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ena Poku-Awuku" initials="AP" lastIdx="2" clrIdx="0">
    <p:extLst>
      <p:ext uri="{19B8F6BF-5375-455C-9EA6-DF929625EA0E}">
        <p15:presenceInfo xmlns:p15="http://schemas.microsoft.com/office/powerpoint/2012/main" userId="S::poku-awukua@mmv.org::d2e7c70c-e5e1-4d25-8e5c-98cb23dece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0" autoAdjust="0"/>
    <p:restoredTop sz="74967"/>
  </p:normalViewPr>
  <p:slideViewPr>
    <p:cSldViewPr snapToGrid="0">
      <p:cViewPr varScale="1">
        <p:scale>
          <a:sx n="85" d="100"/>
          <a:sy n="85" d="100"/>
        </p:scale>
        <p:origin x="17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29T09:01:37.186" idx="2">
    <p:pos x="10" y="10"/>
    <p:text>No need for footnote logos here. Only the EDCTP and OPTSMC logo is neded here.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29T09:01:11.178" idx="1">
    <p:pos x="10" y="10"/>
    <p:text>Logos on this slide here should be in footnote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F9CFC-66BC-CE4B-91A8-F24060CD28DC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359BF-7772-7549-B061-AD27F80D5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8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67145-3AA0-3242-A9D6-40CA9DFAC603}"/>
              </a:ext>
            </a:extLst>
          </p:cNvPr>
          <p:cNvSpPr/>
          <p:nvPr userDrawn="1"/>
        </p:nvSpPr>
        <p:spPr>
          <a:xfrm>
            <a:off x="-194872" y="-239843"/>
            <a:ext cx="12516787" cy="63708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B73193-D9E9-4CC6-8D8C-39F1E5AF9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842" y="867704"/>
            <a:ext cx="8129608" cy="383545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5C79E-C6E7-4574-BC94-734ABF7B14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217840" y="4730143"/>
            <a:ext cx="8129609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BD1AE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4F6FA1-4A69-F941-A6D8-FCF619A179DA}"/>
              </a:ext>
            </a:extLst>
          </p:cNvPr>
          <p:cNvSpPr/>
          <p:nvPr userDrawn="1"/>
        </p:nvSpPr>
        <p:spPr>
          <a:xfrm>
            <a:off x="-194872" y="-339197"/>
            <a:ext cx="3247561" cy="6428847"/>
          </a:xfrm>
          <a:prstGeom prst="rect">
            <a:avLst/>
          </a:prstGeom>
          <a:gradFill flip="none" rotWithShape="1">
            <a:gsLst>
              <a:gs pos="0">
                <a:srgbClr val="FBD1AE"/>
              </a:gs>
              <a:gs pos="2900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0D9804C-6A3C-2744-9A66-127B0D063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33" y="3058163"/>
            <a:ext cx="1928902" cy="113684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47517ED-644D-1E49-BD05-247C99C8C2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11" y="19137"/>
            <a:ext cx="2757267" cy="27572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8CDD705-F403-4544-A2EC-C4FDC4AF0469}"/>
              </a:ext>
            </a:extLst>
          </p:cNvPr>
          <p:cNvSpPr/>
          <p:nvPr userDrawn="1"/>
        </p:nvSpPr>
        <p:spPr>
          <a:xfrm>
            <a:off x="-194872" y="5981075"/>
            <a:ext cx="12516787" cy="1064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6B90E-3B5A-4851-A063-4BA725F7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6597-2363-C54A-8590-B1B8C3F0CB3A}" type="datetime1">
              <a:rPr lang="fr-FR" smtClean="0"/>
              <a:t>03/12/2020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B6E6E-98C8-4002-87E7-74D836A32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16221-847C-45FA-B67A-FE63A7A6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ECA-62B0-4AFB-ADC2-C05D9FB9C7B8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51B34D8B-F8DC-054A-86DD-97D3370BC2FC}"/>
              </a:ext>
            </a:extLst>
          </p:cNvPr>
          <p:cNvGrpSpPr/>
          <p:nvPr userDrawn="1"/>
        </p:nvGrpSpPr>
        <p:grpSpPr>
          <a:xfrm>
            <a:off x="4716091" y="6079691"/>
            <a:ext cx="7238900" cy="689215"/>
            <a:chOff x="4251398" y="6178167"/>
            <a:chExt cx="7238900" cy="689215"/>
          </a:xfrm>
        </p:grpSpPr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1D08D4CA-DDDD-9C47-A097-8390081B43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5824" y="6202387"/>
              <a:ext cx="1597426" cy="640775"/>
            </a:xfrm>
            <a:prstGeom prst="rect">
              <a:avLst/>
            </a:prstGeom>
          </p:spPr>
        </p:pic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E65D667A-FA55-E945-A787-CF4F322263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1398" y="6178167"/>
              <a:ext cx="1435864" cy="689215"/>
            </a:xfrm>
            <a:prstGeom prst="rect">
              <a:avLst/>
            </a:prstGeom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E48A5ECF-18EE-B344-B3E5-BDA645BFED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7826" y="6204656"/>
              <a:ext cx="2022472" cy="636236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B0A8C1F3-A721-AE4E-A183-E05233DB1CE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1374" y="6288124"/>
              <a:ext cx="2184052" cy="469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642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position personnalisé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465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7213C-8177-4C4E-8398-A15F847F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16296-C494-4D2A-80EB-986019427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8E663-00A8-4A93-AE11-6AAA85362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7F4D-793B-3346-98E9-A00DC2934953}" type="datetime1">
              <a:rPr lang="fr-FR" smtClean="0"/>
              <a:t>03/12/2020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0E408-E1E4-4258-9145-78DA5B673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AC4B4-5540-43B0-9058-CF05A162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ECA-62B0-4AFB-ADC2-C05D9FB9C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4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E9031ED-A548-034F-8170-000E84DA1426}"/>
              </a:ext>
            </a:extLst>
          </p:cNvPr>
          <p:cNvSpPr/>
          <p:nvPr userDrawn="1"/>
        </p:nvSpPr>
        <p:spPr>
          <a:xfrm>
            <a:off x="-194872" y="-239843"/>
            <a:ext cx="12516787" cy="63708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5510E-CE09-4B67-8C8D-6ECCD481A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6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2F92BF-B04E-4AD6-BC0C-B88DA4D963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72452"/>
            <a:ext cx="9144000" cy="753894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BD1A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A63AB9-4760-0843-9DF7-C8618EEE23D9}"/>
              </a:ext>
            </a:extLst>
          </p:cNvPr>
          <p:cNvSpPr/>
          <p:nvPr userDrawn="1"/>
        </p:nvSpPr>
        <p:spPr>
          <a:xfrm flipV="1">
            <a:off x="-194872" y="3306281"/>
            <a:ext cx="12516787" cy="245438"/>
          </a:xfrm>
          <a:prstGeom prst="rect">
            <a:avLst/>
          </a:prstGeom>
          <a:solidFill>
            <a:srgbClr val="FBD1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42520D-FAA2-004E-895B-E8D110CEAEA0}"/>
              </a:ext>
            </a:extLst>
          </p:cNvPr>
          <p:cNvSpPr/>
          <p:nvPr userDrawn="1"/>
        </p:nvSpPr>
        <p:spPr>
          <a:xfrm>
            <a:off x="-194872" y="3551719"/>
            <a:ext cx="12516787" cy="3546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3B250E-84A8-C947-88C0-5AC2770D8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446" y="5363157"/>
            <a:ext cx="2605554" cy="153564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5B57C5E8-2103-1948-8C57-ACDA3BF157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138" y="3602038"/>
            <a:ext cx="3274842" cy="327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4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4555-2A07-41CC-A4DB-427AABF9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C99B-220D-4481-8B9E-58A061624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DE8C2-E2B5-4497-8E9A-43746EE5B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351D7-F946-4B06-848C-30D52325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C852-C072-194B-ACF7-7E1E14AD0DC7}" type="datetime1">
              <a:rPr lang="fr-FR" smtClean="0"/>
              <a:t>03/12/2020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6D4A4-A145-46D6-8579-56E12A2E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5CD79-CF50-4CA7-93F0-BE08CBD7A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B75ECA-62B0-4AFB-ADC2-C05D9FB9C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2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781BD-A32F-4D90-BE89-EE8F365B2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A1AD1-2D44-410D-8B9D-BE241B088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F4B5D-6B70-4072-94F0-09D17AE52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4E0FCE-3F30-4490-9D8F-380E94DC32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50106-4EDA-4796-ACEC-E0B7D6CA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B3AD-2E71-B443-85C7-B4CB056F4E8B}" type="datetime1">
              <a:rPr lang="fr-FR" smtClean="0"/>
              <a:t>03/12/2020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9B136-D18C-4DD4-83D9-F38A86DA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40A54D-6679-4C7E-B165-B7A000C60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B75ECA-62B0-4AFB-ADC2-C05D9FB9C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DC5BCA4-5122-CF4E-9D39-964E9EAC3F20}"/>
              </a:ext>
            </a:extLst>
          </p:cNvPr>
          <p:cNvSpPr txBox="1">
            <a:spLocks/>
          </p:cNvSpPr>
          <p:nvPr userDrawn="1"/>
        </p:nvSpPr>
        <p:spPr>
          <a:xfrm>
            <a:off x="474642" y="160127"/>
            <a:ext cx="11335439" cy="9856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738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3F35D-C36D-4DBF-849E-ABB56F8F2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105A2-0DD0-462B-A995-A4C3EA7C5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13F2-40A4-F54A-A064-3CF06C448BE8}" type="datetime1">
              <a:rPr lang="fr-FR" smtClean="0"/>
              <a:t>03/12/2020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1AA0D-5F34-499A-9BF2-608BB647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497694-5107-484C-B544-A75229103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B75ECA-62B0-4AFB-ADC2-C05D9FB9C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E89827-7469-41B6-BACE-C3CBB040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BA82-D94A-1C41-A45C-D1FAED41A9EF}" type="datetime1">
              <a:rPr lang="fr-FR" smtClean="0"/>
              <a:t>03/12/2020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5D26A-E9C5-4EDE-9001-5D9F0E31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E2BDD-2AC9-443F-82DB-1B0DE69EF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B75ECA-62B0-4AFB-ADC2-C05D9FB9C7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1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5EB2C-D326-41D0-BDDC-6617089E7F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4642" y="1304144"/>
            <a:ext cx="4297383" cy="813216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1CF71-9CC5-4026-BA40-146D1D394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44184"/>
            <a:ext cx="6172200" cy="46168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6234D-CCF5-4A1F-9F8B-E2E51DC70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4642" y="2353456"/>
            <a:ext cx="4297383" cy="35155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978FA-64AC-4DA4-A043-4CFA055C5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5719-F60B-A44D-8FA3-23E8255BBBE1}" type="datetime1">
              <a:rPr lang="fr-FR" smtClean="0"/>
              <a:t>03/12/2020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EA0E1-10BE-4E42-90E5-C90BAB438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3179A-CC72-46CE-A393-4788C9EC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B75ECA-62B0-4AFB-ADC2-C05D9FB9C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EF0D8C-8277-4742-B953-4B55467887F9}"/>
              </a:ext>
            </a:extLst>
          </p:cNvPr>
          <p:cNvSpPr txBox="1">
            <a:spLocks/>
          </p:cNvSpPr>
          <p:nvPr userDrawn="1"/>
        </p:nvSpPr>
        <p:spPr>
          <a:xfrm>
            <a:off x="474642" y="160127"/>
            <a:ext cx="11335439" cy="9856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015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position personnalisé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B2747C45-1F4D-C84C-943D-04E92A570F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161" y="6253398"/>
            <a:ext cx="578138" cy="578138"/>
          </a:xfrm>
          <a:prstGeom prst="rect">
            <a:avLst/>
          </a:prstGeom>
        </p:spPr>
      </p:pic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85F0E7-79CE-5D4D-B4F9-FCB8BC34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D2FCA4A-0901-1E49-9385-320D167628F3}" type="datetime1">
              <a:rPr lang="fr-FR" smtClean="0"/>
              <a:pPr algn="r"/>
              <a:t>03/12/2020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2FA890C-7421-1C49-BD68-8FFFCD76E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5C22F7-EB8D-7045-AAEA-550D02196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ECA-62B0-4AFB-ADC2-C05D9FB9C7B8}" type="slidenum">
              <a:rPr lang="en-US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12494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6DD781E-BA44-4D4E-B6EF-AFCD8883DB5F}"/>
              </a:ext>
            </a:extLst>
          </p:cNvPr>
          <p:cNvSpPr/>
          <p:nvPr userDrawn="1"/>
        </p:nvSpPr>
        <p:spPr>
          <a:xfrm rot="21438355">
            <a:off x="-552087" y="384233"/>
            <a:ext cx="4274744" cy="846784"/>
          </a:xfrm>
          <a:prstGeom prst="rect">
            <a:avLst/>
          </a:prstGeom>
          <a:solidFill>
            <a:srgbClr val="FBD1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0523DA-D092-1D4D-8E58-D2C01EC30690}"/>
              </a:ext>
            </a:extLst>
          </p:cNvPr>
          <p:cNvSpPr/>
          <p:nvPr userDrawn="1"/>
        </p:nvSpPr>
        <p:spPr>
          <a:xfrm rot="21240596">
            <a:off x="3413308" y="6163521"/>
            <a:ext cx="9376824" cy="1310625"/>
          </a:xfrm>
          <a:prstGeom prst="rect">
            <a:avLst/>
          </a:prstGeom>
          <a:gradFill flip="none" rotWithShape="1">
            <a:gsLst>
              <a:gs pos="25000">
                <a:srgbClr val="FCE0C8"/>
              </a:gs>
              <a:gs pos="5000">
                <a:srgbClr val="FBD1AE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878511F-3090-084F-86F6-D12B7F4EBDAC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661" y="6250898"/>
            <a:ext cx="578138" cy="5781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3740B2C-5B4F-4E42-848B-FE40699D503F}"/>
              </a:ext>
            </a:extLst>
          </p:cNvPr>
          <p:cNvSpPr/>
          <p:nvPr userDrawn="1"/>
        </p:nvSpPr>
        <p:spPr>
          <a:xfrm>
            <a:off x="0" y="0"/>
            <a:ext cx="12192000" cy="11457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AEB7F1-B7BB-411A-87FA-29CC694E0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42" y="160127"/>
            <a:ext cx="11335439" cy="9856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DF0C3-2300-4136-BD8C-4771F4FF5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4642" y="14605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4511A-1935-41C3-B825-7D4FEAC60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47243" y="6428981"/>
            <a:ext cx="9949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DD2FCA4A-0901-1E49-9385-320D167628F3}" type="datetime1">
              <a:rPr lang="fr-FR" smtClean="0"/>
              <a:pPr algn="r"/>
              <a:t>03/12/2020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4E1F6-AB9C-4E5E-9C80-B9A9FDA87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91460" y="6426662"/>
            <a:ext cx="4655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D4ABF-7E7A-4028-9FB3-EA84D3353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2201" y="6431300"/>
            <a:ext cx="578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3B75ECA-62B0-4AFB-ADC2-C05D9FB9C7B8}" type="slidenum">
              <a:rPr lang="en-US" smtClean="0"/>
              <a:pPr/>
              <a:t>‹#›</a:t>
            </a:fld>
            <a:endParaRPr lang="en-US" sz="9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8924684-8D2F-6C4A-9B99-1B6FB21F43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137" y="6376492"/>
            <a:ext cx="1021153" cy="40961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005F282-33FB-F647-B51B-5F06A5911CA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62" y="6361010"/>
            <a:ext cx="917875" cy="44058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34F872E4-A218-F442-AB8D-AEE1C35E8DC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137" y="6386291"/>
            <a:ext cx="1292863" cy="4067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6EB8D14E-B0D7-6A4F-A090-99E167F472BE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85" y="6431300"/>
            <a:ext cx="1396153" cy="3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52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6"/>
        </a:buClr>
        <a:buFont typeface="Wingdings" pitchFamily="2" charset="2"/>
        <a:buChar char="§"/>
        <a:defRPr sz="2800" kern="1200">
          <a:solidFill>
            <a:schemeClr val="tx1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2400" kern="1200">
          <a:solidFill>
            <a:schemeClr val="tx1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2000" kern="1200">
          <a:solidFill>
            <a:schemeClr val="tx1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1800" kern="1200">
          <a:solidFill>
            <a:schemeClr val="tx1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Wingdings" pitchFamily="2" charset="2"/>
        <a:buChar char="§"/>
        <a:defRPr sz="1800" kern="1200">
          <a:solidFill>
            <a:schemeClr val="tx1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77C8637-4589-3A4E-9EF1-C7ACACC67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841" y="867704"/>
            <a:ext cx="8602497" cy="3835452"/>
          </a:xfrm>
        </p:spPr>
        <p:txBody>
          <a:bodyPr/>
          <a:lstStyle/>
          <a:p>
            <a:r>
              <a:rPr lang="en-US" dirty="0"/>
              <a:t>The title of the presentation / cover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D1FAE32-1731-6F4E-9960-DD4B45302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7840" y="4730143"/>
            <a:ext cx="8602499" cy="1500187"/>
          </a:xfrm>
        </p:spPr>
        <p:txBody>
          <a:bodyPr/>
          <a:lstStyle/>
          <a:p>
            <a:r>
              <a:rPr lang="en-US" dirty="0"/>
              <a:t>With an optional subtitle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942888-66FB-1F4F-9201-8E7D34CD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ECA-62B0-4AFB-ADC2-C05D9FB9C7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1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7929-4C34-4D6E-850C-F9244129F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The </a:t>
            </a:r>
            <a:r>
              <a:rPr lang="fr-CH" dirty="0" err="1"/>
              <a:t>title</a:t>
            </a:r>
            <a:r>
              <a:rPr lang="fr-CH" dirty="0"/>
              <a:t> of the slide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11E91-E073-46AF-B8DA-2FC3D34E4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Your text + logos</a:t>
            </a:r>
          </a:p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2A34D4-C4DA-D74B-ABFB-63BB0A7B9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ECA-62B0-4AFB-ADC2-C05D9FB9C7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04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nalisé 2">
      <a:dk1>
        <a:srgbClr val="6C747C"/>
      </a:dk1>
      <a:lt1>
        <a:srgbClr val="FFFFFF"/>
      </a:lt1>
      <a:dk2>
        <a:srgbClr val="44546A"/>
      </a:dk2>
      <a:lt2>
        <a:srgbClr val="F5F0E5"/>
      </a:lt2>
      <a:accent1>
        <a:srgbClr val="4C7330"/>
      </a:accent1>
      <a:accent2>
        <a:srgbClr val="ED7D31"/>
      </a:accent2>
      <a:accent3>
        <a:srgbClr val="B72072"/>
      </a:accent3>
      <a:accent4>
        <a:srgbClr val="FFC000"/>
      </a:accent4>
      <a:accent5>
        <a:srgbClr val="5B9BD5"/>
      </a:accent5>
      <a:accent6>
        <a:srgbClr val="70AD47"/>
      </a:accent6>
      <a:hlink>
        <a:srgbClr val="AEC900"/>
      </a:hlink>
      <a:folHlink>
        <a:srgbClr val="C7D39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22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The title of the presentation / cover</vt:lpstr>
      <vt:lpstr>The title of the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SMC (OPT-SMC project)</dc:title>
  <dc:creator>Abena Poku-Awuku</dc:creator>
  <cp:lastModifiedBy>Abena Poku-Awuku</cp:lastModifiedBy>
  <cp:revision>22</cp:revision>
  <dcterms:created xsi:type="dcterms:W3CDTF">2020-10-13T15:17:11Z</dcterms:created>
  <dcterms:modified xsi:type="dcterms:W3CDTF">2020-12-03T11:02:31Z</dcterms:modified>
</cp:coreProperties>
</file>