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1"/>
  </p:notesMasterIdLst>
  <p:sldIdLst>
    <p:sldId id="594" r:id="rId2"/>
    <p:sldId id="595" r:id="rId3"/>
    <p:sldId id="597" r:id="rId4"/>
    <p:sldId id="311" r:id="rId5"/>
    <p:sldId id="596" r:id="rId6"/>
    <p:sldId id="271" r:id="rId7"/>
    <p:sldId id="273" r:id="rId8"/>
    <p:sldId id="274" r:id="rId9"/>
    <p:sldId id="598"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er KAKESA" initials="oK" lastIdx="1" clrIdx="0">
    <p:extLst>
      <p:ext uri="{19B8F6BF-5375-455C-9EA6-DF929625EA0E}">
        <p15:presenceInfo xmlns:p15="http://schemas.microsoft.com/office/powerpoint/2012/main" userId="4b100ccce805d7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4" autoAdjust="0"/>
    <p:restoredTop sz="91390" autoAdjust="0"/>
  </p:normalViewPr>
  <p:slideViewPr>
    <p:cSldViewPr snapToGrid="0">
      <p:cViewPr varScale="1">
        <p:scale>
          <a:sx n="61" d="100"/>
          <a:sy n="61" d="100"/>
        </p:scale>
        <p:origin x="384" y="60"/>
      </p:cViewPr>
      <p:guideLst>
        <p:guide orient="horz" pos="2160"/>
        <p:guide pos="3840"/>
      </p:guideLst>
    </p:cSldViewPr>
  </p:slideViewPr>
  <p:outlineViewPr>
    <p:cViewPr>
      <p:scale>
        <a:sx n="33" d="100"/>
        <a:sy n="33" d="100"/>
      </p:scale>
      <p:origin x="0" y="-30672"/>
    </p:cViewPr>
  </p:outlineViewPr>
  <p:notesTextViewPr>
    <p:cViewPr>
      <p:scale>
        <a:sx n="1" d="1"/>
        <a:sy n="1" d="1"/>
      </p:scale>
      <p:origin x="0" y="0"/>
    </p:cViewPr>
  </p:notesTextViewPr>
  <p:sorterViewPr>
    <p:cViewPr>
      <p:scale>
        <a:sx n="120" d="100"/>
        <a:sy n="120" d="100"/>
      </p:scale>
      <p:origin x="0" y="-10637"/>
    </p:cViewPr>
  </p:sorterViewPr>
  <p:notesViewPr>
    <p:cSldViewPr snapToGrid="0">
      <p:cViewPr varScale="1">
        <p:scale>
          <a:sx n="65" d="100"/>
          <a:sy n="65" d="100"/>
        </p:scale>
        <p:origin x="3082"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Distribution</a:t>
            </a:r>
            <a:r>
              <a:rPr lang="en-US" baseline="0" dirty="0"/>
              <a:t> of operational costs in 2020</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M"/>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37-4EA5-BA2C-7D8B2ABA5C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37-4EA5-BA2C-7D8B2ABA5C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37-4EA5-BA2C-7D8B2ABA5C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37-4EA5-BA2C-7D8B2ABA5C8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A37-4EA5-BA2C-7D8B2ABA5C8D}"/>
              </c:ext>
            </c:extLst>
          </c:dPt>
          <c:cat>
            <c:strRef>
              <c:f>'Budget consolidé'!$G$3:$G$7</c:f>
              <c:strCache>
                <c:ptCount val="5"/>
                <c:pt idx="0">
                  <c:v>Training</c:v>
                </c:pt>
                <c:pt idx="1">
                  <c:v>communication</c:v>
                </c:pt>
                <c:pt idx="2">
                  <c:v>Other commodities</c:v>
                </c:pt>
                <c:pt idx="3">
                  <c:v>Monitoring &amp; evaluation</c:v>
                </c:pt>
                <c:pt idx="4">
                  <c:v>Motivation of actors</c:v>
                </c:pt>
              </c:strCache>
            </c:strRef>
          </c:cat>
          <c:val>
            <c:numRef>
              <c:f>'Budget consolidé'!$H$3:$H$7</c:f>
              <c:numCache>
                <c:formatCode>0.0%</c:formatCode>
                <c:ptCount val="5"/>
                <c:pt idx="0">
                  <c:v>0.19060402952035141</c:v>
                </c:pt>
                <c:pt idx="1">
                  <c:v>4.9645027886612E-2</c:v>
                </c:pt>
                <c:pt idx="2">
                  <c:v>9.4770723660778183E-2</c:v>
                </c:pt>
                <c:pt idx="3">
                  <c:v>0.32000495563318521</c:v>
                </c:pt>
                <c:pt idx="4">
                  <c:v>0.34090936448723302</c:v>
                </c:pt>
              </c:numCache>
            </c:numRef>
          </c:val>
          <c:extLst>
            <c:ext xmlns:c16="http://schemas.microsoft.com/office/drawing/2014/chart" uri="{C3380CC4-5D6E-409C-BE32-E72D297353CC}">
              <c16:uniqueId val="{0000000A-8A37-4EA5-BA2C-7D8B2ABA5C8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M"/>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M"/>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88001-3E65-430E-AE0D-DDF32A7FC2A5}" type="datetimeFigureOut">
              <a:rPr lang="fr-FR" smtClean="0"/>
              <a:t>02/03/2022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19400-B951-4A68-B4DE-74EDD8CE6D7E}" type="slidenum">
              <a:rPr lang="fr-FR" smtClean="0"/>
              <a:t>‹#›</a:t>
            </a:fld>
            <a:endParaRPr lang="fr-FR"/>
          </a:p>
        </p:txBody>
      </p:sp>
    </p:spTree>
    <p:extLst>
      <p:ext uri="{BB962C8B-B14F-4D97-AF65-F5344CB8AC3E}">
        <p14:creationId xmlns:p14="http://schemas.microsoft.com/office/powerpoint/2010/main" val="214178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1719400-B951-4A68-B4DE-74EDD8CE6D7E}" type="slidenum">
              <a:rPr lang="fr-FR" smtClean="0"/>
              <a:t>2</a:t>
            </a:fld>
            <a:endParaRPr lang="fr-FR"/>
          </a:p>
        </p:txBody>
      </p:sp>
    </p:spTree>
    <p:extLst>
      <p:ext uri="{BB962C8B-B14F-4D97-AF65-F5344CB8AC3E}">
        <p14:creationId xmlns:p14="http://schemas.microsoft.com/office/powerpoint/2010/main" val="4216764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ESSE FOUDA PROSPER LAUREN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oundRect">
            <a:avLst/>
          </a:prstGeom>
        </p:spPr>
        <p:txBody>
          <a:bodyPr/>
          <a:lstStyle>
            <a:lvl1pPr algn="ctr">
              <a:defRPr sz="4400" b="1" baseline="0">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1430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a:spLocks noChangeArrowheads="1"/>
          </p:cNvSpPr>
          <p:nvPr userDrawn="1"/>
        </p:nvSpPr>
        <p:spPr bwMode="auto">
          <a:xfrm>
            <a:off x="0" y="1421165"/>
            <a:ext cx="12192000" cy="202609"/>
          </a:xfrm>
          <a:prstGeom prst="rect">
            <a:avLst/>
          </a:prstGeom>
          <a:solidFill>
            <a:srgbClr val="00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en-US" altLang="en-US" sz="2400">
              <a:solidFill>
                <a:prstClr val="black"/>
              </a:solidFill>
            </a:endParaRPr>
          </a:p>
        </p:txBody>
      </p:sp>
      <p:sp>
        <p:nvSpPr>
          <p:cNvPr id="8" name="Rectangle 7"/>
          <p:cNvSpPr/>
          <p:nvPr/>
        </p:nvSpPr>
        <p:spPr>
          <a:xfrm>
            <a:off x="0" y="0"/>
            <a:ext cx="12192000" cy="1421165"/>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TextBox 8"/>
          <p:cNvSpPr txBox="1"/>
          <p:nvPr/>
        </p:nvSpPr>
        <p:spPr>
          <a:xfrm>
            <a:off x="63500" y="18167"/>
            <a:ext cx="12128500" cy="1354217"/>
          </a:xfrm>
          <a:prstGeom prst="rect">
            <a:avLst/>
          </a:prstGeom>
          <a:noFill/>
        </p:spPr>
        <p:txBody>
          <a:bodyPr wrap="square" rtlCol="0">
            <a:spAutoFit/>
          </a:bodyPr>
          <a:lstStyle/>
          <a:p>
            <a:pPr algn="ctr"/>
            <a:r>
              <a:rPr lang="fr-FR" sz="2600" i="1" dirty="0">
                <a:solidFill>
                  <a:srgbClr val="FFFF00"/>
                </a:solidFill>
                <a:latin typeface="Franklin Gothic Medium" pitchFamily="34" charset="0"/>
                <a:cs typeface="Times New Roman" pitchFamily="18" charset="0"/>
              </a:rPr>
              <a:t>ATELIER DE RELECTURE</a:t>
            </a:r>
            <a:r>
              <a:rPr lang="fr-FR" sz="2600" i="1" baseline="0" dirty="0">
                <a:solidFill>
                  <a:srgbClr val="FFFF00"/>
                </a:solidFill>
                <a:latin typeface="Franklin Gothic Medium" pitchFamily="34" charset="0"/>
                <a:cs typeface="Times New Roman" pitchFamily="18" charset="0"/>
              </a:rPr>
              <a:t> ET DE VALIDATION DU RAPPORT DE PROGRES (PUDR) AU DEUXIEME  SEMESTRE DE LA NOTE CONCEPTUELLE PALUDISME 2021-2023</a:t>
            </a:r>
            <a:r>
              <a:rPr lang="fr-FR" sz="3200" i="1" baseline="0" dirty="0">
                <a:solidFill>
                  <a:srgbClr val="FFFF00"/>
                </a:solidFill>
                <a:latin typeface="Franklin Gothic Medium" pitchFamily="34" charset="0"/>
                <a:cs typeface="Times New Roman" pitchFamily="18" charset="0"/>
              </a:rPr>
              <a:t>, </a:t>
            </a:r>
            <a:endParaRPr lang="fr-FR" sz="3200" i="1" dirty="0">
              <a:solidFill>
                <a:srgbClr val="FFFF00"/>
              </a:solidFill>
              <a:latin typeface="Franklin Gothic Medium" pitchFamily="34" charset="0"/>
              <a:cs typeface="Times New Roman" pitchFamily="18" charset="0"/>
            </a:endParaRPr>
          </a:p>
          <a:p>
            <a:pPr algn="ctr"/>
            <a:r>
              <a:rPr lang="fr-FR" sz="2400" i="1" dirty="0">
                <a:solidFill>
                  <a:srgbClr val="FFFF00"/>
                </a:solidFill>
                <a:latin typeface="Franklin Gothic Medium" pitchFamily="34" charset="0"/>
                <a:cs typeface="Times New Roman" pitchFamily="18" charset="0"/>
              </a:rPr>
              <a:t>Mbalmayo, du 08 au 10 février 2022</a:t>
            </a:r>
            <a:endParaRPr lang="en-US" sz="2400" i="1" dirty="0">
              <a:solidFill>
                <a:srgbClr val="FFFF00"/>
              </a:solidFill>
              <a:latin typeface="Franklin Gothic Medium" pitchFamily="34" charset="0"/>
              <a:cs typeface="Times New Roman" pitchFamily="18"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6800" t="8719" r="29866"/>
          <a:stretch/>
        </p:blipFill>
        <p:spPr>
          <a:xfrm>
            <a:off x="0" y="5777196"/>
            <a:ext cx="1320800" cy="1008561"/>
          </a:xfrm>
          <a:prstGeom prst="rect">
            <a:avLst/>
          </a:prstGeom>
        </p:spPr>
      </p:pic>
      <p:sp>
        <p:nvSpPr>
          <p:cNvPr id="4" name="Rectangle 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2" name="Rectangle 11"/>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3" name="Rectangle 12"/>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6570" y="5922919"/>
            <a:ext cx="1565429" cy="862837"/>
          </a:xfrm>
          <a:prstGeom prst="rect">
            <a:avLst/>
          </a:prstGeom>
        </p:spPr>
      </p:pic>
    </p:spTree>
    <p:extLst>
      <p:ext uri="{BB962C8B-B14F-4D97-AF65-F5344CB8AC3E}">
        <p14:creationId xmlns:p14="http://schemas.microsoft.com/office/powerpoint/2010/main" val="327773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223935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399"/>
            <a:ext cx="111252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11" name="Title 1"/>
          <p:cNvSpPr>
            <a:spLocks noGrp="1"/>
          </p:cNvSpPr>
          <p:nvPr>
            <p:ph type="title"/>
          </p:nvPr>
        </p:nvSpPr>
        <p:spPr>
          <a:xfrm>
            <a:off x="0" y="0"/>
            <a:ext cx="12192000" cy="9144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solidFill>
                  <a:srgbClr val="FFFF00"/>
                </a:solidFill>
              </a:defRPr>
            </a:lvl1pPr>
          </a:lstStyle>
          <a:p>
            <a:pPr lvl="0"/>
            <a:r>
              <a:rPr lang="en-US" dirty="0"/>
              <a:t>Click to edit Master title style</a:t>
            </a:r>
          </a:p>
        </p:txBody>
      </p:sp>
      <p:sp>
        <p:nvSpPr>
          <p:cNvPr id="5" name="Rectangle 4"/>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9" name="Rectangle 8"/>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2" name="Rectangle 11"/>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230148921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144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a:solidFill>
                  <a:srgbClr val="FFFF00"/>
                </a:solidFill>
              </a:defRPr>
            </a:lvl1pPr>
          </a:lstStyle>
          <a:p>
            <a:pPr lvl="0"/>
            <a:r>
              <a:rPr lang="en-US"/>
              <a:t>Click to edit Master title style</a:t>
            </a:r>
          </a:p>
        </p:txBody>
      </p:sp>
      <p:sp>
        <p:nvSpPr>
          <p:cNvPr id="6" name="Rectangle 5"/>
          <p:cNvSpPr/>
          <p:nvPr/>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301636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7721600" y="0"/>
            <a:ext cx="44704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altLang="en-US" sz="2400">
              <a:solidFill>
                <a:prstClr val="black"/>
              </a:solidFill>
            </a:endParaRPr>
          </a:p>
        </p:txBody>
      </p:sp>
      <p:sp>
        <p:nvSpPr>
          <p:cNvPr id="5" name="Rectangle 5"/>
          <p:cNvSpPr>
            <a:spLocks noChangeArrowheads="1"/>
          </p:cNvSpPr>
          <p:nvPr/>
        </p:nvSpPr>
        <p:spPr bwMode="auto">
          <a:xfrm>
            <a:off x="221621" y="1524000"/>
            <a:ext cx="12192000" cy="5334000"/>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altLang="en-US" sz="2400">
              <a:solidFill>
                <a:prstClr val="black"/>
              </a:solidFill>
            </a:endParaRPr>
          </a:p>
        </p:txBody>
      </p:sp>
      <p:sp>
        <p:nvSpPr>
          <p:cNvPr id="6" name="Rectangle 6"/>
          <p:cNvSpPr>
            <a:spLocks noChangeArrowheads="1"/>
          </p:cNvSpPr>
          <p:nvPr/>
        </p:nvSpPr>
        <p:spPr bwMode="auto">
          <a:xfrm>
            <a:off x="0" y="1262063"/>
            <a:ext cx="12192000" cy="469900"/>
          </a:xfrm>
          <a:prstGeom prst="rect">
            <a:avLst/>
          </a:prstGeom>
          <a:solidFill>
            <a:srgbClr val="00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altLang="en-US" sz="2400">
              <a:solidFill>
                <a:prstClr val="black"/>
              </a:solidFill>
            </a:endParaRPr>
          </a:p>
        </p:txBody>
      </p:sp>
      <p:sp>
        <p:nvSpPr>
          <p:cNvPr id="11" name="Rectangle 7"/>
          <p:cNvSpPr>
            <a:spLocks noGrp="1" noChangeArrowheads="1"/>
          </p:cNvSpPr>
          <p:nvPr>
            <p:ph type="ctrTitle"/>
          </p:nvPr>
        </p:nvSpPr>
        <p:spPr>
          <a:xfrm>
            <a:off x="406400" y="2590800"/>
            <a:ext cx="11311467" cy="1143000"/>
          </a:xfrm>
          <a:prstGeom prst="roundRect">
            <a:avLst/>
          </a:prstGeom>
          <a:solidFill>
            <a:schemeClr val="tx2">
              <a:lumMod val="60000"/>
              <a:lumOff val="40000"/>
            </a:schemeClr>
          </a:solidFill>
        </p:spPr>
        <p:txBody>
          <a:bodyPr/>
          <a:lstStyle>
            <a:lvl1pPr algn="ctr">
              <a:defRPr sz="4400" baseline="0">
                <a:solidFill>
                  <a:srgbClr val="FFFF00"/>
                </a:solidFill>
                <a:latin typeface="Franklin Gothic Medium" pitchFamily="34" charset="0"/>
              </a:defRPr>
            </a:lvl1pPr>
          </a:lstStyle>
          <a:p>
            <a:r>
              <a:rPr lang="en-US"/>
              <a:t>Click to edit Master title style</a:t>
            </a:r>
            <a:endParaRPr lang="en-US" dirty="0"/>
          </a:p>
        </p:txBody>
      </p:sp>
      <p:sp>
        <p:nvSpPr>
          <p:cNvPr id="12" name="Rectangle 11"/>
          <p:cNvSpPr/>
          <p:nvPr/>
        </p:nvSpPr>
        <p:spPr>
          <a:xfrm>
            <a:off x="0" y="0"/>
            <a:ext cx="12192000" cy="1255174"/>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00"/>
              </a:solidFill>
            </a:endParaRPr>
          </a:p>
        </p:txBody>
      </p:sp>
      <p:sp>
        <p:nvSpPr>
          <p:cNvPr id="10" name="TextBox 9"/>
          <p:cNvSpPr txBox="1"/>
          <p:nvPr/>
        </p:nvSpPr>
        <p:spPr>
          <a:xfrm>
            <a:off x="203200" y="369788"/>
            <a:ext cx="11379200" cy="584775"/>
          </a:xfrm>
          <a:prstGeom prst="rect">
            <a:avLst/>
          </a:prstGeom>
          <a:noFill/>
        </p:spPr>
        <p:txBody>
          <a:bodyPr wrap="square" rtlCol="0">
            <a:spAutoFit/>
          </a:bodyPr>
          <a:lstStyle/>
          <a:p>
            <a:pPr algn="ctr"/>
            <a:r>
              <a:rPr lang="en-US" sz="3200" i="1" dirty="0">
                <a:solidFill>
                  <a:srgbClr val="FFFF00"/>
                </a:solidFill>
                <a:latin typeface="Franklin Gothic Medium" pitchFamily="34" charset="0"/>
                <a:cs typeface="Times New Roman" pitchFamily="18" charset="0"/>
              </a:rPr>
              <a:t>Field Epidemiology Training Program — Basic</a:t>
            </a:r>
          </a:p>
        </p:txBody>
      </p:sp>
    </p:spTree>
    <p:extLst>
      <p:ext uri="{BB962C8B-B14F-4D97-AF65-F5344CB8AC3E}">
        <p14:creationId xmlns:p14="http://schemas.microsoft.com/office/powerpoint/2010/main" val="36645798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887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43411501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064" y="1298448"/>
            <a:ext cx="11204448" cy="472744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0" name="Title 1"/>
          <p:cNvSpPr>
            <a:spLocks noGrp="1"/>
          </p:cNvSpPr>
          <p:nvPr>
            <p:ph type="title"/>
          </p:nvPr>
        </p:nvSpPr>
        <p:spPr>
          <a:xfrm>
            <a:off x="0" y="0"/>
            <a:ext cx="12192000" cy="987552"/>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421662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0"/>
            <a:ext cx="12192000" cy="927102"/>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883413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1"/>
            <a:ext cx="11176000" cy="50672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3"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621056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112649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21751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867" y="1293812"/>
            <a:ext cx="111760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416696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MESSE FOUDA PROSPER LAUREN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oundRect">
            <a:avLst/>
          </a:prstGeom>
        </p:spPr>
        <p:txBody>
          <a:bodyPr/>
          <a:lstStyle>
            <a:lvl1pPr algn="ctr">
              <a:defRPr sz="4400" b="1" baseline="0">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1430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a:spLocks noChangeArrowheads="1"/>
          </p:cNvSpPr>
          <p:nvPr userDrawn="1"/>
        </p:nvSpPr>
        <p:spPr bwMode="auto">
          <a:xfrm>
            <a:off x="0" y="1421165"/>
            <a:ext cx="12192000" cy="202609"/>
          </a:xfrm>
          <a:prstGeom prst="rect">
            <a:avLst/>
          </a:prstGeom>
          <a:solidFill>
            <a:srgbClr val="00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en-US" altLang="en-US" sz="2400">
              <a:solidFill>
                <a:prstClr val="black"/>
              </a:solidFill>
            </a:endParaRPr>
          </a:p>
        </p:txBody>
      </p:sp>
      <p:sp>
        <p:nvSpPr>
          <p:cNvPr id="8" name="Rectangle 7"/>
          <p:cNvSpPr/>
          <p:nvPr/>
        </p:nvSpPr>
        <p:spPr>
          <a:xfrm>
            <a:off x="0" y="0"/>
            <a:ext cx="12192000" cy="1421165"/>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TextBox 8"/>
          <p:cNvSpPr txBox="1"/>
          <p:nvPr/>
        </p:nvSpPr>
        <p:spPr>
          <a:xfrm>
            <a:off x="0" y="-88716"/>
            <a:ext cx="12128500" cy="1384995"/>
          </a:xfrm>
          <a:prstGeom prst="rect">
            <a:avLst/>
          </a:prstGeom>
          <a:noFill/>
        </p:spPr>
        <p:txBody>
          <a:bodyPr wrap="square" rtlCol="0">
            <a:spAutoFit/>
          </a:bodyPr>
          <a:lstStyle/>
          <a:p>
            <a:pPr algn="ctr"/>
            <a:r>
              <a:rPr lang="fr-FR" sz="2800" i="1" dirty="0">
                <a:solidFill>
                  <a:srgbClr val="FFFF00"/>
                </a:solidFill>
                <a:latin typeface="Franklin Gothic Medium" pitchFamily="34" charset="0"/>
                <a:cs typeface="Times New Roman" pitchFamily="18" charset="0"/>
              </a:rPr>
              <a:t>Atelier de renforcement</a:t>
            </a:r>
            <a:r>
              <a:rPr lang="fr-FR" sz="2800" i="1" baseline="0" dirty="0">
                <a:solidFill>
                  <a:srgbClr val="FFFF00"/>
                </a:solidFill>
                <a:latin typeface="Franklin Gothic Medium" pitchFamily="34" charset="0"/>
                <a:cs typeface="Times New Roman" pitchFamily="18" charset="0"/>
              </a:rPr>
              <a:t> des capacités </a:t>
            </a:r>
            <a:r>
              <a:rPr lang="fr-FR" sz="2800" i="1" dirty="0">
                <a:solidFill>
                  <a:srgbClr val="FFFF00"/>
                </a:solidFill>
                <a:latin typeface="Franklin Gothic Medium" pitchFamily="34" charset="0"/>
                <a:cs typeface="Times New Roman" pitchFamily="18" charset="0"/>
              </a:rPr>
              <a:t>des superviseurs centraux et régionau</a:t>
            </a:r>
            <a:r>
              <a:rPr lang="fr-FR" sz="2800" i="1" baseline="0" dirty="0">
                <a:solidFill>
                  <a:srgbClr val="FFFF00"/>
                </a:solidFill>
                <a:latin typeface="Franklin Gothic Medium" pitchFamily="34" charset="0"/>
                <a:cs typeface="Times New Roman" pitchFamily="18" charset="0"/>
              </a:rPr>
              <a:t>x de la Campagne de Chimio prévention du paludisme Saisonnier 2021</a:t>
            </a:r>
          </a:p>
          <a:p>
            <a:pPr algn="ctr"/>
            <a:r>
              <a:rPr lang="fr-FR" sz="2800" i="1" dirty="0">
                <a:solidFill>
                  <a:srgbClr val="FFFF00"/>
                </a:solidFill>
                <a:latin typeface="Franklin Gothic Medium" pitchFamily="34" charset="0"/>
                <a:cs typeface="Times New Roman" pitchFamily="18" charset="0"/>
              </a:rPr>
              <a:t>Douala,</a:t>
            </a:r>
            <a:r>
              <a:rPr lang="fr-FR" sz="2800" i="1" baseline="0" dirty="0">
                <a:solidFill>
                  <a:srgbClr val="FFFF00"/>
                </a:solidFill>
                <a:latin typeface="Franklin Gothic Medium" pitchFamily="34" charset="0"/>
                <a:cs typeface="Times New Roman" pitchFamily="18" charset="0"/>
              </a:rPr>
              <a:t> du 24 au 28 mai 2021</a:t>
            </a:r>
            <a:endParaRPr lang="en-US" sz="2800" i="1" dirty="0">
              <a:solidFill>
                <a:srgbClr val="FFFF00"/>
              </a:solidFill>
              <a:latin typeface="Franklin Gothic Medium" pitchFamily="34" charset="0"/>
              <a:cs typeface="Times New Roman" pitchFamily="18"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6800" t="8719" r="29866"/>
          <a:stretch/>
        </p:blipFill>
        <p:spPr>
          <a:xfrm>
            <a:off x="0" y="5777196"/>
            <a:ext cx="1320800" cy="1008561"/>
          </a:xfrm>
          <a:prstGeom prst="rect">
            <a:avLst/>
          </a:prstGeom>
        </p:spPr>
      </p:pic>
      <p:sp>
        <p:nvSpPr>
          <p:cNvPr id="4" name="Rectangle 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2" name="Rectangle 11"/>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3" name="Rectangle 12"/>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9054" y="5834961"/>
            <a:ext cx="1967346" cy="1084366"/>
          </a:xfrm>
          <a:prstGeom prst="rect">
            <a:avLst/>
          </a:prstGeom>
        </p:spPr>
      </p:pic>
      <p:pic>
        <p:nvPicPr>
          <p:cNvPr id="17" name="Image 16"/>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61319"/>
          <a:stretch/>
        </p:blipFill>
        <p:spPr bwMode="auto">
          <a:xfrm>
            <a:off x="9833756" y="5835791"/>
            <a:ext cx="2358244" cy="100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70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a:lvl1pPr>
          </a:lstStyle>
          <a:p>
            <a:pPr lvl="0"/>
            <a:r>
              <a:rPr lang="en-US"/>
              <a:t>Click to edit Master title style</a:t>
            </a:r>
          </a:p>
        </p:txBody>
      </p:sp>
      <p:sp>
        <p:nvSpPr>
          <p:cNvPr id="11" name="Rectangle 10"/>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8" name="Rectangle 7"/>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872867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11" name="Title 1"/>
          <p:cNvSpPr>
            <a:spLocks noGrp="1"/>
          </p:cNvSpPr>
          <p:nvPr>
            <p:ph type="title"/>
          </p:nvPr>
        </p:nvSpPr>
        <p:spPr>
          <a:xfrm>
            <a:off x="0" y="14289"/>
            <a:ext cx="12192000" cy="990600"/>
          </a:xfrm>
        </p:spPr>
        <p:txBody>
          <a:bodyPr/>
          <a:lstStyle/>
          <a:p>
            <a:r>
              <a:rPr lang="en-US"/>
              <a:t>Click to edit Master title style</a:t>
            </a:r>
          </a:p>
        </p:txBody>
      </p:sp>
      <p:sp>
        <p:nvSpPr>
          <p:cNvPr id="5" name="Rectangle 4"/>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2501922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14289"/>
            <a:ext cx="12192000" cy="990600"/>
          </a:xfrm>
        </p:spPr>
        <p:txBody>
          <a:bodyPr/>
          <a:lstStyle/>
          <a:p>
            <a:r>
              <a:rPr lang="en-US"/>
              <a:t>Click to edit Master title style</a:t>
            </a:r>
            <a:endParaRPr lang="en-US" dirty="0"/>
          </a:p>
        </p:txBody>
      </p:sp>
    </p:spTree>
    <p:extLst>
      <p:ext uri="{BB962C8B-B14F-4D97-AF65-F5344CB8AC3E}">
        <p14:creationId xmlns:p14="http://schemas.microsoft.com/office/powerpoint/2010/main" val="60488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90600"/>
          </a:xfrm>
        </p:spPr>
        <p:txBody>
          <a:bodyPr/>
          <a:lstStyle/>
          <a:p>
            <a:r>
              <a:rPr lang="en-US"/>
              <a:t>Click to edit Master title style</a:t>
            </a:r>
          </a:p>
        </p:txBody>
      </p:sp>
    </p:spTree>
    <p:extLst>
      <p:ext uri="{BB962C8B-B14F-4D97-AF65-F5344CB8AC3E}">
        <p14:creationId xmlns:p14="http://schemas.microsoft.com/office/powerpoint/2010/main" val="448420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12192000" cy="901700"/>
          </a:xfrm>
        </p:spPr>
        <p:txBody>
          <a:bodyPr/>
          <a:lstStyle/>
          <a:p>
            <a:r>
              <a:rPr lang="en-US"/>
              <a:t>Click to edit Master title style</a:t>
            </a:r>
          </a:p>
        </p:txBody>
      </p:sp>
    </p:spTree>
    <p:extLst>
      <p:ext uri="{BB962C8B-B14F-4D97-AF65-F5344CB8AC3E}">
        <p14:creationId xmlns:p14="http://schemas.microsoft.com/office/powerpoint/2010/main" val="368382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14289"/>
            <a:ext cx="12192000" cy="887411"/>
          </a:xfrm>
        </p:spPr>
        <p:txBody>
          <a:bodyPr/>
          <a:lstStyle/>
          <a:p>
            <a:r>
              <a:rPr lang="en-US"/>
              <a:t>Click to edit Master title style</a:t>
            </a:r>
          </a:p>
        </p:txBody>
      </p:sp>
    </p:spTree>
    <p:extLst>
      <p:ext uri="{BB962C8B-B14F-4D97-AF65-F5344CB8AC3E}">
        <p14:creationId xmlns:p14="http://schemas.microsoft.com/office/powerpoint/2010/main" val="427679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0"/>
            <a:ext cx="12192000" cy="990600"/>
          </a:xfrm>
        </p:spPr>
        <p:txBody>
          <a:bodyPr/>
          <a:lstStyle/>
          <a:p>
            <a:r>
              <a:rPr lang="en-US"/>
              <a:t>Click to edit Master title style</a:t>
            </a:r>
            <a:endParaRPr lang="en-US" dirty="0"/>
          </a:p>
        </p:txBody>
      </p:sp>
    </p:spTree>
    <p:extLst>
      <p:ext uri="{BB962C8B-B14F-4D97-AF65-F5344CB8AC3E}">
        <p14:creationId xmlns:p14="http://schemas.microsoft.com/office/powerpoint/2010/main" val="2033380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90600"/>
          </a:xfrm>
        </p:spPr>
        <p:txBody>
          <a:bodyPr/>
          <a:lstStyle/>
          <a:p>
            <a:r>
              <a:rPr lang="en-US"/>
              <a:t>Click to edit Master title style</a:t>
            </a:r>
          </a:p>
        </p:txBody>
      </p:sp>
      <p:sp>
        <p:nvSpPr>
          <p:cNvPr id="6" name="Rectangle 5"/>
          <p:cNvSpPr/>
          <p:nvPr/>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956945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 y="1298448"/>
            <a:ext cx="11204448" cy="479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0" name="Title 1"/>
          <p:cNvSpPr>
            <a:spLocks noGrp="1"/>
          </p:cNvSpPr>
          <p:nvPr>
            <p:ph type="title"/>
          </p:nvPr>
        </p:nvSpPr>
        <p:spPr>
          <a:xfrm>
            <a:off x="0" y="0"/>
            <a:ext cx="12192000" cy="987552"/>
          </a:xfrm>
          <a:prstGeom prst="rect">
            <a:avLst/>
          </a:prstGeo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146378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90600"/>
          </a:xfrm>
        </p:spPr>
        <p:txBody>
          <a:bodyPr/>
          <a:lstStyle/>
          <a:p>
            <a:r>
              <a:rPr lang="en-US"/>
              <a:t>Click to edit Master title style</a:t>
            </a:r>
          </a:p>
        </p:txBody>
      </p:sp>
    </p:spTree>
    <p:extLst>
      <p:ext uri="{BB962C8B-B14F-4D97-AF65-F5344CB8AC3E}">
        <p14:creationId xmlns:p14="http://schemas.microsoft.com/office/powerpoint/2010/main" val="183237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MESSE FOUDA PROSPER LAUREN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oundRect">
            <a:avLst/>
          </a:prstGeom>
        </p:spPr>
        <p:txBody>
          <a:bodyPr/>
          <a:lstStyle>
            <a:lvl1pPr algn="ctr">
              <a:defRPr sz="4400" b="1" baseline="0">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1430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a:spLocks noChangeArrowheads="1"/>
          </p:cNvSpPr>
          <p:nvPr userDrawn="1"/>
        </p:nvSpPr>
        <p:spPr bwMode="auto">
          <a:xfrm>
            <a:off x="0" y="1421165"/>
            <a:ext cx="12192000" cy="202609"/>
          </a:xfrm>
          <a:prstGeom prst="rect">
            <a:avLst/>
          </a:prstGeom>
          <a:solidFill>
            <a:srgbClr val="00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en-US" altLang="en-US" sz="2400">
              <a:solidFill>
                <a:prstClr val="black"/>
              </a:solidFill>
            </a:endParaRPr>
          </a:p>
        </p:txBody>
      </p:sp>
      <p:sp>
        <p:nvSpPr>
          <p:cNvPr id="8" name="Rectangle 7"/>
          <p:cNvSpPr/>
          <p:nvPr/>
        </p:nvSpPr>
        <p:spPr>
          <a:xfrm>
            <a:off x="0" y="0"/>
            <a:ext cx="12192000" cy="1421165"/>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TextBox 8"/>
          <p:cNvSpPr txBox="1"/>
          <p:nvPr/>
        </p:nvSpPr>
        <p:spPr>
          <a:xfrm>
            <a:off x="0" y="-88716"/>
            <a:ext cx="12128500" cy="1384995"/>
          </a:xfrm>
          <a:prstGeom prst="rect">
            <a:avLst/>
          </a:prstGeom>
          <a:noFill/>
        </p:spPr>
        <p:txBody>
          <a:bodyPr wrap="square" rtlCol="0">
            <a:spAutoFit/>
          </a:bodyPr>
          <a:lstStyle/>
          <a:p>
            <a:pPr algn="ctr"/>
            <a:r>
              <a:rPr lang="fr-FR" sz="2800" i="1" dirty="0">
                <a:solidFill>
                  <a:srgbClr val="FFFF00"/>
                </a:solidFill>
                <a:latin typeface="Franklin Gothic Medium" pitchFamily="34" charset="0"/>
                <a:cs typeface="Times New Roman" pitchFamily="18" charset="0"/>
              </a:rPr>
              <a:t>Atelier de renforcement</a:t>
            </a:r>
            <a:r>
              <a:rPr lang="fr-FR" sz="2800" i="1" baseline="0" dirty="0">
                <a:solidFill>
                  <a:srgbClr val="FFFF00"/>
                </a:solidFill>
                <a:latin typeface="Franklin Gothic Medium" pitchFamily="34" charset="0"/>
                <a:cs typeface="Times New Roman" pitchFamily="18" charset="0"/>
              </a:rPr>
              <a:t> des capacités </a:t>
            </a:r>
            <a:r>
              <a:rPr lang="fr-FR" sz="2800" i="1" dirty="0">
                <a:solidFill>
                  <a:srgbClr val="FFFF00"/>
                </a:solidFill>
                <a:latin typeface="Franklin Gothic Medium" pitchFamily="34" charset="0"/>
                <a:cs typeface="Times New Roman" pitchFamily="18" charset="0"/>
              </a:rPr>
              <a:t>des superviseurs centraux et régionau</a:t>
            </a:r>
            <a:r>
              <a:rPr lang="fr-FR" sz="2800" i="1" baseline="0" dirty="0">
                <a:solidFill>
                  <a:srgbClr val="FFFF00"/>
                </a:solidFill>
                <a:latin typeface="Franklin Gothic Medium" pitchFamily="34" charset="0"/>
                <a:cs typeface="Times New Roman" pitchFamily="18" charset="0"/>
              </a:rPr>
              <a:t>x de la Campagne de Chimio prévention du paludisme Saisonnier 2021</a:t>
            </a:r>
          </a:p>
          <a:p>
            <a:pPr algn="ctr"/>
            <a:r>
              <a:rPr lang="fr-FR" sz="2800" i="1" dirty="0">
                <a:solidFill>
                  <a:srgbClr val="FFFF00"/>
                </a:solidFill>
                <a:latin typeface="Franklin Gothic Medium" pitchFamily="34" charset="0"/>
                <a:cs typeface="Times New Roman" pitchFamily="18" charset="0"/>
              </a:rPr>
              <a:t>Douala,</a:t>
            </a:r>
            <a:r>
              <a:rPr lang="fr-FR" sz="2800" i="1" baseline="0" dirty="0">
                <a:solidFill>
                  <a:srgbClr val="FFFF00"/>
                </a:solidFill>
                <a:latin typeface="Franklin Gothic Medium" pitchFamily="34" charset="0"/>
                <a:cs typeface="Times New Roman" pitchFamily="18" charset="0"/>
              </a:rPr>
              <a:t> du 24 au 28 mai 2021</a:t>
            </a:r>
            <a:endParaRPr lang="en-US" sz="2800" i="1" dirty="0">
              <a:solidFill>
                <a:srgbClr val="FFFF00"/>
              </a:solidFill>
              <a:latin typeface="Franklin Gothic Medium" pitchFamily="34" charset="0"/>
              <a:cs typeface="Times New Roman" pitchFamily="18"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6800" t="8719" r="29866"/>
          <a:stretch/>
        </p:blipFill>
        <p:spPr>
          <a:xfrm>
            <a:off x="0" y="5777196"/>
            <a:ext cx="1320800" cy="1008561"/>
          </a:xfrm>
          <a:prstGeom prst="rect">
            <a:avLst/>
          </a:prstGeom>
        </p:spPr>
      </p:pic>
      <p:sp>
        <p:nvSpPr>
          <p:cNvPr id="4" name="Rectangle 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2" name="Rectangle 11"/>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3" name="Rectangle 12"/>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1364" y="5773634"/>
            <a:ext cx="1967346" cy="1084366"/>
          </a:xfrm>
          <a:prstGeom prst="rect">
            <a:avLst/>
          </a:prstGeom>
        </p:spPr>
      </p:pic>
      <p:pic>
        <p:nvPicPr>
          <p:cNvPr id="17" name="Image 16"/>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61319"/>
          <a:stretch/>
        </p:blipFill>
        <p:spPr bwMode="auto">
          <a:xfrm>
            <a:off x="4526764" y="5773634"/>
            <a:ext cx="2358244" cy="100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userDrawn="1"/>
        </p:nvPicPr>
        <p:blipFill rotWithShape="1">
          <a:blip r:embed="rId5"/>
          <a:srcRect t="17087" b="11987"/>
          <a:stretch/>
        </p:blipFill>
        <p:spPr>
          <a:xfrm>
            <a:off x="7363062" y="5809280"/>
            <a:ext cx="1979872" cy="932157"/>
          </a:xfrm>
          <a:prstGeom prst="rect">
            <a:avLst/>
          </a:prstGeom>
        </p:spPr>
      </p:pic>
      <p:pic>
        <p:nvPicPr>
          <p:cNvPr id="6" name="Image 5"/>
          <p:cNvPicPr>
            <a:picLocks noChangeAspect="1"/>
          </p:cNvPicPr>
          <p:nvPr userDrawn="1"/>
        </p:nvPicPr>
        <p:blipFill>
          <a:blip r:embed="rId6"/>
          <a:stretch>
            <a:fillRect/>
          </a:stretch>
        </p:blipFill>
        <p:spPr>
          <a:xfrm>
            <a:off x="9841921" y="5924809"/>
            <a:ext cx="1743607" cy="701101"/>
          </a:xfrm>
          <a:prstGeom prst="rect">
            <a:avLst/>
          </a:prstGeom>
        </p:spPr>
      </p:pic>
    </p:spTree>
    <p:extLst>
      <p:ext uri="{BB962C8B-B14F-4D97-AF65-F5344CB8AC3E}">
        <p14:creationId xmlns:p14="http://schemas.microsoft.com/office/powerpoint/2010/main" val="1926453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11" name="Title 1"/>
          <p:cNvSpPr>
            <a:spLocks noGrp="1"/>
          </p:cNvSpPr>
          <p:nvPr>
            <p:ph type="title"/>
          </p:nvPr>
        </p:nvSpPr>
        <p:spPr>
          <a:xfrm>
            <a:off x="0" y="14289"/>
            <a:ext cx="12192000" cy="925511"/>
          </a:xfrm>
        </p:spPr>
        <p:txBody>
          <a:bodyPr/>
          <a:lstStyle/>
          <a:p>
            <a:r>
              <a:rPr lang="en-US"/>
              <a:t>Click to edit Master title style</a:t>
            </a:r>
          </a:p>
        </p:txBody>
      </p:sp>
      <p:sp>
        <p:nvSpPr>
          <p:cNvPr id="5" name="Rectangle 4"/>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3026262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11" name="Title 1"/>
          <p:cNvSpPr>
            <a:spLocks noGrp="1"/>
          </p:cNvSpPr>
          <p:nvPr>
            <p:ph type="title"/>
          </p:nvPr>
        </p:nvSpPr>
        <p:spPr>
          <a:xfrm>
            <a:off x="0" y="0"/>
            <a:ext cx="12192000" cy="898526"/>
          </a:xfrm>
        </p:spPr>
        <p:txBody>
          <a:bodyPr/>
          <a:lstStyle/>
          <a:p>
            <a:r>
              <a:rPr lang="en-US" dirty="0"/>
              <a:t>Click to edit Master title style</a:t>
            </a:r>
          </a:p>
        </p:txBody>
      </p:sp>
      <p:sp>
        <p:nvSpPr>
          <p:cNvPr id="5" name="Rectangle 4"/>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248764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9" name="Title 1"/>
          <p:cNvSpPr>
            <a:spLocks noGrp="1"/>
          </p:cNvSpPr>
          <p:nvPr>
            <p:ph type="title"/>
          </p:nvPr>
        </p:nvSpPr>
        <p:spPr>
          <a:xfrm>
            <a:off x="0" y="-5555"/>
            <a:ext cx="12192000" cy="990600"/>
          </a:xfrm>
        </p:spPr>
        <p:txBody>
          <a:bodyPr/>
          <a:lstStyle/>
          <a:p>
            <a:r>
              <a:rPr lang="en-US"/>
              <a:t>Click to edit Master title style</a:t>
            </a:r>
          </a:p>
        </p:txBody>
      </p:sp>
      <p:sp>
        <p:nvSpPr>
          <p:cNvPr id="6" name="Rectangle 5"/>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2261936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3645987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1099146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3692036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3060352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2659336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3624761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10065882-DF62-49CD-932A-83EC0A946855}" type="datetimeFigureOut">
              <a:rPr lang="fr-FR"/>
              <a:pPr>
                <a:defRPr/>
              </a:pPr>
              <a:t>02/03/2022</a:t>
            </a:fld>
            <a:endParaRPr lang="fr-FR" dirty="0"/>
          </a:p>
        </p:txBody>
      </p:sp>
      <p:sp>
        <p:nvSpPr>
          <p:cNvPr id="8"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445B0F10-36DF-4A68-945E-3DD5D9E82DD2}" type="slidenum">
              <a:rPr lang="fr-FR"/>
              <a:pPr>
                <a:defRPr/>
              </a:pPr>
              <a:t>‹#›</a:t>
            </a:fld>
            <a:endParaRPr lang="fr-FR" dirty="0"/>
          </a:p>
        </p:txBody>
      </p:sp>
    </p:spTree>
    <p:extLst>
      <p:ext uri="{BB962C8B-B14F-4D97-AF65-F5344CB8AC3E}">
        <p14:creationId xmlns:p14="http://schemas.microsoft.com/office/powerpoint/2010/main" val="35593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r MESSE FOUDA PROSPER LAUR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8000" y="1295400"/>
            <a:ext cx="11176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11" name="Title 1"/>
          <p:cNvSpPr>
            <a:spLocks noGrp="1"/>
          </p:cNvSpPr>
          <p:nvPr>
            <p:ph type="title"/>
          </p:nvPr>
        </p:nvSpPr>
        <p:spPr>
          <a:xfrm>
            <a:off x="0" y="1"/>
            <a:ext cx="12192000" cy="9144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solidFill>
                  <a:srgbClr val="FFFF00"/>
                </a:solidFill>
              </a:defRPr>
            </a:lvl1pPr>
          </a:lstStyle>
          <a:p>
            <a:pPr lvl="0"/>
            <a:r>
              <a:rPr lang="en-US"/>
              <a:t>Click to edit Master title style</a:t>
            </a:r>
            <a:endParaRPr lang="en-US" dirty="0"/>
          </a:p>
        </p:txBody>
      </p:sp>
      <p:sp>
        <p:nvSpPr>
          <p:cNvPr id="19" name="Slide Number Placeholder 5"/>
          <p:cNvSpPr>
            <a:spLocks noGrp="1"/>
          </p:cNvSpPr>
          <p:nvPr userDrawn="1"/>
        </p:nvSpPr>
        <p:spPr>
          <a:xfrm>
            <a:off x="11184565" y="6360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C7FAB-FB60-4D9C-9225-AECD6EFD4409}" type="slidenum">
              <a:rPr lang="en-US" sz="1800" smtClean="0">
                <a:solidFill>
                  <a:prstClr val="black"/>
                </a:solidFill>
              </a:rPr>
              <a:pPr/>
              <a:t>‹#›</a:t>
            </a:fld>
            <a:endParaRPr lang="en-US" sz="1800">
              <a:solidFill>
                <a:prstClr val="black"/>
              </a:solidFill>
            </a:endParaRPr>
          </a:p>
        </p:txBody>
      </p:sp>
    </p:spTree>
    <p:extLst>
      <p:ext uri="{BB962C8B-B14F-4D97-AF65-F5344CB8AC3E}">
        <p14:creationId xmlns:p14="http://schemas.microsoft.com/office/powerpoint/2010/main" val="295858831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6CD36A72-85BC-484E-A9C7-4A0540619511}" type="datetimeFigureOut">
              <a:rPr lang="fr-FR"/>
              <a:pPr>
                <a:defRPr/>
              </a:pPr>
              <a:t>02/03/2022</a:t>
            </a:fld>
            <a:endParaRPr lang="fr-FR" dirty="0"/>
          </a:p>
        </p:txBody>
      </p:sp>
      <p:sp>
        <p:nvSpPr>
          <p:cNvPr id="4"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A2815C61-6757-47C1-9550-E6526C584612}" type="slidenum">
              <a:rPr lang="fr-FR"/>
              <a:pPr>
                <a:defRPr/>
              </a:pPr>
              <a:t>‹#›</a:t>
            </a:fld>
            <a:endParaRPr lang="fr-FR" dirty="0"/>
          </a:p>
        </p:txBody>
      </p:sp>
    </p:spTree>
    <p:extLst>
      <p:ext uri="{BB962C8B-B14F-4D97-AF65-F5344CB8AC3E}">
        <p14:creationId xmlns:p14="http://schemas.microsoft.com/office/powerpoint/2010/main" val="2858405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r MESSE FOUDA PROSPER LAUR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8000" y="1295400"/>
            <a:ext cx="11176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11" name="Title 1"/>
          <p:cNvSpPr>
            <a:spLocks noGrp="1"/>
          </p:cNvSpPr>
          <p:nvPr>
            <p:ph type="title"/>
          </p:nvPr>
        </p:nvSpPr>
        <p:spPr>
          <a:xfrm>
            <a:off x="0" y="1"/>
            <a:ext cx="12192000" cy="9144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solidFill>
                  <a:srgbClr val="FFFF00"/>
                </a:solidFill>
              </a:defRPr>
            </a:lvl1pPr>
          </a:lstStyle>
          <a:p>
            <a:pPr lvl="0"/>
            <a:r>
              <a:rPr lang="en-US"/>
              <a:t>Click to edit Master title style</a:t>
            </a:r>
            <a:endParaRPr lang="en-US" dirty="0"/>
          </a:p>
        </p:txBody>
      </p:sp>
      <p:sp>
        <p:nvSpPr>
          <p:cNvPr id="19" name="Slide Number Placeholder 5"/>
          <p:cNvSpPr>
            <a:spLocks noGrp="1"/>
          </p:cNvSpPr>
          <p:nvPr userDrawn="1"/>
        </p:nvSpPr>
        <p:spPr>
          <a:xfrm>
            <a:off x="11184565" y="6360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C7FAB-FB60-4D9C-9225-AECD6EFD4409}" type="slidenum">
              <a:rPr lang="en-US" sz="1800" smtClean="0">
                <a:solidFill>
                  <a:prstClr val="black"/>
                </a:solidFill>
              </a:rPr>
              <a:pPr/>
              <a:t>‹#›</a:t>
            </a:fld>
            <a:endParaRPr lang="en-US" sz="1800">
              <a:solidFill>
                <a:prstClr val="black"/>
              </a:solidFill>
            </a:endParaRPr>
          </a:p>
        </p:txBody>
      </p:sp>
    </p:spTree>
    <p:extLst>
      <p:ext uri="{BB962C8B-B14F-4D97-AF65-F5344CB8AC3E}">
        <p14:creationId xmlns:p14="http://schemas.microsoft.com/office/powerpoint/2010/main" val="298131223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MESSE FOUDA PROSPER LAURENT">
    <p:spTree>
      <p:nvGrpSpPr>
        <p:cNvPr id="1" name=""/>
        <p:cNvGrpSpPr/>
        <p:nvPr/>
      </p:nvGrpSpPr>
      <p:grpSpPr>
        <a:xfrm>
          <a:off x="0" y="0"/>
          <a:ext cx="0" cy="0"/>
          <a:chOff x="0" y="0"/>
          <a:chExt cx="0" cy="0"/>
        </a:xfrm>
      </p:grpSpPr>
      <p:sp>
        <p:nvSpPr>
          <p:cNvPr id="2" name="Title 1"/>
          <p:cNvSpPr>
            <a:spLocks noGrp="1"/>
          </p:cNvSpPr>
          <p:nvPr>
            <p:ph type="ctrTitle"/>
          </p:nvPr>
        </p:nvSpPr>
        <p:spPr>
          <a:xfrm>
            <a:off x="1041400" y="2951181"/>
            <a:ext cx="10363200" cy="1470025"/>
          </a:xfrm>
          <a:prstGeom prst="roundRect">
            <a:avLst/>
          </a:prstGeom>
        </p:spPr>
        <p:txBody>
          <a:bodyPr/>
          <a:lstStyle>
            <a:lvl1pPr algn="ctr">
              <a:defRPr sz="4400" b="1" baseline="0">
                <a:solidFill>
                  <a:srgbClr val="FFFF00"/>
                </a:solidFill>
              </a:defRPr>
            </a:lvl1pPr>
          </a:lstStyle>
          <a:p>
            <a:r>
              <a:rPr lang="en-US" dirty="0"/>
              <a:t>Click to edit Master title style</a:t>
            </a:r>
          </a:p>
        </p:txBody>
      </p:sp>
      <p:sp>
        <p:nvSpPr>
          <p:cNvPr id="7" name="Rectangle 6"/>
          <p:cNvSpPr>
            <a:spLocks noChangeArrowheads="1"/>
          </p:cNvSpPr>
          <p:nvPr userDrawn="1"/>
        </p:nvSpPr>
        <p:spPr bwMode="auto">
          <a:xfrm>
            <a:off x="0" y="954563"/>
            <a:ext cx="12192000" cy="469900"/>
          </a:xfrm>
          <a:prstGeom prst="rect">
            <a:avLst/>
          </a:prstGeom>
          <a:solidFill>
            <a:srgbClr val="00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en-US" altLang="en-US" sz="2400">
              <a:solidFill>
                <a:prstClr val="black"/>
              </a:solidFill>
            </a:endParaRPr>
          </a:p>
        </p:txBody>
      </p:sp>
      <p:sp>
        <p:nvSpPr>
          <p:cNvPr id="8" name="Rectangle 7"/>
          <p:cNvSpPr/>
          <p:nvPr userDrawn="1"/>
        </p:nvSpPr>
        <p:spPr>
          <a:xfrm>
            <a:off x="0" y="0"/>
            <a:ext cx="12192000" cy="969425"/>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Rectangle 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2" name="Rectangle 11"/>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3" name="Rectangle 12"/>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3635887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67541" y="2276872"/>
            <a:ext cx="8372309" cy="2061592"/>
          </a:xfrm>
          <a:prstGeom prst="rect">
            <a:avLst/>
          </a:prstGeom>
        </p:spPr>
        <p:txBody>
          <a:bodyPr/>
          <a:lstStyle>
            <a:lvl1pPr marL="0" indent="0" algn="ctr">
              <a:buClr>
                <a:srgbClr val="006600"/>
              </a:buClr>
              <a:buNone/>
              <a:defRPr sz="2800"/>
            </a:lvl1pPr>
            <a:lvl2pPr>
              <a:buClr>
                <a:srgbClr val="006600"/>
              </a:buClr>
              <a:defRPr/>
            </a:lvl2pPr>
            <a:lvl3pPr marL="1143000" indent="-228600">
              <a:buClr>
                <a:schemeClr val="accent3">
                  <a:lumMod val="60000"/>
                  <a:lumOff val="40000"/>
                </a:schemeClr>
              </a:buClr>
              <a:buFont typeface="Wingdings" panose="05000000000000000000" pitchFamily="2" charset="2"/>
              <a:buChar char="Ø"/>
              <a:defRPr/>
            </a:lvl3pPr>
          </a:lstStyle>
          <a:p>
            <a:pPr lvl="0"/>
            <a:r>
              <a:rPr lang="fr-FR" dirty="0"/>
              <a:t>Modifiez les styles du texte du masque</a:t>
            </a:r>
          </a:p>
        </p:txBody>
      </p:sp>
      <p:sp>
        <p:nvSpPr>
          <p:cNvPr id="11" name="Title 1"/>
          <p:cNvSpPr>
            <a:spLocks noGrp="1"/>
          </p:cNvSpPr>
          <p:nvPr>
            <p:ph type="title" hasCustomPrompt="1"/>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solidFill>
                  <a:srgbClr val="FFFF00"/>
                </a:solidFill>
              </a:defRPr>
            </a:lvl1pPr>
          </a:lstStyle>
          <a:p>
            <a:pPr lvl="0"/>
            <a:r>
              <a:rPr lang="fr-FR" dirty="0"/>
              <a:t> </a:t>
            </a:r>
            <a:endParaRPr lang="en-US" dirty="0"/>
          </a:p>
        </p:txBody>
      </p:sp>
      <p:sp>
        <p:nvSpPr>
          <p:cNvPr id="5" name="Rectangle 4"/>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6" name="Rectangle 5"/>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7" name="Rectangle 6"/>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8" name="Rectangle 7"/>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907595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solidFill>
                  <a:srgbClr val="FFFF00"/>
                </a:solidFill>
              </a:defRPr>
            </a:lvl1pPr>
          </a:lstStyle>
          <a:p>
            <a:pPr lvl="0"/>
            <a:r>
              <a:rPr lang="en-US"/>
              <a:t>Click to edit Master title style</a:t>
            </a:r>
            <a:endParaRPr lang="en-US" dirty="0"/>
          </a:p>
        </p:txBody>
      </p:sp>
      <p:sp>
        <p:nvSpPr>
          <p:cNvPr id="6" name="Rectangle 5"/>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7" name="Rectangle 6"/>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0" name="Rectangle 9"/>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1" name="Rectangle 10"/>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3341145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octeur MESSE FOUDA PROSPER LAURENT">
    <p:spTree>
      <p:nvGrpSpPr>
        <p:cNvPr id="1" name=""/>
        <p:cNvGrpSpPr/>
        <p:nvPr/>
      </p:nvGrpSpPr>
      <p:grpSpPr>
        <a:xfrm>
          <a:off x="0" y="0"/>
          <a:ext cx="0" cy="0"/>
          <a:chOff x="0" y="0"/>
          <a:chExt cx="0" cy="0"/>
        </a:xfrm>
      </p:grpSpPr>
      <p:sp>
        <p:nvSpPr>
          <p:cNvPr id="3" name="Rectangle 2"/>
          <p:cNvSpPr/>
          <p:nvPr/>
        </p:nvSpPr>
        <p:spPr>
          <a:xfrm>
            <a:off x="4969" y="-1"/>
            <a:ext cx="12192000" cy="922803"/>
          </a:xfrm>
          <a:prstGeom prst="rect">
            <a:avLst/>
          </a:prstGeom>
          <a:solidFill>
            <a:schemeClr val="tx2">
              <a:lumMod val="60000"/>
              <a:lumOff val="40000"/>
              <a:alpha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Rectangle 3"/>
          <p:cNvSpPr>
            <a:spLocks noChangeArrowheads="1"/>
          </p:cNvSpPr>
          <p:nvPr/>
        </p:nvSpPr>
        <p:spPr bwMode="auto">
          <a:xfrm>
            <a:off x="0" y="922802"/>
            <a:ext cx="12192000" cy="469900"/>
          </a:xfrm>
          <a:prstGeom prst="rect">
            <a:avLst/>
          </a:prstGeom>
          <a:solidFill>
            <a:srgbClr val="00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en-US" altLang="en-US" sz="2400">
              <a:solidFill>
                <a:prstClr val="black"/>
              </a:solidFill>
            </a:endParaRPr>
          </a:p>
        </p:txBody>
      </p:sp>
      <p:sp>
        <p:nvSpPr>
          <p:cNvPr id="8" name="Title 1"/>
          <p:cNvSpPr txBox="1">
            <a:spLocks/>
          </p:cNvSpPr>
          <p:nvPr/>
        </p:nvSpPr>
        <p:spPr bwMode="auto">
          <a:xfrm>
            <a:off x="273878" y="2825352"/>
            <a:ext cx="1164424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ctr" defTabSz="914400" rtl="0" eaLnBrk="1" fontAlgn="auto" latinLnBrk="0" hangingPunct="1">
              <a:lnSpc>
                <a:spcPct val="100000"/>
              </a:lnSpc>
              <a:spcBef>
                <a:spcPct val="0"/>
              </a:spcBef>
              <a:spcAft>
                <a:spcPts val="0"/>
              </a:spcAft>
              <a:buClrTx/>
              <a:buSzTx/>
              <a:buFontTx/>
              <a:buNone/>
              <a:tabLst/>
              <a:defRPr sz="4800" b="1" kern="1200" baseline="0">
                <a:solidFill>
                  <a:srgbClr val="006600"/>
                </a:solidFill>
                <a:latin typeface="Franklin Gothic Medium" panose="020B0603020102020204" pitchFamily="34" charset="0"/>
                <a:ea typeface="+mj-ea"/>
                <a:cs typeface="+mj-cs"/>
              </a:defRPr>
            </a:lvl1pPr>
          </a:lstStyle>
          <a:p>
            <a:r>
              <a:rPr lang="en-US" sz="4800" dirty="0"/>
              <a:t> </a:t>
            </a:r>
            <a:r>
              <a:rPr lang="en-US" sz="4800" baseline="0" dirty="0">
                <a:solidFill>
                  <a:srgbClr val="0070C0"/>
                </a:solidFill>
              </a:rPr>
              <a:t>Je </a:t>
            </a:r>
            <a:r>
              <a:rPr lang="en-US" sz="4800" baseline="0" dirty="0" err="1">
                <a:solidFill>
                  <a:srgbClr val="0070C0"/>
                </a:solidFill>
              </a:rPr>
              <a:t>vous</a:t>
            </a:r>
            <a:r>
              <a:rPr lang="en-US" sz="4800" baseline="0" dirty="0">
                <a:solidFill>
                  <a:srgbClr val="0070C0"/>
                </a:solidFill>
              </a:rPr>
              <a:t> </a:t>
            </a:r>
            <a:r>
              <a:rPr lang="en-US" sz="4800" baseline="0" dirty="0" err="1">
                <a:solidFill>
                  <a:srgbClr val="0070C0"/>
                </a:solidFill>
              </a:rPr>
              <a:t>remercie</a:t>
            </a:r>
            <a:endParaRPr lang="en-US" sz="4800" baseline="0" dirty="0">
              <a:solidFill>
                <a:srgbClr val="0070C0"/>
              </a:solidFill>
            </a:endParaRPr>
          </a:p>
        </p:txBody>
      </p:sp>
      <p:sp>
        <p:nvSpPr>
          <p:cNvPr id="10" name="TextBox 9"/>
          <p:cNvSpPr txBox="1"/>
          <p:nvPr/>
        </p:nvSpPr>
        <p:spPr>
          <a:xfrm>
            <a:off x="3576667" y="119830"/>
            <a:ext cx="5634383" cy="707886"/>
          </a:xfrm>
          <a:prstGeom prst="rect">
            <a:avLst/>
          </a:prstGeom>
          <a:noFill/>
        </p:spPr>
        <p:txBody>
          <a:bodyPr wrap="square" rtlCol="0">
            <a:spAutoFit/>
          </a:bodyPr>
          <a:lstStyle/>
          <a:p>
            <a:pPr algn="ctr"/>
            <a:r>
              <a:rPr lang="fr-FR" sz="4000" i="1" dirty="0">
                <a:solidFill>
                  <a:srgbClr val="FFFF00"/>
                </a:solidFill>
                <a:latin typeface="Franklin Gothic Medium" pitchFamily="34" charset="0"/>
                <a:cs typeface="Times New Roman" pitchFamily="18" charset="0"/>
              </a:rPr>
              <a:t>Remerciements</a:t>
            </a:r>
          </a:p>
        </p:txBody>
      </p:sp>
      <p:sp>
        <p:nvSpPr>
          <p:cNvPr id="11" name="Rectangle 10"/>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2" name="Rectangle 11"/>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3" name="Rectangle 12"/>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335103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6100" y="1295400"/>
            <a:ext cx="11036299" cy="5181600"/>
          </a:xfrm>
          <a:prstGeom prst="rect">
            <a:avLst/>
          </a:prstGeom>
        </p:spPr>
        <p:txBody>
          <a:bodyPr/>
          <a:lstStyle>
            <a:lvl1pPr>
              <a:buClr>
                <a:schemeClr val="tx2">
                  <a:lumMod val="60000"/>
                  <a:lumOff val="40000"/>
                </a:schemeClr>
              </a:buClr>
              <a:defRPr sz="2800"/>
            </a:lvl1pPr>
            <a:lvl2pPr>
              <a:buClr>
                <a:schemeClr val="tx2">
                  <a:lumMod val="60000"/>
                  <a:lumOff val="40000"/>
                </a:schemeClr>
              </a:buClr>
              <a:defRPr/>
            </a:lvl2pPr>
            <a:lvl3pPr marL="1143000" indent="-228600">
              <a:buClr>
                <a:schemeClr val="tx2">
                  <a:lumMod val="60000"/>
                  <a:lumOff val="40000"/>
                </a:schemeClr>
              </a:buClr>
              <a:buFont typeface="Wingdings" panose="05000000000000000000" pitchFamily="2" charset="2"/>
              <a:buChar char="Ø"/>
              <a:defRPr/>
            </a:lvl3pPr>
            <a:lvl4pPr>
              <a:buClr>
                <a:schemeClr val="tx2">
                  <a:lumMod val="60000"/>
                  <a:lumOff val="40000"/>
                </a:schemeClr>
              </a:buClr>
              <a:defRPr/>
            </a:lvl4pPr>
            <a:lvl5pPr>
              <a:buClr>
                <a:schemeClr val="tx2">
                  <a:lumMod val="60000"/>
                  <a:lumOff val="4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0" y="0"/>
            <a:ext cx="12192000" cy="914400"/>
          </a:xfrm>
          <a:solidFill>
            <a:schemeClr val="tx2">
              <a:lumMod val="60000"/>
              <a:lumOff val="40000"/>
            </a:schemeClr>
          </a:solidFill>
          <a:ln>
            <a:solidFill>
              <a:schemeClr val="tx2">
                <a:lumMod val="60000"/>
                <a:lumOff val="40000"/>
              </a:schemeClr>
            </a:solidFill>
          </a:ln>
        </p:spPr>
        <p:txBody>
          <a:bodyPr anchor="ctr"/>
          <a:lstStyle>
            <a:lvl1pPr>
              <a:defRPr>
                <a:solidFill>
                  <a:srgbClr val="FFFF00"/>
                </a:solidFill>
              </a:defRPr>
            </a:lvl1pPr>
          </a:lstStyle>
          <a:p>
            <a:r>
              <a:rPr lang="en-US" dirty="0"/>
              <a:t>Click to edit Master title style</a:t>
            </a:r>
          </a:p>
        </p:txBody>
      </p:sp>
      <p:sp>
        <p:nvSpPr>
          <p:cNvPr id="5" name="Rectangle 4"/>
          <p:cNvSpPr/>
          <p:nvPr/>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2238510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384766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399"/>
            <a:ext cx="111252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11" name="Title 1"/>
          <p:cNvSpPr>
            <a:spLocks noGrp="1"/>
          </p:cNvSpPr>
          <p:nvPr>
            <p:ph type="title"/>
          </p:nvPr>
        </p:nvSpPr>
        <p:spPr>
          <a:xfrm>
            <a:off x="0" y="0"/>
            <a:ext cx="12192000" cy="9144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solidFill>
                  <a:srgbClr val="FFFF00"/>
                </a:solidFill>
              </a:defRPr>
            </a:lvl1pPr>
          </a:lstStyle>
          <a:p>
            <a:pPr lvl="0"/>
            <a:r>
              <a:rPr lang="en-US" dirty="0"/>
              <a:t>Click to edit Master title style</a:t>
            </a:r>
          </a:p>
        </p:txBody>
      </p:sp>
      <p:sp>
        <p:nvSpPr>
          <p:cNvPr id="5" name="Rectangle 4"/>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9" name="Rectangle 8"/>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2" name="Rectangle 11"/>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891167992"/>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144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a:solidFill>
                  <a:srgbClr val="FFFF00"/>
                </a:solidFill>
              </a:defRPr>
            </a:lvl1pPr>
          </a:lstStyle>
          <a:p>
            <a:pPr lvl="0"/>
            <a:r>
              <a:rPr lang="en-US"/>
              <a:t>Click to edit Master title style</a:t>
            </a:r>
          </a:p>
        </p:txBody>
      </p:sp>
      <p:sp>
        <p:nvSpPr>
          <p:cNvPr id="6" name="Rectangle 5"/>
          <p:cNvSpPr/>
          <p:nvPr/>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7667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ESSE FOUDA PROSPER LAURENT">
    <p:spTree>
      <p:nvGrpSpPr>
        <p:cNvPr id="1" name=""/>
        <p:cNvGrpSpPr/>
        <p:nvPr/>
      </p:nvGrpSpPr>
      <p:grpSpPr>
        <a:xfrm>
          <a:off x="0" y="0"/>
          <a:ext cx="0" cy="0"/>
          <a:chOff x="0" y="0"/>
          <a:chExt cx="0" cy="0"/>
        </a:xfrm>
      </p:grpSpPr>
      <p:sp>
        <p:nvSpPr>
          <p:cNvPr id="2" name="Title 1"/>
          <p:cNvSpPr>
            <a:spLocks noGrp="1"/>
          </p:cNvSpPr>
          <p:nvPr>
            <p:ph type="ctrTitle"/>
          </p:nvPr>
        </p:nvSpPr>
        <p:spPr>
          <a:xfrm>
            <a:off x="1041400" y="2951181"/>
            <a:ext cx="10363200" cy="1470025"/>
          </a:xfrm>
          <a:prstGeom prst="roundRect">
            <a:avLst/>
          </a:prstGeom>
        </p:spPr>
        <p:txBody>
          <a:bodyPr/>
          <a:lstStyle>
            <a:lvl1pPr algn="ctr">
              <a:defRPr sz="4400" b="1" baseline="0">
                <a:solidFill>
                  <a:srgbClr val="FFFF00"/>
                </a:solidFill>
              </a:defRPr>
            </a:lvl1pPr>
          </a:lstStyle>
          <a:p>
            <a:r>
              <a:rPr lang="en-US" dirty="0"/>
              <a:t>Click to edit Master title style</a:t>
            </a:r>
          </a:p>
        </p:txBody>
      </p:sp>
      <p:sp>
        <p:nvSpPr>
          <p:cNvPr id="7" name="Rectangle 6"/>
          <p:cNvSpPr>
            <a:spLocks noChangeArrowheads="1"/>
          </p:cNvSpPr>
          <p:nvPr userDrawn="1"/>
        </p:nvSpPr>
        <p:spPr bwMode="auto">
          <a:xfrm>
            <a:off x="0" y="954563"/>
            <a:ext cx="12192000" cy="469900"/>
          </a:xfrm>
          <a:prstGeom prst="rect">
            <a:avLst/>
          </a:prstGeom>
          <a:solidFill>
            <a:srgbClr val="00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en-US" altLang="en-US" sz="2400">
              <a:solidFill>
                <a:prstClr val="black"/>
              </a:solidFill>
            </a:endParaRPr>
          </a:p>
        </p:txBody>
      </p:sp>
      <p:sp>
        <p:nvSpPr>
          <p:cNvPr id="8" name="Rectangle 7"/>
          <p:cNvSpPr/>
          <p:nvPr userDrawn="1"/>
        </p:nvSpPr>
        <p:spPr>
          <a:xfrm>
            <a:off x="0" y="0"/>
            <a:ext cx="12192000" cy="969425"/>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Rectangle 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2" name="Rectangle 11"/>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3" name="Rectangle 12"/>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4082065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7721600" y="0"/>
            <a:ext cx="44704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altLang="en-US" sz="2400">
              <a:solidFill>
                <a:prstClr val="black"/>
              </a:solidFill>
            </a:endParaRPr>
          </a:p>
        </p:txBody>
      </p:sp>
      <p:sp>
        <p:nvSpPr>
          <p:cNvPr id="5" name="Rectangle 5"/>
          <p:cNvSpPr>
            <a:spLocks noChangeArrowheads="1"/>
          </p:cNvSpPr>
          <p:nvPr/>
        </p:nvSpPr>
        <p:spPr bwMode="auto">
          <a:xfrm>
            <a:off x="221621" y="1524000"/>
            <a:ext cx="12192000" cy="5334000"/>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altLang="en-US" sz="2400">
              <a:solidFill>
                <a:prstClr val="black"/>
              </a:solidFill>
            </a:endParaRPr>
          </a:p>
        </p:txBody>
      </p:sp>
      <p:sp>
        <p:nvSpPr>
          <p:cNvPr id="6" name="Rectangle 6"/>
          <p:cNvSpPr>
            <a:spLocks noChangeArrowheads="1"/>
          </p:cNvSpPr>
          <p:nvPr/>
        </p:nvSpPr>
        <p:spPr bwMode="auto">
          <a:xfrm>
            <a:off x="0" y="1262063"/>
            <a:ext cx="12192000" cy="469900"/>
          </a:xfrm>
          <a:prstGeom prst="rect">
            <a:avLst/>
          </a:prstGeom>
          <a:solidFill>
            <a:srgbClr val="00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altLang="en-US" sz="2400">
              <a:solidFill>
                <a:prstClr val="black"/>
              </a:solidFill>
            </a:endParaRPr>
          </a:p>
        </p:txBody>
      </p:sp>
      <p:sp>
        <p:nvSpPr>
          <p:cNvPr id="11" name="Rectangle 7"/>
          <p:cNvSpPr>
            <a:spLocks noGrp="1" noChangeArrowheads="1"/>
          </p:cNvSpPr>
          <p:nvPr>
            <p:ph type="ctrTitle"/>
          </p:nvPr>
        </p:nvSpPr>
        <p:spPr>
          <a:xfrm>
            <a:off x="406400" y="2590800"/>
            <a:ext cx="11311467" cy="1143000"/>
          </a:xfrm>
          <a:prstGeom prst="roundRect">
            <a:avLst/>
          </a:prstGeom>
          <a:solidFill>
            <a:schemeClr val="tx2">
              <a:lumMod val="60000"/>
              <a:lumOff val="40000"/>
            </a:schemeClr>
          </a:solidFill>
        </p:spPr>
        <p:txBody>
          <a:bodyPr/>
          <a:lstStyle>
            <a:lvl1pPr algn="ctr">
              <a:defRPr sz="4400" baseline="0">
                <a:solidFill>
                  <a:srgbClr val="FFFF00"/>
                </a:solidFill>
                <a:latin typeface="Franklin Gothic Medium" pitchFamily="34" charset="0"/>
              </a:defRPr>
            </a:lvl1pPr>
          </a:lstStyle>
          <a:p>
            <a:r>
              <a:rPr lang="en-US"/>
              <a:t>Click to edit Master title style</a:t>
            </a:r>
            <a:endParaRPr lang="en-US" dirty="0"/>
          </a:p>
        </p:txBody>
      </p:sp>
      <p:sp>
        <p:nvSpPr>
          <p:cNvPr id="12" name="Rectangle 11"/>
          <p:cNvSpPr/>
          <p:nvPr/>
        </p:nvSpPr>
        <p:spPr>
          <a:xfrm>
            <a:off x="0" y="0"/>
            <a:ext cx="12192000" cy="1255174"/>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00"/>
              </a:solidFill>
            </a:endParaRPr>
          </a:p>
        </p:txBody>
      </p:sp>
      <p:sp>
        <p:nvSpPr>
          <p:cNvPr id="10" name="TextBox 9"/>
          <p:cNvSpPr txBox="1"/>
          <p:nvPr/>
        </p:nvSpPr>
        <p:spPr>
          <a:xfrm>
            <a:off x="203200" y="369788"/>
            <a:ext cx="11379200" cy="584775"/>
          </a:xfrm>
          <a:prstGeom prst="rect">
            <a:avLst/>
          </a:prstGeom>
          <a:noFill/>
        </p:spPr>
        <p:txBody>
          <a:bodyPr wrap="square" rtlCol="0">
            <a:spAutoFit/>
          </a:bodyPr>
          <a:lstStyle/>
          <a:p>
            <a:pPr algn="ctr"/>
            <a:r>
              <a:rPr lang="en-US" sz="3200" i="1" dirty="0">
                <a:solidFill>
                  <a:srgbClr val="FFFF00"/>
                </a:solidFill>
                <a:latin typeface="Franklin Gothic Medium" pitchFamily="34" charset="0"/>
                <a:cs typeface="Times New Roman" pitchFamily="18" charset="0"/>
              </a:rPr>
              <a:t>Field Epidemiology Training Program — Basic</a:t>
            </a:r>
          </a:p>
        </p:txBody>
      </p:sp>
    </p:spTree>
    <p:extLst>
      <p:ext uri="{BB962C8B-B14F-4D97-AF65-F5344CB8AC3E}">
        <p14:creationId xmlns:p14="http://schemas.microsoft.com/office/powerpoint/2010/main" val="366289164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887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578163045"/>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064" y="1298448"/>
            <a:ext cx="11204448" cy="472744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0" name="Title 1"/>
          <p:cNvSpPr>
            <a:spLocks noGrp="1"/>
          </p:cNvSpPr>
          <p:nvPr>
            <p:ph type="title"/>
          </p:nvPr>
        </p:nvSpPr>
        <p:spPr>
          <a:xfrm>
            <a:off x="0" y="0"/>
            <a:ext cx="12192000" cy="987552"/>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126627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0"/>
            <a:ext cx="12192000" cy="927102"/>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816245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1"/>
            <a:ext cx="11176000" cy="50672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3"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22319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112649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878504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867" y="1293812"/>
            <a:ext cx="111760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166943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a:lvl1pPr>
          </a:lstStyle>
          <a:p>
            <a:pPr lvl="0"/>
            <a:r>
              <a:rPr lang="en-US"/>
              <a:t>Click to edit Master title style</a:t>
            </a:r>
          </a:p>
        </p:txBody>
      </p:sp>
      <p:sp>
        <p:nvSpPr>
          <p:cNvPr id="11" name="Rectangle 10"/>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8" name="Rectangle 7"/>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117437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5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11" name="Title 1"/>
          <p:cNvSpPr>
            <a:spLocks noGrp="1"/>
          </p:cNvSpPr>
          <p:nvPr>
            <p:ph type="title"/>
          </p:nvPr>
        </p:nvSpPr>
        <p:spPr>
          <a:xfrm>
            <a:off x="0" y="14289"/>
            <a:ext cx="12192000" cy="990600"/>
          </a:xfrm>
        </p:spPr>
        <p:txBody>
          <a:bodyPr/>
          <a:lstStyle/>
          <a:p>
            <a:r>
              <a:rPr lang="en-US"/>
              <a:t>Click to edit Master title style</a:t>
            </a:r>
          </a:p>
        </p:txBody>
      </p:sp>
      <p:sp>
        <p:nvSpPr>
          <p:cNvPr id="5" name="Rectangle 4"/>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2861158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14289"/>
            <a:ext cx="12192000" cy="990600"/>
          </a:xfrm>
        </p:spPr>
        <p:txBody>
          <a:bodyPr/>
          <a:lstStyle/>
          <a:p>
            <a:r>
              <a:rPr lang="en-US"/>
              <a:t>Click to edit Master title style</a:t>
            </a:r>
            <a:endParaRPr lang="en-US" dirty="0"/>
          </a:p>
        </p:txBody>
      </p:sp>
    </p:spTree>
    <p:extLst>
      <p:ext uri="{BB962C8B-B14F-4D97-AF65-F5344CB8AC3E}">
        <p14:creationId xmlns:p14="http://schemas.microsoft.com/office/powerpoint/2010/main" val="4194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67541" y="2276872"/>
            <a:ext cx="8372309" cy="2061592"/>
          </a:xfrm>
          <a:prstGeom prst="rect">
            <a:avLst/>
          </a:prstGeom>
        </p:spPr>
        <p:txBody>
          <a:bodyPr/>
          <a:lstStyle>
            <a:lvl1pPr marL="0" indent="0" algn="ctr">
              <a:buClr>
                <a:srgbClr val="006600"/>
              </a:buClr>
              <a:buNone/>
              <a:defRPr sz="2800"/>
            </a:lvl1pPr>
            <a:lvl2pPr>
              <a:buClr>
                <a:srgbClr val="006600"/>
              </a:buClr>
              <a:defRPr/>
            </a:lvl2pPr>
            <a:lvl3pPr marL="1143000" indent="-228600">
              <a:buClr>
                <a:schemeClr val="accent3">
                  <a:lumMod val="60000"/>
                  <a:lumOff val="40000"/>
                </a:schemeClr>
              </a:buClr>
              <a:buFont typeface="Wingdings" panose="05000000000000000000" pitchFamily="2" charset="2"/>
              <a:buChar char="Ø"/>
              <a:defRPr/>
            </a:lvl3pPr>
          </a:lstStyle>
          <a:p>
            <a:pPr lvl="0"/>
            <a:r>
              <a:rPr lang="fr-FR" dirty="0"/>
              <a:t>Modifiez les styles du texte du masque</a:t>
            </a:r>
          </a:p>
        </p:txBody>
      </p:sp>
      <p:sp>
        <p:nvSpPr>
          <p:cNvPr id="11" name="Title 1"/>
          <p:cNvSpPr>
            <a:spLocks noGrp="1"/>
          </p:cNvSpPr>
          <p:nvPr>
            <p:ph type="title" hasCustomPrompt="1"/>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solidFill>
                  <a:srgbClr val="FFFF00"/>
                </a:solidFill>
              </a:defRPr>
            </a:lvl1pPr>
          </a:lstStyle>
          <a:p>
            <a:pPr lvl="0"/>
            <a:r>
              <a:rPr lang="fr-FR" dirty="0"/>
              <a:t> </a:t>
            </a:r>
            <a:endParaRPr lang="en-US" dirty="0"/>
          </a:p>
        </p:txBody>
      </p:sp>
      <p:sp>
        <p:nvSpPr>
          <p:cNvPr id="5" name="Rectangle 4"/>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6" name="Rectangle 5"/>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7" name="Rectangle 6"/>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8" name="Rectangle 7"/>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413104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90600"/>
          </a:xfrm>
        </p:spPr>
        <p:txBody>
          <a:bodyPr/>
          <a:lstStyle/>
          <a:p>
            <a:r>
              <a:rPr lang="en-US"/>
              <a:t>Click to edit Master title style</a:t>
            </a:r>
          </a:p>
        </p:txBody>
      </p:sp>
    </p:spTree>
    <p:extLst>
      <p:ext uri="{BB962C8B-B14F-4D97-AF65-F5344CB8AC3E}">
        <p14:creationId xmlns:p14="http://schemas.microsoft.com/office/powerpoint/2010/main" val="6930234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12192000" cy="901700"/>
          </a:xfrm>
        </p:spPr>
        <p:txBody>
          <a:bodyPr/>
          <a:lstStyle/>
          <a:p>
            <a:r>
              <a:rPr lang="en-US"/>
              <a:t>Click to edit Master title style</a:t>
            </a:r>
          </a:p>
        </p:txBody>
      </p:sp>
    </p:spTree>
    <p:extLst>
      <p:ext uri="{BB962C8B-B14F-4D97-AF65-F5344CB8AC3E}">
        <p14:creationId xmlns:p14="http://schemas.microsoft.com/office/powerpoint/2010/main" val="3746706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5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14289"/>
            <a:ext cx="12192000" cy="887411"/>
          </a:xfrm>
        </p:spPr>
        <p:txBody>
          <a:bodyPr/>
          <a:lstStyle/>
          <a:p>
            <a:r>
              <a:rPr lang="en-US"/>
              <a:t>Click to edit Master title style</a:t>
            </a:r>
          </a:p>
        </p:txBody>
      </p:sp>
    </p:spTree>
    <p:extLst>
      <p:ext uri="{BB962C8B-B14F-4D97-AF65-F5344CB8AC3E}">
        <p14:creationId xmlns:p14="http://schemas.microsoft.com/office/powerpoint/2010/main" val="1825020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5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1" name="Title 1"/>
          <p:cNvSpPr>
            <a:spLocks noGrp="1"/>
          </p:cNvSpPr>
          <p:nvPr>
            <p:ph type="title"/>
          </p:nvPr>
        </p:nvSpPr>
        <p:spPr>
          <a:xfrm>
            <a:off x="0" y="0"/>
            <a:ext cx="12192000" cy="990600"/>
          </a:xfrm>
        </p:spPr>
        <p:txBody>
          <a:bodyPr/>
          <a:lstStyle/>
          <a:p>
            <a:r>
              <a:rPr lang="en-US"/>
              <a:t>Click to edit Master title style</a:t>
            </a:r>
            <a:endParaRPr lang="en-US" dirty="0"/>
          </a:p>
        </p:txBody>
      </p:sp>
    </p:spTree>
    <p:extLst>
      <p:ext uri="{BB962C8B-B14F-4D97-AF65-F5344CB8AC3E}">
        <p14:creationId xmlns:p14="http://schemas.microsoft.com/office/powerpoint/2010/main" val="1408373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90600"/>
          </a:xfrm>
        </p:spPr>
        <p:txBody>
          <a:bodyPr/>
          <a:lstStyle/>
          <a:p>
            <a:r>
              <a:rPr lang="en-US"/>
              <a:t>Click to edit Master title style</a:t>
            </a:r>
          </a:p>
        </p:txBody>
      </p:sp>
      <p:sp>
        <p:nvSpPr>
          <p:cNvPr id="6" name="Rectangle 5"/>
          <p:cNvSpPr/>
          <p:nvPr/>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340199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5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 y="1298448"/>
            <a:ext cx="11204448" cy="479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10" name="Title 1"/>
          <p:cNvSpPr>
            <a:spLocks noGrp="1"/>
          </p:cNvSpPr>
          <p:nvPr>
            <p:ph type="title"/>
          </p:nvPr>
        </p:nvSpPr>
        <p:spPr>
          <a:xfrm>
            <a:off x="0" y="0"/>
            <a:ext cx="12192000" cy="987552"/>
          </a:xfrm>
          <a:prstGeom prst="rect">
            <a:avLst/>
          </a:prstGeo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1266541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90600"/>
          </a:xfrm>
        </p:spPr>
        <p:txBody>
          <a:bodyPr/>
          <a:lstStyle/>
          <a:p>
            <a:r>
              <a:rPr lang="en-US"/>
              <a:t>Click to edit Master title style</a:t>
            </a:r>
          </a:p>
        </p:txBody>
      </p:sp>
    </p:spTree>
    <p:extLst>
      <p:ext uri="{BB962C8B-B14F-4D97-AF65-F5344CB8AC3E}">
        <p14:creationId xmlns:p14="http://schemas.microsoft.com/office/powerpoint/2010/main" val="36147656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11" name="Title 1"/>
          <p:cNvSpPr>
            <a:spLocks noGrp="1"/>
          </p:cNvSpPr>
          <p:nvPr>
            <p:ph type="title"/>
          </p:nvPr>
        </p:nvSpPr>
        <p:spPr>
          <a:xfrm>
            <a:off x="0" y="14289"/>
            <a:ext cx="12192000" cy="925511"/>
          </a:xfrm>
        </p:spPr>
        <p:txBody>
          <a:bodyPr/>
          <a:lstStyle/>
          <a:p>
            <a:r>
              <a:rPr lang="en-US"/>
              <a:t>Click to edit Master title style</a:t>
            </a:r>
          </a:p>
        </p:txBody>
      </p:sp>
      <p:sp>
        <p:nvSpPr>
          <p:cNvPr id="5" name="Rectangle 4"/>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4226117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176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11" name="Title 1"/>
          <p:cNvSpPr>
            <a:spLocks noGrp="1"/>
          </p:cNvSpPr>
          <p:nvPr>
            <p:ph type="title"/>
          </p:nvPr>
        </p:nvSpPr>
        <p:spPr>
          <a:xfrm>
            <a:off x="0" y="0"/>
            <a:ext cx="12192000" cy="898526"/>
          </a:xfrm>
        </p:spPr>
        <p:txBody>
          <a:bodyPr/>
          <a:lstStyle/>
          <a:p>
            <a:r>
              <a:rPr lang="en-US" dirty="0"/>
              <a:t>Click to edit Master title style</a:t>
            </a:r>
          </a:p>
        </p:txBody>
      </p:sp>
      <p:sp>
        <p:nvSpPr>
          <p:cNvPr id="5" name="Rectangle 4"/>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6749941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buClr>
                <a:schemeClr val="tx2">
                  <a:lumMod val="60000"/>
                  <a:lumOff val="40000"/>
                </a:schemeClr>
              </a:buClr>
            </a:pPr>
            <a:r>
              <a:rPr lang="en-US" dirty="0"/>
              <a:t>Click to edit Master text styles</a:t>
            </a:r>
          </a:p>
          <a:p>
            <a:pPr lvl="1">
              <a:buClr>
                <a:schemeClr val="tx2">
                  <a:lumMod val="60000"/>
                  <a:lumOff val="40000"/>
                </a:schemeClr>
              </a:buClr>
            </a:pPr>
            <a:r>
              <a:rPr lang="en-US" dirty="0"/>
              <a:t>Second level</a:t>
            </a:r>
          </a:p>
          <a:p>
            <a:pPr lvl="2">
              <a:buClr>
                <a:schemeClr val="tx2">
                  <a:lumMod val="60000"/>
                  <a:lumOff val="40000"/>
                </a:schemeClr>
              </a:buClr>
              <a:buFont typeface="Wingdings" panose="05000000000000000000" pitchFamily="2" charset="2"/>
              <a:buChar char="Ø"/>
            </a:pPr>
            <a:r>
              <a:rPr lang="en-US" dirty="0"/>
              <a:t>Third level</a:t>
            </a:r>
          </a:p>
          <a:p>
            <a:pPr lvl="3">
              <a:buClr>
                <a:schemeClr val="tx2">
                  <a:lumMod val="60000"/>
                  <a:lumOff val="40000"/>
                </a:schemeClr>
              </a:buClr>
            </a:pPr>
            <a:r>
              <a:rPr lang="en-US" dirty="0"/>
              <a:t>Fourth level</a:t>
            </a:r>
          </a:p>
          <a:p>
            <a:pPr lvl="4">
              <a:buClr>
                <a:schemeClr val="tx2">
                  <a:lumMod val="60000"/>
                  <a:lumOff val="40000"/>
                </a:schemeClr>
              </a:buClr>
            </a:pPr>
            <a:r>
              <a:rPr lang="en-US" dirty="0"/>
              <a:t>Fifth level</a:t>
            </a:r>
          </a:p>
        </p:txBody>
      </p:sp>
      <p:sp>
        <p:nvSpPr>
          <p:cNvPr id="9" name="Title 1"/>
          <p:cNvSpPr>
            <a:spLocks noGrp="1"/>
          </p:cNvSpPr>
          <p:nvPr>
            <p:ph type="title"/>
          </p:nvPr>
        </p:nvSpPr>
        <p:spPr>
          <a:xfrm>
            <a:off x="0" y="-5555"/>
            <a:ext cx="12192000" cy="990600"/>
          </a:xfrm>
        </p:spPr>
        <p:txBody>
          <a:bodyPr/>
          <a:lstStyle/>
          <a:p>
            <a:r>
              <a:rPr lang="en-US"/>
              <a:t>Click to edit Master title style</a:t>
            </a:r>
          </a:p>
        </p:txBody>
      </p:sp>
      <p:sp>
        <p:nvSpPr>
          <p:cNvPr id="6" name="Rectangle 5"/>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28072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3814"/>
            <a:ext cx="5384800" cy="48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p>
        </p:txBody>
      </p:sp>
      <p:sp>
        <p:nvSpPr>
          <p:cNvPr id="4" name="Content Placeholder 3"/>
          <p:cNvSpPr>
            <a:spLocks noGrp="1"/>
          </p:cNvSpPr>
          <p:nvPr>
            <p:ph sz="half" idx="2"/>
          </p:nvPr>
        </p:nvSpPr>
        <p:spPr>
          <a:xfrm>
            <a:off x="6197600" y="1293814"/>
            <a:ext cx="538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dirty="0"/>
            </a:lvl5pPr>
          </a:lstStyle>
          <a:p>
            <a:pPr lvl="0">
              <a:buClr>
                <a:schemeClr val="tx2">
                  <a:lumMod val="60000"/>
                  <a:lumOff val="40000"/>
                </a:schemeClr>
              </a:buClr>
            </a:pPr>
            <a:r>
              <a:rPr lang="en-US"/>
              <a:t>Click to edit Master text styles</a:t>
            </a:r>
          </a:p>
          <a:p>
            <a:pPr lvl="1">
              <a:buClr>
                <a:schemeClr val="tx2">
                  <a:lumMod val="60000"/>
                  <a:lumOff val="40000"/>
                </a:schemeClr>
              </a:buClr>
            </a:pPr>
            <a:r>
              <a:rPr lang="en-US"/>
              <a:t>Second level</a:t>
            </a:r>
          </a:p>
          <a:p>
            <a:pPr lvl="2">
              <a:buClr>
                <a:schemeClr val="tx2">
                  <a:lumMod val="60000"/>
                  <a:lumOff val="40000"/>
                </a:schemeClr>
              </a:buClr>
              <a:buFont typeface="Wingdings" panose="05000000000000000000" pitchFamily="2" charset="2"/>
              <a:buChar char="Ø"/>
            </a:pPr>
            <a:r>
              <a:rPr lang="en-US"/>
              <a:t>Third level</a:t>
            </a:r>
          </a:p>
          <a:p>
            <a:pPr lvl="3">
              <a:buClr>
                <a:schemeClr val="tx2">
                  <a:lumMod val="60000"/>
                  <a:lumOff val="40000"/>
                </a:schemeClr>
              </a:buClr>
            </a:pPr>
            <a:r>
              <a:rPr lang="en-US"/>
              <a:t>Fourth level</a:t>
            </a:r>
          </a:p>
          <a:p>
            <a:pPr lvl="4">
              <a:buClr>
                <a:schemeClr val="tx2">
                  <a:lumMod val="60000"/>
                  <a:lumOff val="40000"/>
                </a:schemeClr>
              </a:buClr>
            </a:pPr>
            <a:r>
              <a:rPr lang="en-US"/>
              <a:t>Fifth level</a:t>
            </a:r>
            <a:endParaRPr lang="en-US" dirty="0"/>
          </a:p>
        </p:txBody>
      </p:sp>
      <p:sp>
        <p:nvSpPr>
          <p:cNvPr id="9" name="Title 1"/>
          <p:cNvSpPr>
            <a:spLocks noGrp="1"/>
          </p:cNvSpPr>
          <p:nvPr>
            <p:ph type="title"/>
          </p:nvPr>
        </p:nvSpPr>
        <p:spPr>
          <a:xfrm>
            <a:off x="0" y="0"/>
            <a:ext cx="12192000" cy="990600"/>
          </a:xfr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lvl1pPr>
              <a:defRPr lang="en-US" dirty="0">
                <a:solidFill>
                  <a:srgbClr val="FFFF00"/>
                </a:solidFill>
              </a:defRPr>
            </a:lvl1pPr>
          </a:lstStyle>
          <a:p>
            <a:pPr lvl="0"/>
            <a:r>
              <a:rPr lang="en-US"/>
              <a:t>Click to edit Master title style</a:t>
            </a:r>
            <a:endParaRPr lang="en-US" dirty="0"/>
          </a:p>
        </p:txBody>
      </p:sp>
      <p:sp>
        <p:nvSpPr>
          <p:cNvPr id="6" name="Rectangle 5"/>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7" name="Rectangle 6"/>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0" name="Rectangle 9"/>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1" name="Rectangle 10"/>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4318286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17679487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2544147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28420575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3881162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9487430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bk object 18"/>
          <p:cNvSpPr>
            <a:spLocks/>
          </p:cNvSpPr>
          <p:nvPr/>
        </p:nvSpPr>
        <p:spPr bwMode="auto">
          <a:xfrm>
            <a:off x="0" y="1"/>
            <a:ext cx="12192000" cy="1160463"/>
          </a:xfrm>
          <a:custGeom>
            <a:avLst/>
            <a:gdLst>
              <a:gd name="T0" fmla="*/ 0 w 10058400"/>
              <a:gd name="T1" fmla="*/ 4827 h 1314450"/>
              <a:gd name="T2" fmla="*/ 137995 w 10058400"/>
              <a:gd name="T3" fmla="*/ 4827 h 1314450"/>
              <a:gd name="T4" fmla="*/ 137995 w 10058400"/>
              <a:gd name="T5" fmla="*/ 0 h 1314450"/>
              <a:gd name="T6" fmla="*/ 0 w 10058400"/>
              <a:gd name="T7" fmla="*/ 0 h 1314450"/>
              <a:gd name="T8" fmla="*/ 0 w 10058400"/>
              <a:gd name="T9" fmla="*/ 4827 h 131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14450">
                <a:moveTo>
                  <a:pt x="0" y="1314450"/>
                </a:moveTo>
                <a:lnTo>
                  <a:pt x="10058400" y="1314450"/>
                </a:lnTo>
                <a:lnTo>
                  <a:pt x="10058400" y="0"/>
                </a:lnTo>
                <a:lnTo>
                  <a:pt x="0" y="0"/>
                </a:lnTo>
                <a:lnTo>
                  <a:pt x="0" y="1314450"/>
                </a:lnTo>
                <a:close/>
              </a:path>
            </a:pathLst>
          </a:custGeom>
          <a:solidFill>
            <a:srgbClr val="7A1E0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1800"/>
          </a:p>
        </p:txBody>
      </p:sp>
      <p:pic>
        <p:nvPicPr>
          <p:cNvPr id="4" name="Picture 7"/>
          <p:cNvPicPr>
            <a:picLocks noChangeAspect="1"/>
          </p:cNvPicPr>
          <p:nvPr/>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0552522" y="5220880"/>
            <a:ext cx="535759" cy="2743200"/>
          </a:xfrm>
          <a:prstGeom prst="rect">
            <a:avLst/>
          </a:prstGeom>
          <a:effectLst>
            <a:softEdge rad="0"/>
          </a:effectLst>
        </p:spPr>
      </p:pic>
      <p:pic>
        <p:nvPicPr>
          <p:cNvPr id="5"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8317319" y="5218520"/>
            <a:ext cx="535759" cy="2743200"/>
          </a:xfrm>
          <a:prstGeom prst="rect">
            <a:avLst/>
          </a:prstGeom>
          <a:effectLst>
            <a:softEdge rad="0"/>
          </a:effectLst>
        </p:spPr>
      </p:pic>
      <p:pic>
        <p:nvPicPr>
          <p:cNvPr id="6"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5751919" y="5218521"/>
            <a:ext cx="535759" cy="2743200"/>
          </a:xfrm>
          <a:prstGeom prst="rect">
            <a:avLst/>
          </a:prstGeom>
          <a:effectLst>
            <a:softEdge rad="0"/>
          </a:effectLst>
        </p:spPr>
      </p:pic>
      <p:pic>
        <p:nvPicPr>
          <p:cNvPr id="7"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3338921" y="5218521"/>
            <a:ext cx="535759" cy="2743200"/>
          </a:xfrm>
          <a:prstGeom prst="rect">
            <a:avLst/>
          </a:prstGeom>
          <a:effectLst>
            <a:softEdge rad="0"/>
          </a:effectLst>
        </p:spPr>
      </p:pic>
      <p:pic>
        <p:nvPicPr>
          <p:cNvPr id="8"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73" t="6666" r="40909"/>
          <a:stretch/>
        </p:blipFill>
        <p:spPr bwMode="auto">
          <a:xfrm rot="5400000">
            <a:off x="1103722" y="5219335"/>
            <a:ext cx="535759" cy="2743200"/>
          </a:xfrm>
          <a:prstGeom prst="rect">
            <a:avLst/>
          </a:prstGeom>
          <a:effectLst>
            <a:softEdge rad="0"/>
          </a:effectLst>
        </p:spPr>
      </p:pic>
      <p:sp>
        <p:nvSpPr>
          <p:cNvPr id="2" name="Holder 2"/>
          <p:cNvSpPr>
            <a:spLocks noGrp="1"/>
          </p:cNvSpPr>
          <p:nvPr>
            <p:ph type="title"/>
          </p:nvPr>
        </p:nvSpPr>
        <p:spPr>
          <a:xfrm>
            <a:off x="123152" y="381000"/>
            <a:ext cx="9710497" cy="738664"/>
          </a:xfrm>
        </p:spPr>
        <p:txBody>
          <a:bodyPr/>
          <a:lstStyle>
            <a:lvl1pPr algn="l">
              <a:defRPr sz="4800" b="1" i="0">
                <a:solidFill>
                  <a:srgbClr val="ECCE18"/>
                </a:solidFill>
                <a:latin typeface="Futura LT Pro Book"/>
                <a:cs typeface="Futura LT Pro Book"/>
              </a:defRPr>
            </a:lvl1pPr>
          </a:lstStyle>
          <a:p>
            <a:endParaRPr dirty="0"/>
          </a:p>
        </p:txBody>
      </p:sp>
    </p:spTree>
    <p:extLst>
      <p:ext uri="{BB962C8B-B14F-4D97-AF65-F5344CB8AC3E}">
        <p14:creationId xmlns:p14="http://schemas.microsoft.com/office/powerpoint/2010/main" val="35843229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10065882-DF62-49CD-932A-83EC0A946855}" type="datetimeFigureOut">
              <a:rPr lang="fr-FR"/>
              <a:pPr>
                <a:defRPr/>
              </a:pPr>
              <a:t>02/03/2022</a:t>
            </a:fld>
            <a:endParaRPr lang="fr-FR" dirty="0"/>
          </a:p>
        </p:txBody>
      </p:sp>
      <p:sp>
        <p:nvSpPr>
          <p:cNvPr id="8"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445B0F10-36DF-4A68-945E-3DD5D9E82DD2}" type="slidenum">
              <a:rPr lang="fr-FR"/>
              <a:pPr>
                <a:defRPr/>
              </a:pPr>
              <a:t>‹#›</a:t>
            </a:fld>
            <a:endParaRPr lang="fr-FR" dirty="0"/>
          </a:p>
        </p:txBody>
      </p:sp>
    </p:spTree>
    <p:extLst>
      <p:ext uri="{BB962C8B-B14F-4D97-AF65-F5344CB8AC3E}">
        <p14:creationId xmlns:p14="http://schemas.microsoft.com/office/powerpoint/2010/main" val="25073304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6CD36A72-85BC-484E-A9C7-4A0540619511}" type="datetimeFigureOut">
              <a:rPr lang="fr-FR"/>
              <a:pPr>
                <a:defRPr/>
              </a:pPr>
              <a:t>02/03/2022</a:t>
            </a:fld>
            <a:endParaRPr lang="fr-FR" dirty="0"/>
          </a:p>
        </p:txBody>
      </p:sp>
      <p:sp>
        <p:nvSpPr>
          <p:cNvPr id="4"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A2815C61-6757-47C1-9550-E6526C584612}" type="slidenum">
              <a:rPr lang="fr-FR"/>
              <a:pPr>
                <a:defRPr/>
              </a:pPr>
              <a:t>‹#›</a:t>
            </a:fld>
            <a:endParaRPr lang="fr-FR" dirty="0"/>
          </a:p>
        </p:txBody>
      </p:sp>
    </p:spTree>
    <p:extLst>
      <p:ext uri="{BB962C8B-B14F-4D97-AF65-F5344CB8AC3E}">
        <p14:creationId xmlns:p14="http://schemas.microsoft.com/office/powerpoint/2010/main" val="11280162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8"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6800" t="8719" r="29866"/>
          <a:stretch/>
        </p:blipFill>
        <p:spPr>
          <a:xfrm>
            <a:off x="0" y="6006088"/>
            <a:ext cx="1487539" cy="851912"/>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0394" y="6178858"/>
            <a:ext cx="1642873" cy="679142"/>
          </a:xfrm>
          <a:prstGeom prst="rect">
            <a:avLst/>
          </a:prstGeom>
        </p:spPr>
      </p:pic>
      <p:sp>
        <p:nvSpPr>
          <p:cNvPr id="11" name="Rectangle 10"/>
          <p:cNvSpPr/>
          <p:nvPr userDrawn="1"/>
        </p:nvSpPr>
        <p:spPr>
          <a:xfrm>
            <a:off x="4672043" y="4915744"/>
            <a:ext cx="2066591" cy="400110"/>
          </a:xfrm>
          <a:prstGeom prst="rect">
            <a:avLst/>
          </a:prstGeom>
        </p:spPr>
        <p:txBody>
          <a:bodyPr wrap="none">
            <a:spAutoFit/>
          </a:bodyPr>
          <a:lstStyle/>
          <a:p>
            <a:r>
              <a:rPr lang="fr-FR"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Présenté par : </a:t>
            </a:r>
            <a:endParaRPr lang="fr-FR" sz="20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à coins arrondis 11"/>
          <p:cNvSpPr/>
          <p:nvPr userDrawn="1"/>
        </p:nvSpPr>
        <p:spPr>
          <a:xfrm>
            <a:off x="0" y="-13648"/>
            <a:ext cx="12192000" cy="466409"/>
          </a:xfrm>
          <a:prstGeom prst="roundRect">
            <a:avLst>
              <a:gd name="adj" fmla="val 1217"/>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b="1" i="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Atelier régional de contrôle et validation des données sur le paludisme</a:t>
            </a:r>
          </a:p>
        </p:txBody>
      </p:sp>
      <p:sp>
        <p:nvSpPr>
          <p:cNvPr id="13" name="ZoneTexte 12"/>
          <p:cNvSpPr txBox="1"/>
          <p:nvPr userDrawn="1"/>
        </p:nvSpPr>
        <p:spPr>
          <a:xfrm>
            <a:off x="1266548" y="1810109"/>
            <a:ext cx="9812784" cy="2009061"/>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defPPr>
              <a:defRPr lang="fr-FR"/>
            </a:defPPr>
            <a:lvl1pPr>
              <a:defRPr sz="2000" b="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lgn="ctr"/>
            <a:r>
              <a:rPr lang="fr-FR" sz="2800" dirty="0">
                <a:solidFill>
                  <a:srgbClr val="002060"/>
                </a:solidFill>
              </a:rPr>
              <a:t>Revue trimestrielle de la qualité des données sur le paludisme au niveau du district de santé</a:t>
            </a:r>
          </a:p>
          <a:p>
            <a:pPr lvl="0" algn="ctr"/>
            <a:endParaRPr lang="fr-FR" sz="2800" dirty="0">
              <a:solidFill>
                <a:srgbClr val="002060"/>
              </a:solidFill>
            </a:endParaRPr>
          </a:p>
          <a:p>
            <a:pPr lvl="0" algn="ctr"/>
            <a:endParaRPr lang="fr-FR" sz="2800" dirty="0">
              <a:solidFill>
                <a:srgbClr val="002060"/>
              </a:solidFill>
            </a:endParaRPr>
          </a:p>
        </p:txBody>
      </p:sp>
    </p:spTree>
    <p:extLst>
      <p:ext uri="{BB962C8B-B14F-4D97-AF65-F5344CB8AC3E}">
        <p14:creationId xmlns:p14="http://schemas.microsoft.com/office/powerpoint/2010/main" val="4917282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fld id="{D8A79C0A-A499-4E54-93A2-78A1989223EC}" type="datetimeFigureOut">
              <a:rPr lang="fr-FR" smtClean="0"/>
              <a:pPr>
                <a:defRPr/>
              </a:pPr>
              <a:t>02/03/2022</a:t>
            </a:fld>
            <a:endParaRPr lang="fr-F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fr-F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a:defRPr/>
            </a:pPr>
            <a:fld id="{18E7CEAF-E626-4368-853A-2384268E6765}" type="slidenum">
              <a:rPr lang="fr-FR" smtClean="0"/>
              <a:pPr>
                <a:defRPr/>
              </a:pPr>
              <a:t>‹#›</a:t>
            </a:fld>
            <a:endParaRPr lang="fr-FR"/>
          </a:p>
        </p:txBody>
      </p:sp>
    </p:spTree>
    <p:extLst>
      <p:ext uri="{BB962C8B-B14F-4D97-AF65-F5344CB8AC3E}">
        <p14:creationId xmlns:p14="http://schemas.microsoft.com/office/powerpoint/2010/main" val="361365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Docteur MESSE FOUDA PROSPER LAURENT">
    <p:spTree>
      <p:nvGrpSpPr>
        <p:cNvPr id="1" name=""/>
        <p:cNvGrpSpPr/>
        <p:nvPr/>
      </p:nvGrpSpPr>
      <p:grpSpPr>
        <a:xfrm>
          <a:off x="0" y="0"/>
          <a:ext cx="0" cy="0"/>
          <a:chOff x="0" y="0"/>
          <a:chExt cx="0" cy="0"/>
        </a:xfrm>
      </p:grpSpPr>
      <p:sp>
        <p:nvSpPr>
          <p:cNvPr id="3" name="Rectangle 2"/>
          <p:cNvSpPr/>
          <p:nvPr/>
        </p:nvSpPr>
        <p:spPr>
          <a:xfrm>
            <a:off x="4969" y="-1"/>
            <a:ext cx="12192000" cy="922803"/>
          </a:xfrm>
          <a:prstGeom prst="rect">
            <a:avLst/>
          </a:prstGeom>
          <a:solidFill>
            <a:schemeClr val="tx2">
              <a:lumMod val="60000"/>
              <a:lumOff val="40000"/>
              <a:alpha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Rectangle 3"/>
          <p:cNvSpPr>
            <a:spLocks noChangeArrowheads="1"/>
          </p:cNvSpPr>
          <p:nvPr/>
        </p:nvSpPr>
        <p:spPr bwMode="auto">
          <a:xfrm>
            <a:off x="0" y="922802"/>
            <a:ext cx="12192000" cy="469900"/>
          </a:xfrm>
          <a:prstGeom prst="rect">
            <a:avLst/>
          </a:prstGeom>
          <a:solidFill>
            <a:srgbClr val="00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en-US" altLang="en-US" sz="2400">
              <a:solidFill>
                <a:prstClr val="black"/>
              </a:solidFill>
            </a:endParaRPr>
          </a:p>
        </p:txBody>
      </p:sp>
      <p:sp>
        <p:nvSpPr>
          <p:cNvPr id="8" name="Title 1"/>
          <p:cNvSpPr txBox="1">
            <a:spLocks/>
          </p:cNvSpPr>
          <p:nvPr/>
        </p:nvSpPr>
        <p:spPr bwMode="auto">
          <a:xfrm>
            <a:off x="273878" y="2825352"/>
            <a:ext cx="1164424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ctr" defTabSz="914400" rtl="0" eaLnBrk="1" fontAlgn="auto" latinLnBrk="0" hangingPunct="1">
              <a:lnSpc>
                <a:spcPct val="100000"/>
              </a:lnSpc>
              <a:spcBef>
                <a:spcPct val="0"/>
              </a:spcBef>
              <a:spcAft>
                <a:spcPts val="0"/>
              </a:spcAft>
              <a:buClrTx/>
              <a:buSzTx/>
              <a:buFontTx/>
              <a:buNone/>
              <a:tabLst/>
              <a:defRPr sz="4800" b="1" kern="1200" baseline="0">
                <a:solidFill>
                  <a:srgbClr val="006600"/>
                </a:solidFill>
                <a:latin typeface="Franklin Gothic Medium" panose="020B0603020102020204" pitchFamily="34" charset="0"/>
                <a:ea typeface="+mj-ea"/>
                <a:cs typeface="+mj-cs"/>
              </a:defRPr>
            </a:lvl1pPr>
          </a:lstStyle>
          <a:p>
            <a:r>
              <a:rPr lang="en-US" sz="4800" dirty="0"/>
              <a:t> </a:t>
            </a:r>
            <a:r>
              <a:rPr lang="en-US" sz="4800" baseline="0" dirty="0">
                <a:solidFill>
                  <a:srgbClr val="0070C0"/>
                </a:solidFill>
              </a:rPr>
              <a:t>Je </a:t>
            </a:r>
            <a:r>
              <a:rPr lang="en-US" sz="4800" baseline="0" dirty="0" err="1">
                <a:solidFill>
                  <a:srgbClr val="0070C0"/>
                </a:solidFill>
              </a:rPr>
              <a:t>vous</a:t>
            </a:r>
            <a:r>
              <a:rPr lang="en-US" sz="4800" baseline="0" dirty="0">
                <a:solidFill>
                  <a:srgbClr val="0070C0"/>
                </a:solidFill>
              </a:rPr>
              <a:t> </a:t>
            </a:r>
            <a:r>
              <a:rPr lang="en-US" sz="4800" baseline="0" dirty="0" err="1">
                <a:solidFill>
                  <a:srgbClr val="0070C0"/>
                </a:solidFill>
              </a:rPr>
              <a:t>remercie</a:t>
            </a:r>
            <a:endParaRPr lang="en-US" sz="4800" baseline="0" dirty="0">
              <a:solidFill>
                <a:srgbClr val="0070C0"/>
              </a:solidFill>
            </a:endParaRPr>
          </a:p>
        </p:txBody>
      </p:sp>
      <p:sp>
        <p:nvSpPr>
          <p:cNvPr id="10" name="TextBox 9"/>
          <p:cNvSpPr txBox="1"/>
          <p:nvPr/>
        </p:nvSpPr>
        <p:spPr>
          <a:xfrm>
            <a:off x="3576667" y="119830"/>
            <a:ext cx="5634383" cy="707886"/>
          </a:xfrm>
          <a:prstGeom prst="rect">
            <a:avLst/>
          </a:prstGeom>
          <a:noFill/>
        </p:spPr>
        <p:txBody>
          <a:bodyPr wrap="square" rtlCol="0">
            <a:spAutoFit/>
          </a:bodyPr>
          <a:lstStyle/>
          <a:p>
            <a:pPr algn="ctr"/>
            <a:r>
              <a:rPr lang="fr-FR" sz="4000" i="1" dirty="0">
                <a:solidFill>
                  <a:srgbClr val="FFFF00"/>
                </a:solidFill>
                <a:latin typeface="Franklin Gothic Medium" pitchFamily="34" charset="0"/>
                <a:cs typeface="Times New Roman" pitchFamily="18" charset="0"/>
              </a:rPr>
              <a:t>Remerciements</a:t>
            </a:r>
          </a:p>
        </p:txBody>
      </p:sp>
      <p:sp>
        <p:nvSpPr>
          <p:cNvPr id="11" name="Rectangle 10"/>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2" name="Rectangle 11"/>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4" name="Rectangle 13"/>
          <p:cNvSpPr/>
          <p:nvPr/>
        </p:nvSpPr>
        <p:spPr>
          <a:xfrm>
            <a:off x="0" y="0"/>
            <a:ext cx="1219200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13" name="Rectangle 12"/>
          <p:cNvSpPr/>
          <p:nvPr userDrawn="1"/>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37842717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6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0370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6100" y="1295400"/>
            <a:ext cx="11036299" cy="5181600"/>
          </a:xfrm>
          <a:prstGeom prst="rect">
            <a:avLst/>
          </a:prstGeom>
        </p:spPr>
        <p:txBody>
          <a:bodyPr/>
          <a:lstStyle>
            <a:lvl1pPr>
              <a:buClr>
                <a:schemeClr val="tx2">
                  <a:lumMod val="60000"/>
                  <a:lumOff val="40000"/>
                </a:schemeClr>
              </a:buClr>
              <a:defRPr sz="2800"/>
            </a:lvl1pPr>
            <a:lvl2pPr>
              <a:buClr>
                <a:schemeClr val="tx2">
                  <a:lumMod val="60000"/>
                  <a:lumOff val="40000"/>
                </a:schemeClr>
              </a:buClr>
              <a:defRPr/>
            </a:lvl2pPr>
            <a:lvl3pPr marL="1143000" indent="-228600">
              <a:buClr>
                <a:schemeClr val="tx2">
                  <a:lumMod val="60000"/>
                  <a:lumOff val="40000"/>
                </a:schemeClr>
              </a:buClr>
              <a:buFont typeface="Wingdings" panose="05000000000000000000" pitchFamily="2" charset="2"/>
              <a:buChar char="Ø"/>
              <a:defRPr/>
            </a:lvl3pPr>
            <a:lvl4pPr>
              <a:buClr>
                <a:schemeClr val="tx2">
                  <a:lumMod val="60000"/>
                  <a:lumOff val="40000"/>
                </a:schemeClr>
              </a:buClr>
              <a:defRPr/>
            </a:lvl4pPr>
            <a:lvl5pPr>
              <a:buClr>
                <a:schemeClr val="tx2">
                  <a:lumMod val="60000"/>
                  <a:lumOff val="4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0" y="0"/>
            <a:ext cx="12192000" cy="914400"/>
          </a:xfrm>
          <a:solidFill>
            <a:schemeClr val="tx2">
              <a:lumMod val="60000"/>
              <a:lumOff val="40000"/>
            </a:schemeClr>
          </a:solidFill>
          <a:ln>
            <a:solidFill>
              <a:schemeClr val="tx2">
                <a:lumMod val="60000"/>
                <a:lumOff val="40000"/>
              </a:schemeClr>
            </a:solidFill>
          </a:ln>
        </p:spPr>
        <p:txBody>
          <a:bodyPr anchor="ctr"/>
          <a:lstStyle>
            <a:lvl1pPr>
              <a:defRPr>
                <a:solidFill>
                  <a:srgbClr val="FFFF00"/>
                </a:solidFill>
              </a:defRPr>
            </a:lvl1pPr>
          </a:lstStyle>
          <a:p>
            <a:r>
              <a:rPr lang="en-US" dirty="0"/>
              <a:t>Click to edit Master title style</a:t>
            </a:r>
          </a:p>
        </p:txBody>
      </p:sp>
      <p:sp>
        <p:nvSpPr>
          <p:cNvPr id="5" name="Rectangle 4"/>
          <p:cNvSpPr/>
          <p:nvPr/>
        </p:nvSpPr>
        <p:spPr>
          <a:xfrm>
            <a:off x="0" y="0"/>
            <a:ext cx="12192000" cy="685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9620431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A918A-C4AA-41C7-85E3-AE8F52E7C763}"/>
              </a:ext>
            </a:extLst>
          </p:cNvPr>
          <p:cNvSpPr/>
          <p:nvPr userDrawn="1"/>
        </p:nvSpPr>
        <p:spPr>
          <a:xfrm>
            <a:off x="0" y="0"/>
            <a:ext cx="12192000" cy="6857999"/>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3"/>
          <p:cNvSpPr>
            <a:spLocks noGrp="1" noChangeArrowheads="1"/>
          </p:cNvSpPr>
          <p:nvPr>
            <p:ph type="title"/>
          </p:nvPr>
        </p:nvSpPr>
        <p:spPr bwMode="auto">
          <a:xfrm>
            <a:off x="0" y="-1"/>
            <a:ext cx="12192000" cy="871691"/>
          </a:xfrm>
          <a:prstGeom prst="rect">
            <a:avLst/>
          </a:prstGeom>
          <a:solidFill>
            <a:schemeClr val="tx2">
              <a:lumMod val="60000"/>
              <a:lumOff val="40000"/>
            </a:schemeClr>
          </a:solid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p>
            <a:pPr lvl="0"/>
            <a:r>
              <a:rPr lang="fr-FR" altLang="en-US" dirty="0"/>
              <a:t>Modifiez le style du titre</a:t>
            </a:r>
            <a:endParaRPr lang="en-US" altLang="en-US" dirty="0"/>
          </a:p>
        </p:txBody>
      </p:sp>
      <p:sp>
        <p:nvSpPr>
          <p:cNvPr id="11" name="Rectangle 4"/>
          <p:cNvSpPr>
            <a:spLocks noGrp="1" noChangeArrowheads="1"/>
          </p:cNvSpPr>
          <p:nvPr>
            <p:ph type="body" idx="1"/>
          </p:nvPr>
        </p:nvSpPr>
        <p:spPr bwMode="auto">
          <a:xfrm>
            <a:off x="474133" y="1295400"/>
            <a:ext cx="1120986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buClr>
                <a:schemeClr val="tx2">
                  <a:lumMod val="60000"/>
                  <a:lumOff val="40000"/>
                </a:schemeClr>
              </a:buClr>
            </a:pPr>
            <a:r>
              <a:rPr lang="fr-FR" altLang="en-US" dirty="0"/>
              <a:t>Modifiez les styles du texte du masque</a:t>
            </a:r>
          </a:p>
          <a:p>
            <a:pPr lvl="1">
              <a:buClr>
                <a:schemeClr val="tx2">
                  <a:lumMod val="60000"/>
                  <a:lumOff val="40000"/>
                </a:schemeClr>
              </a:buClr>
            </a:pPr>
            <a:r>
              <a:rPr lang="fr-FR" altLang="en-US" dirty="0"/>
              <a:t>Deuxième niveau</a:t>
            </a:r>
          </a:p>
          <a:p>
            <a:pPr lvl="2">
              <a:buClr>
                <a:schemeClr val="tx2">
                  <a:lumMod val="60000"/>
                  <a:lumOff val="40000"/>
                </a:schemeClr>
              </a:buClr>
              <a:buFont typeface="Wingdings" panose="05000000000000000000" pitchFamily="2" charset="2"/>
              <a:buChar char="Ø"/>
            </a:pPr>
            <a:r>
              <a:rPr lang="fr-FR" altLang="en-US" dirty="0"/>
              <a:t>Troisième niveau</a:t>
            </a:r>
          </a:p>
          <a:p>
            <a:pPr lvl="3">
              <a:buClr>
                <a:schemeClr val="tx2">
                  <a:lumMod val="60000"/>
                  <a:lumOff val="40000"/>
                </a:schemeClr>
              </a:buClr>
            </a:pPr>
            <a:r>
              <a:rPr lang="fr-FR" altLang="en-US" dirty="0"/>
              <a:t>Quatrième niveau</a:t>
            </a:r>
          </a:p>
          <a:p>
            <a:pPr lvl="4">
              <a:buClr>
                <a:schemeClr val="tx2">
                  <a:lumMod val="60000"/>
                  <a:lumOff val="40000"/>
                </a:schemeClr>
              </a:buClr>
            </a:pPr>
            <a:r>
              <a:rPr lang="fr-FR" altLang="en-US" dirty="0"/>
              <a:t>Cinquième niveau</a:t>
            </a:r>
            <a:endParaRPr lang="en-US" altLang="en-US" dirty="0"/>
          </a:p>
        </p:txBody>
      </p:sp>
      <p:sp>
        <p:nvSpPr>
          <p:cNvPr id="13" name="Rectangle 16">
            <a:extLst>
              <a:ext uri="{FF2B5EF4-FFF2-40B4-BE49-F238E27FC236}">
                <a16:creationId xmlns:a16="http://schemas.microsoft.com/office/drawing/2014/main" id="{1E380B23-683A-485E-8A76-467E00382E12}"/>
              </a:ext>
            </a:extLst>
          </p:cNvPr>
          <p:cNvSpPr>
            <a:spLocks noChangeArrowheads="1"/>
          </p:cNvSpPr>
          <p:nvPr userDrawn="1"/>
        </p:nvSpPr>
        <p:spPr bwMode="auto">
          <a:xfrm>
            <a:off x="6045200" y="1058224"/>
            <a:ext cx="6146800" cy="50641"/>
          </a:xfrm>
          <a:prstGeom prst="rect">
            <a:avLst/>
          </a:prstGeom>
          <a:gradFill rotWithShape="1">
            <a:gsLst>
              <a:gs pos="0">
                <a:schemeClr val="tx2">
                  <a:lumMod val="20000"/>
                  <a:lumOff val="80000"/>
                </a:schemeClr>
              </a:gs>
              <a:gs pos="100000">
                <a:schemeClr val="accent1">
                  <a:lumMod val="75000"/>
                </a:schemeClr>
              </a:gs>
            </a:gsLst>
            <a:lin ang="0" scaled="1"/>
          </a:gradFill>
          <a:ln w="9525">
            <a:solidFill>
              <a:schemeClr val="tx2">
                <a:lumMod val="60000"/>
                <a:lumOff val="40000"/>
              </a:schemeClr>
            </a:solidFill>
            <a:miter lim="800000"/>
            <a:headEnd/>
            <a:tailEnd/>
          </a:ln>
          <a:effectLst/>
        </p:spPr>
        <p:txBody>
          <a:bodyPr wrap="none" anchor="ctr"/>
          <a:lstStyle/>
          <a:p>
            <a:pPr>
              <a:defRPr/>
            </a:pPr>
            <a:endParaRPr lang="en-US" sz="1800">
              <a:solidFill>
                <a:prstClr val="black"/>
              </a:solidFill>
            </a:endParaRPr>
          </a:p>
        </p:txBody>
      </p:sp>
    </p:spTree>
    <p:extLst>
      <p:ext uri="{BB962C8B-B14F-4D97-AF65-F5344CB8AC3E}">
        <p14:creationId xmlns:p14="http://schemas.microsoft.com/office/powerpoint/2010/main" val="866599763"/>
      </p:ext>
    </p:extLst>
  </p:cSld>
  <p:clrMap bg1="lt1" tx1="dk1" bg2="lt2" tx2="dk2" accent1="accent1" accent2="accent2" accent3="accent3" accent4="accent4" accent5="accent5" accent6="accent6" hlink="hlink" folHlink="folHlink"/>
  <p:sldLayoutIdLst>
    <p:sldLayoutId id="2147483662" r:id="rId1"/>
    <p:sldLayoutId id="2147483751" r:id="rId2"/>
    <p:sldLayoutId id="2147483789"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 id="2147483788" r:id="rId40"/>
    <p:sldLayoutId id="2147483663" r:id="rId41"/>
    <p:sldLayoutId id="2147483748" r:id="rId42"/>
    <p:sldLayoutId id="2147483664" r:id="rId43"/>
    <p:sldLayoutId id="2147483665" r:id="rId44"/>
    <p:sldLayoutId id="2147483666" r:id="rId45"/>
    <p:sldLayoutId id="2147483667" r:id="rId46"/>
    <p:sldLayoutId id="2147483746" r:id="rId47"/>
    <p:sldLayoutId id="2147483668" r:id="rId48"/>
    <p:sldLayoutId id="2147483669" r:id="rId49"/>
    <p:sldLayoutId id="2147483672" r:id="rId50"/>
    <p:sldLayoutId id="2147483693" r:id="rId51"/>
    <p:sldLayoutId id="2147483695" r:id="rId52"/>
    <p:sldLayoutId id="2147483696" r:id="rId53"/>
    <p:sldLayoutId id="2147483721" r:id="rId54"/>
    <p:sldLayoutId id="2147483722" r:id="rId55"/>
    <p:sldLayoutId id="2147483723" r:id="rId56"/>
    <p:sldLayoutId id="2147483724" r:id="rId57"/>
    <p:sldLayoutId id="2147483725" r:id="rId58"/>
    <p:sldLayoutId id="2147483726" r:id="rId59"/>
    <p:sldLayoutId id="2147483727" r:id="rId60"/>
    <p:sldLayoutId id="2147483728" r:id="rId61"/>
    <p:sldLayoutId id="2147483729" r:id="rId62"/>
    <p:sldLayoutId id="2147483730" r:id="rId63"/>
    <p:sldLayoutId id="2147483731" r:id="rId64"/>
    <p:sldLayoutId id="2147483733" r:id="rId65"/>
    <p:sldLayoutId id="2147483734" r:id="rId66"/>
    <p:sldLayoutId id="2147483735" r:id="rId67"/>
    <p:sldLayoutId id="2147483736" r:id="rId68"/>
    <p:sldLayoutId id="2147483737" r:id="rId69"/>
    <p:sldLayoutId id="2147483740" r:id="rId70"/>
    <p:sldLayoutId id="2147483741" r:id="rId71"/>
    <p:sldLayoutId id="2147483742" r:id="rId72"/>
    <p:sldLayoutId id="2147483744" r:id="rId73"/>
    <p:sldLayoutId id="2147483745" r:id="rId74"/>
    <p:sldLayoutId id="2147483747" r:id="rId75"/>
    <p:sldLayoutId id="2147483749" r:id="rId76"/>
    <p:sldLayoutId id="2147483750" r:id="rId77"/>
    <p:sldLayoutId id="2147483790" r:id="rId78"/>
    <p:sldLayoutId id="2147483791" r:id="rId79"/>
    <p:sldLayoutId id="2147483792" r:id="rId80"/>
  </p:sldLayoutIdLst>
  <p:hf hdr="0" ftr="0"/>
  <p:txStyles>
    <p:titleStyle>
      <a:lvl1pPr algn="r" defTabSz="914400" rtl="0" eaLnBrk="1" latinLnBrk="0" hangingPunct="1">
        <a:spcBef>
          <a:spcPct val="0"/>
        </a:spcBef>
        <a:buNone/>
        <a:defRPr lang="en-US" altLang="en-US" sz="3600" kern="1200" dirty="0">
          <a:solidFill>
            <a:srgbClr val="FFFF00"/>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Clr>
          <a:srgbClr val="006600"/>
        </a:buClr>
        <a:buFont typeface="Wingdings" panose="05000000000000000000" pitchFamily="2" charset="2"/>
        <a:buChar char="§"/>
        <a:defRPr lang="fr-FR" altLang="en-US"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6600"/>
        </a:buClr>
        <a:buFont typeface="Arial" panose="020B0604020202020204" pitchFamily="34" charset="0"/>
        <a:buChar char="–"/>
        <a:defRPr lang="fr-FR" altLang="en-US"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6600"/>
        </a:buClr>
        <a:buFont typeface="Arial" panose="020B0604020202020204" pitchFamily="34" charset="0"/>
        <a:buChar char="•"/>
        <a:defRPr lang="fr-FR" altLang="en-US"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fr-FR" altLang="en-US"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en-US" altLang="en-US" sz="20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6727" y="2327620"/>
            <a:ext cx="10363200" cy="1470025"/>
          </a:xfrm>
        </p:spPr>
        <p:txBody>
          <a:bodyPr/>
          <a:lstStyle/>
          <a:p>
            <a:r>
              <a:rPr lang="fr-FR" dirty="0"/>
              <a:t>REDUCING THE COST OF SMC</a:t>
            </a:r>
          </a:p>
        </p:txBody>
      </p:sp>
      <p:sp>
        <p:nvSpPr>
          <p:cNvPr id="4" name="ZoneTexte 3">
            <a:extLst>
              <a:ext uri="{FF2B5EF4-FFF2-40B4-BE49-F238E27FC236}">
                <a16:creationId xmlns:a16="http://schemas.microsoft.com/office/drawing/2014/main" id="{0B26B8C7-2653-4110-A060-CBD5117CB539}"/>
              </a:ext>
            </a:extLst>
          </p:cNvPr>
          <p:cNvSpPr txBox="1"/>
          <p:nvPr/>
        </p:nvSpPr>
        <p:spPr>
          <a:xfrm>
            <a:off x="3539189" y="5006059"/>
            <a:ext cx="5798393" cy="1400383"/>
          </a:xfrm>
          <a:prstGeom prst="rect">
            <a:avLst/>
          </a:prstGeom>
          <a:noFill/>
        </p:spPr>
        <p:txBody>
          <a:bodyPr wrap="square">
            <a:spAutoFit/>
          </a:bodyPr>
          <a:lstStyle/>
          <a:p>
            <a:pPr algn="ctr">
              <a:defRPr/>
            </a:pPr>
            <a:r>
              <a:rPr lang="fr-FR" sz="2800" b="1" dirty="0">
                <a:solidFill>
                  <a:srgbClr val="002060"/>
                </a:solidFill>
                <a:latin typeface="Century Gothic" panose="020B0502020202020204" pitchFamily="34" charset="0"/>
              </a:rPr>
              <a:t>Dr Dorothy Achu, </a:t>
            </a:r>
          </a:p>
          <a:p>
            <a:pPr algn="ctr">
              <a:defRPr/>
            </a:pPr>
            <a:r>
              <a:rPr lang="fr-FR" sz="2400" b="1" dirty="0">
                <a:solidFill>
                  <a:srgbClr val="002060"/>
                </a:solidFill>
                <a:latin typeface="Century Gothic" panose="020B0502020202020204" pitchFamily="34" charset="0"/>
              </a:rPr>
              <a:t>Permanent </a:t>
            </a:r>
            <a:r>
              <a:rPr lang="fr-FR" sz="2400" b="1" dirty="0" err="1">
                <a:solidFill>
                  <a:srgbClr val="002060"/>
                </a:solidFill>
                <a:latin typeface="Century Gothic" panose="020B0502020202020204" pitchFamily="34" charset="0"/>
              </a:rPr>
              <a:t>Secretary</a:t>
            </a:r>
            <a:r>
              <a:rPr lang="fr-FR" sz="2400" b="1" dirty="0">
                <a:solidFill>
                  <a:srgbClr val="002060"/>
                </a:solidFill>
                <a:latin typeface="Century Gothic" panose="020B0502020202020204" pitchFamily="34" charset="0"/>
              </a:rPr>
              <a:t> </a:t>
            </a:r>
          </a:p>
          <a:p>
            <a:pPr algn="ctr">
              <a:defRPr/>
            </a:pPr>
            <a:r>
              <a:rPr lang="fr-FR" sz="2400" b="1" dirty="0">
                <a:solidFill>
                  <a:srgbClr val="002060"/>
                </a:solidFill>
                <a:latin typeface="Century Gothic" panose="020B0502020202020204" pitchFamily="34" charset="0"/>
              </a:rPr>
              <a:t>NMCP </a:t>
            </a:r>
            <a:r>
              <a:rPr lang="fr-FR" sz="2400" b="1" dirty="0" err="1">
                <a:solidFill>
                  <a:srgbClr val="002060"/>
                </a:solidFill>
                <a:latin typeface="Century Gothic" panose="020B0502020202020204" pitchFamily="34" charset="0"/>
              </a:rPr>
              <a:t>Cameroon</a:t>
            </a:r>
            <a:endParaRPr lang="fr-FR" sz="2400" b="1" dirty="0">
              <a:solidFill>
                <a:srgbClr val="002060"/>
              </a:solidFill>
              <a:latin typeface="Century Gothic" panose="020B0502020202020204" pitchFamily="34" charset="0"/>
            </a:endParaRPr>
          </a:p>
          <a:p>
            <a:pPr algn="ctr">
              <a:defRPr/>
            </a:pPr>
            <a:endParaRPr lang="fr-FR" sz="900" b="1" dirty="0">
              <a:effectLst>
                <a:outerShdw blurRad="38100" dist="38100" dir="2700000" algn="tl">
                  <a:srgbClr val="000000">
                    <a:alpha val="43137"/>
                  </a:srgbClr>
                </a:outerShdw>
              </a:effectLst>
              <a:latin typeface="Century Gothic" panose="020B0502020202020204" pitchFamily="34" charset="0"/>
              <a:ea typeface="Times New Roman" pitchFamily="18" charset="0"/>
            </a:endParaRPr>
          </a:p>
        </p:txBody>
      </p:sp>
      <p:sp>
        <p:nvSpPr>
          <p:cNvPr id="5" name="Rectangle 4"/>
          <p:cNvSpPr/>
          <p:nvPr/>
        </p:nvSpPr>
        <p:spPr>
          <a:xfrm>
            <a:off x="5387473" y="4562292"/>
            <a:ext cx="2021707" cy="400110"/>
          </a:xfrm>
          <a:prstGeom prst="rect">
            <a:avLst/>
          </a:prstGeom>
        </p:spPr>
        <p:txBody>
          <a:bodyPr wrap="none">
            <a:spAutoFit/>
          </a:bodyPr>
          <a:lstStyle/>
          <a:p>
            <a:r>
              <a:rPr lang="fr-FR" sz="2000" b="1" dirty="0" err="1">
                <a:effectLst>
                  <a:outerShdw blurRad="38100" dist="38100" dir="2700000" algn="tl">
                    <a:srgbClr val="000000">
                      <a:alpha val="43137"/>
                    </a:srgbClr>
                  </a:outerShdw>
                </a:effectLst>
                <a:latin typeface="Century Gothic" panose="020B0502020202020204" pitchFamily="34" charset="0"/>
                <a:ea typeface="Times New Roman" pitchFamily="18" charset="0"/>
              </a:rPr>
              <a:t>Presented</a:t>
            </a:r>
            <a:r>
              <a:rPr lang="fr-FR" sz="2000" b="1" dirty="0">
                <a:effectLst>
                  <a:outerShdw blurRad="38100" dist="38100" dir="2700000" algn="tl">
                    <a:srgbClr val="000000">
                      <a:alpha val="43137"/>
                    </a:srgbClr>
                  </a:outerShdw>
                </a:effectLst>
                <a:latin typeface="Century Gothic" panose="020B0502020202020204" pitchFamily="34" charset="0"/>
                <a:ea typeface="Times New Roman" pitchFamily="18" charset="0"/>
              </a:rPr>
              <a:t> by : </a:t>
            </a:r>
            <a:endParaRPr lang="fr-FR" sz="2000" dirty="0">
              <a:latin typeface="Century Gothic" panose="020B0502020202020204" pitchFamily="34" charset="0"/>
            </a:endParaRPr>
          </a:p>
        </p:txBody>
      </p:sp>
      <p:sp>
        <p:nvSpPr>
          <p:cNvPr id="3" name="Rectangle 2">
            <a:extLst>
              <a:ext uri="{FF2B5EF4-FFF2-40B4-BE49-F238E27FC236}">
                <a16:creationId xmlns:a16="http://schemas.microsoft.com/office/drawing/2014/main" id="{60936D40-61D2-46E2-B250-510C487E60F6}"/>
              </a:ext>
            </a:extLst>
          </p:cNvPr>
          <p:cNvSpPr/>
          <p:nvPr/>
        </p:nvSpPr>
        <p:spPr>
          <a:xfrm>
            <a:off x="0" y="0"/>
            <a:ext cx="12192000" cy="147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0" dirty="0">
                <a:solidFill>
                  <a:srgbClr val="FFFF00"/>
                </a:solidFill>
                <a:effectLst/>
                <a:latin typeface="Arial" panose="020B0604020202020204" pitchFamily="34" charset="0"/>
              </a:rPr>
              <a:t>SMC ANNUAL REVIEW &amp; PLANNING MEETING</a:t>
            </a:r>
          </a:p>
          <a:p>
            <a:pPr algn="ctr"/>
            <a:r>
              <a:rPr lang="en-US" sz="3200" b="1" dirty="0">
                <a:solidFill>
                  <a:srgbClr val="FFFF00"/>
                </a:solidFill>
                <a:latin typeface="Arial" panose="020B0604020202020204" pitchFamily="34" charset="0"/>
              </a:rPr>
              <a:t>1</a:t>
            </a:r>
            <a:r>
              <a:rPr lang="en-US" sz="3200" b="1" baseline="30000" dirty="0">
                <a:solidFill>
                  <a:srgbClr val="FFFF00"/>
                </a:solidFill>
                <a:latin typeface="Arial" panose="020B0604020202020204" pitchFamily="34" charset="0"/>
              </a:rPr>
              <a:t>st </a:t>
            </a:r>
            <a:r>
              <a:rPr lang="en-US" sz="3200" b="1" dirty="0">
                <a:solidFill>
                  <a:srgbClr val="FFFF00"/>
                </a:solidFill>
                <a:latin typeface="Arial" panose="020B0604020202020204" pitchFamily="34" charset="0"/>
              </a:rPr>
              <a:t> -  3</a:t>
            </a:r>
            <a:r>
              <a:rPr lang="en-US" sz="3200" b="1" baseline="30000" dirty="0">
                <a:solidFill>
                  <a:srgbClr val="FFFF00"/>
                </a:solidFill>
                <a:latin typeface="Arial" panose="020B0604020202020204" pitchFamily="34" charset="0"/>
              </a:rPr>
              <a:t>rd</a:t>
            </a:r>
            <a:r>
              <a:rPr lang="en-US" sz="3200" b="1" dirty="0">
                <a:solidFill>
                  <a:srgbClr val="FFFF00"/>
                </a:solidFill>
                <a:latin typeface="Arial" panose="020B0604020202020204" pitchFamily="34" charset="0"/>
              </a:rPr>
              <a:t> Mars 2022</a:t>
            </a:r>
            <a:endParaRPr lang="en-CM" sz="3200" dirty="0">
              <a:solidFill>
                <a:srgbClr val="FFFF00"/>
              </a:solidFill>
            </a:endParaRPr>
          </a:p>
        </p:txBody>
      </p:sp>
    </p:spTree>
    <p:extLst>
      <p:ext uri="{BB962C8B-B14F-4D97-AF65-F5344CB8AC3E}">
        <p14:creationId xmlns:p14="http://schemas.microsoft.com/office/powerpoint/2010/main" val="3716801483"/>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8676" y="1220565"/>
            <a:ext cx="11908221" cy="5538942"/>
          </a:xfrm>
        </p:spPr>
        <p:txBody>
          <a:bodyPr rtlCol="0">
            <a:noAutofit/>
          </a:bodyPr>
          <a:lstStyle/>
          <a:p>
            <a:pPr marL="842962" lvl="2" indent="-571500">
              <a:lnSpc>
                <a:spcPct val="150000"/>
              </a:lnSpc>
              <a:buFont typeface="Wingdings" panose="05000000000000000000" pitchFamily="2" charset="2"/>
              <a:buChar char="§"/>
              <a:defRPr/>
            </a:pPr>
            <a:r>
              <a:rPr lang="fr-FR" sz="4000" b="1" dirty="0">
                <a:latin typeface="Century Gothic" panose="020B0502020202020204" pitchFamily="34" charset="0"/>
              </a:rPr>
              <a:t>Introduction</a:t>
            </a:r>
          </a:p>
          <a:p>
            <a:pPr marL="842962" lvl="2" indent="-571500">
              <a:lnSpc>
                <a:spcPct val="150000"/>
              </a:lnSpc>
              <a:buFont typeface="Wingdings" panose="05000000000000000000" pitchFamily="2" charset="2"/>
              <a:buChar char="§"/>
              <a:defRPr/>
            </a:pPr>
            <a:r>
              <a:rPr lang="fr-FR" sz="4000" b="1" dirty="0">
                <a:latin typeface="Century Gothic" panose="020B0502020202020204" pitchFamily="34" charset="0"/>
              </a:rPr>
              <a:t>Drivers of </a:t>
            </a:r>
            <a:r>
              <a:rPr lang="fr-FR" sz="4000" b="1" dirty="0" err="1">
                <a:latin typeface="Century Gothic" panose="020B0502020202020204" pitchFamily="34" charset="0"/>
              </a:rPr>
              <a:t>cost</a:t>
            </a:r>
            <a:r>
              <a:rPr lang="fr-FR" sz="4000" b="1" dirty="0">
                <a:latin typeface="Century Gothic" panose="020B0502020202020204" pitchFamily="34" charset="0"/>
              </a:rPr>
              <a:t> in SMC</a:t>
            </a:r>
          </a:p>
          <a:p>
            <a:pPr marL="842962" lvl="2" indent="-571500">
              <a:lnSpc>
                <a:spcPct val="150000"/>
              </a:lnSpc>
              <a:buFont typeface="Wingdings" panose="05000000000000000000" pitchFamily="2" charset="2"/>
              <a:buChar char="§"/>
              <a:defRPr/>
            </a:pPr>
            <a:r>
              <a:rPr lang="fr-FR" sz="4000" b="1" dirty="0" err="1">
                <a:latin typeface="Century Gothic" panose="020B0502020202020204" pitchFamily="34" charset="0"/>
              </a:rPr>
              <a:t>Cost</a:t>
            </a:r>
            <a:r>
              <a:rPr lang="fr-FR" sz="4000" b="1" dirty="0">
                <a:latin typeface="Century Gothic" panose="020B0502020202020204" pitchFamily="34" charset="0"/>
              </a:rPr>
              <a:t> trends </a:t>
            </a:r>
            <a:r>
              <a:rPr lang="fr-FR" sz="4000" b="1" dirty="0" err="1">
                <a:latin typeface="Century Gothic" panose="020B0502020202020204" pitchFamily="34" charset="0"/>
              </a:rPr>
              <a:t>with</a:t>
            </a:r>
            <a:r>
              <a:rPr lang="fr-FR" sz="4000" b="1" dirty="0">
                <a:latin typeface="Century Gothic" panose="020B0502020202020204" pitchFamily="34" charset="0"/>
              </a:rPr>
              <a:t> </a:t>
            </a:r>
            <a:r>
              <a:rPr lang="fr-FR" sz="4000" b="1" dirty="0" err="1">
                <a:latin typeface="Century Gothic" panose="020B0502020202020204" pitchFamily="34" charset="0"/>
              </a:rPr>
              <a:t>current</a:t>
            </a:r>
            <a:r>
              <a:rPr lang="fr-FR" sz="4000" b="1" dirty="0">
                <a:latin typeface="Century Gothic" panose="020B0502020202020204" pitchFamily="34" charset="0"/>
              </a:rPr>
              <a:t> </a:t>
            </a:r>
            <a:r>
              <a:rPr lang="fr-FR" sz="4000" b="1" dirty="0" err="1">
                <a:latin typeface="Century Gothic" panose="020B0502020202020204" pitchFamily="34" charset="0"/>
              </a:rPr>
              <a:t>strategy</a:t>
            </a:r>
            <a:endParaRPr lang="fr-FR" sz="4000" b="1" dirty="0">
              <a:latin typeface="Century Gothic" panose="020B0502020202020204" pitchFamily="34" charset="0"/>
            </a:endParaRPr>
          </a:p>
          <a:p>
            <a:pPr marL="842962" lvl="2" indent="-571500">
              <a:lnSpc>
                <a:spcPct val="150000"/>
              </a:lnSpc>
              <a:buFont typeface="Wingdings" panose="05000000000000000000" pitchFamily="2" charset="2"/>
              <a:buChar char="§"/>
              <a:defRPr/>
            </a:pPr>
            <a:r>
              <a:rPr lang="fr-FR" sz="4000" b="1" dirty="0">
                <a:latin typeface="Century Gothic" panose="020B0502020202020204" pitchFamily="34" charset="0"/>
                <a:ea typeface="Tahoma" panose="020B0604030504040204" pitchFamily="34" charset="0"/>
              </a:rPr>
              <a:t>Perspectives to </a:t>
            </a:r>
            <a:r>
              <a:rPr lang="fr-FR" sz="4000" b="1" dirty="0" err="1">
                <a:latin typeface="Century Gothic" panose="020B0502020202020204" pitchFamily="34" charset="0"/>
                <a:ea typeface="Tahoma" panose="020B0604030504040204" pitchFamily="34" charset="0"/>
              </a:rPr>
              <a:t>reduce</a:t>
            </a:r>
            <a:r>
              <a:rPr lang="fr-FR" sz="4000" b="1" dirty="0">
                <a:latin typeface="Century Gothic" panose="020B0502020202020204" pitchFamily="34" charset="0"/>
                <a:ea typeface="Tahoma" panose="020B0604030504040204" pitchFamily="34" charset="0"/>
              </a:rPr>
              <a:t> </a:t>
            </a:r>
            <a:r>
              <a:rPr lang="fr-FR" sz="4000" b="1" dirty="0" err="1">
                <a:latin typeface="Century Gothic" panose="020B0502020202020204" pitchFamily="34" charset="0"/>
                <a:ea typeface="Tahoma" panose="020B0604030504040204" pitchFamily="34" charset="0"/>
              </a:rPr>
              <a:t>cost</a:t>
            </a:r>
            <a:endParaRPr lang="fr-FR" sz="2800" dirty="0">
              <a:ea typeface="Tahoma" panose="020B0604030504040204" pitchFamily="34" charset="0"/>
            </a:endParaRPr>
          </a:p>
          <a:p>
            <a:pPr marL="914400" lvl="1" indent="-457200" fontAlgn="auto">
              <a:lnSpc>
                <a:spcPct val="150000"/>
              </a:lnSpc>
              <a:spcAft>
                <a:spcPts val="0"/>
              </a:spcAft>
              <a:buNone/>
              <a:defRPr/>
            </a:pPr>
            <a:r>
              <a:rPr lang="fr-FR" sz="2400" dirty="0">
                <a:ea typeface="Tahoma" panose="020B0604030504040204" pitchFamily="34" charset="0"/>
              </a:rPr>
              <a:t> </a:t>
            </a:r>
          </a:p>
          <a:p>
            <a:pPr lvl="1" fontAlgn="auto">
              <a:lnSpc>
                <a:spcPct val="150000"/>
              </a:lnSpc>
              <a:spcAft>
                <a:spcPts val="0"/>
              </a:spcAft>
              <a:buNone/>
              <a:defRPr/>
            </a:pPr>
            <a:endParaRPr lang="fr-FR" sz="2400" dirty="0">
              <a:ea typeface="Tahoma" panose="020B0604030504040204" pitchFamily="34" charset="0"/>
            </a:endParaRPr>
          </a:p>
          <a:p>
            <a:pPr fontAlgn="auto">
              <a:lnSpc>
                <a:spcPct val="150000"/>
              </a:lnSpc>
              <a:spcAft>
                <a:spcPts val="0"/>
              </a:spcAft>
              <a:buNone/>
              <a:defRPr/>
            </a:pPr>
            <a:endParaRPr lang="en-US" sz="2400" dirty="0">
              <a:ea typeface="Tahoma" panose="020B0604030504040204" pitchFamily="34" charset="0"/>
            </a:endParaRPr>
          </a:p>
        </p:txBody>
      </p:sp>
      <p:sp>
        <p:nvSpPr>
          <p:cNvPr id="4" name="Titre 3"/>
          <p:cNvSpPr>
            <a:spLocks noGrp="1"/>
          </p:cNvSpPr>
          <p:nvPr>
            <p:ph type="title"/>
          </p:nvPr>
        </p:nvSpPr>
        <p:spPr>
          <a:xfrm>
            <a:off x="0" y="-168166"/>
            <a:ext cx="12192000" cy="1219200"/>
          </a:xfrm>
        </p:spPr>
        <p:txBody>
          <a:bodyPr/>
          <a:lstStyle/>
          <a:p>
            <a:pPr algn="l"/>
            <a:r>
              <a:rPr lang="fr-FR" sz="4800" b="1" dirty="0"/>
              <a:t>PLAN</a:t>
            </a:r>
          </a:p>
        </p:txBody>
      </p:sp>
    </p:spTree>
    <p:extLst>
      <p:ext uri="{BB962C8B-B14F-4D97-AF65-F5344CB8AC3E}">
        <p14:creationId xmlns:p14="http://schemas.microsoft.com/office/powerpoint/2010/main" val="53304813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E31345-82A2-46C2-B9E7-8F96739A1AE2}"/>
              </a:ext>
            </a:extLst>
          </p:cNvPr>
          <p:cNvSpPr>
            <a:spLocks noGrp="1"/>
          </p:cNvSpPr>
          <p:nvPr>
            <p:ph idx="1"/>
          </p:nvPr>
        </p:nvSpPr>
        <p:spPr/>
        <p:txBody>
          <a:bodyPr/>
          <a:lstStyle/>
          <a:p>
            <a:r>
              <a:rPr lang="en-US" dirty="0"/>
              <a:t>SMC implementation started in a project mode with high costs related to training, M&amp;E and research but has been scaled up into national strategies requiring more cost-effective approaches</a:t>
            </a:r>
          </a:p>
          <a:p>
            <a:r>
              <a:rPr lang="en-US" dirty="0"/>
              <a:t>Funding for SMC as for other malaria interventions has not </a:t>
            </a:r>
            <a:r>
              <a:rPr lang="en-US" dirty="0" err="1"/>
              <a:t>inceased</a:t>
            </a:r>
            <a:r>
              <a:rPr lang="en-US" dirty="0"/>
              <a:t> significantly over the past 10 years meanwhile guidelines for SMC are becoming more flexible requiring coverage of more geographic zones (longer seasons) and other age-groups at risk</a:t>
            </a:r>
          </a:p>
          <a:p>
            <a:r>
              <a:rPr lang="en-US" dirty="0"/>
              <a:t>Although SPAQ still remains effective in several countries, the increase in the prevalence of resistance markers may lead to reduce efficacy of the drug and thus requiring new drugs which are more expensive</a:t>
            </a:r>
          </a:p>
          <a:p>
            <a:endParaRPr lang="en-CM" dirty="0"/>
          </a:p>
        </p:txBody>
      </p:sp>
      <p:sp>
        <p:nvSpPr>
          <p:cNvPr id="3" name="Title 2">
            <a:extLst>
              <a:ext uri="{FF2B5EF4-FFF2-40B4-BE49-F238E27FC236}">
                <a16:creationId xmlns:a16="http://schemas.microsoft.com/office/drawing/2014/main" id="{EFAB2D4E-2C9E-458B-99D5-E9487E35D594}"/>
              </a:ext>
            </a:extLst>
          </p:cNvPr>
          <p:cNvSpPr>
            <a:spLocks noGrp="1"/>
          </p:cNvSpPr>
          <p:nvPr>
            <p:ph type="title"/>
          </p:nvPr>
        </p:nvSpPr>
        <p:spPr>
          <a:xfrm>
            <a:off x="0" y="-1"/>
            <a:ext cx="12192000" cy="1177159"/>
          </a:xfrm>
        </p:spPr>
        <p:txBody>
          <a:bodyPr/>
          <a:lstStyle/>
          <a:p>
            <a:pPr algn="l"/>
            <a:r>
              <a:rPr lang="en-US" sz="4400" b="1" dirty="0"/>
              <a:t>INTRODUCTION</a:t>
            </a:r>
            <a:endParaRPr lang="en-CM" sz="4400" b="1" dirty="0"/>
          </a:p>
        </p:txBody>
      </p:sp>
    </p:spTree>
    <p:extLst>
      <p:ext uri="{BB962C8B-B14F-4D97-AF65-F5344CB8AC3E}">
        <p14:creationId xmlns:p14="http://schemas.microsoft.com/office/powerpoint/2010/main" val="49601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6BCF6-0FE1-4A61-9CFE-8BDCC2655DEB}"/>
              </a:ext>
            </a:extLst>
          </p:cNvPr>
          <p:cNvSpPr>
            <a:spLocks noGrp="1"/>
          </p:cNvSpPr>
          <p:nvPr>
            <p:ph type="title"/>
          </p:nvPr>
        </p:nvSpPr>
        <p:spPr>
          <a:xfrm>
            <a:off x="0" y="-1"/>
            <a:ext cx="12192000" cy="1156139"/>
          </a:xfrm>
        </p:spPr>
        <p:txBody>
          <a:bodyPr/>
          <a:lstStyle/>
          <a:p>
            <a:pPr algn="l"/>
            <a:r>
              <a:rPr lang="en-US" b="1" dirty="0"/>
              <a:t>DRIVERS OF COSTS</a:t>
            </a:r>
            <a:endParaRPr lang="en-CM" b="1" dirty="0"/>
          </a:p>
        </p:txBody>
      </p:sp>
      <p:sp>
        <p:nvSpPr>
          <p:cNvPr id="5" name="TextBox 4">
            <a:extLst>
              <a:ext uri="{FF2B5EF4-FFF2-40B4-BE49-F238E27FC236}">
                <a16:creationId xmlns:a16="http://schemas.microsoft.com/office/drawing/2014/main" id="{B67F6836-0428-4A50-A0E3-065A935558DE}"/>
              </a:ext>
            </a:extLst>
          </p:cNvPr>
          <p:cNvSpPr txBox="1"/>
          <p:nvPr/>
        </p:nvSpPr>
        <p:spPr>
          <a:xfrm>
            <a:off x="357354" y="1387365"/>
            <a:ext cx="4824246" cy="5021055"/>
          </a:xfrm>
          <a:prstGeom prst="rect">
            <a:avLst/>
          </a:prstGeom>
          <a:noFill/>
          <a:ln w="28575">
            <a:solidFill>
              <a:schemeClr val="accent1"/>
            </a:solidFill>
          </a:ln>
        </p:spPr>
        <p:txBody>
          <a:bodyPr wrap="square" rtlCol="0">
            <a:spAutoFit/>
          </a:bodyPr>
          <a:lstStyle/>
          <a:p>
            <a:pPr marL="457200" indent="-457200">
              <a:lnSpc>
                <a:spcPct val="150000"/>
              </a:lnSpc>
              <a:buFont typeface="Wingdings" panose="05000000000000000000" pitchFamily="2" charset="2"/>
              <a:buChar char="ü"/>
            </a:pPr>
            <a:r>
              <a:rPr lang="en-US" sz="2400" dirty="0"/>
              <a:t>Number of actors (training and payment)</a:t>
            </a:r>
          </a:p>
          <a:p>
            <a:pPr marL="457200" indent="-457200">
              <a:lnSpc>
                <a:spcPct val="150000"/>
              </a:lnSpc>
              <a:buFont typeface="Wingdings" panose="05000000000000000000" pitchFamily="2" charset="2"/>
              <a:buChar char="ü"/>
            </a:pPr>
            <a:r>
              <a:rPr lang="en-US" sz="2400" dirty="0"/>
              <a:t>Number of cycles</a:t>
            </a:r>
          </a:p>
          <a:p>
            <a:pPr marL="457200" indent="-457200">
              <a:lnSpc>
                <a:spcPct val="150000"/>
              </a:lnSpc>
              <a:buFont typeface="Wingdings" panose="05000000000000000000" pitchFamily="2" charset="2"/>
              <a:buChar char="ü"/>
            </a:pPr>
            <a:r>
              <a:rPr lang="en-US" sz="2400" dirty="0"/>
              <a:t>Duration of each cycle </a:t>
            </a:r>
          </a:p>
          <a:p>
            <a:pPr marL="457200" indent="-457200">
              <a:lnSpc>
                <a:spcPct val="150000"/>
              </a:lnSpc>
              <a:buFont typeface="Wingdings" panose="05000000000000000000" pitchFamily="2" charset="2"/>
              <a:buChar char="ü"/>
            </a:pPr>
            <a:r>
              <a:rPr lang="en-US" sz="2400" dirty="0"/>
              <a:t>Strategy (door-to-door vs fixed) – DOT</a:t>
            </a:r>
          </a:p>
          <a:p>
            <a:pPr marL="457200" indent="-457200">
              <a:lnSpc>
                <a:spcPct val="150000"/>
              </a:lnSpc>
              <a:buFont typeface="Wingdings" panose="05000000000000000000" pitchFamily="2" charset="2"/>
              <a:buChar char="ü"/>
            </a:pPr>
            <a:r>
              <a:rPr lang="en-US" sz="2400" dirty="0"/>
              <a:t>Supervision</a:t>
            </a:r>
          </a:p>
          <a:p>
            <a:pPr marL="457200" indent="-457200">
              <a:lnSpc>
                <a:spcPct val="150000"/>
              </a:lnSpc>
              <a:buFont typeface="Wingdings" panose="05000000000000000000" pitchFamily="2" charset="2"/>
              <a:buChar char="ü"/>
            </a:pPr>
            <a:r>
              <a:rPr lang="en-US" sz="2400" dirty="0"/>
              <a:t>Additional material (chalk, cards, </a:t>
            </a:r>
            <a:r>
              <a:rPr lang="en-US" sz="2400" dirty="0">
                <a:solidFill>
                  <a:srgbClr val="FF0000"/>
                </a:solidFill>
              </a:rPr>
              <a:t>markers, cups, spoons….)</a:t>
            </a:r>
            <a:endParaRPr lang="en-CM" sz="2400" dirty="0">
              <a:solidFill>
                <a:srgbClr val="FF0000"/>
              </a:solidFill>
            </a:endParaRPr>
          </a:p>
        </p:txBody>
      </p:sp>
      <p:graphicFrame>
        <p:nvGraphicFramePr>
          <p:cNvPr id="8" name="Chart 7">
            <a:extLst>
              <a:ext uri="{FF2B5EF4-FFF2-40B4-BE49-F238E27FC236}">
                <a16:creationId xmlns:a16="http://schemas.microsoft.com/office/drawing/2014/main" id="{9FBB7F2D-BA6E-4674-A05D-D3197438074D}"/>
              </a:ext>
            </a:extLst>
          </p:cNvPr>
          <p:cNvGraphicFramePr>
            <a:graphicFrameLocks/>
          </p:cNvGraphicFramePr>
          <p:nvPr>
            <p:extLst>
              <p:ext uri="{D42A27DB-BD31-4B8C-83A1-F6EECF244321}">
                <p14:modId xmlns:p14="http://schemas.microsoft.com/office/powerpoint/2010/main" val="3441436130"/>
              </p:ext>
            </p:extLst>
          </p:nvPr>
        </p:nvGraphicFramePr>
        <p:xfrm>
          <a:off x="6490138" y="1387365"/>
          <a:ext cx="5344508" cy="5021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025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94D85-080E-4FC3-A05D-96B820195F7B}"/>
              </a:ext>
            </a:extLst>
          </p:cNvPr>
          <p:cNvSpPr>
            <a:spLocks noGrp="1"/>
          </p:cNvSpPr>
          <p:nvPr>
            <p:ph type="title"/>
          </p:nvPr>
        </p:nvSpPr>
        <p:spPr>
          <a:xfrm>
            <a:off x="0" y="0"/>
            <a:ext cx="12192000" cy="1082566"/>
          </a:xfrm>
        </p:spPr>
        <p:txBody>
          <a:bodyPr/>
          <a:lstStyle/>
          <a:p>
            <a:pPr algn="l"/>
            <a:r>
              <a:rPr lang="fr-FR" sz="4000" b="1" dirty="0">
                <a:latin typeface="Century Gothic" panose="020B0502020202020204" pitchFamily="34" charset="0"/>
              </a:rPr>
              <a:t>COST TRENDS WITH CURRENT STRATEGY</a:t>
            </a:r>
            <a:endParaRPr lang="en-CM" sz="4000" dirty="0"/>
          </a:p>
        </p:txBody>
      </p:sp>
      <p:graphicFrame>
        <p:nvGraphicFramePr>
          <p:cNvPr id="6" name="Table 5">
            <a:extLst>
              <a:ext uri="{FF2B5EF4-FFF2-40B4-BE49-F238E27FC236}">
                <a16:creationId xmlns:a16="http://schemas.microsoft.com/office/drawing/2014/main" id="{BF41FA4D-908B-450B-86EC-CB158297D32D}"/>
              </a:ext>
            </a:extLst>
          </p:cNvPr>
          <p:cNvGraphicFramePr>
            <a:graphicFrameLocks noGrp="1"/>
          </p:cNvGraphicFramePr>
          <p:nvPr>
            <p:extLst>
              <p:ext uri="{D42A27DB-BD31-4B8C-83A1-F6EECF244321}">
                <p14:modId xmlns:p14="http://schemas.microsoft.com/office/powerpoint/2010/main" val="2244223976"/>
              </p:ext>
            </p:extLst>
          </p:nvPr>
        </p:nvGraphicFramePr>
        <p:xfrm>
          <a:off x="777765" y="1692165"/>
          <a:ext cx="10405241" cy="3946830"/>
        </p:xfrm>
        <a:graphic>
          <a:graphicData uri="http://schemas.openxmlformats.org/drawingml/2006/table">
            <a:tbl>
              <a:tblPr firstRow="1" bandRow="1">
                <a:tableStyleId>{0E3FDE45-AF77-4B5C-9715-49D594BDF05E}</a:tableStyleId>
              </a:tblPr>
              <a:tblGrid>
                <a:gridCol w="2618241">
                  <a:extLst>
                    <a:ext uri="{9D8B030D-6E8A-4147-A177-3AD203B41FA5}">
                      <a16:colId xmlns:a16="http://schemas.microsoft.com/office/drawing/2014/main" val="3914106459"/>
                    </a:ext>
                  </a:extLst>
                </a:gridCol>
                <a:gridCol w="1557400">
                  <a:extLst>
                    <a:ext uri="{9D8B030D-6E8A-4147-A177-3AD203B41FA5}">
                      <a16:colId xmlns:a16="http://schemas.microsoft.com/office/drawing/2014/main" val="1225935262"/>
                    </a:ext>
                  </a:extLst>
                </a:gridCol>
                <a:gridCol w="1557400">
                  <a:extLst>
                    <a:ext uri="{9D8B030D-6E8A-4147-A177-3AD203B41FA5}">
                      <a16:colId xmlns:a16="http://schemas.microsoft.com/office/drawing/2014/main" val="444581720"/>
                    </a:ext>
                  </a:extLst>
                </a:gridCol>
                <a:gridCol w="1557400">
                  <a:extLst>
                    <a:ext uri="{9D8B030D-6E8A-4147-A177-3AD203B41FA5}">
                      <a16:colId xmlns:a16="http://schemas.microsoft.com/office/drawing/2014/main" val="2011049835"/>
                    </a:ext>
                  </a:extLst>
                </a:gridCol>
                <a:gridCol w="1557400">
                  <a:extLst>
                    <a:ext uri="{9D8B030D-6E8A-4147-A177-3AD203B41FA5}">
                      <a16:colId xmlns:a16="http://schemas.microsoft.com/office/drawing/2014/main" val="468889326"/>
                    </a:ext>
                  </a:extLst>
                </a:gridCol>
                <a:gridCol w="1557400">
                  <a:extLst>
                    <a:ext uri="{9D8B030D-6E8A-4147-A177-3AD203B41FA5}">
                      <a16:colId xmlns:a16="http://schemas.microsoft.com/office/drawing/2014/main" val="53926989"/>
                    </a:ext>
                  </a:extLst>
                </a:gridCol>
              </a:tblGrid>
              <a:tr h="362933">
                <a:tc>
                  <a:txBody>
                    <a:bodyPr/>
                    <a:lstStyle/>
                    <a:p>
                      <a:pPr algn="l" rtl="0" fontAlgn="ctr"/>
                      <a:r>
                        <a:rPr lang="en-US" sz="2000" b="1" u="none" strike="noStrike">
                          <a:solidFill>
                            <a:srgbClr val="000000"/>
                          </a:solidFill>
                          <a:effectLst/>
                        </a:rPr>
                        <a:t>Year</a:t>
                      </a:r>
                      <a:endParaRPr lang="en-US" sz="2000" b="1"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000" b="1" u="none" strike="noStrike">
                          <a:solidFill>
                            <a:srgbClr val="000000"/>
                          </a:solidFill>
                          <a:effectLst/>
                        </a:rPr>
                        <a:t>2016</a:t>
                      </a:r>
                      <a:endParaRPr lang="en-CM" sz="2000" b="1"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000" b="1" u="none" strike="noStrike">
                          <a:solidFill>
                            <a:srgbClr val="000000"/>
                          </a:solidFill>
                          <a:effectLst/>
                        </a:rPr>
                        <a:t>2017</a:t>
                      </a:r>
                      <a:endParaRPr lang="en-CM" sz="2000" b="1"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000" b="1" u="none" strike="noStrike">
                          <a:solidFill>
                            <a:srgbClr val="000000"/>
                          </a:solidFill>
                          <a:effectLst/>
                        </a:rPr>
                        <a:t>2018</a:t>
                      </a:r>
                      <a:endParaRPr lang="en-CM" sz="2000" b="1"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000" b="1" u="none" strike="noStrike">
                          <a:solidFill>
                            <a:srgbClr val="000000"/>
                          </a:solidFill>
                          <a:effectLst/>
                        </a:rPr>
                        <a:t>2020</a:t>
                      </a:r>
                      <a:endParaRPr lang="en-CM" sz="2000" b="1"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000" b="1" u="none" strike="noStrike">
                          <a:solidFill>
                            <a:srgbClr val="000000"/>
                          </a:solidFill>
                          <a:effectLst/>
                        </a:rPr>
                        <a:t>2021</a:t>
                      </a:r>
                      <a:endParaRPr lang="en-CM" sz="20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40759516"/>
                  </a:ext>
                </a:extLst>
              </a:tr>
              <a:tr h="657817">
                <a:tc>
                  <a:txBody>
                    <a:bodyPr/>
                    <a:lstStyle/>
                    <a:p>
                      <a:pPr algn="l" rtl="0" fontAlgn="ctr"/>
                      <a:r>
                        <a:rPr lang="en-US" sz="2400" b="0" u="none" strike="noStrike" dirty="0">
                          <a:solidFill>
                            <a:srgbClr val="000000"/>
                          </a:solidFill>
                          <a:effectLst/>
                        </a:rPr>
                        <a:t>Number Eligible Districts*</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en-CM" sz="2400" b="0" u="none" strike="noStrike" dirty="0">
                          <a:solidFill>
                            <a:srgbClr val="000000"/>
                          </a:solidFill>
                          <a:effectLst/>
                        </a:rPr>
                        <a:t>45</a:t>
                      </a:r>
                      <a:endParaRPr lang="en-CM" sz="24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en-CM" sz="2400" b="0" u="none" strike="noStrike">
                          <a:solidFill>
                            <a:srgbClr val="000000"/>
                          </a:solidFill>
                          <a:effectLst/>
                        </a:rPr>
                        <a:t>45</a:t>
                      </a:r>
                      <a:endParaRPr lang="en-CM" sz="2400" b="0"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400" b="0" u="none" strike="noStrike" dirty="0">
                          <a:solidFill>
                            <a:srgbClr val="000000"/>
                          </a:solidFill>
                          <a:effectLst/>
                        </a:rPr>
                        <a:t>45</a:t>
                      </a:r>
                      <a:endParaRPr lang="en-CM" sz="24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en-CM" sz="2400" b="0" u="none" strike="noStrike" dirty="0">
                          <a:solidFill>
                            <a:srgbClr val="000000"/>
                          </a:solidFill>
                          <a:effectLst/>
                        </a:rPr>
                        <a:t>45</a:t>
                      </a:r>
                      <a:endParaRPr lang="en-CM" sz="24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en-CM" sz="2400" b="0" u="none" strike="noStrike" dirty="0">
                          <a:solidFill>
                            <a:srgbClr val="000000"/>
                          </a:solidFill>
                          <a:effectLst/>
                        </a:rPr>
                        <a:t>46</a:t>
                      </a:r>
                      <a:endParaRPr lang="en-CM"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082523"/>
                  </a:ext>
                </a:extLst>
              </a:tr>
              <a:tr h="657817">
                <a:tc>
                  <a:txBody>
                    <a:bodyPr/>
                    <a:lstStyle/>
                    <a:p>
                      <a:pPr algn="l" rtl="0" fontAlgn="ctr"/>
                      <a:r>
                        <a:rPr lang="en-US" sz="2400" b="0" u="none" strike="noStrike">
                          <a:solidFill>
                            <a:srgbClr val="000000"/>
                          </a:solidFill>
                          <a:effectLst/>
                        </a:rPr>
                        <a:t>Number of cycles</a:t>
                      </a:r>
                      <a:endParaRPr lang="en-US" sz="2400" b="0"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400" b="0" u="none" strike="noStrike">
                          <a:solidFill>
                            <a:srgbClr val="000000"/>
                          </a:solidFill>
                          <a:effectLst/>
                        </a:rPr>
                        <a:t>3</a:t>
                      </a:r>
                      <a:endParaRPr lang="en-CM" sz="2400" b="0"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400" b="0" u="none" strike="noStrike">
                          <a:solidFill>
                            <a:srgbClr val="000000"/>
                          </a:solidFill>
                          <a:effectLst/>
                        </a:rPr>
                        <a:t>4</a:t>
                      </a:r>
                      <a:endParaRPr lang="en-CM" sz="2400" b="0"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400" b="0" u="none" strike="noStrike">
                          <a:solidFill>
                            <a:srgbClr val="000000"/>
                          </a:solidFill>
                          <a:effectLst/>
                        </a:rPr>
                        <a:t>4</a:t>
                      </a:r>
                      <a:endParaRPr lang="en-CM" sz="2400" b="0"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400" b="0" u="none" strike="noStrike">
                          <a:solidFill>
                            <a:srgbClr val="000000"/>
                          </a:solidFill>
                          <a:effectLst/>
                        </a:rPr>
                        <a:t>4</a:t>
                      </a:r>
                      <a:endParaRPr lang="en-CM" sz="2400" b="0" i="0" u="none" strike="noStrike">
                        <a:solidFill>
                          <a:srgbClr val="000000"/>
                        </a:solidFill>
                        <a:effectLst/>
                        <a:latin typeface="Calibri" panose="020F0502020204030204" pitchFamily="34" charset="0"/>
                      </a:endParaRPr>
                    </a:p>
                  </a:txBody>
                  <a:tcPr marL="0" marR="0" marT="0" marB="0" anchor="ctr"/>
                </a:tc>
                <a:tc>
                  <a:txBody>
                    <a:bodyPr/>
                    <a:lstStyle/>
                    <a:p>
                      <a:pPr algn="r" rtl="0" fontAlgn="ctr"/>
                      <a:r>
                        <a:rPr lang="en-CM" sz="2400" b="0" u="none" strike="noStrike" dirty="0">
                          <a:solidFill>
                            <a:srgbClr val="000000"/>
                          </a:solidFill>
                          <a:effectLst/>
                        </a:rPr>
                        <a:t>4</a:t>
                      </a:r>
                      <a:endParaRPr lang="en-CM"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54873464"/>
                  </a:ext>
                </a:extLst>
              </a:tr>
              <a:tr h="657817">
                <a:tc>
                  <a:txBody>
                    <a:bodyPr/>
                    <a:lstStyle/>
                    <a:p>
                      <a:pPr algn="l" rtl="0" fontAlgn="ctr"/>
                      <a:r>
                        <a:rPr lang="en-US" sz="2400" b="0" u="none" strike="noStrike">
                          <a:solidFill>
                            <a:srgbClr val="000000"/>
                          </a:solidFill>
                          <a:effectLst/>
                        </a:rPr>
                        <a:t>Target </a:t>
                      </a:r>
                      <a:endParaRPr lang="en-US" sz="2400" b="0" i="0" u="none" strike="noStrike">
                        <a:solidFill>
                          <a:srgbClr val="000000"/>
                        </a:solidFill>
                        <a:effectLst/>
                        <a:latin typeface="Calibri" panose="020F0502020204030204" pitchFamily="34" charset="0"/>
                      </a:endParaRPr>
                    </a:p>
                  </a:txBody>
                  <a:tcPr marL="0" marR="0" marT="0" marB="0" anchor="ctr"/>
                </a:tc>
                <a:tc>
                  <a:txBody>
                    <a:bodyPr/>
                    <a:lstStyle/>
                    <a:p>
                      <a:pPr algn="l" rtl="0" fontAlgn="t"/>
                      <a:r>
                        <a:rPr lang="en-CM" sz="2400" b="0" u="none" strike="noStrike" dirty="0">
                          <a:solidFill>
                            <a:srgbClr val="000000"/>
                          </a:solidFill>
                          <a:effectLst/>
                        </a:rPr>
                        <a:t>     1,387,534 </a:t>
                      </a:r>
                      <a:endParaRPr lang="en-CM" sz="2400" b="0" i="0" u="none" strike="noStrike" dirty="0">
                        <a:solidFill>
                          <a:srgbClr val="000000"/>
                        </a:solidFill>
                        <a:effectLst/>
                        <a:latin typeface="Calibri" panose="020F0502020204030204" pitchFamily="34" charset="0"/>
                      </a:endParaRPr>
                    </a:p>
                  </a:txBody>
                  <a:tcPr marL="0" marR="0" marT="0" marB="0"/>
                </a:tc>
                <a:tc>
                  <a:txBody>
                    <a:bodyPr/>
                    <a:lstStyle/>
                    <a:p>
                      <a:pPr algn="l" rtl="0" fontAlgn="t"/>
                      <a:r>
                        <a:rPr lang="en-CM" sz="2400" b="0" u="none" strike="noStrike" dirty="0">
                          <a:solidFill>
                            <a:srgbClr val="000000"/>
                          </a:solidFill>
                          <a:effectLst/>
                        </a:rPr>
                        <a:t>     1,549,250 </a:t>
                      </a:r>
                      <a:endParaRPr lang="en-CM" sz="2400" b="0" i="0" u="none" strike="noStrike" dirty="0">
                        <a:solidFill>
                          <a:srgbClr val="000000"/>
                        </a:solidFill>
                        <a:effectLst/>
                        <a:latin typeface="Calibri" panose="020F0502020204030204" pitchFamily="34" charset="0"/>
                      </a:endParaRPr>
                    </a:p>
                  </a:txBody>
                  <a:tcPr marL="0" marR="0" marT="0" marB="0"/>
                </a:tc>
                <a:tc>
                  <a:txBody>
                    <a:bodyPr/>
                    <a:lstStyle/>
                    <a:p>
                      <a:pPr algn="l" rtl="0" fontAlgn="t"/>
                      <a:r>
                        <a:rPr lang="en-CM" sz="2400" b="0" u="none" strike="noStrike" dirty="0">
                          <a:solidFill>
                            <a:srgbClr val="000000"/>
                          </a:solidFill>
                          <a:effectLst/>
                        </a:rPr>
                        <a:t>     1,611,831 </a:t>
                      </a:r>
                      <a:endParaRPr lang="en-CM" sz="2400" b="0" i="0" u="none" strike="noStrike" dirty="0">
                        <a:solidFill>
                          <a:srgbClr val="000000"/>
                        </a:solidFill>
                        <a:effectLst/>
                        <a:latin typeface="Calibri" panose="020F0502020204030204" pitchFamily="34" charset="0"/>
                      </a:endParaRPr>
                    </a:p>
                  </a:txBody>
                  <a:tcPr marL="0" marR="0" marT="0" marB="0"/>
                </a:tc>
                <a:tc>
                  <a:txBody>
                    <a:bodyPr/>
                    <a:lstStyle/>
                    <a:p>
                      <a:pPr algn="l" rtl="0" fontAlgn="t"/>
                      <a:r>
                        <a:rPr lang="en-CM" sz="2400" b="0" u="none" strike="noStrike" dirty="0">
                          <a:solidFill>
                            <a:srgbClr val="000000"/>
                          </a:solidFill>
                          <a:effectLst/>
                        </a:rPr>
                        <a:t>     1,684,428 </a:t>
                      </a:r>
                      <a:endParaRPr lang="en-CM" sz="2400" b="0" i="0" u="none" strike="noStrike" dirty="0">
                        <a:solidFill>
                          <a:srgbClr val="000000"/>
                        </a:solidFill>
                        <a:effectLst/>
                        <a:latin typeface="Calibri" panose="020F0502020204030204" pitchFamily="34" charset="0"/>
                      </a:endParaRPr>
                    </a:p>
                  </a:txBody>
                  <a:tcPr marL="0" marR="0" marT="0" marB="0"/>
                </a:tc>
                <a:tc>
                  <a:txBody>
                    <a:bodyPr/>
                    <a:lstStyle/>
                    <a:p>
                      <a:pPr algn="l" rtl="0" fontAlgn="t"/>
                      <a:r>
                        <a:rPr lang="en-CM" sz="2400" b="0" u="none" strike="noStrike" dirty="0">
                          <a:solidFill>
                            <a:srgbClr val="000000"/>
                          </a:solidFill>
                          <a:effectLst/>
                        </a:rPr>
                        <a:t>     1,724,859 </a:t>
                      </a:r>
                      <a:endParaRPr lang="en-CM" sz="2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150371484"/>
                  </a:ext>
                </a:extLst>
              </a:tr>
              <a:tr h="657817">
                <a:tc>
                  <a:txBody>
                    <a:bodyPr/>
                    <a:lstStyle/>
                    <a:p>
                      <a:pPr algn="l" rtl="0" fontAlgn="ctr"/>
                      <a:r>
                        <a:rPr lang="en-US" sz="2400" b="1" u="none" strike="noStrike">
                          <a:solidFill>
                            <a:srgbClr val="000000"/>
                          </a:solidFill>
                          <a:effectLst/>
                        </a:rPr>
                        <a:t>Total funded (USD)</a:t>
                      </a:r>
                      <a:endParaRPr lang="en-US" sz="2400" b="1" i="0" u="none" strike="noStrike">
                        <a:solidFill>
                          <a:srgbClr val="000000"/>
                        </a:solidFill>
                        <a:effectLst/>
                        <a:latin typeface="Calibri" panose="020F0502020204030204" pitchFamily="34" charset="0"/>
                      </a:endParaRPr>
                    </a:p>
                  </a:txBody>
                  <a:tcPr marL="0" marR="0" marT="0" marB="0" anchor="ctr"/>
                </a:tc>
                <a:tc>
                  <a:txBody>
                    <a:bodyPr/>
                    <a:lstStyle/>
                    <a:p>
                      <a:pPr algn="l" rtl="0" fontAlgn="t"/>
                      <a:r>
                        <a:rPr lang="en-CM" sz="2400" b="1" u="none" strike="noStrike" dirty="0">
                          <a:solidFill>
                            <a:srgbClr val="000000"/>
                          </a:solidFill>
                          <a:effectLst/>
                        </a:rPr>
                        <a:t>     3,889,166 </a:t>
                      </a:r>
                      <a:endParaRPr lang="en-CM" sz="2400" b="1" i="0" u="none" strike="noStrike" dirty="0">
                        <a:solidFill>
                          <a:srgbClr val="000000"/>
                        </a:solidFill>
                        <a:effectLst/>
                        <a:latin typeface="Calibri" panose="020F0502020204030204" pitchFamily="34" charset="0"/>
                      </a:endParaRPr>
                    </a:p>
                  </a:txBody>
                  <a:tcPr marL="0" marR="0" marT="0" marB="0"/>
                </a:tc>
                <a:tc>
                  <a:txBody>
                    <a:bodyPr/>
                    <a:lstStyle/>
                    <a:p>
                      <a:pPr algn="l" rtl="0" fontAlgn="t"/>
                      <a:r>
                        <a:rPr lang="en-CM" sz="2400" b="1" u="none" strike="noStrike">
                          <a:solidFill>
                            <a:srgbClr val="000000"/>
                          </a:solidFill>
                          <a:effectLst/>
                        </a:rPr>
                        <a:t>     5,114,204 </a:t>
                      </a:r>
                      <a:endParaRPr lang="en-CM" sz="2400" b="1"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CM" sz="2400" b="1" u="none" strike="noStrike" dirty="0">
                          <a:solidFill>
                            <a:srgbClr val="000000"/>
                          </a:solidFill>
                          <a:effectLst/>
                        </a:rPr>
                        <a:t>     5,259,300 </a:t>
                      </a:r>
                      <a:endParaRPr lang="en-CM" sz="2400" b="1" i="0" u="none" strike="noStrike" dirty="0">
                        <a:solidFill>
                          <a:srgbClr val="000000"/>
                        </a:solidFill>
                        <a:effectLst/>
                        <a:latin typeface="Calibri" panose="020F0502020204030204" pitchFamily="34" charset="0"/>
                      </a:endParaRPr>
                    </a:p>
                  </a:txBody>
                  <a:tcPr marL="0" marR="0" marT="0" marB="0"/>
                </a:tc>
                <a:tc>
                  <a:txBody>
                    <a:bodyPr/>
                    <a:lstStyle/>
                    <a:p>
                      <a:pPr algn="l" rtl="0" fontAlgn="ctr"/>
                      <a:r>
                        <a:rPr lang="en-CM" sz="2400" b="1" u="none" strike="noStrike" dirty="0">
                          <a:solidFill>
                            <a:srgbClr val="000000"/>
                          </a:solidFill>
                          <a:effectLst/>
                        </a:rPr>
                        <a:t>     4,279,675 </a:t>
                      </a:r>
                      <a:endParaRPr lang="en-CM" sz="24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en-CM" sz="2400" b="1" u="none" strike="noStrike" dirty="0">
                          <a:solidFill>
                            <a:srgbClr val="000000"/>
                          </a:solidFill>
                          <a:effectLst/>
                        </a:rPr>
                        <a:t>     3,459,995 </a:t>
                      </a:r>
                      <a:endParaRPr lang="en-CM" sz="2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5605473"/>
                  </a:ext>
                </a:extLst>
              </a:tr>
              <a:tr h="657817">
                <a:tc>
                  <a:txBody>
                    <a:bodyPr/>
                    <a:lstStyle/>
                    <a:p>
                      <a:pPr algn="l" rtl="0" fontAlgn="ctr"/>
                      <a:r>
                        <a:rPr lang="en-US" sz="2400" b="0" u="none" strike="noStrike">
                          <a:solidFill>
                            <a:srgbClr val="000000"/>
                          </a:solidFill>
                          <a:effectLst/>
                        </a:rPr>
                        <a:t>Cost per child treated</a:t>
                      </a:r>
                      <a:endParaRPr lang="en-US" sz="2400" b="0" i="0" u="none" strike="noStrike">
                        <a:solidFill>
                          <a:srgbClr val="000000"/>
                        </a:solidFill>
                        <a:effectLst/>
                        <a:latin typeface="Calibri" panose="020F0502020204030204" pitchFamily="34" charset="0"/>
                      </a:endParaRPr>
                    </a:p>
                  </a:txBody>
                  <a:tcPr marL="0" marR="0" marT="0" marB="0" anchor="ctr"/>
                </a:tc>
                <a:tc>
                  <a:txBody>
                    <a:bodyPr/>
                    <a:lstStyle/>
                    <a:p>
                      <a:pPr algn="r" rtl="0" fontAlgn="t"/>
                      <a:r>
                        <a:rPr lang="en-CM" sz="2400" b="1" u="none" strike="noStrike" dirty="0">
                          <a:solidFill>
                            <a:srgbClr val="0070C0"/>
                          </a:solidFill>
                          <a:effectLst/>
                        </a:rPr>
                        <a:t>2.8</a:t>
                      </a:r>
                      <a:endParaRPr lang="en-CM" sz="2400" b="1" i="0" u="none" strike="noStrike" dirty="0">
                        <a:solidFill>
                          <a:srgbClr val="0070C0"/>
                        </a:solidFill>
                        <a:effectLst/>
                        <a:latin typeface="Calibri" panose="020F0502020204030204" pitchFamily="34" charset="0"/>
                      </a:endParaRPr>
                    </a:p>
                  </a:txBody>
                  <a:tcPr marL="0" marR="0" marT="0" marB="0"/>
                </a:tc>
                <a:tc>
                  <a:txBody>
                    <a:bodyPr/>
                    <a:lstStyle/>
                    <a:p>
                      <a:pPr algn="r" rtl="0" fontAlgn="t"/>
                      <a:r>
                        <a:rPr lang="en-CM" sz="2400" b="1" u="none" strike="noStrike" dirty="0">
                          <a:solidFill>
                            <a:srgbClr val="0070C0"/>
                          </a:solidFill>
                          <a:effectLst/>
                        </a:rPr>
                        <a:t>3.3</a:t>
                      </a:r>
                      <a:endParaRPr lang="en-CM" sz="2400" b="1" i="0" u="none" strike="noStrike" dirty="0">
                        <a:solidFill>
                          <a:srgbClr val="0070C0"/>
                        </a:solidFill>
                        <a:effectLst/>
                        <a:latin typeface="Calibri" panose="020F0502020204030204" pitchFamily="34" charset="0"/>
                      </a:endParaRPr>
                    </a:p>
                  </a:txBody>
                  <a:tcPr marL="0" marR="0" marT="0" marB="0"/>
                </a:tc>
                <a:tc>
                  <a:txBody>
                    <a:bodyPr/>
                    <a:lstStyle/>
                    <a:p>
                      <a:pPr algn="r" rtl="0" fontAlgn="t"/>
                      <a:r>
                        <a:rPr lang="en-CM" sz="2400" b="1" u="none" strike="noStrike" dirty="0">
                          <a:solidFill>
                            <a:srgbClr val="0070C0"/>
                          </a:solidFill>
                          <a:effectLst/>
                        </a:rPr>
                        <a:t>3.3</a:t>
                      </a:r>
                      <a:endParaRPr lang="en-CM" sz="2400" b="1" i="0" u="none" strike="noStrike" dirty="0">
                        <a:solidFill>
                          <a:srgbClr val="0070C0"/>
                        </a:solidFill>
                        <a:effectLst/>
                        <a:latin typeface="Calibri" panose="020F0502020204030204" pitchFamily="34" charset="0"/>
                      </a:endParaRPr>
                    </a:p>
                  </a:txBody>
                  <a:tcPr marL="0" marR="0" marT="0" marB="0"/>
                </a:tc>
                <a:tc>
                  <a:txBody>
                    <a:bodyPr/>
                    <a:lstStyle/>
                    <a:p>
                      <a:pPr algn="r" rtl="0" fontAlgn="t"/>
                      <a:r>
                        <a:rPr lang="en-CM" sz="2400" b="1" u="none" strike="noStrike" dirty="0">
                          <a:solidFill>
                            <a:srgbClr val="0070C0"/>
                          </a:solidFill>
                          <a:effectLst/>
                        </a:rPr>
                        <a:t>2.5</a:t>
                      </a:r>
                      <a:endParaRPr lang="en-CM" sz="2400" b="1" i="0" u="none" strike="noStrike" dirty="0">
                        <a:solidFill>
                          <a:srgbClr val="0070C0"/>
                        </a:solidFill>
                        <a:effectLst/>
                        <a:latin typeface="Calibri" panose="020F0502020204030204" pitchFamily="34" charset="0"/>
                      </a:endParaRPr>
                    </a:p>
                  </a:txBody>
                  <a:tcPr marL="0" marR="0" marT="0" marB="0"/>
                </a:tc>
                <a:tc>
                  <a:txBody>
                    <a:bodyPr/>
                    <a:lstStyle/>
                    <a:p>
                      <a:pPr algn="r" rtl="0" fontAlgn="t"/>
                      <a:r>
                        <a:rPr lang="en-CM" sz="2400" b="1" u="none" strike="noStrike" dirty="0">
                          <a:solidFill>
                            <a:srgbClr val="0070C0"/>
                          </a:solidFill>
                          <a:effectLst/>
                        </a:rPr>
                        <a:t>2.0</a:t>
                      </a:r>
                      <a:endParaRPr lang="en-CM" sz="2400" b="1" i="0" u="none" strike="noStrike" dirty="0">
                        <a:solidFill>
                          <a:srgbClr val="0070C0"/>
                        </a:solidFill>
                        <a:effectLst/>
                        <a:latin typeface="Calibri" panose="020F0502020204030204" pitchFamily="34" charset="0"/>
                      </a:endParaRPr>
                    </a:p>
                  </a:txBody>
                  <a:tcPr marL="0" marR="0" marT="0" marB="0"/>
                </a:tc>
                <a:extLst>
                  <a:ext uri="{0D108BD9-81ED-4DB2-BD59-A6C34878D82A}">
                    <a16:rowId xmlns:a16="http://schemas.microsoft.com/office/drawing/2014/main" val="1569996013"/>
                  </a:ext>
                </a:extLst>
              </a:tr>
            </a:tbl>
          </a:graphicData>
        </a:graphic>
      </p:graphicFrame>
    </p:spTree>
    <p:extLst>
      <p:ext uri="{BB962C8B-B14F-4D97-AF65-F5344CB8AC3E}">
        <p14:creationId xmlns:p14="http://schemas.microsoft.com/office/powerpoint/2010/main" val="46828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BF075-A30E-4674-942D-1968B5523E7E}"/>
              </a:ext>
            </a:extLst>
          </p:cNvPr>
          <p:cNvSpPr>
            <a:spLocks noGrp="1"/>
          </p:cNvSpPr>
          <p:nvPr>
            <p:ph type="title"/>
          </p:nvPr>
        </p:nvSpPr>
        <p:spPr>
          <a:xfrm>
            <a:off x="136634" y="136634"/>
            <a:ext cx="11918731" cy="1010929"/>
          </a:xfrm>
        </p:spPr>
        <p:txBody>
          <a:bodyPr/>
          <a:lstStyle/>
          <a:p>
            <a:pPr algn="l"/>
            <a:r>
              <a:rPr lang="fr-FR" sz="3600" b="1" dirty="0">
                <a:latin typeface="Century Gothic" panose="020B0502020202020204" pitchFamily="34" charset="0"/>
                <a:ea typeface="Tahoma" panose="020B0604030504040204" pitchFamily="34" charset="0"/>
              </a:rPr>
              <a:t>PERSPECTIVES TO REDUCE COST: </a:t>
            </a:r>
            <a:r>
              <a:rPr lang="en-US" dirty="0"/>
              <a:t>ROUTINE MODE</a:t>
            </a:r>
            <a:endParaRPr lang="en-CM" dirty="0"/>
          </a:p>
        </p:txBody>
      </p:sp>
      <p:sp>
        <p:nvSpPr>
          <p:cNvPr id="3" name="Espace réservé du contenu 2">
            <a:extLst>
              <a:ext uri="{FF2B5EF4-FFF2-40B4-BE49-F238E27FC236}">
                <a16:creationId xmlns:a16="http://schemas.microsoft.com/office/drawing/2014/main" id="{0AAE4E03-5FCA-47C7-A437-E9661C6956CD}"/>
              </a:ext>
            </a:extLst>
          </p:cNvPr>
          <p:cNvSpPr>
            <a:spLocks noGrp="1"/>
          </p:cNvSpPr>
          <p:nvPr>
            <p:ph sz="quarter" idx="13"/>
          </p:nvPr>
        </p:nvSpPr>
        <p:spPr>
          <a:xfrm>
            <a:off x="257503" y="1273687"/>
            <a:ext cx="11676992" cy="5447679"/>
          </a:xfrm>
        </p:spPr>
        <p:txBody>
          <a:bodyPr>
            <a:normAutofit fontScale="70000" lnSpcReduction="20000"/>
          </a:bodyPr>
          <a:lstStyle/>
          <a:p>
            <a:r>
              <a:rPr lang="en-US" sz="3400" dirty="0">
                <a:latin typeface="+mn-lt"/>
              </a:rPr>
              <a:t>12 health districts</a:t>
            </a:r>
          </a:p>
          <a:p>
            <a:r>
              <a:rPr lang="en-US" sz="3400" dirty="0">
                <a:latin typeface="+mn-lt"/>
              </a:rPr>
              <a:t>Mobilization and distribution will be carried out by the existing CHW </a:t>
            </a:r>
            <a:r>
              <a:rPr lang="en-US" sz="3600" dirty="0">
                <a:solidFill>
                  <a:srgbClr val="000000"/>
                </a:solidFill>
                <a:effectLst/>
                <a:latin typeface="+mn-lt"/>
                <a:ea typeface="Gill Sans"/>
                <a:cs typeface="Gill Sans"/>
              </a:rPr>
              <a:t>assisted by a distributor depending on his/her workload</a:t>
            </a:r>
            <a:endParaRPr lang="en-US" sz="3400" dirty="0">
              <a:latin typeface="+mn-lt"/>
            </a:endParaRPr>
          </a:p>
          <a:p>
            <a:r>
              <a:rPr lang="en-US" sz="3600" dirty="0">
                <a:latin typeface="+mn-lt"/>
              </a:rPr>
              <a:t>Door-to-door distribution that will last four to seven days (depending on the number of CHWs and the target catchment population) – DOT on first dose</a:t>
            </a:r>
          </a:p>
          <a:p>
            <a:r>
              <a:rPr lang="en-US" sz="3600" dirty="0">
                <a:latin typeface="+mn-lt"/>
              </a:rPr>
              <a:t>50 eligible children to be treated per day</a:t>
            </a:r>
          </a:p>
          <a:p>
            <a:pPr marL="0" indent="0">
              <a:buNone/>
            </a:pPr>
            <a:endParaRPr lang="en-US" sz="3400" b="1" dirty="0">
              <a:latin typeface="+mn-lt"/>
            </a:endParaRPr>
          </a:p>
          <a:p>
            <a:pPr marL="0" indent="0">
              <a:buNone/>
            </a:pPr>
            <a:r>
              <a:rPr lang="en-US" sz="3400" b="1" dirty="0">
                <a:latin typeface="+mn-lt"/>
              </a:rPr>
              <a:t>Mobilization / children enumeration</a:t>
            </a:r>
          </a:p>
          <a:p>
            <a:r>
              <a:rPr lang="en-US" sz="3400" dirty="0">
                <a:solidFill>
                  <a:srgbClr val="000000"/>
                </a:solidFill>
                <a:latin typeface="+mn-lt"/>
                <a:ea typeface="Gill Sans"/>
                <a:cs typeface="Gill Sans"/>
              </a:rPr>
              <a:t>C</a:t>
            </a:r>
            <a:r>
              <a:rPr lang="en-US" sz="3400" dirty="0">
                <a:solidFill>
                  <a:srgbClr val="000000"/>
                </a:solidFill>
                <a:effectLst/>
                <a:latin typeface="+mn-lt"/>
                <a:ea typeface="Gill Sans"/>
                <a:cs typeface="Gill Sans"/>
              </a:rPr>
              <a:t>arried out only in cycle 1 and will last 5 days</a:t>
            </a:r>
          </a:p>
          <a:p>
            <a:r>
              <a:rPr lang="en-US" sz="3400" dirty="0">
                <a:solidFill>
                  <a:srgbClr val="000000"/>
                </a:solidFill>
                <a:latin typeface="+mn-lt"/>
                <a:ea typeface="Gill Sans"/>
                <a:cs typeface="Gill Sans"/>
              </a:rPr>
              <a:t>The CHW will update of the household count (regular activity of CHWs), with inclusion the number of children aged 3 to 59 months counted</a:t>
            </a:r>
          </a:p>
          <a:p>
            <a:pPr marL="0" indent="0">
              <a:buNone/>
            </a:pPr>
            <a:endParaRPr lang="en-US" sz="3600" b="1" dirty="0">
              <a:latin typeface="+mn-lt"/>
            </a:endParaRPr>
          </a:p>
          <a:p>
            <a:pPr marL="0" indent="0">
              <a:buNone/>
            </a:pPr>
            <a:r>
              <a:rPr lang="en-US" sz="3600" b="1" dirty="0">
                <a:latin typeface="+mn-lt"/>
              </a:rPr>
              <a:t>Supervision</a:t>
            </a:r>
          </a:p>
          <a:p>
            <a:r>
              <a:rPr lang="en-US" sz="3600" dirty="0">
                <a:latin typeface="+mn-lt"/>
              </a:rPr>
              <a:t>The health district, health areas and health facility staff will lead the supervision of CHWs (fewer proximity supervisors)</a:t>
            </a:r>
          </a:p>
          <a:p>
            <a:endParaRPr lang="en-US" sz="3400" dirty="0">
              <a:solidFill>
                <a:srgbClr val="000000"/>
              </a:solidFill>
              <a:effectLst/>
              <a:latin typeface="+mn-lt"/>
              <a:ea typeface="Gill Sans"/>
              <a:cs typeface="Gill Sans"/>
            </a:endParaRPr>
          </a:p>
        </p:txBody>
      </p:sp>
    </p:spTree>
    <p:extLst>
      <p:ext uri="{BB962C8B-B14F-4D97-AF65-F5344CB8AC3E}">
        <p14:creationId xmlns:p14="http://schemas.microsoft.com/office/powerpoint/2010/main" val="127078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46F18-F666-48A7-917D-0E17897DFB89}"/>
              </a:ext>
            </a:extLst>
          </p:cNvPr>
          <p:cNvSpPr>
            <a:spLocks noGrp="1"/>
          </p:cNvSpPr>
          <p:nvPr>
            <p:ph type="title"/>
          </p:nvPr>
        </p:nvSpPr>
        <p:spPr>
          <a:xfrm>
            <a:off x="157655" y="120362"/>
            <a:ext cx="11960773" cy="1056797"/>
          </a:xfrm>
        </p:spPr>
        <p:txBody>
          <a:bodyPr/>
          <a:lstStyle/>
          <a:p>
            <a:pPr algn="l"/>
            <a:r>
              <a:rPr lang="en-US" dirty="0"/>
              <a:t>ADVANTAGES OF THE ROUTINE SMC</a:t>
            </a:r>
            <a:endParaRPr lang="en-CM" dirty="0"/>
          </a:p>
        </p:txBody>
      </p:sp>
      <p:sp>
        <p:nvSpPr>
          <p:cNvPr id="3" name="Espace réservé du contenu 2">
            <a:extLst>
              <a:ext uri="{FF2B5EF4-FFF2-40B4-BE49-F238E27FC236}">
                <a16:creationId xmlns:a16="http://schemas.microsoft.com/office/drawing/2014/main" id="{73E4FC21-CC27-4320-8C2D-8939D498D90C}"/>
              </a:ext>
            </a:extLst>
          </p:cNvPr>
          <p:cNvSpPr>
            <a:spLocks noGrp="1"/>
          </p:cNvSpPr>
          <p:nvPr>
            <p:ph sz="quarter" idx="13"/>
          </p:nvPr>
        </p:nvSpPr>
        <p:spPr>
          <a:xfrm>
            <a:off x="336331" y="1591661"/>
            <a:ext cx="10941269" cy="4819649"/>
          </a:xfrm>
        </p:spPr>
        <p:txBody>
          <a:bodyPr>
            <a:normAutofit lnSpcReduction="10000"/>
          </a:bodyPr>
          <a:lstStyle/>
          <a:p>
            <a:r>
              <a:rPr lang="en-US" dirty="0">
                <a:latin typeface="+mn-lt"/>
                <a:ea typeface="Gill Sans"/>
                <a:cs typeface="Gill Sans"/>
              </a:rPr>
              <a:t>S</a:t>
            </a:r>
            <a:r>
              <a:rPr lang="en-US" dirty="0">
                <a:effectLst/>
                <a:latin typeface="+mn-lt"/>
                <a:ea typeface="Gill Sans"/>
                <a:cs typeface="Gill Sans"/>
              </a:rPr>
              <a:t>trengthening the  ownership of </a:t>
            </a:r>
            <a:r>
              <a:rPr lang="en-US" dirty="0">
                <a:latin typeface="+mn-lt"/>
                <a:ea typeface="Gill Sans"/>
                <a:cs typeface="Gill Sans"/>
              </a:rPr>
              <a:t>the SMC </a:t>
            </a:r>
            <a:r>
              <a:rPr lang="en-US" dirty="0">
                <a:effectLst/>
                <a:latin typeface="+mn-lt"/>
                <a:ea typeface="Gill Sans"/>
                <a:cs typeface="Gill Sans"/>
              </a:rPr>
              <a:t>by the health districts and local communities for sustainability</a:t>
            </a:r>
          </a:p>
          <a:p>
            <a:r>
              <a:rPr lang="en-US" dirty="0">
                <a:latin typeface="+mn-lt"/>
                <a:ea typeface="Gill Sans"/>
                <a:cs typeface="Gill Sans"/>
              </a:rPr>
              <a:t>Implementation of SMC</a:t>
            </a:r>
            <a:r>
              <a:rPr lang="en-US" dirty="0">
                <a:effectLst/>
                <a:latin typeface="+mn-lt"/>
                <a:ea typeface="Gill Sans"/>
                <a:cs typeface="Gill Sans"/>
              </a:rPr>
              <a:t> beyond four months for health district long transmission period, with minimum operations and affordable costs</a:t>
            </a:r>
            <a:endParaRPr lang="en-US" dirty="0">
              <a:latin typeface="+mn-lt"/>
              <a:ea typeface="Gill Sans"/>
              <a:cs typeface="Gill Sans"/>
            </a:endParaRPr>
          </a:p>
          <a:p>
            <a:r>
              <a:rPr lang="en-US" dirty="0">
                <a:latin typeface="+mn-lt"/>
                <a:ea typeface="Gill Sans"/>
                <a:cs typeface="Gill Sans"/>
              </a:rPr>
              <a:t>Strengthening malaria case management during SMC: CHWs will be able to screen and treat malaria cases in febrile children during household visits </a:t>
            </a:r>
          </a:p>
          <a:p>
            <a:r>
              <a:rPr lang="en-US" dirty="0">
                <a:latin typeface="+mn-lt"/>
              </a:rPr>
              <a:t>Payment of actors is facilitated: since the CHWs are already registered in the payment system, </a:t>
            </a:r>
          </a:p>
          <a:p>
            <a:r>
              <a:rPr lang="en-US" dirty="0">
                <a:latin typeface="+mn-lt"/>
              </a:rPr>
              <a:t>The reduction of the number of actors leads to a reduction of the cost the SMC</a:t>
            </a:r>
          </a:p>
        </p:txBody>
      </p:sp>
    </p:spTree>
    <p:extLst>
      <p:ext uri="{BB962C8B-B14F-4D97-AF65-F5344CB8AC3E}">
        <p14:creationId xmlns:p14="http://schemas.microsoft.com/office/powerpoint/2010/main" val="226195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D9D2B-6A23-4A60-9DBA-4BB82A753AC7}"/>
              </a:ext>
            </a:extLst>
          </p:cNvPr>
          <p:cNvSpPr>
            <a:spLocks noGrp="1"/>
          </p:cNvSpPr>
          <p:nvPr>
            <p:ph type="title"/>
          </p:nvPr>
        </p:nvSpPr>
        <p:spPr>
          <a:xfrm>
            <a:off x="220717" y="247115"/>
            <a:ext cx="11876690" cy="801943"/>
          </a:xfrm>
        </p:spPr>
        <p:txBody>
          <a:bodyPr/>
          <a:lstStyle/>
          <a:p>
            <a:r>
              <a:rPr lang="en-US" dirty="0"/>
              <a:t>BUDGET CAMPAIGN VS BUDGET ROUTINE</a:t>
            </a:r>
            <a:endParaRPr lang="en-CM" dirty="0"/>
          </a:p>
        </p:txBody>
      </p:sp>
      <p:sp>
        <p:nvSpPr>
          <p:cNvPr id="4" name="Espace réservé du texte 3">
            <a:extLst>
              <a:ext uri="{FF2B5EF4-FFF2-40B4-BE49-F238E27FC236}">
                <a16:creationId xmlns:a16="http://schemas.microsoft.com/office/drawing/2014/main" id="{AE435DBB-424E-4546-A194-23D76611D7B5}"/>
              </a:ext>
            </a:extLst>
          </p:cNvPr>
          <p:cNvSpPr>
            <a:spLocks noGrp="1"/>
          </p:cNvSpPr>
          <p:nvPr>
            <p:ph type="body" idx="1"/>
          </p:nvPr>
        </p:nvSpPr>
        <p:spPr/>
        <p:txBody>
          <a:bodyPr/>
          <a:lstStyle/>
          <a:p>
            <a:r>
              <a:rPr lang="en-US" dirty="0"/>
              <a:t>CAMPAIGN 2021</a:t>
            </a:r>
            <a:endParaRPr lang="en-CM" dirty="0"/>
          </a:p>
        </p:txBody>
      </p:sp>
      <p:sp>
        <p:nvSpPr>
          <p:cNvPr id="5" name="Espace réservé du contenu 4">
            <a:extLst>
              <a:ext uri="{FF2B5EF4-FFF2-40B4-BE49-F238E27FC236}">
                <a16:creationId xmlns:a16="http://schemas.microsoft.com/office/drawing/2014/main" id="{93937FA4-F5B4-491D-8E6F-3731476C7BE4}"/>
              </a:ext>
            </a:extLst>
          </p:cNvPr>
          <p:cNvSpPr>
            <a:spLocks noGrp="1"/>
          </p:cNvSpPr>
          <p:nvPr>
            <p:ph sz="half" idx="2"/>
          </p:nvPr>
        </p:nvSpPr>
        <p:spPr/>
        <p:txBody>
          <a:bodyPr/>
          <a:lstStyle/>
          <a:p>
            <a:r>
              <a:rPr lang="en-US" dirty="0"/>
              <a:t>Total Budget:  US $ 3,459,995</a:t>
            </a:r>
          </a:p>
          <a:p>
            <a:endParaRPr lang="en-CM" dirty="0"/>
          </a:p>
        </p:txBody>
      </p:sp>
      <p:sp>
        <p:nvSpPr>
          <p:cNvPr id="6" name="Espace réservé du texte 5">
            <a:extLst>
              <a:ext uri="{FF2B5EF4-FFF2-40B4-BE49-F238E27FC236}">
                <a16:creationId xmlns:a16="http://schemas.microsoft.com/office/drawing/2014/main" id="{867321F0-2D76-438E-9B27-5BDF55D2F8D0}"/>
              </a:ext>
            </a:extLst>
          </p:cNvPr>
          <p:cNvSpPr>
            <a:spLocks noGrp="1"/>
          </p:cNvSpPr>
          <p:nvPr>
            <p:ph type="body" sz="quarter" idx="3"/>
          </p:nvPr>
        </p:nvSpPr>
        <p:spPr/>
        <p:txBody>
          <a:bodyPr/>
          <a:lstStyle/>
          <a:p>
            <a:r>
              <a:rPr lang="en-US" dirty="0"/>
              <a:t>CAMPAIGN + ROUTINE 2022</a:t>
            </a:r>
            <a:endParaRPr lang="en-CM" dirty="0"/>
          </a:p>
        </p:txBody>
      </p:sp>
      <p:sp>
        <p:nvSpPr>
          <p:cNvPr id="7" name="Espace réservé du contenu 6">
            <a:extLst>
              <a:ext uri="{FF2B5EF4-FFF2-40B4-BE49-F238E27FC236}">
                <a16:creationId xmlns:a16="http://schemas.microsoft.com/office/drawing/2014/main" id="{5930ABF7-7C49-4C37-8193-81915D03E37C}"/>
              </a:ext>
            </a:extLst>
          </p:cNvPr>
          <p:cNvSpPr>
            <a:spLocks noGrp="1"/>
          </p:cNvSpPr>
          <p:nvPr>
            <p:ph sz="quarter" idx="4"/>
          </p:nvPr>
        </p:nvSpPr>
        <p:spPr/>
        <p:txBody>
          <a:bodyPr/>
          <a:lstStyle/>
          <a:p>
            <a:r>
              <a:rPr lang="en-US" dirty="0"/>
              <a:t>Total budget:  US $ </a:t>
            </a:r>
            <a:r>
              <a:rPr lang="en-CM" dirty="0"/>
              <a:t>3,1</a:t>
            </a:r>
            <a:r>
              <a:rPr lang="en-US" dirty="0"/>
              <a:t>7</a:t>
            </a:r>
            <a:r>
              <a:rPr lang="en-CM" dirty="0"/>
              <a:t>0,818 </a:t>
            </a:r>
            <a:endParaRPr lang="en-US" dirty="0"/>
          </a:p>
          <a:p>
            <a:r>
              <a:rPr lang="en-US" dirty="0"/>
              <a:t>With consideration of 5 cycles in 3 health districts</a:t>
            </a:r>
          </a:p>
          <a:p>
            <a:r>
              <a:rPr lang="en-US" dirty="0"/>
              <a:t>Final budget will show up the gain of the routine strategy</a:t>
            </a:r>
            <a:endParaRPr lang="en-CM" dirty="0"/>
          </a:p>
        </p:txBody>
      </p:sp>
    </p:spTree>
    <p:extLst>
      <p:ext uri="{BB962C8B-B14F-4D97-AF65-F5344CB8AC3E}">
        <p14:creationId xmlns:p14="http://schemas.microsoft.com/office/powerpoint/2010/main" val="224292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193A-649A-4460-9CCD-1922DF05CDC1}"/>
              </a:ext>
            </a:extLst>
          </p:cNvPr>
          <p:cNvSpPr>
            <a:spLocks noGrp="1"/>
          </p:cNvSpPr>
          <p:nvPr>
            <p:ph type="ctrTitle"/>
          </p:nvPr>
        </p:nvSpPr>
        <p:spPr>
          <a:xfrm>
            <a:off x="1104463" y="1563816"/>
            <a:ext cx="10363200" cy="1470025"/>
          </a:xfrm>
        </p:spPr>
        <p:txBody>
          <a:bodyPr/>
          <a:lstStyle/>
          <a:p>
            <a:r>
              <a:rPr lang="en-US" dirty="0"/>
              <a:t>THANKS</a:t>
            </a:r>
            <a:endParaRPr lang="en-CM" dirty="0"/>
          </a:p>
        </p:txBody>
      </p:sp>
      <p:pic>
        <p:nvPicPr>
          <p:cNvPr id="3" name="Picture 2">
            <a:extLst>
              <a:ext uri="{FF2B5EF4-FFF2-40B4-BE49-F238E27FC236}">
                <a16:creationId xmlns:a16="http://schemas.microsoft.com/office/drawing/2014/main" id="{EF9A44E3-8132-494E-AD81-CBA6FBBFD524}"/>
              </a:ext>
            </a:extLst>
          </p:cNvPr>
          <p:cNvPicPr>
            <a:picLocks noChangeAspect="1"/>
          </p:cNvPicPr>
          <p:nvPr/>
        </p:nvPicPr>
        <p:blipFill>
          <a:blip r:embed="rId2"/>
          <a:stretch>
            <a:fillRect/>
          </a:stretch>
        </p:blipFill>
        <p:spPr>
          <a:xfrm>
            <a:off x="3904593" y="3418380"/>
            <a:ext cx="4382814" cy="2961290"/>
          </a:xfrm>
          <a:prstGeom prst="rect">
            <a:avLst/>
          </a:prstGeom>
        </p:spPr>
      </p:pic>
    </p:spTree>
    <p:extLst>
      <p:ext uri="{BB962C8B-B14F-4D97-AF65-F5344CB8AC3E}">
        <p14:creationId xmlns:p14="http://schemas.microsoft.com/office/powerpoint/2010/main" val="1246350355"/>
      </p:ext>
    </p:extLst>
  </p:cSld>
  <p:clrMapOvr>
    <a:masterClrMapping/>
  </p:clrMapOvr>
</p:sld>
</file>

<file path=ppt/theme/theme1.xml><?xml version="1.0" encoding="utf-8"?>
<a:theme xmlns:a="http://schemas.openxmlformats.org/drawingml/2006/main" name="TOT_guide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OT_guide 2017" id="{A99DB182-B0B1-44DE-990A-EFFD8ADD814A}" vid="{37E9A7E6-A4E4-41B5-9072-395FEDCC3FA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17982</TotalTime>
  <Words>530</Words>
  <Application>Microsoft Office PowerPoint</Application>
  <PresentationFormat>Widescreen</PresentationFormat>
  <Paragraphs>89</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Century Gothic</vt:lpstr>
      <vt:lpstr>Franklin Gothic Medium</vt:lpstr>
      <vt:lpstr>Futura LT Pro Book</vt:lpstr>
      <vt:lpstr>Tahoma</vt:lpstr>
      <vt:lpstr>Times New Roman</vt:lpstr>
      <vt:lpstr>Wingdings</vt:lpstr>
      <vt:lpstr>TOT_guide 2017</vt:lpstr>
      <vt:lpstr>REDUCING THE COST OF SMC</vt:lpstr>
      <vt:lpstr>PLAN</vt:lpstr>
      <vt:lpstr>INTRODUCTION</vt:lpstr>
      <vt:lpstr>DRIVERS OF COSTS</vt:lpstr>
      <vt:lpstr>COST TRENDS WITH CURRENT STRATEGY</vt:lpstr>
      <vt:lpstr>PERSPECTIVES TO REDUCE COST: ROUTINE MODE</vt:lpstr>
      <vt:lpstr>ADVANTAGES OF THE ROUTINE SMC</vt:lpstr>
      <vt:lpstr>BUDGET CAMPAIGN VS BUDGET ROUTINE</vt:lpstr>
      <vt:lpstr>THANKS</vt:lpstr>
    </vt:vector>
  </TitlesOfParts>
  <Manager>Dr ACHU Dorothy</Manager>
  <Company>PNLP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Revue des données</dc:title>
  <dc:subject>Revue et validation des données</dc:subject>
  <dc:creator>Abomabo Moise</dc:creator>
  <cp:lastModifiedBy>pnlp2021@outlook.com</cp:lastModifiedBy>
  <cp:revision>392</cp:revision>
  <dcterms:created xsi:type="dcterms:W3CDTF">2018-12-11T09:28:10Z</dcterms:created>
  <dcterms:modified xsi:type="dcterms:W3CDTF">2022-03-03T11:11:47Z</dcterms:modified>
  <cp:category>Présentation</cp:category>
</cp:coreProperties>
</file>