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15"/>
  </p:handoutMasterIdLst>
  <p:sldIdLst>
    <p:sldId id="256" r:id="rId6"/>
    <p:sldId id="258" r:id="rId7"/>
    <p:sldId id="264" r:id="rId8"/>
    <p:sldId id="265" r:id="rId9"/>
    <p:sldId id="266" r:id="rId10"/>
    <p:sldId id="267" r:id="rId11"/>
    <p:sldId id="268" r:id="rId12"/>
    <p:sldId id="263"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4AB"/>
    <a:srgbClr val="CB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C146F-4962-F3DE-8904-87CCE5E8A214}" v="4" dt="2022-02-28T17:14:10.613"/>
    <p1510:client id="{398601E7-3956-5619-0B58-72D463B9C59A}" v="1" dt="2022-02-28T18:07:44.347"/>
    <p1510:client id="{70FF99AE-E7A1-CFFB-2B5E-BF9A794BB535}" v="2" dt="2022-02-28T17:40:42.844"/>
    <p1510:client id="{80639D79-A839-0558-FF00-7FA509F08607}" v="2" dt="2022-02-28T18:03:40.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Giles" userId="S::a.giles@malariaconsortium.org::297c8db5-8ecd-45fd-9339-66e0d89d4fa0" providerId="AD" clId="Web-{70FF99AE-E7A1-CFFB-2B5E-BF9A794BB535}"/>
    <pc:docChg chg="modSld">
      <pc:chgData name="Ashley Giles" userId="S::a.giles@malariaconsortium.org::297c8db5-8ecd-45fd-9339-66e0d89d4fa0" providerId="AD" clId="Web-{70FF99AE-E7A1-CFFB-2B5E-BF9A794BB535}" dt="2022-02-28T17:40:42.844" v="1" actId="1076"/>
      <pc:docMkLst>
        <pc:docMk/>
      </pc:docMkLst>
      <pc:sldChg chg="modSp">
        <pc:chgData name="Ashley Giles" userId="S::a.giles@malariaconsortium.org::297c8db5-8ecd-45fd-9339-66e0d89d4fa0" providerId="AD" clId="Web-{70FF99AE-E7A1-CFFB-2B5E-BF9A794BB535}" dt="2022-02-28T17:40:42.844" v="1" actId="1076"/>
        <pc:sldMkLst>
          <pc:docMk/>
          <pc:sldMk cId="2404524020" sldId="256"/>
        </pc:sldMkLst>
        <pc:picChg chg="mod">
          <ac:chgData name="Ashley Giles" userId="S::a.giles@malariaconsortium.org::297c8db5-8ecd-45fd-9339-66e0d89d4fa0" providerId="AD" clId="Web-{70FF99AE-E7A1-CFFB-2B5E-BF9A794BB535}" dt="2022-02-28T17:40:42.844" v="1" actId="1076"/>
          <ac:picMkLst>
            <pc:docMk/>
            <pc:sldMk cId="2404524020" sldId="256"/>
            <ac:picMk id="6" creationId="{FF958476-04D0-3041-A99D-E96AE1556D04}"/>
          </ac:picMkLst>
        </pc:picChg>
      </pc:sldChg>
    </pc:docChg>
  </pc:docChgLst>
  <pc:docChgLst>
    <pc:chgData name="Ashley Giles" userId="S::a.giles@malariaconsortium.org::297c8db5-8ecd-45fd-9339-66e0d89d4fa0" providerId="AD" clId="Web-{398601E7-3956-5619-0B58-72D463B9C59A}"/>
    <pc:docChg chg="delSld">
      <pc:chgData name="Ashley Giles" userId="S::a.giles@malariaconsortium.org::297c8db5-8ecd-45fd-9339-66e0d89d4fa0" providerId="AD" clId="Web-{398601E7-3956-5619-0B58-72D463B9C59A}" dt="2022-02-28T18:07:44.347" v="0"/>
      <pc:docMkLst>
        <pc:docMk/>
      </pc:docMkLst>
      <pc:sldChg chg="del">
        <pc:chgData name="Ashley Giles" userId="S::a.giles@malariaconsortium.org::297c8db5-8ecd-45fd-9339-66e0d89d4fa0" providerId="AD" clId="Web-{398601E7-3956-5619-0B58-72D463B9C59A}" dt="2022-02-28T18:07:44.347" v="0"/>
        <pc:sldMkLst>
          <pc:docMk/>
          <pc:sldMk cId="3762079236" sldId="269"/>
        </pc:sldMkLst>
      </pc:sldChg>
    </pc:docChg>
  </pc:docChgLst>
  <pc:docChgLst>
    <pc:chgData name="Ashley Giles" userId="S::a.giles@malariaconsortium.org::297c8db5-8ecd-45fd-9339-66e0d89d4fa0" providerId="AD" clId="Web-{80639D79-A839-0558-FF00-7FA509F08607}"/>
    <pc:docChg chg="addSld delSld">
      <pc:chgData name="Ashley Giles" userId="S::a.giles@malariaconsortium.org::297c8db5-8ecd-45fd-9339-66e0d89d4fa0" providerId="AD" clId="Web-{80639D79-A839-0558-FF00-7FA509F08607}" dt="2022-02-28T18:03:40.361" v="1"/>
      <pc:docMkLst>
        <pc:docMk/>
      </pc:docMkLst>
      <pc:sldChg chg="add">
        <pc:chgData name="Ashley Giles" userId="S::a.giles@malariaconsortium.org::297c8db5-8ecd-45fd-9339-66e0d89d4fa0" providerId="AD" clId="Web-{80639D79-A839-0558-FF00-7FA509F08607}" dt="2022-02-28T18:03:40.361" v="1"/>
        <pc:sldMkLst>
          <pc:docMk/>
          <pc:sldMk cId="1379507922" sldId="270"/>
        </pc:sldMkLst>
      </pc:sldChg>
      <pc:sldChg chg="del">
        <pc:chgData name="Ashley Giles" userId="S::a.giles@malariaconsortium.org::297c8db5-8ecd-45fd-9339-66e0d89d4fa0" providerId="AD" clId="Web-{80639D79-A839-0558-FF00-7FA509F08607}" dt="2022-02-28T18:03:30.174" v="0"/>
        <pc:sldMkLst>
          <pc:docMk/>
          <pc:sldMk cId="1340145876" sldId="271"/>
        </pc:sldMkLst>
      </pc:sldChg>
    </pc:docChg>
  </pc:docChgLst>
  <pc:docChgLst>
    <pc:chgData name="Ashley Giles" userId="S::a.giles@malariaconsortium.org::297c8db5-8ecd-45fd-9339-66e0d89d4fa0" providerId="AD" clId="Web-{386C146F-4962-F3DE-8904-87CCE5E8A214}"/>
    <pc:docChg chg="modSld">
      <pc:chgData name="Ashley Giles" userId="S::a.giles@malariaconsortium.org::297c8db5-8ecd-45fd-9339-66e0d89d4fa0" providerId="AD" clId="Web-{386C146F-4962-F3DE-8904-87CCE5E8A214}" dt="2022-02-28T17:14:10.613" v="3"/>
      <pc:docMkLst>
        <pc:docMk/>
      </pc:docMkLst>
      <pc:sldChg chg="addSp delSp modSp">
        <pc:chgData name="Ashley Giles" userId="S::a.giles@malariaconsortium.org::297c8db5-8ecd-45fd-9339-66e0d89d4fa0" providerId="AD" clId="Web-{386C146F-4962-F3DE-8904-87CCE5E8A214}" dt="2022-02-28T17:14:10.613" v="3"/>
        <pc:sldMkLst>
          <pc:docMk/>
          <pc:sldMk cId="1676239233" sldId="266"/>
        </pc:sldMkLst>
        <pc:spChg chg="add del mod">
          <ac:chgData name="Ashley Giles" userId="S::a.giles@malariaconsortium.org::297c8db5-8ecd-45fd-9339-66e0d89d4fa0" providerId="AD" clId="Web-{386C146F-4962-F3DE-8904-87CCE5E8A214}" dt="2022-02-28T17:14:10.613" v="3"/>
          <ac:spMkLst>
            <pc:docMk/>
            <pc:sldMk cId="1676239233" sldId="266"/>
            <ac:spMk id="4" creationId="{E12F1BCA-037A-48F4-8334-DDCC5DB94A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D3B6C0-50F7-4860-B85D-2E6B8CF91304}" type="datetimeFigureOut">
              <a:rPr lang="en-GB" smtClean="0"/>
              <a:t>28/02/2022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A79962-2AEB-41A6-A7B6-05B176D9590F}" type="slidenum">
              <a:rPr lang="en-GB" smtClean="0"/>
              <a:t>‹#›</a:t>
            </a:fld>
            <a:endParaRPr lang="en-GB"/>
          </a:p>
        </p:txBody>
      </p:sp>
    </p:spTree>
    <p:extLst>
      <p:ext uri="{BB962C8B-B14F-4D97-AF65-F5344CB8AC3E}">
        <p14:creationId xmlns:p14="http://schemas.microsoft.com/office/powerpoint/2010/main" val="42325481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994025"/>
            <a:ext cx="12192000" cy="386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379720"/>
            <a:ext cx="914400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GB"/>
          </a:p>
        </p:txBody>
      </p:sp>
      <p:sp>
        <p:nvSpPr>
          <p:cNvPr id="7" name="Title 6"/>
          <p:cNvSpPr>
            <a:spLocks noGrp="1"/>
          </p:cNvSpPr>
          <p:nvPr>
            <p:ph type="title"/>
          </p:nvPr>
        </p:nvSpPr>
        <p:spPr>
          <a:xfrm>
            <a:off x="678180" y="3512503"/>
            <a:ext cx="10515600" cy="590931"/>
          </a:xfrm>
        </p:spPr>
        <p:txBody>
          <a:bodyPr lIns="0"/>
          <a:lstStyle>
            <a:lvl1pPr>
              <a:defRPr sz="3600">
                <a:solidFill>
                  <a:schemeClr val="bg1"/>
                </a:solidFill>
              </a:defRPr>
            </a:lvl1pPr>
          </a:lstStyle>
          <a:p>
            <a:r>
              <a:rPr lang="en-GB"/>
              <a:t>Click to edit Master title style</a:t>
            </a:r>
          </a:p>
        </p:txBody>
      </p:sp>
      <p:sp>
        <p:nvSpPr>
          <p:cNvPr id="4" name="Text Placeholder 3"/>
          <p:cNvSpPr>
            <a:spLocks noGrp="1"/>
          </p:cNvSpPr>
          <p:nvPr>
            <p:ph type="body" sz="quarter" idx="10" hasCustomPrompt="1"/>
          </p:nvPr>
        </p:nvSpPr>
        <p:spPr>
          <a:xfrm>
            <a:off x="677863" y="5956300"/>
            <a:ext cx="9144000" cy="454025"/>
          </a:xfrm>
        </p:spPr>
        <p:txBody>
          <a:bodyPr lIns="0" tIns="0" rIns="0" bIns="0" anchor="ctr" anchorCtr="0"/>
          <a:lstStyle>
            <a:lvl1pPr marL="0" indent="0">
              <a:buNone/>
              <a:defRPr>
                <a:solidFill>
                  <a:schemeClr val="bg2"/>
                </a:solidFill>
              </a:defRPr>
            </a:lvl1pPr>
          </a:lstStyle>
          <a:p>
            <a:pPr lvl="0"/>
            <a:r>
              <a:rPr lang="en-US"/>
              <a:t>Event name / date</a:t>
            </a:r>
            <a:endParaRPr lang="en-GB"/>
          </a:p>
        </p:txBody>
      </p:sp>
    </p:spTree>
    <p:extLst>
      <p:ext uri="{BB962C8B-B14F-4D97-AF65-F5344CB8AC3E}">
        <p14:creationId xmlns:p14="http://schemas.microsoft.com/office/powerpoint/2010/main" val="374663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Picture Placeholder 4"/>
          <p:cNvSpPr>
            <a:spLocks noGrp="1"/>
          </p:cNvSpPr>
          <p:nvPr>
            <p:ph type="pic" sz="quarter" idx="13"/>
          </p:nvPr>
        </p:nvSpPr>
        <p:spPr>
          <a:xfrm>
            <a:off x="1101090" y="2273300"/>
            <a:ext cx="2054860" cy="2054860"/>
          </a:xfrm>
          <a:prstGeom prst="ellipse">
            <a:avLst/>
          </a:prstGeom>
        </p:spPr>
        <p:txBody>
          <a:bodyPr/>
          <a:lstStyle/>
          <a:p>
            <a:r>
              <a:rPr lang="en-GB"/>
              <a:t>Click icon to add picture</a:t>
            </a:r>
          </a:p>
        </p:txBody>
      </p:sp>
      <p:sp>
        <p:nvSpPr>
          <p:cNvPr id="4" name="Picture Placeholder 4"/>
          <p:cNvSpPr>
            <a:spLocks noGrp="1"/>
          </p:cNvSpPr>
          <p:nvPr>
            <p:ph type="pic" sz="quarter" idx="14"/>
          </p:nvPr>
        </p:nvSpPr>
        <p:spPr>
          <a:xfrm>
            <a:off x="3784167" y="2273300"/>
            <a:ext cx="2054860" cy="2054860"/>
          </a:xfrm>
          <a:prstGeom prst="ellipse">
            <a:avLst/>
          </a:prstGeom>
        </p:spPr>
        <p:txBody>
          <a:bodyPr/>
          <a:lstStyle/>
          <a:p>
            <a:r>
              <a:rPr lang="en-GB"/>
              <a:t>Click icon to add picture</a:t>
            </a:r>
          </a:p>
        </p:txBody>
      </p:sp>
      <p:sp>
        <p:nvSpPr>
          <p:cNvPr id="5" name="Picture Placeholder 4"/>
          <p:cNvSpPr>
            <a:spLocks noGrp="1"/>
          </p:cNvSpPr>
          <p:nvPr>
            <p:ph type="pic" sz="quarter" idx="15"/>
          </p:nvPr>
        </p:nvSpPr>
        <p:spPr>
          <a:xfrm>
            <a:off x="6467244" y="2273300"/>
            <a:ext cx="2054860" cy="2054860"/>
          </a:xfrm>
          <a:prstGeom prst="ellipse">
            <a:avLst/>
          </a:prstGeom>
        </p:spPr>
        <p:txBody>
          <a:bodyPr/>
          <a:lstStyle/>
          <a:p>
            <a:r>
              <a:rPr lang="en-GB"/>
              <a:t>Click icon to add picture</a:t>
            </a:r>
          </a:p>
        </p:txBody>
      </p:sp>
      <p:sp>
        <p:nvSpPr>
          <p:cNvPr id="6" name="Picture Placeholder 4"/>
          <p:cNvSpPr>
            <a:spLocks noGrp="1"/>
          </p:cNvSpPr>
          <p:nvPr>
            <p:ph type="pic" sz="quarter" idx="16"/>
          </p:nvPr>
        </p:nvSpPr>
        <p:spPr>
          <a:xfrm>
            <a:off x="9150320" y="2273300"/>
            <a:ext cx="2054860" cy="2054860"/>
          </a:xfrm>
          <a:prstGeom prst="ellipse">
            <a:avLst/>
          </a:prstGeom>
        </p:spPr>
        <p:txBody>
          <a:bodyPr/>
          <a:lstStyle/>
          <a:p>
            <a:r>
              <a:rPr lang="en-GB"/>
              <a:t>Click icon to add picture</a:t>
            </a:r>
          </a:p>
        </p:txBody>
      </p:sp>
      <p:sp>
        <p:nvSpPr>
          <p:cNvPr id="7" name="Text Placeholder 6"/>
          <p:cNvSpPr>
            <a:spLocks noGrp="1"/>
          </p:cNvSpPr>
          <p:nvPr>
            <p:ph type="body" sz="quarter" idx="17" hasCustomPrompt="1"/>
          </p:nvPr>
        </p:nvSpPr>
        <p:spPr>
          <a:xfrm>
            <a:off x="866247" y="4665557"/>
            <a:ext cx="2524546"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
        <p:nvSpPr>
          <p:cNvPr id="8" name="Text Placeholder 6"/>
          <p:cNvSpPr>
            <a:spLocks noGrp="1"/>
          </p:cNvSpPr>
          <p:nvPr>
            <p:ph type="body" sz="quarter" idx="18" hasCustomPrompt="1"/>
          </p:nvPr>
        </p:nvSpPr>
        <p:spPr>
          <a:xfrm>
            <a:off x="3549324" y="4665557"/>
            <a:ext cx="2524546"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
        <p:nvSpPr>
          <p:cNvPr id="9" name="Text Placeholder 6"/>
          <p:cNvSpPr>
            <a:spLocks noGrp="1"/>
          </p:cNvSpPr>
          <p:nvPr>
            <p:ph type="body" sz="quarter" idx="19" hasCustomPrompt="1"/>
          </p:nvPr>
        </p:nvSpPr>
        <p:spPr>
          <a:xfrm>
            <a:off x="6232401" y="4665557"/>
            <a:ext cx="2524546"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
        <p:nvSpPr>
          <p:cNvPr id="10" name="Text Placeholder 6"/>
          <p:cNvSpPr>
            <a:spLocks noGrp="1"/>
          </p:cNvSpPr>
          <p:nvPr>
            <p:ph type="body" sz="quarter" idx="20" hasCustomPrompt="1"/>
          </p:nvPr>
        </p:nvSpPr>
        <p:spPr>
          <a:xfrm>
            <a:off x="8915477" y="4665557"/>
            <a:ext cx="2524546"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Tree>
    <p:extLst>
      <p:ext uri="{BB962C8B-B14F-4D97-AF65-F5344CB8AC3E}">
        <p14:creationId xmlns:p14="http://schemas.microsoft.com/office/powerpoint/2010/main" val="34844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r figure slide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Content Placeholder 3"/>
          <p:cNvSpPr>
            <a:spLocks noGrp="1"/>
          </p:cNvSpPr>
          <p:nvPr>
            <p:ph sz="quarter" idx="10"/>
          </p:nvPr>
        </p:nvSpPr>
        <p:spPr>
          <a:xfrm>
            <a:off x="1116013" y="1752600"/>
            <a:ext cx="10088562" cy="4549775"/>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86119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ED4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37758" b="2954"/>
          <a:stretch/>
        </p:blipFill>
        <p:spPr>
          <a:xfrm>
            <a:off x="11314" y="2092037"/>
            <a:ext cx="12169372" cy="4059381"/>
          </a:xfrm>
          <a:prstGeom prst="rect">
            <a:avLst/>
          </a:prstGeom>
        </p:spPr>
      </p:pic>
      <p:sp>
        <p:nvSpPr>
          <p:cNvPr id="5" name="Text Placeholder 4"/>
          <p:cNvSpPr>
            <a:spLocks noGrp="1"/>
          </p:cNvSpPr>
          <p:nvPr>
            <p:ph type="body" sz="quarter" idx="10"/>
          </p:nvPr>
        </p:nvSpPr>
        <p:spPr>
          <a:xfrm>
            <a:off x="781235" y="2797175"/>
            <a:ext cx="1979428" cy="1943100"/>
          </a:xfrm>
        </p:spPr>
        <p:txBody>
          <a:bodyPr>
            <a:noAutofit/>
          </a:bodyPr>
          <a:lstStyle>
            <a:lvl1pPr marL="0" indent="0">
              <a:buNone/>
              <a:defRPr sz="1800">
                <a:solidFill>
                  <a:schemeClr val="bg2"/>
                </a:solidFill>
              </a:defRPr>
            </a:lvl1pPr>
            <a:lvl2pPr marL="558000" indent="0">
              <a:buNone/>
              <a:defRPr sz="1200">
                <a:solidFill>
                  <a:schemeClr val="bg2"/>
                </a:solidFill>
              </a:defRPr>
            </a:lvl2pPr>
            <a:lvl3pPr marL="10980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Click to edit Master text styles</a:t>
            </a:r>
          </a:p>
        </p:txBody>
      </p:sp>
      <p:sp>
        <p:nvSpPr>
          <p:cNvPr id="6" name="Text Placeholder 4"/>
          <p:cNvSpPr>
            <a:spLocks noGrp="1"/>
          </p:cNvSpPr>
          <p:nvPr>
            <p:ph type="body" sz="quarter" idx="11"/>
          </p:nvPr>
        </p:nvSpPr>
        <p:spPr>
          <a:xfrm>
            <a:off x="3732205" y="2797175"/>
            <a:ext cx="1979428" cy="1943100"/>
          </a:xfrm>
        </p:spPr>
        <p:txBody>
          <a:bodyPr>
            <a:noAutofit/>
          </a:bodyPr>
          <a:lstStyle>
            <a:lvl1pPr marL="0" indent="0">
              <a:buNone/>
              <a:defRPr sz="1800">
                <a:solidFill>
                  <a:schemeClr val="bg2"/>
                </a:solidFill>
              </a:defRPr>
            </a:lvl1pPr>
            <a:lvl2pPr marL="558000" indent="0">
              <a:buNone/>
              <a:defRPr sz="1200">
                <a:solidFill>
                  <a:schemeClr val="bg2"/>
                </a:solidFill>
              </a:defRPr>
            </a:lvl2pPr>
            <a:lvl3pPr marL="10980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Click to edit Master text styles</a:t>
            </a:r>
          </a:p>
        </p:txBody>
      </p:sp>
      <p:sp>
        <p:nvSpPr>
          <p:cNvPr id="7" name="Text Placeholder 4"/>
          <p:cNvSpPr>
            <a:spLocks noGrp="1"/>
          </p:cNvSpPr>
          <p:nvPr>
            <p:ph type="body" sz="quarter" idx="12"/>
          </p:nvPr>
        </p:nvSpPr>
        <p:spPr>
          <a:xfrm>
            <a:off x="6683175" y="2797175"/>
            <a:ext cx="1979428" cy="1943100"/>
          </a:xfrm>
        </p:spPr>
        <p:txBody>
          <a:bodyPr>
            <a:noAutofit/>
          </a:bodyPr>
          <a:lstStyle>
            <a:lvl1pPr marL="0" indent="0">
              <a:buNone/>
              <a:defRPr sz="1800">
                <a:solidFill>
                  <a:schemeClr val="bg2"/>
                </a:solidFill>
              </a:defRPr>
            </a:lvl1pPr>
            <a:lvl2pPr marL="558000" indent="0">
              <a:buNone/>
              <a:defRPr sz="1200">
                <a:solidFill>
                  <a:schemeClr val="bg2"/>
                </a:solidFill>
              </a:defRPr>
            </a:lvl2pPr>
            <a:lvl3pPr marL="10980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Click to edit Master text styles</a:t>
            </a:r>
          </a:p>
        </p:txBody>
      </p:sp>
      <p:sp>
        <p:nvSpPr>
          <p:cNvPr id="8" name="Text Placeholder 4"/>
          <p:cNvSpPr>
            <a:spLocks noGrp="1"/>
          </p:cNvSpPr>
          <p:nvPr>
            <p:ph type="body" sz="quarter" idx="13"/>
          </p:nvPr>
        </p:nvSpPr>
        <p:spPr>
          <a:xfrm>
            <a:off x="9634145" y="2730593"/>
            <a:ext cx="1979428" cy="1943100"/>
          </a:xfrm>
        </p:spPr>
        <p:txBody>
          <a:bodyPr>
            <a:noAutofit/>
          </a:bodyPr>
          <a:lstStyle>
            <a:lvl1pPr marL="0" indent="0">
              <a:buNone/>
              <a:defRPr sz="1800">
                <a:solidFill>
                  <a:schemeClr val="bg2"/>
                </a:solidFill>
              </a:defRPr>
            </a:lvl1pPr>
            <a:lvl2pPr marL="558000" indent="0">
              <a:buNone/>
              <a:defRPr sz="1200">
                <a:solidFill>
                  <a:schemeClr val="bg2"/>
                </a:solidFill>
              </a:defRPr>
            </a:lvl2pPr>
            <a:lvl3pPr marL="10980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Click to edit Master text styles</a:t>
            </a:r>
          </a:p>
        </p:txBody>
      </p:sp>
    </p:spTree>
    <p:extLst>
      <p:ext uri="{BB962C8B-B14F-4D97-AF65-F5344CB8AC3E}">
        <p14:creationId xmlns:p14="http://schemas.microsoft.com/office/powerpoint/2010/main" val="310541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ED4AB"/>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313" t="38282" r="3334" b="4501"/>
          <a:stretch/>
        </p:blipFill>
        <p:spPr>
          <a:xfrm>
            <a:off x="-8878" y="1924801"/>
            <a:ext cx="12197919" cy="4298446"/>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5" name="Text Placeholder 4"/>
          <p:cNvSpPr>
            <a:spLocks noGrp="1"/>
          </p:cNvSpPr>
          <p:nvPr>
            <p:ph type="body" sz="quarter" idx="10"/>
          </p:nvPr>
        </p:nvSpPr>
        <p:spPr>
          <a:xfrm>
            <a:off x="1029809" y="2797175"/>
            <a:ext cx="2663301" cy="1943100"/>
          </a:xfrm>
        </p:spPr>
        <p:txBody>
          <a:bodyPr>
            <a:noAutofit/>
          </a:bodyPr>
          <a:lstStyle>
            <a:lvl1pPr marL="0" indent="0">
              <a:buNone/>
              <a:defRPr sz="2000">
                <a:solidFill>
                  <a:schemeClr val="bg2"/>
                </a:solidFill>
              </a:defRPr>
            </a:lvl1pPr>
            <a:lvl2pPr marL="558000" indent="0">
              <a:buNone/>
              <a:defRPr sz="1200">
                <a:solidFill>
                  <a:schemeClr val="bg2"/>
                </a:solidFill>
              </a:defRPr>
            </a:lvl2pPr>
            <a:lvl3pPr marL="10980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Click to edit Master text styles</a:t>
            </a:r>
          </a:p>
        </p:txBody>
      </p:sp>
      <p:sp>
        <p:nvSpPr>
          <p:cNvPr id="12" name="Text Placeholder 4"/>
          <p:cNvSpPr>
            <a:spLocks noGrp="1"/>
          </p:cNvSpPr>
          <p:nvPr>
            <p:ph type="body" sz="quarter" idx="11"/>
          </p:nvPr>
        </p:nvSpPr>
        <p:spPr>
          <a:xfrm>
            <a:off x="4828939" y="2797175"/>
            <a:ext cx="2663301" cy="1943100"/>
          </a:xfrm>
        </p:spPr>
        <p:txBody>
          <a:bodyPr>
            <a:noAutofit/>
          </a:bodyPr>
          <a:lstStyle>
            <a:lvl1pPr marL="0" indent="0">
              <a:buNone/>
              <a:defRPr sz="2000">
                <a:solidFill>
                  <a:schemeClr val="bg2"/>
                </a:solidFill>
              </a:defRPr>
            </a:lvl1pPr>
            <a:lvl2pPr marL="558000" indent="0">
              <a:buNone/>
              <a:defRPr sz="1200">
                <a:solidFill>
                  <a:schemeClr val="bg2"/>
                </a:solidFill>
              </a:defRPr>
            </a:lvl2pPr>
            <a:lvl3pPr marL="10980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Click to edit Master text styles</a:t>
            </a:r>
          </a:p>
        </p:txBody>
      </p:sp>
      <p:sp>
        <p:nvSpPr>
          <p:cNvPr id="13" name="Text Placeholder 4"/>
          <p:cNvSpPr>
            <a:spLocks noGrp="1"/>
          </p:cNvSpPr>
          <p:nvPr>
            <p:ph type="body" sz="quarter" idx="12"/>
          </p:nvPr>
        </p:nvSpPr>
        <p:spPr>
          <a:xfrm>
            <a:off x="8628069" y="2797175"/>
            <a:ext cx="2663301" cy="1943100"/>
          </a:xfrm>
        </p:spPr>
        <p:txBody>
          <a:bodyPr>
            <a:noAutofit/>
          </a:bodyPr>
          <a:lstStyle>
            <a:lvl1pPr marL="0" indent="0">
              <a:buNone/>
              <a:defRPr sz="2000">
                <a:solidFill>
                  <a:schemeClr val="bg2"/>
                </a:solidFill>
              </a:defRPr>
            </a:lvl1pPr>
            <a:lvl2pPr marL="558000" indent="0">
              <a:buNone/>
              <a:defRPr sz="1200">
                <a:solidFill>
                  <a:schemeClr val="bg2"/>
                </a:solidFill>
              </a:defRPr>
            </a:lvl2pPr>
            <a:lvl3pPr marL="10980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Click to edit Master text styles</a:t>
            </a:r>
          </a:p>
        </p:txBody>
      </p:sp>
    </p:spTree>
    <p:extLst>
      <p:ext uri="{BB962C8B-B14F-4D97-AF65-F5344CB8AC3E}">
        <p14:creationId xmlns:p14="http://schemas.microsoft.com/office/powerpoint/2010/main" val="73173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r figure slide 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Content Placeholder 2"/>
          <p:cNvSpPr>
            <a:spLocks noGrp="1"/>
          </p:cNvSpPr>
          <p:nvPr>
            <p:ph idx="1"/>
          </p:nvPr>
        </p:nvSpPr>
        <p:spPr>
          <a:xfrm>
            <a:off x="4125686" y="1698171"/>
            <a:ext cx="7079494" cy="4649289"/>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Content Placeholder 2"/>
          <p:cNvSpPr>
            <a:spLocks noGrp="1"/>
          </p:cNvSpPr>
          <p:nvPr>
            <p:ph idx="10"/>
          </p:nvPr>
        </p:nvSpPr>
        <p:spPr>
          <a:xfrm>
            <a:off x="1116000" y="1698171"/>
            <a:ext cx="2879057" cy="4649289"/>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64912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0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GB"/>
              <a:t>Click to edit Master title style</a:t>
            </a:r>
          </a:p>
        </p:txBody>
      </p:sp>
      <p:sp>
        <p:nvSpPr>
          <p:cNvPr id="4" name="Picture Placeholder 3"/>
          <p:cNvSpPr>
            <a:spLocks noGrp="1"/>
          </p:cNvSpPr>
          <p:nvPr>
            <p:ph type="pic" sz="quarter" idx="10"/>
          </p:nvPr>
        </p:nvSpPr>
        <p:spPr>
          <a:xfrm>
            <a:off x="0" y="-1"/>
            <a:ext cx="12192000" cy="5225143"/>
          </a:xfrm>
        </p:spPr>
        <p:txBody>
          <a:bodyPr/>
          <a:lstStyle/>
          <a:p>
            <a:r>
              <a:rPr lang="en-GB"/>
              <a:t>Click icon to add picture</a:t>
            </a:r>
          </a:p>
        </p:txBody>
      </p:sp>
    </p:spTree>
    <p:extLst>
      <p:ext uri="{BB962C8B-B14F-4D97-AF65-F5344CB8AC3E}">
        <p14:creationId xmlns:p14="http://schemas.microsoft.com/office/powerpoint/2010/main" val="404619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GB"/>
              <a:t>Click to edit Master title style</a:t>
            </a:r>
          </a:p>
        </p:txBody>
      </p:sp>
      <p:sp>
        <p:nvSpPr>
          <p:cNvPr id="4" name="Picture Placeholder 3"/>
          <p:cNvSpPr>
            <a:spLocks noGrp="1"/>
          </p:cNvSpPr>
          <p:nvPr>
            <p:ph type="pic" sz="quarter" idx="10"/>
          </p:nvPr>
        </p:nvSpPr>
        <p:spPr>
          <a:xfrm>
            <a:off x="0" y="-1"/>
            <a:ext cx="12192000" cy="5225143"/>
          </a:xfrm>
        </p:spPr>
        <p:txBody>
          <a:bodyPr/>
          <a:lstStyle/>
          <a:p>
            <a:r>
              <a:rPr lang="en-GB"/>
              <a:t>Click icon to add picture</a:t>
            </a:r>
          </a:p>
        </p:txBody>
      </p:sp>
    </p:spTree>
    <p:extLst>
      <p:ext uri="{BB962C8B-B14F-4D97-AF65-F5344CB8AC3E}">
        <p14:creationId xmlns:p14="http://schemas.microsoft.com/office/powerpoint/2010/main" val="2162667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Divider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GB"/>
              <a:t>Click to edit Master title style</a:t>
            </a:r>
          </a:p>
        </p:txBody>
      </p:sp>
      <p:sp>
        <p:nvSpPr>
          <p:cNvPr id="4" name="Picture Placeholder 3"/>
          <p:cNvSpPr>
            <a:spLocks noGrp="1"/>
          </p:cNvSpPr>
          <p:nvPr>
            <p:ph type="pic" sz="quarter" idx="10"/>
          </p:nvPr>
        </p:nvSpPr>
        <p:spPr>
          <a:xfrm>
            <a:off x="0" y="-1"/>
            <a:ext cx="12192000" cy="5225143"/>
          </a:xfrm>
        </p:spPr>
        <p:txBody>
          <a:bodyPr/>
          <a:lstStyle/>
          <a:p>
            <a:r>
              <a:rPr lang="en-GB"/>
              <a:t>Click icon to add picture</a:t>
            </a:r>
          </a:p>
        </p:txBody>
      </p:sp>
    </p:spTree>
    <p:extLst>
      <p:ext uri="{BB962C8B-B14F-4D97-AF65-F5344CB8AC3E}">
        <p14:creationId xmlns:p14="http://schemas.microsoft.com/office/powerpoint/2010/main" val="257005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GB"/>
              <a:t>Click to edit Master title style</a:t>
            </a:r>
          </a:p>
        </p:txBody>
      </p:sp>
      <p:sp>
        <p:nvSpPr>
          <p:cNvPr id="4" name="Picture Placeholder 3"/>
          <p:cNvSpPr>
            <a:spLocks noGrp="1"/>
          </p:cNvSpPr>
          <p:nvPr>
            <p:ph type="pic" sz="quarter" idx="10"/>
          </p:nvPr>
        </p:nvSpPr>
        <p:spPr>
          <a:xfrm>
            <a:off x="0" y="-1"/>
            <a:ext cx="12192000" cy="5225143"/>
          </a:xfrm>
        </p:spPr>
        <p:txBody>
          <a:bodyPr/>
          <a:lstStyle/>
          <a:p>
            <a:r>
              <a:rPr lang="en-GB"/>
              <a:t>Click icon to add picture</a:t>
            </a:r>
          </a:p>
        </p:txBody>
      </p:sp>
    </p:spTree>
    <p:extLst>
      <p:ext uri="{BB962C8B-B14F-4D97-AF65-F5344CB8AC3E}">
        <p14:creationId xmlns:p14="http://schemas.microsoft.com/office/powerpoint/2010/main" val="2548175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3" name="TextBox 2"/>
          <p:cNvSpPr txBox="1"/>
          <p:nvPr userDrawn="1"/>
        </p:nvSpPr>
        <p:spPr>
          <a:xfrm>
            <a:off x="3935186" y="4288971"/>
            <a:ext cx="4321629" cy="1538883"/>
          </a:xfrm>
          <a:prstGeom prst="rect">
            <a:avLst/>
          </a:prstGeom>
          <a:noFill/>
        </p:spPr>
        <p:txBody>
          <a:bodyPr wrap="square" rtlCol="0">
            <a:spAutoFit/>
          </a:bodyPr>
          <a:lstStyle/>
          <a:p>
            <a:pPr algn="ctr"/>
            <a:r>
              <a:rPr lang="en-GB" sz="6600" b="1">
                <a:solidFill>
                  <a:schemeClr val="bg1"/>
                </a:solidFill>
              </a:rPr>
              <a:t>Thank you</a:t>
            </a:r>
          </a:p>
          <a:p>
            <a:pPr algn="ctr"/>
            <a:r>
              <a:rPr lang="en-GB" sz="2800">
                <a:solidFill>
                  <a:schemeClr val="bg1"/>
                </a:solidFill>
              </a:rPr>
              <a:t>www.malariaconsortium.org</a:t>
            </a:r>
          </a:p>
        </p:txBody>
      </p:sp>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0" y="657082"/>
            <a:ext cx="3526971" cy="166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8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4053840"/>
            <a:ext cx="12192000" cy="2804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501640"/>
            <a:ext cx="914400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GB"/>
          </a:p>
        </p:txBody>
      </p:sp>
      <p:sp>
        <p:nvSpPr>
          <p:cNvPr id="7" name="Title 6"/>
          <p:cNvSpPr>
            <a:spLocks noGrp="1"/>
          </p:cNvSpPr>
          <p:nvPr>
            <p:ph type="title"/>
          </p:nvPr>
        </p:nvSpPr>
        <p:spPr>
          <a:xfrm>
            <a:off x="678180" y="4453033"/>
            <a:ext cx="10515600" cy="590931"/>
          </a:xfrm>
        </p:spPr>
        <p:txBody>
          <a:bodyPr lIns="0"/>
          <a:lstStyle>
            <a:lvl1pPr>
              <a:defRPr sz="3600">
                <a:solidFill>
                  <a:schemeClr val="bg1"/>
                </a:solidFill>
              </a:defRPr>
            </a:lvl1pPr>
          </a:lstStyle>
          <a:p>
            <a:r>
              <a:rPr lang="en-GB"/>
              <a:t>Click to edit Master title style</a:t>
            </a:r>
          </a:p>
        </p:txBody>
      </p:sp>
      <p:sp>
        <p:nvSpPr>
          <p:cNvPr id="4" name="Picture Placeholder 3"/>
          <p:cNvSpPr>
            <a:spLocks noGrp="1"/>
          </p:cNvSpPr>
          <p:nvPr>
            <p:ph type="pic" sz="quarter" idx="10"/>
          </p:nvPr>
        </p:nvSpPr>
        <p:spPr>
          <a:xfrm>
            <a:off x="0" y="0"/>
            <a:ext cx="12192000" cy="4054475"/>
          </a:xfrm>
        </p:spPr>
        <p:txBody>
          <a:bodyPr/>
          <a:lstStyle/>
          <a:p>
            <a:r>
              <a:rPr lang="en-GB"/>
              <a:t>Click icon to add picture</a:t>
            </a:r>
          </a:p>
        </p:txBody>
      </p:sp>
      <p:sp>
        <p:nvSpPr>
          <p:cNvPr id="8" name="Text Placeholder 3"/>
          <p:cNvSpPr>
            <a:spLocks noGrp="1"/>
          </p:cNvSpPr>
          <p:nvPr>
            <p:ph type="body" sz="quarter" idx="11" hasCustomPrompt="1"/>
          </p:nvPr>
        </p:nvSpPr>
        <p:spPr>
          <a:xfrm>
            <a:off x="677863" y="6051908"/>
            <a:ext cx="9144000" cy="454025"/>
          </a:xfrm>
        </p:spPr>
        <p:txBody>
          <a:bodyPr lIns="0" tIns="0" rIns="0" bIns="0" anchor="ctr" anchorCtr="0"/>
          <a:lstStyle>
            <a:lvl1pPr marL="0" indent="0">
              <a:buNone/>
              <a:defRPr>
                <a:solidFill>
                  <a:schemeClr val="bg2"/>
                </a:solidFill>
              </a:defRPr>
            </a:lvl1pPr>
          </a:lstStyle>
          <a:p>
            <a:pPr lvl="0"/>
            <a:r>
              <a:rPr lang="en-US"/>
              <a:t>Event name / date</a:t>
            </a:r>
            <a:endParaRPr lang="en-GB"/>
          </a:p>
        </p:txBody>
      </p:sp>
    </p:spTree>
    <p:extLst>
      <p:ext uri="{BB962C8B-B14F-4D97-AF65-F5344CB8AC3E}">
        <p14:creationId xmlns:p14="http://schemas.microsoft.com/office/powerpoint/2010/main" val="261561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03">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78180" y="5501640"/>
            <a:ext cx="593598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GB"/>
          </a:p>
        </p:txBody>
      </p:sp>
      <p:sp>
        <p:nvSpPr>
          <p:cNvPr id="7" name="Title 6"/>
          <p:cNvSpPr>
            <a:spLocks noGrp="1"/>
          </p:cNvSpPr>
          <p:nvPr>
            <p:ph type="title"/>
          </p:nvPr>
        </p:nvSpPr>
        <p:spPr>
          <a:xfrm>
            <a:off x="678180" y="3063241"/>
            <a:ext cx="5935980" cy="1013459"/>
          </a:xfrm>
        </p:spPr>
        <p:txBody>
          <a:bodyPr lIns="0"/>
          <a:lstStyle>
            <a:lvl1pPr>
              <a:defRPr sz="3600">
                <a:solidFill>
                  <a:schemeClr val="bg1"/>
                </a:solidFill>
              </a:defRPr>
            </a:lvl1pPr>
          </a:lstStyle>
          <a:p>
            <a:r>
              <a:rPr lang="en-GB"/>
              <a:t>Click to edit Master title style</a:t>
            </a:r>
          </a:p>
        </p:txBody>
      </p:sp>
      <p:sp>
        <p:nvSpPr>
          <p:cNvPr id="4" name="Picture Placeholder 3"/>
          <p:cNvSpPr>
            <a:spLocks noGrp="1"/>
          </p:cNvSpPr>
          <p:nvPr>
            <p:ph type="pic" sz="quarter" idx="10"/>
          </p:nvPr>
        </p:nvSpPr>
        <p:spPr>
          <a:xfrm>
            <a:off x="7246620" y="0"/>
            <a:ext cx="4945380" cy="6858000"/>
          </a:xfrm>
        </p:spPr>
        <p:txBody>
          <a:bodyPr/>
          <a:lstStyle/>
          <a:p>
            <a:r>
              <a:rPr lang="en-GB"/>
              <a:t>Click icon to add picture</a:t>
            </a:r>
          </a:p>
        </p:txBody>
      </p:sp>
      <p:sp>
        <p:nvSpPr>
          <p:cNvPr id="6" name="Text Placeholder 3"/>
          <p:cNvSpPr>
            <a:spLocks noGrp="1"/>
          </p:cNvSpPr>
          <p:nvPr>
            <p:ph type="body" sz="quarter" idx="11" hasCustomPrompt="1"/>
          </p:nvPr>
        </p:nvSpPr>
        <p:spPr>
          <a:xfrm>
            <a:off x="677863" y="6025126"/>
            <a:ext cx="5936297" cy="454025"/>
          </a:xfrm>
        </p:spPr>
        <p:txBody>
          <a:bodyPr lIns="0" tIns="0" rIns="0" bIns="0" anchor="ctr" anchorCtr="0"/>
          <a:lstStyle>
            <a:lvl1pPr marL="0" indent="0">
              <a:buNone/>
              <a:defRPr>
                <a:solidFill>
                  <a:schemeClr val="bg2"/>
                </a:solidFill>
              </a:defRPr>
            </a:lvl1pPr>
          </a:lstStyle>
          <a:p>
            <a:pPr lvl="0"/>
            <a:r>
              <a:rPr lang="en-US"/>
              <a:t>Event name / date</a:t>
            </a:r>
            <a:endParaRPr lang="en-GB"/>
          </a:p>
        </p:txBody>
      </p:sp>
    </p:spTree>
    <p:extLst>
      <p:ext uri="{BB962C8B-B14F-4D97-AF65-F5344CB8AC3E}">
        <p14:creationId xmlns:p14="http://schemas.microsoft.com/office/powerpoint/2010/main" val="103769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000" y="1825625"/>
            <a:ext cx="49038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a:xfrm>
            <a:off x="6172200" y="1825625"/>
            <a:ext cx="503298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itle 8"/>
          <p:cNvSpPr>
            <a:spLocks noGrp="1"/>
          </p:cNvSpPr>
          <p:nvPr>
            <p:ph type="title"/>
          </p:nvPr>
        </p:nvSpPr>
        <p:spPr/>
        <p:txBody>
          <a:bodyPr/>
          <a:lstStyle/>
          <a:p>
            <a:r>
              <a:rPr lang="en-GB"/>
              <a:t>Click to edit Master title style</a:t>
            </a:r>
          </a:p>
        </p:txBody>
      </p:sp>
      <p:cxnSp>
        <p:nvCxnSpPr>
          <p:cNvPr id="10" name="Straight Connector 9"/>
          <p:cNvCxnSpPr/>
          <p:nvPr userDrawn="1"/>
        </p:nvCxnSpPr>
        <p:spPr>
          <a:xfrm>
            <a:off x="6103620" y="1825625"/>
            <a:ext cx="0" cy="43513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69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Click to edit Master title style</a:t>
            </a:r>
          </a:p>
        </p:txBody>
      </p:sp>
      <p:sp>
        <p:nvSpPr>
          <p:cNvPr id="13" name="Text Placeholder 2"/>
          <p:cNvSpPr>
            <a:spLocks noGrp="1"/>
          </p:cNvSpPr>
          <p:nvPr>
            <p:ph idx="1"/>
          </p:nvPr>
        </p:nvSpPr>
        <p:spPr>
          <a:xfrm>
            <a:off x="1116000" y="1825625"/>
            <a:ext cx="1008918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07677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10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spcBef>
                <a:spcPts val="0"/>
              </a:spcBef>
              <a:spcAft>
                <a:spcPts val="1200"/>
              </a:spcAft>
              <a:defRPr sz="2400"/>
            </a:lvl1pPr>
            <a:lvl2pPr>
              <a:spcAft>
                <a:spcPts val="1200"/>
              </a:spcAft>
              <a:defRPr sz="2000"/>
            </a:lvl2pPr>
            <a:lvl3pPr>
              <a:spcAft>
                <a:spcPts val="1200"/>
              </a:spcAft>
              <a:defRPr sz="1800"/>
            </a:lvl3pPr>
            <a:lvl4pPr>
              <a:spcAft>
                <a:spcPts val="1200"/>
              </a:spcAft>
              <a:defRPr sz="1600"/>
            </a:lvl4pPr>
            <a:lvl5pPr>
              <a:spcAft>
                <a:spcPts val="1200"/>
              </a:spcAft>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itle 7"/>
          <p:cNvSpPr>
            <a:spLocks noGrp="1"/>
          </p:cNvSpPr>
          <p:nvPr>
            <p:ph type="title"/>
          </p:nvPr>
        </p:nvSpPr>
        <p:spPr>
          <a:xfrm>
            <a:off x="1116000" y="792000"/>
            <a:ext cx="5307660" cy="535531"/>
          </a:xfrm>
        </p:spPr>
        <p:txBody>
          <a:bodyPr/>
          <a:lstStyle/>
          <a:p>
            <a:r>
              <a:rPr lang="en-GB"/>
              <a:t>Click to edit Master title style</a:t>
            </a:r>
          </a:p>
        </p:txBody>
      </p:sp>
      <p:sp>
        <p:nvSpPr>
          <p:cNvPr id="10" name="Picture Placeholder 9"/>
          <p:cNvSpPr>
            <a:spLocks noGrp="1"/>
          </p:cNvSpPr>
          <p:nvPr>
            <p:ph type="pic" sz="quarter" idx="10"/>
          </p:nvPr>
        </p:nvSpPr>
        <p:spPr>
          <a:xfrm>
            <a:off x="7223760" y="0"/>
            <a:ext cx="4968240" cy="6858000"/>
          </a:xfrm>
        </p:spPr>
        <p:txBody>
          <a:bodyPr/>
          <a:lstStyle/>
          <a:p>
            <a:r>
              <a:rPr lang="en-GB"/>
              <a:t>Click icon to add picture</a:t>
            </a:r>
          </a:p>
        </p:txBody>
      </p:sp>
    </p:spTree>
    <p:extLst>
      <p:ext uri="{BB962C8B-B14F-4D97-AF65-F5344CB8AC3E}">
        <p14:creationId xmlns:p14="http://schemas.microsoft.com/office/powerpoint/2010/main" val="99351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1116000" y="792000"/>
            <a:ext cx="5307660" cy="535531"/>
          </a:xfrm>
        </p:spPr>
        <p:txBody>
          <a:bodyPr/>
          <a:lstStyle/>
          <a:p>
            <a:r>
              <a:rPr lang="en-GB"/>
              <a:t>Click to edit Master title style</a:t>
            </a:r>
          </a:p>
        </p:txBody>
      </p:sp>
      <p:sp>
        <p:nvSpPr>
          <p:cNvPr id="10" name="Picture Placeholder 9"/>
          <p:cNvSpPr>
            <a:spLocks noGrp="1"/>
          </p:cNvSpPr>
          <p:nvPr>
            <p:ph type="pic" sz="quarter" idx="10"/>
          </p:nvPr>
        </p:nvSpPr>
        <p:spPr>
          <a:xfrm>
            <a:off x="9685020" y="83820"/>
            <a:ext cx="2415540" cy="6690360"/>
          </a:xfrm>
        </p:spPr>
        <p:txBody>
          <a:bodyPr/>
          <a:lstStyle/>
          <a:p>
            <a:r>
              <a:rPr lang="en-GB"/>
              <a:t>Click icon to add picture</a:t>
            </a:r>
          </a:p>
        </p:txBody>
      </p:sp>
      <p:sp>
        <p:nvSpPr>
          <p:cNvPr id="5" name="Picture Placeholder 9"/>
          <p:cNvSpPr>
            <a:spLocks noGrp="1"/>
          </p:cNvSpPr>
          <p:nvPr>
            <p:ph type="pic" sz="quarter" idx="11"/>
          </p:nvPr>
        </p:nvSpPr>
        <p:spPr>
          <a:xfrm>
            <a:off x="7185660" y="83820"/>
            <a:ext cx="2415540" cy="3314700"/>
          </a:xfrm>
        </p:spPr>
        <p:txBody>
          <a:bodyPr/>
          <a:lstStyle/>
          <a:p>
            <a:r>
              <a:rPr lang="en-GB"/>
              <a:t>Click icon to add picture</a:t>
            </a:r>
          </a:p>
        </p:txBody>
      </p:sp>
      <p:sp>
        <p:nvSpPr>
          <p:cNvPr id="6" name="Picture Placeholder 9"/>
          <p:cNvSpPr>
            <a:spLocks noGrp="1"/>
          </p:cNvSpPr>
          <p:nvPr>
            <p:ph type="pic" sz="quarter" idx="12"/>
          </p:nvPr>
        </p:nvSpPr>
        <p:spPr>
          <a:xfrm>
            <a:off x="7185660" y="3474720"/>
            <a:ext cx="2415540" cy="3299460"/>
          </a:xfrm>
        </p:spPr>
        <p:txBody>
          <a:bodyPr/>
          <a:lstStyle/>
          <a:p>
            <a:r>
              <a:rPr lang="en-GB"/>
              <a:t>Click icon to add picture</a:t>
            </a:r>
          </a:p>
        </p:txBody>
      </p:sp>
    </p:spTree>
    <p:extLst>
      <p:ext uri="{BB962C8B-B14F-4D97-AF65-F5344CB8AC3E}">
        <p14:creationId xmlns:p14="http://schemas.microsoft.com/office/powerpoint/2010/main" val="404385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Picture Placeholder 4"/>
          <p:cNvSpPr>
            <a:spLocks noGrp="1"/>
          </p:cNvSpPr>
          <p:nvPr>
            <p:ph type="pic" sz="quarter" idx="13"/>
          </p:nvPr>
        </p:nvSpPr>
        <p:spPr>
          <a:xfrm>
            <a:off x="1955799" y="1917854"/>
            <a:ext cx="3414720" cy="3414720"/>
          </a:xfrm>
          <a:prstGeom prst="ellipse">
            <a:avLst/>
          </a:prstGeom>
        </p:spPr>
        <p:txBody>
          <a:bodyPr/>
          <a:lstStyle/>
          <a:p>
            <a:r>
              <a:rPr lang="en-GB"/>
              <a:t>Click icon to add picture</a:t>
            </a:r>
          </a:p>
        </p:txBody>
      </p:sp>
      <p:sp>
        <p:nvSpPr>
          <p:cNvPr id="4" name="Picture Placeholder 4"/>
          <p:cNvSpPr>
            <a:spLocks noGrp="1"/>
          </p:cNvSpPr>
          <p:nvPr>
            <p:ph type="pic" sz="quarter" idx="14"/>
          </p:nvPr>
        </p:nvSpPr>
        <p:spPr>
          <a:xfrm>
            <a:off x="6818940" y="1917854"/>
            <a:ext cx="3414720" cy="3414720"/>
          </a:xfrm>
          <a:prstGeom prst="ellipse">
            <a:avLst/>
          </a:prstGeom>
        </p:spPr>
        <p:txBody>
          <a:bodyPr/>
          <a:lstStyle/>
          <a:p>
            <a:r>
              <a:rPr lang="en-GB"/>
              <a:t>Click icon to add picture</a:t>
            </a:r>
          </a:p>
        </p:txBody>
      </p:sp>
      <p:sp>
        <p:nvSpPr>
          <p:cNvPr id="5" name="Text Placeholder 6"/>
          <p:cNvSpPr>
            <a:spLocks noGrp="1"/>
          </p:cNvSpPr>
          <p:nvPr>
            <p:ph type="body" sz="quarter" idx="17" hasCustomPrompt="1"/>
          </p:nvPr>
        </p:nvSpPr>
        <p:spPr>
          <a:xfrm>
            <a:off x="1955799" y="5568950"/>
            <a:ext cx="3414720"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
        <p:nvSpPr>
          <p:cNvPr id="6" name="Text Placeholder 6"/>
          <p:cNvSpPr>
            <a:spLocks noGrp="1"/>
          </p:cNvSpPr>
          <p:nvPr>
            <p:ph type="body" sz="quarter" idx="18" hasCustomPrompt="1"/>
          </p:nvPr>
        </p:nvSpPr>
        <p:spPr>
          <a:xfrm>
            <a:off x="6818940" y="5565550"/>
            <a:ext cx="3414720"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Tree>
    <p:extLst>
      <p:ext uri="{BB962C8B-B14F-4D97-AF65-F5344CB8AC3E}">
        <p14:creationId xmlns:p14="http://schemas.microsoft.com/office/powerpoint/2010/main" val="281182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6000" y="792000"/>
            <a:ext cx="10089180" cy="646331"/>
          </a:xfrm>
          <a:prstGeom prst="rect">
            <a:avLst/>
          </a:prstGeom>
        </p:spPr>
        <p:txBody>
          <a:bodyPr vert="horz" wrap="square" lIns="91440" tIns="45720" rIns="91440" bIns="45720" rtlCol="0" anchor="t" anchorCtr="0">
            <a:spAutoFit/>
          </a:bodyPr>
          <a:lstStyle/>
          <a:p>
            <a:r>
              <a:rPr lang="en-GB"/>
              <a:t>Click to edit Master title style</a:t>
            </a:r>
          </a:p>
        </p:txBody>
      </p:sp>
      <p:sp>
        <p:nvSpPr>
          <p:cNvPr id="3" name="Text Placeholder 2"/>
          <p:cNvSpPr>
            <a:spLocks noGrp="1"/>
          </p:cNvSpPr>
          <p:nvPr>
            <p:ph type="body" idx="1"/>
          </p:nvPr>
        </p:nvSpPr>
        <p:spPr>
          <a:xfrm>
            <a:off x="1116000" y="1825625"/>
            <a:ext cx="1008918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703009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50" r:id="rId5"/>
    <p:sldLayoutId id="2147483651" r:id="rId6"/>
    <p:sldLayoutId id="2147483656" r:id="rId7"/>
    <p:sldLayoutId id="2147483662" r:id="rId8"/>
    <p:sldLayoutId id="2147483663" r:id="rId9"/>
    <p:sldLayoutId id="2147483664" r:id="rId10"/>
    <p:sldLayoutId id="2147483666" r:id="rId11"/>
    <p:sldLayoutId id="2147483672" r:id="rId12"/>
    <p:sldLayoutId id="2147483673" r:id="rId13"/>
    <p:sldLayoutId id="2147483665"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000" b="1" kern="1200">
          <a:solidFill>
            <a:schemeClr val="accent5"/>
          </a:solidFill>
          <a:latin typeface="+mn-lt"/>
          <a:ea typeface="+mj-ea"/>
          <a:cs typeface="+mj-cs"/>
        </a:defRPr>
      </a:lvl1pPr>
    </p:titleStyle>
    <p:bodyStyle>
      <a:lvl1pPr marL="342000" indent="-342000" algn="l" defTabSz="914400" rtl="0" eaLnBrk="1" latinLnBrk="0" hangingPunct="1">
        <a:lnSpc>
          <a:spcPct val="100000"/>
        </a:lnSpc>
        <a:spcBef>
          <a:spcPts val="600"/>
        </a:spcBef>
        <a:spcAft>
          <a:spcPts val="1200"/>
        </a:spcAft>
        <a:buFont typeface="Arial" panose="020B0604020202020204" pitchFamily="34" charset="0"/>
        <a:buChar char="•"/>
        <a:defRPr sz="2400" kern="1200">
          <a:solidFill>
            <a:schemeClr val="tx1"/>
          </a:solidFill>
          <a:latin typeface="+mn-lt"/>
          <a:ea typeface="+mn-ea"/>
          <a:cs typeface="+mn-cs"/>
        </a:defRPr>
      </a:lvl1pPr>
      <a:lvl2pPr marL="900000" indent="-342000" algn="l" defTabSz="914400" rtl="0" eaLnBrk="1" latinLnBrk="0" hangingPunct="1">
        <a:lnSpc>
          <a:spcPct val="10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2pPr>
      <a:lvl3pPr marL="1440000" indent="-3420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GB"/>
              <a:t>Dr Baltazar Candrinho, PNCM Mozambique</a:t>
            </a:r>
          </a:p>
        </p:txBody>
      </p:sp>
      <p:sp>
        <p:nvSpPr>
          <p:cNvPr id="2" name="Title 1"/>
          <p:cNvSpPr>
            <a:spLocks noGrp="1"/>
          </p:cNvSpPr>
          <p:nvPr>
            <p:ph type="title"/>
          </p:nvPr>
        </p:nvSpPr>
        <p:spPr>
          <a:xfrm>
            <a:off x="678180" y="3512503"/>
            <a:ext cx="10515600" cy="2086725"/>
          </a:xfrm>
        </p:spPr>
        <p:txBody>
          <a:bodyPr/>
          <a:lstStyle/>
          <a:p>
            <a:r>
              <a:rPr lang="en-GB"/>
              <a:t>Determining effectiveness of SMC and chemoprevention efficacy of SPAQ: ongoing research in Mozambique</a:t>
            </a:r>
            <a:br>
              <a:rPr lang="en-GB">
                <a:latin typeface="Helvetica" pitchFamily="2" charset="0"/>
              </a:rPr>
            </a:br>
            <a:endParaRPr lang="en-GB"/>
          </a:p>
        </p:txBody>
      </p:sp>
      <p:sp>
        <p:nvSpPr>
          <p:cNvPr id="5" name="Text Placeholder 4"/>
          <p:cNvSpPr>
            <a:spLocks noGrp="1"/>
          </p:cNvSpPr>
          <p:nvPr>
            <p:ph type="body" sz="quarter" idx="10"/>
          </p:nvPr>
        </p:nvSpPr>
        <p:spPr/>
        <p:txBody>
          <a:bodyPr/>
          <a:lstStyle/>
          <a:p>
            <a:r>
              <a:rPr lang="en-GB"/>
              <a:t>2</a:t>
            </a:r>
            <a:r>
              <a:rPr lang="en-GB" baseline="30000"/>
              <a:t>nd</a:t>
            </a:r>
            <a:r>
              <a:rPr lang="en-GB"/>
              <a:t> March 2022</a:t>
            </a:r>
          </a:p>
        </p:txBody>
      </p:sp>
      <p:pic>
        <p:nvPicPr>
          <p:cNvPr id="4"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180" y="601345"/>
            <a:ext cx="280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B799BCD5-8711-5644-ABA6-E20D139DC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799" y="5682202"/>
            <a:ext cx="1175165" cy="1002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F958476-04D0-3041-A99D-E96AE1556D04}"/>
              </a:ext>
            </a:extLst>
          </p:cNvPr>
          <p:cNvPicPr>
            <a:picLocks noChangeAspect="1"/>
          </p:cNvPicPr>
          <p:nvPr/>
        </p:nvPicPr>
        <p:blipFill>
          <a:blip r:embed="rId4"/>
          <a:stretch>
            <a:fillRect/>
          </a:stretch>
        </p:blipFill>
        <p:spPr>
          <a:xfrm>
            <a:off x="10272079" y="5709162"/>
            <a:ext cx="1550793" cy="960491"/>
          </a:xfrm>
          <a:prstGeom prst="rect">
            <a:avLst/>
          </a:prstGeom>
        </p:spPr>
      </p:pic>
    </p:spTree>
    <p:extLst>
      <p:ext uri="{BB962C8B-B14F-4D97-AF65-F5344CB8AC3E}">
        <p14:creationId xmlns:p14="http://schemas.microsoft.com/office/powerpoint/2010/main" val="240452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94FB-BCEE-427B-9176-C83926D94DFD}"/>
              </a:ext>
            </a:extLst>
          </p:cNvPr>
          <p:cNvSpPr>
            <a:spLocks noGrp="1"/>
          </p:cNvSpPr>
          <p:nvPr>
            <p:ph type="title"/>
          </p:nvPr>
        </p:nvSpPr>
        <p:spPr>
          <a:xfrm>
            <a:off x="775633" y="581935"/>
            <a:ext cx="3104388" cy="646331"/>
          </a:xfrm>
        </p:spPr>
        <p:txBody>
          <a:bodyPr/>
          <a:lstStyle/>
          <a:p>
            <a:r>
              <a:rPr lang="en-US" b="1">
                <a:latin typeface="+mn-lt"/>
              </a:rPr>
              <a:t>Background</a:t>
            </a:r>
            <a:endParaRPr lang="en-GB" b="1">
              <a:latin typeface="+mn-lt"/>
            </a:endParaRPr>
          </a:p>
        </p:txBody>
      </p:sp>
      <p:sp>
        <p:nvSpPr>
          <p:cNvPr id="3" name="Content Placeholder 2">
            <a:extLst>
              <a:ext uri="{FF2B5EF4-FFF2-40B4-BE49-F238E27FC236}">
                <a16:creationId xmlns:a16="http://schemas.microsoft.com/office/drawing/2014/main" id="{E7EE8392-BD61-4627-8C57-28BDFAFEB952}"/>
              </a:ext>
            </a:extLst>
          </p:cNvPr>
          <p:cNvSpPr>
            <a:spLocks noGrp="1"/>
          </p:cNvSpPr>
          <p:nvPr>
            <p:ph idx="1"/>
          </p:nvPr>
        </p:nvSpPr>
        <p:spPr>
          <a:xfrm>
            <a:off x="380217" y="1865206"/>
            <a:ext cx="6347790" cy="5032376"/>
          </a:xfrm>
        </p:spPr>
        <p:txBody>
          <a:bodyPr>
            <a:normAutofit/>
          </a:bodyPr>
          <a:lstStyle/>
          <a:p>
            <a:pPr algn="just"/>
            <a:r>
              <a:rPr lang="en-US"/>
              <a:t>Between November 2020 and February 2021, the National Malaria Control Programme and Malaria Consortium conducted an implementation study in Nampula.</a:t>
            </a:r>
          </a:p>
          <a:p>
            <a:pPr algn="just"/>
            <a:r>
              <a:rPr lang="en-US"/>
              <a:t>Four cycles of SMC with SPAQ were implemented, targeting 115,000 children in two districts.</a:t>
            </a:r>
            <a:endParaRPr lang="en-GB"/>
          </a:p>
          <a:p>
            <a:pPr algn="just"/>
            <a:r>
              <a:rPr lang="en-GB"/>
              <a:t>The study design was similar to the study conducted in Uganda in 2021.</a:t>
            </a:r>
            <a:endParaRPr lang="en-US"/>
          </a:p>
        </p:txBody>
      </p:sp>
      <p:pic>
        <p:nvPicPr>
          <p:cNvPr id="6" name="Picture 5" descr="Map&#10;&#10;Description automatically generated">
            <a:extLst>
              <a:ext uri="{FF2B5EF4-FFF2-40B4-BE49-F238E27FC236}">
                <a16:creationId xmlns:a16="http://schemas.microsoft.com/office/drawing/2014/main" id="{BFA59859-348C-4A8F-861A-BDDD6F92AE7D}"/>
              </a:ext>
            </a:extLst>
          </p:cNvPr>
          <p:cNvPicPr>
            <a:picLocks noChangeAspect="1"/>
          </p:cNvPicPr>
          <p:nvPr/>
        </p:nvPicPr>
        <p:blipFill rotWithShape="1">
          <a:blip r:embed="rId3">
            <a:extLst>
              <a:ext uri="{28A0092B-C50C-407E-A947-70E740481C1C}">
                <a14:useLocalDpi xmlns:a14="http://schemas.microsoft.com/office/drawing/2010/main" val="0"/>
              </a:ext>
            </a:extLst>
          </a:blip>
          <a:srcRect b="9926"/>
          <a:stretch/>
        </p:blipFill>
        <p:spPr>
          <a:xfrm>
            <a:off x="7695416" y="365125"/>
            <a:ext cx="4116367" cy="6177280"/>
          </a:xfrm>
          <a:prstGeom prst="rect">
            <a:avLst/>
          </a:prstGeom>
        </p:spPr>
      </p:pic>
    </p:spTree>
    <p:extLst>
      <p:ext uri="{BB962C8B-B14F-4D97-AF65-F5344CB8AC3E}">
        <p14:creationId xmlns:p14="http://schemas.microsoft.com/office/powerpoint/2010/main" val="269872575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94FB-BCEE-427B-9176-C83926D94DFD}"/>
              </a:ext>
            </a:extLst>
          </p:cNvPr>
          <p:cNvSpPr>
            <a:spLocks noGrp="1"/>
          </p:cNvSpPr>
          <p:nvPr>
            <p:ph type="title"/>
          </p:nvPr>
        </p:nvSpPr>
        <p:spPr/>
        <p:txBody>
          <a:bodyPr/>
          <a:lstStyle/>
          <a:p>
            <a:r>
              <a:rPr lang="en-US" b="1">
                <a:latin typeface="+mn-lt"/>
              </a:rPr>
              <a:t>SMC implementation study: phase 1</a:t>
            </a:r>
            <a:endParaRPr lang="en-GB" b="1">
              <a:latin typeface="+mn-lt"/>
            </a:endParaRPr>
          </a:p>
        </p:txBody>
      </p:sp>
      <p:sp>
        <p:nvSpPr>
          <p:cNvPr id="3" name="Content Placeholder 2">
            <a:extLst>
              <a:ext uri="{FF2B5EF4-FFF2-40B4-BE49-F238E27FC236}">
                <a16:creationId xmlns:a16="http://schemas.microsoft.com/office/drawing/2014/main" id="{E7EE8392-BD61-4627-8C57-28BDFAFEB952}"/>
              </a:ext>
            </a:extLst>
          </p:cNvPr>
          <p:cNvSpPr>
            <a:spLocks noGrp="1"/>
          </p:cNvSpPr>
          <p:nvPr>
            <p:ph idx="1"/>
          </p:nvPr>
        </p:nvSpPr>
        <p:spPr>
          <a:xfrm>
            <a:off x="838201" y="1825624"/>
            <a:ext cx="5671930" cy="5032376"/>
          </a:xfrm>
        </p:spPr>
        <p:txBody>
          <a:bodyPr>
            <a:normAutofit/>
          </a:bodyPr>
          <a:lstStyle/>
          <a:p>
            <a:pPr algn="just"/>
            <a:r>
              <a:rPr lang="en-US"/>
              <a:t>Like in Uganda, we found that </a:t>
            </a:r>
            <a:r>
              <a:rPr lang="en-US" b="1"/>
              <a:t>SMC was safe, feasible and acceptable, with high coverage achieved.</a:t>
            </a:r>
          </a:p>
          <a:p>
            <a:pPr algn="just"/>
            <a:r>
              <a:rPr lang="en-US"/>
              <a:t>Children in the intervention arm of a non-</a:t>
            </a:r>
            <a:r>
              <a:rPr lang="en-US" err="1"/>
              <a:t>randomised</a:t>
            </a:r>
            <a:r>
              <a:rPr lang="en-US"/>
              <a:t> controlled trial were 86% </a:t>
            </a:r>
            <a:r>
              <a:rPr lang="en-US" b="0" i="0">
                <a:effectLst/>
              </a:rPr>
              <a:t>less likely to develop clinical malaria than those in the control arm.</a:t>
            </a:r>
          </a:p>
          <a:p>
            <a:pPr algn="just"/>
            <a:r>
              <a:rPr lang="en-US" b="0" i="0">
                <a:effectLst/>
              </a:rPr>
              <a:t>Despite  high SP resistance, one annual round of SMC did not have a negative impact on the resistance profile</a:t>
            </a:r>
            <a:r>
              <a:rPr lang="en-US"/>
              <a:t>.</a:t>
            </a:r>
            <a:endParaRPr lang="en-US" b="0" i="0">
              <a:effectLst/>
            </a:endParaRPr>
          </a:p>
          <a:p>
            <a:endParaRPr lang="en-US" b="0" i="0">
              <a:solidFill>
                <a:srgbClr val="000000"/>
              </a:solidFill>
              <a:effectLst/>
              <a:latin typeface="WordVisi_MSFontService"/>
            </a:endParaRPr>
          </a:p>
          <a:p>
            <a:endParaRPr lang="en-US"/>
          </a:p>
        </p:txBody>
      </p:sp>
      <p:pic>
        <p:nvPicPr>
          <p:cNvPr id="5" name="Picture 4" descr="Map&#10;&#10;Description automatically generated">
            <a:extLst>
              <a:ext uri="{FF2B5EF4-FFF2-40B4-BE49-F238E27FC236}">
                <a16:creationId xmlns:a16="http://schemas.microsoft.com/office/drawing/2014/main" id="{55DA7C58-FDCB-4ABA-A340-E372CB9E5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665" y="2348426"/>
            <a:ext cx="4575096" cy="3986771"/>
          </a:xfrm>
          <a:prstGeom prst="rect">
            <a:avLst/>
          </a:prstGeom>
        </p:spPr>
      </p:pic>
    </p:spTree>
    <p:extLst>
      <p:ext uri="{BB962C8B-B14F-4D97-AF65-F5344CB8AC3E}">
        <p14:creationId xmlns:p14="http://schemas.microsoft.com/office/powerpoint/2010/main" val="308408436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94FB-BCEE-427B-9176-C83926D94DFD}"/>
              </a:ext>
            </a:extLst>
          </p:cNvPr>
          <p:cNvSpPr>
            <a:spLocks noGrp="1"/>
          </p:cNvSpPr>
          <p:nvPr>
            <p:ph type="title"/>
          </p:nvPr>
        </p:nvSpPr>
        <p:spPr/>
        <p:txBody>
          <a:bodyPr/>
          <a:lstStyle/>
          <a:p>
            <a:r>
              <a:rPr lang="en-US" b="1">
                <a:solidFill>
                  <a:schemeClr val="accent4"/>
                </a:solidFill>
                <a:latin typeface="+mn-lt"/>
              </a:rPr>
              <a:t>SMC implementation study: phase 2</a:t>
            </a:r>
            <a:endParaRPr lang="en-GB" b="1">
              <a:solidFill>
                <a:schemeClr val="accent4"/>
              </a:solidFill>
              <a:latin typeface="+mn-lt"/>
            </a:endParaRPr>
          </a:p>
        </p:txBody>
      </p:sp>
      <p:sp>
        <p:nvSpPr>
          <p:cNvPr id="3" name="Content Placeholder 2">
            <a:extLst>
              <a:ext uri="{FF2B5EF4-FFF2-40B4-BE49-F238E27FC236}">
                <a16:creationId xmlns:a16="http://schemas.microsoft.com/office/drawing/2014/main" id="{E7EE8392-BD61-4627-8C57-28BDFAFEB952}"/>
              </a:ext>
            </a:extLst>
          </p:cNvPr>
          <p:cNvSpPr>
            <a:spLocks noGrp="1"/>
          </p:cNvSpPr>
          <p:nvPr>
            <p:ph idx="1"/>
          </p:nvPr>
        </p:nvSpPr>
        <p:spPr>
          <a:xfrm>
            <a:off x="838201" y="1825624"/>
            <a:ext cx="4280451" cy="5032376"/>
          </a:xfrm>
        </p:spPr>
        <p:txBody>
          <a:bodyPr>
            <a:normAutofit/>
          </a:bodyPr>
          <a:lstStyle/>
          <a:p>
            <a:pPr algn="just"/>
            <a:r>
              <a:rPr lang="en-US"/>
              <a:t>We are now conducting phase 2 of this study.</a:t>
            </a:r>
          </a:p>
          <a:p>
            <a:pPr algn="just"/>
            <a:r>
              <a:rPr lang="en-US" b="0" i="0">
                <a:effectLst/>
              </a:rPr>
              <a:t>This involved SMC administration to 115,000 children in four districts of Nampula.</a:t>
            </a:r>
          </a:p>
          <a:p>
            <a:pPr algn="just"/>
            <a:r>
              <a:rPr lang="en-US"/>
              <a:t>Cycle 1 started in January 2022.</a:t>
            </a:r>
          </a:p>
          <a:p>
            <a:pPr algn="just"/>
            <a:r>
              <a:rPr lang="en-US" b="0" i="0">
                <a:effectLst/>
              </a:rPr>
              <a:t>We have just completed SMC cycle 2.</a:t>
            </a:r>
          </a:p>
          <a:p>
            <a:endParaRPr lang="en-US" b="0" i="0">
              <a:solidFill>
                <a:srgbClr val="000000"/>
              </a:solidFill>
              <a:effectLst/>
              <a:latin typeface="WordVisi_MSFontService"/>
            </a:endParaRPr>
          </a:p>
          <a:p>
            <a:endParaRPr lang="en-US"/>
          </a:p>
        </p:txBody>
      </p:sp>
      <p:pic>
        <p:nvPicPr>
          <p:cNvPr id="6" name="Picture 5" descr="Map&#10;&#10;Description automatically generated">
            <a:extLst>
              <a:ext uri="{FF2B5EF4-FFF2-40B4-BE49-F238E27FC236}">
                <a16:creationId xmlns:a16="http://schemas.microsoft.com/office/drawing/2014/main" id="{6C587426-FE0C-49A5-8D16-8368CC5AC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63040"/>
            <a:ext cx="5678082" cy="4947920"/>
          </a:xfrm>
          <a:prstGeom prst="rect">
            <a:avLst/>
          </a:prstGeom>
        </p:spPr>
      </p:pic>
    </p:spTree>
    <p:extLst>
      <p:ext uri="{BB962C8B-B14F-4D97-AF65-F5344CB8AC3E}">
        <p14:creationId xmlns:p14="http://schemas.microsoft.com/office/powerpoint/2010/main" val="332143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94FB-BCEE-427B-9176-C83926D94DFD}"/>
              </a:ext>
            </a:extLst>
          </p:cNvPr>
          <p:cNvSpPr>
            <a:spLocks noGrp="1"/>
          </p:cNvSpPr>
          <p:nvPr>
            <p:ph type="title"/>
          </p:nvPr>
        </p:nvSpPr>
        <p:spPr/>
        <p:txBody>
          <a:bodyPr/>
          <a:lstStyle/>
          <a:p>
            <a:r>
              <a:rPr lang="en-US" b="1">
                <a:solidFill>
                  <a:schemeClr val="accent4"/>
                </a:solidFill>
                <a:latin typeface="+mn-lt"/>
              </a:rPr>
              <a:t>SMC implementation study: phase 2</a:t>
            </a:r>
            <a:endParaRPr lang="en-GB" b="1">
              <a:solidFill>
                <a:schemeClr val="accent4"/>
              </a:solidFill>
              <a:latin typeface="+mn-lt"/>
            </a:endParaRPr>
          </a:p>
        </p:txBody>
      </p:sp>
      <p:sp>
        <p:nvSpPr>
          <p:cNvPr id="3" name="Content Placeholder 2">
            <a:extLst>
              <a:ext uri="{FF2B5EF4-FFF2-40B4-BE49-F238E27FC236}">
                <a16:creationId xmlns:a16="http://schemas.microsoft.com/office/drawing/2014/main" id="{E7EE8392-BD61-4627-8C57-28BDFAFEB952}"/>
              </a:ext>
            </a:extLst>
          </p:cNvPr>
          <p:cNvSpPr>
            <a:spLocks noGrp="1"/>
          </p:cNvSpPr>
          <p:nvPr>
            <p:ph idx="1"/>
          </p:nvPr>
        </p:nvSpPr>
        <p:spPr>
          <a:xfrm>
            <a:off x="838201" y="1825624"/>
            <a:ext cx="10353260" cy="5032376"/>
          </a:xfrm>
        </p:spPr>
        <p:txBody>
          <a:bodyPr>
            <a:normAutofit/>
          </a:bodyPr>
          <a:lstStyle/>
          <a:p>
            <a:pPr algn="just"/>
            <a:r>
              <a:rPr lang="en-US" b="0" i="0">
                <a:effectLst/>
              </a:rPr>
              <a:t>In phase 2 of this study, we aim to gather more robust evidence of the effectiveness of SMC through  a cluster-</a:t>
            </a:r>
            <a:r>
              <a:rPr lang="en-US" b="0" i="0" err="1">
                <a:effectLst/>
              </a:rPr>
              <a:t>randomised</a:t>
            </a:r>
            <a:r>
              <a:rPr lang="en-US" b="0" i="0">
                <a:effectLst/>
              </a:rPr>
              <a:t> controlled trial in support of a potential policy change in Mozambique. </a:t>
            </a:r>
          </a:p>
          <a:p>
            <a:pPr algn="just"/>
            <a:r>
              <a:rPr lang="en-US" b="0" i="0">
                <a:effectLst/>
              </a:rPr>
              <a:t>The study also aims to determine the chemoprevention efficacy of SPAQ when used for SMC in the study areas, as well as the extent to which chemoprevention efficacy is affected by drug resistance and drug concentrations.  </a:t>
            </a:r>
          </a:p>
          <a:p>
            <a:pPr algn="just"/>
            <a:r>
              <a:rPr lang="en-US"/>
              <a:t>We will continue to monitor levels of parasite resistance to SP and AQ.</a:t>
            </a:r>
          </a:p>
          <a:p>
            <a:pPr algn="just"/>
            <a:r>
              <a:rPr lang="en-US" b="0" i="0">
                <a:effectLst/>
              </a:rPr>
              <a:t>We will also continue to track coverage, quality of SMC implementation and acceptability among the target population.</a:t>
            </a:r>
          </a:p>
          <a:p>
            <a:endParaRPr lang="en-US"/>
          </a:p>
        </p:txBody>
      </p:sp>
    </p:spTree>
    <p:extLst>
      <p:ext uri="{BB962C8B-B14F-4D97-AF65-F5344CB8AC3E}">
        <p14:creationId xmlns:p14="http://schemas.microsoft.com/office/powerpoint/2010/main" val="167623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94FB-BCEE-427B-9176-C83926D94DFD}"/>
              </a:ext>
            </a:extLst>
          </p:cNvPr>
          <p:cNvSpPr>
            <a:spLocks noGrp="1"/>
          </p:cNvSpPr>
          <p:nvPr>
            <p:ph type="title"/>
          </p:nvPr>
        </p:nvSpPr>
        <p:spPr>
          <a:xfrm>
            <a:off x="757382" y="430236"/>
            <a:ext cx="10665690" cy="646331"/>
          </a:xfrm>
        </p:spPr>
        <p:txBody>
          <a:bodyPr/>
          <a:lstStyle/>
          <a:p>
            <a:r>
              <a:rPr lang="en-US" b="1">
                <a:solidFill>
                  <a:schemeClr val="accent4"/>
                </a:solidFill>
                <a:latin typeface="+mn-lt"/>
              </a:rPr>
              <a:t>Cluster-</a:t>
            </a:r>
            <a:r>
              <a:rPr lang="en-US" b="1" err="1">
                <a:solidFill>
                  <a:schemeClr val="accent4"/>
                </a:solidFill>
                <a:latin typeface="+mn-lt"/>
              </a:rPr>
              <a:t>randomised</a:t>
            </a:r>
            <a:r>
              <a:rPr lang="en-US" b="1">
                <a:solidFill>
                  <a:schemeClr val="accent4"/>
                </a:solidFill>
                <a:latin typeface="+mn-lt"/>
              </a:rPr>
              <a:t> Controlled Trial (cRCT)</a:t>
            </a:r>
            <a:endParaRPr lang="en-US" b="1">
              <a:solidFill>
                <a:schemeClr val="accent4"/>
              </a:solidFill>
              <a:latin typeface="+mn-lt"/>
              <a:cs typeface="Calibri Light"/>
            </a:endParaRPr>
          </a:p>
        </p:txBody>
      </p:sp>
      <p:sp>
        <p:nvSpPr>
          <p:cNvPr id="3" name="Content Placeholder 2">
            <a:extLst>
              <a:ext uri="{FF2B5EF4-FFF2-40B4-BE49-F238E27FC236}">
                <a16:creationId xmlns:a16="http://schemas.microsoft.com/office/drawing/2014/main" id="{E7EE8392-BD61-4627-8C57-28BDFAFEB952}"/>
              </a:ext>
            </a:extLst>
          </p:cNvPr>
          <p:cNvSpPr>
            <a:spLocks noGrp="1"/>
          </p:cNvSpPr>
          <p:nvPr>
            <p:ph idx="1"/>
          </p:nvPr>
        </p:nvSpPr>
        <p:spPr>
          <a:xfrm>
            <a:off x="757383" y="1467715"/>
            <a:ext cx="6928520" cy="5032376"/>
          </a:xfrm>
        </p:spPr>
        <p:txBody>
          <a:bodyPr vert="horz" lIns="91440" tIns="45720" rIns="91440" bIns="45720" rtlCol="0" anchor="t">
            <a:normAutofit/>
          </a:bodyPr>
          <a:lstStyle/>
          <a:p>
            <a:endParaRPr lang="en-US" b="0" i="0">
              <a:solidFill>
                <a:srgbClr val="000000"/>
              </a:solidFill>
              <a:effectLst/>
              <a:latin typeface="WordVisi_MSFontService"/>
            </a:endParaRPr>
          </a:p>
          <a:p>
            <a:endParaRPr lang="en-US"/>
          </a:p>
        </p:txBody>
      </p:sp>
      <p:sp>
        <p:nvSpPr>
          <p:cNvPr id="4" name="TextBox 3">
            <a:extLst>
              <a:ext uri="{FF2B5EF4-FFF2-40B4-BE49-F238E27FC236}">
                <a16:creationId xmlns:a16="http://schemas.microsoft.com/office/drawing/2014/main" id="{929070C2-F2BA-4F96-8719-0855B072DF4D}"/>
              </a:ext>
            </a:extLst>
          </p:cNvPr>
          <p:cNvSpPr txBox="1"/>
          <p:nvPr/>
        </p:nvSpPr>
        <p:spPr>
          <a:xfrm>
            <a:off x="757382" y="1331749"/>
            <a:ext cx="6162401"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Arial"/>
              </a:rPr>
              <a:t>Unit of randomisation: </a:t>
            </a:r>
            <a:r>
              <a:rPr lang="en-GB" sz="2000">
                <a:cs typeface="Arial"/>
              </a:rPr>
              <a:t>Community</a:t>
            </a:r>
          </a:p>
          <a:p>
            <a:endParaRPr lang="en-GB" sz="2000">
              <a:cs typeface="Arial"/>
            </a:endParaRPr>
          </a:p>
          <a:p>
            <a:r>
              <a:rPr lang="en-GB" sz="2000" b="1">
                <a:cs typeface="Arial"/>
              </a:rPr>
              <a:t>Participants: </a:t>
            </a:r>
            <a:r>
              <a:rPr lang="en-GB" sz="2000">
                <a:cs typeface="Arial"/>
              </a:rPr>
              <a:t>Children aged between 3 and 59 months</a:t>
            </a:r>
          </a:p>
          <a:p>
            <a:endParaRPr lang="en-GB" sz="2000" b="1">
              <a:cs typeface="Arial"/>
            </a:endParaRPr>
          </a:p>
          <a:p>
            <a:r>
              <a:rPr lang="en-GB" sz="2000" b="1">
                <a:cs typeface="Arial"/>
              </a:rPr>
              <a:t>Sample size: </a:t>
            </a:r>
            <a:r>
              <a:rPr lang="en-GB" sz="2000">
                <a:cs typeface="Arial"/>
              </a:rPr>
              <a:t>2,850 children                       </a:t>
            </a:r>
            <a:endParaRPr lang="en-GB" sz="2000">
              <a:cs typeface="Calibri"/>
            </a:endParaRPr>
          </a:p>
          <a:p>
            <a:endParaRPr lang="en-GB" sz="2000">
              <a:cs typeface="Calibri"/>
            </a:endParaRPr>
          </a:p>
          <a:p>
            <a:r>
              <a:rPr lang="en-GB" sz="2000" b="1">
                <a:cs typeface="Arial"/>
              </a:rPr>
              <a:t>Intervention : Control</a:t>
            </a:r>
          </a:p>
          <a:p>
            <a:r>
              <a:rPr lang="en-GB" sz="2000">
                <a:cs typeface="Arial"/>
              </a:rPr>
              <a:t>SM (SPAQ) 1:1.5 No treatment</a:t>
            </a:r>
          </a:p>
          <a:p>
            <a:endParaRPr lang="en-GB" sz="2000" b="1">
              <a:cs typeface="Arial"/>
            </a:endParaRPr>
          </a:p>
          <a:p>
            <a:r>
              <a:rPr lang="en-GB" sz="2000" b="1">
                <a:cs typeface="Arial"/>
              </a:rPr>
              <a:t>Outcome measures </a:t>
            </a:r>
            <a:r>
              <a:rPr lang="en-GB" sz="2000" b="1" err="1">
                <a:cs typeface="Arial"/>
              </a:rPr>
              <a:t>cRCT</a:t>
            </a:r>
            <a:endParaRPr lang="en-GB" sz="2000" b="1">
              <a:cs typeface="Arial"/>
            </a:endParaRPr>
          </a:p>
          <a:p>
            <a:pPr marL="342900" indent="-342900">
              <a:buFont typeface="Arial" panose="020B0604020202020204" pitchFamily="34" charset="0"/>
              <a:buChar char="•"/>
            </a:pPr>
            <a:r>
              <a:rPr lang="en-GB" sz="2000">
                <a:cs typeface="Arial"/>
              </a:rPr>
              <a:t>Clinical malaria (primary outcome), before and after cross-sectional surveys &amp; passive surveillance</a:t>
            </a:r>
          </a:p>
          <a:p>
            <a:pPr marL="342900" indent="-342900">
              <a:buFont typeface="Arial" panose="020B0604020202020204" pitchFamily="34" charset="0"/>
              <a:buChar char="•"/>
            </a:pPr>
            <a:r>
              <a:rPr lang="en-GB" sz="2000">
                <a:cs typeface="Arial"/>
              </a:rPr>
              <a:t>Severe malaria </a:t>
            </a:r>
          </a:p>
          <a:p>
            <a:pPr marL="342900" indent="-342900">
              <a:buFont typeface="Arial" panose="020B0604020202020204" pitchFamily="34" charset="0"/>
              <a:buChar char="•"/>
            </a:pPr>
            <a:r>
              <a:rPr lang="en-GB" sz="2000">
                <a:cs typeface="Arial"/>
              </a:rPr>
              <a:t>Severe anaemia </a:t>
            </a:r>
          </a:p>
          <a:p>
            <a:pPr marL="342900" indent="-342900">
              <a:buFont typeface="Arial" panose="020B0604020202020204" pitchFamily="34" charset="0"/>
              <a:buChar char="•"/>
            </a:pPr>
            <a:r>
              <a:rPr lang="en-GB" sz="2000">
                <a:cs typeface="Arial"/>
              </a:rPr>
              <a:t>Parasitaemia </a:t>
            </a:r>
          </a:p>
          <a:p>
            <a:endParaRPr lang="en-GB">
              <a:cs typeface="Arial"/>
            </a:endParaRPr>
          </a:p>
        </p:txBody>
      </p:sp>
      <p:pic>
        <p:nvPicPr>
          <p:cNvPr id="2050" name="Picture 2">
            <a:extLst>
              <a:ext uri="{FF2B5EF4-FFF2-40B4-BE49-F238E27FC236}">
                <a16:creationId xmlns:a16="http://schemas.microsoft.com/office/drawing/2014/main" id="{66036085-F252-BE41-9A1D-1583A6747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111" y="2304536"/>
            <a:ext cx="4411945" cy="252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1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5DFB-B469-427F-B5C7-C5200B8BEBDA}"/>
              </a:ext>
            </a:extLst>
          </p:cNvPr>
          <p:cNvSpPr>
            <a:spLocks noGrp="1"/>
          </p:cNvSpPr>
          <p:nvPr>
            <p:ph type="title"/>
          </p:nvPr>
        </p:nvSpPr>
        <p:spPr>
          <a:xfrm>
            <a:off x="581027" y="416161"/>
            <a:ext cx="10515600" cy="646520"/>
          </a:xfrm>
        </p:spPr>
        <p:txBody>
          <a:bodyPr/>
          <a:lstStyle/>
          <a:p>
            <a:r>
              <a:rPr lang="en-US" b="1">
                <a:solidFill>
                  <a:schemeClr val="accent4"/>
                </a:solidFill>
                <a:latin typeface="+mn-lt"/>
                <a:cs typeface="Calibri Light"/>
              </a:rPr>
              <a:t>Chemoprevention efficacy cohort study</a:t>
            </a:r>
            <a:endParaRPr lang="en-US" b="1">
              <a:solidFill>
                <a:schemeClr val="accent4"/>
              </a:solidFill>
              <a:latin typeface="+mn-lt"/>
            </a:endParaRPr>
          </a:p>
        </p:txBody>
      </p:sp>
      <p:sp>
        <p:nvSpPr>
          <p:cNvPr id="5" name="TextBox 4">
            <a:extLst>
              <a:ext uri="{FF2B5EF4-FFF2-40B4-BE49-F238E27FC236}">
                <a16:creationId xmlns:a16="http://schemas.microsoft.com/office/drawing/2014/main" id="{D9EDA357-43FA-4199-97CA-D7D7B9911472}"/>
              </a:ext>
            </a:extLst>
          </p:cNvPr>
          <p:cNvSpPr txBox="1"/>
          <p:nvPr/>
        </p:nvSpPr>
        <p:spPr>
          <a:xfrm>
            <a:off x="581027" y="1628776"/>
            <a:ext cx="5514973"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Participants:</a:t>
            </a:r>
            <a:r>
              <a:rPr lang="en-US" sz="2000">
                <a:cs typeface="Calibri"/>
              </a:rPr>
              <a:t> Children aged between 3 and 59 months</a:t>
            </a:r>
          </a:p>
          <a:p>
            <a:endParaRPr lang="en-US" sz="2000" b="1">
              <a:cs typeface="Calibri"/>
            </a:endParaRPr>
          </a:p>
          <a:p>
            <a:r>
              <a:rPr lang="en-US" sz="2000" b="1">
                <a:cs typeface="Calibri"/>
              </a:rPr>
              <a:t>Sample size:</a:t>
            </a:r>
            <a:r>
              <a:rPr lang="en-US" sz="2000">
                <a:cs typeface="Calibri"/>
              </a:rPr>
              <a:t> 500 children</a:t>
            </a:r>
          </a:p>
          <a:p>
            <a:endParaRPr lang="en-US" sz="2000">
              <a:cs typeface="Calibri"/>
            </a:endParaRPr>
          </a:p>
          <a:p>
            <a:r>
              <a:rPr lang="en-US" sz="2000" b="1">
                <a:cs typeface="Calibri"/>
              </a:rPr>
              <a:t>Intervention:</a:t>
            </a:r>
            <a:r>
              <a:rPr lang="en-US" sz="2000">
                <a:cs typeface="Calibri" panose="020F0502020204030204"/>
              </a:rPr>
              <a:t> Standard SPAQ administration through DOT (no control), blood sample collection over 28-day period of expected protection in first SMC cycle.</a:t>
            </a:r>
          </a:p>
          <a:p>
            <a:endParaRPr lang="en-US" sz="2000">
              <a:cs typeface="Calibri" panose="020F0502020204030204"/>
            </a:endParaRPr>
          </a:p>
          <a:p>
            <a:r>
              <a:rPr lang="en-US" sz="2000" b="1">
                <a:cs typeface="Calibri"/>
              </a:rPr>
              <a:t>Outcome measures: </a:t>
            </a:r>
            <a:r>
              <a:rPr lang="en-US" sz="2000">
                <a:cs typeface="Calibri"/>
              </a:rPr>
              <a:t>Chemoprevention failure and associated drug levels and </a:t>
            </a:r>
            <a:r>
              <a:rPr lang="en-US" sz="2000" err="1">
                <a:cs typeface="Calibri"/>
              </a:rPr>
              <a:t>pfdhr</a:t>
            </a:r>
            <a:r>
              <a:rPr lang="en-US" sz="2000">
                <a:cs typeface="Calibri"/>
              </a:rPr>
              <a:t>, </a:t>
            </a:r>
            <a:r>
              <a:rPr lang="en-US" sz="2000" err="1">
                <a:cs typeface="Calibri"/>
              </a:rPr>
              <a:t>pfdhps</a:t>
            </a:r>
            <a:r>
              <a:rPr lang="en-US" sz="2000">
                <a:cs typeface="Calibri"/>
              </a:rPr>
              <a:t>, </a:t>
            </a:r>
            <a:r>
              <a:rPr lang="en-US" sz="2000" err="1">
                <a:cs typeface="Calibri"/>
              </a:rPr>
              <a:t>pfcrt</a:t>
            </a:r>
            <a:r>
              <a:rPr lang="en-US" sz="2000">
                <a:cs typeface="Calibri"/>
              </a:rPr>
              <a:t> and pfmdr1 associated drug resistant genotypes</a:t>
            </a:r>
          </a:p>
          <a:p>
            <a:endParaRPr lang="en-US" sz="2000">
              <a:latin typeface="+mj-lt"/>
              <a:cs typeface="Calibri"/>
            </a:endParaRPr>
          </a:p>
          <a:p>
            <a:endParaRPr lang="en-US">
              <a:cs typeface="Calibri"/>
            </a:endParaRPr>
          </a:p>
          <a:p>
            <a:endParaRPr lang="en-US">
              <a:cs typeface="Calibri"/>
            </a:endParaRPr>
          </a:p>
        </p:txBody>
      </p:sp>
      <p:pic>
        <p:nvPicPr>
          <p:cNvPr id="3074" name="Picture 2">
            <a:extLst>
              <a:ext uri="{FF2B5EF4-FFF2-40B4-BE49-F238E27FC236}">
                <a16:creationId xmlns:a16="http://schemas.microsoft.com/office/drawing/2014/main" id="{21DE334E-CAEC-5B43-B8CD-6AC75FC37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026" y="2779058"/>
            <a:ext cx="5016750" cy="214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9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2587-AA8D-4A66-A69D-4012EB100D2E}"/>
              </a:ext>
            </a:extLst>
          </p:cNvPr>
          <p:cNvSpPr>
            <a:spLocks noGrp="1"/>
          </p:cNvSpPr>
          <p:nvPr>
            <p:ph type="title"/>
          </p:nvPr>
        </p:nvSpPr>
        <p:spPr/>
        <p:txBody>
          <a:bodyPr/>
          <a:lstStyle/>
          <a:p>
            <a:r>
              <a:rPr lang="en-US" b="1">
                <a:solidFill>
                  <a:schemeClr val="accent4"/>
                </a:solidFill>
              </a:rPr>
              <a:t>Next steps</a:t>
            </a:r>
            <a:endParaRPr lang="en-GB" b="1">
              <a:solidFill>
                <a:schemeClr val="accent4"/>
              </a:solidFill>
            </a:endParaRPr>
          </a:p>
        </p:txBody>
      </p:sp>
      <p:sp>
        <p:nvSpPr>
          <p:cNvPr id="3" name="Content Placeholder 2">
            <a:extLst>
              <a:ext uri="{FF2B5EF4-FFF2-40B4-BE49-F238E27FC236}">
                <a16:creationId xmlns:a16="http://schemas.microsoft.com/office/drawing/2014/main" id="{CFE7C4D5-BE55-4BB2-802C-A7E626DEBDAC}"/>
              </a:ext>
            </a:extLst>
          </p:cNvPr>
          <p:cNvSpPr>
            <a:spLocks noGrp="1"/>
          </p:cNvSpPr>
          <p:nvPr>
            <p:ph idx="1"/>
          </p:nvPr>
        </p:nvSpPr>
        <p:spPr>
          <a:xfrm>
            <a:off x="838200" y="1825625"/>
            <a:ext cx="10330543" cy="4351338"/>
          </a:xfrm>
        </p:spPr>
        <p:txBody>
          <a:bodyPr vert="horz" lIns="91440" tIns="45720" rIns="91440" bIns="45720" rtlCol="0" anchor="t">
            <a:normAutofit/>
          </a:bodyPr>
          <a:lstStyle/>
          <a:p>
            <a:r>
              <a:rPr lang="en-US"/>
              <a:t>Data collection will conclude in May 2022.</a:t>
            </a:r>
            <a:endParaRPr lang="en-US">
              <a:cs typeface="Calibri"/>
            </a:endParaRPr>
          </a:p>
          <a:p>
            <a:r>
              <a:rPr lang="en-US"/>
              <a:t>We will share results with the global malaria and SMC community.</a:t>
            </a:r>
            <a:endParaRPr lang="en-US">
              <a:cs typeface="Calibri"/>
            </a:endParaRPr>
          </a:p>
          <a:p>
            <a:r>
              <a:rPr lang="en-US"/>
              <a:t>We hope to start the phased scale-up of SMC in Mozambique with the 2022/23 transmission season later this year.</a:t>
            </a:r>
            <a:endParaRPr lang="en-GB"/>
          </a:p>
        </p:txBody>
      </p:sp>
    </p:spTree>
    <p:extLst>
      <p:ext uri="{BB962C8B-B14F-4D97-AF65-F5344CB8AC3E}">
        <p14:creationId xmlns:p14="http://schemas.microsoft.com/office/powerpoint/2010/main" val="283179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856E0-7785-4C8F-B2D5-247C2531F1B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D73D2FC9-D3E6-4129-8254-AC6725564975}"/>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TextBox 4">
            <a:extLst>
              <a:ext uri="{FF2B5EF4-FFF2-40B4-BE49-F238E27FC236}">
                <a16:creationId xmlns:a16="http://schemas.microsoft.com/office/drawing/2014/main" id="{301F8B15-AD4F-4F24-A556-AFAF0FB2CEAD}"/>
              </a:ext>
            </a:extLst>
          </p:cNvPr>
          <p:cNvSpPr txBox="1"/>
          <p:nvPr/>
        </p:nvSpPr>
        <p:spPr>
          <a:xfrm>
            <a:off x="5153025" y="3629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6" name="TextBox 5">
            <a:extLst>
              <a:ext uri="{FF2B5EF4-FFF2-40B4-BE49-F238E27FC236}">
                <a16:creationId xmlns:a16="http://schemas.microsoft.com/office/drawing/2014/main" id="{E68F5796-A6C6-478E-A765-2185FA638A95}"/>
              </a:ext>
            </a:extLst>
          </p:cNvPr>
          <p:cNvSpPr txBox="1"/>
          <p:nvPr/>
        </p:nvSpPr>
        <p:spPr>
          <a:xfrm>
            <a:off x="5295900" y="37719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7" name="TextBox 6">
            <a:extLst>
              <a:ext uri="{FF2B5EF4-FFF2-40B4-BE49-F238E27FC236}">
                <a16:creationId xmlns:a16="http://schemas.microsoft.com/office/drawing/2014/main" id="{97C270F3-0147-4C86-A367-8D462E9A1725}"/>
              </a:ext>
            </a:extLst>
          </p:cNvPr>
          <p:cNvSpPr txBox="1"/>
          <p:nvPr/>
        </p:nvSpPr>
        <p:spPr>
          <a:xfrm>
            <a:off x="5438775" y="39147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9" name="TextBox 8">
            <a:extLst>
              <a:ext uri="{FF2B5EF4-FFF2-40B4-BE49-F238E27FC236}">
                <a16:creationId xmlns:a16="http://schemas.microsoft.com/office/drawing/2014/main" id="{624DCE10-24C2-9543-944D-F1D1B4269014}"/>
              </a:ext>
            </a:extLst>
          </p:cNvPr>
          <p:cNvSpPr txBox="1"/>
          <p:nvPr/>
        </p:nvSpPr>
        <p:spPr>
          <a:xfrm>
            <a:off x="3667185" y="4426982"/>
            <a:ext cx="5143379" cy="1661993"/>
          </a:xfrm>
          <a:prstGeom prst="rect">
            <a:avLst/>
          </a:prstGeom>
          <a:solidFill>
            <a:srgbClr val="004750"/>
          </a:solidFill>
        </p:spPr>
        <p:txBody>
          <a:bodyPr wrap="square" lIns="91440" tIns="45720" rIns="91440" bIns="45720" rtlCol="0" anchor="t">
            <a:spAutoFit/>
          </a:bodyPr>
          <a:lstStyle/>
          <a:p>
            <a:pPr algn="ctr"/>
            <a:r>
              <a:rPr lang="en-US" sz="5400" b="1">
                <a:solidFill>
                  <a:srgbClr val="F7EDE4"/>
                </a:solidFill>
              </a:rPr>
              <a:t>Thank you</a:t>
            </a:r>
          </a:p>
          <a:p>
            <a:pPr algn="ctr"/>
            <a:r>
              <a:rPr lang="en-US" sz="2400">
                <a:solidFill>
                  <a:srgbClr val="F7EDE4"/>
                </a:solidFill>
              </a:rPr>
              <a:t>www.malariaconsortium.org/smc</a:t>
            </a:r>
          </a:p>
          <a:p>
            <a:pPr algn="ctr"/>
            <a:endParaRPr lang="en-US" sz="2400">
              <a:solidFill>
                <a:srgbClr val="F7EDE4"/>
              </a:solidFill>
            </a:endParaRPr>
          </a:p>
        </p:txBody>
      </p:sp>
    </p:spTree>
    <p:extLst>
      <p:ext uri="{BB962C8B-B14F-4D97-AF65-F5344CB8AC3E}">
        <p14:creationId xmlns:p14="http://schemas.microsoft.com/office/powerpoint/2010/main" val="1379507922"/>
      </p:ext>
    </p:extLst>
  </p:cSld>
  <p:clrMapOvr>
    <a:masterClrMapping/>
  </p:clrMapOvr>
</p:sld>
</file>

<file path=ppt/theme/theme1.xml><?xml version="1.0" encoding="utf-8"?>
<a:theme xmlns:a="http://schemas.openxmlformats.org/drawingml/2006/main" name="Office Theme">
  <a:themeElements>
    <a:clrScheme name="Malaria Consortium">
      <a:dk1>
        <a:srgbClr val="004750"/>
      </a:dk1>
      <a:lt1>
        <a:srgbClr val="F7EDE3"/>
      </a:lt1>
      <a:dk2>
        <a:srgbClr val="005D63"/>
      </a:dk2>
      <a:lt2>
        <a:srgbClr val="FFFFFF"/>
      </a:lt2>
      <a:accent1>
        <a:srgbClr val="5EDBB5"/>
      </a:accent1>
      <a:accent2>
        <a:srgbClr val="1FA3B2"/>
      </a:accent2>
      <a:accent3>
        <a:srgbClr val="E3FFF5"/>
      </a:accent3>
      <a:accent4>
        <a:srgbClr val="007268"/>
      </a:accent4>
      <a:accent5>
        <a:srgbClr val="00837B"/>
      </a:accent5>
      <a:accent6>
        <a:srgbClr val="715BCE"/>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 Presentation template.potx" id="{3AAEC4D6-9937-4E80-901A-1A6E666683CB}" vid="{987A3795-DA19-4939-981A-0C4C304A3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laria Consortium">
    <a:dk1>
      <a:srgbClr val="004750"/>
    </a:dk1>
    <a:lt1>
      <a:srgbClr val="F7EDE3"/>
    </a:lt1>
    <a:dk2>
      <a:srgbClr val="005D63"/>
    </a:dk2>
    <a:lt2>
      <a:srgbClr val="FFFFFF"/>
    </a:lt2>
    <a:accent1>
      <a:srgbClr val="5EDBB5"/>
    </a:accent1>
    <a:accent2>
      <a:srgbClr val="1FA3B2"/>
    </a:accent2>
    <a:accent3>
      <a:srgbClr val="E3FFF5"/>
    </a:accent3>
    <a:accent4>
      <a:srgbClr val="007268"/>
    </a:accent4>
    <a:accent5>
      <a:srgbClr val="00837B"/>
    </a:accent5>
    <a:accent6>
      <a:srgbClr val="715BCE"/>
    </a:accent6>
    <a:hlink>
      <a:srgbClr val="0070C0"/>
    </a:hlink>
    <a:folHlink>
      <a:srgbClr val="7030A0"/>
    </a:folHlink>
  </a:clrScheme>
</a:themeOverride>
</file>

<file path=ppt/theme/themeOverride2.xml><?xml version="1.0" encoding="utf-8"?>
<a:themeOverride xmlns:a="http://schemas.openxmlformats.org/drawingml/2006/main">
  <a:clrScheme name="Malaria Consortium">
    <a:dk1>
      <a:srgbClr val="004750"/>
    </a:dk1>
    <a:lt1>
      <a:srgbClr val="F7EDE3"/>
    </a:lt1>
    <a:dk2>
      <a:srgbClr val="005D63"/>
    </a:dk2>
    <a:lt2>
      <a:srgbClr val="FFFFFF"/>
    </a:lt2>
    <a:accent1>
      <a:srgbClr val="5EDBB5"/>
    </a:accent1>
    <a:accent2>
      <a:srgbClr val="1FA3B2"/>
    </a:accent2>
    <a:accent3>
      <a:srgbClr val="E3FFF5"/>
    </a:accent3>
    <a:accent4>
      <a:srgbClr val="007268"/>
    </a:accent4>
    <a:accent5>
      <a:srgbClr val="00837B"/>
    </a:accent5>
    <a:accent6>
      <a:srgbClr val="715BCE"/>
    </a:accent6>
    <a:hlink>
      <a:srgbClr val="0070C0"/>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alaria Consortium Document" ma:contentTypeID="0x0101001D5646EEDBA3214EB36B225F0D3F7646001E85AB16254CA044A51E4B9AE7B8B426" ma:contentTypeVersion="16" ma:contentTypeDescription="Content type for all other documents on the site. These are general documents that do not require control." ma:contentTypeScope="" ma:versionID="2d76ae8bbd557b746be73ac0bf618a7a">
  <xsd:schema xmlns:xsd="http://www.w3.org/2001/XMLSchema" xmlns:xs="http://www.w3.org/2001/XMLSchema" xmlns:p="http://schemas.microsoft.com/office/2006/metadata/properties" xmlns:ns2="446d9c23-33c1-4aaa-b610-0b49484beeba" xmlns:ns5="18214286-226c-43aa-bfa7-70d63584f69f" targetNamespace="http://schemas.microsoft.com/office/2006/metadata/properties" ma:root="true" ma:fieldsID="f52cd7f9d4cab8bb3411398a431de3ec" ns2:_="" ns5:_="">
    <xsd:import namespace="446d9c23-33c1-4aaa-b610-0b49484beeba"/>
    <xsd:import namespace="18214286-226c-43aa-bfa7-70d63584f69f"/>
    <xsd:element name="properties">
      <xsd:complexType>
        <xsd:sequence>
          <xsd:element name="documentManagement">
            <xsd:complexType>
              <xsd:all>
                <xsd:element ref="ns2:Knowledge_x0020_Base_x0020_Status" minOccurs="0"/>
                <xsd:element ref="ns2:General_x0020_Document_x0020_Type" minOccurs="0"/>
                <xsd:element ref="ns2:Location_x0028_s_x0029_" minOccurs="0"/>
                <xsd:element ref="ns2:Function_x0028_s_x0029_" minOccurs="0"/>
                <xsd:element ref="ns2:Classification_x0028_s_x0029_" minOccurs="0"/>
                <xsd:element ref="ns2:Language_x0028_s_x0029_" minOccurs="0"/>
                <xsd:element ref="ns2:h07063d4a6c74212ab877aa424a1f7d6" minOccurs="0"/>
                <xsd:element ref="ns2:d51732ba3bba4342a416b429b6a40b0b" minOccurs="0"/>
                <xsd:element ref="ns2:TaxCatchAll" minOccurs="0"/>
                <xsd:element ref="ns2:TaxCatchAllLabel" minOccurs="0"/>
                <xsd:element ref="ns2:j49f4a525f6a4ed2b6a5dca880bae675" minOccurs="0"/>
                <xsd:element ref="ns5:MediaServiceMetadata" minOccurs="0"/>
                <xsd:element ref="ns5:MediaServiceFastMetadata" minOccurs="0"/>
                <xsd:element ref="ns5:MediaServiceOCR" minOccurs="0"/>
                <xsd:element ref="ns2:SharedWithUsers" minOccurs="0"/>
                <xsd:element ref="ns2:SharedWithDetails" minOccurs="0"/>
                <xsd:element ref="ns5:MediaServiceDateTaken" minOccurs="0"/>
                <xsd:element ref="ns5:MediaServiceLocation" minOccurs="0"/>
                <xsd:element ref="ns5:MediaServiceAutoKeyPoints" minOccurs="0"/>
                <xsd:element ref="ns5:MediaServiceKeyPoints" minOccurs="0"/>
                <xsd:element ref="ns5:MediaServiceGenerationTime" minOccurs="0"/>
                <xsd:element ref="ns5:MediaServiceEventHashCode"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d9c23-33c1-4aaa-b610-0b49484beeba" elementFormDefault="qualified">
    <xsd:import namespace="http://schemas.microsoft.com/office/2006/documentManagement/types"/>
    <xsd:import namespace="http://schemas.microsoft.com/office/infopath/2007/PartnerControls"/>
    <xsd:element name="Knowledge_x0020_Base_x0020_Status" ma:index="2" nillable="true" ma:displayName="Knowledge Base Status" ma:default="Do not display in Knowledge Base" ma:format="Dropdown" ma:internalName="Knowledge_x0020_Base_x0020_Status">
      <xsd:simpleType>
        <xsd:restriction base="dms:Choice">
          <xsd:enumeration value="Do not display in Knowledge Base"/>
          <xsd:enumeration value="Display in Knowledge Base only for permitted users"/>
          <xsd:enumeration value="Display in Knowledge Base for all users"/>
        </xsd:restriction>
      </xsd:simpleType>
    </xsd:element>
    <xsd:element name="General_x0020_Document_x0020_Type" ma:index="3" nillable="true" ma:displayName="General Document Type" ma:format="Dropdown" ma:internalName="General_x0020_Document_x0020_Type">
      <xsd:simpleType>
        <xsd:restriction base="dms:Choice">
          <xsd:enumeration value="Agenda"/>
          <xsd:enumeration value="Audio"/>
          <xsd:enumeration value="Budget"/>
          <xsd:enumeration value="Contract"/>
          <xsd:enumeration value="Data"/>
          <xsd:enumeration value="Form"/>
          <xsd:enumeration value="Manual"/>
          <xsd:enumeration value="Minutes"/>
          <xsd:enumeration value="Plan"/>
          <xsd:enumeration value="Policy"/>
          <xsd:enumeration value="Process"/>
          <xsd:enumeration value="Proposal"/>
          <xsd:enumeration value="Publication"/>
          <xsd:enumeration value="Report"/>
          <xsd:enumeration value="Requirements"/>
          <xsd:enumeration value="Template"/>
          <xsd:enumeration value="Training"/>
          <xsd:enumeration value="Video"/>
        </xsd:restriction>
      </xsd:simpleType>
    </xsd:element>
    <xsd:element name="Location_x0028_s_x0029_" ma:index="4" nillable="true" ma:displayName="Location(s)" ma:internalName="Location_x0028_s_x0029_">
      <xsd:complexType>
        <xsd:complexContent>
          <xsd:extension base="dms:MultiChoice">
            <xsd:sequence>
              <xsd:element name="Value" maxOccurs="unbounded" minOccurs="0" nillable="true">
                <xsd:simpleType>
                  <xsd:restriction base="dms:Choice">
                    <xsd:enumeration value="Africa"/>
                    <xsd:enumeration value="Africa Regional"/>
                    <xsd:enumeration value="Asia"/>
                    <xsd:enumeration value="Asia Regional"/>
                    <xsd:enumeration value="Burkina Faso"/>
                    <xsd:enumeration value="Cambodia"/>
                    <xsd:enumeration value="Chad"/>
                    <xsd:enumeration value="Ethiopia"/>
                    <xsd:enumeration value="Europe"/>
                    <xsd:enumeration value="Gambia"/>
                    <xsd:enumeration value="Ghana"/>
                    <xsd:enumeration value="Global"/>
                    <xsd:enumeration value="Guinea"/>
                    <xsd:enumeration value="Guinea-Bissau"/>
                    <xsd:enumeration value="Malawi"/>
                    <xsd:enumeration value="Mali"/>
                    <xsd:enumeration value="Mozambique"/>
                    <xsd:enumeration value="Myanmar"/>
                    <xsd:enumeration value="Nepal"/>
                    <xsd:enumeration value="Niger"/>
                    <xsd:enumeration value="Nigeria"/>
                    <xsd:enumeration value="North America"/>
                    <xsd:enumeration value="Senegal"/>
                    <xsd:enumeration value="South Sudan"/>
                    <xsd:enumeration value="Tanzania"/>
                    <xsd:enumeration value="Thailand"/>
                    <xsd:enumeration value="Uganda"/>
                    <xsd:enumeration value="UK"/>
                    <xsd:enumeration value="USA"/>
                    <xsd:enumeration value="Zambia"/>
                  </xsd:restriction>
                </xsd:simpleType>
              </xsd:element>
            </xsd:sequence>
          </xsd:extension>
        </xsd:complexContent>
      </xsd:complexType>
    </xsd:element>
    <xsd:element name="Function_x0028_s_x0029_" ma:index="5" nillable="true" ma:displayName="Function(s)" ma:format="Dropdown" ma:internalName="Function_x0028_s_x0029_">
      <xsd:simpleType>
        <xsd:restriction base="dms:Choice">
          <xsd:enumeration value="Business Development"/>
          <xsd:enumeration value="External Relations"/>
          <xsd:enumeration value="Finance"/>
          <xsd:enumeration value="General Management"/>
          <xsd:enumeration value="Global Management Group (GMG)"/>
          <xsd:enumeration value="Human Resources (HR)"/>
          <xsd:enumeration value="Information Technology (IT)"/>
          <xsd:enumeration value="Internal Audit"/>
          <xsd:enumeration value="Location Management"/>
          <xsd:enumeration value="Operations"/>
          <xsd:enumeration value="Organisation Wide"/>
          <xsd:enumeration value="Programme Management"/>
          <xsd:enumeration value="Technical"/>
          <xsd:enumeration value="Trustees"/>
        </xsd:restriction>
      </xsd:simpleType>
    </xsd:element>
    <xsd:element name="Classification_x0028_s_x0029_" ma:index="6" nillable="true" ma:displayName="Classification(s)" ma:format="Dropdown" ma:internalName="Classification_x0028_s_x0029_">
      <xsd:simpleType>
        <xsd:restriction base="dms:Choice">
          <xsd:enumeration value="Public"/>
          <xsd:enumeration value="Restricted Commercial"/>
          <xsd:enumeration value="Restricted Financial"/>
          <xsd:enumeration value="Restricted Personal Data (not staff)"/>
          <xsd:enumeration value="Restricted Sensitive Personal Information"/>
          <xsd:enumeration value="Restrictive Staff Records"/>
          <xsd:enumeration value="Restrictive Strategic"/>
        </xsd:restriction>
      </xsd:simpleType>
    </xsd:element>
    <xsd:element name="Language_x0028_s_x0029_" ma:index="7" nillable="true" ma:displayName="Language(s)" ma:format="Dropdown" ma:internalName="Language_x0028_s_x0029_">
      <xsd:simpleType>
        <xsd:restriction base="dms:Choice">
          <xsd:enumeration value="Arabic"/>
          <xsd:enumeration value="Burmese"/>
          <xsd:enumeration value="English"/>
          <xsd:enumeration value="French"/>
          <xsd:enumeration value="Khmer"/>
          <xsd:enumeration value="Portugese"/>
          <xsd:enumeration value="Spanish"/>
          <xsd:enumeration value="Thai"/>
        </xsd:restriction>
      </xsd:simpleType>
    </xsd:element>
    <xsd:element name="h07063d4a6c74212ab877aa424a1f7d6" ma:index="12" nillable="true" ma:taxonomy="true" ma:internalName="h07063d4a6c74212ab877aa424a1f7d6" ma:taxonomyFieldName="Diseases" ma:displayName="Diseases" ma:readOnly="false" ma:default="" ma:fieldId="{107063d4-a6c7-4212-ab87-7aa424a1f7d6}" ma:taxonomyMulti="true" ma:sspId="0c4f23ce-abd6-4fbe-ba55-9ba9bb7442d8" ma:termSetId="4ece0d02-a915-426b-8586-b8b7860cdff3" ma:anchorId="00000000-0000-0000-0000-000000000000" ma:open="false" ma:isKeyword="false">
      <xsd:complexType>
        <xsd:sequence>
          <xsd:element ref="pc:Terms" minOccurs="0" maxOccurs="1"/>
        </xsd:sequence>
      </xsd:complexType>
    </xsd:element>
    <xsd:element name="d51732ba3bba4342a416b429b6a40b0b" ma:index="14" nillable="true" ma:taxonomy="true" ma:internalName="d51732ba3bba4342a416b429b6a40b0b" ma:taxonomyFieldName="Tools_x0020_and_x0020_Techniques" ma:displayName="Tools and Techniques" ma:readOnly="false" ma:default="" ma:fieldId="{d51732ba-3bba-4342-a416-b429b6a40b0b}" ma:taxonomyMulti="true" ma:sspId="0c4f23ce-abd6-4fbe-ba55-9ba9bb7442d8" ma:termSetId="178e11fd-d4ce-402e-b760-9e71f48154fd"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2f3aa77b-467f-474c-b4cc-3733fce4533c}" ma:internalName="TaxCatchAll" ma:showField="CatchAllData" ma:web="446d9c23-33c1-4aaa-b610-0b49484beeba">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2f3aa77b-467f-474c-b4cc-3733fce4533c}" ma:internalName="TaxCatchAllLabel" ma:readOnly="true" ma:showField="CatchAllDataLabel" ma:web="446d9c23-33c1-4aaa-b610-0b49484beeba">
      <xsd:complexType>
        <xsd:complexContent>
          <xsd:extension base="dms:MultiChoiceLookup">
            <xsd:sequence>
              <xsd:element name="Value" type="dms:Lookup" maxOccurs="unbounded" minOccurs="0" nillable="true"/>
            </xsd:sequence>
          </xsd:extension>
        </xsd:complexContent>
      </xsd:complexType>
    </xsd:element>
    <xsd:element name="j49f4a525f6a4ed2b6a5dca880bae675" ma:index="22" nillable="true" ma:taxonomy="true" ma:internalName="j49f4a525f6a4ed2b6a5dca880bae675" ma:taxonomyFieldName="Project" ma:displayName="Project" ma:default="" ma:fieldId="{349f4a52-5f6a-4ed2-b6a5-dca880bae675}" ma:sspId="0c4f23ce-abd6-4fbe-ba55-9ba9bb7442d8" ma:termSetId="2b6b6760-1471-429e-a151-4284c2311bfb" ma:anchorId="00000000-0000-0000-0000-000000000000" ma:open="false" ma:isKeyword="false">
      <xsd:complexType>
        <xsd:sequence>
          <xsd:element ref="pc:Terms" minOccurs="0" maxOccurs="1"/>
        </xsd:sequence>
      </xsd:complex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214286-226c-43aa-bfa7-70d63584f69f"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DateTaken" ma:index="32" nillable="true" ma:displayName="MediaServiceDateTaken" ma:hidden="true" ma:internalName="MediaServiceDateTaken"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LengthInSeconds" ma:index="38" nillable="true" ma:displayName="Length (seconds)" ma:internalName="MediaLengthInSeconds" ma:readOnly="true">
      <xsd:simpleType>
        <xsd:restriction base="dms:Unknow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0c4f23ce-abd6-4fbe-ba55-9ba9bb7442d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nowledge_x0020_Base_x0020_Status xmlns="446d9c23-33c1-4aaa-b610-0b49484beeba">Do not display in Knowledge Base</Knowledge_x0020_Base_x0020_Status>
    <TaxCatchAll xmlns="446d9c23-33c1-4aaa-b610-0b49484beeba" xsi:nil="true"/>
    <Function_x0028_s_x0029_ xmlns="446d9c23-33c1-4aaa-b610-0b49484beeba" xsi:nil="true"/>
    <Location_x0028_s_x0029_ xmlns="446d9c23-33c1-4aaa-b610-0b49484beeba" xsi:nil="true"/>
    <Language_x0028_s_x0029_ xmlns="446d9c23-33c1-4aaa-b610-0b49484beeba" xsi:nil="true"/>
    <h07063d4a6c74212ab877aa424a1f7d6 xmlns="446d9c23-33c1-4aaa-b610-0b49484beeba">
      <Terms xmlns="http://schemas.microsoft.com/office/infopath/2007/PartnerControls"/>
    </h07063d4a6c74212ab877aa424a1f7d6>
    <d51732ba3bba4342a416b429b6a40b0b xmlns="446d9c23-33c1-4aaa-b610-0b49484beeba">
      <Terms xmlns="http://schemas.microsoft.com/office/infopath/2007/PartnerControls"/>
    </d51732ba3bba4342a416b429b6a40b0b>
    <Classification_x0028_s_x0029_ xmlns="446d9c23-33c1-4aaa-b610-0b49484beeba" xsi:nil="true"/>
    <General_x0020_Document_x0020_Type xmlns="446d9c23-33c1-4aaa-b610-0b49484beeba" xsi:nil="true"/>
    <j49f4a525f6a4ed2b6a5dca880bae675 xmlns="446d9c23-33c1-4aaa-b610-0b49484beeba">
      <Terms xmlns="http://schemas.microsoft.com/office/infopath/2007/PartnerControls"/>
    </j49f4a525f6a4ed2b6a5dca880bae675>
    <SharedWithUsers xmlns="446d9c23-33c1-4aaa-b610-0b49484beeba">
      <UserInfo>
        <DisplayName>Michael Haydock</DisplayName>
        <AccountId>3948</AccountId>
        <AccountType/>
      </UserInfo>
    </SharedWithUsers>
    <lcf76f155ced4ddcb4097134ff3c332f xmlns="18214286-226c-43aa-bfa7-70d63584f69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ns:customPropertyEditors xmlns:tns="http://schemas.microsoft.com/office/2006/customDocumentInformationPanel">
  <tns:showOnOpen>false</tns:showOnOpen>
  <tns:defaultPropertyEditorNamespace>Standard and SharePoint library properties</tns:defaultPropertyEditorNamespace>
</tns:customPropertyEditors>
</file>

<file path=customXml/itemProps1.xml><?xml version="1.0" encoding="utf-8"?>
<ds:datastoreItem xmlns:ds="http://schemas.openxmlformats.org/officeDocument/2006/customXml" ds:itemID="{2650D460-3128-4C45-9ABF-066C6B9EBFDF}">
  <ds:schemaRefs>
    <ds:schemaRef ds:uri="18214286-226c-43aa-bfa7-70d63584f69f"/>
    <ds:schemaRef ds:uri="446d9c23-33c1-4aaa-b610-0b49484be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58C336-7188-41EE-ADF4-DA6DDF73077B}">
  <ds:schemaRefs>
    <ds:schemaRef ds:uri="02b1e57a-4096-4ec3-a35e-3b42711ba632"/>
    <ds:schemaRef ds:uri="18214286-226c-43aa-bfa7-70d63584f69f"/>
    <ds:schemaRef ds:uri="446d9c23-33c1-4aaa-b610-0b49484bee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34FC8A-2620-4D8E-8201-8130B49CCCEE}">
  <ds:schemaRefs>
    <ds:schemaRef ds:uri="http://schemas.microsoft.com/sharepoint/v3/contenttype/forms"/>
  </ds:schemaRefs>
</ds:datastoreItem>
</file>

<file path=customXml/itemProps4.xml><?xml version="1.0" encoding="utf-8"?>
<ds:datastoreItem xmlns:ds="http://schemas.openxmlformats.org/officeDocument/2006/customXml" ds:itemID="{434D8275-AE77-4F99-8861-04EEA5B74E4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Determining effectiveness of SMC and chemoprevention efficacy of SPAQ: ongoing research in Mozambique </vt:lpstr>
      <vt:lpstr>Background</vt:lpstr>
      <vt:lpstr>SMC implementation study: phase 1</vt:lpstr>
      <vt:lpstr>SMC implementation study: phase 2</vt:lpstr>
      <vt:lpstr>SMC implementation study: phase 2</vt:lpstr>
      <vt:lpstr>Cluster-randomised Controlled Trial (cRCT)</vt:lpstr>
      <vt:lpstr>Chemoprevention efficacy cohort study</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guide: Quick start tips</dc:title>
  <dc:creator>Ashley Giles</dc:creator>
  <cp:revision>1</cp:revision>
  <dcterms:created xsi:type="dcterms:W3CDTF">2022-02-28T16:12:57Z</dcterms:created>
  <dcterms:modified xsi:type="dcterms:W3CDTF">2022-02-28T18:08:18Z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0x0101001D5646EEDBA3214EB36B225F0D3F7646001E85AB16254CA044A51E4B9AE7B8B426</vt:lpwstr>
  </property>
  <property fmtid="{D5CDD505-2E9C-101B-9397-08002B2CF9AE}" pid="3" name="Project">
    <vt:lpwstr/>
  </property>
  <property fmtid="{D5CDD505-2E9C-101B-9397-08002B2CF9AE}" pid="4" name="Tools and Techniques">
    <vt:lpwstr/>
  </property>
  <property fmtid="{D5CDD505-2E9C-101B-9397-08002B2CF9AE}" pid="5" name="Review Frequency">
    <vt:lpwstr>Two Years</vt:lpwstr>
  </property>
  <property fmtid="{D5CDD505-2E9C-101B-9397-08002B2CF9AE}" pid="6" name="Diseases">
    <vt:lpwstr/>
  </property>
  <property fmtid="{D5CDD505-2E9C-101B-9397-08002B2CF9AE}" pid="7" name="MediaServiceImageTags">
    <vt:lpwstr/>
  </property>
</Properties>
</file>