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Rassi" userId="f9cfa7d5-bb84-4e64-a789-535e7017c1d0" providerId="ADAL" clId="{E535A775-4B87-48CD-8C09-55D3011CC147}"/>
    <pc:docChg chg="modSld">
      <pc:chgData name="Christian Rassi" userId="f9cfa7d5-bb84-4e64-a789-535e7017c1d0" providerId="ADAL" clId="{E535A775-4B87-48CD-8C09-55D3011CC147}" dt="2022-02-28T15:13:52.012" v="0" actId="113"/>
      <pc:docMkLst>
        <pc:docMk/>
      </pc:docMkLst>
      <pc:sldChg chg="modSp mod">
        <pc:chgData name="Christian Rassi" userId="f9cfa7d5-bb84-4e64-a789-535e7017c1d0" providerId="ADAL" clId="{E535A775-4B87-48CD-8C09-55D3011CC147}" dt="2022-02-28T15:13:52.012" v="0" actId="113"/>
        <pc:sldMkLst>
          <pc:docMk/>
          <pc:sldMk cId="2231437430" sldId="256"/>
        </pc:sldMkLst>
        <pc:spChg chg="mod">
          <ac:chgData name="Christian Rassi" userId="f9cfa7d5-bb84-4e64-a789-535e7017c1d0" providerId="ADAL" clId="{E535A775-4B87-48CD-8C09-55D3011CC147}" dt="2022-02-28T15:13:52.012" v="0" actId="113"/>
          <ac:spMkLst>
            <pc:docMk/>
            <pc:sldMk cId="2231437430" sldId="256"/>
            <ac:spMk id="8" creationId="{DF18ED40-0A00-47CE-8231-BA3064A2A6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61897-1321-4DD4-96F3-622CE2A87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D34BE-449C-48CF-A3A4-063A4F9CF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CEE0E-8D7F-435A-8FAC-547E42CF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ED565-D2C7-4D46-8585-F72061B3D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4559F-E281-4D1D-AB0B-3D973096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84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B87A-6BB5-4CDD-A5B9-54C2C1529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AD8C8-3B7B-48EE-89D0-32AEED5C2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8D707-AFA9-49F9-ABA9-B357E1B02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76EEA-D501-4054-8F0B-3B7196FDD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6A893-12E4-4EB3-9FEF-CD09CFDF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79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14244A-3531-4D64-A023-C51249B3A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1E488-6ADE-4371-930C-8C5F527BF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666E9-F5C4-47BC-A082-CD85D6B19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D30F0-CB20-4C58-8F89-00425BAED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EF970-D8F6-478B-AD51-46B1FFC63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22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C5558-A1C2-4F06-844E-CA2D2A0AA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09522-F05F-4900-9167-D0A23A432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7860A-1174-4B04-A34A-F5B7D61DF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0E86F-92DF-4ED5-BC0F-77C2DA3AC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7F42B-F55E-4FC3-8B85-2BD6635B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11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150A1-08E1-41B9-85DD-9F1018DAA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FB3C1-039B-453A-AE4C-081D67D99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43AA4-F671-4872-A650-F8E4DED75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376D0-DAE8-44DD-B2CD-DE8086C5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3C904-DAC0-4A63-9785-7D9F675B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D9C51-787F-430A-8809-3CB94BE3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2E284-3377-4B5C-9F56-86DBD09A8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7266-CA5C-4344-8697-E9CD771A0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F9055-D9D0-4A9E-8877-A0B7270CB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96D7A-D877-44F3-96EF-E5AE1EC9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37344-7E37-472D-A756-1189F761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3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E3E37-0FE2-4BDD-9380-3C08CCF2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B8861-9EFC-4339-9C31-07B2B8CCC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C6B1B3-7C04-460B-B860-B6B143BBE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C2DBB0-90B8-4960-BEF0-19DAA69D3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CF012C-90AC-4B73-8D9D-BF479EE92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62F4F-A2E9-4FFA-A511-88497EAF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2E20AE-760E-4F40-8E8C-5E53F0BA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443C04-0BF0-4010-A2AD-18E98D82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39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52749-B7A3-41FF-BF7F-11547D83F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89ECF-9CDE-4F03-9886-7842A2821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60983F-E7C5-4ACC-AEB1-CFF4D58A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07D4F-650B-4D6C-B20F-B2778406D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64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6E099-E02F-4D72-AD1D-7157E807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A8D506-9177-4E0A-8088-9B020E6A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54103-7736-4D56-8976-983C9ED5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8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A3761-756A-4796-91BE-FCCD1D59F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2447C-596E-444D-A67B-24F45D003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33E11-5344-4D92-9E27-0805EEB3D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6109C-67AF-4712-A243-809554B9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FC5A3-48C9-4391-879B-0331C9022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AE08C-7016-402D-9BCB-834CC0D5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7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4235-7425-45B1-A9E8-76B4D14AE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751A8E-E3B5-4066-9636-B7EC58624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C6733-1E41-4A2D-82A6-0A5953332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FC5C8-294C-4819-B0DA-3DBE4FC25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783F4-B933-4F51-91C0-E23F5091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A70BE-BF8D-4EFD-BEF8-39A105D4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0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9EA75E-0962-4005-AF58-D14FCDD49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5983C-1739-42B4-9E2A-44D3379EE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F44AD-E1AD-4FCF-AB0F-095072C328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9E068-33BF-4831-8C2D-4906313602F4}" type="datetimeFigureOut">
              <a:rPr lang="en-GB" smtClean="0"/>
              <a:t>28/02/2022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1CF05-EDDD-4C7C-AFB7-7933E6991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F9AAB-2E51-489A-BE56-DAD7F8362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0FFC-9950-4330-B342-B8D3A5973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19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oku-awukua@mmv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E55D9B8-1B23-46B9-AB59-234E238E2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31" y="104523"/>
            <a:ext cx="2292561" cy="1663317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78D123C-71BB-4428-B72A-44BFC25520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672" y="104523"/>
            <a:ext cx="2950698" cy="21317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F18ED40-0A00-47CE-8231-BA3064A2A68B}"/>
              </a:ext>
            </a:extLst>
          </p:cNvPr>
          <p:cNvSpPr txBox="1"/>
          <p:nvPr/>
        </p:nvSpPr>
        <p:spPr>
          <a:xfrm>
            <a:off x="454631" y="2236304"/>
            <a:ext cx="110747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There are plans to set up an </a:t>
            </a:r>
            <a:r>
              <a:rPr lang="en-US" sz="2600" b="1" dirty="0"/>
              <a:t>SMC Alliance sub-group on communications and advocacy</a:t>
            </a:r>
            <a:r>
              <a:rPr lang="en-US" sz="2600" dirty="0"/>
              <a:t>, which could serve as a platform for the SMC community to share best practices, lessons learnt, and challenges in communicating about and advocating for SMC.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Tasks the group could take on include maintaining the SMC Alliance website, support communications around the M&amp;E toolkit, and coordinate a joint publication to celebrate the 10-year anniversary of the WHO policy recommendation for the scale-up of SMC.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Everyone who is interested in communications and advocacy is invited to join the sub-group. Please email </a:t>
            </a:r>
            <a:r>
              <a:rPr lang="pl-PL" sz="2600" dirty="0"/>
              <a:t>Abena Poku-Awuku </a:t>
            </a:r>
            <a:r>
              <a:rPr lang="en-US" sz="2600" dirty="0"/>
              <a:t>at </a:t>
            </a:r>
            <a:r>
              <a:rPr lang="pl-PL" sz="2600" dirty="0">
                <a:hlinkClick r:id="rId4"/>
              </a:rPr>
              <a:t>poku-awukua@mmv.org</a:t>
            </a:r>
            <a:r>
              <a:rPr lang="en-US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31437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laria Consortium Document" ma:contentTypeID="0x0101001D5646EEDBA3214EB36B225F0D3F7646009E8B9D59706913498B0F0F898699FD0A" ma:contentTypeVersion="13" ma:contentTypeDescription="Content type for all other documents on the site. These are general documents that do not require control." ma:contentTypeScope="" ma:versionID="b613d37ee4f653be04e1daf9ed3fef3a">
  <xsd:schema xmlns:xsd="http://www.w3.org/2001/XMLSchema" xmlns:xs="http://www.w3.org/2001/XMLSchema" xmlns:p="http://schemas.microsoft.com/office/2006/metadata/properties" xmlns:ns2="446d9c23-33c1-4aaa-b610-0b49484beeba" xmlns:ns5="7e0408c1-ba92-43a7-a41e-f8f24d98cde9" targetNamespace="http://schemas.microsoft.com/office/2006/metadata/properties" ma:root="true" ma:fieldsID="36d868d629f83625ac4909ed766012e1" ns2:_="" ns5:_="">
    <xsd:import namespace="446d9c23-33c1-4aaa-b610-0b49484beeba"/>
    <xsd:import namespace="7e0408c1-ba92-43a7-a41e-f8f24d98cde9"/>
    <xsd:element name="properties">
      <xsd:complexType>
        <xsd:sequence>
          <xsd:element name="documentManagement">
            <xsd:complexType>
              <xsd:all>
                <xsd:element ref="ns2:Knowledge_x0020_Base_x0020_Status" minOccurs="0"/>
                <xsd:element ref="ns2:General_x0020_Document_x0020_Type" minOccurs="0"/>
                <xsd:element ref="ns2:Location_x0028_s_x0029_" minOccurs="0"/>
                <xsd:element ref="ns2:Function_x0028_s_x0029_" minOccurs="0"/>
                <xsd:element ref="ns2:Classification_x0028_s_x0029_" minOccurs="0"/>
                <xsd:element ref="ns2:Language_x0028_s_x0029_" minOccurs="0"/>
                <xsd:element ref="ns2:h07063d4a6c74212ab877aa424a1f7d6" minOccurs="0"/>
                <xsd:element ref="ns2:d51732ba3bba4342a416b429b6a40b0b" minOccurs="0"/>
                <xsd:element ref="ns2:TaxCatchAll" minOccurs="0"/>
                <xsd:element ref="ns2:TaxCatchAllLabel" minOccurs="0"/>
                <xsd:element ref="ns2:j49f4a525f6a4ed2b6a5dca880bae675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GenerationTime" minOccurs="0"/>
                <xsd:element ref="ns5:MediaServiceEventHashCode" minOccurs="0"/>
                <xsd:element ref="ns5:MediaServiceLocation" minOccurs="0"/>
                <xsd:element ref="ns5:MediaServiceAutoKeyPoints" minOccurs="0"/>
                <xsd:element ref="ns5:MediaServiceKeyPoints" minOccurs="0"/>
                <xsd:element ref="ns5:MediaServiceOCR" minOccurs="0"/>
                <xsd:element ref="ns5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6d9c23-33c1-4aaa-b610-0b49484beeba" elementFormDefault="qualified">
    <xsd:import namespace="http://schemas.microsoft.com/office/2006/documentManagement/types"/>
    <xsd:import namespace="http://schemas.microsoft.com/office/infopath/2007/PartnerControls"/>
    <xsd:element name="Knowledge_x0020_Base_x0020_Status" ma:index="2" nillable="true" ma:displayName="Knowledge Base Status" ma:default="Do not display in Knowledge Base" ma:format="Dropdown" ma:internalName="Knowledge_x0020_Base_x0020_Status">
      <xsd:simpleType>
        <xsd:restriction base="dms:Choice">
          <xsd:enumeration value="Do not display in Knowledge Base"/>
          <xsd:enumeration value="Display in Knowledge Base only for permitted users"/>
          <xsd:enumeration value="Display in Knowledge Base for all users"/>
        </xsd:restriction>
      </xsd:simpleType>
    </xsd:element>
    <xsd:element name="General_x0020_Document_x0020_Type" ma:index="3" nillable="true" ma:displayName="General Document Type" ma:format="Dropdown" ma:internalName="General_x0020_Document_x0020_Type">
      <xsd:simpleType>
        <xsd:restriction base="dms:Choice">
          <xsd:enumeration value="Agenda"/>
          <xsd:enumeration value="Audio"/>
          <xsd:enumeration value="Budget"/>
          <xsd:enumeration value="Contract"/>
          <xsd:enumeration value="Data"/>
          <xsd:enumeration value="Form"/>
          <xsd:enumeration value="Manual"/>
          <xsd:enumeration value="Minutes"/>
          <xsd:enumeration value="Plan"/>
          <xsd:enumeration value="Policy"/>
          <xsd:enumeration value="Process"/>
          <xsd:enumeration value="Proposal"/>
          <xsd:enumeration value="Publication"/>
          <xsd:enumeration value="Report"/>
          <xsd:enumeration value="Requirements"/>
          <xsd:enumeration value="Template"/>
          <xsd:enumeration value="Training"/>
          <xsd:enumeration value="Video"/>
        </xsd:restriction>
      </xsd:simpleType>
    </xsd:element>
    <xsd:element name="Location_x0028_s_x0029_" ma:index="4" nillable="true" ma:displayName="Location(s)" ma:internalName="Location_x0028_s_x0029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frica"/>
                    <xsd:enumeration value="Africa Regional"/>
                    <xsd:enumeration value="Asia"/>
                    <xsd:enumeration value="Asia Regional"/>
                    <xsd:enumeration value="Burkina Faso"/>
                    <xsd:enumeration value="Cambodia"/>
                    <xsd:enumeration value="Chad"/>
                    <xsd:enumeration value="Ethiopia"/>
                    <xsd:enumeration value="Europe"/>
                    <xsd:enumeration value="Gambia"/>
                    <xsd:enumeration value="Ghana"/>
                    <xsd:enumeration value="Global"/>
                    <xsd:enumeration value="Guinea"/>
                    <xsd:enumeration value="Guinea-Bissau"/>
                    <xsd:enumeration value="Malawi"/>
                    <xsd:enumeration value="Mali"/>
                    <xsd:enumeration value="Mozambique"/>
                    <xsd:enumeration value="Myanmar"/>
                    <xsd:enumeration value="Nepal"/>
                    <xsd:enumeration value="Niger"/>
                    <xsd:enumeration value="Nigeria"/>
                    <xsd:enumeration value="North America"/>
                    <xsd:enumeration value="Senegal"/>
                    <xsd:enumeration value="South Sudan"/>
                    <xsd:enumeration value="Tanzania"/>
                    <xsd:enumeration value="Thailand"/>
                    <xsd:enumeration value="Uganda"/>
                    <xsd:enumeration value="UK"/>
                    <xsd:enumeration value="USA"/>
                    <xsd:enumeration value="Zambia"/>
                  </xsd:restriction>
                </xsd:simpleType>
              </xsd:element>
            </xsd:sequence>
          </xsd:extension>
        </xsd:complexContent>
      </xsd:complexType>
    </xsd:element>
    <xsd:element name="Function_x0028_s_x0029_" ma:index="5" nillable="true" ma:displayName="Function(s)" ma:format="Dropdown" ma:internalName="Function_x0028_s_x0029_">
      <xsd:simpleType>
        <xsd:restriction base="dms:Choice">
          <xsd:enumeration value="Business Development"/>
          <xsd:enumeration value="External Relations"/>
          <xsd:enumeration value="Finance"/>
          <xsd:enumeration value="General Management"/>
          <xsd:enumeration value="Global Management Group (GMG)"/>
          <xsd:enumeration value="Human Resources (HR)"/>
          <xsd:enumeration value="Information Technology (IT)"/>
          <xsd:enumeration value="Internal Audit"/>
          <xsd:enumeration value="Location Management"/>
          <xsd:enumeration value="Operations"/>
          <xsd:enumeration value="Organisation Wide"/>
          <xsd:enumeration value="Programme Management"/>
          <xsd:enumeration value="Technical"/>
          <xsd:enumeration value="Trustees"/>
        </xsd:restriction>
      </xsd:simpleType>
    </xsd:element>
    <xsd:element name="Classification_x0028_s_x0029_" ma:index="6" nillable="true" ma:displayName="Classification(s)" ma:format="Dropdown" ma:internalName="Classification_x0028_s_x0029_">
      <xsd:simpleType>
        <xsd:restriction base="dms:Choice">
          <xsd:enumeration value="Public"/>
          <xsd:enumeration value="Restricted Commercial"/>
          <xsd:enumeration value="Restricted Financial"/>
          <xsd:enumeration value="Restricted Personal Data (not staff)"/>
          <xsd:enumeration value="Restricted Sensitive Personal Information"/>
          <xsd:enumeration value="Restrictive Staff Records"/>
          <xsd:enumeration value="Restrictive Strategic"/>
        </xsd:restriction>
      </xsd:simpleType>
    </xsd:element>
    <xsd:element name="Language_x0028_s_x0029_" ma:index="7" nillable="true" ma:displayName="Language(s)" ma:format="Dropdown" ma:internalName="Language_x0028_s_x0029_">
      <xsd:simpleType>
        <xsd:restriction base="dms:Choice">
          <xsd:enumeration value="Arabic"/>
          <xsd:enumeration value="Burmese"/>
          <xsd:enumeration value="English"/>
          <xsd:enumeration value="French"/>
          <xsd:enumeration value="Khmer"/>
          <xsd:enumeration value="Portugese"/>
          <xsd:enumeration value="Spanish"/>
          <xsd:enumeration value="Thai"/>
        </xsd:restriction>
      </xsd:simpleType>
    </xsd:element>
    <xsd:element name="h07063d4a6c74212ab877aa424a1f7d6" ma:index="12" nillable="true" ma:taxonomy="true" ma:internalName="h07063d4a6c74212ab877aa424a1f7d6" ma:taxonomyFieldName="Diseases" ma:displayName="Diseases" ma:readOnly="false" ma:default="" ma:fieldId="{107063d4-a6c7-4212-ab87-7aa424a1f7d6}" ma:taxonomyMulti="true" ma:sspId="0c4f23ce-abd6-4fbe-ba55-9ba9bb7442d8" ma:termSetId="4ece0d02-a915-426b-8586-b8b7860cdf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51732ba3bba4342a416b429b6a40b0b" ma:index="14" nillable="true" ma:taxonomy="true" ma:internalName="d51732ba3bba4342a416b429b6a40b0b" ma:taxonomyFieldName="Tools_x0020_and_x0020_Techniques" ma:displayName="Tools and Techniques" ma:readOnly="false" ma:default="" ma:fieldId="{d51732ba-3bba-4342-a416-b429b6a40b0b}" ma:taxonomyMulti="true" ma:sspId="0c4f23ce-abd6-4fbe-ba55-9ba9bb7442d8" ma:termSetId="178e11fd-d4ce-402e-b760-9e71f48154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2f3aa77b-467f-474c-b4cc-3733fce4533c}" ma:internalName="TaxCatchAll" ma:showField="CatchAllData" ma:web="446d9c23-33c1-4aaa-b610-0b49484bee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1" nillable="true" ma:displayName="Taxonomy Catch All Column1" ma:hidden="true" ma:list="{2f3aa77b-467f-474c-b4cc-3733fce4533c}" ma:internalName="TaxCatchAllLabel" ma:readOnly="true" ma:showField="CatchAllDataLabel" ma:web="446d9c23-33c1-4aaa-b610-0b49484bee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49f4a525f6a4ed2b6a5dca880bae675" ma:index="22" nillable="true" ma:taxonomy="true" ma:internalName="j49f4a525f6a4ed2b6a5dca880bae675" ma:taxonomyFieldName="Project" ma:displayName="Project" ma:default="" ma:fieldId="{349f4a52-5f6a-4ed2-b6a5-dca880bae675}" ma:sspId="0c4f23ce-abd6-4fbe-ba55-9ba9bb7442d8" ma:termSetId="2b6b6760-1471-429e-a151-4284c2311bf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0408c1-ba92-43a7-a41e-f8f24d98cd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AutoKeyPoints" ma:index="3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5" nillable="true" ma:taxonomy="true" ma:internalName="lcf76f155ced4ddcb4097134ff3c332f" ma:taxonomyFieldName="MediaServiceImageTags" ma:displayName="Image Tags" ma:readOnly="false" ma:fieldId="{5cf76f15-5ced-4ddc-b409-7134ff3c332f}" ma:taxonomyMulti="true" ma:sspId="0c4f23ce-abd6-4fbe-ba55-9ba9bb7442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1" ma:displayName="Author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nowledge_x0020_Base_x0020_Status xmlns="446d9c23-33c1-4aaa-b610-0b49484beeba">Do not display in Knowledge Base</Knowledge_x0020_Base_x0020_Status>
    <TaxCatchAll xmlns="446d9c23-33c1-4aaa-b610-0b49484beeba" xsi:nil="true"/>
    <Function_x0028_s_x0029_ xmlns="446d9c23-33c1-4aaa-b610-0b49484beeba" xsi:nil="true"/>
    <Location_x0028_s_x0029_ xmlns="446d9c23-33c1-4aaa-b610-0b49484beeba" xsi:nil="true"/>
    <Language_x0028_s_x0029_ xmlns="446d9c23-33c1-4aaa-b610-0b49484beeba" xsi:nil="true"/>
    <h07063d4a6c74212ab877aa424a1f7d6 xmlns="446d9c23-33c1-4aaa-b610-0b49484beeba">
      <Terms xmlns="http://schemas.microsoft.com/office/infopath/2007/PartnerControls"/>
    </h07063d4a6c74212ab877aa424a1f7d6>
    <lcf76f155ced4ddcb4097134ff3c332f xmlns="7e0408c1-ba92-43a7-a41e-f8f24d98cde9">
      <Terms xmlns="http://schemas.microsoft.com/office/infopath/2007/PartnerControls"/>
    </lcf76f155ced4ddcb4097134ff3c332f>
    <d51732ba3bba4342a416b429b6a40b0b xmlns="446d9c23-33c1-4aaa-b610-0b49484beeba">
      <Terms xmlns="http://schemas.microsoft.com/office/infopath/2007/PartnerControls"/>
    </d51732ba3bba4342a416b429b6a40b0b>
    <Classification_x0028_s_x0029_ xmlns="446d9c23-33c1-4aaa-b610-0b49484beeba" xsi:nil="true"/>
    <General_x0020_Document_x0020_Type xmlns="446d9c23-33c1-4aaa-b610-0b49484beeba" xsi:nil="true"/>
    <j49f4a525f6a4ed2b6a5dca880bae675 xmlns="446d9c23-33c1-4aaa-b610-0b49484beeba">
      <Terms xmlns="http://schemas.microsoft.com/office/infopath/2007/PartnerControls"/>
    </j49f4a525f6a4ed2b6a5dca880bae675>
  </documentManagement>
</p:properties>
</file>

<file path=customXml/itemProps1.xml><?xml version="1.0" encoding="utf-8"?>
<ds:datastoreItem xmlns:ds="http://schemas.openxmlformats.org/officeDocument/2006/customXml" ds:itemID="{5ADAD163-7619-4D71-9CCC-CBDAC3B23212}"/>
</file>

<file path=customXml/itemProps2.xml><?xml version="1.0" encoding="utf-8"?>
<ds:datastoreItem xmlns:ds="http://schemas.openxmlformats.org/officeDocument/2006/customXml" ds:itemID="{59BD8E2B-DBD2-46CC-A83B-6293CC59F86C}"/>
</file>

<file path=customXml/itemProps3.xml><?xml version="1.0" encoding="utf-8"?>
<ds:datastoreItem xmlns:ds="http://schemas.openxmlformats.org/officeDocument/2006/customXml" ds:itemID="{39BFCC50-F205-4118-8925-E1D107ABC2D1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Rassi</dc:creator>
  <cp:lastModifiedBy>Christian Rassi</cp:lastModifiedBy>
  <cp:revision>1</cp:revision>
  <dcterms:created xsi:type="dcterms:W3CDTF">2022-02-28T14:55:20Z</dcterms:created>
  <dcterms:modified xsi:type="dcterms:W3CDTF">2022-02-28T15:13:55Z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0x0101001D5646EEDBA3214EB36B225F0D3F7646009E8B9D59706913498B0F0F898699FD0A</vt:lpwstr>
  </property>
</Properties>
</file>