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0" r:id="rId2"/>
    <p:sldMasterId id="2147483675" r:id="rId3"/>
    <p:sldMasterId id="2147483680" r:id="rId4"/>
    <p:sldMasterId id="2147483685" r:id="rId5"/>
  </p:sldMasterIdLst>
  <p:sldIdLst>
    <p:sldId id="279" r:id="rId6"/>
    <p:sldId id="266" r:id="rId7"/>
    <p:sldId id="280" r:id="rId8"/>
    <p:sldId id="274" r:id="rId9"/>
    <p:sldId id="268" r:id="rId10"/>
    <p:sldId id="277" r:id="rId11"/>
    <p:sldId id="270" r:id="rId12"/>
    <p:sldId id="284" r:id="rId13"/>
    <p:sldId id="2305" r:id="rId14"/>
    <p:sldId id="2301" r:id="rId15"/>
    <p:sldId id="2302" r:id="rId16"/>
    <p:sldId id="2307" r:id="rId17"/>
    <p:sldId id="286" r:id="rId18"/>
    <p:sldId id="272" r:id="rId19"/>
    <p:sldId id="2306" r:id="rId20"/>
    <p:sldId id="2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033C13-098D-448D-835E-2E3D53928CE1}" v="20" dt="2022-03-03T11:30:08.5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46" autoAdjust="0"/>
    <p:restoredTop sz="94660"/>
  </p:normalViewPr>
  <p:slideViewPr>
    <p:cSldViewPr snapToGrid="0">
      <p:cViewPr varScale="1">
        <p:scale>
          <a:sx n="83" d="100"/>
          <a:sy n="83" d="100"/>
        </p:scale>
        <p:origin x="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 Marie Tchouatieu" userId="d538aaad-2311-443c-9d41-ce265c3facdb" providerId="ADAL" clId="{BD033C13-098D-448D-835E-2E3D53928CE1}"/>
    <pc:docChg chg="custSel modSld">
      <pc:chgData name="Andre Marie Tchouatieu" userId="d538aaad-2311-443c-9d41-ce265c3facdb" providerId="ADAL" clId="{BD033C13-098D-448D-835E-2E3D53928CE1}" dt="2022-03-03T12:36:35.142" v="143" actId="729"/>
      <pc:docMkLst>
        <pc:docMk/>
      </pc:docMkLst>
      <pc:sldChg chg="addSp modSp mod">
        <pc:chgData name="Andre Marie Tchouatieu" userId="d538aaad-2311-443c-9d41-ce265c3facdb" providerId="ADAL" clId="{BD033C13-098D-448D-835E-2E3D53928CE1}" dt="2022-03-03T11:14:57.082" v="16" actId="207"/>
        <pc:sldMkLst>
          <pc:docMk/>
          <pc:sldMk cId="2885957635" sldId="274"/>
        </pc:sldMkLst>
        <pc:spChg chg="add mod">
          <ac:chgData name="Andre Marie Tchouatieu" userId="d538aaad-2311-443c-9d41-ce265c3facdb" providerId="ADAL" clId="{BD033C13-098D-448D-835E-2E3D53928CE1}" dt="2022-03-03T11:13:38.316" v="3" actId="207"/>
          <ac:spMkLst>
            <pc:docMk/>
            <pc:sldMk cId="2885957635" sldId="274"/>
            <ac:spMk id="3" creationId="{D71FC910-4FA8-43F6-8E0F-B2C0143703E2}"/>
          </ac:spMkLst>
        </pc:spChg>
        <pc:spChg chg="add mod">
          <ac:chgData name="Andre Marie Tchouatieu" userId="d538aaad-2311-443c-9d41-ce265c3facdb" providerId="ADAL" clId="{BD033C13-098D-448D-835E-2E3D53928CE1}" dt="2022-03-03T11:14:07.285" v="10" actId="1076"/>
          <ac:spMkLst>
            <pc:docMk/>
            <pc:sldMk cId="2885957635" sldId="274"/>
            <ac:spMk id="12" creationId="{40CF0208-A665-4B6A-AE6D-34B45BCB7AC3}"/>
          </ac:spMkLst>
        </pc:spChg>
        <pc:spChg chg="add mod">
          <ac:chgData name="Andre Marie Tchouatieu" userId="d538aaad-2311-443c-9d41-ce265c3facdb" providerId="ADAL" clId="{BD033C13-098D-448D-835E-2E3D53928CE1}" dt="2022-03-03T11:14:02.757" v="9" actId="1076"/>
          <ac:spMkLst>
            <pc:docMk/>
            <pc:sldMk cId="2885957635" sldId="274"/>
            <ac:spMk id="13" creationId="{8B7CC1D4-1514-4226-AEB6-92DC743E1AB9}"/>
          </ac:spMkLst>
        </pc:spChg>
        <pc:spChg chg="add mod">
          <ac:chgData name="Andre Marie Tchouatieu" userId="d538aaad-2311-443c-9d41-ce265c3facdb" providerId="ADAL" clId="{BD033C13-098D-448D-835E-2E3D53928CE1}" dt="2022-03-03T11:14:43.015" v="15" actId="688"/>
          <ac:spMkLst>
            <pc:docMk/>
            <pc:sldMk cId="2885957635" sldId="274"/>
            <ac:spMk id="14" creationId="{4E994F80-036C-458A-90F2-3C0BE5B7132C}"/>
          </ac:spMkLst>
        </pc:spChg>
        <pc:spChg chg="mod">
          <ac:chgData name="Andre Marie Tchouatieu" userId="d538aaad-2311-443c-9d41-ce265c3facdb" providerId="ADAL" clId="{BD033C13-098D-448D-835E-2E3D53928CE1}" dt="2022-03-03T11:14:57.082" v="16" actId="207"/>
          <ac:spMkLst>
            <pc:docMk/>
            <pc:sldMk cId="2885957635" sldId="274"/>
            <ac:spMk id="15" creationId="{4A310B98-F3D0-4B5F-9D85-E18255EED659}"/>
          </ac:spMkLst>
        </pc:spChg>
        <pc:spChg chg="add mod">
          <ac:chgData name="Andre Marie Tchouatieu" userId="d538aaad-2311-443c-9d41-ce265c3facdb" providerId="ADAL" clId="{BD033C13-098D-448D-835E-2E3D53928CE1}" dt="2022-03-03T11:14:31.518" v="14" actId="1076"/>
          <ac:spMkLst>
            <pc:docMk/>
            <pc:sldMk cId="2885957635" sldId="274"/>
            <ac:spMk id="17" creationId="{1B55D220-7706-49C0-8EBE-DD468D3D864A}"/>
          </ac:spMkLst>
        </pc:spChg>
      </pc:sldChg>
      <pc:sldChg chg="modSp mod">
        <pc:chgData name="Andre Marie Tchouatieu" userId="d538aaad-2311-443c-9d41-ce265c3facdb" providerId="ADAL" clId="{BD033C13-098D-448D-835E-2E3D53928CE1}" dt="2022-03-03T11:37:18.212" v="139" actId="20577"/>
        <pc:sldMkLst>
          <pc:docMk/>
          <pc:sldMk cId="3409508522" sldId="279"/>
        </pc:sldMkLst>
        <pc:spChg chg="mod">
          <ac:chgData name="Andre Marie Tchouatieu" userId="d538aaad-2311-443c-9d41-ce265c3facdb" providerId="ADAL" clId="{BD033C13-098D-448D-835E-2E3D53928CE1}" dt="2022-03-03T11:37:18.212" v="139" actId="20577"/>
          <ac:spMkLst>
            <pc:docMk/>
            <pc:sldMk cId="3409508522" sldId="279"/>
            <ac:spMk id="4" creationId="{5F3B00F4-3846-415B-88E4-427265EDA424}"/>
          </ac:spMkLst>
        </pc:spChg>
      </pc:sldChg>
      <pc:sldChg chg="modSp mod">
        <pc:chgData name="Andre Marie Tchouatieu" userId="d538aaad-2311-443c-9d41-ce265c3facdb" providerId="ADAL" clId="{BD033C13-098D-448D-835E-2E3D53928CE1}" dt="2022-03-03T11:34:35.725" v="130" actId="20577"/>
        <pc:sldMkLst>
          <pc:docMk/>
          <pc:sldMk cId="1332518960" sldId="286"/>
        </pc:sldMkLst>
        <pc:spChg chg="mod">
          <ac:chgData name="Andre Marie Tchouatieu" userId="d538aaad-2311-443c-9d41-ce265c3facdb" providerId="ADAL" clId="{BD033C13-098D-448D-835E-2E3D53928CE1}" dt="2022-03-03T11:34:35.725" v="130" actId="20577"/>
          <ac:spMkLst>
            <pc:docMk/>
            <pc:sldMk cId="1332518960" sldId="286"/>
            <ac:spMk id="3" creationId="{0D36696A-9877-4361-AC1A-8F5F3758F6D7}"/>
          </ac:spMkLst>
        </pc:spChg>
      </pc:sldChg>
      <pc:sldChg chg="modSp mod">
        <pc:chgData name="Andre Marie Tchouatieu" userId="d538aaad-2311-443c-9d41-ce265c3facdb" providerId="ADAL" clId="{BD033C13-098D-448D-835E-2E3D53928CE1}" dt="2022-03-03T11:38:42.909" v="141" actId="20577"/>
        <pc:sldMkLst>
          <pc:docMk/>
          <pc:sldMk cId="187021680" sldId="287"/>
        </pc:sldMkLst>
        <pc:spChg chg="mod">
          <ac:chgData name="Andre Marie Tchouatieu" userId="d538aaad-2311-443c-9d41-ce265c3facdb" providerId="ADAL" clId="{BD033C13-098D-448D-835E-2E3D53928CE1}" dt="2022-03-03T11:38:42.909" v="141" actId="20577"/>
          <ac:spMkLst>
            <pc:docMk/>
            <pc:sldMk cId="187021680" sldId="287"/>
            <ac:spMk id="3" creationId="{C1288992-0CAA-45ED-9ECA-F8928A69BE83}"/>
          </ac:spMkLst>
        </pc:spChg>
      </pc:sldChg>
      <pc:sldChg chg="delSp modSp mod modShow">
        <pc:chgData name="Andre Marie Tchouatieu" userId="d538aaad-2311-443c-9d41-ce265c3facdb" providerId="ADAL" clId="{BD033C13-098D-448D-835E-2E3D53928CE1}" dt="2022-03-03T12:36:35.142" v="143" actId="729"/>
        <pc:sldMkLst>
          <pc:docMk/>
          <pc:sldMk cId="2911351647" sldId="2301"/>
        </pc:sldMkLst>
        <pc:spChg chg="mod">
          <ac:chgData name="Andre Marie Tchouatieu" userId="d538aaad-2311-443c-9d41-ce265c3facdb" providerId="ADAL" clId="{BD033C13-098D-448D-835E-2E3D53928CE1}" dt="2022-03-03T11:29:22.707" v="92" actId="113"/>
          <ac:spMkLst>
            <pc:docMk/>
            <pc:sldMk cId="2911351647" sldId="2301"/>
            <ac:spMk id="25" creationId="{9937F424-82B9-4189-B02E-06F876996F38}"/>
          </ac:spMkLst>
        </pc:spChg>
        <pc:spChg chg="mod">
          <ac:chgData name="Andre Marie Tchouatieu" userId="d538aaad-2311-443c-9d41-ce265c3facdb" providerId="ADAL" clId="{BD033C13-098D-448D-835E-2E3D53928CE1}" dt="2022-03-03T11:29:12.874" v="90" actId="113"/>
          <ac:spMkLst>
            <pc:docMk/>
            <pc:sldMk cId="2911351647" sldId="2301"/>
            <ac:spMk id="30" creationId="{2CA665C9-1D0F-4243-9C17-2DE224B45BF1}"/>
          </ac:spMkLst>
        </pc:spChg>
        <pc:spChg chg="mod">
          <ac:chgData name="Andre Marie Tchouatieu" userId="d538aaad-2311-443c-9d41-ce265c3facdb" providerId="ADAL" clId="{BD033C13-098D-448D-835E-2E3D53928CE1}" dt="2022-03-03T11:29:18.622" v="91" actId="113"/>
          <ac:spMkLst>
            <pc:docMk/>
            <pc:sldMk cId="2911351647" sldId="2301"/>
            <ac:spMk id="31" creationId="{9551D330-1DBB-43DE-8DF5-173704B2900A}"/>
          </ac:spMkLst>
        </pc:spChg>
        <pc:spChg chg="del">
          <ac:chgData name="Andre Marie Tchouatieu" userId="d538aaad-2311-443c-9d41-ce265c3facdb" providerId="ADAL" clId="{BD033C13-098D-448D-835E-2E3D53928CE1}" dt="2022-03-03T11:30:08.526" v="96" actId="478"/>
          <ac:spMkLst>
            <pc:docMk/>
            <pc:sldMk cId="2911351647" sldId="2301"/>
            <ac:spMk id="9220" creationId="{8DAB6535-9A5E-430C-BCDA-E11646B11C44}"/>
          </ac:spMkLst>
        </pc:spChg>
        <pc:cxnChg chg="mod">
          <ac:chgData name="Andre Marie Tchouatieu" userId="d538aaad-2311-443c-9d41-ce265c3facdb" providerId="ADAL" clId="{BD033C13-098D-448D-835E-2E3D53928CE1}" dt="2022-03-03T11:30:02.651" v="95" actId="1035"/>
          <ac:cxnSpMkLst>
            <pc:docMk/>
            <pc:sldMk cId="2911351647" sldId="2301"/>
            <ac:cxnSpMk id="19" creationId="{6BC2F9DD-5D8B-4434-B9C8-904F1942C798}"/>
          </ac:cxnSpMkLst>
        </pc:cxnChg>
        <pc:cxnChg chg="mod">
          <ac:chgData name="Andre Marie Tchouatieu" userId="d538aaad-2311-443c-9d41-ce265c3facdb" providerId="ADAL" clId="{BD033C13-098D-448D-835E-2E3D53928CE1}" dt="2022-03-03T11:29:03.394" v="89" actId="1037"/>
          <ac:cxnSpMkLst>
            <pc:docMk/>
            <pc:sldMk cId="2911351647" sldId="2301"/>
            <ac:cxnSpMk id="21" creationId="{8B74FCE0-C830-4950-AD1F-1817F427D619}"/>
          </ac:cxnSpMkLst>
        </pc:cxnChg>
        <pc:cxnChg chg="mod">
          <ac:chgData name="Andre Marie Tchouatieu" userId="d538aaad-2311-443c-9d41-ce265c3facdb" providerId="ADAL" clId="{BD033C13-098D-448D-835E-2E3D53928CE1}" dt="2022-03-03T11:29:34.367" v="94" actId="1037"/>
          <ac:cxnSpMkLst>
            <pc:docMk/>
            <pc:sldMk cId="2911351647" sldId="2301"/>
            <ac:cxnSpMk id="27" creationId="{466EA44F-4C91-48D1-88AC-8E6D08268DC1}"/>
          </ac:cxnSpMkLst>
        </pc:cxnChg>
      </pc:sldChg>
      <pc:sldChg chg="mod modShow">
        <pc:chgData name="Andre Marie Tchouatieu" userId="d538aaad-2311-443c-9d41-ce265c3facdb" providerId="ADAL" clId="{BD033C13-098D-448D-835E-2E3D53928CE1}" dt="2022-03-03T12:36:28.987" v="142" actId="729"/>
        <pc:sldMkLst>
          <pc:docMk/>
          <pc:sldMk cId="2064755926" sldId="2302"/>
        </pc:sldMkLst>
      </pc:sldChg>
      <pc:sldChg chg="modSp mod">
        <pc:chgData name="Andre Marie Tchouatieu" userId="d538aaad-2311-443c-9d41-ce265c3facdb" providerId="ADAL" clId="{BD033C13-098D-448D-835E-2E3D53928CE1}" dt="2022-03-03T11:30:43.930" v="97" actId="403"/>
        <pc:sldMkLst>
          <pc:docMk/>
          <pc:sldMk cId="3411093986" sldId="2305"/>
        </pc:sldMkLst>
        <pc:graphicFrameChg chg="modGraphic">
          <ac:chgData name="Andre Marie Tchouatieu" userId="d538aaad-2311-443c-9d41-ce265c3facdb" providerId="ADAL" clId="{BD033C13-098D-448D-835E-2E3D53928CE1}" dt="2022-03-03T11:30:43.930" v="97" actId="403"/>
          <ac:graphicFrameMkLst>
            <pc:docMk/>
            <pc:sldMk cId="3411093986" sldId="2305"/>
            <ac:graphicFrameMk id="5" creationId="{0FD3C7AA-0E8B-4A00-8EE7-2438A1AABAD8}"/>
          </ac:graphicFrameMkLst>
        </pc:graphicFrameChg>
      </pc:sldChg>
      <pc:sldChg chg="modSp mod">
        <pc:chgData name="Andre Marie Tchouatieu" userId="d538aaad-2311-443c-9d41-ce265c3facdb" providerId="ADAL" clId="{BD033C13-098D-448D-835E-2E3D53928CE1}" dt="2022-03-03T11:33:59.087" v="113" actId="404"/>
        <pc:sldMkLst>
          <pc:docMk/>
          <pc:sldMk cId="588246875" sldId="2306"/>
        </pc:sldMkLst>
        <pc:spChg chg="mod">
          <ac:chgData name="Andre Marie Tchouatieu" userId="d538aaad-2311-443c-9d41-ce265c3facdb" providerId="ADAL" clId="{BD033C13-098D-448D-835E-2E3D53928CE1}" dt="2022-03-03T11:33:59.087" v="113" actId="404"/>
          <ac:spMkLst>
            <pc:docMk/>
            <pc:sldMk cId="588246875" sldId="2306"/>
            <ac:spMk id="3" creationId="{0E0C34AD-B1B8-4106-B672-DC7DB36546B2}"/>
          </ac:spMkLst>
        </pc:spChg>
      </pc:sldChg>
      <pc:sldChg chg="delSp modSp mod">
        <pc:chgData name="Andre Marie Tchouatieu" userId="d538aaad-2311-443c-9d41-ce265c3facdb" providerId="ADAL" clId="{BD033C13-098D-448D-835E-2E3D53928CE1}" dt="2022-03-03T11:28:35.459" v="83" actId="14100"/>
        <pc:sldMkLst>
          <pc:docMk/>
          <pc:sldMk cId="4201860046" sldId="2307"/>
        </pc:sldMkLst>
        <pc:spChg chg="mod">
          <ac:chgData name="Andre Marie Tchouatieu" userId="d538aaad-2311-443c-9d41-ce265c3facdb" providerId="ADAL" clId="{BD033C13-098D-448D-835E-2E3D53928CE1}" dt="2022-03-03T11:24:14.411" v="21" actId="14100"/>
          <ac:spMkLst>
            <pc:docMk/>
            <pc:sldMk cId="4201860046" sldId="2307"/>
            <ac:spMk id="6" creationId="{31EFB21D-18EB-4880-A708-1761792154BE}"/>
          </ac:spMkLst>
        </pc:spChg>
        <pc:spChg chg="mod">
          <ac:chgData name="Andre Marie Tchouatieu" userId="d538aaad-2311-443c-9d41-ce265c3facdb" providerId="ADAL" clId="{BD033C13-098D-448D-835E-2E3D53928CE1}" dt="2022-03-03T11:27:50.854" v="76" actId="14100"/>
          <ac:spMkLst>
            <pc:docMk/>
            <pc:sldMk cId="4201860046" sldId="2307"/>
            <ac:spMk id="8" creationId="{BDCFFAF5-23C3-4EDA-A703-694C17B1ED69}"/>
          </ac:spMkLst>
        </pc:spChg>
        <pc:spChg chg="mod">
          <ac:chgData name="Andre Marie Tchouatieu" userId="d538aaad-2311-443c-9d41-ce265c3facdb" providerId="ADAL" clId="{BD033C13-098D-448D-835E-2E3D53928CE1}" dt="2022-03-03T11:25:05.456" v="26" actId="14100"/>
          <ac:spMkLst>
            <pc:docMk/>
            <pc:sldMk cId="4201860046" sldId="2307"/>
            <ac:spMk id="9" creationId="{3FED2254-0036-46BE-BFBD-9E8DA6E913FD}"/>
          </ac:spMkLst>
        </pc:spChg>
        <pc:spChg chg="mod">
          <ac:chgData name="Andre Marie Tchouatieu" userId="d538aaad-2311-443c-9d41-ce265c3facdb" providerId="ADAL" clId="{BD033C13-098D-448D-835E-2E3D53928CE1}" dt="2022-03-03T11:28:35.459" v="83" actId="14100"/>
          <ac:spMkLst>
            <pc:docMk/>
            <pc:sldMk cId="4201860046" sldId="2307"/>
            <ac:spMk id="11" creationId="{F5607385-F48F-4040-8655-69F895064B45}"/>
          </ac:spMkLst>
        </pc:spChg>
        <pc:spChg chg="mod">
          <ac:chgData name="Andre Marie Tchouatieu" userId="d538aaad-2311-443c-9d41-ce265c3facdb" providerId="ADAL" clId="{BD033C13-098D-448D-835E-2E3D53928CE1}" dt="2022-03-03T11:28:17.302" v="82" actId="6549"/>
          <ac:spMkLst>
            <pc:docMk/>
            <pc:sldMk cId="4201860046" sldId="2307"/>
            <ac:spMk id="9217" creationId="{0B08FDB4-6137-41DB-854D-938F9D19A0EF}"/>
          </ac:spMkLst>
        </pc:spChg>
        <pc:spChg chg="del">
          <ac:chgData name="Andre Marie Tchouatieu" userId="d538aaad-2311-443c-9d41-ce265c3facdb" providerId="ADAL" clId="{BD033C13-098D-448D-835E-2E3D53928CE1}" dt="2022-03-03T11:25:12.726" v="27" actId="478"/>
          <ac:spMkLst>
            <pc:docMk/>
            <pc:sldMk cId="4201860046" sldId="2307"/>
            <ac:spMk id="9220" creationId="{8DAB6535-9A5E-430C-BCDA-E11646B11C44}"/>
          </ac:spMkLst>
        </pc:spChg>
        <pc:graphicFrameChg chg="mod modGraphic">
          <ac:chgData name="Andre Marie Tchouatieu" userId="d538aaad-2311-443c-9d41-ce265c3facdb" providerId="ADAL" clId="{BD033C13-098D-448D-835E-2E3D53928CE1}" dt="2022-03-03T11:27:07.965" v="46" actId="20577"/>
          <ac:graphicFrameMkLst>
            <pc:docMk/>
            <pc:sldMk cId="4201860046" sldId="2307"/>
            <ac:graphicFrameMk id="7" creationId="{39D050F7-FE5C-4E38-9199-85295962A85B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F467A8-E647-4EDD-B170-CAC4C27F0A66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C3ED76-1FC6-4A17-9A1D-A996003EA34C}">
      <dgm:prSet phldrT="[Text]" custT="1"/>
      <dgm:spPr>
        <a:solidFill>
          <a:srgbClr val="CC0066"/>
        </a:solidFill>
      </dgm:spPr>
      <dgm:t>
        <a:bodyPr/>
        <a:lstStyle/>
        <a:p>
          <a:r>
            <a:rPr lang="en-GB" sz="2000" noProof="0" dirty="0"/>
            <a:t>MMV </a:t>
          </a:r>
        </a:p>
      </dgm:t>
    </dgm:pt>
    <dgm:pt modelId="{69894780-542B-468E-AA86-D3DB301F083E}" type="parTrans" cxnId="{B2769900-3DA1-4FC1-B0FE-98490CD425FD}">
      <dgm:prSet/>
      <dgm:spPr/>
      <dgm:t>
        <a:bodyPr/>
        <a:lstStyle/>
        <a:p>
          <a:endParaRPr lang="en-GB" sz="1800" noProof="0" dirty="0"/>
        </a:p>
      </dgm:t>
    </dgm:pt>
    <dgm:pt modelId="{8CFC1C84-2811-431E-88F7-C21FB356162F}" type="sibTrans" cxnId="{B2769900-3DA1-4FC1-B0FE-98490CD425FD}">
      <dgm:prSet custT="1"/>
      <dgm:spPr/>
      <dgm:t>
        <a:bodyPr/>
        <a:lstStyle/>
        <a:p>
          <a:endParaRPr lang="en-GB" sz="1100" noProof="0" dirty="0"/>
        </a:p>
      </dgm:t>
    </dgm:pt>
    <dgm:pt modelId="{D3C1D2B8-AA3D-4A81-9757-B74FC46F68EA}">
      <dgm:prSet phldrT="[Text]" custT="1"/>
      <dgm:spPr>
        <a:ln>
          <a:solidFill>
            <a:srgbClr val="CC0066"/>
          </a:solidFill>
        </a:ln>
      </dgm:spPr>
      <dgm:t>
        <a:bodyPr/>
        <a:lstStyle/>
        <a:p>
          <a:r>
            <a:rPr lang="en-GB" sz="1600" b="1" noProof="0" dirty="0"/>
            <a:t>Advisory committee consensus </a:t>
          </a:r>
        </a:p>
      </dgm:t>
    </dgm:pt>
    <dgm:pt modelId="{6CC36CAB-26D7-4E20-B59C-3EA462E63D76}" type="parTrans" cxnId="{34A2B3AD-DF28-43AD-AC5C-E5599653C34D}">
      <dgm:prSet/>
      <dgm:spPr/>
      <dgm:t>
        <a:bodyPr/>
        <a:lstStyle/>
        <a:p>
          <a:endParaRPr lang="en-GB" sz="1800" noProof="0" dirty="0"/>
        </a:p>
      </dgm:t>
    </dgm:pt>
    <dgm:pt modelId="{7A1291D3-F128-4A73-B64C-A90787A33DCA}" type="sibTrans" cxnId="{34A2B3AD-DF28-43AD-AC5C-E5599653C34D}">
      <dgm:prSet/>
      <dgm:spPr/>
      <dgm:t>
        <a:bodyPr/>
        <a:lstStyle/>
        <a:p>
          <a:endParaRPr lang="en-GB" sz="1800" noProof="0" dirty="0"/>
        </a:p>
      </dgm:t>
    </dgm:pt>
    <dgm:pt modelId="{2FA3B116-831B-4425-8FD6-7758A48F8E3F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GB" sz="1800" noProof="0" dirty="0"/>
            <a:t>WHO-GMP</a:t>
          </a:r>
        </a:p>
      </dgm:t>
    </dgm:pt>
    <dgm:pt modelId="{1A296BA5-86BC-47A1-8529-E05C0DAA6C92}" type="parTrans" cxnId="{32E83E7E-0AEB-4BE2-A783-6C3F7FC1A526}">
      <dgm:prSet/>
      <dgm:spPr/>
      <dgm:t>
        <a:bodyPr/>
        <a:lstStyle/>
        <a:p>
          <a:endParaRPr lang="en-GB" sz="1800" noProof="0" dirty="0"/>
        </a:p>
      </dgm:t>
    </dgm:pt>
    <dgm:pt modelId="{D6094C5D-7270-471E-B92F-B2EE2396A8F6}" type="sibTrans" cxnId="{32E83E7E-0AEB-4BE2-A783-6C3F7FC1A526}">
      <dgm:prSet custT="1"/>
      <dgm:spPr/>
      <dgm:t>
        <a:bodyPr/>
        <a:lstStyle/>
        <a:p>
          <a:endParaRPr lang="en-GB" sz="800" noProof="0" dirty="0"/>
        </a:p>
      </dgm:t>
    </dgm:pt>
    <dgm:pt modelId="{4296A14C-9547-478F-8188-531C2E24D9FB}">
      <dgm:prSet phldrT="[Text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sz="1600" b="1" noProof="0" dirty="0"/>
            <a:t>Validation of the consensus and guidelines update   </a:t>
          </a:r>
        </a:p>
      </dgm:t>
    </dgm:pt>
    <dgm:pt modelId="{D21112A7-D8C7-4533-82C3-B6D86040A0A2}" type="parTrans" cxnId="{585774C6-55A4-4563-958E-3C5C7C671080}">
      <dgm:prSet/>
      <dgm:spPr/>
      <dgm:t>
        <a:bodyPr/>
        <a:lstStyle/>
        <a:p>
          <a:endParaRPr lang="en-GB" sz="1800" noProof="0" dirty="0"/>
        </a:p>
      </dgm:t>
    </dgm:pt>
    <dgm:pt modelId="{F41900AA-7409-403A-8AC7-B249F1761141}" type="sibTrans" cxnId="{585774C6-55A4-4563-958E-3C5C7C671080}">
      <dgm:prSet/>
      <dgm:spPr/>
      <dgm:t>
        <a:bodyPr/>
        <a:lstStyle/>
        <a:p>
          <a:endParaRPr lang="en-GB" sz="1800" noProof="0" dirty="0"/>
        </a:p>
      </dgm:t>
    </dgm:pt>
    <dgm:pt modelId="{AA1A43B1-29B9-4F53-BC21-168E66BAF3B6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2000" noProof="0" dirty="0"/>
            <a:t>WHO-PQ</a:t>
          </a:r>
        </a:p>
      </dgm:t>
    </dgm:pt>
    <dgm:pt modelId="{42798164-AA36-4F93-96FB-754A3C79369F}" type="parTrans" cxnId="{DB90B94D-F16B-4EFB-BB58-88546F0157D1}">
      <dgm:prSet/>
      <dgm:spPr/>
      <dgm:t>
        <a:bodyPr/>
        <a:lstStyle/>
        <a:p>
          <a:endParaRPr lang="en-GB" sz="1800" noProof="0" dirty="0"/>
        </a:p>
      </dgm:t>
    </dgm:pt>
    <dgm:pt modelId="{1DA6A0B9-8F28-4FE7-A0C2-5C4011814530}" type="sibTrans" cxnId="{DB90B94D-F16B-4EFB-BB58-88546F0157D1}">
      <dgm:prSet custT="1"/>
      <dgm:spPr/>
      <dgm:t>
        <a:bodyPr/>
        <a:lstStyle/>
        <a:p>
          <a:endParaRPr lang="en-GB" sz="800" noProof="0" dirty="0"/>
        </a:p>
      </dgm:t>
    </dgm:pt>
    <dgm:pt modelId="{FB8D8F0A-6BB8-43E1-819B-A65F3118840D}">
      <dgm:prSet phldrT="[Text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GB" sz="1600" b="1" noProof="0" dirty="0"/>
            <a:t>Request</a:t>
          </a:r>
          <a:r>
            <a:rPr lang="en-GB" sz="1600" b="1" baseline="0" noProof="0" dirty="0"/>
            <a:t> for expression of interest </a:t>
          </a:r>
          <a:endParaRPr lang="en-GB" sz="1600" b="1" noProof="0" dirty="0"/>
        </a:p>
      </dgm:t>
    </dgm:pt>
    <dgm:pt modelId="{8C165CB9-E92B-4761-95E8-FF9B0C15B462}" type="parTrans" cxnId="{25CE1C2C-9C13-48D8-BC9A-408648A5842F}">
      <dgm:prSet/>
      <dgm:spPr/>
      <dgm:t>
        <a:bodyPr/>
        <a:lstStyle/>
        <a:p>
          <a:endParaRPr lang="en-GB" sz="1800" noProof="0" dirty="0"/>
        </a:p>
      </dgm:t>
    </dgm:pt>
    <dgm:pt modelId="{47DA0A55-6692-474D-9E00-5EB48BAAEBF5}" type="sibTrans" cxnId="{25CE1C2C-9C13-48D8-BC9A-408648A5842F}">
      <dgm:prSet/>
      <dgm:spPr/>
      <dgm:t>
        <a:bodyPr/>
        <a:lstStyle/>
        <a:p>
          <a:endParaRPr lang="en-GB" sz="1800" noProof="0" dirty="0"/>
        </a:p>
      </dgm:t>
    </dgm:pt>
    <dgm:pt modelId="{CC88C0DE-B36A-4616-B334-C38D696D8B6F}">
      <dgm:prSet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GB" sz="2000" noProof="0" dirty="0" err="1"/>
            <a:t>Mfrs</a:t>
          </a:r>
          <a:r>
            <a:rPr lang="en-GB" sz="2000" noProof="0" dirty="0"/>
            <a:t> </a:t>
          </a:r>
        </a:p>
      </dgm:t>
    </dgm:pt>
    <dgm:pt modelId="{D7AF44FA-C2DD-448C-AAA3-353EF5285ACC}" type="parTrans" cxnId="{E463B42C-275D-4E70-B391-73B75FD6513D}">
      <dgm:prSet/>
      <dgm:spPr/>
      <dgm:t>
        <a:bodyPr/>
        <a:lstStyle/>
        <a:p>
          <a:endParaRPr lang="en-GB" sz="1800" noProof="0" dirty="0"/>
        </a:p>
      </dgm:t>
    </dgm:pt>
    <dgm:pt modelId="{BA43D01C-6E56-4292-A380-681FBD1851CB}" type="sibTrans" cxnId="{E463B42C-275D-4E70-B391-73B75FD6513D}">
      <dgm:prSet custT="1"/>
      <dgm:spPr/>
      <dgm:t>
        <a:bodyPr/>
        <a:lstStyle/>
        <a:p>
          <a:endParaRPr lang="en-GB" sz="800" noProof="0" dirty="0"/>
        </a:p>
      </dgm:t>
    </dgm:pt>
    <dgm:pt modelId="{429080E3-3EC7-4078-BF1B-42361F90B56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2000" noProof="0" dirty="0"/>
            <a:t>WHO-PQ </a:t>
          </a:r>
        </a:p>
      </dgm:t>
    </dgm:pt>
    <dgm:pt modelId="{34F23EF6-686D-40DA-9F86-595D6210EFDF}" type="parTrans" cxnId="{6A4E2B1C-D2DB-491F-B5B3-C973DD799395}">
      <dgm:prSet/>
      <dgm:spPr/>
      <dgm:t>
        <a:bodyPr/>
        <a:lstStyle/>
        <a:p>
          <a:endParaRPr lang="en-GB" sz="1800" noProof="0" dirty="0"/>
        </a:p>
      </dgm:t>
    </dgm:pt>
    <dgm:pt modelId="{7FD4A655-6F28-4987-ABAE-B092F8981944}" type="sibTrans" cxnId="{6A4E2B1C-D2DB-491F-B5B3-C973DD799395}">
      <dgm:prSet/>
      <dgm:spPr/>
      <dgm:t>
        <a:bodyPr/>
        <a:lstStyle/>
        <a:p>
          <a:endParaRPr lang="en-GB" sz="1800" noProof="0" dirty="0"/>
        </a:p>
      </dgm:t>
    </dgm:pt>
    <dgm:pt modelId="{F14292C7-4A65-415E-B81A-F573EF28F26B}">
      <dgm:prSet custT="1"/>
      <dgm:spPr>
        <a:ln>
          <a:solidFill>
            <a:srgbClr val="00B050"/>
          </a:solidFill>
        </a:ln>
      </dgm:spPr>
      <dgm:t>
        <a:bodyPr/>
        <a:lstStyle/>
        <a:p>
          <a:r>
            <a:rPr lang="en-GB" sz="1600" b="1" noProof="0" dirty="0"/>
            <a:t>Formulation development and dossier  submission  </a:t>
          </a:r>
        </a:p>
      </dgm:t>
    </dgm:pt>
    <dgm:pt modelId="{5F11FB82-4CE5-427C-8958-D69B0D6F8830}" type="parTrans" cxnId="{BCDF3C89-ED10-4BB3-8D53-697E4790C366}">
      <dgm:prSet/>
      <dgm:spPr/>
      <dgm:t>
        <a:bodyPr/>
        <a:lstStyle/>
        <a:p>
          <a:endParaRPr lang="en-GB" sz="1800" noProof="0" dirty="0"/>
        </a:p>
      </dgm:t>
    </dgm:pt>
    <dgm:pt modelId="{EF495E1B-3202-4C66-9998-69F43D4CF0A2}" type="sibTrans" cxnId="{BCDF3C89-ED10-4BB3-8D53-697E4790C366}">
      <dgm:prSet/>
      <dgm:spPr/>
      <dgm:t>
        <a:bodyPr/>
        <a:lstStyle/>
        <a:p>
          <a:endParaRPr lang="en-GB" sz="1800" noProof="0" dirty="0"/>
        </a:p>
      </dgm:t>
    </dgm:pt>
    <dgm:pt modelId="{05042C69-D226-4A1E-9A88-4678CA2A7875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GB" sz="1600" b="1" noProof="0" dirty="0"/>
            <a:t>SPAQ 5-10 years old is prequalified </a:t>
          </a:r>
        </a:p>
      </dgm:t>
    </dgm:pt>
    <dgm:pt modelId="{34D0A200-E863-4731-82CF-ABC09852739F}" type="parTrans" cxnId="{1CF10FF5-7CBA-463B-9524-4C7527CCCEC9}">
      <dgm:prSet/>
      <dgm:spPr/>
      <dgm:t>
        <a:bodyPr/>
        <a:lstStyle/>
        <a:p>
          <a:endParaRPr lang="en-GB" sz="1800" noProof="0" dirty="0"/>
        </a:p>
      </dgm:t>
    </dgm:pt>
    <dgm:pt modelId="{4F626320-44D9-4A39-97A2-ED6535D409FB}" type="sibTrans" cxnId="{1CF10FF5-7CBA-463B-9524-4C7527CCCEC9}">
      <dgm:prSet/>
      <dgm:spPr/>
      <dgm:t>
        <a:bodyPr/>
        <a:lstStyle/>
        <a:p>
          <a:endParaRPr lang="en-GB" sz="1800" noProof="0" dirty="0"/>
        </a:p>
      </dgm:t>
    </dgm:pt>
    <dgm:pt modelId="{BDDD758B-06D5-45DA-827B-B50E963DFDD7}" type="pres">
      <dgm:prSet presAssocID="{9CF467A8-E647-4EDD-B170-CAC4C27F0A66}" presName="Name0" presStyleCnt="0">
        <dgm:presLayoutVars>
          <dgm:dir/>
          <dgm:animLvl val="lvl"/>
          <dgm:resizeHandles val="exact"/>
        </dgm:presLayoutVars>
      </dgm:prSet>
      <dgm:spPr/>
    </dgm:pt>
    <dgm:pt modelId="{28B086EC-179A-4F24-ADAD-CD98D2569A7E}" type="pres">
      <dgm:prSet presAssocID="{9CF467A8-E647-4EDD-B170-CAC4C27F0A66}" presName="tSp" presStyleCnt="0"/>
      <dgm:spPr/>
    </dgm:pt>
    <dgm:pt modelId="{4B10105D-30DC-435B-A580-3F519C864EB7}" type="pres">
      <dgm:prSet presAssocID="{9CF467A8-E647-4EDD-B170-CAC4C27F0A66}" presName="bSp" presStyleCnt="0"/>
      <dgm:spPr/>
    </dgm:pt>
    <dgm:pt modelId="{D5BC4D1C-A1C3-4793-AC55-6BB62D624837}" type="pres">
      <dgm:prSet presAssocID="{9CF467A8-E647-4EDD-B170-CAC4C27F0A66}" presName="process" presStyleCnt="0"/>
      <dgm:spPr/>
    </dgm:pt>
    <dgm:pt modelId="{3FF0B238-3F70-4498-B308-6050B11D6620}" type="pres">
      <dgm:prSet presAssocID="{ACC3ED76-1FC6-4A17-9A1D-A996003EA34C}" presName="composite1" presStyleCnt="0"/>
      <dgm:spPr/>
    </dgm:pt>
    <dgm:pt modelId="{2F4591FA-A3F1-4A4E-B4DA-C0DA2E9BD927}" type="pres">
      <dgm:prSet presAssocID="{ACC3ED76-1FC6-4A17-9A1D-A996003EA34C}" presName="dummyNode1" presStyleLbl="node1" presStyleIdx="0" presStyleCnt="5"/>
      <dgm:spPr/>
    </dgm:pt>
    <dgm:pt modelId="{1845A1C4-0D93-4573-B231-BC017F9A0667}" type="pres">
      <dgm:prSet presAssocID="{ACC3ED76-1FC6-4A17-9A1D-A996003EA34C}" presName="childNode1" presStyleLbl="bgAcc1" presStyleIdx="0" presStyleCnt="5" custScaleX="100977">
        <dgm:presLayoutVars>
          <dgm:bulletEnabled val="1"/>
        </dgm:presLayoutVars>
      </dgm:prSet>
      <dgm:spPr/>
    </dgm:pt>
    <dgm:pt modelId="{4EAE8672-521E-4389-A428-B3DB80BE6BD9}" type="pres">
      <dgm:prSet presAssocID="{ACC3ED76-1FC6-4A17-9A1D-A996003EA34C}" presName="childNode1tx" presStyleLbl="bgAcc1" presStyleIdx="0" presStyleCnt="5">
        <dgm:presLayoutVars>
          <dgm:bulletEnabled val="1"/>
        </dgm:presLayoutVars>
      </dgm:prSet>
      <dgm:spPr/>
    </dgm:pt>
    <dgm:pt modelId="{4324DD73-417D-44E4-89B9-ED110AC908BA}" type="pres">
      <dgm:prSet presAssocID="{ACC3ED76-1FC6-4A17-9A1D-A996003EA34C}" presName="parentNode1" presStyleLbl="node1" presStyleIdx="0" presStyleCnt="5">
        <dgm:presLayoutVars>
          <dgm:chMax val="1"/>
          <dgm:bulletEnabled val="1"/>
        </dgm:presLayoutVars>
      </dgm:prSet>
      <dgm:spPr/>
    </dgm:pt>
    <dgm:pt modelId="{A9BBFD58-D32C-44BA-B144-1AECBC72675C}" type="pres">
      <dgm:prSet presAssocID="{ACC3ED76-1FC6-4A17-9A1D-A996003EA34C}" presName="connSite1" presStyleCnt="0"/>
      <dgm:spPr/>
    </dgm:pt>
    <dgm:pt modelId="{21860768-8AE5-4046-B187-068C48D71534}" type="pres">
      <dgm:prSet presAssocID="{8CFC1C84-2811-431E-88F7-C21FB356162F}" presName="Name9" presStyleLbl="sibTrans2D1" presStyleIdx="0" presStyleCnt="4"/>
      <dgm:spPr/>
    </dgm:pt>
    <dgm:pt modelId="{1497A534-E2B3-48EC-98B0-139CEDDAA978}" type="pres">
      <dgm:prSet presAssocID="{2FA3B116-831B-4425-8FD6-7758A48F8E3F}" presName="composite2" presStyleCnt="0"/>
      <dgm:spPr/>
    </dgm:pt>
    <dgm:pt modelId="{C77EA69C-F24E-472A-A159-4431763D9F1F}" type="pres">
      <dgm:prSet presAssocID="{2FA3B116-831B-4425-8FD6-7758A48F8E3F}" presName="dummyNode2" presStyleLbl="node1" presStyleIdx="0" presStyleCnt="5"/>
      <dgm:spPr/>
    </dgm:pt>
    <dgm:pt modelId="{7FC163E4-91AB-4CA9-8C1E-45E64E42A307}" type="pres">
      <dgm:prSet presAssocID="{2FA3B116-831B-4425-8FD6-7758A48F8E3F}" presName="childNode2" presStyleLbl="bgAcc1" presStyleIdx="1" presStyleCnt="5" custScaleX="137018" custScaleY="129807">
        <dgm:presLayoutVars>
          <dgm:bulletEnabled val="1"/>
        </dgm:presLayoutVars>
      </dgm:prSet>
      <dgm:spPr/>
    </dgm:pt>
    <dgm:pt modelId="{883821E3-F34F-45FE-93F7-66C99512113B}" type="pres">
      <dgm:prSet presAssocID="{2FA3B116-831B-4425-8FD6-7758A48F8E3F}" presName="childNode2tx" presStyleLbl="bgAcc1" presStyleIdx="1" presStyleCnt="5">
        <dgm:presLayoutVars>
          <dgm:bulletEnabled val="1"/>
        </dgm:presLayoutVars>
      </dgm:prSet>
      <dgm:spPr/>
    </dgm:pt>
    <dgm:pt modelId="{84725E4A-7D7C-446B-AFBE-0C915A78517E}" type="pres">
      <dgm:prSet presAssocID="{2FA3B116-831B-4425-8FD6-7758A48F8E3F}" presName="parentNode2" presStyleLbl="node1" presStyleIdx="1" presStyleCnt="5" custLinFactNeighborX="-8652" custLinFactNeighborY="-23437">
        <dgm:presLayoutVars>
          <dgm:chMax val="0"/>
          <dgm:bulletEnabled val="1"/>
        </dgm:presLayoutVars>
      </dgm:prSet>
      <dgm:spPr/>
    </dgm:pt>
    <dgm:pt modelId="{CBFDAF9F-8688-4B52-BC07-76D62B520878}" type="pres">
      <dgm:prSet presAssocID="{2FA3B116-831B-4425-8FD6-7758A48F8E3F}" presName="connSite2" presStyleCnt="0"/>
      <dgm:spPr/>
    </dgm:pt>
    <dgm:pt modelId="{420DEE47-9699-47D9-A64D-C25EE75258B8}" type="pres">
      <dgm:prSet presAssocID="{D6094C5D-7270-471E-B92F-B2EE2396A8F6}" presName="Name18" presStyleLbl="sibTrans2D1" presStyleIdx="1" presStyleCnt="4"/>
      <dgm:spPr/>
    </dgm:pt>
    <dgm:pt modelId="{D3C8EAF5-F033-45A1-AA43-111F2A27B745}" type="pres">
      <dgm:prSet presAssocID="{AA1A43B1-29B9-4F53-BC21-168E66BAF3B6}" presName="composite1" presStyleCnt="0"/>
      <dgm:spPr/>
    </dgm:pt>
    <dgm:pt modelId="{26421075-0301-4D0C-9BD0-BD2AC15D5B29}" type="pres">
      <dgm:prSet presAssocID="{AA1A43B1-29B9-4F53-BC21-168E66BAF3B6}" presName="dummyNode1" presStyleLbl="node1" presStyleIdx="1" presStyleCnt="5"/>
      <dgm:spPr/>
    </dgm:pt>
    <dgm:pt modelId="{E4126C23-2324-41BE-84A2-6CF6E7ED55B6}" type="pres">
      <dgm:prSet presAssocID="{AA1A43B1-29B9-4F53-BC21-168E66BAF3B6}" presName="childNode1" presStyleLbl="bgAcc1" presStyleIdx="2" presStyleCnt="5" custLinFactNeighborX="1663" custLinFactNeighborY="-2426">
        <dgm:presLayoutVars>
          <dgm:bulletEnabled val="1"/>
        </dgm:presLayoutVars>
      </dgm:prSet>
      <dgm:spPr/>
    </dgm:pt>
    <dgm:pt modelId="{D5F9B9B3-47AE-4D61-86E1-5ACF4D1A4A54}" type="pres">
      <dgm:prSet presAssocID="{AA1A43B1-29B9-4F53-BC21-168E66BAF3B6}" presName="childNode1tx" presStyleLbl="bgAcc1" presStyleIdx="2" presStyleCnt="5">
        <dgm:presLayoutVars>
          <dgm:bulletEnabled val="1"/>
        </dgm:presLayoutVars>
      </dgm:prSet>
      <dgm:spPr/>
    </dgm:pt>
    <dgm:pt modelId="{6B728B04-FFA2-4F28-99DC-20CDA21FCE55}" type="pres">
      <dgm:prSet presAssocID="{AA1A43B1-29B9-4F53-BC21-168E66BAF3B6}" presName="parentNode1" presStyleLbl="node1" presStyleIdx="2" presStyleCnt="5" custLinFactNeighborX="2486" custLinFactNeighborY="4241">
        <dgm:presLayoutVars>
          <dgm:chMax val="1"/>
          <dgm:bulletEnabled val="1"/>
        </dgm:presLayoutVars>
      </dgm:prSet>
      <dgm:spPr/>
    </dgm:pt>
    <dgm:pt modelId="{4B664D65-07C9-45C6-8B60-12B1FC1C790B}" type="pres">
      <dgm:prSet presAssocID="{AA1A43B1-29B9-4F53-BC21-168E66BAF3B6}" presName="connSite1" presStyleCnt="0"/>
      <dgm:spPr/>
    </dgm:pt>
    <dgm:pt modelId="{D885437C-DAE1-4149-823A-EF9AEEABE73B}" type="pres">
      <dgm:prSet presAssocID="{1DA6A0B9-8F28-4FE7-A0C2-5C4011814530}" presName="Name9" presStyleLbl="sibTrans2D1" presStyleIdx="2" presStyleCnt="4"/>
      <dgm:spPr/>
    </dgm:pt>
    <dgm:pt modelId="{3786953D-BF46-4D3D-A5D7-30DDE583EBE9}" type="pres">
      <dgm:prSet presAssocID="{CC88C0DE-B36A-4616-B334-C38D696D8B6F}" presName="composite2" presStyleCnt="0"/>
      <dgm:spPr/>
    </dgm:pt>
    <dgm:pt modelId="{17F2D81B-9524-4AC8-81BB-48D43E6ED661}" type="pres">
      <dgm:prSet presAssocID="{CC88C0DE-B36A-4616-B334-C38D696D8B6F}" presName="dummyNode2" presStyleLbl="node1" presStyleIdx="2" presStyleCnt="5"/>
      <dgm:spPr/>
    </dgm:pt>
    <dgm:pt modelId="{AC31666C-0AB9-46C5-AAD3-39EC7BF91EE8}" type="pres">
      <dgm:prSet presAssocID="{CC88C0DE-B36A-4616-B334-C38D696D8B6F}" presName="childNode2" presStyleLbl="bgAcc1" presStyleIdx="3" presStyleCnt="5" custScaleX="117039" custScaleY="144134">
        <dgm:presLayoutVars>
          <dgm:bulletEnabled val="1"/>
        </dgm:presLayoutVars>
      </dgm:prSet>
      <dgm:spPr/>
    </dgm:pt>
    <dgm:pt modelId="{F9BD0C0F-EACF-481A-AD3A-6E491CF8AD18}" type="pres">
      <dgm:prSet presAssocID="{CC88C0DE-B36A-4616-B334-C38D696D8B6F}" presName="childNode2tx" presStyleLbl="bgAcc1" presStyleIdx="3" presStyleCnt="5">
        <dgm:presLayoutVars>
          <dgm:bulletEnabled val="1"/>
        </dgm:presLayoutVars>
      </dgm:prSet>
      <dgm:spPr/>
    </dgm:pt>
    <dgm:pt modelId="{AB643E5B-B670-499E-B112-FD2EC7AEE003}" type="pres">
      <dgm:prSet presAssocID="{CC88C0DE-B36A-4616-B334-C38D696D8B6F}" presName="parentNode2" presStyleLbl="node1" presStyleIdx="3" presStyleCnt="5" custLinFactNeighborX="-8549" custLinFactNeighborY="-69267">
        <dgm:presLayoutVars>
          <dgm:chMax val="0"/>
          <dgm:bulletEnabled val="1"/>
        </dgm:presLayoutVars>
      </dgm:prSet>
      <dgm:spPr/>
    </dgm:pt>
    <dgm:pt modelId="{16571E26-B635-422E-93C1-C5A14CE4163F}" type="pres">
      <dgm:prSet presAssocID="{CC88C0DE-B36A-4616-B334-C38D696D8B6F}" presName="connSite2" presStyleCnt="0"/>
      <dgm:spPr/>
    </dgm:pt>
    <dgm:pt modelId="{136E0F27-18AD-480B-873A-D8ADDEEA94F4}" type="pres">
      <dgm:prSet presAssocID="{BA43D01C-6E56-4292-A380-681FBD1851CB}" presName="Name18" presStyleLbl="sibTrans2D1" presStyleIdx="3" presStyleCnt="4"/>
      <dgm:spPr/>
    </dgm:pt>
    <dgm:pt modelId="{0A60410A-D563-4ADB-9601-6F665A66BA50}" type="pres">
      <dgm:prSet presAssocID="{429080E3-3EC7-4078-BF1B-42361F90B56A}" presName="composite1" presStyleCnt="0"/>
      <dgm:spPr/>
    </dgm:pt>
    <dgm:pt modelId="{1B6B9191-5D2F-4500-87CC-5FDE49071B5C}" type="pres">
      <dgm:prSet presAssocID="{429080E3-3EC7-4078-BF1B-42361F90B56A}" presName="dummyNode1" presStyleLbl="node1" presStyleIdx="3" presStyleCnt="5"/>
      <dgm:spPr/>
    </dgm:pt>
    <dgm:pt modelId="{3668D2E0-38BB-4B38-BE9B-7A1586867290}" type="pres">
      <dgm:prSet presAssocID="{429080E3-3EC7-4078-BF1B-42361F90B56A}" presName="childNode1" presStyleLbl="bgAcc1" presStyleIdx="4" presStyleCnt="5" custScaleX="115702" custScaleY="109658" custLinFactNeighborX="3157" custLinFactNeighborY="-9158">
        <dgm:presLayoutVars>
          <dgm:bulletEnabled val="1"/>
        </dgm:presLayoutVars>
      </dgm:prSet>
      <dgm:spPr/>
    </dgm:pt>
    <dgm:pt modelId="{D42A647F-B95A-47D1-970B-B922EC191465}" type="pres">
      <dgm:prSet presAssocID="{429080E3-3EC7-4078-BF1B-42361F90B56A}" presName="childNode1tx" presStyleLbl="bgAcc1" presStyleIdx="4" presStyleCnt="5">
        <dgm:presLayoutVars>
          <dgm:bulletEnabled val="1"/>
        </dgm:presLayoutVars>
      </dgm:prSet>
      <dgm:spPr/>
    </dgm:pt>
    <dgm:pt modelId="{433AD36F-0507-4F3B-AD05-0ECED5544831}" type="pres">
      <dgm:prSet presAssocID="{429080E3-3EC7-4078-BF1B-42361F90B56A}" presName="parentNode1" presStyleLbl="node1" presStyleIdx="4" presStyleCnt="5" custLinFactNeighborX="160" custLinFactNeighborY="4161">
        <dgm:presLayoutVars>
          <dgm:chMax val="1"/>
          <dgm:bulletEnabled val="1"/>
        </dgm:presLayoutVars>
      </dgm:prSet>
      <dgm:spPr/>
    </dgm:pt>
    <dgm:pt modelId="{8C0092D0-2757-4A64-92AF-692A7ED58D08}" type="pres">
      <dgm:prSet presAssocID="{429080E3-3EC7-4078-BF1B-42361F90B56A}" presName="connSite1" presStyleCnt="0"/>
      <dgm:spPr/>
    </dgm:pt>
  </dgm:ptLst>
  <dgm:cxnLst>
    <dgm:cxn modelId="{B2769900-3DA1-4FC1-B0FE-98490CD425FD}" srcId="{9CF467A8-E647-4EDD-B170-CAC4C27F0A66}" destId="{ACC3ED76-1FC6-4A17-9A1D-A996003EA34C}" srcOrd="0" destOrd="0" parTransId="{69894780-542B-468E-AA86-D3DB301F083E}" sibTransId="{8CFC1C84-2811-431E-88F7-C21FB356162F}"/>
    <dgm:cxn modelId="{6CF1010E-85A5-412B-AF08-1AB365FC0CF2}" type="presOf" srcId="{1DA6A0B9-8F28-4FE7-A0C2-5C4011814530}" destId="{D885437C-DAE1-4149-823A-EF9AEEABE73B}" srcOrd="0" destOrd="0" presId="urn:microsoft.com/office/officeart/2005/8/layout/hProcess4"/>
    <dgm:cxn modelId="{9FCC8F11-78B0-4D79-8E00-C8BE59292D89}" type="presOf" srcId="{F14292C7-4A65-415E-B81A-F573EF28F26B}" destId="{F9BD0C0F-EACF-481A-AD3A-6E491CF8AD18}" srcOrd="1" destOrd="0" presId="urn:microsoft.com/office/officeart/2005/8/layout/hProcess4"/>
    <dgm:cxn modelId="{6A4E2B1C-D2DB-491F-B5B3-C973DD799395}" srcId="{9CF467A8-E647-4EDD-B170-CAC4C27F0A66}" destId="{429080E3-3EC7-4078-BF1B-42361F90B56A}" srcOrd="4" destOrd="0" parTransId="{34F23EF6-686D-40DA-9F86-595D6210EFDF}" sibTransId="{7FD4A655-6F28-4987-ABAE-B092F8981944}"/>
    <dgm:cxn modelId="{278CA81E-5742-4A4F-A7EA-3F49D5FF4F5F}" type="presOf" srcId="{9CF467A8-E647-4EDD-B170-CAC4C27F0A66}" destId="{BDDD758B-06D5-45DA-827B-B50E963DFDD7}" srcOrd="0" destOrd="0" presId="urn:microsoft.com/office/officeart/2005/8/layout/hProcess4"/>
    <dgm:cxn modelId="{25CE1C2C-9C13-48D8-BC9A-408648A5842F}" srcId="{AA1A43B1-29B9-4F53-BC21-168E66BAF3B6}" destId="{FB8D8F0A-6BB8-43E1-819B-A65F3118840D}" srcOrd="0" destOrd="0" parTransId="{8C165CB9-E92B-4761-95E8-FF9B0C15B462}" sibTransId="{47DA0A55-6692-474D-9E00-5EB48BAAEBF5}"/>
    <dgm:cxn modelId="{E463B42C-275D-4E70-B391-73B75FD6513D}" srcId="{9CF467A8-E647-4EDD-B170-CAC4C27F0A66}" destId="{CC88C0DE-B36A-4616-B334-C38D696D8B6F}" srcOrd="3" destOrd="0" parTransId="{D7AF44FA-C2DD-448C-AAA3-353EF5285ACC}" sibTransId="{BA43D01C-6E56-4292-A380-681FBD1851CB}"/>
    <dgm:cxn modelId="{2A79352E-CD9F-4325-8267-4F8833A89235}" type="presOf" srcId="{ACC3ED76-1FC6-4A17-9A1D-A996003EA34C}" destId="{4324DD73-417D-44E4-89B9-ED110AC908BA}" srcOrd="0" destOrd="0" presId="urn:microsoft.com/office/officeart/2005/8/layout/hProcess4"/>
    <dgm:cxn modelId="{969AB538-933F-42AF-81F7-4C5F1404A6D6}" type="presOf" srcId="{FB8D8F0A-6BB8-43E1-819B-A65F3118840D}" destId="{D5F9B9B3-47AE-4D61-86E1-5ACF4D1A4A54}" srcOrd="1" destOrd="0" presId="urn:microsoft.com/office/officeart/2005/8/layout/hProcess4"/>
    <dgm:cxn modelId="{28CF753F-2505-4CCB-98AF-54DDACC62D80}" type="presOf" srcId="{BA43D01C-6E56-4292-A380-681FBD1851CB}" destId="{136E0F27-18AD-480B-873A-D8ADDEEA94F4}" srcOrd="0" destOrd="0" presId="urn:microsoft.com/office/officeart/2005/8/layout/hProcess4"/>
    <dgm:cxn modelId="{4DF45240-6FFF-4AC6-9F65-25A2EA10962A}" type="presOf" srcId="{429080E3-3EC7-4078-BF1B-42361F90B56A}" destId="{433AD36F-0507-4F3B-AD05-0ECED5544831}" srcOrd="0" destOrd="0" presId="urn:microsoft.com/office/officeart/2005/8/layout/hProcess4"/>
    <dgm:cxn modelId="{C31DAB4A-EF89-424E-8667-7073CC40A3E1}" type="presOf" srcId="{D3C1D2B8-AA3D-4A81-9757-B74FC46F68EA}" destId="{4EAE8672-521E-4389-A428-B3DB80BE6BD9}" srcOrd="1" destOrd="0" presId="urn:microsoft.com/office/officeart/2005/8/layout/hProcess4"/>
    <dgm:cxn modelId="{F7267D6B-ACB0-4815-8352-EEF306E66775}" type="presOf" srcId="{2FA3B116-831B-4425-8FD6-7758A48F8E3F}" destId="{84725E4A-7D7C-446B-AFBE-0C915A78517E}" srcOrd="0" destOrd="0" presId="urn:microsoft.com/office/officeart/2005/8/layout/hProcess4"/>
    <dgm:cxn modelId="{DB90B94D-F16B-4EFB-BB58-88546F0157D1}" srcId="{9CF467A8-E647-4EDD-B170-CAC4C27F0A66}" destId="{AA1A43B1-29B9-4F53-BC21-168E66BAF3B6}" srcOrd="2" destOrd="0" parTransId="{42798164-AA36-4F93-96FB-754A3C79369F}" sibTransId="{1DA6A0B9-8F28-4FE7-A0C2-5C4011814530}"/>
    <dgm:cxn modelId="{3D8FBC53-4FA6-4F5D-91BD-9718930EEC7A}" type="presOf" srcId="{05042C69-D226-4A1E-9A88-4678CA2A7875}" destId="{3668D2E0-38BB-4B38-BE9B-7A1586867290}" srcOrd="0" destOrd="0" presId="urn:microsoft.com/office/officeart/2005/8/layout/hProcess4"/>
    <dgm:cxn modelId="{AE8C9974-560E-4A75-B4A6-28043A4687D5}" type="presOf" srcId="{D6094C5D-7270-471E-B92F-B2EE2396A8F6}" destId="{420DEE47-9699-47D9-A64D-C25EE75258B8}" srcOrd="0" destOrd="0" presId="urn:microsoft.com/office/officeart/2005/8/layout/hProcess4"/>
    <dgm:cxn modelId="{32E83E7E-0AEB-4BE2-A783-6C3F7FC1A526}" srcId="{9CF467A8-E647-4EDD-B170-CAC4C27F0A66}" destId="{2FA3B116-831B-4425-8FD6-7758A48F8E3F}" srcOrd="1" destOrd="0" parTransId="{1A296BA5-86BC-47A1-8529-E05C0DAA6C92}" sibTransId="{D6094C5D-7270-471E-B92F-B2EE2396A8F6}"/>
    <dgm:cxn modelId="{496C7385-5FAF-4D56-923D-E7DA167DECB0}" type="presOf" srcId="{8CFC1C84-2811-431E-88F7-C21FB356162F}" destId="{21860768-8AE5-4046-B187-068C48D71534}" srcOrd="0" destOrd="0" presId="urn:microsoft.com/office/officeart/2005/8/layout/hProcess4"/>
    <dgm:cxn modelId="{C6D6C587-19B4-4C65-9C35-CF2F1C466623}" type="presOf" srcId="{D3C1D2B8-AA3D-4A81-9757-B74FC46F68EA}" destId="{1845A1C4-0D93-4573-B231-BC017F9A0667}" srcOrd="0" destOrd="0" presId="urn:microsoft.com/office/officeart/2005/8/layout/hProcess4"/>
    <dgm:cxn modelId="{BCDF3C89-ED10-4BB3-8D53-697E4790C366}" srcId="{CC88C0DE-B36A-4616-B334-C38D696D8B6F}" destId="{F14292C7-4A65-415E-B81A-F573EF28F26B}" srcOrd="0" destOrd="0" parTransId="{5F11FB82-4CE5-427C-8958-D69B0D6F8830}" sibTransId="{EF495E1B-3202-4C66-9998-69F43D4CF0A2}"/>
    <dgm:cxn modelId="{6327B18B-080C-4D16-B6F9-95704872FC1E}" type="presOf" srcId="{FB8D8F0A-6BB8-43E1-819B-A65F3118840D}" destId="{E4126C23-2324-41BE-84A2-6CF6E7ED55B6}" srcOrd="0" destOrd="0" presId="urn:microsoft.com/office/officeart/2005/8/layout/hProcess4"/>
    <dgm:cxn modelId="{BBB13396-57C0-4A66-8391-2C42D84A6CAA}" type="presOf" srcId="{F14292C7-4A65-415E-B81A-F573EF28F26B}" destId="{AC31666C-0AB9-46C5-AAD3-39EC7BF91EE8}" srcOrd="0" destOrd="0" presId="urn:microsoft.com/office/officeart/2005/8/layout/hProcess4"/>
    <dgm:cxn modelId="{10ED709F-46A1-4F2D-90B6-C0746CAFCFC8}" type="presOf" srcId="{05042C69-D226-4A1E-9A88-4678CA2A7875}" destId="{D42A647F-B95A-47D1-970B-B922EC191465}" srcOrd="1" destOrd="0" presId="urn:microsoft.com/office/officeart/2005/8/layout/hProcess4"/>
    <dgm:cxn modelId="{C8E993A0-B600-4273-BB75-203B049A55BD}" type="presOf" srcId="{4296A14C-9547-478F-8188-531C2E24D9FB}" destId="{883821E3-F34F-45FE-93F7-66C99512113B}" srcOrd="1" destOrd="0" presId="urn:microsoft.com/office/officeart/2005/8/layout/hProcess4"/>
    <dgm:cxn modelId="{D2D955A2-3472-4183-8757-A19044E5DFB9}" type="presOf" srcId="{CC88C0DE-B36A-4616-B334-C38D696D8B6F}" destId="{AB643E5B-B670-499E-B112-FD2EC7AEE003}" srcOrd="0" destOrd="0" presId="urn:microsoft.com/office/officeart/2005/8/layout/hProcess4"/>
    <dgm:cxn modelId="{34A2B3AD-DF28-43AD-AC5C-E5599653C34D}" srcId="{ACC3ED76-1FC6-4A17-9A1D-A996003EA34C}" destId="{D3C1D2B8-AA3D-4A81-9757-B74FC46F68EA}" srcOrd="0" destOrd="0" parTransId="{6CC36CAB-26D7-4E20-B59C-3EA462E63D76}" sibTransId="{7A1291D3-F128-4A73-B64C-A90787A33DCA}"/>
    <dgm:cxn modelId="{20742AB7-A4D0-4CE0-AD6C-E399C9B30BB2}" type="presOf" srcId="{AA1A43B1-29B9-4F53-BC21-168E66BAF3B6}" destId="{6B728B04-FFA2-4F28-99DC-20CDA21FCE55}" srcOrd="0" destOrd="0" presId="urn:microsoft.com/office/officeart/2005/8/layout/hProcess4"/>
    <dgm:cxn modelId="{585774C6-55A4-4563-958E-3C5C7C671080}" srcId="{2FA3B116-831B-4425-8FD6-7758A48F8E3F}" destId="{4296A14C-9547-478F-8188-531C2E24D9FB}" srcOrd="0" destOrd="0" parTransId="{D21112A7-D8C7-4533-82C3-B6D86040A0A2}" sibTransId="{F41900AA-7409-403A-8AC7-B249F1761141}"/>
    <dgm:cxn modelId="{A8AB33E7-5790-4353-8702-1E96E4AC4764}" type="presOf" srcId="{4296A14C-9547-478F-8188-531C2E24D9FB}" destId="{7FC163E4-91AB-4CA9-8C1E-45E64E42A307}" srcOrd="0" destOrd="0" presId="urn:microsoft.com/office/officeart/2005/8/layout/hProcess4"/>
    <dgm:cxn modelId="{1CF10FF5-7CBA-463B-9524-4C7527CCCEC9}" srcId="{429080E3-3EC7-4078-BF1B-42361F90B56A}" destId="{05042C69-D226-4A1E-9A88-4678CA2A7875}" srcOrd="0" destOrd="0" parTransId="{34D0A200-E863-4731-82CF-ABC09852739F}" sibTransId="{4F626320-44D9-4A39-97A2-ED6535D409FB}"/>
    <dgm:cxn modelId="{0E6CABE7-4DC9-4C5A-A491-865899F678EC}" type="presParOf" srcId="{BDDD758B-06D5-45DA-827B-B50E963DFDD7}" destId="{28B086EC-179A-4F24-ADAD-CD98D2569A7E}" srcOrd="0" destOrd="0" presId="urn:microsoft.com/office/officeart/2005/8/layout/hProcess4"/>
    <dgm:cxn modelId="{9AA8ABCB-8395-41F2-9A85-9F1B7BD0573E}" type="presParOf" srcId="{BDDD758B-06D5-45DA-827B-B50E963DFDD7}" destId="{4B10105D-30DC-435B-A580-3F519C864EB7}" srcOrd="1" destOrd="0" presId="urn:microsoft.com/office/officeart/2005/8/layout/hProcess4"/>
    <dgm:cxn modelId="{A9D3F13A-B25E-435F-9F66-F2D9860155A8}" type="presParOf" srcId="{BDDD758B-06D5-45DA-827B-B50E963DFDD7}" destId="{D5BC4D1C-A1C3-4793-AC55-6BB62D624837}" srcOrd="2" destOrd="0" presId="urn:microsoft.com/office/officeart/2005/8/layout/hProcess4"/>
    <dgm:cxn modelId="{1DB59A24-B792-4941-AD66-C65BD484B329}" type="presParOf" srcId="{D5BC4D1C-A1C3-4793-AC55-6BB62D624837}" destId="{3FF0B238-3F70-4498-B308-6050B11D6620}" srcOrd="0" destOrd="0" presId="urn:microsoft.com/office/officeart/2005/8/layout/hProcess4"/>
    <dgm:cxn modelId="{F55AF4FA-FFC8-41AB-997B-71CD6A6F42DB}" type="presParOf" srcId="{3FF0B238-3F70-4498-B308-6050B11D6620}" destId="{2F4591FA-A3F1-4A4E-B4DA-C0DA2E9BD927}" srcOrd="0" destOrd="0" presId="urn:microsoft.com/office/officeart/2005/8/layout/hProcess4"/>
    <dgm:cxn modelId="{2C6504A2-B2FD-40D3-B3B9-C884F720A7A5}" type="presParOf" srcId="{3FF0B238-3F70-4498-B308-6050B11D6620}" destId="{1845A1C4-0D93-4573-B231-BC017F9A0667}" srcOrd="1" destOrd="0" presId="urn:microsoft.com/office/officeart/2005/8/layout/hProcess4"/>
    <dgm:cxn modelId="{B59179C6-E5BE-4EDF-9D0C-687548C9522B}" type="presParOf" srcId="{3FF0B238-3F70-4498-B308-6050B11D6620}" destId="{4EAE8672-521E-4389-A428-B3DB80BE6BD9}" srcOrd="2" destOrd="0" presId="urn:microsoft.com/office/officeart/2005/8/layout/hProcess4"/>
    <dgm:cxn modelId="{DAE2C2F0-D7DA-4359-B096-419266199AFD}" type="presParOf" srcId="{3FF0B238-3F70-4498-B308-6050B11D6620}" destId="{4324DD73-417D-44E4-89B9-ED110AC908BA}" srcOrd="3" destOrd="0" presId="urn:microsoft.com/office/officeart/2005/8/layout/hProcess4"/>
    <dgm:cxn modelId="{D916FC41-2D47-4CCD-963D-2C3FB276C0F6}" type="presParOf" srcId="{3FF0B238-3F70-4498-B308-6050B11D6620}" destId="{A9BBFD58-D32C-44BA-B144-1AECBC72675C}" srcOrd="4" destOrd="0" presId="urn:microsoft.com/office/officeart/2005/8/layout/hProcess4"/>
    <dgm:cxn modelId="{4A14EC38-04D7-412C-9D11-32B46B704998}" type="presParOf" srcId="{D5BC4D1C-A1C3-4793-AC55-6BB62D624837}" destId="{21860768-8AE5-4046-B187-068C48D71534}" srcOrd="1" destOrd="0" presId="urn:microsoft.com/office/officeart/2005/8/layout/hProcess4"/>
    <dgm:cxn modelId="{8D1A5572-D7E7-4018-AEE8-921F85C4CDB4}" type="presParOf" srcId="{D5BC4D1C-A1C3-4793-AC55-6BB62D624837}" destId="{1497A534-E2B3-48EC-98B0-139CEDDAA978}" srcOrd="2" destOrd="0" presId="urn:microsoft.com/office/officeart/2005/8/layout/hProcess4"/>
    <dgm:cxn modelId="{CDD6535A-7A40-4D0B-A0F6-F0DE7657B630}" type="presParOf" srcId="{1497A534-E2B3-48EC-98B0-139CEDDAA978}" destId="{C77EA69C-F24E-472A-A159-4431763D9F1F}" srcOrd="0" destOrd="0" presId="urn:microsoft.com/office/officeart/2005/8/layout/hProcess4"/>
    <dgm:cxn modelId="{3937068F-27AE-4924-8D3F-BF3BA90C3194}" type="presParOf" srcId="{1497A534-E2B3-48EC-98B0-139CEDDAA978}" destId="{7FC163E4-91AB-4CA9-8C1E-45E64E42A307}" srcOrd="1" destOrd="0" presId="urn:microsoft.com/office/officeart/2005/8/layout/hProcess4"/>
    <dgm:cxn modelId="{9FD21A3E-3C97-4D6E-9F3A-3A68967EE167}" type="presParOf" srcId="{1497A534-E2B3-48EC-98B0-139CEDDAA978}" destId="{883821E3-F34F-45FE-93F7-66C99512113B}" srcOrd="2" destOrd="0" presId="urn:microsoft.com/office/officeart/2005/8/layout/hProcess4"/>
    <dgm:cxn modelId="{D1A34544-2F1A-47E5-BAD8-5322B597836C}" type="presParOf" srcId="{1497A534-E2B3-48EC-98B0-139CEDDAA978}" destId="{84725E4A-7D7C-446B-AFBE-0C915A78517E}" srcOrd="3" destOrd="0" presId="urn:microsoft.com/office/officeart/2005/8/layout/hProcess4"/>
    <dgm:cxn modelId="{A5C93550-22D4-40F3-9421-7E22DDBF8C25}" type="presParOf" srcId="{1497A534-E2B3-48EC-98B0-139CEDDAA978}" destId="{CBFDAF9F-8688-4B52-BC07-76D62B520878}" srcOrd="4" destOrd="0" presId="urn:microsoft.com/office/officeart/2005/8/layout/hProcess4"/>
    <dgm:cxn modelId="{39D5BB89-B2C1-430B-8C4B-817B33EB6B52}" type="presParOf" srcId="{D5BC4D1C-A1C3-4793-AC55-6BB62D624837}" destId="{420DEE47-9699-47D9-A64D-C25EE75258B8}" srcOrd="3" destOrd="0" presId="urn:microsoft.com/office/officeart/2005/8/layout/hProcess4"/>
    <dgm:cxn modelId="{1F892BA6-53E8-4123-90E7-48435CB2680E}" type="presParOf" srcId="{D5BC4D1C-A1C3-4793-AC55-6BB62D624837}" destId="{D3C8EAF5-F033-45A1-AA43-111F2A27B745}" srcOrd="4" destOrd="0" presId="urn:microsoft.com/office/officeart/2005/8/layout/hProcess4"/>
    <dgm:cxn modelId="{5BD37E39-7BE6-4220-AED7-2750FF2B0432}" type="presParOf" srcId="{D3C8EAF5-F033-45A1-AA43-111F2A27B745}" destId="{26421075-0301-4D0C-9BD0-BD2AC15D5B29}" srcOrd="0" destOrd="0" presId="urn:microsoft.com/office/officeart/2005/8/layout/hProcess4"/>
    <dgm:cxn modelId="{A2FC09D4-B6F3-414A-ABBF-486EBC0688F8}" type="presParOf" srcId="{D3C8EAF5-F033-45A1-AA43-111F2A27B745}" destId="{E4126C23-2324-41BE-84A2-6CF6E7ED55B6}" srcOrd="1" destOrd="0" presId="urn:microsoft.com/office/officeart/2005/8/layout/hProcess4"/>
    <dgm:cxn modelId="{E8D094C3-C500-43A6-8AD1-78819B8288D8}" type="presParOf" srcId="{D3C8EAF5-F033-45A1-AA43-111F2A27B745}" destId="{D5F9B9B3-47AE-4D61-86E1-5ACF4D1A4A54}" srcOrd="2" destOrd="0" presId="urn:microsoft.com/office/officeart/2005/8/layout/hProcess4"/>
    <dgm:cxn modelId="{53C505B6-809C-4429-9C08-53358617DC64}" type="presParOf" srcId="{D3C8EAF5-F033-45A1-AA43-111F2A27B745}" destId="{6B728B04-FFA2-4F28-99DC-20CDA21FCE55}" srcOrd="3" destOrd="0" presId="urn:microsoft.com/office/officeart/2005/8/layout/hProcess4"/>
    <dgm:cxn modelId="{6C510CA6-4F8A-4FFA-9710-A621BBEAB4E6}" type="presParOf" srcId="{D3C8EAF5-F033-45A1-AA43-111F2A27B745}" destId="{4B664D65-07C9-45C6-8B60-12B1FC1C790B}" srcOrd="4" destOrd="0" presId="urn:microsoft.com/office/officeart/2005/8/layout/hProcess4"/>
    <dgm:cxn modelId="{B3C395A6-9167-4D3B-A167-426ED075E01B}" type="presParOf" srcId="{D5BC4D1C-A1C3-4793-AC55-6BB62D624837}" destId="{D885437C-DAE1-4149-823A-EF9AEEABE73B}" srcOrd="5" destOrd="0" presId="urn:microsoft.com/office/officeart/2005/8/layout/hProcess4"/>
    <dgm:cxn modelId="{7F5A4498-62D7-4019-B412-187CC3D8089C}" type="presParOf" srcId="{D5BC4D1C-A1C3-4793-AC55-6BB62D624837}" destId="{3786953D-BF46-4D3D-A5D7-30DDE583EBE9}" srcOrd="6" destOrd="0" presId="urn:microsoft.com/office/officeart/2005/8/layout/hProcess4"/>
    <dgm:cxn modelId="{9292CDBE-54D0-4569-A2C1-0E84F39D5BA8}" type="presParOf" srcId="{3786953D-BF46-4D3D-A5D7-30DDE583EBE9}" destId="{17F2D81B-9524-4AC8-81BB-48D43E6ED661}" srcOrd="0" destOrd="0" presId="urn:microsoft.com/office/officeart/2005/8/layout/hProcess4"/>
    <dgm:cxn modelId="{0CE31CA5-7EC9-46DC-BE29-C60EDE42BA2C}" type="presParOf" srcId="{3786953D-BF46-4D3D-A5D7-30DDE583EBE9}" destId="{AC31666C-0AB9-46C5-AAD3-39EC7BF91EE8}" srcOrd="1" destOrd="0" presId="urn:microsoft.com/office/officeart/2005/8/layout/hProcess4"/>
    <dgm:cxn modelId="{C353D804-7398-46AD-8804-B7B6ACEB01A8}" type="presParOf" srcId="{3786953D-BF46-4D3D-A5D7-30DDE583EBE9}" destId="{F9BD0C0F-EACF-481A-AD3A-6E491CF8AD18}" srcOrd="2" destOrd="0" presId="urn:microsoft.com/office/officeart/2005/8/layout/hProcess4"/>
    <dgm:cxn modelId="{D2B4192B-A6EA-4391-B356-C6018C92BFEF}" type="presParOf" srcId="{3786953D-BF46-4D3D-A5D7-30DDE583EBE9}" destId="{AB643E5B-B670-499E-B112-FD2EC7AEE003}" srcOrd="3" destOrd="0" presId="urn:microsoft.com/office/officeart/2005/8/layout/hProcess4"/>
    <dgm:cxn modelId="{598212BC-ECEF-4A5E-905C-ED3189F6E31B}" type="presParOf" srcId="{3786953D-BF46-4D3D-A5D7-30DDE583EBE9}" destId="{16571E26-B635-422E-93C1-C5A14CE4163F}" srcOrd="4" destOrd="0" presId="urn:microsoft.com/office/officeart/2005/8/layout/hProcess4"/>
    <dgm:cxn modelId="{9B548445-CDE9-4D19-B546-BF102D530E26}" type="presParOf" srcId="{D5BC4D1C-A1C3-4793-AC55-6BB62D624837}" destId="{136E0F27-18AD-480B-873A-D8ADDEEA94F4}" srcOrd="7" destOrd="0" presId="urn:microsoft.com/office/officeart/2005/8/layout/hProcess4"/>
    <dgm:cxn modelId="{26FF1EBC-BFA8-4990-9D0A-C3062C09E40F}" type="presParOf" srcId="{D5BC4D1C-A1C3-4793-AC55-6BB62D624837}" destId="{0A60410A-D563-4ADB-9601-6F665A66BA50}" srcOrd="8" destOrd="0" presId="urn:microsoft.com/office/officeart/2005/8/layout/hProcess4"/>
    <dgm:cxn modelId="{86C3F825-155B-45EC-9A01-37E75E018196}" type="presParOf" srcId="{0A60410A-D563-4ADB-9601-6F665A66BA50}" destId="{1B6B9191-5D2F-4500-87CC-5FDE49071B5C}" srcOrd="0" destOrd="0" presId="urn:microsoft.com/office/officeart/2005/8/layout/hProcess4"/>
    <dgm:cxn modelId="{998D13F1-2188-4044-B113-1BB263FC243B}" type="presParOf" srcId="{0A60410A-D563-4ADB-9601-6F665A66BA50}" destId="{3668D2E0-38BB-4B38-BE9B-7A1586867290}" srcOrd="1" destOrd="0" presId="urn:microsoft.com/office/officeart/2005/8/layout/hProcess4"/>
    <dgm:cxn modelId="{381A4941-C863-4BC9-B8AE-0E27176E987D}" type="presParOf" srcId="{0A60410A-D563-4ADB-9601-6F665A66BA50}" destId="{D42A647F-B95A-47D1-970B-B922EC191465}" srcOrd="2" destOrd="0" presId="urn:microsoft.com/office/officeart/2005/8/layout/hProcess4"/>
    <dgm:cxn modelId="{4CB9D207-9016-49AE-849C-2F4E07E55D5B}" type="presParOf" srcId="{0A60410A-D563-4ADB-9601-6F665A66BA50}" destId="{433AD36F-0507-4F3B-AD05-0ECED5544831}" srcOrd="3" destOrd="0" presId="urn:microsoft.com/office/officeart/2005/8/layout/hProcess4"/>
    <dgm:cxn modelId="{5427A6B2-3FB0-48BE-BADF-2754779ECBE7}" type="presParOf" srcId="{0A60410A-D563-4ADB-9601-6F665A66BA50}" destId="{8C0092D0-2757-4A64-92AF-692A7ED58D0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5A1C4-0D93-4573-B231-BC017F9A0667}">
      <dsp:nvSpPr>
        <dsp:cNvPr id="0" name=""/>
        <dsp:cNvSpPr/>
      </dsp:nvSpPr>
      <dsp:spPr>
        <a:xfrm>
          <a:off x="5749" y="2031723"/>
          <a:ext cx="1703212" cy="1391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00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noProof="0" dirty="0"/>
            <a:t>Advisory committee consensus </a:t>
          </a:r>
        </a:p>
      </dsp:txBody>
      <dsp:txXfrm>
        <a:off x="37764" y="2063738"/>
        <a:ext cx="1639182" cy="1029057"/>
      </dsp:txXfrm>
    </dsp:sp>
    <dsp:sp modelId="{21860768-8AE5-4046-B187-068C48D71534}">
      <dsp:nvSpPr>
        <dsp:cNvPr id="0" name=""/>
        <dsp:cNvSpPr/>
      </dsp:nvSpPr>
      <dsp:spPr>
        <a:xfrm>
          <a:off x="934631" y="2080330"/>
          <a:ext cx="2241803" cy="2241803"/>
        </a:xfrm>
        <a:prstGeom prst="leftCircularArrow">
          <a:avLst>
            <a:gd name="adj1" fmla="val 2749"/>
            <a:gd name="adj2" fmla="val 335146"/>
            <a:gd name="adj3" fmla="val 2113434"/>
            <a:gd name="adj4" fmla="val 9027266"/>
            <a:gd name="adj5" fmla="val 320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4DD73-417D-44E4-89B9-ED110AC908BA}">
      <dsp:nvSpPr>
        <dsp:cNvPr id="0" name=""/>
        <dsp:cNvSpPr/>
      </dsp:nvSpPr>
      <dsp:spPr>
        <a:xfrm>
          <a:off x="388819" y="3124810"/>
          <a:ext cx="1499318" cy="596229"/>
        </a:xfrm>
        <a:prstGeom prst="roundRect">
          <a:avLst>
            <a:gd name="adj" fmla="val 10000"/>
          </a:avLst>
        </a:prstGeom>
        <a:solidFill>
          <a:srgbClr val="CC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/>
            <a:t>MMV </a:t>
          </a:r>
        </a:p>
      </dsp:txBody>
      <dsp:txXfrm>
        <a:off x="406282" y="3142273"/>
        <a:ext cx="1464392" cy="561303"/>
      </dsp:txXfrm>
    </dsp:sp>
    <dsp:sp modelId="{7FC163E4-91AB-4CA9-8C1E-45E64E42A307}">
      <dsp:nvSpPr>
        <dsp:cNvPr id="0" name=""/>
        <dsp:cNvSpPr/>
      </dsp:nvSpPr>
      <dsp:spPr>
        <a:xfrm>
          <a:off x="2181641" y="1822904"/>
          <a:ext cx="2311127" cy="1805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noProof="0" dirty="0"/>
            <a:t>Validation of the consensus and guidelines update   </a:t>
          </a:r>
        </a:p>
      </dsp:txBody>
      <dsp:txXfrm>
        <a:off x="2223199" y="2251436"/>
        <a:ext cx="2228011" cy="1335787"/>
      </dsp:txXfrm>
    </dsp:sp>
    <dsp:sp modelId="{420DEE47-9699-47D9-A64D-C25EE75258B8}">
      <dsp:nvSpPr>
        <dsp:cNvPr id="0" name=""/>
        <dsp:cNvSpPr/>
      </dsp:nvSpPr>
      <dsp:spPr>
        <a:xfrm>
          <a:off x="3240324" y="998184"/>
          <a:ext cx="2426572" cy="2426572"/>
        </a:xfrm>
        <a:prstGeom prst="circularArrow">
          <a:avLst>
            <a:gd name="adj1" fmla="val 2540"/>
            <a:gd name="adj2" fmla="val 308121"/>
            <a:gd name="adj3" fmla="val 19701744"/>
            <a:gd name="adj4" fmla="val 12760887"/>
            <a:gd name="adj5" fmla="val 296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25E4A-7D7C-446B-AFBE-0C915A78517E}">
      <dsp:nvSpPr>
        <dsp:cNvPr id="0" name=""/>
        <dsp:cNvSpPr/>
      </dsp:nvSpPr>
      <dsp:spPr>
        <a:xfrm>
          <a:off x="2738947" y="1592389"/>
          <a:ext cx="1499318" cy="596229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/>
            <a:t>WHO-GMP</a:t>
          </a:r>
        </a:p>
      </dsp:txBody>
      <dsp:txXfrm>
        <a:off x="2756410" y="1609852"/>
        <a:ext cx="1464392" cy="561303"/>
      </dsp:txXfrm>
    </dsp:sp>
    <dsp:sp modelId="{E4126C23-2324-41BE-84A2-6CF6E7ED55B6}">
      <dsp:nvSpPr>
        <dsp:cNvPr id="0" name=""/>
        <dsp:cNvSpPr/>
      </dsp:nvSpPr>
      <dsp:spPr>
        <a:xfrm>
          <a:off x="4814323" y="1997973"/>
          <a:ext cx="1686732" cy="1391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noProof="0" dirty="0"/>
            <a:t>Request</a:t>
          </a:r>
          <a:r>
            <a:rPr lang="en-GB" sz="1600" b="1" kern="1200" baseline="0" noProof="0" dirty="0"/>
            <a:t> for expression of interest </a:t>
          </a:r>
          <a:endParaRPr lang="en-GB" sz="1600" b="1" kern="1200" noProof="0" dirty="0"/>
        </a:p>
      </dsp:txBody>
      <dsp:txXfrm>
        <a:off x="4846338" y="2029988"/>
        <a:ext cx="1622702" cy="1029057"/>
      </dsp:txXfrm>
    </dsp:sp>
    <dsp:sp modelId="{D885437C-DAE1-4149-823A-EF9AEEABE73B}">
      <dsp:nvSpPr>
        <dsp:cNvPr id="0" name=""/>
        <dsp:cNvSpPr/>
      </dsp:nvSpPr>
      <dsp:spPr>
        <a:xfrm>
          <a:off x="5753188" y="2271094"/>
          <a:ext cx="2005322" cy="2005322"/>
        </a:xfrm>
        <a:prstGeom prst="leftCircularArrow">
          <a:avLst>
            <a:gd name="adj1" fmla="val 3074"/>
            <a:gd name="adj2" fmla="val 377529"/>
            <a:gd name="adj3" fmla="val 2108894"/>
            <a:gd name="adj4" fmla="val 8980344"/>
            <a:gd name="adj5" fmla="val 358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28B04-FFA2-4F28-99DC-20CDA21FCE55}">
      <dsp:nvSpPr>
        <dsp:cNvPr id="0" name=""/>
        <dsp:cNvSpPr/>
      </dsp:nvSpPr>
      <dsp:spPr>
        <a:xfrm>
          <a:off x="5198375" y="3150096"/>
          <a:ext cx="1499318" cy="59622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/>
            <a:t>WHO-PQ</a:t>
          </a:r>
        </a:p>
      </dsp:txBody>
      <dsp:txXfrm>
        <a:off x="5215838" y="3167559"/>
        <a:ext cx="1464392" cy="561303"/>
      </dsp:txXfrm>
    </dsp:sp>
    <dsp:sp modelId="{AC31666C-0AB9-46C5-AAD3-39EC7BF91EE8}">
      <dsp:nvSpPr>
        <dsp:cNvPr id="0" name=""/>
        <dsp:cNvSpPr/>
      </dsp:nvSpPr>
      <dsp:spPr>
        <a:xfrm>
          <a:off x="6953924" y="1724727"/>
          <a:ext cx="1974135" cy="2005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noProof="0" dirty="0"/>
            <a:t>Formulation development and dossier  submission  </a:t>
          </a:r>
        </a:p>
      </dsp:txBody>
      <dsp:txXfrm>
        <a:off x="7000069" y="2200556"/>
        <a:ext cx="1881845" cy="1483220"/>
      </dsp:txXfrm>
    </dsp:sp>
    <dsp:sp modelId="{136E0F27-18AD-480B-873A-D8ADDEEA94F4}">
      <dsp:nvSpPr>
        <dsp:cNvPr id="0" name=""/>
        <dsp:cNvSpPr/>
      </dsp:nvSpPr>
      <dsp:spPr>
        <a:xfrm>
          <a:off x="7783037" y="796289"/>
          <a:ext cx="2482230" cy="2482230"/>
        </a:xfrm>
        <a:prstGeom prst="circularArrow">
          <a:avLst>
            <a:gd name="adj1" fmla="val 2483"/>
            <a:gd name="adj2" fmla="val 300815"/>
            <a:gd name="adj3" fmla="val 20005146"/>
            <a:gd name="adj4" fmla="val 13056983"/>
            <a:gd name="adj5" fmla="val 289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43E5B-B670-499E-B112-FD2EC7AEE003}">
      <dsp:nvSpPr>
        <dsp:cNvPr id="0" name=""/>
        <dsp:cNvSpPr/>
      </dsp:nvSpPr>
      <dsp:spPr>
        <a:xfrm>
          <a:off x="7344278" y="1320618"/>
          <a:ext cx="1499318" cy="596229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 err="1"/>
            <a:t>Mfrs</a:t>
          </a:r>
          <a:r>
            <a:rPr lang="en-GB" sz="2000" kern="1200" noProof="0" dirty="0"/>
            <a:t> </a:t>
          </a:r>
        </a:p>
      </dsp:txBody>
      <dsp:txXfrm>
        <a:off x="7361741" y="1338081"/>
        <a:ext cx="1464392" cy="561303"/>
      </dsp:txXfrm>
    </dsp:sp>
    <dsp:sp modelId="{3668D2E0-38BB-4B38-BE9B-7A1586867290}">
      <dsp:nvSpPr>
        <dsp:cNvPr id="0" name=""/>
        <dsp:cNvSpPr/>
      </dsp:nvSpPr>
      <dsp:spPr>
        <a:xfrm>
          <a:off x="9318527" y="1837616"/>
          <a:ext cx="1951583" cy="1525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noProof="0" dirty="0"/>
            <a:t>SPAQ 5-10 years old is prequalified </a:t>
          </a:r>
        </a:p>
      </dsp:txBody>
      <dsp:txXfrm>
        <a:off x="9353634" y="1872723"/>
        <a:ext cx="1881369" cy="1128443"/>
      </dsp:txXfrm>
    </dsp:sp>
    <dsp:sp modelId="{433AD36F-0507-4F3B-AD05-0ECED5544831}">
      <dsp:nvSpPr>
        <dsp:cNvPr id="0" name=""/>
        <dsp:cNvSpPr/>
      </dsp:nvSpPr>
      <dsp:spPr>
        <a:xfrm>
          <a:off x="9774930" y="3150099"/>
          <a:ext cx="1499318" cy="59622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/>
            <a:t>WHO-PQ </a:t>
          </a:r>
        </a:p>
      </dsp:txBody>
      <dsp:txXfrm>
        <a:off x="9792393" y="3167562"/>
        <a:ext cx="1464392" cy="561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id="{B5741301-6760-49E4-BE3C-5EEE6C0895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867" y="-2715683"/>
            <a:ext cx="13963651" cy="929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11D84BA6-9C7F-4444-8397-89138D1B6BDA}"/>
              </a:ext>
            </a:extLst>
          </p:cNvPr>
          <p:cNvSpPr>
            <a:spLocks/>
          </p:cNvSpPr>
          <p:nvPr userDrawn="1"/>
        </p:nvSpPr>
        <p:spPr bwMode="auto">
          <a:xfrm>
            <a:off x="-1198033" y="3332989"/>
            <a:ext cx="14291733" cy="2793999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rgbClr val="0F4B91"/>
          </a:solidFill>
          <a:ln>
            <a:solidFill>
              <a:srgbClr val="0F4B91"/>
            </a:solidFill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defTabSz="4562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13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731B2C9-0F5A-458F-929B-428A99FEAF16}"/>
              </a:ext>
            </a:extLst>
          </p:cNvPr>
          <p:cNvSpPr>
            <a:spLocks/>
          </p:cNvSpPr>
          <p:nvPr userDrawn="1"/>
        </p:nvSpPr>
        <p:spPr bwMode="auto">
          <a:xfrm>
            <a:off x="-998742" y="4265999"/>
            <a:ext cx="14291735" cy="2794000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defTabSz="4562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13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5" name="Ellipse 3">
            <a:extLst>
              <a:ext uri="{FF2B5EF4-FFF2-40B4-BE49-F238E27FC236}">
                <a16:creationId xmlns:a16="http://schemas.microsoft.com/office/drawing/2014/main" id="{604DB4FF-03B0-41EA-94D3-4C966057610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1515533" y="-1149350"/>
            <a:ext cx="5854700" cy="5856817"/>
          </a:xfrm>
          <a:prstGeom prst="ellipse">
            <a:avLst/>
          </a:prstGeom>
          <a:solidFill>
            <a:srgbClr val="4C7330"/>
          </a:solidFill>
          <a:ln w="35560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82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1">
                <a:solidFill>
                  <a:srgbClr val="FFFFFF"/>
                </a:solidFill>
              </a:rPr>
              <a:t>    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18B774D-909F-440C-B661-E57E78AD07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2" y="6081789"/>
            <a:ext cx="1931705" cy="7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">
            <a:extLst>
              <a:ext uri="{FF2B5EF4-FFF2-40B4-BE49-F238E27FC236}">
                <a16:creationId xmlns:a16="http://schemas.microsoft.com/office/drawing/2014/main" id="{CAD81C0F-B88E-46E6-816D-BE7F37CC33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289" y="6171662"/>
            <a:ext cx="984249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6">
            <a:extLst>
              <a:ext uri="{FF2B5EF4-FFF2-40B4-BE49-F238E27FC236}">
                <a16:creationId xmlns:a16="http://schemas.microsoft.com/office/drawing/2014/main" id="{7D3C1BA8-2263-4356-ABB9-D6353D4CD7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266" y="5565801"/>
            <a:ext cx="2067983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3">
            <a:extLst>
              <a:ext uri="{FF2B5EF4-FFF2-40B4-BE49-F238E27FC236}">
                <a16:creationId xmlns:a16="http://schemas.microsoft.com/office/drawing/2014/main" id="{D71A6985-FF8E-485C-AFBE-3641193E73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138" y="6387560"/>
            <a:ext cx="2505492" cy="34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2">
            <a:extLst>
              <a:ext uri="{FF2B5EF4-FFF2-40B4-BE49-F238E27FC236}">
                <a16:creationId xmlns:a16="http://schemas.microsoft.com/office/drawing/2014/main" id="{08375C76-173A-47F7-8DCE-400DBFFAB1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752" y="6330411"/>
            <a:ext cx="1955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11">
            <a:extLst>
              <a:ext uri="{FF2B5EF4-FFF2-40B4-BE49-F238E27FC236}">
                <a16:creationId xmlns:a16="http://schemas.microsoft.com/office/drawing/2014/main" id="{3841FC24-0258-4780-9101-2EE8B5AF01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120" y="6241511"/>
            <a:ext cx="13716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1">
            <a:extLst>
              <a:ext uri="{FF2B5EF4-FFF2-40B4-BE49-F238E27FC236}">
                <a16:creationId xmlns:a16="http://schemas.microsoft.com/office/drawing/2014/main" id="{52FE114D-51D6-4BB2-A8D3-62D6D1566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105" y="6255309"/>
            <a:ext cx="1185815" cy="55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52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16000" y="247134"/>
            <a:ext cx="10261600" cy="685799"/>
          </a:xfrm>
        </p:spPr>
        <p:txBody>
          <a:bodyPr/>
          <a:lstStyle>
            <a:lvl1pPr algn="ctr">
              <a:defRPr>
                <a:solidFill>
                  <a:srgbClr val="4C7330"/>
                </a:solidFill>
              </a:defRPr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16000" y="1295400"/>
            <a:ext cx="10261600" cy="4343400"/>
          </a:xfrm>
        </p:spPr>
        <p:txBody>
          <a:bodyPr/>
          <a:lstStyle>
            <a:lvl1pPr marL="0" indent="0" algn="l">
              <a:buNone/>
              <a:defRPr b="1" i="0">
                <a:solidFill>
                  <a:srgbClr val="0F4B9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/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AB8E481A-D405-43A9-A9EF-327FBACACE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47861" y="6428317"/>
            <a:ext cx="2844800" cy="3640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59A48-DE56-464E-8AEC-FE0B0173934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171A58FB-595C-4F44-AD80-0917516EE8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1467"/>
            <a:ext cx="1824203" cy="117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24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00" y="260649"/>
            <a:ext cx="11990917" cy="703263"/>
          </a:xfrm>
        </p:spPr>
        <p:txBody>
          <a:bodyPr/>
          <a:lstStyle>
            <a:lvl1pPr>
              <a:defRPr sz="3733">
                <a:solidFill>
                  <a:srgbClr val="4C733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F4B91"/>
              </a:buClr>
              <a:defRPr>
                <a:solidFill>
                  <a:srgbClr val="0F4B91"/>
                </a:solidFill>
              </a:defRPr>
            </a:lvl1pPr>
            <a:lvl2pPr>
              <a:buClr>
                <a:srgbClr val="0F4B91"/>
              </a:buClr>
              <a:defRPr>
                <a:solidFill>
                  <a:srgbClr val="0F4B91"/>
                </a:solidFill>
              </a:defRPr>
            </a:lvl2pPr>
            <a:lvl3pPr>
              <a:buClr>
                <a:srgbClr val="0F4B91"/>
              </a:buClr>
              <a:defRPr>
                <a:solidFill>
                  <a:srgbClr val="0F4B91"/>
                </a:solidFill>
              </a:defRPr>
            </a:lvl3pPr>
            <a:lvl4pPr marL="2209745" indent="-380990">
              <a:buClr>
                <a:srgbClr val="0F4B91"/>
              </a:buClr>
              <a:buFont typeface="Arial" panose="020B0604020202020204" pitchFamily="34" charset="0"/>
              <a:buChar char="•"/>
              <a:defRPr>
                <a:solidFill>
                  <a:srgbClr val="0F4B91"/>
                </a:solidFill>
              </a:defRPr>
            </a:lvl4pPr>
            <a:lvl5pPr marL="2819330" indent="-380990">
              <a:buClr>
                <a:srgbClr val="0F4B91"/>
              </a:buClr>
              <a:buFont typeface="Arial" panose="020B0604020202020204" pitchFamily="34" charset="0"/>
              <a:buChar char="•"/>
              <a:defRPr>
                <a:solidFill>
                  <a:srgbClr val="0F4B91"/>
                </a:solidFill>
              </a:defRPr>
            </a:lvl5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5857D80A-B085-4446-973F-32BD587F51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673600" y="6415319"/>
            <a:ext cx="2844800" cy="3640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5ECF8-DA13-4BA3-A46A-CF0AB2346E1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F8DF7205-F553-4E22-A388-CEBDF43CC8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1467"/>
            <a:ext cx="1824203" cy="117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36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A03C7742-5CC8-42DB-BE0A-49BF6B3D40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463819" y="6413501"/>
            <a:ext cx="2844800" cy="3640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48895-14F8-4F5E-88DA-CA91A14873B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41A0ECFE-962B-4D5A-86EB-2D82DFCAAA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5663051"/>
            <a:ext cx="1824203" cy="117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94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id="{B5741301-6760-49E4-BE3C-5EEE6C0895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867" y="-2715683"/>
            <a:ext cx="13963651" cy="929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11D84BA6-9C7F-4444-8397-89138D1B6BDA}"/>
              </a:ext>
            </a:extLst>
          </p:cNvPr>
          <p:cNvSpPr>
            <a:spLocks/>
          </p:cNvSpPr>
          <p:nvPr userDrawn="1"/>
        </p:nvSpPr>
        <p:spPr bwMode="auto">
          <a:xfrm>
            <a:off x="-1198033" y="3332989"/>
            <a:ext cx="14291733" cy="2793999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rgbClr val="0F4B91"/>
          </a:solidFill>
          <a:ln>
            <a:solidFill>
              <a:srgbClr val="0F4B91"/>
            </a:solidFill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defTabSz="4562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13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731B2C9-0F5A-458F-929B-428A99FEAF16}"/>
              </a:ext>
            </a:extLst>
          </p:cNvPr>
          <p:cNvSpPr>
            <a:spLocks/>
          </p:cNvSpPr>
          <p:nvPr userDrawn="1"/>
        </p:nvSpPr>
        <p:spPr bwMode="auto">
          <a:xfrm>
            <a:off x="-998742" y="4265999"/>
            <a:ext cx="14291735" cy="2794000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defTabSz="4562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13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5" name="Ellipse 3">
            <a:extLst>
              <a:ext uri="{FF2B5EF4-FFF2-40B4-BE49-F238E27FC236}">
                <a16:creationId xmlns:a16="http://schemas.microsoft.com/office/drawing/2014/main" id="{604DB4FF-03B0-41EA-94D3-4C966057610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1515533" y="-1149350"/>
            <a:ext cx="5854700" cy="5856817"/>
          </a:xfrm>
          <a:prstGeom prst="ellipse">
            <a:avLst/>
          </a:prstGeom>
          <a:solidFill>
            <a:srgbClr val="4C7330"/>
          </a:solidFill>
          <a:ln w="35560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82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1">
                <a:solidFill>
                  <a:srgbClr val="FFFFFF"/>
                </a:solidFill>
              </a:rPr>
              <a:t>    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18B774D-909F-440C-B661-E57E78AD07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2" y="6081789"/>
            <a:ext cx="1931705" cy="7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">
            <a:extLst>
              <a:ext uri="{FF2B5EF4-FFF2-40B4-BE49-F238E27FC236}">
                <a16:creationId xmlns:a16="http://schemas.microsoft.com/office/drawing/2014/main" id="{CAD81C0F-B88E-46E6-816D-BE7F37CC33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289" y="6171662"/>
            <a:ext cx="984249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6">
            <a:extLst>
              <a:ext uri="{FF2B5EF4-FFF2-40B4-BE49-F238E27FC236}">
                <a16:creationId xmlns:a16="http://schemas.microsoft.com/office/drawing/2014/main" id="{7D3C1BA8-2263-4356-ABB9-D6353D4CD7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266" y="5565801"/>
            <a:ext cx="2067983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3">
            <a:extLst>
              <a:ext uri="{FF2B5EF4-FFF2-40B4-BE49-F238E27FC236}">
                <a16:creationId xmlns:a16="http://schemas.microsoft.com/office/drawing/2014/main" id="{D71A6985-FF8E-485C-AFBE-3641193E73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138" y="6387560"/>
            <a:ext cx="2505492" cy="34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2">
            <a:extLst>
              <a:ext uri="{FF2B5EF4-FFF2-40B4-BE49-F238E27FC236}">
                <a16:creationId xmlns:a16="http://schemas.microsoft.com/office/drawing/2014/main" id="{08375C76-173A-47F7-8DCE-400DBFFAB1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752" y="6330411"/>
            <a:ext cx="1955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11">
            <a:extLst>
              <a:ext uri="{FF2B5EF4-FFF2-40B4-BE49-F238E27FC236}">
                <a16:creationId xmlns:a16="http://schemas.microsoft.com/office/drawing/2014/main" id="{3841FC24-0258-4780-9101-2EE8B5AF01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120" y="6241511"/>
            <a:ext cx="13716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1">
            <a:extLst>
              <a:ext uri="{FF2B5EF4-FFF2-40B4-BE49-F238E27FC236}">
                <a16:creationId xmlns:a16="http://schemas.microsoft.com/office/drawing/2014/main" id="{52FE114D-51D6-4BB2-A8D3-62D6D1566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105" y="6255309"/>
            <a:ext cx="1185815" cy="55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09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16000" y="247134"/>
            <a:ext cx="10261600" cy="685799"/>
          </a:xfrm>
        </p:spPr>
        <p:txBody>
          <a:bodyPr/>
          <a:lstStyle>
            <a:lvl1pPr algn="ctr">
              <a:defRPr>
                <a:solidFill>
                  <a:srgbClr val="4C7330"/>
                </a:solidFill>
              </a:defRPr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16000" y="1295400"/>
            <a:ext cx="10261600" cy="4343400"/>
          </a:xfrm>
        </p:spPr>
        <p:txBody>
          <a:bodyPr/>
          <a:lstStyle>
            <a:lvl1pPr marL="0" indent="0" algn="l">
              <a:buNone/>
              <a:defRPr b="1" i="0">
                <a:solidFill>
                  <a:srgbClr val="0F4B9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/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AB8E481A-D405-43A9-A9EF-327FBACACE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47861" y="6428317"/>
            <a:ext cx="2844800" cy="3640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59A48-DE56-464E-8AEC-FE0B0173934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171A58FB-595C-4F44-AD80-0917516EE8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1467"/>
            <a:ext cx="1824203" cy="117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18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00" y="260649"/>
            <a:ext cx="11990917" cy="703263"/>
          </a:xfrm>
        </p:spPr>
        <p:txBody>
          <a:bodyPr/>
          <a:lstStyle>
            <a:lvl1pPr>
              <a:defRPr sz="3733">
                <a:solidFill>
                  <a:srgbClr val="4C733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F4B91"/>
              </a:buClr>
              <a:defRPr>
                <a:solidFill>
                  <a:srgbClr val="0F4B91"/>
                </a:solidFill>
              </a:defRPr>
            </a:lvl1pPr>
            <a:lvl2pPr>
              <a:buClr>
                <a:srgbClr val="0F4B91"/>
              </a:buClr>
              <a:defRPr>
                <a:solidFill>
                  <a:srgbClr val="0F4B91"/>
                </a:solidFill>
              </a:defRPr>
            </a:lvl2pPr>
            <a:lvl3pPr>
              <a:buClr>
                <a:srgbClr val="0F4B91"/>
              </a:buClr>
              <a:defRPr>
                <a:solidFill>
                  <a:srgbClr val="0F4B91"/>
                </a:solidFill>
              </a:defRPr>
            </a:lvl3pPr>
            <a:lvl4pPr marL="2209745" indent="-380990">
              <a:buClr>
                <a:srgbClr val="0F4B91"/>
              </a:buClr>
              <a:buFont typeface="Arial" panose="020B0604020202020204" pitchFamily="34" charset="0"/>
              <a:buChar char="•"/>
              <a:defRPr>
                <a:solidFill>
                  <a:srgbClr val="0F4B91"/>
                </a:solidFill>
              </a:defRPr>
            </a:lvl4pPr>
            <a:lvl5pPr marL="2819330" indent="-380990">
              <a:buClr>
                <a:srgbClr val="0F4B91"/>
              </a:buClr>
              <a:buFont typeface="Arial" panose="020B0604020202020204" pitchFamily="34" charset="0"/>
              <a:buChar char="•"/>
              <a:defRPr>
                <a:solidFill>
                  <a:srgbClr val="0F4B91"/>
                </a:solidFill>
              </a:defRPr>
            </a:lvl5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5857D80A-B085-4446-973F-32BD587F51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673600" y="6415319"/>
            <a:ext cx="2844800" cy="3640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5ECF8-DA13-4BA3-A46A-CF0AB2346E1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F8DF7205-F553-4E22-A388-CEBDF43CC8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1467"/>
            <a:ext cx="1824203" cy="117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73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A03C7742-5CC8-42DB-BE0A-49BF6B3D40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463819" y="6413501"/>
            <a:ext cx="2844800" cy="3640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48895-14F8-4F5E-88DA-CA91A14873B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41A0ECFE-962B-4D5A-86EB-2D82DFCAAA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5663051"/>
            <a:ext cx="1824203" cy="117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93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id="{B5741301-6760-49E4-BE3C-5EEE6C0895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867" y="-2715683"/>
            <a:ext cx="13963651" cy="929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11D84BA6-9C7F-4444-8397-89138D1B6BDA}"/>
              </a:ext>
            </a:extLst>
          </p:cNvPr>
          <p:cNvSpPr>
            <a:spLocks/>
          </p:cNvSpPr>
          <p:nvPr userDrawn="1"/>
        </p:nvSpPr>
        <p:spPr bwMode="auto">
          <a:xfrm>
            <a:off x="-1198033" y="3332989"/>
            <a:ext cx="14291733" cy="2793999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rgbClr val="0F4B91"/>
          </a:solidFill>
          <a:ln>
            <a:solidFill>
              <a:srgbClr val="0F4B91"/>
            </a:solidFill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defTabSz="4562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13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731B2C9-0F5A-458F-929B-428A99FEAF16}"/>
              </a:ext>
            </a:extLst>
          </p:cNvPr>
          <p:cNvSpPr>
            <a:spLocks/>
          </p:cNvSpPr>
          <p:nvPr userDrawn="1"/>
        </p:nvSpPr>
        <p:spPr bwMode="auto">
          <a:xfrm>
            <a:off x="-998742" y="4265999"/>
            <a:ext cx="14291735" cy="2794000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defTabSz="4562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13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5" name="Ellipse 3">
            <a:extLst>
              <a:ext uri="{FF2B5EF4-FFF2-40B4-BE49-F238E27FC236}">
                <a16:creationId xmlns:a16="http://schemas.microsoft.com/office/drawing/2014/main" id="{604DB4FF-03B0-41EA-94D3-4C966057610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1515533" y="-1149350"/>
            <a:ext cx="5854700" cy="5856817"/>
          </a:xfrm>
          <a:prstGeom prst="ellipse">
            <a:avLst/>
          </a:prstGeom>
          <a:solidFill>
            <a:srgbClr val="4C7330"/>
          </a:solidFill>
          <a:ln w="35560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82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1">
                <a:solidFill>
                  <a:srgbClr val="FFFFFF"/>
                </a:solidFill>
              </a:rPr>
              <a:t>    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18B774D-909F-440C-B661-E57E78AD07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2" y="6081789"/>
            <a:ext cx="1931705" cy="7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">
            <a:extLst>
              <a:ext uri="{FF2B5EF4-FFF2-40B4-BE49-F238E27FC236}">
                <a16:creationId xmlns:a16="http://schemas.microsoft.com/office/drawing/2014/main" id="{CAD81C0F-B88E-46E6-816D-BE7F37CC33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289" y="6171662"/>
            <a:ext cx="984249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6">
            <a:extLst>
              <a:ext uri="{FF2B5EF4-FFF2-40B4-BE49-F238E27FC236}">
                <a16:creationId xmlns:a16="http://schemas.microsoft.com/office/drawing/2014/main" id="{7D3C1BA8-2263-4356-ABB9-D6353D4CD7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266" y="5565801"/>
            <a:ext cx="2067983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3">
            <a:extLst>
              <a:ext uri="{FF2B5EF4-FFF2-40B4-BE49-F238E27FC236}">
                <a16:creationId xmlns:a16="http://schemas.microsoft.com/office/drawing/2014/main" id="{D71A6985-FF8E-485C-AFBE-3641193E73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138" y="6387560"/>
            <a:ext cx="2505492" cy="34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2">
            <a:extLst>
              <a:ext uri="{FF2B5EF4-FFF2-40B4-BE49-F238E27FC236}">
                <a16:creationId xmlns:a16="http://schemas.microsoft.com/office/drawing/2014/main" id="{08375C76-173A-47F7-8DCE-400DBFFAB1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752" y="6330411"/>
            <a:ext cx="1955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11">
            <a:extLst>
              <a:ext uri="{FF2B5EF4-FFF2-40B4-BE49-F238E27FC236}">
                <a16:creationId xmlns:a16="http://schemas.microsoft.com/office/drawing/2014/main" id="{3841FC24-0258-4780-9101-2EE8B5AF01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120" y="6241511"/>
            <a:ext cx="13716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1">
            <a:extLst>
              <a:ext uri="{FF2B5EF4-FFF2-40B4-BE49-F238E27FC236}">
                <a16:creationId xmlns:a16="http://schemas.microsoft.com/office/drawing/2014/main" id="{52FE114D-51D6-4BB2-A8D3-62D6D1566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105" y="6255309"/>
            <a:ext cx="1185815" cy="55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96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16000" y="247134"/>
            <a:ext cx="10261600" cy="685799"/>
          </a:xfrm>
        </p:spPr>
        <p:txBody>
          <a:bodyPr/>
          <a:lstStyle>
            <a:lvl1pPr algn="ctr">
              <a:defRPr>
                <a:solidFill>
                  <a:srgbClr val="4C7330"/>
                </a:solidFill>
              </a:defRPr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16000" y="1295400"/>
            <a:ext cx="10261600" cy="4343400"/>
          </a:xfrm>
        </p:spPr>
        <p:txBody>
          <a:bodyPr/>
          <a:lstStyle>
            <a:lvl1pPr marL="0" indent="0" algn="l">
              <a:buNone/>
              <a:defRPr b="1" i="0">
                <a:solidFill>
                  <a:srgbClr val="0F4B9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/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AB8E481A-D405-43A9-A9EF-327FBACACE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47861" y="6428317"/>
            <a:ext cx="2844800" cy="3640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59A48-DE56-464E-8AEC-FE0B0173934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171A58FB-595C-4F44-AD80-0917516EE8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1467"/>
            <a:ext cx="1824203" cy="117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88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00" y="260649"/>
            <a:ext cx="11990917" cy="703263"/>
          </a:xfrm>
        </p:spPr>
        <p:txBody>
          <a:bodyPr/>
          <a:lstStyle>
            <a:lvl1pPr>
              <a:defRPr sz="3733">
                <a:solidFill>
                  <a:srgbClr val="4C733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F4B91"/>
              </a:buClr>
              <a:defRPr>
                <a:solidFill>
                  <a:srgbClr val="0F4B91"/>
                </a:solidFill>
              </a:defRPr>
            </a:lvl1pPr>
            <a:lvl2pPr>
              <a:buClr>
                <a:srgbClr val="0F4B91"/>
              </a:buClr>
              <a:defRPr>
                <a:solidFill>
                  <a:srgbClr val="0F4B91"/>
                </a:solidFill>
              </a:defRPr>
            </a:lvl2pPr>
            <a:lvl3pPr>
              <a:buClr>
                <a:srgbClr val="0F4B91"/>
              </a:buClr>
              <a:defRPr>
                <a:solidFill>
                  <a:srgbClr val="0F4B91"/>
                </a:solidFill>
              </a:defRPr>
            </a:lvl3pPr>
            <a:lvl4pPr marL="2209745" indent="-380990">
              <a:buClr>
                <a:srgbClr val="0F4B91"/>
              </a:buClr>
              <a:buFont typeface="Arial" panose="020B0604020202020204" pitchFamily="34" charset="0"/>
              <a:buChar char="•"/>
              <a:defRPr>
                <a:solidFill>
                  <a:srgbClr val="0F4B91"/>
                </a:solidFill>
              </a:defRPr>
            </a:lvl4pPr>
            <a:lvl5pPr marL="2819330" indent="-380990">
              <a:buClr>
                <a:srgbClr val="0F4B91"/>
              </a:buClr>
              <a:buFont typeface="Arial" panose="020B0604020202020204" pitchFamily="34" charset="0"/>
              <a:buChar char="•"/>
              <a:defRPr>
                <a:solidFill>
                  <a:srgbClr val="0F4B91"/>
                </a:solidFill>
              </a:defRPr>
            </a:lvl5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5857D80A-B085-4446-973F-32BD587F51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673600" y="6415319"/>
            <a:ext cx="2844800" cy="3640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5ECF8-DA13-4BA3-A46A-CF0AB2346E1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F8DF7205-F553-4E22-A388-CEBDF43CC8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1467"/>
            <a:ext cx="1824203" cy="117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16000" y="247134"/>
            <a:ext cx="10261600" cy="685799"/>
          </a:xfrm>
        </p:spPr>
        <p:txBody>
          <a:bodyPr/>
          <a:lstStyle>
            <a:lvl1pPr algn="ctr">
              <a:defRPr>
                <a:solidFill>
                  <a:srgbClr val="4C7330"/>
                </a:solidFill>
              </a:defRPr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16000" y="1295400"/>
            <a:ext cx="10261600" cy="4343400"/>
          </a:xfrm>
        </p:spPr>
        <p:txBody>
          <a:bodyPr/>
          <a:lstStyle>
            <a:lvl1pPr marL="0" indent="0" algn="l">
              <a:buNone/>
              <a:defRPr b="1" i="0">
                <a:solidFill>
                  <a:srgbClr val="0F4B9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/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AB8E481A-D405-43A9-A9EF-327FBACACE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47861" y="6428317"/>
            <a:ext cx="2844800" cy="3640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59A48-DE56-464E-8AEC-FE0B0173934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171A58FB-595C-4F44-AD80-0917516EE8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1467"/>
            <a:ext cx="1824203" cy="117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57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A03C7742-5CC8-42DB-BE0A-49BF6B3D40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463819" y="6413501"/>
            <a:ext cx="2844800" cy="3640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48895-14F8-4F5E-88DA-CA91A14873B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41A0ECFE-962B-4D5A-86EB-2D82DFCAAA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5663051"/>
            <a:ext cx="1824203" cy="117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09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00" y="260649"/>
            <a:ext cx="11990917" cy="703263"/>
          </a:xfrm>
        </p:spPr>
        <p:txBody>
          <a:bodyPr/>
          <a:lstStyle>
            <a:lvl1pPr>
              <a:defRPr sz="3733">
                <a:solidFill>
                  <a:srgbClr val="4C733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F4B91"/>
              </a:buClr>
              <a:defRPr>
                <a:solidFill>
                  <a:srgbClr val="0F4B91"/>
                </a:solidFill>
              </a:defRPr>
            </a:lvl1pPr>
            <a:lvl2pPr>
              <a:buClr>
                <a:srgbClr val="0F4B91"/>
              </a:buClr>
              <a:defRPr>
                <a:solidFill>
                  <a:srgbClr val="0F4B91"/>
                </a:solidFill>
              </a:defRPr>
            </a:lvl2pPr>
            <a:lvl3pPr>
              <a:buClr>
                <a:srgbClr val="0F4B91"/>
              </a:buClr>
              <a:defRPr>
                <a:solidFill>
                  <a:srgbClr val="0F4B91"/>
                </a:solidFill>
              </a:defRPr>
            </a:lvl3pPr>
            <a:lvl4pPr marL="2209745" indent="-380990">
              <a:buClr>
                <a:srgbClr val="0F4B91"/>
              </a:buClr>
              <a:buFont typeface="Arial" panose="020B0604020202020204" pitchFamily="34" charset="0"/>
              <a:buChar char="•"/>
              <a:defRPr>
                <a:solidFill>
                  <a:srgbClr val="0F4B91"/>
                </a:solidFill>
              </a:defRPr>
            </a:lvl4pPr>
            <a:lvl5pPr marL="2819330" indent="-380990">
              <a:buClr>
                <a:srgbClr val="0F4B91"/>
              </a:buClr>
              <a:buFont typeface="Arial" panose="020B0604020202020204" pitchFamily="34" charset="0"/>
              <a:buChar char="•"/>
              <a:defRPr>
                <a:solidFill>
                  <a:srgbClr val="0F4B91"/>
                </a:solidFill>
              </a:defRPr>
            </a:lvl5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5857D80A-B085-4446-973F-32BD587F51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673600" y="6415319"/>
            <a:ext cx="2844800" cy="3640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5ECF8-DA13-4BA3-A46A-CF0AB2346E1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F8DF7205-F553-4E22-A388-CEBDF43CC8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1467"/>
            <a:ext cx="1824203" cy="117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10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A03C7742-5CC8-42DB-BE0A-49BF6B3D40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463819" y="6413501"/>
            <a:ext cx="2844800" cy="3640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48895-14F8-4F5E-88DA-CA91A14873B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41A0ECFE-962B-4D5A-86EB-2D82DFCAAA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5663051"/>
            <a:ext cx="1824203" cy="117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1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id="{B5741301-6760-49E4-BE3C-5EEE6C0895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867" y="-2715683"/>
            <a:ext cx="13963651" cy="929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11D84BA6-9C7F-4444-8397-89138D1B6BDA}"/>
              </a:ext>
            </a:extLst>
          </p:cNvPr>
          <p:cNvSpPr>
            <a:spLocks/>
          </p:cNvSpPr>
          <p:nvPr userDrawn="1"/>
        </p:nvSpPr>
        <p:spPr bwMode="auto">
          <a:xfrm>
            <a:off x="-1198033" y="3332989"/>
            <a:ext cx="14291733" cy="2793999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rgbClr val="0F4B91"/>
          </a:solidFill>
          <a:ln>
            <a:solidFill>
              <a:srgbClr val="0F4B91"/>
            </a:solidFill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defTabSz="4562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13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731B2C9-0F5A-458F-929B-428A99FEAF16}"/>
              </a:ext>
            </a:extLst>
          </p:cNvPr>
          <p:cNvSpPr>
            <a:spLocks/>
          </p:cNvSpPr>
          <p:nvPr userDrawn="1"/>
        </p:nvSpPr>
        <p:spPr bwMode="auto">
          <a:xfrm>
            <a:off x="-998742" y="4265999"/>
            <a:ext cx="14291735" cy="2794000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defTabSz="4562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13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5" name="Ellipse 3">
            <a:extLst>
              <a:ext uri="{FF2B5EF4-FFF2-40B4-BE49-F238E27FC236}">
                <a16:creationId xmlns:a16="http://schemas.microsoft.com/office/drawing/2014/main" id="{604DB4FF-03B0-41EA-94D3-4C966057610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1515533" y="-1149350"/>
            <a:ext cx="5854700" cy="5856817"/>
          </a:xfrm>
          <a:prstGeom prst="ellipse">
            <a:avLst/>
          </a:prstGeom>
          <a:solidFill>
            <a:srgbClr val="4C7330"/>
          </a:solidFill>
          <a:ln w="35560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82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1">
                <a:solidFill>
                  <a:srgbClr val="FFFFFF"/>
                </a:solidFill>
              </a:rPr>
              <a:t>    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18B774D-909F-440C-B661-E57E78AD07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2" y="6081789"/>
            <a:ext cx="1931705" cy="7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">
            <a:extLst>
              <a:ext uri="{FF2B5EF4-FFF2-40B4-BE49-F238E27FC236}">
                <a16:creationId xmlns:a16="http://schemas.microsoft.com/office/drawing/2014/main" id="{CAD81C0F-B88E-46E6-816D-BE7F37CC33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289" y="6171662"/>
            <a:ext cx="984249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6">
            <a:extLst>
              <a:ext uri="{FF2B5EF4-FFF2-40B4-BE49-F238E27FC236}">
                <a16:creationId xmlns:a16="http://schemas.microsoft.com/office/drawing/2014/main" id="{7D3C1BA8-2263-4356-ABB9-D6353D4CD7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266" y="5565801"/>
            <a:ext cx="2067983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3">
            <a:extLst>
              <a:ext uri="{FF2B5EF4-FFF2-40B4-BE49-F238E27FC236}">
                <a16:creationId xmlns:a16="http://schemas.microsoft.com/office/drawing/2014/main" id="{D71A6985-FF8E-485C-AFBE-3641193E73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138" y="6387560"/>
            <a:ext cx="2505492" cy="34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2">
            <a:extLst>
              <a:ext uri="{FF2B5EF4-FFF2-40B4-BE49-F238E27FC236}">
                <a16:creationId xmlns:a16="http://schemas.microsoft.com/office/drawing/2014/main" id="{08375C76-173A-47F7-8DCE-400DBFFAB1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752" y="6330411"/>
            <a:ext cx="1955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11">
            <a:extLst>
              <a:ext uri="{FF2B5EF4-FFF2-40B4-BE49-F238E27FC236}">
                <a16:creationId xmlns:a16="http://schemas.microsoft.com/office/drawing/2014/main" id="{3841FC24-0258-4780-9101-2EE8B5AF01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120" y="6241511"/>
            <a:ext cx="13716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1">
            <a:extLst>
              <a:ext uri="{FF2B5EF4-FFF2-40B4-BE49-F238E27FC236}">
                <a16:creationId xmlns:a16="http://schemas.microsoft.com/office/drawing/2014/main" id="{52FE114D-51D6-4BB2-A8D3-62D6D1566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105" y="6255309"/>
            <a:ext cx="1185815" cy="55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27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16000" y="247134"/>
            <a:ext cx="10261600" cy="685799"/>
          </a:xfrm>
        </p:spPr>
        <p:txBody>
          <a:bodyPr/>
          <a:lstStyle>
            <a:lvl1pPr algn="ctr">
              <a:defRPr>
                <a:solidFill>
                  <a:srgbClr val="4C7330"/>
                </a:solidFill>
              </a:defRPr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16000" y="1295400"/>
            <a:ext cx="10261600" cy="4343400"/>
          </a:xfrm>
        </p:spPr>
        <p:txBody>
          <a:bodyPr/>
          <a:lstStyle>
            <a:lvl1pPr marL="0" indent="0" algn="l">
              <a:buNone/>
              <a:defRPr b="1" i="0">
                <a:solidFill>
                  <a:srgbClr val="0F4B9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/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AB8E481A-D405-43A9-A9EF-327FBACACE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47861" y="6428317"/>
            <a:ext cx="2844800" cy="3640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59A48-DE56-464E-8AEC-FE0B0173934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171A58FB-595C-4F44-AD80-0917516EE8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1467"/>
            <a:ext cx="1824203" cy="117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91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00" y="260649"/>
            <a:ext cx="11990917" cy="703263"/>
          </a:xfrm>
        </p:spPr>
        <p:txBody>
          <a:bodyPr/>
          <a:lstStyle>
            <a:lvl1pPr>
              <a:defRPr sz="3733">
                <a:solidFill>
                  <a:srgbClr val="4C733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F4B91"/>
              </a:buClr>
              <a:defRPr>
                <a:solidFill>
                  <a:srgbClr val="0F4B91"/>
                </a:solidFill>
              </a:defRPr>
            </a:lvl1pPr>
            <a:lvl2pPr>
              <a:buClr>
                <a:srgbClr val="0F4B91"/>
              </a:buClr>
              <a:defRPr>
                <a:solidFill>
                  <a:srgbClr val="0F4B91"/>
                </a:solidFill>
              </a:defRPr>
            </a:lvl2pPr>
            <a:lvl3pPr>
              <a:buClr>
                <a:srgbClr val="0F4B91"/>
              </a:buClr>
              <a:defRPr>
                <a:solidFill>
                  <a:srgbClr val="0F4B91"/>
                </a:solidFill>
              </a:defRPr>
            </a:lvl3pPr>
            <a:lvl4pPr marL="2209745" indent="-380990">
              <a:buClr>
                <a:srgbClr val="0F4B91"/>
              </a:buClr>
              <a:buFont typeface="Arial" panose="020B0604020202020204" pitchFamily="34" charset="0"/>
              <a:buChar char="•"/>
              <a:defRPr>
                <a:solidFill>
                  <a:srgbClr val="0F4B91"/>
                </a:solidFill>
              </a:defRPr>
            </a:lvl4pPr>
            <a:lvl5pPr marL="2819330" indent="-380990">
              <a:buClr>
                <a:srgbClr val="0F4B91"/>
              </a:buClr>
              <a:buFont typeface="Arial" panose="020B0604020202020204" pitchFamily="34" charset="0"/>
              <a:buChar char="•"/>
              <a:defRPr>
                <a:solidFill>
                  <a:srgbClr val="0F4B91"/>
                </a:solidFill>
              </a:defRPr>
            </a:lvl5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5857D80A-B085-4446-973F-32BD587F51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673600" y="6415319"/>
            <a:ext cx="2844800" cy="3640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5ECF8-DA13-4BA3-A46A-CF0AB2346E1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F8DF7205-F553-4E22-A388-CEBDF43CC8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1467"/>
            <a:ext cx="1824203" cy="117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94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A03C7742-5CC8-42DB-BE0A-49BF6B3D40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463819" y="6413501"/>
            <a:ext cx="2844800" cy="3640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48895-14F8-4F5E-88DA-CA91A14873B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41A0ECFE-962B-4D5A-86EB-2D82DFCAAA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5663051"/>
            <a:ext cx="1824203" cy="117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57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id="{B5741301-6760-49E4-BE3C-5EEE6C0895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867" y="-2715683"/>
            <a:ext cx="13963651" cy="929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11D84BA6-9C7F-4444-8397-89138D1B6BDA}"/>
              </a:ext>
            </a:extLst>
          </p:cNvPr>
          <p:cNvSpPr>
            <a:spLocks/>
          </p:cNvSpPr>
          <p:nvPr userDrawn="1"/>
        </p:nvSpPr>
        <p:spPr bwMode="auto">
          <a:xfrm>
            <a:off x="-1198033" y="3332989"/>
            <a:ext cx="14291733" cy="2793999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rgbClr val="0F4B91"/>
          </a:solidFill>
          <a:ln>
            <a:solidFill>
              <a:srgbClr val="0F4B91"/>
            </a:solidFill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defTabSz="4562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13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731B2C9-0F5A-458F-929B-428A99FEAF16}"/>
              </a:ext>
            </a:extLst>
          </p:cNvPr>
          <p:cNvSpPr>
            <a:spLocks/>
          </p:cNvSpPr>
          <p:nvPr userDrawn="1"/>
        </p:nvSpPr>
        <p:spPr bwMode="auto">
          <a:xfrm>
            <a:off x="-998742" y="4265999"/>
            <a:ext cx="14291735" cy="2794000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defTabSz="4562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13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5" name="Ellipse 3">
            <a:extLst>
              <a:ext uri="{FF2B5EF4-FFF2-40B4-BE49-F238E27FC236}">
                <a16:creationId xmlns:a16="http://schemas.microsoft.com/office/drawing/2014/main" id="{604DB4FF-03B0-41EA-94D3-4C966057610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1515533" y="-1149350"/>
            <a:ext cx="5854700" cy="5856817"/>
          </a:xfrm>
          <a:prstGeom prst="ellipse">
            <a:avLst/>
          </a:prstGeom>
          <a:solidFill>
            <a:srgbClr val="4C7330"/>
          </a:solidFill>
          <a:ln w="35560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82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1">
                <a:solidFill>
                  <a:srgbClr val="FFFFFF"/>
                </a:solidFill>
              </a:rPr>
              <a:t>    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18B774D-909F-440C-B661-E57E78AD07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2" y="6081789"/>
            <a:ext cx="1931705" cy="7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">
            <a:extLst>
              <a:ext uri="{FF2B5EF4-FFF2-40B4-BE49-F238E27FC236}">
                <a16:creationId xmlns:a16="http://schemas.microsoft.com/office/drawing/2014/main" id="{CAD81C0F-B88E-46E6-816D-BE7F37CC33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289" y="6171662"/>
            <a:ext cx="984249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6">
            <a:extLst>
              <a:ext uri="{FF2B5EF4-FFF2-40B4-BE49-F238E27FC236}">
                <a16:creationId xmlns:a16="http://schemas.microsoft.com/office/drawing/2014/main" id="{7D3C1BA8-2263-4356-ABB9-D6353D4CD7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266" y="5565801"/>
            <a:ext cx="2067983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3">
            <a:extLst>
              <a:ext uri="{FF2B5EF4-FFF2-40B4-BE49-F238E27FC236}">
                <a16:creationId xmlns:a16="http://schemas.microsoft.com/office/drawing/2014/main" id="{D71A6985-FF8E-485C-AFBE-3641193E73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138" y="6387560"/>
            <a:ext cx="2505492" cy="34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2">
            <a:extLst>
              <a:ext uri="{FF2B5EF4-FFF2-40B4-BE49-F238E27FC236}">
                <a16:creationId xmlns:a16="http://schemas.microsoft.com/office/drawing/2014/main" id="{08375C76-173A-47F7-8DCE-400DBFFAB1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752" y="6330411"/>
            <a:ext cx="1955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11">
            <a:extLst>
              <a:ext uri="{FF2B5EF4-FFF2-40B4-BE49-F238E27FC236}">
                <a16:creationId xmlns:a16="http://schemas.microsoft.com/office/drawing/2014/main" id="{3841FC24-0258-4780-9101-2EE8B5AF01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120" y="6241511"/>
            <a:ext cx="13716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1">
            <a:extLst>
              <a:ext uri="{FF2B5EF4-FFF2-40B4-BE49-F238E27FC236}">
                <a16:creationId xmlns:a16="http://schemas.microsoft.com/office/drawing/2014/main" id="{52FE114D-51D6-4BB2-A8D3-62D6D1566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105" y="6255309"/>
            <a:ext cx="1185815" cy="55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35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F807C90-680A-4273-A290-AF84BBC85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28317"/>
            <a:ext cx="2844800" cy="36406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7F7F7F"/>
                </a:solidFill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9B8835E9-7553-416F-8F32-C64CE75EF7CF}" type="slidenum">
              <a:rPr lang="fr-FR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7" name="Espace réservé du titre 1">
            <a:extLst>
              <a:ext uri="{FF2B5EF4-FFF2-40B4-BE49-F238E27FC236}">
                <a16:creationId xmlns:a16="http://schemas.microsoft.com/office/drawing/2014/main" id="{94341C87-5BEF-4ED3-813B-83198164AF7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1600" y="228600"/>
            <a:ext cx="11990917" cy="70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en-US"/>
              <a:t>Cliquez et modifiez le titre</a:t>
            </a:r>
            <a:endParaRPr lang="fr-FR" altLang="en-US"/>
          </a:p>
        </p:txBody>
      </p:sp>
      <p:sp>
        <p:nvSpPr>
          <p:cNvPr id="1028" name="Espace réservé du texte 2">
            <a:extLst>
              <a:ext uri="{FF2B5EF4-FFF2-40B4-BE49-F238E27FC236}">
                <a16:creationId xmlns:a16="http://schemas.microsoft.com/office/drawing/2014/main" id="{8F2CED3C-7E68-4784-AE88-6EB7C3D4C1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143000"/>
            <a:ext cx="11277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en-US"/>
              <a:t>Cliquez pour modifier les styles du texte du masque</a:t>
            </a:r>
          </a:p>
          <a:p>
            <a:pPr lvl="1"/>
            <a:r>
              <a:rPr lang="fr-CH" altLang="en-US"/>
              <a:t>Deuxième niveau</a:t>
            </a:r>
          </a:p>
          <a:p>
            <a:pPr lvl="2"/>
            <a:r>
              <a:rPr lang="fr-CH" altLang="en-US"/>
              <a:t>Troisième niveau</a:t>
            </a:r>
          </a:p>
          <a:p>
            <a:pPr lvl="3"/>
            <a:r>
              <a:rPr lang="fr-CH" altLang="en-US"/>
              <a:t>Quatrième niveau</a:t>
            </a:r>
          </a:p>
          <a:p>
            <a:pPr lvl="4"/>
            <a:r>
              <a:rPr lang="fr-CH" altLang="en-US"/>
              <a:t>Cinquième niveau</a:t>
            </a:r>
            <a:endParaRPr lang="fr-FR" altLang="en-US"/>
          </a:p>
          <a:p>
            <a:pPr lvl="3"/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172512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4C7330"/>
          </a:solidFill>
          <a:latin typeface="Arial"/>
          <a:ea typeface="MS PGothic" panose="020B0600070205080204" pitchFamily="34" charset="-128"/>
          <a:cs typeface="ＭＳ Ｐゴシック" pitchFamily="-110" charset="-128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F6228"/>
          </a:solidFill>
          <a:latin typeface="Arial" charset="0"/>
          <a:ea typeface="MS PGothic" panose="020B0600070205080204" pitchFamily="34" charset="-128"/>
          <a:cs typeface="ＭＳ Ｐゴシック" pitchFamily="-110" charset="-128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F6228"/>
          </a:solidFill>
          <a:latin typeface="Arial" charset="0"/>
          <a:ea typeface="MS PGothic" panose="020B0600070205080204" pitchFamily="34" charset="-128"/>
          <a:cs typeface="ＭＳ Ｐゴシック" pitchFamily="-110" charset="-128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F6228"/>
          </a:solidFill>
          <a:latin typeface="Arial" charset="0"/>
          <a:ea typeface="MS PGothic" panose="020B0600070205080204" pitchFamily="34" charset="-128"/>
          <a:cs typeface="ＭＳ Ｐゴシック" pitchFamily="-110" charset="-128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F6228"/>
          </a:solidFill>
          <a:latin typeface="Arial" charset="0"/>
          <a:ea typeface="MS PGothic" panose="020B0600070205080204" pitchFamily="34" charset="-128"/>
          <a:cs typeface="ＭＳ Ｐゴシック" pitchFamily="-110" charset="-128"/>
        </a:defRPr>
      </a:lvl5pPr>
      <a:lvl6pPr marL="609585" algn="l" defTabSz="609585" rtl="0" fontAlgn="base">
        <a:spcBef>
          <a:spcPct val="0"/>
        </a:spcBef>
        <a:spcAft>
          <a:spcPct val="0"/>
        </a:spcAft>
        <a:defRPr sz="3733" b="1">
          <a:solidFill>
            <a:srgbClr val="FFFFFF"/>
          </a:solidFill>
          <a:latin typeface="Arial" charset="0"/>
          <a:ea typeface="ＭＳ Ｐゴシック" charset="-128"/>
        </a:defRPr>
      </a:lvl6pPr>
      <a:lvl7pPr marL="1219170" algn="l" defTabSz="609585" rtl="0" fontAlgn="base">
        <a:spcBef>
          <a:spcPct val="0"/>
        </a:spcBef>
        <a:spcAft>
          <a:spcPct val="0"/>
        </a:spcAft>
        <a:defRPr sz="3733" b="1">
          <a:solidFill>
            <a:srgbClr val="FFFFFF"/>
          </a:solidFill>
          <a:latin typeface="Arial" charset="0"/>
          <a:ea typeface="ＭＳ Ｐゴシック" charset="-128"/>
        </a:defRPr>
      </a:lvl7pPr>
      <a:lvl8pPr marL="1828754" algn="l" defTabSz="609585" rtl="0" fontAlgn="base">
        <a:spcBef>
          <a:spcPct val="0"/>
        </a:spcBef>
        <a:spcAft>
          <a:spcPct val="0"/>
        </a:spcAft>
        <a:defRPr sz="3733" b="1">
          <a:solidFill>
            <a:srgbClr val="FFFFFF"/>
          </a:solidFill>
          <a:latin typeface="Arial" charset="0"/>
          <a:ea typeface="ＭＳ Ｐゴシック" charset="-128"/>
        </a:defRPr>
      </a:lvl8pPr>
      <a:lvl9pPr marL="2438339" algn="l" defTabSz="609585" rtl="0" fontAlgn="base">
        <a:spcBef>
          <a:spcPct val="0"/>
        </a:spcBef>
        <a:spcAft>
          <a:spcPct val="0"/>
        </a:spcAft>
        <a:defRPr sz="3733" b="1">
          <a:solidFill>
            <a:srgbClr val="FFFFFF"/>
          </a:solidFill>
          <a:latin typeface="Arial" charset="0"/>
          <a:ea typeface="ＭＳ Ｐゴシック" charset="-128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Clr>
          <a:srgbClr val="0F4B91"/>
        </a:buClr>
        <a:buSzPct val="120000"/>
        <a:buFont typeface="Arial" panose="020B0604020202020204" pitchFamily="34" charset="0"/>
        <a:buChar char="•"/>
        <a:defRPr sz="3200" b="1" kern="1200">
          <a:solidFill>
            <a:srgbClr val="0F4B91"/>
          </a:solidFill>
          <a:latin typeface="Arial"/>
          <a:ea typeface="MS PGothic" panose="020B0600070205080204" pitchFamily="34" charset="-128"/>
          <a:cs typeface="MS PGothic" panose="020B0600070205080204" pitchFamily="34" charset="-128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Clr>
          <a:srgbClr val="0F4B91"/>
        </a:buClr>
        <a:buSzPct val="120000"/>
        <a:buFont typeface="Arial" panose="020B0604020202020204" pitchFamily="34" charset="0"/>
        <a:buChar char="•"/>
        <a:defRPr sz="2667" kern="1200">
          <a:solidFill>
            <a:srgbClr val="0F4B91"/>
          </a:solidFill>
          <a:latin typeface="Arial"/>
          <a:ea typeface="MS PGothic" panose="020B0600070205080204" pitchFamily="34" charset="-128"/>
          <a:cs typeface="Arial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Clr>
          <a:srgbClr val="0F4B91"/>
        </a:buClr>
        <a:buFont typeface="Arial" panose="020B0604020202020204" pitchFamily="34" charset="0"/>
        <a:buChar char="•"/>
        <a:defRPr kern="1200">
          <a:solidFill>
            <a:srgbClr val="0F4B91"/>
          </a:solidFill>
          <a:latin typeface="Arial"/>
          <a:ea typeface="Arial" charset="0"/>
          <a:cs typeface="Arial"/>
        </a:defRPr>
      </a:lvl3pPr>
      <a:lvl4pPr marL="2209745" indent="-380990" algn="l" defTabSz="609585" rtl="0" eaLnBrk="0" fontAlgn="base" hangingPunct="0">
        <a:spcBef>
          <a:spcPct val="20000"/>
        </a:spcBef>
        <a:spcAft>
          <a:spcPct val="0"/>
        </a:spcAft>
        <a:buClr>
          <a:srgbClr val="0F4B91"/>
        </a:buClr>
        <a:buSzPct val="70000"/>
        <a:buFont typeface="Arial" panose="020B0604020202020204" pitchFamily="34" charset="0"/>
        <a:buChar char="•"/>
        <a:defRPr sz="2133" b="1" kern="1200">
          <a:solidFill>
            <a:srgbClr val="0F4B91"/>
          </a:solidFill>
          <a:latin typeface="Arial"/>
          <a:ea typeface="Arial" charset="0"/>
          <a:cs typeface="Arial"/>
        </a:defRPr>
      </a:lvl4pPr>
      <a:lvl5pPr marL="2819330" indent="-380990" algn="l" defTabSz="609585" rtl="0" eaLnBrk="0" fontAlgn="base" hangingPunct="0">
        <a:spcBef>
          <a:spcPct val="20000"/>
        </a:spcBef>
        <a:spcAft>
          <a:spcPct val="0"/>
        </a:spcAft>
        <a:buClr>
          <a:srgbClr val="0F4B91"/>
        </a:buClr>
        <a:buFont typeface="Arial" panose="020B0604020202020204" pitchFamily="34" charset="0"/>
        <a:buChar char="•"/>
        <a:defRPr sz="2133" kern="1200">
          <a:solidFill>
            <a:srgbClr val="0F4B91"/>
          </a:solidFill>
          <a:latin typeface="Arial"/>
          <a:ea typeface="Arial" charset="0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F807C90-680A-4273-A290-AF84BBC85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28317"/>
            <a:ext cx="2844800" cy="36406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7F7F7F"/>
                </a:solidFill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9B8835E9-7553-416F-8F32-C64CE75EF7CF}" type="slidenum">
              <a:rPr lang="fr-FR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7" name="Espace réservé du titre 1">
            <a:extLst>
              <a:ext uri="{FF2B5EF4-FFF2-40B4-BE49-F238E27FC236}">
                <a16:creationId xmlns:a16="http://schemas.microsoft.com/office/drawing/2014/main" id="{94341C87-5BEF-4ED3-813B-83198164AF7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1600" y="228600"/>
            <a:ext cx="11990917" cy="70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en-US"/>
              <a:t>Cliquez et modifiez le titre</a:t>
            </a:r>
            <a:endParaRPr lang="fr-FR" altLang="en-US"/>
          </a:p>
        </p:txBody>
      </p:sp>
      <p:sp>
        <p:nvSpPr>
          <p:cNvPr id="1028" name="Espace réservé du texte 2">
            <a:extLst>
              <a:ext uri="{FF2B5EF4-FFF2-40B4-BE49-F238E27FC236}">
                <a16:creationId xmlns:a16="http://schemas.microsoft.com/office/drawing/2014/main" id="{8F2CED3C-7E68-4784-AE88-6EB7C3D4C1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143000"/>
            <a:ext cx="11277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en-US"/>
              <a:t>Cliquez pour modifier les styles du texte du masque</a:t>
            </a:r>
          </a:p>
          <a:p>
            <a:pPr lvl="1"/>
            <a:r>
              <a:rPr lang="fr-CH" altLang="en-US"/>
              <a:t>Deuxième niveau</a:t>
            </a:r>
          </a:p>
          <a:p>
            <a:pPr lvl="2"/>
            <a:r>
              <a:rPr lang="fr-CH" altLang="en-US"/>
              <a:t>Troisième niveau</a:t>
            </a:r>
          </a:p>
          <a:p>
            <a:pPr lvl="3"/>
            <a:r>
              <a:rPr lang="fr-CH" altLang="en-US"/>
              <a:t>Quatrième niveau</a:t>
            </a:r>
          </a:p>
          <a:p>
            <a:pPr lvl="4"/>
            <a:r>
              <a:rPr lang="fr-CH" altLang="en-US"/>
              <a:t>Cinquième niveau</a:t>
            </a:r>
            <a:endParaRPr lang="fr-FR" altLang="en-US"/>
          </a:p>
          <a:p>
            <a:pPr lvl="3"/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2560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4C7330"/>
          </a:solidFill>
          <a:latin typeface="Arial"/>
          <a:ea typeface="MS PGothic" panose="020B0600070205080204" pitchFamily="34" charset="-128"/>
          <a:cs typeface="ＭＳ Ｐゴシック" pitchFamily="-110" charset="-128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F6228"/>
          </a:solidFill>
          <a:latin typeface="Arial" charset="0"/>
          <a:ea typeface="MS PGothic" panose="020B0600070205080204" pitchFamily="34" charset="-128"/>
          <a:cs typeface="ＭＳ Ｐゴシック" pitchFamily="-110" charset="-128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F6228"/>
          </a:solidFill>
          <a:latin typeface="Arial" charset="0"/>
          <a:ea typeface="MS PGothic" panose="020B0600070205080204" pitchFamily="34" charset="-128"/>
          <a:cs typeface="ＭＳ Ｐゴシック" pitchFamily="-110" charset="-128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F6228"/>
          </a:solidFill>
          <a:latin typeface="Arial" charset="0"/>
          <a:ea typeface="MS PGothic" panose="020B0600070205080204" pitchFamily="34" charset="-128"/>
          <a:cs typeface="ＭＳ Ｐゴシック" pitchFamily="-110" charset="-128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F6228"/>
          </a:solidFill>
          <a:latin typeface="Arial" charset="0"/>
          <a:ea typeface="MS PGothic" panose="020B0600070205080204" pitchFamily="34" charset="-128"/>
          <a:cs typeface="ＭＳ Ｐゴシック" pitchFamily="-110" charset="-128"/>
        </a:defRPr>
      </a:lvl5pPr>
      <a:lvl6pPr marL="609585" algn="l" defTabSz="609585" rtl="0" fontAlgn="base">
        <a:spcBef>
          <a:spcPct val="0"/>
        </a:spcBef>
        <a:spcAft>
          <a:spcPct val="0"/>
        </a:spcAft>
        <a:defRPr sz="3733" b="1">
          <a:solidFill>
            <a:srgbClr val="FFFFFF"/>
          </a:solidFill>
          <a:latin typeface="Arial" charset="0"/>
          <a:ea typeface="ＭＳ Ｐゴシック" charset="-128"/>
        </a:defRPr>
      </a:lvl6pPr>
      <a:lvl7pPr marL="1219170" algn="l" defTabSz="609585" rtl="0" fontAlgn="base">
        <a:spcBef>
          <a:spcPct val="0"/>
        </a:spcBef>
        <a:spcAft>
          <a:spcPct val="0"/>
        </a:spcAft>
        <a:defRPr sz="3733" b="1">
          <a:solidFill>
            <a:srgbClr val="FFFFFF"/>
          </a:solidFill>
          <a:latin typeface="Arial" charset="0"/>
          <a:ea typeface="ＭＳ Ｐゴシック" charset="-128"/>
        </a:defRPr>
      </a:lvl7pPr>
      <a:lvl8pPr marL="1828754" algn="l" defTabSz="609585" rtl="0" fontAlgn="base">
        <a:spcBef>
          <a:spcPct val="0"/>
        </a:spcBef>
        <a:spcAft>
          <a:spcPct val="0"/>
        </a:spcAft>
        <a:defRPr sz="3733" b="1">
          <a:solidFill>
            <a:srgbClr val="FFFFFF"/>
          </a:solidFill>
          <a:latin typeface="Arial" charset="0"/>
          <a:ea typeface="ＭＳ Ｐゴシック" charset="-128"/>
        </a:defRPr>
      </a:lvl8pPr>
      <a:lvl9pPr marL="2438339" algn="l" defTabSz="609585" rtl="0" fontAlgn="base">
        <a:spcBef>
          <a:spcPct val="0"/>
        </a:spcBef>
        <a:spcAft>
          <a:spcPct val="0"/>
        </a:spcAft>
        <a:defRPr sz="3733" b="1">
          <a:solidFill>
            <a:srgbClr val="FFFFFF"/>
          </a:solidFill>
          <a:latin typeface="Arial" charset="0"/>
          <a:ea typeface="ＭＳ Ｐゴシック" charset="-128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Clr>
          <a:srgbClr val="0F4B91"/>
        </a:buClr>
        <a:buSzPct val="120000"/>
        <a:buFont typeface="Arial" panose="020B0604020202020204" pitchFamily="34" charset="0"/>
        <a:buChar char="•"/>
        <a:defRPr sz="3200" b="1" kern="1200">
          <a:solidFill>
            <a:srgbClr val="0F4B91"/>
          </a:solidFill>
          <a:latin typeface="Arial"/>
          <a:ea typeface="MS PGothic" panose="020B0600070205080204" pitchFamily="34" charset="-128"/>
          <a:cs typeface="MS PGothic" panose="020B0600070205080204" pitchFamily="34" charset="-128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Clr>
          <a:srgbClr val="0F4B91"/>
        </a:buClr>
        <a:buSzPct val="120000"/>
        <a:buFont typeface="Arial" panose="020B0604020202020204" pitchFamily="34" charset="0"/>
        <a:buChar char="•"/>
        <a:defRPr sz="2667" kern="1200">
          <a:solidFill>
            <a:srgbClr val="0F4B91"/>
          </a:solidFill>
          <a:latin typeface="Arial"/>
          <a:ea typeface="MS PGothic" panose="020B0600070205080204" pitchFamily="34" charset="-128"/>
          <a:cs typeface="Arial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Clr>
          <a:srgbClr val="0F4B91"/>
        </a:buClr>
        <a:buFont typeface="Arial" panose="020B0604020202020204" pitchFamily="34" charset="0"/>
        <a:buChar char="•"/>
        <a:defRPr kern="1200">
          <a:solidFill>
            <a:srgbClr val="0F4B91"/>
          </a:solidFill>
          <a:latin typeface="Arial"/>
          <a:ea typeface="Arial" charset="0"/>
          <a:cs typeface="Arial"/>
        </a:defRPr>
      </a:lvl3pPr>
      <a:lvl4pPr marL="2209745" indent="-380990" algn="l" defTabSz="609585" rtl="0" eaLnBrk="0" fontAlgn="base" hangingPunct="0">
        <a:spcBef>
          <a:spcPct val="20000"/>
        </a:spcBef>
        <a:spcAft>
          <a:spcPct val="0"/>
        </a:spcAft>
        <a:buClr>
          <a:srgbClr val="0F4B91"/>
        </a:buClr>
        <a:buSzPct val="70000"/>
        <a:buFont typeface="Arial" panose="020B0604020202020204" pitchFamily="34" charset="0"/>
        <a:buChar char="•"/>
        <a:defRPr sz="2133" b="1" kern="1200">
          <a:solidFill>
            <a:srgbClr val="0F4B91"/>
          </a:solidFill>
          <a:latin typeface="Arial"/>
          <a:ea typeface="Arial" charset="0"/>
          <a:cs typeface="Arial"/>
        </a:defRPr>
      </a:lvl4pPr>
      <a:lvl5pPr marL="2819330" indent="-380990" algn="l" defTabSz="609585" rtl="0" eaLnBrk="0" fontAlgn="base" hangingPunct="0">
        <a:spcBef>
          <a:spcPct val="20000"/>
        </a:spcBef>
        <a:spcAft>
          <a:spcPct val="0"/>
        </a:spcAft>
        <a:buClr>
          <a:srgbClr val="0F4B91"/>
        </a:buClr>
        <a:buFont typeface="Arial" panose="020B0604020202020204" pitchFamily="34" charset="0"/>
        <a:buChar char="•"/>
        <a:defRPr sz="2133" kern="1200">
          <a:solidFill>
            <a:srgbClr val="0F4B91"/>
          </a:solidFill>
          <a:latin typeface="Arial"/>
          <a:ea typeface="Arial" charset="0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F807C90-680A-4273-A290-AF84BBC85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28317"/>
            <a:ext cx="2844800" cy="36406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7F7F7F"/>
                </a:solidFill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9B8835E9-7553-416F-8F32-C64CE75EF7CF}" type="slidenum">
              <a:rPr lang="fr-FR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7" name="Espace réservé du titre 1">
            <a:extLst>
              <a:ext uri="{FF2B5EF4-FFF2-40B4-BE49-F238E27FC236}">
                <a16:creationId xmlns:a16="http://schemas.microsoft.com/office/drawing/2014/main" id="{94341C87-5BEF-4ED3-813B-83198164AF7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1600" y="228600"/>
            <a:ext cx="11990917" cy="70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en-US"/>
              <a:t>Cliquez et modifiez le titre</a:t>
            </a:r>
            <a:endParaRPr lang="fr-FR" altLang="en-US"/>
          </a:p>
        </p:txBody>
      </p:sp>
      <p:sp>
        <p:nvSpPr>
          <p:cNvPr id="1028" name="Espace réservé du texte 2">
            <a:extLst>
              <a:ext uri="{FF2B5EF4-FFF2-40B4-BE49-F238E27FC236}">
                <a16:creationId xmlns:a16="http://schemas.microsoft.com/office/drawing/2014/main" id="{8F2CED3C-7E68-4784-AE88-6EB7C3D4C1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143000"/>
            <a:ext cx="11277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en-US"/>
              <a:t>Cliquez pour modifier les styles du texte du masque</a:t>
            </a:r>
          </a:p>
          <a:p>
            <a:pPr lvl="1"/>
            <a:r>
              <a:rPr lang="fr-CH" altLang="en-US"/>
              <a:t>Deuxième niveau</a:t>
            </a:r>
          </a:p>
          <a:p>
            <a:pPr lvl="2"/>
            <a:r>
              <a:rPr lang="fr-CH" altLang="en-US"/>
              <a:t>Troisième niveau</a:t>
            </a:r>
          </a:p>
          <a:p>
            <a:pPr lvl="3"/>
            <a:r>
              <a:rPr lang="fr-CH" altLang="en-US"/>
              <a:t>Quatrième niveau</a:t>
            </a:r>
          </a:p>
          <a:p>
            <a:pPr lvl="4"/>
            <a:r>
              <a:rPr lang="fr-CH" altLang="en-US"/>
              <a:t>Cinquième niveau</a:t>
            </a:r>
            <a:endParaRPr lang="fr-FR" altLang="en-US"/>
          </a:p>
          <a:p>
            <a:pPr lvl="3"/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341452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4C7330"/>
          </a:solidFill>
          <a:latin typeface="Arial"/>
          <a:ea typeface="MS PGothic" panose="020B0600070205080204" pitchFamily="34" charset="-128"/>
          <a:cs typeface="ＭＳ Ｐゴシック" pitchFamily="-110" charset="-128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F6228"/>
          </a:solidFill>
          <a:latin typeface="Arial" charset="0"/>
          <a:ea typeface="MS PGothic" panose="020B0600070205080204" pitchFamily="34" charset="-128"/>
          <a:cs typeface="ＭＳ Ｐゴシック" pitchFamily="-110" charset="-128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F6228"/>
          </a:solidFill>
          <a:latin typeface="Arial" charset="0"/>
          <a:ea typeface="MS PGothic" panose="020B0600070205080204" pitchFamily="34" charset="-128"/>
          <a:cs typeface="ＭＳ Ｐゴシック" pitchFamily="-110" charset="-128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F6228"/>
          </a:solidFill>
          <a:latin typeface="Arial" charset="0"/>
          <a:ea typeface="MS PGothic" panose="020B0600070205080204" pitchFamily="34" charset="-128"/>
          <a:cs typeface="ＭＳ Ｐゴシック" pitchFamily="-110" charset="-128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F6228"/>
          </a:solidFill>
          <a:latin typeface="Arial" charset="0"/>
          <a:ea typeface="MS PGothic" panose="020B0600070205080204" pitchFamily="34" charset="-128"/>
          <a:cs typeface="ＭＳ Ｐゴシック" pitchFamily="-110" charset="-128"/>
        </a:defRPr>
      </a:lvl5pPr>
      <a:lvl6pPr marL="609585" algn="l" defTabSz="609585" rtl="0" fontAlgn="base">
        <a:spcBef>
          <a:spcPct val="0"/>
        </a:spcBef>
        <a:spcAft>
          <a:spcPct val="0"/>
        </a:spcAft>
        <a:defRPr sz="3733" b="1">
          <a:solidFill>
            <a:srgbClr val="FFFFFF"/>
          </a:solidFill>
          <a:latin typeface="Arial" charset="0"/>
          <a:ea typeface="ＭＳ Ｐゴシック" charset="-128"/>
        </a:defRPr>
      </a:lvl6pPr>
      <a:lvl7pPr marL="1219170" algn="l" defTabSz="609585" rtl="0" fontAlgn="base">
        <a:spcBef>
          <a:spcPct val="0"/>
        </a:spcBef>
        <a:spcAft>
          <a:spcPct val="0"/>
        </a:spcAft>
        <a:defRPr sz="3733" b="1">
          <a:solidFill>
            <a:srgbClr val="FFFFFF"/>
          </a:solidFill>
          <a:latin typeface="Arial" charset="0"/>
          <a:ea typeface="ＭＳ Ｐゴシック" charset="-128"/>
        </a:defRPr>
      </a:lvl7pPr>
      <a:lvl8pPr marL="1828754" algn="l" defTabSz="609585" rtl="0" fontAlgn="base">
        <a:spcBef>
          <a:spcPct val="0"/>
        </a:spcBef>
        <a:spcAft>
          <a:spcPct val="0"/>
        </a:spcAft>
        <a:defRPr sz="3733" b="1">
          <a:solidFill>
            <a:srgbClr val="FFFFFF"/>
          </a:solidFill>
          <a:latin typeface="Arial" charset="0"/>
          <a:ea typeface="ＭＳ Ｐゴシック" charset="-128"/>
        </a:defRPr>
      </a:lvl8pPr>
      <a:lvl9pPr marL="2438339" algn="l" defTabSz="609585" rtl="0" fontAlgn="base">
        <a:spcBef>
          <a:spcPct val="0"/>
        </a:spcBef>
        <a:spcAft>
          <a:spcPct val="0"/>
        </a:spcAft>
        <a:defRPr sz="3733" b="1">
          <a:solidFill>
            <a:srgbClr val="FFFFFF"/>
          </a:solidFill>
          <a:latin typeface="Arial" charset="0"/>
          <a:ea typeface="ＭＳ Ｐゴシック" charset="-128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Clr>
          <a:srgbClr val="0F4B91"/>
        </a:buClr>
        <a:buSzPct val="120000"/>
        <a:buFont typeface="Arial" panose="020B0604020202020204" pitchFamily="34" charset="0"/>
        <a:buChar char="•"/>
        <a:defRPr sz="3200" b="1" kern="1200">
          <a:solidFill>
            <a:srgbClr val="0F4B91"/>
          </a:solidFill>
          <a:latin typeface="Arial"/>
          <a:ea typeface="MS PGothic" panose="020B0600070205080204" pitchFamily="34" charset="-128"/>
          <a:cs typeface="MS PGothic" panose="020B0600070205080204" pitchFamily="34" charset="-128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Clr>
          <a:srgbClr val="0F4B91"/>
        </a:buClr>
        <a:buSzPct val="120000"/>
        <a:buFont typeface="Arial" panose="020B0604020202020204" pitchFamily="34" charset="0"/>
        <a:buChar char="•"/>
        <a:defRPr sz="2667" kern="1200">
          <a:solidFill>
            <a:srgbClr val="0F4B91"/>
          </a:solidFill>
          <a:latin typeface="Arial"/>
          <a:ea typeface="MS PGothic" panose="020B0600070205080204" pitchFamily="34" charset="-128"/>
          <a:cs typeface="Arial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Clr>
          <a:srgbClr val="0F4B91"/>
        </a:buClr>
        <a:buFont typeface="Arial" panose="020B0604020202020204" pitchFamily="34" charset="0"/>
        <a:buChar char="•"/>
        <a:defRPr kern="1200">
          <a:solidFill>
            <a:srgbClr val="0F4B91"/>
          </a:solidFill>
          <a:latin typeface="Arial"/>
          <a:ea typeface="Arial" charset="0"/>
          <a:cs typeface="Arial"/>
        </a:defRPr>
      </a:lvl3pPr>
      <a:lvl4pPr marL="2209745" indent="-380990" algn="l" defTabSz="609585" rtl="0" eaLnBrk="0" fontAlgn="base" hangingPunct="0">
        <a:spcBef>
          <a:spcPct val="20000"/>
        </a:spcBef>
        <a:spcAft>
          <a:spcPct val="0"/>
        </a:spcAft>
        <a:buClr>
          <a:srgbClr val="0F4B91"/>
        </a:buClr>
        <a:buSzPct val="70000"/>
        <a:buFont typeface="Arial" panose="020B0604020202020204" pitchFamily="34" charset="0"/>
        <a:buChar char="•"/>
        <a:defRPr sz="2133" b="1" kern="1200">
          <a:solidFill>
            <a:srgbClr val="0F4B91"/>
          </a:solidFill>
          <a:latin typeface="Arial"/>
          <a:ea typeface="Arial" charset="0"/>
          <a:cs typeface="Arial"/>
        </a:defRPr>
      </a:lvl4pPr>
      <a:lvl5pPr marL="2819330" indent="-380990" algn="l" defTabSz="609585" rtl="0" eaLnBrk="0" fontAlgn="base" hangingPunct="0">
        <a:spcBef>
          <a:spcPct val="20000"/>
        </a:spcBef>
        <a:spcAft>
          <a:spcPct val="0"/>
        </a:spcAft>
        <a:buClr>
          <a:srgbClr val="0F4B91"/>
        </a:buClr>
        <a:buFont typeface="Arial" panose="020B0604020202020204" pitchFamily="34" charset="0"/>
        <a:buChar char="•"/>
        <a:defRPr sz="2133" kern="1200">
          <a:solidFill>
            <a:srgbClr val="0F4B91"/>
          </a:solidFill>
          <a:latin typeface="Arial"/>
          <a:ea typeface="Arial" charset="0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F807C90-680A-4273-A290-AF84BBC85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28317"/>
            <a:ext cx="2844800" cy="36406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7F7F7F"/>
                </a:solidFill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9B8835E9-7553-416F-8F32-C64CE75EF7CF}" type="slidenum">
              <a:rPr lang="fr-FR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7" name="Espace réservé du titre 1">
            <a:extLst>
              <a:ext uri="{FF2B5EF4-FFF2-40B4-BE49-F238E27FC236}">
                <a16:creationId xmlns:a16="http://schemas.microsoft.com/office/drawing/2014/main" id="{94341C87-5BEF-4ED3-813B-83198164AF7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1600" y="228600"/>
            <a:ext cx="11990917" cy="70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en-US"/>
              <a:t>Cliquez et modifiez le titre</a:t>
            </a:r>
            <a:endParaRPr lang="fr-FR" altLang="en-US"/>
          </a:p>
        </p:txBody>
      </p:sp>
      <p:sp>
        <p:nvSpPr>
          <p:cNvPr id="1028" name="Espace réservé du texte 2">
            <a:extLst>
              <a:ext uri="{FF2B5EF4-FFF2-40B4-BE49-F238E27FC236}">
                <a16:creationId xmlns:a16="http://schemas.microsoft.com/office/drawing/2014/main" id="{8F2CED3C-7E68-4784-AE88-6EB7C3D4C1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143000"/>
            <a:ext cx="11277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en-US"/>
              <a:t>Cliquez pour modifier les styles du texte du masque</a:t>
            </a:r>
          </a:p>
          <a:p>
            <a:pPr lvl="1"/>
            <a:r>
              <a:rPr lang="fr-CH" altLang="en-US"/>
              <a:t>Deuxième niveau</a:t>
            </a:r>
          </a:p>
          <a:p>
            <a:pPr lvl="2"/>
            <a:r>
              <a:rPr lang="fr-CH" altLang="en-US"/>
              <a:t>Troisième niveau</a:t>
            </a:r>
          </a:p>
          <a:p>
            <a:pPr lvl="3"/>
            <a:r>
              <a:rPr lang="fr-CH" altLang="en-US"/>
              <a:t>Quatrième niveau</a:t>
            </a:r>
          </a:p>
          <a:p>
            <a:pPr lvl="4"/>
            <a:r>
              <a:rPr lang="fr-CH" altLang="en-US"/>
              <a:t>Cinquième niveau</a:t>
            </a:r>
            <a:endParaRPr lang="fr-FR" altLang="en-US"/>
          </a:p>
          <a:p>
            <a:pPr lvl="3"/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220109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4C7330"/>
          </a:solidFill>
          <a:latin typeface="Arial"/>
          <a:ea typeface="MS PGothic" panose="020B0600070205080204" pitchFamily="34" charset="-128"/>
          <a:cs typeface="ＭＳ Ｐゴシック" pitchFamily="-110" charset="-128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F6228"/>
          </a:solidFill>
          <a:latin typeface="Arial" charset="0"/>
          <a:ea typeface="MS PGothic" panose="020B0600070205080204" pitchFamily="34" charset="-128"/>
          <a:cs typeface="ＭＳ Ｐゴシック" pitchFamily="-110" charset="-128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F6228"/>
          </a:solidFill>
          <a:latin typeface="Arial" charset="0"/>
          <a:ea typeface="MS PGothic" panose="020B0600070205080204" pitchFamily="34" charset="-128"/>
          <a:cs typeface="ＭＳ Ｐゴシック" pitchFamily="-110" charset="-128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F6228"/>
          </a:solidFill>
          <a:latin typeface="Arial" charset="0"/>
          <a:ea typeface="MS PGothic" panose="020B0600070205080204" pitchFamily="34" charset="-128"/>
          <a:cs typeface="ＭＳ Ｐゴシック" pitchFamily="-110" charset="-128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F6228"/>
          </a:solidFill>
          <a:latin typeface="Arial" charset="0"/>
          <a:ea typeface="MS PGothic" panose="020B0600070205080204" pitchFamily="34" charset="-128"/>
          <a:cs typeface="ＭＳ Ｐゴシック" pitchFamily="-110" charset="-128"/>
        </a:defRPr>
      </a:lvl5pPr>
      <a:lvl6pPr marL="609585" algn="l" defTabSz="609585" rtl="0" fontAlgn="base">
        <a:spcBef>
          <a:spcPct val="0"/>
        </a:spcBef>
        <a:spcAft>
          <a:spcPct val="0"/>
        </a:spcAft>
        <a:defRPr sz="3733" b="1">
          <a:solidFill>
            <a:srgbClr val="FFFFFF"/>
          </a:solidFill>
          <a:latin typeface="Arial" charset="0"/>
          <a:ea typeface="ＭＳ Ｐゴシック" charset="-128"/>
        </a:defRPr>
      </a:lvl6pPr>
      <a:lvl7pPr marL="1219170" algn="l" defTabSz="609585" rtl="0" fontAlgn="base">
        <a:spcBef>
          <a:spcPct val="0"/>
        </a:spcBef>
        <a:spcAft>
          <a:spcPct val="0"/>
        </a:spcAft>
        <a:defRPr sz="3733" b="1">
          <a:solidFill>
            <a:srgbClr val="FFFFFF"/>
          </a:solidFill>
          <a:latin typeface="Arial" charset="0"/>
          <a:ea typeface="ＭＳ Ｐゴシック" charset="-128"/>
        </a:defRPr>
      </a:lvl7pPr>
      <a:lvl8pPr marL="1828754" algn="l" defTabSz="609585" rtl="0" fontAlgn="base">
        <a:spcBef>
          <a:spcPct val="0"/>
        </a:spcBef>
        <a:spcAft>
          <a:spcPct val="0"/>
        </a:spcAft>
        <a:defRPr sz="3733" b="1">
          <a:solidFill>
            <a:srgbClr val="FFFFFF"/>
          </a:solidFill>
          <a:latin typeface="Arial" charset="0"/>
          <a:ea typeface="ＭＳ Ｐゴシック" charset="-128"/>
        </a:defRPr>
      </a:lvl8pPr>
      <a:lvl9pPr marL="2438339" algn="l" defTabSz="609585" rtl="0" fontAlgn="base">
        <a:spcBef>
          <a:spcPct val="0"/>
        </a:spcBef>
        <a:spcAft>
          <a:spcPct val="0"/>
        </a:spcAft>
        <a:defRPr sz="3733" b="1">
          <a:solidFill>
            <a:srgbClr val="FFFFFF"/>
          </a:solidFill>
          <a:latin typeface="Arial" charset="0"/>
          <a:ea typeface="ＭＳ Ｐゴシック" charset="-128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Clr>
          <a:srgbClr val="0F4B91"/>
        </a:buClr>
        <a:buSzPct val="120000"/>
        <a:buFont typeface="Arial" panose="020B0604020202020204" pitchFamily="34" charset="0"/>
        <a:buChar char="•"/>
        <a:defRPr sz="3200" b="1" kern="1200">
          <a:solidFill>
            <a:srgbClr val="0F4B91"/>
          </a:solidFill>
          <a:latin typeface="Arial"/>
          <a:ea typeface="MS PGothic" panose="020B0600070205080204" pitchFamily="34" charset="-128"/>
          <a:cs typeface="MS PGothic" panose="020B0600070205080204" pitchFamily="34" charset="-128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Clr>
          <a:srgbClr val="0F4B91"/>
        </a:buClr>
        <a:buSzPct val="120000"/>
        <a:buFont typeface="Arial" panose="020B0604020202020204" pitchFamily="34" charset="0"/>
        <a:buChar char="•"/>
        <a:defRPr sz="2667" kern="1200">
          <a:solidFill>
            <a:srgbClr val="0F4B91"/>
          </a:solidFill>
          <a:latin typeface="Arial"/>
          <a:ea typeface="MS PGothic" panose="020B0600070205080204" pitchFamily="34" charset="-128"/>
          <a:cs typeface="Arial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Clr>
          <a:srgbClr val="0F4B91"/>
        </a:buClr>
        <a:buFont typeface="Arial" panose="020B0604020202020204" pitchFamily="34" charset="0"/>
        <a:buChar char="•"/>
        <a:defRPr kern="1200">
          <a:solidFill>
            <a:srgbClr val="0F4B91"/>
          </a:solidFill>
          <a:latin typeface="Arial"/>
          <a:ea typeface="Arial" charset="0"/>
          <a:cs typeface="Arial"/>
        </a:defRPr>
      </a:lvl3pPr>
      <a:lvl4pPr marL="2209745" indent="-380990" algn="l" defTabSz="609585" rtl="0" eaLnBrk="0" fontAlgn="base" hangingPunct="0">
        <a:spcBef>
          <a:spcPct val="20000"/>
        </a:spcBef>
        <a:spcAft>
          <a:spcPct val="0"/>
        </a:spcAft>
        <a:buClr>
          <a:srgbClr val="0F4B91"/>
        </a:buClr>
        <a:buSzPct val="70000"/>
        <a:buFont typeface="Arial" panose="020B0604020202020204" pitchFamily="34" charset="0"/>
        <a:buChar char="•"/>
        <a:defRPr sz="2133" b="1" kern="1200">
          <a:solidFill>
            <a:srgbClr val="0F4B91"/>
          </a:solidFill>
          <a:latin typeface="Arial"/>
          <a:ea typeface="Arial" charset="0"/>
          <a:cs typeface="Arial"/>
        </a:defRPr>
      </a:lvl4pPr>
      <a:lvl5pPr marL="2819330" indent="-380990" algn="l" defTabSz="609585" rtl="0" eaLnBrk="0" fontAlgn="base" hangingPunct="0">
        <a:spcBef>
          <a:spcPct val="20000"/>
        </a:spcBef>
        <a:spcAft>
          <a:spcPct val="0"/>
        </a:spcAft>
        <a:buClr>
          <a:srgbClr val="0F4B91"/>
        </a:buClr>
        <a:buFont typeface="Arial" panose="020B0604020202020204" pitchFamily="34" charset="0"/>
        <a:buChar char="•"/>
        <a:defRPr sz="2133" kern="1200">
          <a:solidFill>
            <a:srgbClr val="0F4B91"/>
          </a:solidFill>
          <a:latin typeface="Arial"/>
          <a:ea typeface="Arial" charset="0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F807C90-680A-4273-A290-AF84BBC85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28317"/>
            <a:ext cx="2844800" cy="36406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7F7F7F"/>
                </a:solidFill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9B8835E9-7553-416F-8F32-C64CE75EF7CF}" type="slidenum">
              <a:rPr lang="fr-FR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7" name="Espace réservé du titre 1">
            <a:extLst>
              <a:ext uri="{FF2B5EF4-FFF2-40B4-BE49-F238E27FC236}">
                <a16:creationId xmlns:a16="http://schemas.microsoft.com/office/drawing/2014/main" id="{94341C87-5BEF-4ED3-813B-83198164AF7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1600" y="228600"/>
            <a:ext cx="11990917" cy="70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en-US"/>
              <a:t>Cliquez et modifiez le titre</a:t>
            </a:r>
            <a:endParaRPr lang="fr-FR" altLang="en-US"/>
          </a:p>
        </p:txBody>
      </p:sp>
      <p:sp>
        <p:nvSpPr>
          <p:cNvPr id="1028" name="Espace réservé du texte 2">
            <a:extLst>
              <a:ext uri="{FF2B5EF4-FFF2-40B4-BE49-F238E27FC236}">
                <a16:creationId xmlns:a16="http://schemas.microsoft.com/office/drawing/2014/main" id="{8F2CED3C-7E68-4784-AE88-6EB7C3D4C1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143000"/>
            <a:ext cx="11277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en-US"/>
              <a:t>Cliquez pour modifier les styles du texte du masque</a:t>
            </a:r>
          </a:p>
          <a:p>
            <a:pPr lvl="1"/>
            <a:r>
              <a:rPr lang="fr-CH" altLang="en-US"/>
              <a:t>Deuxième niveau</a:t>
            </a:r>
          </a:p>
          <a:p>
            <a:pPr lvl="2"/>
            <a:r>
              <a:rPr lang="fr-CH" altLang="en-US"/>
              <a:t>Troisième niveau</a:t>
            </a:r>
          </a:p>
          <a:p>
            <a:pPr lvl="3"/>
            <a:r>
              <a:rPr lang="fr-CH" altLang="en-US"/>
              <a:t>Quatrième niveau</a:t>
            </a:r>
          </a:p>
          <a:p>
            <a:pPr lvl="4"/>
            <a:r>
              <a:rPr lang="fr-CH" altLang="en-US"/>
              <a:t>Cinquième niveau</a:t>
            </a:r>
            <a:endParaRPr lang="fr-FR" altLang="en-US"/>
          </a:p>
          <a:p>
            <a:pPr lvl="3"/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424558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4C7330"/>
          </a:solidFill>
          <a:latin typeface="Arial"/>
          <a:ea typeface="MS PGothic" panose="020B0600070205080204" pitchFamily="34" charset="-128"/>
          <a:cs typeface="ＭＳ Ｐゴシック" pitchFamily="-110" charset="-128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F6228"/>
          </a:solidFill>
          <a:latin typeface="Arial" charset="0"/>
          <a:ea typeface="MS PGothic" panose="020B0600070205080204" pitchFamily="34" charset="-128"/>
          <a:cs typeface="ＭＳ Ｐゴシック" pitchFamily="-110" charset="-128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F6228"/>
          </a:solidFill>
          <a:latin typeface="Arial" charset="0"/>
          <a:ea typeface="MS PGothic" panose="020B0600070205080204" pitchFamily="34" charset="-128"/>
          <a:cs typeface="ＭＳ Ｐゴシック" pitchFamily="-110" charset="-128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F6228"/>
          </a:solidFill>
          <a:latin typeface="Arial" charset="0"/>
          <a:ea typeface="MS PGothic" panose="020B0600070205080204" pitchFamily="34" charset="-128"/>
          <a:cs typeface="ＭＳ Ｐゴシック" pitchFamily="-110" charset="-128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F6228"/>
          </a:solidFill>
          <a:latin typeface="Arial" charset="0"/>
          <a:ea typeface="MS PGothic" panose="020B0600070205080204" pitchFamily="34" charset="-128"/>
          <a:cs typeface="ＭＳ Ｐゴシック" pitchFamily="-110" charset="-128"/>
        </a:defRPr>
      </a:lvl5pPr>
      <a:lvl6pPr marL="609585" algn="l" defTabSz="609585" rtl="0" fontAlgn="base">
        <a:spcBef>
          <a:spcPct val="0"/>
        </a:spcBef>
        <a:spcAft>
          <a:spcPct val="0"/>
        </a:spcAft>
        <a:defRPr sz="3733" b="1">
          <a:solidFill>
            <a:srgbClr val="FFFFFF"/>
          </a:solidFill>
          <a:latin typeface="Arial" charset="0"/>
          <a:ea typeface="ＭＳ Ｐゴシック" charset="-128"/>
        </a:defRPr>
      </a:lvl6pPr>
      <a:lvl7pPr marL="1219170" algn="l" defTabSz="609585" rtl="0" fontAlgn="base">
        <a:spcBef>
          <a:spcPct val="0"/>
        </a:spcBef>
        <a:spcAft>
          <a:spcPct val="0"/>
        </a:spcAft>
        <a:defRPr sz="3733" b="1">
          <a:solidFill>
            <a:srgbClr val="FFFFFF"/>
          </a:solidFill>
          <a:latin typeface="Arial" charset="0"/>
          <a:ea typeface="ＭＳ Ｐゴシック" charset="-128"/>
        </a:defRPr>
      </a:lvl7pPr>
      <a:lvl8pPr marL="1828754" algn="l" defTabSz="609585" rtl="0" fontAlgn="base">
        <a:spcBef>
          <a:spcPct val="0"/>
        </a:spcBef>
        <a:spcAft>
          <a:spcPct val="0"/>
        </a:spcAft>
        <a:defRPr sz="3733" b="1">
          <a:solidFill>
            <a:srgbClr val="FFFFFF"/>
          </a:solidFill>
          <a:latin typeface="Arial" charset="0"/>
          <a:ea typeface="ＭＳ Ｐゴシック" charset="-128"/>
        </a:defRPr>
      </a:lvl8pPr>
      <a:lvl9pPr marL="2438339" algn="l" defTabSz="609585" rtl="0" fontAlgn="base">
        <a:spcBef>
          <a:spcPct val="0"/>
        </a:spcBef>
        <a:spcAft>
          <a:spcPct val="0"/>
        </a:spcAft>
        <a:defRPr sz="3733" b="1">
          <a:solidFill>
            <a:srgbClr val="FFFFFF"/>
          </a:solidFill>
          <a:latin typeface="Arial" charset="0"/>
          <a:ea typeface="ＭＳ Ｐゴシック" charset="-128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Clr>
          <a:srgbClr val="0F4B91"/>
        </a:buClr>
        <a:buSzPct val="120000"/>
        <a:buFont typeface="Arial" panose="020B0604020202020204" pitchFamily="34" charset="0"/>
        <a:buChar char="•"/>
        <a:defRPr sz="3200" b="1" kern="1200">
          <a:solidFill>
            <a:srgbClr val="0F4B91"/>
          </a:solidFill>
          <a:latin typeface="Arial"/>
          <a:ea typeface="MS PGothic" panose="020B0600070205080204" pitchFamily="34" charset="-128"/>
          <a:cs typeface="MS PGothic" panose="020B0600070205080204" pitchFamily="34" charset="-128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Clr>
          <a:srgbClr val="0F4B91"/>
        </a:buClr>
        <a:buSzPct val="120000"/>
        <a:buFont typeface="Arial" panose="020B0604020202020204" pitchFamily="34" charset="0"/>
        <a:buChar char="•"/>
        <a:defRPr sz="2667" kern="1200">
          <a:solidFill>
            <a:srgbClr val="0F4B91"/>
          </a:solidFill>
          <a:latin typeface="Arial"/>
          <a:ea typeface="MS PGothic" panose="020B0600070205080204" pitchFamily="34" charset="-128"/>
          <a:cs typeface="Arial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Clr>
          <a:srgbClr val="0F4B91"/>
        </a:buClr>
        <a:buFont typeface="Arial" panose="020B0604020202020204" pitchFamily="34" charset="0"/>
        <a:buChar char="•"/>
        <a:defRPr kern="1200">
          <a:solidFill>
            <a:srgbClr val="0F4B91"/>
          </a:solidFill>
          <a:latin typeface="Arial"/>
          <a:ea typeface="Arial" charset="0"/>
          <a:cs typeface="Arial"/>
        </a:defRPr>
      </a:lvl3pPr>
      <a:lvl4pPr marL="2209745" indent="-380990" algn="l" defTabSz="609585" rtl="0" eaLnBrk="0" fontAlgn="base" hangingPunct="0">
        <a:spcBef>
          <a:spcPct val="20000"/>
        </a:spcBef>
        <a:spcAft>
          <a:spcPct val="0"/>
        </a:spcAft>
        <a:buClr>
          <a:srgbClr val="0F4B91"/>
        </a:buClr>
        <a:buSzPct val="70000"/>
        <a:buFont typeface="Arial" panose="020B0604020202020204" pitchFamily="34" charset="0"/>
        <a:buChar char="•"/>
        <a:defRPr sz="2133" b="1" kern="1200">
          <a:solidFill>
            <a:srgbClr val="0F4B91"/>
          </a:solidFill>
          <a:latin typeface="Arial"/>
          <a:ea typeface="Arial" charset="0"/>
          <a:cs typeface="Arial"/>
        </a:defRPr>
      </a:lvl4pPr>
      <a:lvl5pPr marL="2819330" indent="-380990" algn="l" defTabSz="609585" rtl="0" eaLnBrk="0" fontAlgn="base" hangingPunct="0">
        <a:spcBef>
          <a:spcPct val="20000"/>
        </a:spcBef>
        <a:spcAft>
          <a:spcPct val="0"/>
        </a:spcAft>
        <a:buClr>
          <a:srgbClr val="0F4B91"/>
        </a:buClr>
        <a:buFont typeface="Arial" panose="020B0604020202020204" pitchFamily="34" charset="0"/>
        <a:buChar char="•"/>
        <a:defRPr sz="2133" kern="1200">
          <a:solidFill>
            <a:srgbClr val="0F4B91"/>
          </a:solidFill>
          <a:latin typeface="Arial"/>
          <a:ea typeface="Arial" charset="0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oneTexte 1">
            <a:extLst>
              <a:ext uri="{FF2B5EF4-FFF2-40B4-BE49-F238E27FC236}">
                <a16:creationId xmlns:a16="http://schemas.microsoft.com/office/drawing/2014/main" id="{A4141B4A-BC8E-4E2E-9A47-27CC7040A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56" y="357718"/>
            <a:ext cx="3657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7005F"/>
              </a:buClr>
              <a:buSzPct val="120000"/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E91D3E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B5F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altLang="en-US" sz="3200" dirty="0">
                <a:solidFill>
                  <a:prstClr val="white"/>
                </a:solidFill>
              </a:rPr>
              <a:t>SMC-IMPACT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altLang="en-US" sz="3200" dirty="0">
                <a:solidFill>
                  <a:prstClr val="white"/>
                </a:solidFill>
              </a:rPr>
              <a:t> UPDATE </a:t>
            </a:r>
            <a:endParaRPr lang="en-US" alt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3B00F4-3846-415B-88E4-427265EDA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56" y="2460782"/>
            <a:ext cx="4440664" cy="58463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rgbClr val="A7005F"/>
              </a:buClr>
              <a:buSzPct val="120000"/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E91D3E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B5F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eaLnBrk="0" fontAlgn="base" hangingPunct="0">
              <a:spcAft>
                <a:spcPct val="0"/>
              </a:spcAft>
              <a:buClr>
                <a:srgbClr val="B30076"/>
              </a:buClr>
              <a:buNone/>
              <a:defRPr/>
            </a:pPr>
            <a:r>
              <a:rPr lang="en-GB" altLang="en-US" sz="1400" dirty="0">
                <a:solidFill>
                  <a:prstClr val="white"/>
                </a:solidFill>
              </a:rPr>
              <a:t>Dr André Tchouatieu - MMV </a:t>
            </a:r>
          </a:p>
          <a:p>
            <a:pPr defTabSz="914377" eaLnBrk="0" fontAlgn="base" hangingPunct="0">
              <a:spcAft>
                <a:spcPct val="0"/>
              </a:spcAft>
              <a:buClr>
                <a:srgbClr val="B30076"/>
              </a:buClr>
              <a:buNone/>
              <a:defRPr/>
            </a:pPr>
            <a:r>
              <a:rPr lang="en-GB" altLang="en-US" sz="1400" dirty="0">
                <a:solidFill>
                  <a:prstClr val="white"/>
                </a:solidFill>
              </a:rPr>
              <a:t>March 3</a:t>
            </a:r>
            <a:r>
              <a:rPr lang="en-GB" altLang="en-US" sz="1400" baseline="30000" dirty="0">
                <a:solidFill>
                  <a:prstClr val="white"/>
                </a:solidFill>
              </a:rPr>
              <a:t>rd</a:t>
            </a:r>
            <a:r>
              <a:rPr lang="en-GB" altLang="en-US" sz="1400" dirty="0">
                <a:solidFill>
                  <a:prstClr val="white"/>
                </a:solidFill>
              </a:rPr>
              <a:t>  2022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BB2B3F-24F9-4446-ABA0-263B192A9FC5}"/>
              </a:ext>
            </a:extLst>
          </p:cNvPr>
          <p:cNvSpPr txBox="1"/>
          <p:nvPr/>
        </p:nvSpPr>
        <p:spPr>
          <a:xfrm>
            <a:off x="0" y="1563793"/>
            <a:ext cx="4238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prstClr val="white"/>
                </a:solidFill>
                <a:ea typeface="MS PGothic" panose="020B0600070205080204" pitchFamily="34" charset="-128"/>
              </a:rPr>
              <a:t>The SMC Alliance review and planning meeting 2022 </a:t>
            </a:r>
            <a:endParaRPr lang="fr-CH" sz="140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950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re 1">
            <a:extLst>
              <a:ext uri="{FF2B5EF4-FFF2-40B4-BE49-F238E27FC236}">
                <a16:creationId xmlns:a16="http://schemas.microsoft.com/office/drawing/2014/main" id="{0B08FDB4-6137-41DB-854D-938F9D19A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260351"/>
            <a:ext cx="11990917" cy="702733"/>
          </a:xfrm>
        </p:spPr>
        <p:txBody>
          <a:bodyPr/>
          <a:lstStyle/>
          <a:p>
            <a:pPr marL="342891" indent="-342891"/>
            <a:r>
              <a:rPr lang="en-GB" altLang="en-US" dirty="0"/>
              <a:t>Rationale for the Senegalese dosage </a:t>
            </a:r>
          </a:p>
        </p:txBody>
      </p:sp>
      <p:sp>
        <p:nvSpPr>
          <p:cNvPr id="9219" name="Espace réservé du contenu 2">
            <a:extLst>
              <a:ext uri="{FF2B5EF4-FFF2-40B4-BE49-F238E27FC236}">
                <a16:creationId xmlns:a16="http://schemas.microsoft.com/office/drawing/2014/main" id="{A345271C-5B61-40B9-84B9-339CFB8D9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419" y="1238799"/>
            <a:ext cx="10465163" cy="518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1867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The calculation of the weight – age dosing for SPAQ in children 5 -9 years old in Senegal was based on an Anthropometry dataset with 2520 observations from </a:t>
            </a:r>
            <a:r>
              <a:rPr lang="en-US" altLang="en-US" sz="1867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Niakhar</a:t>
            </a:r>
            <a:r>
              <a:rPr lang="en-US" altLang="en-US" sz="1867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2007. The therapeutic ranges considered for the various drugs are as follows: </a:t>
            </a:r>
          </a:p>
          <a:p>
            <a:pPr lvl="1">
              <a:defRPr/>
            </a:pPr>
            <a:r>
              <a:rPr lang="en-US" altLang="en-US" sz="1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AQ base 10mg/kg, range 7.5 to 15mg/kg </a:t>
            </a:r>
          </a:p>
          <a:p>
            <a:pPr lvl="1">
              <a:defRPr/>
            </a:pPr>
            <a:r>
              <a:rPr lang="en-US" altLang="en-US" sz="1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Sulfadoxine: 25mg/kg: the recommendation considered was that 25mg/kg is minimum rather than median and should not exceed 70mg/kg. </a:t>
            </a:r>
          </a:p>
          <a:p>
            <a:pPr lvl="1">
              <a:defRPr/>
            </a:pPr>
            <a:r>
              <a:rPr lang="en-US" altLang="en-US" sz="1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Pyrimethamine: 1.25 mg/kg range 1.25 – 3.50 mg/kg </a:t>
            </a:r>
          </a:p>
          <a:p>
            <a:pPr>
              <a:defRPr/>
            </a:pPr>
            <a:endParaRPr lang="en-GB" altLang="en-US" sz="1867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24C693B-3DD8-4D1E-A421-E8D051FFCA3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3790951" y="7490884"/>
            <a:ext cx="2895600" cy="36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7005F"/>
              </a:buClr>
              <a:buSzPct val="120000"/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32" indent="-285744">
              <a:spcBef>
                <a:spcPct val="20000"/>
              </a:spcBef>
              <a:buClr>
                <a:srgbClr val="E91D3E"/>
              </a:buClr>
              <a:buSzPct val="120000"/>
              <a:buFont typeface="Arial" panose="020B0604020202020204" pitchFamily="34" charset="0"/>
              <a:buChar char="•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2971" indent="-228594">
              <a:spcBef>
                <a:spcPct val="20000"/>
              </a:spcBef>
              <a:buClr>
                <a:srgbClr val="FFB5F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spcBef>
                <a:spcPct val="20000"/>
              </a:spcBef>
              <a:buSzPct val="70000"/>
              <a:defRPr sz="2133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spcBef>
                <a:spcPct val="20000"/>
              </a:spcBef>
              <a:defRPr sz="2133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666933" indent="-228594" defTabSz="609585" eaLnBrk="0" fontAlgn="base" hangingPunct="0">
              <a:spcBef>
                <a:spcPct val="20000"/>
              </a:spcBef>
              <a:spcAft>
                <a:spcPct val="0"/>
              </a:spcAft>
              <a:defRPr sz="2133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3276518" indent="-228594" defTabSz="609585" eaLnBrk="0" fontAlgn="base" hangingPunct="0">
              <a:spcBef>
                <a:spcPct val="20000"/>
              </a:spcBef>
              <a:spcAft>
                <a:spcPct val="0"/>
              </a:spcAft>
              <a:defRPr sz="2133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886103" indent="-228594" defTabSz="609585" eaLnBrk="0" fontAlgn="base" hangingPunct="0">
              <a:spcBef>
                <a:spcPct val="20000"/>
              </a:spcBef>
              <a:spcAft>
                <a:spcPct val="0"/>
              </a:spcAft>
              <a:defRPr sz="2133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4495688" indent="-228594" defTabSz="609585" eaLnBrk="0" fontAlgn="base" hangingPunct="0">
              <a:spcBef>
                <a:spcPct val="20000"/>
              </a:spcBef>
              <a:spcAft>
                <a:spcPct val="0"/>
              </a:spcAft>
              <a:defRPr sz="2133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</a:rPr>
              <a:t>Here is the footer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7A543B-3923-4816-8C45-562DE6B6BF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9"/>
          <a:stretch/>
        </p:blipFill>
        <p:spPr bwMode="auto">
          <a:xfrm>
            <a:off x="239350" y="3288765"/>
            <a:ext cx="3957961" cy="2496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9F6E05-981E-4739-9F00-E4CA667993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4"/>
          <a:stretch/>
        </p:blipFill>
        <p:spPr bwMode="auto">
          <a:xfrm>
            <a:off x="3992511" y="3639066"/>
            <a:ext cx="3869815" cy="2160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3D0304-F729-4329-85A3-AFE9B96F20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9"/>
          <a:stretch/>
        </p:blipFill>
        <p:spPr bwMode="auto">
          <a:xfrm>
            <a:off x="7994381" y="3332991"/>
            <a:ext cx="3958271" cy="24962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59F46D-AEE9-4F69-AB71-628A3BBB0058}"/>
              </a:ext>
            </a:extLst>
          </p:cNvPr>
          <p:cNvCxnSpPr>
            <a:cxnSpLocks/>
          </p:cNvCxnSpPr>
          <p:nvPr/>
        </p:nvCxnSpPr>
        <p:spPr>
          <a:xfrm>
            <a:off x="3023659" y="3525012"/>
            <a:ext cx="0" cy="206044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1CB514-D9F1-4CBF-AF84-37CA3B872237}"/>
              </a:ext>
            </a:extLst>
          </p:cNvPr>
          <p:cNvCxnSpPr>
            <a:cxnSpLocks/>
          </p:cNvCxnSpPr>
          <p:nvPr/>
        </p:nvCxnSpPr>
        <p:spPr>
          <a:xfrm>
            <a:off x="1487488" y="3429001"/>
            <a:ext cx="0" cy="215646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BC2F9DD-5D8B-4434-B9C8-904F1942C798}"/>
              </a:ext>
            </a:extLst>
          </p:cNvPr>
          <p:cNvCxnSpPr>
            <a:cxnSpLocks/>
          </p:cNvCxnSpPr>
          <p:nvPr/>
        </p:nvCxnSpPr>
        <p:spPr>
          <a:xfrm>
            <a:off x="5039883" y="3709349"/>
            <a:ext cx="0" cy="1964439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B74FCE0-C830-4950-AD1F-1817F427D619}"/>
              </a:ext>
            </a:extLst>
          </p:cNvPr>
          <p:cNvCxnSpPr>
            <a:cxnSpLocks/>
          </p:cNvCxnSpPr>
          <p:nvPr/>
        </p:nvCxnSpPr>
        <p:spPr>
          <a:xfrm>
            <a:off x="7778088" y="3639066"/>
            <a:ext cx="0" cy="2024361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66EA44F-4C91-48D1-88AC-8E6D08268DC1}"/>
              </a:ext>
            </a:extLst>
          </p:cNvPr>
          <p:cNvCxnSpPr>
            <a:cxnSpLocks/>
          </p:cNvCxnSpPr>
          <p:nvPr/>
        </p:nvCxnSpPr>
        <p:spPr>
          <a:xfrm>
            <a:off x="9441005" y="3525011"/>
            <a:ext cx="0" cy="215646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937F424-82B9-4189-B02E-06F876996F38}"/>
              </a:ext>
            </a:extLst>
          </p:cNvPr>
          <p:cNvSpPr txBox="1"/>
          <p:nvPr/>
        </p:nvSpPr>
        <p:spPr>
          <a:xfrm>
            <a:off x="1487489" y="5785043"/>
            <a:ext cx="960105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67" b="1" dirty="0">
                <a:solidFill>
                  <a:srgbClr val="660033"/>
                </a:solidFill>
              </a:rPr>
              <a:t>AQ</a:t>
            </a:r>
            <a:endParaRPr lang="fr-CH" sz="1467" b="1" dirty="0">
              <a:solidFill>
                <a:srgbClr val="660033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A665C9-1D0F-4243-9C17-2DE224B45BF1}"/>
              </a:ext>
            </a:extLst>
          </p:cNvPr>
          <p:cNvSpPr txBox="1"/>
          <p:nvPr/>
        </p:nvSpPr>
        <p:spPr>
          <a:xfrm>
            <a:off x="5519937" y="5830816"/>
            <a:ext cx="1440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3">
                    <a:lumMod val="75000"/>
                  </a:schemeClr>
                </a:solidFill>
              </a:rPr>
              <a:t>Sulfadoxine</a:t>
            </a:r>
            <a:endParaRPr lang="fr-CH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51D330-1DBB-43DE-8DF5-173704B2900A}"/>
              </a:ext>
            </a:extLst>
          </p:cNvPr>
          <p:cNvSpPr txBox="1"/>
          <p:nvPr/>
        </p:nvSpPr>
        <p:spPr>
          <a:xfrm>
            <a:off x="9456374" y="5830815"/>
            <a:ext cx="163218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67" b="1" dirty="0">
                <a:solidFill>
                  <a:srgbClr val="0070C0"/>
                </a:solidFill>
              </a:rPr>
              <a:t>Pyrimethamine  </a:t>
            </a:r>
            <a:endParaRPr lang="fr-CH" sz="1467" b="1" dirty="0">
              <a:solidFill>
                <a:srgbClr val="0070C0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289E321-E721-4AD3-93D4-27D05291F42F}"/>
              </a:ext>
            </a:extLst>
          </p:cNvPr>
          <p:cNvCxnSpPr>
            <a:cxnSpLocks/>
          </p:cNvCxnSpPr>
          <p:nvPr/>
        </p:nvCxnSpPr>
        <p:spPr>
          <a:xfrm>
            <a:off x="10992544" y="3525011"/>
            <a:ext cx="0" cy="215646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351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re 1">
            <a:extLst>
              <a:ext uri="{FF2B5EF4-FFF2-40B4-BE49-F238E27FC236}">
                <a16:creationId xmlns:a16="http://schemas.microsoft.com/office/drawing/2014/main" id="{0B08FDB4-6137-41DB-854D-938F9D19A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260351"/>
            <a:ext cx="11990917" cy="702733"/>
          </a:xfrm>
        </p:spPr>
        <p:txBody>
          <a:bodyPr/>
          <a:lstStyle/>
          <a:p>
            <a:pPr marL="342891" indent="-342891"/>
            <a:r>
              <a:rPr lang="en-GB" altLang="en-US" dirty="0"/>
              <a:t>Rationale for the dosage in Mali </a:t>
            </a:r>
          </a:p>
        </p:txBody>
      </p:sp>
      <p:sp>
        <p:nvSpPr>
          <p:cNvPr id="9219" name="Espace réservé du contenu 2">
            <a:extLst>
              <a:ext uri="{FF2B5EF4-FFF2-40B4-BE49-F238E27FC236}">
                <a16:creationId xmlns:a16="http://schemas.microsoft.com/office/drawing/2014/main" id="{A345271C-5B61-40B9-84B9-339CFB8D9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851" y="1104901"/>
            <a:ext cx="7008779" cy="126798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sz="2133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Dose per weight </a:t>
            </a:r>
            <a:r>
              <a:rPr lang="en-GB" altLang="en-US" sz="2133" dirty="0">
                <a:solidFill>
                  <a:srgbClr val="A7005F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</a:p>
          <a:p>
            <a:pPr lvl="1">
              <a:defRPr/>
            </a:pPr>
            <a:r>
              <a:rPr lang="en-GB" altLang="en-US" sz="1867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SP: 1 tab (500/25mg) / 20 kg Design</a:t>
            </a:r>
          </a:p>
          <a:p>
            <a:pPr lvl="1">
              <a:defRPr/>
            </a:pPr>
            <a:r>
              <a:rPr lang="en-GB" altLang="en-US" sz="1867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AQ: 10mg/kg /d Tab 150 mg </a:t>
            </a:r>
          </a:p>
          <a:p>
            <a:pPr lvl="1">
              <a:defRPr/>
            </a:pPr>
            <a:endParaRPr lang="en-GB" altLang="en-US" sz="1867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609585" lvl="1" indent="0">
              <a:buNone/>
              <a:defRPr/>
            </a:pPr>
            <a:endParaRPr lang="en-GB" altLang="en-US" sz="1867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24C693B-3DD8-4D1E-A421-E8D051FFCA3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3790951" y="7490884"/>
            <a:ext cx="2895600" cy="36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7005F"/>
              </a:buClr>
              <a:buSzPct val="120000"/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32" indent="-285744">
              <a:spcBef>
                <a:spcPct val="20000"/>
              </a:spcBef>
              <a:buClr>
                <a:srgbClr val="E91D3E"/>
              </a:buClr>
              <a:buSzPct val="120000"/>
              <a:buFont typeface="Arial" panose="020B0604020202020204" pitchFamily="34" charset="0"/>
              <a:buChar char="•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2971" indent="-228594">
              <a:spcBef>
                <a:spcPct val="20000"/>
              </a:spcBef>
              <a:buClr>
                <a:srgbClr val="FFB5F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spcBef>
                <a:spcPct val="20000"/>
              </a:spcBef>
              <a:buSzPct val="70000"/>
              <a:defRPr sz="2133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spcBef>
                <a:spcPct val="20000"/>
              </a:spcBef>
              <a:defRPr sz="2133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666933" indent="-228594" defTabSz="609585" eaLnBrk="0" fontAlgn="base" hangingPunct="0">
              <a:spcBef>
                <a:spcPct val="20000"/>
              </a:spcBef>
              <a:spcAft>
                <a:spcPct val="0"/>
              </a:spcAft>
              <a:defRPr sz="2133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3276518" indent="-228594" defTabSz="609585" eaLnBrk="0" fontAlgn="base" hangingPunct="0">
              <a:spcBef>
                <a:spcPct val="20000"/>
              </a:spcBef>
              <a:spcAft>
                <a:spcPct val="0"/>
              </a:spcAft>
              <a:defRPr sz="2133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886103" indent="-228594" defTabSz="609585" eaLnBrk="0" fontAlgn="base" hangingPunct="0">
              <a:spcBef>
                <a:spcPct val="20000"/>
              </a:spcBef>
              <a:spcAft>
                <a:spcPct val="0"/>
              </a:spcAft>
              <a:defRPr sz="2133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4495688" indent="-228594" defTabSz="609585" eaLnBrk="0" fontAlgn="base" hangingPunct="0">
              <a:spcBef>
                <a:spcPct val="20000"/>
              </a:spcBef>
              <a:spcAft>
                <a:spcPct val="0"/>
              </a:spcAft>
              <a:defRPr sz="2133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</a:rPr>
              <a:t>Here is the footer</a:t>
            </a:r>
          </a:p>
        </p:txBody>
      </p:sp>
      <p:sp>
        <p:nvSpPr>
          <p:cNvPr id="9220" name="Espace réservé du numéro de diapositive 2">
            <a:extLst>
              <a:ext uri="{FF2B5EF4-FFF2-40B4-BE49-F238E27FC236}">
                <a16:creationId xmlns:a16="http://schemas.microsoft.com/office/drawing/2014/main" id="{8DAB6535-9A5E-430C-BCDA-E11646B11C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7005F"/>
              </a:buClr>
              <a:buSzPct val="120000"/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32" indent="-285744">
              <a:spcBef>
                <a:spcPct val="20000"/>
              </a:spcBef>
              <a:buClr>
                <a:srgbClr val="E91D3E"/>
              </a:buClr>
              <a:buSzPct val="120000"/>
              <a:buFont typeface="Arial" panose="020B0604020202020204" pitchFamily="34" charset="0"/>
              <a:buChar char="•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2971" indent="-228594">
              <a:spcBef>
                <a:spcPct val="20000"/>
              </a:spcBef>
              <a:buClr>
                <a:srgbClr val="FFB5F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spcBef>
                <a:spcPct val="20000"/>
              </a:spcBef>
              <a:buSzPct val="70000"/>
              <a:defRPr sz="2133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spcBef>
                <a:spcPct val="20000"/>
              </a:spcBef>
              <a:defRPr sz="2133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666933" indent="-228594" defTabSz="609585" eaLnBrk="0" fontAlgn="base" hangingPunct="0">
              <a:spcBef>
                <a:spcPct val="20000"/>
              </a:spcBef>
              <a:spcAft>
                <a:spcPct val="0"/>
              </a:spcAft>
              <a:defRPr sz="2133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3276518" indent="-228594" defTabSz="609585" eaLnBrk="0" fontAlgn="base" hangingPunct="0">
              <a:spcBef>
                <a:spcPct val="20000"/>
              </a:spcBef>
              <a:spcAft>
                <a:spcPct val="0"/>
              </a:spcAft>
              <a:defRPr sz="2133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886103" indent="-228594" defTabSz="609585" eaLnBrk="0" fontAlgn="base" hangingPunct="0">
              <a:spcBef>
                <a:spcPct val="20000"/>
              </a:spcBef>
              <a:spcAft>
                <a:spcPct val="0"/>
              </a:spcAft>
              <a:defRPr sz="2133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4495688" indent="-228594" defTabSz="609585" eaLnBrk="0" fontAlgn="base" hangingPunct="0">
              <a:spcBef>
                <a:spcPct val="20000"/>
              </a:spcBef>
              <a:spcAft>
                <a:spcPct val="0"/>
              </a:spcAft>
              <a:defRPr sz="2133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3B599C-E085-4D00-BF91-B36FAAA69F26}" type="slidenum">
              <a:rPr lang="fr-FR" altLang="en-US" sz="1200" b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fr-FR" altLang="en-US" sz="1200" b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A8C1ED-326D-4B74-8026-BEFF9CB99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1" y="963085"/>
            <a:ext cx="3997497" cy="4962193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C7C473B-E14A-40EB-AA27-6469DE14A907}"/>
              </a:ext>
            </a:extLst>
          </p:cNvPr>
          <p:cNvGraphicFramePr>
            <a:graphicFrameLocks noGrp="1"/>
          </p:cNvGraphicFramePr>
          <p:nvPr/>
        </p:nvGraphicFramePr>
        <p:xfrm>
          <a:off x="4559830" y="2468893"/>
          <a:ext cx="6816757" cy="3122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571">
                  <a:extLst>
                    <a:ext uri="{9D8B030D-6E8A-4147-A177-3AD203B41FA5}">
                      <a16:colId xmlns:a16="http://schemas.microsoft.com/office/drawing/2014/main" val="135690847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52955352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01998872"/>
                    </a:ext>
                  </a:extLst>
                </a:gridCol>
                <a:gridCol w="314805">
                  <a:extLst>
                    <a:ext uri="{9D8B030D-6E8A-4147-A177-3AD203B41FA5}">
                      <a16:colId xmlns:a16="http://schemas.microsoft.com/office/drawing/2014/main" val="2213267421"/>
                    </a:ext>
                  </a:extLst>
                </a:gridCol>
                <a:gridCol w="1632181">
                  <a:extLst>
                    <a:ext uri="{9D8B030D-6E8A-4147-A177-3AD203B41FA5}">
                      <a16:colId xmlns:a16="http://schemas.microsoft.com/office/drawing/2014/main" val="1599736395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endParaRPr lang="fr-CH" sz="1700" dirty="0">
                        <a:latin typeface="Arial 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700" dirty="0"/>
                        <a:t>Sulfadoxine (mg/kg) </a:t>
                      </a:r>
                      <a:endParaRPr lang="fr-CH" sz="1700" dirty="0"/>
                    </a:p>
                  </a:txBody>
                  <a:tcPr marL="121920" marR="121920" marT="60960" marB="60960"/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/>
                        <a:t>Pyrimethamine </a:t>
                      </a:r>
                      <a:endParaRPr lang="fr-CH" sz="1700" dirty="0"/>
                    </a:p>
                    <a:p>
                      <a:r>
                        <a:rPr lang="fr-CH" sz="1700" dirty="0"/>
                        <a:t>(mg/kg)</a:t>
                      </a: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/>
                        <a:t>AQ </a:t>
                      </a:r>
                      <a:endParaRPr lang="fr-CH" sz="1300" dirty="0"/>
                    </a:p>
                    <a:p>
                      <a:r>
                        <a:rPr lang="fr-CH" sz="1300" dirty="0"/>
                        <a:t>(mg/kg/</a:t>
                      </a:r>
                      <a:r>
                        <a:rPr lang="fr-CH" sz="1300" dirty="0" err="1"/>
                        <a:t>day</a:t>
                      </a:r>
                      <a:r>
                        <a:rPr lang="fr-CH" sz="13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/>
                        <a:t>AQ </a:t>
                      </a:r>
                      <a:endParaRPr lang="fr-CH" sz="1700"/>
                    </a:p>
                    <a:p>
                      <a:r>
                        <a:rPr lang="fr-CH" sz="1700"/>
                        <a:t>(mg/kg/day)</a:t>
                      </a:r>
                      <a:endParaRPr lang="fr-CH" sz="1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154933826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GB" sz="1700" dirty="0"/>
                        <a:t>5 – 7 years </a:t>
                      </a:r>
                      <a:endParaRPr lang="fr-CH" sz="17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rgbClr val="C00000"/>
                          </a:solidFill>
                        </a:rPr>
                        <a:t>20.8</a:t>
                      </a:r>
                      <a:r>
                        <a:rPr lang="en-GB" sz="1700" dirty="0"/>
                        <a:t> - 26.3 </a:t>
                      </a:r>
                      <a:endParaRPr lang="fr-CH" sz="1700" dirty="0"/>
                    </a:p>
                  </a:txBody>
                  <a:tcPr marL="121920" marR="121920" marT="60960" marB="6096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1.04 – 1.31</a:t>
                      </a:r>
                      <a:endParaRPr lang="fr-CH" sz="1700" dirty="0"/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9.37 – 11.84</a:t>
                      </a:r>
                      <a:endParaRPr lang="fr-CH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/>
                        <a:t>9.37 – 11.84</a:t>
                      </a:r>
                      <a:endParaRPr lang="fr-CH" sz="1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16174786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GB" sz="1700" dirty="0"/>
                        <a:t>8 – 10 years </a:t>
                      </a:r>
                      <a:endParaRPr lang="fr-CH" sz="17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rgbClr val="C00000"/>
                          </a:solidFill>
                        </a:rPr>
                        <a:t>21.4</a:t>
                      </a:r>
                      <a:r>
                        <a:rPr lang="en-GB" sz="1700" dirty="0"/>
                        <a:t> – 30 </a:t>
                      </a:r>
                      <a:endParaRPr lang="fr-CH" sz="1700" dirty="0"/>
                    </a:p>
                  </a:txBody>
                  <a:tcPr marL="121920" marR="121920" marT="60960" marB="6096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1.07 – 1.5 </a:t>
                      </a:r>
                      <a:endParaRPr lang="fr-CH" sz="1700" dirty="0"/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10.71 –</a:t>
                      </a: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 15 </a:t>
                      </a:r>
                      <a:endParaRPr lang="fr-CH" sz="13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10.71 –</a:t>
                      </a:r>
                      <a:r>
                        <a:rPr lang="en-GB" sz="1700" b="1" dirty="0">
                          <a:solidFill>
                            <a:srgbClr val="FF0000"/>
                          </a:solidFill>
                        </a:rPr>
                        <a:t> 15 </a:t>
                      </a:r>
                      <a:endParaRPr lang="fr-CH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729304731"/>
                  </a:ext>
                </a:extLst>
              </a:tr>
              <a:tr h="494453">
                <a:tc gridSpan="5">
                  <a:txBody>
                    <a:bodyPr/>
                    <a:lstStyle/>
                    <a:p>
                      <a:pPr algn="l"/>
                      <a:r>
                        <a:rPr lang="en-GB" sz="1700" b="1" dirty="0">
                          <a:solidFill>
                            <a:srgbClr val="0070C0"/>
                          </a:solidFill>
                        </a:rPr>
                        <a:t>Adjustment for the pilot study in Kita and </a:t>
                      </a:r>
                      <a:r>
                        <a:rPr lang="en-GB" sz="1700" b="1" dirty="0" err="1">
                          <a:solidFill>
                            <a:srgbClr val="0070C0"/>
                          </a:solidFill>
                        </a:rPr>
                        <a:t>Bafoulabe</a:t>
                      </a:r>
                      <a:r>
                        <a:rPr lang="en-GB" sz="17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fr-CH" sz="1700" b="1" dirty="0">
                        <a:solidFill>
                          <a:srgbClr val="0070C0"/>
                        </a:solidFill>
                      </a:endParaRP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CH" sz="13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01594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GB" sz="1700" dirty="0"/>
                        <a:t>5 – 7 years </a:t>
                      </a:r>
                      <a:endParaRPr lang="fr-CH" sz="17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rgbClr val="C00000"/>
                          </a:solidFill>
                        </a:rPr>
                        <a:t>20.8</a:t>
                      </a:r>
                      <a:r>
                        <a:rPr lang="en-GB" sz="1700" dirty="0"/>
                        <a:t> - 26.3</a:t>
                      </a:r>
                      <a:endParaRPr lang="fr-CH" sz="17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1.04 – 1.31</a:t>
                      </a:r>
                      <a:endParaRPr lang="fr-CH" sz="1700" dirty="0"/>
                    </a:p>
                  </a:txBody>
                  <a:tcPr marL="121920" marR="121920" marT="60960" marB="6096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9.37 – 11.84</a:t>
                      </a:r>
                      <a:endParaRPr lang="fr-CH" sz="1700" dirty="0"/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pPr algn="ctr"/>
                      <a:endParaRPr lang="fr-CH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350199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GB" sz="1700" dirty="0"/>
                        <a:t>8 – 10 years </a:t>
                      </a:r>
                      <a:endParaRPr lang="fr-CH" sz="17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rgbClr val="C00000"/>
                          </a:solidFill>
                        </a:rPr>
                        <a:t>21.4</a:t>
                      </a:r>
                      <a:r>
                        <a:rPr lang="en-GB" sz="1700" dirty="0"/>
                        <a:t> – 30 </a:t>
                      </a:r>
                      <a:endParaRPr lang="fr-CH" sz="17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1.07 – 1.5 </a:t>
                      </a:r>
                      <a:endParaRPr lang="fr-CH" sz="1700" dirty="0"/>
                    </a:p>
                  </a:txBody>
                  <a:tcPr marL="121920" marR="121920" marT="60960" marB="6096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rgbClr val="00B050"/>
                          </a:solidFill>
                        </a:rPr>
                        <a:t>8.57 – 12 </a:t>
                      </a:r>
                      <a:endParaRPr lang="fr-CH" sz="1700" b="0" dirty="0">
                        <a:solidFill>
                          <a:srgbClr val="00B050"/>
                        </a:solidFill>
                      </a:endParaRP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pPr algn="ctr"/>
                      <a:endParaRPr lang="fr-CH" sz="13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934520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2F7FA6-A353-4ED4-BA74-C621EDBA3142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3887755" y="3081171"/>
            <a:ext cx="672075" cy="50995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BD31714-EB72-4C3A-B25F-2571808E8408}"/>
              </a:ext>
            </a:extLst>
          </p:cNvPr>
          <p:cNvSpPr/>
          <p:nvPr/>
        </p:nvSpPr>
        <p:spPr>
          <a:xfrm>
            <a:off x="4559830" y="3081171"/>
            <a:ext cx="6816757" cy="101990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4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B6CE96-D078-430C-A244-A7D808FB38AC}"/>
              </a:ext>
            </a:extLst>
          </p:cNvPr>
          <p:cNvSpPr/>
          <p:nvPr/>
        </p:nvSpPr>
        <p:spPr>
          <a:xfrm>
            <a:off x="1487488" y="5922267"/>
            <a:ext cx="8352928" cy="77109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7" dirty="0">
                <a:solidFill>
                  <a:schemeClr val="accent2"/>
                </a:solidFill>
              </a:rPr>
              <a:t>All children remain within the therapeutic margins for AQ and P, but underdosed (&lt;25mg/kg as minimum) for S for the older/heavier children within the groups  </a:t>
            </a:r>
            <a:endParaRPr lang="fr-CH" sz="1867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55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re 1">
            <a:extLst>
              <a:ext uri="{FF2B5EF4-FFF2-40B4-BE49-F238E27FC236}">
                <a16:creationId xmlns:a16="http://schemas.microsoft.com/office/drawing/2014/main" id="{0B08FDB4-6137-41DB-854D-938F9D19A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260351"/>
            <a:ext cx="11990917" cy="702733"/>
          </a:xfrm>
        </p:spPr>
        <p:txBody>
          <a:bodyPr/>
          <a:lstStyle/>
          <a:p>
            <a:pPr marL="342891" indent="-342891"/>
            <a:r>
              <a:rPr lang="en-GB" altLang="en-US" sz="3600" dirty="0"/>
              <a:t>Roadmap to a validated SPAQ dosing for 5-10 years old children  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24C693B-3DD8-4D1E-A421-E8D051FFCA3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3790951" y="7490884"/>
            <a:ext cx="2895600" cy="36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7005F"/>
              </a:buClr>
              <a:buSzPct val="120000"/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32" indent="-285744">
              <a:spcBef>
                <a:spcPct val="20000"/>
              </a:spcBef>
              <a:buClr>
                <a:srgbClr val="E91D3E"/>
              </a:buClr>
              <a:buSzPct val="120000"/>
              <a:buFont typeface="Arial" panose="020B0604020202020204" pitchFamily="34" charset="0"/>
              <a:buChar char="•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2971" indent="-228594">
              <a:spcBef>
                <a:spcPct val="20000"/>
              </a:spcBef>
              <a:buClr>
                <a:srgbClr val="FFB5F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spcBef>
                <a:spcPct val="20000"/>
              </a:spcBef>
              <a:buSzPct val="70000"/>
              <a:defRPr sz="2133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spcBef>
                <a:spcPct val="20000"/>
              </a:spcBef>
              <a:defRPr sz="2133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666933" indent="-228594" defTabSz="609585" eaLnBrk="0" fontAlgn="base" hangingPunct="0">
              <a:spcBef>
                <a:spcPct val="20000"/>
              </a:spcBef>
              <a:spcAft>
                <a:spcPct val="0"/>
              </a:spcAft>
              <a:defRPr sz="2133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3276518" indent="-228594" defTabSz="609585" eaLnBrk="0" fontAlgn="base" hangingPunct="0">
              <a:spcBef>
                <a:spcPct val="20000"/>
              </a:spcBef>
              <a:spcAft>
                <a:spcPct val="0"/>
              </a:spcAft>
              <a:defRPr sz="2133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886103" indent="-228594" defTabSz="609585" eaLnBrk="0" fontAlgn="base" hangingPunct="0">
              <a:spcBef>
                <a:spcPct val="20000"/>
              </a:spcBef>
              <a:spcAft>
                <a:spcPct val="0"/>
              </a:spcAft>
              <a:defRPr sz="2133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4495688" indent="-228594" defTabSz="609585" eaLnBrk="0" fontAlgn="base" hangingPunct="0">
              <a:spcBef>
                <a:spcPct val="20000"/>
              </a:spcBef>
              <a:spcAft>
                <a:spcPct val="0"/>
              </a:spcAft>
              <a:defRPr sz="2133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</a:rPr>
              <a:t>Here is the footer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9D050F7-FE5C-4E38-9199-85295962A8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708380"/>
              </p:ext>
            </p:extLst>
          </p:nvPr>
        </p:nvGraphicFramePr>
        <p:xfrm>
          <a:off x="609600" y="1143000"/>
          <a:ext cx="11277600" cy="5454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1EFB21D-18EB-4880-A708-1761792154BE}"/>
              </a:ext>
            </a:extLst>
          </p:cNvPr>
          <p:cNvSpPr/>
          <p:nvPr/>
        </p:nvSpPr>
        <p:spPr>
          <a:xfrm>
            <a:off x="101600" y="1781555"/>
            <a:ext cx="2730038" cy="975370"/>
          </a:xfrm>
          <a:prstGeom prst="wedgeRoundRectCallout">
            <a:avLst>
              <a:gd name="adj1" fmla="val -12389"/>
              <a:gd name="adj2" fmla="val 80619"/>
              <a:gd name="adj3" fmla="val 16667"/>
            </a:avLst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/>
              <a:t>Based on existing data, avoiding as much as possible new studies (Pk or others)</a:t>
            </a:r>
            <a:endParaRPr lang="fr-CH" sz="1600" dirty="0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BDCFFAF5-23C3-4EDA-A703-694C17B1ED69}"/>
              </a:ext>
            </a:extLst>
          </p:cNvPr>
          <p:cNvSpPr/>
          <p:nvPr/>
        </p:nvSpPr>
        <p:spPr>
          <a:xfrm>
            <a:off x="3123630" y="5049695"/>
            <a:ext cx="2496277" cy="1536171"/>
          </a:xfrm>
          <a:prstGeom prst="wedgeEllipseCallout">
            <a:avLst>
              <a:gd name="adj1" fmla="val -4898"/>
              <a:gd name="adj2" fmla="val -64751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No current clarity and precision on the new guidelines process</a:t>
            </a:r>
            <a:endParaRPr lang="fr-CH" sz="1600" dirty="0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3FED2254-0036-46BE-BFBD-9E8DA6E913FD}"/>
              </a:ext>
            </a:extLst>
          </p:cNvPr>
          <p:cNvSpPr/>
          <p:nvPr/>
        </p:nvSpPr>
        <p:spPr>
          <a:xfrm>
            <a:off x="5978178" y="1589534"/>
            <a:ext cx="1846016" cy="975370"/>
          </a:xfrm>
          <a:prstGeom prst="wedgeRectCallout">
            <a:avLst>
              <a:gd name="adj1" fmla="val -33145"/>
              <a:gd name="adj2" fmla="val 9630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Internal process between GMP and PQ to be confirmed </a:t>
            </a:r>
            <a:endParaRPr lang="fr-CH" sz="1600" dirty="0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F5607385-F48F-4040-8655-69F895064B45}"/>
              </a:ext>
            </a:extLst>
          </p:cNvPr>
          <p:cNvSpPr/>
          <p:nvPr/>
        </p:nvSpPr>
        <p:spPr>
          <a:xfrm>
            <a:off x="7248128" y="5157192"/>
            <a:ext cx="3532571" cy="1536171"/>
          </a:xfrm>
          <a:prstGeom prst="wedgeEllipseCallout">
            <a:avLst>
              <a:gd name="adj1" fmla="val 3140"/>
              <a:gd name="adj2" fmla="val -6731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Manufacturers are ready and have developed prototypes based on the dosage from Senegal </a:t>
            </a:r>
            <a:endParaRPr lang="fr-CH" sz="1600" dirty="0"/>
          </a:p>
        </p:txBody>
      </p:sp>
      <p:pic>
        <p:nvPicPr>
          <p:cNvPr id="15" name="Graphic 14" descr="Question Mark with solid fill">
            <a:extLst>
              <a:ext uri="{FF2B5EF4-FFF2-40B4-BE49-F238E27FC236}">
                <a16:creationId xmlns:a16="http://schemas.microsoft.com/office/drawing/2014/main" id="{A8DC0D70-B11A-4418-9664-5CFEB92555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17389" y="1781555"/>
            <a:ext cx="850420" cy="85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6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16000" y="400814"/>
            <a:ext cx="10261600" cy="685799"/>
          </a:xfrm>
        </p:spPr>
        <p:txBody>
          <a:bodyPr/>
          <a:lstStyle/>
          <a:p>
            <a:r>
              <a:rPr lang="en-GB" sz="4000" dirty="0"/>
              <a:t>Key achievements so far 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36696A-9877-4361-AC1A-8F5F3758F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1257300"/>
            <a:ext cx="10847294" cy="4044683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Outcome 5: Health workers trained on the use of pyronaridine-artesunate (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PyAs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as treatment for uncomplicated malaria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129 health workers were trained on the correct administration of </a:t>
            </a:r>
            <a:r>
              <a:rPr lang="en-US" sz="2800" b="0" dirty="0" err="1">
                <a:latin typeface="+mn-lt"/>
              </a:rPr>
              <a:t>PyAs</a:t>
            </a:r>
            <a:r>
              <a:rPr lang="en-US" sz="2800" b="0" dirty="0">
                <a:latin typeface="+mn-lt"/>
              </a:rPr>
              <a:t> in the </a:t>
            </a:r>
            <a:r>
              <a:rPr lang="en-US" sz="2800" b="0" dirty="0" err="1">
                <a:latin typeface="+mn-lt"/>
              </a:rPr>
              <a:t>Sigiri</a:t>
            </a:r>
            <a:r>
              <a:rPr lang="en-US" sz="2800" b="0" dirty="0">
                <a:latin typeface="+mn-lt"/>
              </a:rPr>
              <a:t> province of Guinea.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250 people reached out in a plea campaign for expending </a:t>
            </a:r>
            <a:r>
              <a:rPr lang="en-US" sz="2800" b="0" dirty="0" err="1">
                <a:latin typeface="+mn-lt"/>
              </a:rPr>
              <a:t>PyAS</a:t>
            </a:r>
            <a:r>
              <a:rPr lang="en-US" sz="2800" b="0" dirty="0">
                <a:latin typeface="+mn-lt"/>
              </a:rPr>
              <a:t> introduction across Guinea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Marketing authorization of </a:t>
            </a:r>
            <a:r>
              <a:rPr lang="en-US" sz="2800" b="0" dirty="0" err="1">
                <a:latin typeface="+mn-lt"/>
              </a:rPr>
              <a:t>PyAs</a:t>
            </a:r>
            <a:r>
              <a:rPr lang="en-US" sz="2800" b="0" dirty="0">
                <a:latin typeface="+mn-lt"/>
              </a:rPr>
              <a:t> in Guinea was renewed.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First stocks of </a:t>
            </a:r>
            <a:r>
              <a:rPr lang="en-US" sz="2800" b="0" dirty="0" err="1">
                <a:latin typeface="+mn-lt"/>
              </a:rPr>
              <a:t>PyAs</a:t>
            </a:r>
            <a:r>
              <a:rPr lang="en-US" sz="2800" b="0" dirty="0">
                <a:latin typeface="+mn-lt"/>
              </a:rPr>
              <a:t> ordered and delivery in progress  </a:t>
            </a:r>
          </a:p>
          <a:p>
            <a:endParaRPr lang="fr-CH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251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00" y="260649"/>
            <a:ext cx="11990917" cy="882351"/>
          </a:xfrm>
        </p:spPr>
        <p:txBody>
          <a:bodyPr/>
          <a:lstStyle/>
          <a:p>
            <a:r>
              <a:rPr lang="fr-FR" sz="4000" dirty="0"/>
              <a:t>Main challenges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F8F6F0-CDC8-4922-9C71-F2E18ABA4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sz="2800" b="1" noProof="0" dirty="0">
                <a:latin typeface="+mn-lt"/>
              </a:rPr>
              <a:t>COVID- related challenges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noProof="0" dirty="0">
                <a:latin typeface="+mn-lt"/>
              </a:rPr>
              <a:t>Delays in importing SMC drugs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noProof="0" dirty="0">
                <a:latin typeface="+mn-lt"/>
              </a:rPr>
              <a:t>Increased costs of international transportation and freight of SMC commodities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noProof="0" dirty="0">
                <a:latin typeface="+mn-lt"/>
              </a:rPr>
              <a:t>Online meetings, video conferences and  calls, emails  and webinars to replace coordination meeting,  in person field visits due to Covid-19 travel restrictions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b="0" noProof="0" dirty="0">
              <a:latin typeface="+mn-lt"/>
            </a:endParaRPr>
          </a:p>
          <a:p>
            <a:pPr marL="0" indent="0">
              <a:buFontTx/>
              <a:buNone/>
            </a:pPr>
            <a:r>
              <a:rPr lang="en-GB" sz="2800" b="1" noProof="0" dirty="0">
                <a:latin typeface="+mn-lt"/>
              </a:rPr>
              <a:t>Field realities changes from the time of project design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noProof="0" dirty="0">
                <a:latin typeface="+mn-lt"/>
              </a:rPr>
              <a:t>Changes in the logistics and implementation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noProof="0" dirty="0">
                <a:latin typeface="+mn-lt"/>
              </a:rPr>
              <a:t>Change</a:t>
            </a:r>
            <a:r>
              <a:rPr lang="en-GB" sz="2400" b="0" baseline="0" noProof="0" dirty="0">
                <a:latin typeface="+mn-lt"/>
              </a:rPr>
              <a:t> in targeted area and number of children as well</a:t>
            </a:r>
          </a:p>
          <a:p>
            <a:pPr marL="342900" marR="0" lvl="0" indent="-342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b="0" baseline="0" noProof="0" dirty="0">
                <a:latin typeface="+mn-lt"/>
              </a:rPr>
              <a:t>Changes in SMC distribution strategy for a new target (school children)</a:t>
            </a:r>
            <a:endParaRPr lang="en-GB" sz="2400" b="0" noProof="0" dirty="0">
              <a:latin typeface="+mn-lt"/>
            </a:endParaRPr>
          </a:p>
          <a:p>
            <a:endParaRPr lang="fr-CH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167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A505-C859-40FE-8654-E8EE26DBC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Way forward </a:t>
            </a: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C34AD-B1B8-4106-B672-DC7DB365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0" dirty="0">
                <a:latin typeface="+mn-lt"/>
              </a:rPr>
              <a:t>Launch project implementation in Niger in 2022 </a:t>
            </a:r>
            <a:r>
              <a:rPr lang="en-GB" sz="2000" b="0" dirty="0">
                <a:latin typeface="+mn-lt"/>
              </a:rPr>
              <a:t>(CRS &amp; NMCP)</a:t>
            </a:r>
          </a:p>
          <a:p>
            <a:r>
              <a:rPr lang="en-GB" sz="2800" b="0" dirty="0">
                <a:latin typeface="+mn-lt"/>
              </a:rPr>
              <a:t>Continue implementation in the 2 LGAs in </a:t>
            </a:r>
            <a:r>
              <a:rPr lang="en-GB" sz="2800" b="0" dirty="0" err="1">
                <a:latin typeface="+mn-lt"/>
              </a:rPr>
              <a:t>Bauci</a:t>
            </a:r>
            <a:r>
              <a:rPr lang="en-GB" sz="2800" b="0" dirty="0">
                <a:latin typeface="+mn-lt"/>
              </a:rPr>
              <a:t> State Nigeria with addition of a 5</a:t>
            </a:r>
            <a:r>
              <a:rPr lang="en-GB" sz="2800" b="0" baseline="30000" dirty="0">
                <a:latin typeface="+mn-lt"/>
              </a:rPr>
              <a:t>th</a:t>
            </a:r>
            <a:r>
              <a:rPr lang="en-GB" sz="2800" b="0" dirty="0">
                <a:latin typeface="+mn-lt"/>
              </a:rPr>
              <a:t> cycle from 2022 </a:t>
            </a:r>
            <a:r>
              <a:rPr lang="en-GB" sz="2000" b="0" dirty="0">
                <a:latin typeface="+mn-lt"/>
              </a:rPr>
              <a:t>(MC &amp; NMEP) </a:t>
            </a:r>
            <a:endParaRPr lang="en-GB" sz="2800" b="0" dirty="0">
              <a:latin typeface="+mn-lt"/>
            </a:endParaRPr>
          </a:p>
          <a:p>
            <a:r>
              <a:rPr lang="en-GB" sz="2800" b="0" dirty="0">
                <a:latin typeface="+mn-lt"/>
              </a:rPr>
              <a:t>Continue pilot implementation in Mali, The Gambia and Guinea </a:t>
            </a:r>
            <a:r>
              <a:rPr lang="en-GB" sz="2000" b="0" dirty="0">
                <a:latin typeface="+mn-lt"/>
              </a:rPr>
              <a:t>(CRS &amp; NMCPs)</a:t>
            </a:r>
            <a:endParaRPr lang="en-GB" sz="2800" b="0" dirty="0">
              <a:latin typeface="+mn-lt"/>
            </a:endParaRPr>
          </a:p>
          <a:p>
            <a:r>
              <a:rPr lang="en-GB" sz="2800" b="0" dirty="0">
                <a:latin typeface="+mn-lt"/>
              </a:rPr>
              <a:t>Start of data collection for impact and cost effectiveness assessment in  Guinea, Mali, Niger and The Gambia in 2022 </a:t>
            </a:r>
            <a:r>
              <a:rPr lang="en-GB" sz="2000" b="0" dirty="0">
                <a:latin typeface="+mn-lt"/>
              </a:rPr>
              <a:t>(LSHTM &amp; local research institutions)</a:t>
            </a:r>
            <a:endParaRPr lang="en-GB" sz="2800" b="0" dirty="0">
              <a:latin typeface="+mn-lt"/>
            </a:endParaRPr>
          </a:p>
          <a:p>
            <a:r>
              <a:rPr lang="en-GB" sz="2800" b="0" dirty="0">
                <a:latin typeface="+mn-lt"/>
              </a:rPr>
              <a:t>Consensus on SPAQ 5 – 10 years dosing and selection of a manufacturer in 2022 </a:t>
            </a:r>
            <a:r>
              <a:rPr lang="en-GB" sz="2000" b="0" dirty="0">
                <a:latin typeface="+mn-lt"/>
              </a:rPr>
              <a:t>(MMV)</a:t>
            </a:r>
          </a:p>
          <a:p>
            <a:r>
              <a:rPr lang="fr-CH" sz="2800" b="0" dirty="0">
                <a:latin typeface="+mn-lt"/>
              </a:rPr>
              <a:t>Effective pilot introduction of </a:t>
            </a:r>
            <a:r>
              <a:rPr lang="fr-CH" sz="2800" b="0" dirty="0" err="1">
                <a:latin typeface="+mn-lt"/>
              </a:rPr>
              <a:t>PyAS</a:t>
            </a:r>
            <a:r>
              <a:rPr lang="fr-CH" sz="2800" b="0" dirty="0">
                <a:latin typeface="+mn-lt"/>
              </a:rPr>
              <a:t> in </a:t>
            </a:r>
            <a:r>
              <a:rPr lang="fr-CH" sz="2800" b="0" dirty="0" err="1">
                <a:latin typeface="+mn-lt"/>
              </a:rPr>
              <a:t>Sigiri</a:t>
            </a:r>
            <a:r>
              <a:rPr lang="fr-CH" sz="2800" b="0" dirty="0">
                <a:latin typeface="+mn-lt"/>
              </a:rPr>
              <a:t> district in </a:t>
            </a:r>
            <a:r>
              <a:rPr lang="fr-CH" sz="2800" b="0" dirty="0" err="1">
                <a:latin typeface="+mn-lt"/>
              </a:rPr>
              <a:t>Guinea</a:t>
            </a:r>
            <a:r>
              <a:rPr lang="fr-CH" sz="2800" b="0" dirty="0">
                <a:latin typeface="+mn-lt"/>
              </a:rPr>
              <a:t> </a:t>
            </a:r>
            <a:r>
              <a:rPr lang="fr-CH" sz="2000" b="0" dirty="0">
                <a:latin typeface="+mn-lt"/>
              </a:rPr>
              <a:t>(NMCP)</a:t>
            </a:r>
            <a:endParaRPr lang="fr-CH" sz="2800" b="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75E94-B948-4368-9A11-0A146D8B6F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45ECF8-DA13-4BA3-A46A-CF0AB2346E18}" type="slidenum">
              <a:rPr lang="fr-FR" altLang="en-US" smtClean="0"/>
              <a:pPr>
                <a:defRPr/>
              </a:pPr>
              <a:t>15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8824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10D265-4F9E-4A2D-B405-D4A9B8DA60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48895-14F8-4F5E-88DA-CA91A14873B2}" type="slidenum">
              <a:rPr lang="fr-FR" altLang="en-US" smtClean="0"/>
              <a:pPr>
                <a:defRPr/>
              </a:pPr>
              <a:t>16</a:t>
            </a:fld>
            <a:endParaRPr lang="fr-F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288992-0CAA-45ED-9ECA-F8928A69BE83}"/>
              </a:ext>
            </a:extLst>
          </p:cNvPr>
          <p:cNvSpPr txBox="1"/>
          <p:nvPr/>
        </p:nvSpPr>
        <p:spPr>
          <a:xfrm>
            <a:off x="2088919" y="2628900"/>
            <a:ext cx="759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9600" dirty="0" err="1">
                <a:solidFill>
                  <a:srgbClr val="0070C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Thank</a:t>
            </a:r>
            <a:r>
              <a:rPr lang="fr-CH" sz="9600" dirty="0">
                <a:solidFill>
                  <a:srgbClr val="0070C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 You </a:t>
            </a:r>
            <a:endParaRPr lang="fr-FR" sz="9600" dirty="0">
              <a:solidFill>
                <a:srgbClr val="0070C0"/>
              </a:solidFill>
              <a:latin typeface="Arial Rounded MT Bold" panose="020F07040305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02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>
            <a:extLst>
              <a:ext uri="{FF2B5EF4-FFF2-40B4-BE49-F238E27FC236}">
                <a16:creationId xmlns:a16="http://schemas.microsoft.com/office/drawing/2014/main" id="{4997DFE6-6718-4BA5-BB06-73B582EFB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260351"/>
            <a:ext cx="11990917" cy="702733"/>
          </a:xfrm>
        </p:spPr>
        <p:txBody>
          <a:bodyPr/>
          <a:lstStyle/>
          <a:p>
            <a:pPr marL="342891" indent="-342891"/>
            <a:r>
              <a:rPr lang="en-GB" altLang="en-US" dirty="0">
                <a:solidFill>
                  <a:srgbClr val="4F62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</a:t>
            </a:r>
          </a:p>
        </p:txBody>
      </p:sp>
      <p:sp>
        <p:nvSpPr>
          <p:cNvPr id="9219" name="Espace réservé du contenu 2">
            <a:extLst>
              <a:ext uri="{FF2B5EF4-FFF2-40B4-BE49-F238E27FC236}">
                <a16:creationId xmlns:a16="http://schemas.microsoft.com/office/drawing/2014/main" id="{FC724301-8F1A-49B0-B302-4A30BF676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316" y="1414126"/>
            <a:ext cx="6288416" cy="4256691"/>
          </a:xfrm>
        </p:spPr>
        <p:txBody>
          <a:bodyPr>
            <a:noAutofit/>
          </a:bodyPr>
          <a:lstStyle/>
          <a:p>
            <a:pPr marL="457200" lvl="0" indent="-457200"/>
            <a:r>
              <a:rPr lang="en-GB" sz="2400" dirty="0">
                <a:latin typeface="+mn-lt"/>
                <a:cs typeface="Arial"/>
              </a:rPr>
              <a:t>Background </a:t>
            </a:r>
          </a:p>
          <a:p>
            <a:pPr marL="457200" lvl="0" indent="-457200"/>
            <a:r>
              <a:rPr lang="en-GB" sz="2400" dirty="0">
                <a:latin typeface="+mn-lt"/>
                <a:cs typeface="Arial"/>
              </a:rPr>
              <a:t>Areas implementing SMC from 2014-2021 </a:t>
            </a:r>
          </a:p>
          <a:p>
            <a:pPr marL="457200" lvl="0" indent="-457200"/>
            <a:r>
              <a:rPr lang="en-GB" sz="2400" dirty="0">
                <a:latin typeface="+mn-lt"/>
                <a:cs typeface="Arial"/>
              </a:rPr>
              <a:t>The SMC-IMPACT project</a:t>
            </a:r>
          </a:p>
          <a:p>
            <a:pPr marL="0" lvl="0" indent="0">
              <a:buNone/>
            </a:pPr>
            <a:r>
              <a:rPr lang="en-GB" sz="2400" dirty="0">
                <a:latin typeface="+mn-lt"/>
                <a:cs typeface="Arial"/>
              </a:rPr>
              <a:t>	- Objectives </a:t>
            </a:r>
          </a:p>
          <a:p>
            <a:pPr marL="0" lvl="0" indent="0">
              <a:buNone/>
            </a:pPr>
            <a:r>
              <a:rPr lang="en-GB" sz="2400" dirty="0">
                <a:latin typeface="+mn-lt"/>
                <a:cs typeface="Arial"/>
              </a:rPr>
              <a:t>	- Project structure </a:t>
            </a:r>
          </a:p>
          <a:p>
            <a:pPr marL="457200" lvl="0" indent="-457200"/>
            <a:r>
              <a:rPr lang="en-GB" sz="2400" dirty="0">
                <a:latin typeface="+mn-lt"/>
                <a:cs typeface="Arial"/>
              </a:rPr>
              <a:t>Key achievements in 2021</a:t>
            </a:r>
          </a:p>
          <a:p>
            <a:pPr marL="457200" lvl="0" indent="-457200"/>
            <a:r>
              <a:rPr lang="en-GB" sz="2400" dirty="0">
                <a:latin typeface="+mn-lt"/>
                <a:cs typeface="Arial"/>
              </a:rPr>
              <a:t>Main challenges and solution </a:t>
            </a:r>
          </a:p>
          <a:p>
            <a:pPr marL="457200" lvl="0" indent="-457200"/>
            <a:r>
              <a:rPr lang="en-GB" sz="2400" dirty="0">
                <a:latin typeface="+mn-lt"/>
                <a:cs typeface="Arial"/>
              </a:rPr>
              <a:t>Way forward</a:t>
            </a:r>
          </a:p>
        </p:txBody>
      </p:sp>
      <p:sp>
        <p:nvSpPr>
          <p:cNvPr id="8196" name="Espace réservé du pied de page 1">
            <a:extLst>
              <a:ext uri="{FF2B5EF4-FFF2-40B4-BE49-F238E27FC236}">
                <a16:creationId xmlns:a16="http://schemas.microsoft.com/office/drawing/2014/main" id="{BE18F91B-F976-4B7A-AFD4-204563B3BAA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3790951" y="7490884"/>
            <a:ext cx="2895600" cy="36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7005F"/>
              </a:buClr>
              <a:buSzPct val="120000"/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32" indent="-285744">
              <a:spcBef>
                <a:spcPct val="20000"/>
              </a:spcBef>
              <a:buClr>
                <a:srgbClr val="E91D3E"/>
              </a:buClr>
              <a:buSzPct val="120000"/>
              <a:buFont typeface="Arial" panose="020B0604020202020204" pitchFamily="34" charset="0"/>
              <a:buChar char="•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2971" indent="-228594">
              <a:spcBef>
                <a:spcPct val="20000"/>
              </a:spcBef>
              <a:buClr>
                <a:srgbClr val="FFB5F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spcBef>
                <a:spcPct val="20000"/>
              </a:spcBef>
              <a:buSzPct val="70000"/>
              <a:defRPr sz="2133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spcBef>
                <a:spcPct val="20000"/>
              </a:spcBef>
              <a:defRPr sz="2133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666933" indent="-228594" defTabSz="609585" eaLnBrk="0" fontAlgn="base" hangingPunct="0">
              <a:spcBef>
                <a:spcPct val="20000"/>
              </a:spcBef>
              <a:spcAft>
                <a:spcPct val="0"/>
              </a:spcAft>
              <a:defRPr sz="2133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3276518" indent="-228594" defTabSz="609585" eaLnBrk="0" fontAlgn="base" hangingPunct="0">
              <a:spcBef>
                <a:spcPct val="20000"/>
              </a:spcBef>
              <a:spcAft>
                <a:spcPct val="0"/>
              </a:spcAft>
              <a:defRPr sz="2133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886103" indent="-228594" defTabSz="609585" eaLnBrk="0" fontAlgn="base" hangingPunct="0">
              <a:spcBef>
                <a:spcPct val="20000"/>
              </a:spcBef>
              <a:spcAft>
                <a:spcPct val="0"/>
              </a:spcAft>
              <a:defRPr sz="2133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4495688" indent="-228594" defTabSz="609585" eaLnBrk="0" fontAlgn="base" hangingPunct="0">
              <a:spcBef>
                <a:spcPct val="20000"/>
              </a:spcBef>
              <a:spcAft>
                <a:spcPct val="0"/>
              </a:spcAft>
              <a:defRPr sz="2133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200" b="0">
                <a:solidFill>
                  <a:srgbClr val="000000"/>
                </a:solidFill>
              </a:rPr>
              <a:t>Here is the footer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731" y="2070115"/>
            <a:ext cx="4729476" cy="333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1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>
            <a:extLst>
              <a:ext uri="{FF2B5EF4-FFF2-40B4-BE49-F238E27FC236}">
                <a16:creationId xmlns:a16="http://schemas.microsoft.com/office/drawing/2014/main" id="{4997DFE6-6718-4BA5-BB06-73B582EFB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260351"/>
            <a:ext cx="11990917" cy="702733"/>
          </a:xfrm>
        </p:spPr>
        <p:txBody>
          <a:bodyPr/>
          <a:lstStyle/>
          <a:p>
            <a:pPr marL="342891" indent="-342891"/>
            <a:r>
              <a:rPr lang="en-GB" altLang="en-US" dirty="0">
                <a:solidFill>
                  <a:srgbClr val="4F62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</a:p>
        </p:txBody>
      </p:sp>
      <p:sp>
        <p:nvSpPr>
          <p:cNvPr id="9219" name="Espace réservé du contenu 2">
            <a:extLst>
              <a:ext uri="{FF2B5EF4-FFF2-40B4-BE49-F238E27FC236}">
                <a16:creationId xmlns:a16="http://schemas.microsoft.com/office/drawing/2014/main" id="{FC724301-8F1A-49B0-B302-4A30BF676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39924"/>
            <a:ext cx="11049000" cy="5181600"/>
          </a:xfrm>
        </p:spPr>
        <p:txBody>
          <a:bodyPr>
            <a:noAutofit/>
          </a:bodyPr>
          <a:lstStyle/>
          <a:p>
            <a:pPr>
              <a:buClr>
                <a:srgbClr val="4C7330"/>
              </a:buClr>
              <a:defRPr/>
            </a:pPr>
            <a:r>
              <a:rPr lang="en-US" altLang="en-US" sz="2400" dirty="0">
                <a:latin typeface="+mn-lt"/>
                <a:ea typeface="ＭＳ Ｐゴシック" pitchFamily="34" charset="-128"/>
                <a:cs typeface="Arial" panose="020B0604020202020204" pitchFamily="34" charset="0"/>
              </a:rPr>
              <a:t>SMC reduced malaria cases during the transmission season by 75%, and severe cases by 75% in clinical trials in children 3-59 months </a:t>
            </a:r>
            <a:r>
              <a:rPr lang="en-US" altLang="en-US" sz="1867" b="0" dirty="0">
                <a:latin typeface="+mn-lt"/>
                <a:ea typeface="ＭＳ Ｐゴシック" pitchFamily="34" charset="-128"/>
                <a:cs typeface="Arial" panose="020B0604020202020204" pitchFamily="34" charset="0"/>
              </a:rPr>
              <a:t>(WHO 2011)</a:t>
            </a:r>
          </a:p>
          <a:p>
            <a:pPr>
              <a:buClr>
                <a:srgbClr val="4C7330"/>
              </a:buClr>
              <a:defRPr/>
            </a:pPr>
            <a:endParaRPr lang="en-US" altLang="en-US" sz="1867" dirty="0">
              <a:latin typeface="+mn-lt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buClr>
                <a:srgbClr val="4C7330"/>
              </a:buClr>
              <a:defRPr/>
            </a:pPr>
            <a:endParaRPr lang="en-US" altLang="en-US" sz="400" dirty="0">
              <a:latin typeface="+mn-lt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buClr>
                <a:srgbClr val="4C7330"/>
              </a:buClr>
              <a:defRPr/>
            </a:pPr>
            <a:r>
              <a:rPr lang="en-US" altLang="en-US" sz="2400" dirty="0">
                <a:latin typeface="+mn-lt"/>
                <a:ea typeface="ＭＳ Ｐゴシック" pitchFamily="34" charset="-128"/>
                <a:cs typeface="Arial" panose="020B0604020202020204" pitchFamily="34" charset="0"/>
              </a:rPr>
              <a:t>SMC has proved to be </a:t>
            </a:r>
            <a:r>
              <a:rPr lang="en-US" altLang="en-US" sz="2400" dirty="0">
                <a:solidFill>
                  <a:srgbClr val="4C7330"/>
                </a:solidFill>
                <a:latin typeface="+mn-lt"/>
                <a:ea typeface="ＭＳ Ｐゴシック" pitchFamily="34" charset="-128"/>
                <a:cs typeface="Arial" panose="020B0604020202020204" pitchFamily="34" charset="0"/>
              </a:rPr>
              <a:t>very effective in reducing malaria cases and deaths </a:t>
            </a:r>
            <a:r>
              <a:rPr lang="en-US" altLang="en-US" sz="2400" dirty="0">
                <a:latin typeface="+mn-lt"/>
                <a:ea typeface="ＭＳ Ｐゴシック" pitchFamily="34" charset="-128"/>
                <a:cs typeface="Arial" panose="020B0604020202020204" pitchFamily="34" charset="0"/>
              </a:rPr>
              <a:t>in young children when introduced through national programs </a:t>
            </a:r>
            <a:r>
              <a:rPr lang="en-US" altLang="en-US" sz="1867" b="0" dirty="0">
                <a:latin typeface="+mn-lt"/>
                <a:ea typeface="ＭＳ Ｐゴシック" pitchFamily="34" charset="-128"/>
                <a:cs typeface="Arial" panose="020B0604020202020204" pitchFamily="34" charset="0"/>
              </a:rPr>
              <a:t>(Access-SMC 2020)</a:t>
            </a:r>
          </a:p>
          <a:p>
            <a:pPr>
              <a:buClr>
                <a:srgbClr val="4C7330"/>
              </a:buClr>
              <a:defRPr/>
            </a:pPr>
            <a:endParaRPr lang="en-US" altLang="en-US" sz="1867" dirty="0">
              <a:latin typeface="+mn-lt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buClr>
                <a:srgbClr val="4C7330"/>
              </a:buClr>
              <a:defRPr/>
            </a:pPr>
            <a:endParaRPr lang="en-US" altLang="en-US" sz="267" dirty="0">
              <a:latin typeface="+mn-lt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buClr>
                <a:srgbClr val="4C7330"/>
              </a:buClr>
              <a:defRPr/>
            </a:pPr>
            <a:r>
              <a:rPr lang="en-US" altLang="en-US" sz="2400" dirty="0">
                <a:latin typeface="+mn-lt"/>
                <a:ea typeface="ＭＳ Ｐゴシック" pitchFamily="34" charset="-128"/>
                <a:cs typeface="Arial" panose="020B0604020202020204" pitchFamily="34" charset="0"/>
              </a:rPr>
              <a:t>From ~1 million children in 2014,  about 32 million children (3-59mths) were reached in 2020 in the Sahel region during 3 to 4 months SMC campaign. However, there are still some </a:t>
            </a:r>
            <a:r>
              <a:rPr lang="en-US" altLang="en-US" sz="2400" dirty="0">
                <a:solidFill>
                  <a:srgbClr val="4C7330"/>
                </a:solidFill>
                <a:latin typeface="+mn-lt"/>
                <a:ea typeface="ＭＳ Ｐゴシック" pitchFamily="34" charset="-128"/>
                <a:cs typeface="Arial" panose="020B0604020202020204" pitchFamily="34" charset="0"/>
              </a:rPr>
              <a:t>gaps to cover</a:t>
            </a:r>
          </a:p>
          <a:p>
            <a:pPr>
              <a:buClr>
                <a:srgbClr val="4C7330"/>
              </a:buClr>
              <a:defRPr/>
            </a:pPr>
            <a:endParaRPr lang="en-US" altLang="en-US" sz="2400" dirty="0">
              <a:latin typeface="+mn-lt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buClr>
                <a:srgbClr val="4C7330"/>
              </a:buClr>
              <a:defRPr/>
            </a:pPr>
            <a:r>
              <a:rPr lang="en-US" altLang="en-US" sz="2400" dirty="0">
                <a:solidFill>
                  <a:srgbClr val="4C7330"/>
                </a:solidFill>
                <a:latin typeface="+mn-lt"/>
                <a:ea typeface="ＭＳ Ｐゴシック" pitchFamily="34" charset="-128"/>
                <a:cs typeface="Arial" panose="020B0604020202020204" pitchFamily="34" charset="0"/>
              </a:rPr>
              <a:t>Changing environment and </a:t>
            </a:r>
            <a:r>
              <a:rPr lang="en-US" altLang="en-US" sz="2400" dirty="0">
                <a:latin typeface="+mn-lt"/>
                <a:ea typeface="ＭＳ Ｐゴシック" pitchFamily="34" charset="-128"/>
                <a:cs typeface="Arial" panose="020B0604020202020204" pitchFamily="34" charset="0"/>
              </a:rPr>
              <a:t>epidemiological considerations are increasing SMC  demand and may increase SMC potential for malaria control</a:t>
            </a:r>
          </a:p>
          <a:p>
            <a:pPr>
              <a:buClr>
                <a:srgbClr val="4C7330"/>
              </a:buClr>
              <a:defRPr/>
            </a:pPr>
            <a:endParaRPr lang="en-US" altLang="en-US" sz="2400" dirty="0">
              <a:latin typeface="+mn-lt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>
              <a:buClr>
                <a:srgbClr val="4C7330"/>
              </a:buClr>
              <a:buNone/>
              <a:defRPr/>
            </a:pPr>
            <a:endParaRPr lang="en-US" altLang="en-US" sz="1867" dirty="0">
              <a:latin typeface="+mn-lt"/>
              <a:ea typeface="ＭＳ Ｐゴシック" pitchFamily="34" charset="-128"/>
              <a:cs typeface="Arial" panose="020B0604020202020204" pitchFamily="34" charset="0"/>
            </a:endParaRPr>
          </a:p>
          <a:p>
            <a:pPr lvl="1">
              <a:defRPr/>
            </a:pPr>
            <a:endParaRPr lang="en-US" altLang="en-US" sz="1867" dirty="0">
              <a:latin typeface="+mn-lt"/>
              <a:ea typeface="ＭＳ Ｐゴシック" pitchFamily="34" charset="-128"/>
              <a:cs typeface="Arial" panose="020B0604020202020204" pitchFamily="34" charset="0"/>
            </a:endParaRPr>
          </a:p>
          <a:p>
            <a:pPr lvl="1">
              <a:defRPr/>
            </a:pPr>
            <a:endParaRPr lang="en-US" altLang="en-US" sz="1867" dirty="0">
              <a:latin typeface="+mn-lt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8196" name="Espace réservé du pied de page 1">
            <a:extLst>
              <a:ext uri="{FF2B5EF4-FFF2-40B4-BE49-F238E27FC236}">
                <a16:creationId xmlns:a16="http://schemas.microsoft.com/office/drawing/2014/main" id="{BE18F91B-F976-4B7A-AFD4-204563B3BAA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3790951" y="7490884"/>
            <a:ext cx="2895600" cy="36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7005F"/>
              </a:buClr>
              <a:buSzPct val="120000"/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32" indent="-285744">
              <a:spcBef>
                <a:spcPct val="20000"/>
              </a:spcBef>
              <a:buClr>
                <a:srgbClr val="E91D3E"/>
              </a:buClr>
              <a:buSzPct val="120000"/>
              <a:buFont typeface="Arial" panose="020B0604020202020204" pitchFamily="34" charset="0"/>
              <a:buChar char="•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2971" indent="-228594">
              <a:spcBef>
                <a:spcPct val="20000"/>
              </a:spcBef>
              <a:buClr>
                <a:srgbClr val="FFB5F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spcBef>
                <a:spcPct val="20000"/>
              </a:spcBef>
              <a:buSzPct val="70000"/>
              <a:defRPr sz="2133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spcBef>
                <a:spcPct val="20000"/>
              </a:spcBef>
              <a:defRPr sz="2133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666933" indent="-228594" defTabSz="609585" eaLnBrk="0" fontAlgn="base" hangingPunct="0">
              <a:spcBef>
                <a:spcPct val="20000"/>
              </a:spcBef>
              <a:spcAft>
                <a:spcPct val="0"/>
              </a:spcAft>
              <a:defRPr sz="2133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3276518" indent="-228594" defTabSz="609585" eaLnBrk="0" fontAlgn="base" hangingPunct="0">
              <a:spcBef>
                <a:spcPct val="20000"/>
              </a:spcBef>
              <a:spcAft>
                <a:spcPct val="0"/>
              </a:spcAft>
              <a:defRPr sz="2133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886103" indent="-228594" defTabSz="609585" eaLnBrk="0" fontAlgn="base" hangingPunct="0">
              <a:spcBef>
                <a:spcPct val="20000"/>
              </a:spcBef>
              <a:spcAft>
                <a:spcPct val="0"/>
              </a:spcAft>
              <a:defRPr sz="2133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4495688" indent="-228594" defTabSz="609585" eaLnBrk="0" fontAlgn="base" hangingPunct="0">
              <a:spcBef>
                <a:spcPct val="20000"/>
              </a:spcBef>
              <a:spcAft>
                <a:spcPct val="0"/>
              </a:spcAft>
              <a:defRPr sz="2133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200" b="0">
                <a:solidFill>
                  <a:srgbClr val="000000"/>
                </a:solidFill>
              </a:rPr>
              <a:t>Here is the footer</a:t>
            </a:r>
          </a:p>
        </p:txBody>
      </p:sp>
    </p:spTree>
    <p:extLst>
      <p:ext uri="{BB962C8B-B14F-4D97-AF65-F5344CB8AC3E}">
        <p14:creationId xmlns:p14="http://schemas.microsoft.com/office/powerpoint/2010/main" val="212031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Map&#10;&#10;Description automatically generated">
            <a:extLst>
              <a:ext uri="{FF2B5EF4-FFF2-40B4-BE49-F238E27FC236}">
                <a16:creationId xmlns:a16="http://schemas.microsoft.com/office/drawing/2014/main" id="{EF701B8C-B119-4A04-8912-E47AF696F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2522" y="1640836"/>
            <a:ext cx="5399639" cy="357147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70FEAA-057F-41A9-98EF-D509B96BF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Areas implementing SMC 2014 – 2021</a:t>
            </a: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CE77B-319B-4A5E-885A-B7BD5428AB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45ECF8-DA13-4BA3-A46A-CF0AB2346E18}" type="slidenum">
              <a:rPr lang="fr-FR" altLang="en-US" smtClean="0"/>
              <a:pPr>
                <a:defRPr/>
              </a:pPr>
              <a:t>4</a:t>
            </a:fld>
            <a:endParaRPr lang="fr-F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AC4664-A152-4607-A288-E4CE906613DC}"/>
              </a:ext>
            </a:extLst>
          </p:cNvPr>
          <p:cNvSpPr txBox="1"/>
          <p:nvPr/>
        </p:nvSpPr>
        <p:spPr>
          <a:xfrm>
            <a:off x="11256336" y="4593792"/>
            <a:ext cx="9356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24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966699-68F4-46FD-8EAA-CCB5ABFC6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1" y="1640835"/>
            <a:ext cx="5868444" cy="339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4A310B98-F3D0-4B5F-9D85-E18255EED659}"/>
              </a:ext>
            </a:extLst>
          </p:cNvPr>
          <p:cNvSpPr/>
          <p:nvPr/>
        </p:nvSpPr>
        <p:spPr>
          <a:xfrm>
            <a:off x="5713228" y="3339153"/>
            <a:ext cx="765544" cy="444204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2400" dirty="0">
              <a:solidFill>
                <a:prstClr val="whit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3CA11A-1B9B-4CA7-8F77-56F974ABB889}"/>
              </a:ext>
            </a:extLst>
          </p:cNvPr>
          <p:cNvSpPr txBox="1"/>
          <p:nvPr/>
        </p:nvSpPr>
        <p:spPr>
          <a:xfrm>
            <a:off x="2674681" y="5207575"/>
            <a:ext cx="93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4C733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2014</a:t>
            </a:r>
            <a:endParaRPr lang="fr-CH" sz="2400" dirty="0">
              <a:solidFill>
                <a:srgbClr val="4C733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53CE6E-660A-41EC-AB87-704D9ADD6A2C}"/>
              </a:ext>
            </a:extLst>
          </p:cNvPr>
          <p:cNvSpPr txBox="1"/>
          <p:nvPr/>
        </p:nvSpPr>
        <p:spPr>
          <a:xfrm>
            <a:off x="9361396" y="5098897"/>
            <a:ext cx="93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4C733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2021</a:t>
            </a:r>
            <a:endParaRPr lang="fr-CH" sz="2400" dirty="0">
              <a:solidFill>
                <a:srgbClr val="4C733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D71FC910-4FA8-43F6-8E0F-B2C0143703E2}"/>
              </a:ext>
            </a:extLst>
          </p:cNvPr>
          <p:cNvSpPr/>
          <p:nvPr/>
        </p:nvSpPr>
        <p:spPr>
          <a:xfrm rot="769775">
            <a:off x="9681882" y="2382050"/>
            <a:ext cx="169049" cy="368834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40CF0208-A665-4B6A-AE6D-34B45BCB7AC3}"/>
              </a:ext>
            </a:extLst>
          </p:cNvPr>
          <p:cNvSpPr/>
          <p:nvPr/>
        </p:nvSpPr>
        <p:spPr>
          <a:xfrm rot="769775">
            <a:off x="7557240" y="3108034"/>
            <a:ext cx="169049" cy="368834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8B7CC1D4-1514-4226-AEB6-92DC743E1AB9}"/>
              </a:ext>
            </a:extLst>
          </p:cNvPr>
          <p:cNvSpPr/>
          <p:nvPr/>
        </p:nvSpPr>
        <p:spPr>
          <a:xfrm rot="769775">
            <a:off x="8388404" y="2508838"/>
            <a:ext cx="169049" cy="368834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4E994F80-036C-458A-90F2-3C0BE5B7132C}"/>
              </a:ext>
            </a:extLst>
          </p:cNvPr>
          <p:cNvSpPr/>
          <p:nvPr/>
        </p:nvSpPr>
        <p:spPr>
          <a:xfrm rot="1938179">
            <a:off x="9987398" y="3353955"/>
            <a:ext cx="174799" cy="368834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1B55D220-7706-49C0-8EBE-DD468D3D864A}"/>
              </a:ext>
            </a:extLst>
          </p:cNvPr>
          <p:cNvSpPr/>
          <p:nvPr/>
        </p:nvSpPr>
        <p:spPr>
          <a:xfrm rot="20661412">
            <a:off x="6587998" y="2907656"/>
            <a:ext cx="169049" cy="368834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8595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The SMC-IMPACT </a:t>
            </a:r>
            <a:r>
              <a:rPr lang="fr-FR" sz="4000" dirty="0" err="1"/>
              <a:t>project</a:t>
            </a:r>
            <a:r>
              <a:rPr lang="fr-FR" sz="4000" dirty="0"/>
              <a:t> : Objectives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8618" y="1143000"/>
            <a:ext cx="10942064" cy="5181600"/>
          </a:xfrm>
        </p:spPr>
        <p:txBody>
          <a:bodyPr/>
          <a:lstStyle/>
          <a:p>
            <a:pPr marL="342900" lvl="0" indent="-342900" defTabSz="457200">
              <a:lnSpc>
                <a:spcPct val="150000"/>
              </a:lnSpc>
              <a:buClr>
                <a:srgbClr val="4C7330"/>
              </a:buClr>
            </a:pPr>
            <a:r>
              <a:rPr lang="en-GB" altLang="en-US" sz="2400" dirty="0">
                <a:latin typeface="+mn-lt"/>
                <a:cs typeface="Arial" panose="020B0604020202020204" pitchFamily="34" charset="0"/>
              </a:rPr>
              <a:t>Contributing to cover the remaining gaps for the current eligible target </a:t>
            </a:r>
          </a:p>
          <a:p>
            <a:pPr marL="342900" lvl="0" indent="-342900" defTabSz="457200">
              <a:lnSpc>
                <a:spcPct val="150000"/>
              </a:lnSpc>
              <a:buClr>
                <a:srgbClr val="4C7330"/>
              </a:buClr>
            </a:pPr>
            <a:r>
              <a:rPr lang="en-GB" altLang="en-US" sz="2400" dirty="0">
                <a:latin typeface="+mn-lt"/>
                <a:cs typeface="Arial" panose="020B0604020202020204" pitchFamily="34" charset="0"/>
              </a:rPr>
              <a:t>Contribute to the body of evidence about </a:t>
            </a:r>
          </a:p>
          <a:p>
            <a:pPr marL="742950" lvl="1" indent="-285750" defTabSz="457200">
              <a:lnSpc>
                <a:spcPct val="150000"/>
              </a:lnSpc>
              <a:buClr>
                <a:srgbClr val="4C7330"/>
              </a:buClr>
            </a:pPr>
            <a:r>
              <a:rPr lang="en-GB" altLang="en-US" sz="2000" dirty="0">
                <a:latin typeface="+mn-lt"/>
                <a:cs typeface="Arial" panose="020B0604020202020204" pitchFamily="34" charset="0"/>
              </a:rPr>
              <a:t>Efficacy and cost effectiveness of increasing SMC to 5-10 years old</a:t>
            </a:r>
          </a:p>
          <a:p>
            <a:pPr marL="742950" lvl="1" indent="-285750" defTabSz="457200">
              <a:lnSpc>
                <a:spcPct val="150000"/>
              </a:lnSpc>
              <a:buClr>
                <a:srgbClr val="4C7330"/>
              </a:buClr>
            </a:pPr>
            <a:r>
              <a:rPr lang="en-GB" altLang="en-US" sz="2000" dirty="0">
                <a:latin typeface="+mn-lt"/>
                <a:cs typeface="Arial" panose="020B0604020202020204" pitchFamily="34" charset="0"/>
              </a:rPr>
              <a:t>Additional impact of adding one month of SMC coverage during the transmission season</a:t>
            </a:r>
          </a:p>
          <a:p>
            <a:pPr marL="342900" lvl="0" indent="-342900" defTabSz="457200">
              <a:lnSpc>
                <a:spcPct val="150000"/>
              </a:lnSpc>
              <a:buClr>
                <a:srgbClr val="4C7330"/>
              </a:buClr>
            </a:pPr>
            <a:r>
              <a:rPr lang="en-GB" altLang="en-US" sz="2400" dirty="0">
                <a:latin typeface="+mn-lt"/>
                <a:cs typeface="Arial" panose="020B0604020202020204" pitchFamily="34" charset="0"/>
              </a:rPr>
              <a:t>Development of SPAQ presentation for 5-10 years old  </a:t>
            </a:r>
          </a:p>
          <a:p>
            <a:pPr marL="342900" lvl="0" indent="-342900" defTabSz="457200">
              <a:lnSpc>
                <a:spcPct val="150000"/>
              </a:lnSpc>
              <a:buClr>
                <a:srgbClr val="4C7330"/>
              </a:buClr>
            </a:pPr>
            <a:r>
              <a:rPr lang="en-GB" altLang="en-US" sz="2400" dirty="0">
                <a:latin typeface="+mn-lt"/>
                <a:cs typeface="Arial" panose="020B0604020202020204" pitchFamily="34" charset="0"/>
              </a:rPr>
              <a:t>Contributing to increase knowledge about </a:t>
            </a:r>
            <a:r>
              <a:rPr lang="en-GB" altLang="en-US" sz="2400" dirty="0" err="1">
                <a:latin typeface="+mn-lt"/>
                <a:cs typeface="Arial" panose="020B0604020202020204" pitchFamily="34" charset="0"/>
              </a:rPr>
              <a:t>PyAS</a:t>
            </a:r>
            <a:r>
              <a:rPr lang="en-GB" altLang="en-US" sz="2400" dirty="0">
                <a:latin typeface="+mn-lt"/>
                <a:cs typeface="Arial" panose="020B0604020202020204" pitchFamily="34" charset="0"/>
              </a:rPr>
              <a:t> (new ACT) and introduction in malaria endemic countries as an alternative therapeutic option</a:t>
            </a:r>
          </a:p>
          <a:p>
            <a:pPr marL="742950" lvl="1" indent="-285750" defTabSz="457200">
              <a:lnSpc>
                <a:spcPct val="200000"/>
              </a:lnSpc>
              <a:buClr>
                <a:srgbClr val="4C7330"/>
              </a:buClr>
            </a:pPr>
            <a:endParaRPr lang="en-GB" altLang="en-US" sz="2000" dirty="0">
              <a:latin typeface="+mn-lt"/>
              <a:cs typeface="Arial" panose="020B0604020202020204" pitchFamily="34" charset="0"/>
            </a:endParaRPr>
          </a:p>
          <a:p>
            <a:pPr marL="342900" lvl="0" indent="-342900" defTabSz="457200">
              <a:lnSpc>
                <a:spcPct val="200000"/>
              </a:lnSpc>
              <a:buClr>
                <a:srgbClr val="4C7330"/>
              </a:buClr>
            </a:pPr>
            <a:endParaRPr lang="en-GB" altLang="en-US" sz="2400" dirty="0">
              <a:latin typeface="+mn-lt"/>
            </a:endParaRPr>
          </a:p>
          <a:p>
            <a:pPr>
              <a:lnSpc>
                <a:spcPct val="200000"/>
              </a:lnSpc>
            </a:pPr>
            <a:endParaRPr lang="en-US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529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>
            <a:extLst>
              <a:ext uri="{FF2B5EF4-FFF2-40B4-BE49-F238E27FC236}">
                <a16:creationId xmlns:a16="http://schemas.microsoft.com/office/drawing/2014/main" id="{65723E80-0279-4617-B062-4AA7C33C5CDF}"/>
              </a:ext>
            </a:extLst>
          </p:cNvPr>
          <p:cNvSpPr txBox="1">
            <a:spLocks/>
          </p:cNvSpPr>
          <p:nvPr/>
        </p:nvSpPr>
        <p:spPr bwMode="auto">
          <a:xfrm>
            <a:off x="1" y="0"/>
            <a:ext cx="11290300" cy="117233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rgbClr val="A7005F"/>
              </a:buClr>
              <a:buSzPct val="120000"/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E91D3E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B5F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sz="3600" dirty="0">
                <a:solidFill>
                  <a:srgbClr val="4C7330"/>
                </a:solidFill>
                <a:latin typeface="Arial"/>
              </a:rPr>
              <a:t>The SMC-IMPACT </a:t>
            </a:r>
            <a:r>
              <a:rPr lang="fr-FR" sz="3600" dirty="0" err="1">
                <a:solidFill>
                  <a:srgbClr val="4C7330"/>
                </a:solidFill>
                <a:latin typeface="Arial"/>
              </a:rPr>
              <a:t>project</a:t>
            </a:r>
            <a:r>
              <a:rPr lang="fr-FR" sz="3600" dirty="0">
                <a:solidFill>
                  <a:srgbClr val="4C7330"/>
                </a:solidFill>
                <a:latin typeface="Arial"/>
              </a:rPr>
              <a:t> structure</a:t>
            </a:r>
            <a:r>
              <a:rPr lang="en-GB" altLang="en-US" sz="3600" dirty="0">
                <a:solidFill>
                  <a:srgbClr val="9BBB59">
                    <a:lumMod val="50000"/>
                  </a:srgbClr>
                </a:solidFill>
              </a:rPr>
              <a:t>; </a:t>
            </a:r>
          </a:p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GB" altLang="en-US" sz="3600" dirty="0">
                <a:solidFill>
                  <a:srgbClr val="9BBB59">
                    <a:lumMod val="50000"/>
                  </a:srgbClr>
                </a:solidFill>
              </a:rPr>
              <a:t>countries and partners  </a:t>
            </a:r>
          </a:p>
        </p:txBody>
      </p:sp>
      <p:sp>
        <p:nvSpPr>
          <p:cNvPr id="10244" name="Espace réservé du pied de page 1">
            <a:extLst>
              <a:ext uri="{FF2B5EF4-FFF2-40B4-BE49-F238E27FC236}">
                <a16:creationId xmlns:a16="http://schemas.microsoft.com/office/drawing/2014/main" id="{1534A556-6660-434D-8B2C-138D1576BC6A}"/>
              </a:ext>
            </a:extLst>
          </p:cNvPr>
          <p:cNvSpPr txBox="1">
            <a:spLocks/>
          </p:cNvSpPr>
          <p:nvPr/>
        </p:nvSpPr>
        <p:spPr bwMode="auto">
          <a:xfrm>
            <a:off x="3503084" y="7488767"/>
            <a:ext cx="2895600" cy="3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7005F"/>
              </a:buClr>
              <a:buSzPct val="120000"/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E91D3E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B5F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CH" altLang="en-US" sz="1200">
                <a:solidFill>
                  <a:srgbClr val="000000"/>
                </a:solidFill>
              </a:rPr>
              <a:t>Confidential – internal use only</a:t>
            </a: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245" name="Espace réservé du contenu 2">
            <a:extLst>
              <a:ext uri="{FF2B5EF4-FFF2-40B4-BE49-F238E27FC236}">
                <a16:creationId xmlns:a16="http://schemas.microsoft.com/office/drawing/2014/main" id="{37C6A337-C5C1-4052-862E-FA990AD92346}"/>
              </a:ext>
            </a:extLst>
          </p:cNvPr>
          <p:cNvSpPr txBox="1">
            <a:spLocks/>
          </p:cNvSpPr>
          <p:nvPr/>
        </p:nvSpPr>
        <p:spPr bwMode="auto">
          <a:xfrm>
            <a:off x="1989667" y="740833"/>
            <a:ext cx="8458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A7005F"/>
              </a:buClr>
              <a:buSzPct val="120000"/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E91D3E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B5F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defTabSz="609585" eaLnBrk="0" fontAlgn="base" hangingPunct="0">
              <a:spcAft>
                <a:spcPct val="0"/>
              </a:spcAft>
            </a:pPr>
            <a:endParaRPr lang="en-GB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10246" name="Espace réservé du contenu 2">
            <a:extLst>
              <a:ext uri="{FF2B5EF4-FFF2-40B4-BE49-F238E27FC236}">
                <a16:creationId xmlns:a16="http://schemas.microsoft.com/office/drawing/2014/main" id="{0690AB0F-59B5-416C-A3BC-1CEEC680D1DD}"/>
              </a:ext>
            </a:extLst>
          </p:cNvPr>
          <p:cNvSpPr txBox="1">
            <a:spLocks/>
          </p:cNvSpPr>
          <p:nvPr/>
        </p:nvSpPr>
        <p:spPr bwMode="auto">
          <a:xfrm>
            <a:off x="233464" y="1198865"/>
            <a:ext cx="11901326" cy="532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7005F"/>
              </a:buClr>
              <a:buSzPct val="120000"/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E91D3E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B5F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defTabSz="609585" eaLnBrk="0" fontAlgn="base" hangingPunct="0">
              <a:spcAft>
                <a:spcPct val="0"/>
              </a:spcAft>
            </a:pPr>
            <a:endParaRPr lang="en-GB" altLang="en-US" sz="2667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D9D7CC-D0F2-4397-8AED-54875BDD4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26" y="1333840"/>
            <a:ext cx="6866455" cy="52305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970C5A-B950-4116-904E-57721C0060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632" b="-1"/>
          <a:stretch/>
        </p:blipFill>
        <p:spPr>
          <a:xfrm>
            <a:off x="9941939" y="1423941"/>
            <a:ext cx="1542355" cy="12676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D34EAF-CBB0-41B3-A79F-46A3D58D9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1021" y="3001053"/>
            <a:ext cx="1364191" cy="13641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B434FD-E739-4872-A316-B817DE44BC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2292" y="4574499"/>
            <a:ext cx="2731717" cy="9021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5C93AD-D908-499A-9159-25566D7AEF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0809" y="1490857"/>
            <a:ext cx="1290335" cy="12903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328C4B-2801-477F-9DAE-85374DD542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2950" y="3083289"/>
            <a:ext cx="1826049" cy="12647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D0E2776-A3B9-4078-B6BD-B2C5053BE75A}"/>
              </a:ext>
            </a:extLst>
          </p:cNvPr>
          <p:cNvSpPr txBox="1"/>
          <p:nvPr/>
        </p:nvSpPr>
        <p:spPr>
          <a:xfrm>
            <a:off x="6222999" y="6118917"/>
            <a:ext cx="5911791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Malaria Consortium, CRS, LSHTM and MMV have worked together in the pass on the Access SMC project to successfully scale up SMC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944468-5723-4758-AE15-9B4195075E09}"/>
              </a:ext>
            </a:extLst>
          </p:cNvPr>
          <p:cNvSpPr txBox="1"/>
          <p:nvPr/>
        </p:nvSpPr>
        <p:spPr>
          <a:xfrm>
            <a:off x="404626" y="4460488"/>
            <a:ext cx="7042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6810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00" y="260649"/>
            <a:ext cx="11990917" cy="882351"/>
          </a:xfrm>
        </p:spPr>
        <p:txBody>
          <a:bodyPr/>
          <a:lstStyle/>
          <a:p>
            <a:r>
              <a:rPr lang="en-GB" sz="4000" dirty="0"/>
              <a:t>Key achievements so far 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+mn-lt"/>
              </a:rPr>
              <a:t>Project official launch in march 2021 </a:t>
            </a:r>
          </a:p>
          <a:p>
            <a:pPr marL="0" indent="0">
              <a:buNone/>
            </a:pPr>
            <a:r>
              <a:rPr lang="en-GB" dirty="0">
                <a:latin typeface="+mn-lt"/>
              </a:rPr>
              <a:t>4 countries implemented the IMPACT –SMC project in 2021 </a:t>
            </a:r>
          </a:p>
          <a:p>
            <a:r>
              <a:rPr lang="en-GB" dirty="0">
                <a:latin typeface="+mn-lt"/>
              </a:rPr>
              <a:t>Nigeria </a:t>
            </a:r>
          </a:p>
          <a:p>
            <a:pPr lvl="1"/>
            <a:r>
              <a:rPr lang="en-GB" sz="2267" b="0" dirty="0">
                <a:solidFill>
                  <a:schemeClr val="tx1"/>
                </a:solidFill>
                <a:latin typeface="+mn-lt"/>
              </a:rPr>
              <a:t>Introduction of SMC in two LGAs in Bauchi State (</a:t>
            </a:r>
            <a:r>
              <a:rPr lang="en-GB" sz="2267" b="0" dirty="0" err="1">
                <a:solidFill>
                  <a:schemeClr val="tx1"/>
                </a:solidFill>
                <a:latin typeface="+mn-lt"/>
              </a:rPr>
              <a:t>Ningi</a:t>
            </a:r>
            <a:r>
              <a:rPr lang="en-GB" sz="2267" b="0" dirty="0">
                <a:solidFill>
                  <a:schemeClr val="tx1"/>
                </a:solidFill>
                <a:latin typeface="+mn-lt"/>
              </a:rPr>
              <a:t> and Tafawa Balewa), </a:t>
            </a:r>
          </a:p>
          <a:p>
            <a:r>
              <a:rPr lang="en-GB" dirty="0">
                <a:latin typeface="+mn-lt"/>
              </a:rPr>
              <a:t>Guinea and Mali, </a:t>
            </a:r>
            <a:endParaRPr lang="en-GB" b="0" dirty="0">
              <a:latin typeface="+mn-lt"/>
            </a:endParaRPr>
          </a:p>
          <a:p>
            <a:pPr lvl="1"/>
            <a:r>
              <a:rPr lang="en-GB" b="0" dirty="0">
                <a:solidFill>
                  <a:schemeClr val="tx1"/>
                </a:solidFill>
                <a:latin typeface="+mn-lt"/>
              </a:rPr>
              <a:t>Pilot extension of SMC to 5 months in </a:t>
            </a:r>
            <a:r>
              <a:rPr lang="en-GB" b="0" dirty="0" err="1">
                <a:solidFill>
                  <a:schemeClr val="tx1"/>
                </a:solidFill>
                <a:latin typeface="+mn-lt"/>
              </a:rPr>
              <a:t>Dabola</a:t>
            </a:r>
            <a:r>
              <a:rPr lang="en-GB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b="0" dirty="0" err="1">
                <a:solidFill>
                  <a:schemeClr val="tx1"/>
                </a:solidFill>
                <a:latin typeface="+mn-lt"/>
              </a:rPr>
              <a:t>distrit</a:t>
            </a:r>
            <a:r>
              <a:rPr lang="en-GB" b="0" dirty="0">
                <a:solidFill>
                  <a:schemeClr val="tx1"/>
                </a:solidFill>
                <a:latin typeface="+mn-lt"/>
              </a:rPr>
              <a:t> (Guinea) and In </a:t>
            </a:r>
            <a:r>
              <a:rPr lang="en-GB" b="0" dirty="0" err="1">
                <a:solidFill>
                  <a:schemeClr val="tx1"/>
                </a:solidFill>
                <a:latin typeface="+mn-lt"/>
              </a:rPr>
              <a:t>Yianfolila</a:t>
            </a:r>
            <a:r>
              <a:rPr lang="en-GB" b="0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en-GB" b="0" dirty="0" err="1">
                <a:solidFill>
                  <a:schemeClr val="tx1"/>
                </a:solidFill>
                <a:latin typeface="+mn-lt"/>
              </a:rPr>
              <a:t>Niena</a:t>
            </a:r>
            <a:r>
              <a:rPr lang="en-GB" b="0" dirty="0">
                <a:solidFill>
                  <a:schemeClr val="tx1"/>
                </a:solidFill>
                <a:latin typeface="+mn-lt"/>
              </a:rPr>
              <a:t> (Mali) </a:t>
            </a:r>
          </a:p>
          <a:p>
            <a:r>
              <a:rPr lang="en-GB" dirty="0">
                <a:latin typeface="+mn-lt"/>
              </a:rPr>
              <a:t>The Gambia </a:t>
            </a:r>
          </a:p>
          <a:p>
            <a:pPr lvl="1"/>
            <a:r>
              <a:rPr lang="en-GB" b="0" dirty="0">
                <a:solidFill>
                  <a:schemeClr val="tx1"/>
                </a:solidFill>
                <a:latin typeface="+mn-lt"/>
              </a:rPr>
              <a:t>Inclusion of children 5 – 10 years in URR and CRR</a:t>
            </a:r>
          </a:p>
          <a:p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786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00" y="260649"/>
            <a:ext cx="11990917" cy="882351"/>
          </a:xfrm>
        </p:spPr>
        <p:txBody>
          <a:bodyPr/>
          <a:lstStyle/>
          <a:p>
            <a:r>
              <a:rPr lang="fr-FR" sz="4000" dirty="0"/>
              <a:t>Key </a:t>
            </a:r>
            <a:r>
              <a:rPr lang="fr-FR" sz="4000" dirty="0" err="1"/>
              <a:t>achievements</a:t>
            </a:r>
            <a:r>
              <a:rPr lang="fr-FR" sz="4000" dirty="0"/>
              <a:t> </a:t>
            </a:r>
            <a:r>
              <a:rPr lang="fr-FR" sz="4000" dirty="0" err="1"/>
              <a:t>so</a:t>
            </a:r>
            <a:r>
              <a:rPr lang="fr-FR" sz="4000" dirty="0"/>
              <a:t> far 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In 2021 across The Gambia, Guinea and Mali, the total number of children reached were:</a:t>
            </a:r>
          </a:p>
          <a:p>
            <a:pPr marL="990586" lvl="1" indent="-457200"/>
            <a:r>
              <a:rPr lang="en-US" sz="3200" b="0" dirty="0">
                <a:solidFill>
                  <a:schemeClr val="tx1"/>
                </a:solidFill>
                <a:latin typeface="+mn-lt"/>
              </a:rPr>
              <a:t>115,414 aged 3–59 months 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>(5</a:t>
            </a:r>
            <a:r>
              <a:rPr lang="en-US" sz="2400" b="0" baseline="30000" dirty="0">
                <a:solidFill>
                  <a:schemeClr val="tx1"/>
                </a:solidFill>
                <a:latin typeface="+mn-lt"/>
              </a:rPr>
              <a:t>th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> cycle of SMC) </a:t>
            </a:r>
            <a:endParaRPr lang="en-US" sz="3200" b="0" dirty="0">
              <a:solidFill>
                <a:schemeClr val="tx1"/>
              </a:solidFill>
              <a:latin typeface="+mn-lt"/>
            </a:endParaRPr>
          </a:p>
          <a:p>
            <a:pPr marL="990586" lvl="1" indent="-457200"/>
            <a:r>
              <a:rPr lang="en-US" sz="3200" dirty="0">
                <a:solidFill>
                  <a:schemeClr val="tx1"/>
                </a:solidFill>
                <a:latin typeface="+mn-lt"/>
              </a:rPr>
              <a:t>22,368 aged 60–119 months </a:t>
            </a:r>
          </a:p>
          <a:p>
            <a:pPr marL="990586" lvl="1" indent="-457200"/>
            <a:endParaRPr lang="en-US" sz="2800" dirty="0">
              <a:solidFill>
                <a:schemeClr val="tx1"/>
              </a:solidFill>
              <a:latin typeface="+mn-lt"/>
            </a:endParaRPr>
          </a:p>
          <a:p>
            <a:r>
              <a:rPr lang="en-US" dirty="0">
                <a:latin typeface="+mn-lt"/>
              </a:rPr>
              <a:t>In Nigeria: </a:t>
            </a:r>
          </a:p>
          <a:p>
            <a:pPr marL="533386" lvl="1" indent="0">
              <a:buNone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• </a:t>
            </a:r>
            <a:r>
              <a:rPr lang="en-US" sz="3200" b="0" dirty="0">
                <a:solidFill>
                  <a:schemeClr val="tx1"/>
                </a:solidFill>
                <a:latin typeface="+mn-lt"/>
              </a:rPr>
              <a:t>271,905 aged 3–59 months in two new LGAs in </a:t>
            </a:r>
            <a:r>
              <a:rPr lang="en-US" sz="3200" b="0" dirty="0" err="1">
                <a:solidFill>
                  <a:schemeClr val="tx1"/>
                </a:solidFill>
                <a:latin typeface="+mn-lt"/>
              </a:rPr>
              <a:t>Bauci</a:t>
            </a:r>
            <a:r>
              <a:rPr lang="en-US" sz="3200" b="0" dirty="0">
                <a:solidFill>
                  <a:schemeClr val="tx1"/>
                </a:solidFill>
                <a:latin typeface="+mn-lt"/>
              </a:rPr>
              <a:t> state </a:t>
            </a:r>
            <a:endParaRPr lang="en-US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45ECF8-DA13-4BA3-A46A-CF0AB2346E18}" type="slidenum">
              <a:rPr lang="fr-FR" altLang="en-US" smtClean="0"/>
              <a:pPr>
                <a:defRPr/>
              </a:pPr>
              <a:t>8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0872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4776E-49AD-4AEC-BA2C-C369398B9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629481"/>
            <a:ext cx="11990917" cy="703263"/>
          </a:xfrm>
        </p:spPr>
        <p:txBody>
          <a:bodyPr/>
          <a:lstStyle/>
          <a:p>
            <a:r>
              <a:rPr lang="en-GB" dirty="0"/>
              <a:t> Two Different Dosages of SPAQ 5-10 </a:t>
            </a:r>
            <a:r>
              <a:rPr lang="en-GB" dirty="0" err="1"/>
              <a:t>yrs</a:t>
            </a:r>
            <a:r>
              <a:rPr lang="en-GB" dirty="0"/>
              <a:t> </a:t>
            </a: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3CA80-B5BB-43DE-A02D-38EE0D97E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441784"/>
            <a:ext cx="11647851" cy="4882816"/>
          </a:xfrm>
        </p:spPr>
        <p:txBody>
          <a:bodyPr/>
          <a:lstStyle/>
          <a:p>
            <a:pPr marL="0" indent="0">
              <a:buNone/>
            </a:pPr>
            <a:r>
              <a:rPr lang="en-GB" sz="1867" dirty="0">
                <a:latin typeface="+mn-lt"/>
              </a:rPr>
              <a:t>Without centralized WHO guidelines, Senegal and Mali are using different dosages for the same age group &gt;&gt; manufacturers do not have clear indications to develop a product ready for use </a:t>
            </a:r>
            <a:endParaRPr lang="fr-CH" sz="1867" dirty="0">
              <a:latin typeface="+mn-l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FD3C7AA-0E8B-4A00-8EE7-2438A1AAB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575643"/>
              </p:ext>
            </p:extLst>
          </p:nvPr>
        </p:nvGraphicFramePr>
        <p:xfrm>
          <a:off x="918411" y="2354754"/>
          <a:ext cx="10355179" cy="37081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1772">
                  <a:extLst>
                    <a:ext uri="{9D8B030D-6E8A-4147-A177-3AD203B41FA5}">
                      <a16:colId xmlns:a16="http://schemas.microsoft.com/office/drawing/2014/main" val="2371802196"/>
                    </a:ext>
                  </a:extLst>
                </a:gridCol>
                <a:gridCol w="1952128">
                  <a:extLst>
                    <a:ext uri="{9D8B030D-6E8A-4147-A177-3AD203B41FA5}">
                      <a16:colId xmlns:a16="http://schemas.microsoft.com/office/drawing/2014/main" val="792338642"/>
                    </a:ext>
                  </a:extLst>
                </a:gridCol>
                <a:gridCol w="1502779">
                  <a:extLst>
                    <a:ext uri="{9D8B030D-6E8A-4147-A177-3AD203B41FA5}">
                      <a16:colId xmlns:a16="http://schemas.microsoft.com/office/drawing/2014/main" val="474331718"/>
                    </a:ext>
                  </a:extLst>
                </a:gridCol>
                <a:gridCol w="1429653">
                  <a:extLst>
                    <a:ext uri="{9D8B030D-6E8A-4147-A177-3AD203B41FA5}">
                      <a16:colId xmlns:a16="http://schemas.microsoft.com/office/drawing/2014/main" val="3580876705"/>
                    </a:ext>
                  </a:extLst>
                </a:gridCol>
                <a:gridCol w="1805877">
                  <a:extLst>
                    <a:ext uri="{9D8B030D-6E8A-4147-A177-3AD203B41FA5}">
                      <a16:colId xmlns:a16="http://schemas.microsoft.com/office/drawing/2014/main" val="1964822702"/>
                    </a:ext>
                  </a:extLst>
                </a:gridCol>
                <a:gridCol w="1290819">
                  <a:extLst>
                    <a:ext uri="{9D8B030D-6E8A-4147-A177-3AD203B41FA5}">
                      <a16:colId xmlns:a16="http://schemas.microsoft.com/office/drawing/2014/main" val="4064299946"/>
                    </a:ext>
                  </a:extLst>
                </a:gridCol>
                <a:gridCol w="1332151">
                  <a:extLst>
                    <a:ext uri="{9D8B030D-6E8A-4147-A177-3AD203B41FA5}">
                      <a16:colId xmlns:a16="http://schemas.microsoft.com/office/drawing/2014/main" val="3090264905"/>
                    </a:ext>
                  </a:extLst>
                </a:gridCol>
              </a:tblGrid>
              <a:tr h="338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fr-CH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387" marR="89387" marT="44693" marB="44693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</a:rPr>
                        <a:t>Mali (2 </a:t>
                      </a:r>
                      <a:r>
                        <a:rPr lang="fr-FR" sz="1800" dirty="0" err="1">
                          <a:effectLst/>
                        </a:rPr>
                        <a:t>years</a:t>
                      </a:r>
                      <a:r>
                        <a:rPr lang="fr-FR" sz="1800" dirty="0">
                          <a:effectLst/>
                        </a:rPr>
                        <a:t> pilot)</a:t>
                      </a:r>
                      <a:endParaRPr lang="fr-CH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387" marR="89387" marT="44693" marB="44693"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 err="1">
                          <a:effectLst/>
                        </a:rPr>
                        <a:t>Senegal</a:t>
                      </a:r>
                      <a:r>
                        <a:rPr lang="fr-FR" sz="1800" dirty="0">
                          <a:effectLst/>
                        </a:rPr>
                        <a:t> (7 </a:t>
                      </a:r>
                      <a:r>
                        <a:rPr lang="fr-FR" sz="1800" dirty="0" err="1">
                          <a:effectLst/>
                        </a:rPr>
                        <a:t>years</a:t>
                      </a:r>
                      <a:r>
                        <a:rPr lang="fr-FR" sz="1800" dirty="0">
                          <a:effectLst/>
                        </a:rPr>
                        <a:t> routine </a:t>
                      </a:r>
                      <a:r>
                        <a:rPr lang="fr-FR" sz="1800" dirty="0" err="1">
                          <a:effectLst/>
                        </a:rPr>
                        <a:t>implementation</a:t>
                      </a:r>
                      <a:r>
                        <a:rPr lang="fr-FR" sz="1800" dirty="0">
                          <a:effectLst/>
                        </a:rPr>
                        <a:t>)</a:t>
                      </a:r>
                      <a:endParaRPr lang="fr-CH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953321"/>
                  </a:ext>
                </a:extLst>
              </a:tr>
              <a:tr h="557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>
                          <a:effectLst/>
                        </a:rPr>
                        <a:t>Age groups </a:t>
                      </a:r>
                      <a:endParaRPr lang="fr-CH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387" marR="89387" marT="44693" marB="4469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b="1" dirty="0">
                          <a:effectLst/>
                        </a:rPr>
                        <a:t>Day 1</a:t>
                      </a:r>
                      <a:endParaRPr lang="fr-CH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387" marR="89387" marT="44693" marB="446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b="1" dirty="0">
                          <a:effectLst/>
                        </a:rPr>
                        <a:t>Day 2</a:t>
                      </a:r>
                      <a:endParaRPr lang="fr-CH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387" marR="89387" marT="44693" marB="446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b="1" dirty="0">
                          <a:effectLst/>
                        </a:rPr>
                        <a:t>Day 3</a:t>
                      </a:r>
                      <a:endParaRPr lang="fr-CH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387" marR="89387" marT="44693" marB="446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b="1" dirty="0">
                          <a:effectLst/>
                        </a:rPr>
                        <a:t>Day 1</a:t>
                      </a:r>
                      <a:endParaRPr lang="fr-CH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b="1" dirty="0">
                          <a:effectLst/>
                        </a:rPr>
                        <a:t>Day 2</a:t>
                      </a:r>
                      <a:endParaRPr lang="fr-CH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b="1" dirty="0">
                          <a:effectLst/>
                        </a:rPr>
                        <a:t>Day 3</a:t>
                      </a:r>
                      <a:endParaRPr lang="fr-CH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466321"/>
                  </a:ext>
                </a:extLst>
              </a:tr>
              <a:tr h="692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>
                          <a:effectLst/>
                        </a:rPr>
                        <a:t>3-11 months </a:t>
                      </a:r>
                      <a:endParaRPr lang="fr-CH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387" marR="89387" marT="44693" marB="446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SP (250/12.5mg)</a:t>
                      </a:r>
                      <a:endParaRPr lang="fr-CH" sz="15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AQ (75mg)</a:t>
                      </a:r>
                      <a:endParaRPr lang="fr-CH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387" marR="89387" marT="44693" marB="446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>
                          <a:effectLst/>
                        </a:rPr>
                        <a:t>AQ (75mg)</a:t>
                      </a:r>
                      <a:endParaRPr lang="fr-CH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387" marR="89387" marT="44693" marB="446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AQ (75mg)</a:t>
                      </a:r>
                      <a:endParaRPr lang="fr-CH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387" marR="89387" marT="44693" marB="446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SP (250/12.5mg)</a:t>
                      </a:r>
                      <a:endParaRPr lang="fr-CH" sz="15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AQ (75mg)</a:t>
                      </a:r>
                      <a:endParaRPr lang="fr-CH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AQ (75mg)</a:t>
                      </a:r>
                      <a:endParaRPr lang="fr-CH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AQ (75mg)</a:t>
                      </a:r>
                      <a:endParaRPr lang="fr-CH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567589"/>
                  </a:ext>
                </a:extLst>
              </a:tr>
              <a:tr h="692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>
                          <a:effectLst/>
                        </a:rPr>
                        <a:t>12-59 months </a:t>
                      </a:r>
                      <a:endParaRPr lang="fr-CH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387" marR="89387" marT="44693" marB="446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>
                          <a:effectLst/>
                        </a:rPr>
                        <a:t>SP (500/25mg)</a:t>
                      </a:r>
                      <a:endParaRPr lang="fr-CH" sz="15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>
                          <a:effectLst/>
                        </a:rPr>
                        <a:t>AQ (150mg) </a:t>
                      </a:r>
                      <a:endParaRPr lang="fr-CH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387" marR="89387" marT="44693" marB="446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>
                          <a:effectLst/>
                        </a:rPr>
                        <a:t>AQ (150mg)</a:t>
                      </a:r>
                      <a:endParaRPr lang="fr-CH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387" marR="89387" marT="44693" marB="446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>
                          <a:effectLst/>
                        </a:rPr>
                        <a:t>AQ (150mg)</a:t>
                      </a:r>
                      <a:endParaRPr lang="fr-CH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387" marR="89387" marT="44693" marB="446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SP (500/25mg)</a:t>
                      </a:r>
                      <a:endParaRPr lang="fr-CH" sz="15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AQ (150mg) </a:t>
                      </a:r>
                      <a:endParaRPr lang="fr-CH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AQ (150mg)</a:t>
                      </a:r>
                      <a:endParaRPr lang="fr-CH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AQ (150mg)</a:t>
                      </a:r>
                      <a:endParaRPr lang="fr-CH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804187"/>
                  </a:ext>
                </a:extLst>
              </a:tr>
              <a:tr h="692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>
                          <a:effectLst/>
                        </a:rPr>
                        <a:t>5-7 years </a:t>
                      </a:r>
                      <a:endParaRPr lang="fr-CH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387" marR="89387" marT="44693" marB="446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>
                          <a:effectLst/>
                        </a:rPr>
                        <a:t>SP (500/25mg)</a:t>
                      </a:r>
                      <a:endParaRPr lang="fr-CH" sz="15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>
                          <a:effectLst/>
                        </a:rPr>
                        <a:t>AQ (225mg)</a:t>
                      </a:r>
                      <a:endParaRPr lang="fr-CH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387" marR="89387" marT="44693" marB="446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>
                          <a:effectLst/>
                        </a:rPr>
                        <a:t>AQ (225mg)</a:t>
                      </a:r>
                      <a:endParaRPr lang="fr-CH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387" marR="89387" marT="44693" marB="446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>
                          <a:effectLst/>
                        </a:rPr>
                        <a:t>AQ (225mg)</a:t>
                      </a:r>
                      <a:endParaRPr lang="fr-CH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387" marR="89387" marT="44693" marB="44693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5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 SP (750/37.5mg)</a:t>
                      </a:r>
                      <a:endParaRPr lang="fr-CH" sz="15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AQ (225mg)</a:t>
                      </a:r>
                      <a:endParaRPr lang="fr-CH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AQ (225mg)</a:t>
                      </a:r>
                      <a:endParaRPr lang="fr-CH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AQ (225mg)</a:t>
                      </a:r>
                      <a:endParaRPr lang="fr-CH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030490"/>
                  </a:ext>
                </a:extLst>
              </a:tr>
              <a:tr h="692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>
                          <a:effectLst/>
                        </a:rPr>
                        <a:t>8-10 years </a:t>
                      </a:r>
                      <a:endParaRPr lang="fr-CH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387" marR="89387" marT="44693" marB="446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>
                          <a:effectLst/>
                        </a:rPr>
                        <a:t>SP (750/37.5mg)</a:t>
                      </a:r>
                      <a:endParaRPr lang="fr-CH" sz="15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>
                          <a:effectLst/>
                        </a:rPr>
                        <a:t>AQ (300mg)</a:t>
                      </a:r>
                      <a:endParaRPr lang="fr-CH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387" marR="89387" marT="44693" marB="446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>
                          <a:effectLst/>
                        </a:rPr>
                        <a:t>AQ (300mg)</a:t>
                      </a:r>
                      <a:endParaRPr lang="fr-CH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387" marR="89387" marT="44693" marB="446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dirty="0">
                          <a:effectLst/>
                        </a:rPr>
                        <a:t>AQ (300mg)</a:t>
                      </a:r>
                      <a:endParaRPr lang="fr-CH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387" marR="89387" marT="44693" marB="44693" anchor="ctr"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24300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9D92256-D284-4FB8-B929-A3DBE0C1B15B}"/>
              </a:ext>
            </a:extLst>
          </p:cNvPr>
          <p:cNvSpPr/>
          <p:nvPr/>
        </p:nvSpPr>
        <p:spPr>
          <a:xfrm>
            <a:off x="918411" y="4643518"/>
            <a:ext cx="10355179" cy="13931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7891E7-5613-41F6-BC2D-27ACF8032488}"/>
              </a:ext>
            </a:extLst>
          </p:cNvPr>
          <p:cNvSpPr txBox="1"/>
          <p:nvPr/>
        </p:nvSpPr>
        <p:spPr>
          <a:xfrm>
            <a:off x="239349" y="151110"/>
            <a:ext cx="10434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Outcome 4: Quality-assured, higher strength of SPAQ developed </a:t>
            </a:r>
          </a:p>
        </p:txBody>
      </p:sp>
    </p:spTree>
    <p:extLst>
      <p:ext uri="{BB962C8B-B14F-4D97-AF65-F5344CB8AC3E}">
        <p14:creationId xmlns:p14="http://schemas.microsoft.com/office/powerpoint/2010/main" val="34110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1233</Words>
  <Application>Microsoft Office PowerPoint</Application>
  <PresentationFormat>Widescreen</PresentationFormat>
  <Paragraphs>187</Paragraphs>
  <Slides>16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</vt:lpstr>
      <vt:lpstr>Arial Rounded MT Bold</vt:lpstr>
      <vt:lpstr>Calibri</vt:lpstr>
      <vt:lpstr>Thème Office</vt:lpstr>
      <vt:lpstr>2_Thème Office</vt:lpstr>
      <vt:lpstr>3_Thème Office</vt:lpstr>
      <vt:lpstr>4_Thème Office</vt:lpstr>
      <vt:lpstr>1_Thème Office</vt:lpstr>
      <vt:lpstr>PowerPoint Presentation</vt:lpstr>
      <vt:lpstr>Overview </vt:lpstr>
      <vt:lpstr>Background </vt:lpstr>
      <vt:lpstr>Areas implementing SMC 2014 – 2021</vt:lpstr>
      <vt:lpstr>The SMC-IMPACT project : Objectives </vt:lpstr>
      <vt:lpstr>PowerPoint Presentation</vt:lpstr>
      <vt:lpstr>Key achievements so far  </vt:lpstr>
      <vt:lpstr>Key achievements so far  </vt:lpstr>
      <vt:lpstr> Two Different Dosages of SPAQ 5-10 yrs </vt:lpstr>
      <vt:lpstr>Rationale for the Senegalese dosage </vt:lpstr>
      <vt:lpstr>Rationale for the dosage in Mali </vt:lpstr>
      <vt:lpstr>Roadmap to a validated SPAQ dosing for 5-10 years old children  </vt:lpstr>
      <vt:lpstr>Key achievements so far  </vt:lpstr>
      <vt:lpstr>Main challenges</vt:lpstr>
      <vt:lpstr>Way forward 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Andre Marie Tchouatieu</cp:lastModifiedBy>
  <cp:revision>19</cp:revision>
  <dcterms:created xsi:type="dcterms:W3CDTF">2022-02-23T08:56:22Z</dcterms:created>
  <dcterms:modified xsi:type="dcterms:W3CDTF">2022-03-03T12:36:38Z</dcterms:modified>
</cp:coreProperties>
</file>