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0.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1.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840" r:id="rId3"/>
    <p:sldMasterId id="2147483982" r:id="rId4"/>
    <p:sldMasterId id="2147484010" r:id="rId5"/>
    <p:sldMasterId id="2147484043" r:id="rId6"/>
    <p:sldMasterId id="2147484064" r:id="rId7"/>
    <p:sldMasterId id="2147484082" r:id="rId8"/>
    <p:sldMasterId id="2147484110" r:id="rId9"/>
    <p:sldMasterId id="2147484128" r:id="rId10"/>
    <p:sldMasterId id="2147484147" r:id="rId11"/>
    <p:sldMasterId id="2147484162" r:id="rId12"/>
  </p:sldMasterIdLst>
  <p:notesMasterIdLst>
    <p:notesMasterId r:id="rId31"/>
  </p:notesMasterIdLst>
  <p:sldIdLst>
    <p:sldId id="2147376680" r:id="rId13"/>
    <p:sldId id="2147376782" r:id="rId14"/>
    <p:sldId id="2147376803" r:id="rId15"/>
    <p:sldId id="2190" r:id="rId16"/>
    <p:sldId id="2147376357" r:id="rId17"/>
    <p:sldId id="1154107342" r:id="rId18"/>
    <p:sldId id="2147376798" r:id="rId19"/>
    <p:sldId id="261" r:id="rId20"/>
    <p:sldId id="2147376711" r:id="rId21"/>
    <p:sldId id="2147376802" r:id="rId22"/>
    <p:sldId id="2147376806" r:id="rId23"/>
    <p:sldId id="2147376787" r:id="rId24"/>
    <p:sldId id="2147376807" r:id="rId25"/>
    <p:sldId id="2052" r:id="rId26"/>
    <p:sldId id="2147376808" r:id="rId27"/>
    <p:sldId id="587" r:id="rId28"/>
    <p:sldId id="2147376805"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0D01A-F9BE-4122-8FC0-98C345B99171}" v="50" dt="2022-03-03T13:21:07.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549" autoAdjust="0"/>
  </p:normalViewPr>
  <p:slideViewPr>
    <p:cSldViewPr snapToGrid="0">
      <p:cViewPr varScale="1">
        <p:scale>
          <a:sx n="95" d="100"/>
          <a:sy n="95" d="100"/>
        </p:scale>
        <p:origin x="318" y="96"/>
      </p:cViewPr>
      <p:guideLst/>
    </p:cSldViewPr>
  </p:slideViewPr>
  <p:notesTextViewPr>
    <p:cViewPr>
      <p:scale>
        <a:sx n="1" d="1"/>
        <a:sy n="1" d="1"/>
      </p:scale>
      <p:origin x="0" y="0"/>
    </p:cViewPr>
  </p:notesTextViewPr>
  <p:sorterViewPr>
    <p:cViewPr>
      <p:scale>
        <a:sx n="100" d="100"/>
        <a:sy n="100" d="100"/>
      </p:scale>
      <p:origin x="0" y="-27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LLENBERG, David" userId="4d83148c-0264-4cea-8713-ebb589899796" providerId="ADAL" clId="{13D0D01A-F9BE-4122-8FC0-98C345B99171}"/>
    <pc:docChg chg="custSel addSld delSld modSld delMainMaster">
      <pc:chgData name="SCHELLENBERG, David" userId="4d83148c-0264-4cea-8713-ebb589899796" providerId="ADAL" clId="{13D0D01A-F9BE-4122-8FC0-98C345B99171}" dt="2022-03-03T13:21:07.737" v="221" actId="114"/>
      <pc:docMkLst>
        <pc:docMk/>
      </pc:docMkLst>
      <pc:sldChg chg="addSp modSp mod">
        <pc:chgData name="SCHELLENBERG, David" userId="4d83148c-0264-4cea-8713-ebb589899796" providerId="ADAL" clId="{13D0D01A-F9BE-4122-8FC0-98C345B99171}" dt="2022-03-03T13:19:11.287" v="168" actId="1035"/>
        <pc:sldMkLst>
          <pc:docMk/>
          <pc:sldMk cId="1480872718" sldId="261"/>
        </pc:sldMkLst>
        <pc:spChg chg="mod">
          <ac:chgData name="SCHELLENBERG, David" userId="4d83148c-0264-4cea-8713-ebb589899796" providerId="ADAL" clId="{13D0D01A-F9BE-4122-8FC0-98C345B99171}" dt="2022-03-03T13:18:16.168" v="94" actId="21"/>
          <ac:spMkLst>
            <pc:docMk/>
            <pc:sldMk cId="1480872718" sldId="261"/>
            <ac:spMk id="3" creationId="{15734937-38C7-498A-A203-2889E773C21B}"/>
          </ac:spMkLst>
        </pc:spChg>
        <pc:spChg chg="mod">
          <ac:chgData name="SCHELLENBERG, David" userId="4d83148c-0264-4cea-8713-ebb589899796" providerId="ADAL" clId="{13D0D01A-F9BE-4122-8FC0-98C345B99171}" dt="2022-03-03T13:19:07.122" v="156" actId="1035"/>
          <ac:spMkLst>
            <pc:docMk/>
            <pc:sldMk cId="1480872718" sldId="261"/>
            <ac:spMk id="6" creationId="{5B187CAB-80E1-452A-9C0C-4EA1B5EA7AD5}"/>
          </ac:spMkLst>
        </pc:spChg>
        <pc:spChg chg="mod">
          <ac:chgData name="SCHELLENBERG, David" userId="4d83148c-0264-4cea-8713-ebb589899796" providerId="ADAL" clId="{13D0D01A-F9BE-4122-8FC0-98C345B99171}" dt="2022-03-03T13:19:07.122" v="156" actId="1035"/>
          <ac:spMkLst>
            <pc:docMk/>
            <pc:sldMk cId="1480872718" sldId="261"/>
            <ac:spMk id="9" creationId="{7F451857-9FC9-4B22-945C-3B6B8DE0AD7A}"/>
          </ac:spMkLst>
        </pc:spChg>
        <pc:spChg chg="mod">
          <ac:chgData name="SCHELLENBERG, David" userId="4d83148c-0264-4cea-8713-ebb589899796" providerId="ADAL" clId="{13D0D01A-F9BE-4122-8FC0-98C345B99171}" dt="2022-03-03T13:19:07.122" v="156" actId="1035"/>
          <ac:spMkLst>
            <pc:docMk/>
            <pc:sldMk cId="1480872718" sldId="261"/>
            <ac:spMk id="10" creationId="{69AD8A0D-D986-4F03-9E0C-CB924EF249A5}"/>
          </ac:spMkLst>
        </pc:spChg>
        <pc:spChg chg="mod">
          <ac:chgData name="SCHELLENBERG, David" userId="4d83148c-0264-4cea-8713-ebb589899796" providerId="ADAL" clId="{13D0D01A-F9BE-4122-8FC0-98C345B99171}" dt="2022-03-03T13:18:56.751" v="132" actId="1035"/>
          <ac:spMkLst>
            <pc:docMk/>
            <pc:sldMk cId="1480872718" sldId="261"/>
            <ac:spMk id="11" creationId="{70246BAC-3F81-4552-9185-E1050C83A98E}"/>
          </ac:spMkLst>
        </pc:spChg>
        <pc:spChg chg="mod">
          <ac:chgData name="SCHELLENBERG, David" userId="4d83148c-0264-4cea-8713-ebb589899796" providerId="ADAL" clId="{13D0D01A-F9BE-4122-8FC0-98C345B99171}" dt="2022-03-03T13:18:56.751" v="132" actId="1035"/>
          <ac:spMkLst>
            <pc:docMk/>
            <pc:sldMk cId="1480872718" sldId="261"/>
            <ac:spMk id="12" creationId="{1C5EFEEB-4C88-4ED3-BEEE-6A2FE4AC4C26}"/>
          </ac:spMkLst>
        </pc:spChg>
        <pc:spChg chg="mod">
          <ac:chgData name="SCHELLENBERG, David" userId="4d83148c-0264-4cea-8713-ebb589899796" providerId="ADAL" clId="{13D0D01A-F9BE-4122-8FC0-98C345B99171}" dt="2022-03-03T13:18:56.751" v="132" actId="1035"/>
          <ac:spMkLst>
            <pc:docMk/>
            <pc:sldMk cId="1480872718" sldId="261"/>
            <ac:spMk id="14" creationId="{E3418C85-AE42-40E5-926B-443199A24C0E}"/>
          </ac:spMkLst>
        </pc:spChg>
        <pc:spChg chg="mod">
          <ac:chgData name="SCHELLENBERG, David" userId="4d83148c-0264-4cea-8713-ebb589899796" providerId="ADAL" clId="{13D0D01A-F9BE-4122-8FC0-98C345B99171}" dt="2022-03-03T13:18:56.751" v="132" actId="1035"/>
          <ac:spMkLst>
            <pc:docMk/>
            <pc:sldMk cId="1480872718" sldId="261"/>
            <ac:spMk id="16" creationId="{982F4C3D-3EB0-4F15-A1DB-A666A0F8DB1B}"/>
          </ac:spMkLst>
        </pc:spChg>
        <pc:spChg chg="add mod">
          <ac:chgData name="SCHELLENBERG, David" userId="4d83148c-0264-4cea-8713-ebb589899796" providerId="ADAL" clId="{13D0D01A-F9BE-4122-8FC0-98C345B99171}" dt="2022-03-03T13:19:11.287" v="168" actId="1035"/>
          <ac:spMkLst>
            <pc:docMk/>
            <pc:sldMk cId="1480872718" sldId="261"/>
            <ac:spMk id="17" creationId="{59B9364A-7B34-4CF0-85BE-3102E70D3FB5}"/>
          </ac:spMkLst>
        </pc:spChg>
        <pc:picChg chg="mod">
          <ac:chgData name="SCHELLENBERG, David" userId="4d83148c-0264-4cea-8713-ebb589899796" providerId="ADAL" clId="{13D0D01A-F9BE-4122-8FC0-98C345B99171}" dt="2022-03-03T13:19:07.122" v="156" actId="1035"/>
          <ac:picMkLst>
            <pc:docMk/>
            <pc:sldMk cId="1480872718" sldId="261"/>
            <ac:picMk id="4" creationId="{5E4A99E1-F92A-404C-833A-2D90EDDBCA8C}"/>
          </ac:picMkLst>
        </pc:picChg>
        <pc:picChg chg="mod">
          <ac:chgData name="SCHELLENBERG, David" userId="4d83148c-0264-4cea-8713-ebb589899796" providerId="ADAL" clId="{13D0D01A-F9BE-4122-8FC0-98C345B99171}" dt="2022-03-03T13:19:07.122" v="156" actId="1035"/>
          <ac:picMkLst>
            <pc:docMk/>
            <pc:sldMk cId="1480872718" sldId="261"/>
            <ac:picMk id="5" creationId="{537929FB-1FF0-4DF4-889D-A4B5E5B61560}"/>
          </ac:picMkLst>
        </pc:picChg>
      </pc:sldChg>
      <pc:sldChg chg="del">
        <pc:chgData name="SCHELLENBERG, David" userId="4d83148c-0264-4cea-8713-ebb589899796" providerId="ADAL" clId="{13D0D01A-F9BE-4122-8FC0-98C345B99171}" dt="2022-03-03T13:17:12.447" v="91" actId="47"/>
        <pc:sldMkLst>
          <pc:docMk/>
          <pc:sldMk cId="1802778954" sldId="354"/>
        </pc:sldMkLst>
      </pc:sldChg>
      <pc:sldChg chg="modSp mod">
        <pc:chgData name="SCHELLENBERG, David" userId="4d83148c-0264-4cea-8713-ebb589899796" providerId="ADAL" clId="{13D0D01A-F9BE-4122-8FC0-98C345B99171}" dt="2022-03-03T13:21:07.737" v="221" actId="114"/>
        <pc:sldMkLst>
          <pc:docMk/>
          <pc:sldMk cId="63589980" sldId="587"/>
        </pc:sldMkLst>
        <pc:spChg chg="mod">
          <ac:chgData name="SCHELLENBERG, David" userId="4d83148c-0264-4cea-8713-ebb589899796" providerId="ADAL" clId="{13D0D01A-F9BE-4122-8FC0-98C345B99171}" dt="2022-03-03T13:21:07.737" v="221" actId="114"/>
          <ac:spMkLst>
            <pc:docMk/>
            <pc:sldMk cId="63589980" sldId="587"/>
            <ac:spMk id="2" creationId="{386826C8-AF6C-4BBD-A925-6ABCC822F545}"/>
          </ac:spMkLst>
        </pc:spChg>
      </pc:sldChg>
      <pc:sldChg chg="del">
        <pc:chgData name="SCHELLENBERG, David" userId="4d83148c-0264-4cea-8713-ebb589899796" providerId="ADAL" clId="{13D0D01A-F9BE-4122-8FC0-98C345B99171}" dt="2022-03-03T13:13:21.460" v="24" actId="47"/>
        <pc:sldMkLst>
          <pc:docMk/>
          <pc:sldMk cId="3042111686" sldId="1442"/>
        </pc:sldMkLst>
      </pc:sldChg>
      <pc:sldChg chg="del">
        <pc:chgData name="SCHELLENBERG, David" userId="4d83148c-0264-4cea-8713-ebb589899796" providerId="ADAL" clId="{13D0D01A-F9BE-4122-8FC0-98C345B99171}" dt="2022-03-03T13:13:21.460" v="24" actId="47"/>
        <pc:sldMkLst>
          <pc:docMk/>
          <pc:sldMk cId="1172230468" sldId="1443"/>
        </pc:sldMkLst>
      </pc:sldChg>
      <pc:sldChg chg="addSp delSp modSp mod">
        <pc:chgData name="SCHELLENBERG, David" userId="4d83148c-0264-4cea-8713-ebb589899796" providerId="ADAL" clId="{13D0D01A-F9BE-4122-8FC0-98C345B99171}" dt="2022-03-03T13:15:54.273" v="81" actId="1076"/>
        <pc:sldMkLst>
          <pc:docMk/>
          <pc:sldMk cId="1740715985" sldId="2052"/>
        </pc:sldMkLst>
        <pc:spChg chg="mod">
          <ac:chgData name="SCHELLENBERG, David" userId="4d83148c-0264-4cea-8713-ebb589899796" providerId="ADAL" clId="{13D0D01A-F9BE-4122-8FC0-98C345B99171}" dt="2022-03-03T13:14:32.848" v="74" actId="6549"/>
          <ac:spMkLst>
            <pc:docMk/>
            <pc:sldMk cId="1740715985" sldId="2052"/>
            <ac:spMk id="2" creationId="{A938D704-9493-4DCD-856B-9DE5364F9AAA}"/>
          </ac:spMkLst>
        </pc:spChg>
        <pc:spChg chg="add mod">
          <ac:chgData name="SCHELLENBERG, David" userId="4d83148c-0264-4cea-8713-ebb589899796" providerId="ADAL" clId="{13D0D01A-F9BE-4122-8FC0-98C345B99171}" dt="2022-03-03T13:15:54.273" v="81" actId="1076"/>
          <ac:spMkLst>
            <pc:docMk/>
            <pc:sldMk cId="1740715985" sldId="2052"/>
            <ac:spMk id="3" creationId="{7085EBBA-57B9-424E-9F5B-2E2B36E1B189}"/>
          </ac:spMkLst>
        </pc:spChg>
        <pc:spChg chg="del mod ord">
          <ac:chgData name="SCHELLENBERG, David" userId="4d83148c-0264-4cea-8713-ebb589899796" providerId="ADAL" clId="{13D0D01A-F9BE-4122-8FC0-98C345B99171}" dt="2022-03-03T13:14:37.818" v="75" actId="478"/>
          <ac:spMkLst>
            <pc:docMk/>
            <pc:sldMk cId="1740715985" sldId="2052"/>
            <ac:spMk id="5" creationId="{43E0C729-C931-426A-BADF-132275AF2872}"/>
          </ac:spMkLst>
        </pc:spChg>
        <pc:picChg chg="del mod ord">
          <ac:chgData name="SCHELLENBERG, David" userId="4d83148c-0264-4cea-8713-ebb589899796" providerId="ADAL" clId="{13D0D01A-F9BE-4122-8FC0-98C345B99171}" dt="2022-03-03T13:14:48.771" v="76" actId="478"/>
          <ac:picMkLst>
            <pc:docMk/>
            <pc:sldMk cId="1740715985" sldId="2052"/>
            <ac:picMk id="4" creationId="{0D0B2326-DE6C-4290-A2A2-4CB9AB888569}"/>
          </ac:picMkLst>
        </pc:picChg>
        <pc:picChg chg="add mod">
          <ac:chgData name="SCHELLENBERG, David" userId="4d83148c-0264-4cea-8713-ebb589899796" providerId="ADAL" clId="{13D0D01A-F9BE-4122-8FC0-98C345B99171}" dt="2022-03-03T13:14:52.683" v="77" actId="14100"/>
          <ac:picMkLst>
            <pc:docMk/>
            <pc:sldMk cId="1740715985" sldId="2052"/>
            <ac:picMk id="6" creationId="{0BC640CB-B92D-4A92-8026-903AE4ED99BA}"/>
          </ac:picMkLst>
        </pc:picChg>
      </pc:sldChg>
      <pc:sldChg chg="del">
        <pc:chgData name="SCHELLENBERG, David" userId="4d83148c-0264-4cea-8713-ebb589899796" providerId="ADAL" clId="{13D0D01A-F9BE-4122-8FC0-98C345B99171}" dt="2022-03-03T13:12:39.175" v="20" actId="47"/>
        <pc:sldMkLst>
          <pc:docMk/>
          <pc:sldMk cId="181075059" sldId="2066"/>
        </pc:sldMkLst>
      </pc:sldChg>
      <pc:sldChg chg="del modAnim">
        <pc:chgData name="SCHELLENBERG, David" userId="4d83148c-0264-4cea-8713-ebb589899796" providerId="ADAL" clId="{13D0D01A-F9BE-4122-8FC0-98C345B99171}" dt="2022-03-03T13:16:19.418" v="82" actId="47"/>
        <pc:sldMkLst>
          <pc:docMk/>
          <pc:sldMk cId="696509886" sldId="2104"/>
        </pc:sldMkLst>
      </pc:sldChg>
      <pc:sldChg chg="modSp del mod">
        <pc:chgData name="SCHELLENBERG, David" userId="4d83148c-0264-4cea-8713-ebb589899796" providerId="ADAL" clId="{13D0D01A-F9BE-4122-8FC0-98C345B99171}" dt="2022-03-03T13:11:58.418" v="17" actId="47"/>
        <pc:sldMkLst>
          <pc:docMk/>
          <pc:sldMk cId="906541331" sldId="2105"/>
        </pc:sldMkLst>
        <pc:spChg chg="mod">
          <ac:chgData name="SCHELLENBERG, David" userId="4d83148c-0264-4cea-8713-ebb589899796" providerId="ADAL" clId="{13D0D01A-F9BE-4122-8FC0-98C345B99171}" dt="2022-03-03T13:09:58.862" v="16" actId="20577"/>
          <ac:spMkLst>
            <pc:docMk/>
            <pc:sldMk cId="906541331" sldId="2105"/>
            <ac:spMk id="2" creationId="{A6F3AEDA-33B9-4289-BA54-8C696AAAA7E8}"/>
          </ac:spMkLst>
        </pc:spChg>
      </pc:sldChg>
      <pc:sldChg chg="modSp mod">
        <pc:chgData name="SCHELLENBERG, David" userId="4d83148c-0264-4cea-8713-ebb589899796" providerId="ADAL" clId="{13D0D01A-F9BE-4122-8FC0-98C345B99171}" dt="2022-03-03T13:19:34.863" v="178" actId="20577"/>
        <pc:sldMkLst>
          <pc:docMk/>
          <pc:sldMk cId="2130236790" sldId="2147376711"/>
        </pc:sldMkLst>
        <pc:spChg chg="mod">
          <ac:chgData name="SCHELLENBERG, David" userId="4d83148c-0264-4cea-8713-ebb589899796" providerId="ADAL" clId="{13D0D01A-F9BE-4122-8FC0-98C345B99171}" dt="2022-03-03T13:19:34.863" v="178" actId="20577"/>
          <ac:spMkLst>
            <pc:docMk/>
            <pc:sldMk cId="2130236790" sldId="2147376711"/>
            <ac:spMk id="6" creationId="{C7724ACF-4A66-4583-9055-EA3110A97CDE}"/>
          </ac:spMkLst>
        </pc:spChg>
      </pc:sldChg>
      <pc:sldChg chg="del">
        <pc:chgData name="SCHELLENBERG, David" userId="4d83148c-0264-4cea-8713-ebb589899796" providerId="ADAL" clId="{13D0D01A-F9BE-4122-8FC0-98C345B99171}" dt="2022-03-03T13:13:21.460" v="24" actId="47"/>
        <pc:sldMkLst>
          <pc:docMk/>
          <pc:sldMk cId="3259543572" sldId="2147376785"/>
        </pc:sldMkLst>
      </pc:sldChg>
      <pc:sldChg chg="del">
        <pc:chgData name="SCHELLENBERG, David" userId="4d83148c-0264-4cea-8713-ebb589899796" providerId="ADAL" clId="{13D0D01A-F9BE-4122-8FC0-98C345B99171}" dt="2022-03-03T13:13:21.460" v="24" actId="47"/>
        <pc:sldMkLst>
          <pc:docMk/>
          <pc:sldMk cId="1055527102" sldId="2147376795"/>
        </pc:sldMkLst>
      </pc:sldChg>
      <pc:sldChg chg="delSp modSp del mod">
        <pc:chgData name="SCHELLENBERG, David" userId="4d83148c-0264-4cea-8713-ebb589899796" providerId="ADAL" clId="{13D0D01A-F9BE-4122-8FC0-98C345B99171}" dt="2022-03-03T13:12:58.241" v="23" actId="47"/>
        <pc:sldMkLst>
          <pc:docMk/>
          <pc:sldMk cId="1885325346" sldId="2147376799"/>
        </pc:sldMkLst>
        <pc:picChg chg="del mod">
          <ac:chgData name="SCHELLENBERG, David" userId="4d83148c-0264-4cea-8713-ebb589899796" providerId="ADAL" clId="{13D0D01A-F9BE-4122-8FC0-98C345B99171}" dt="2022-03-03T13:12:55.559" v="22" actId="21"/>
          <ac:picMkLst>
            <pc:docMk/>
            <pc:sldMk cId="1885325346" sldId="2147376799"/>
            <ac:picMk id="7" creationId="{E58ED216-8DD5-4B78-9009-D7196DB78D58}"/>
          </ac:picMkLst>
        </pc:picChg>
      </pc:sldChg>
      <pc:sldChg chg="del">
        <pc:chgData name="SCHELLENBERG, David" userId="4d83148c-0264-4cea-8713-ebb589899796" providerId="ADAL" clId="{13D0D01A-F9BE-4122-8FC0-98C345B99171}" dt="2022-03-03T13:13:21.460" v="24" actId="47"/>
        <pc:sldMkLst>
          <pc:docMk/>
          <pc:sldMk cId="2273355821" sldId="2147376800"/>
        </pc:sldMkLst>
      </pc:sldChg>
      <pc:sldChg chg="del">
        <pc:chgData name="SCHELLENBERG, David" userId="4d83148c-0264-4cea-8713-ebb589899796" providerId="ADAL" clId="{13D0D01A-F9BE-4122-8FC0-98C345B99171}" dt="2022-03-03T13:17:17.275" v="92" actId="47"/>
        <pc:sldMkLst>
          <pc:docMk/>
          <pc:sldMk cId="1930942715" sldId="2147376801"/>
        </pc:sldMkLst>
      </pc:sldChg>
      <pc:sldChg chg="del">
        <pc:chgData name="SCHELLENBERG, David" userId="4d83148c-0264-4cea-8713-ebb589899796" providerId="ADAL" clId="{13D0D01A-F9BE-4122-8FC0-98C345B99171}" dt="2022-03-03T13:17:19.596" v="93" actId="47"/>
        <pc:sldMkLst>
          <pc:docMk/>
          <pc:sldMk cId="130189901" sldId="2147376804"/>
        </pc:sldMkLst>
      </pc:sldChg>
      <pc:sldChg chg="addSp modSp add mod">
        <pc:chgData name="SCHELLENBERG, David" userId="4d83148c-0264-4cea-8713-ebb589899796" providerId="ADAL" clId="{13D0D01A-F9BE-4122-8FC0-98C345B99171}" dt="2022-03-03T13:16:49.316" v="90" actId="692"/>
        <pc:sldMkLst>
          <pc:docMk/>
          <pc:sldMk cId="2605726014" sldId="2147376808"/>
        </pc:sldMkLst>
        <pc:spChg chg="add mod">
          <ac:chgData name="SCHELLENBERG, David" userId="4d83148c-0264-4cea-8713-ebb589899796" providerId="ADAL" clId="{13D0D01A-F9BE-4122-8FC0-98C345B99171}" dt="2022-03-03T13:16:49.316" v="90" actId="692"/>
          <ac:spMkLst>
            <pc:docMk/>
            <pc:sldMk cId="2605726014" sldId="2147376808"/>
            <ac:spMk id="4" creationId="{73AA4B64-831C-4206-AF6D-50A7B42777F9}"/>
          </ac:spMkLst>
        </pc:spChg>
      </pc:sldChg>
      <pc:sldMasterChg chg="del delSldLayout">
        <pc:chgData name="SCHELLENBERG, David" userId="4d83148c-0264-4cea-8713-ebb589899796" providerId="ADAL" clId="{13D0D01A-F9BE-4122-8FC0-98C345B99171}" dt="2022-03-03T13:13:21.460" v="24" actId="47"/>
        <pc:sldMasterMkLst>
          <pc:docMk/>
          <pc:sldMasterMk cId="2812881664" sldId="2147484030"/>
        </pc:sldMasterMkLst>
        <pc:sldLayoutChg chg="del">
          <pc:chgData name="SCHELLENBERG, David" userId="4d83148c-0264-4cea-8713-ebb589899796" providerId="ADAL" clId="{13D0D01A-F9BE-4122-8FC0-98C345B99171}" dt="2022-03-03T13:13:21.460" v="24" actId="47"/>
          <pc:sldLayoutMkLst>
            <pc:docMk/>
            <pc:sldMasterMk cId="2812881664" sldId="2147484030"/>
            <pc:sldLayoutMk cId="2787508974" sldId="2147484031"/>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4167348250" sldId="2147484032"/>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41145822" sldId="2147484033"/>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3438353850" sldId="2147484034"/>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400202936" sldId="2147484035"/>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3393408378" sldId="2147484036"/>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3807490863" sldId="2147484037"/>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3112680664" sldId="2147484038"/>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1285056717" sldId="2147484039"/>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486301832" sldId="2147484040"/>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2264712773" sldId="2147484041"/>
          </pc:sldLayoutMkLst>
        </pc:sldLayoutChg>
        <pc:sldLayoutChg chg="del">
          <pc:chgData name="SCHELLENBERG, David" userId="4d83148c-0264-4cea-8713-ebb589899796" providerId="ADAL" clId="{13D0D01A-F9BE-4122-8FC0-98C345B99171}" dt="2022-03-03T13:13:21.460" v="24" actId="47"/>
          <pc:sldLayoutMkLst>
            <pc:docMk/>
            <pc:sldMasterMk cId="2812881664" sldId="2147484030"/>
            <pc:sldLayoutMk cId="3760651421" sldId="214748404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053D1-57C2-4CCA-87A4-F64AE7A016CA}"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79454-9107-452B-9CC1-77C18755E381}" type="slidenum">
              <a:rPr lang="en-US" smtClean="0"/>
              <a:t>‹#›</a:t>
            </a:fld>
            <a:endParaRPr lang="en-US"/>
          </a:p>
        </p:txBody>
      </p:sp>
    </p:spTree>
    <p:extLst>
      <p:ext uri="{BB962C8B-B14F-4D97-AF65-F5344CB8AC3E}">
        <p14:creationId xmlns:p14="http://schemas.microsoft.com/office/powerpoint/2010/main" val="323210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21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83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how adding a malaria vaccine to current interventions increases access and reduces gaps to malaria prevention tools.</a:t>
            </a:r>
          </a:p>
          <a:p>
            <a:r>
              <a:rPr lang="en-US"/>
              <a:t>These results are from the Ghana midline HHS.  You can see that 69% of children slept under an ITN and 77% received RTS,S dose 1.  But these are not the same children.  </a:t>
            </a:r>
            <a:r>
              <a:rPr lang="en-US" b="1"/>
              <a:t>By layering the interventions, we go from 69% of children benefiting from preventive interventions to 91%.  </a:t>
            </a:r>
            <a:r>
              <a:rPr lang="en-US"/>
              <a:t>Among those not using a net, 72% received the vaccine, and among those not receiving the vaccine, X% used an ITN.  It is this 55% of children who are receiving optimal benefit and protection, from the combination of ITNs and the malaria vaccine.  And we now need to learn how to leverage the new cooperative relationship of the EPI and NMCPs to get these children under ITNs, and these children vaccinated, and these children over here (9%) that currently are not protected by either intervention protected.</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0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82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7776A-EAB5-4C10-A04C-DD148686D9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7569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7.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8"/>
          <p:cNvSpPr/>
          <p:nvPr/>
        </p:nvSpPr>
        <p:spPr>
          <a:xfrm>
            <a:off x="0" y="-27384"/>
            <a:ext cx="12192000" cy="6885384"/>
          </a:xfrm>
          <a:prstGeom prst="rect">
            <a:avLst/>
          </a:prstGeom>
          <a:solidFill>
            <a:srgbClr val="04A4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8"/>
          <p:cNvSpPr txBox="1">
            <a:spLocks noGrp="1"/>
          </p:cNvSpPr>
          <p:nvPr>
            <p:ph type="ctrTitle"/>
          </p:nvPr>
        </p:nvSpPr>
        <p:spPr>
          <a:xfrm>
            <a:off x="915029" y="620688"/>
            <a:ext cx="10363200" cy="103031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8"/>
          <p:cNvSpPr txBox="1">
            <a:spLocks noGrp="1"/>
          </p:cNvSpPr>
          <p:nvPr>
            <p:ph type="subTitle" idx="1"/>
          </p:nvPr>
        </p:nvSpPr>
        <p:spPr>
          <a:xfrm>
            <a:off x="480005" y="4521200"/>
            <a:ext cx="11233248" cy="508000"/>
          </a:xfrm>
          <a:prstGeom prst="rect">
            <a:avLst/>
          </a:prstGeom>
          <a:noFill/>
          <a:ln>
            <a:noFill/>
          </a:ln>
        </p:spPr>
        <p:txBody>
          <a:bodyPr spcFirstLastPara="1" wrap="square" lIns="91425" tIns="45700" rIns="91425" bIns="45700" anchor="ctr" anchorCtr="0">
            <a:noAutofit/>
          </a:bodyPr>
          <a:lstStyle>
            <a:lvl1pPr lvl="0" algn="ctr">
              <a:spcBef>
                <a:spcPts val="400"/>
              </a:spcBef>
              <a:spcAft>
                <a:spcPts val="0"/>
              </a:spcAft>
              <a:buSzPts val="2000"/>
              <a:buNone/>
              <a:defRPr sz="2000">
                <a:solidFill>
                  <a:schemeClr val="lt1"/>
                </a:solidFill>
              </a:defRPr>
            </a:lvl1pPr>
            <a:lvl2pPr lvl="1" algn="ctr">
              <a:spcBef>
                <a:spcPts val="480"/>
              </a:spcBef>
              <a:spcAft>
                <a:spcPts val="0"/>
              </a:spcAft>
              <a:buSzPts val="24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body" idx="2"/>
          </p:nvPr>
        </p:nvSpPr>
        <p:spPr>
          <a:xfrm>
            <a:off x="431371" y="1844676"/>
            <a:ext cx="11330516" cy="432197"/>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a:solidFill>
                  <a:schemeClr val="lt1"/>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 name="Google Shape;19;p28"/>
          <p:cNvPicPr preferRelativeResize="0"/>
          <p:nvPr/>
        </p:nvPicPr>
        <p:blipFill rotWithShape="1">
          <a:blip r:embed="rId2">
            <a:alphaModFix/>
          </a:blip>
          <a:srcRect/>
          <a:stretch/>
        </p:blipFill>
        <p:spPr>
          <a:xfrm>
            <a:off x="5375964" y="2996952"/>
            <a:ext cx="579636" cy="579636"/>
          </a:xfrm>
          <a:prstGeom prst="rect">
            <a:avLst/>
          </a:prstGeom>
          <a:noFill/>
          <a:ln>
            <a:noFill/>
          </a:ln>
        </p:spPr>
      </p:pic>
      <p:grpSp>
        <p:nvGrpSpPr>
          <p:cNvPr id="20" name="Google Shape;20;p28"/>
          <p:cNvGrpSpPr/>
          <p:nvPr/>
        </p:nvGrpSpPr>
        <p:grpSpPr>
          <a:xfrm>
            <a:off x="2383609" y="5524500"/>
            <a:ext cx="7426041" cy="1206500"/>
            <a:chOff x="927385" y="5524500"/>
            <a:chExt cx="7426041" cy="1206500"/>
          </a:xfrm>
        </p:grpSpPr>
        <p:pic>
          <p:nvPicPr>
            <p:cNvPr id="21" name="Google Shape;21;p28"/>
            <p:cNvPicPr preferRelativeResize="0"/>
            <p:nvPr/>
          </p:nvPicPr>
          <p:blipFill rotWithShape="1">
            <a:blip r:embed="rId3">
              <a:alphaModFix/>
            </a:blip>
            <a:srcRect/>
            <a:stretch/>
          </p:blipFill>
          <p:spPr>
            <a:xfrm>
              <a:off x="5641715" y="5658706"/>
              <a:ext cx="2711711" cy="829979"/>
            </a:xfrm>
            <a:prstGeom prst="rect">
              <a:avLst/>
            </a:prstGeom>
            <a:noFill/>
            <a:ln>
              <a:noFill/>
            </a:ln>
          </p:spPr>
        </p:pic>
        <p:cxnSp>
          <p:nvCxnSpPr>
            <p:cNvPr id="22" name="Google Shape;22;p28"/>
            <p:cNvCxnSpPr/>
            <p:nvPr/>
          </p:nvCxnSpPr>
          <p:spPr>
            <a:xfrm>
              <a:off x="5130800" y="5524500"/>
              <a:ext cx="0" cy="1206500"/>
            </a:xfrm>
            <a:prstGeom prst="straightConnector1">
              <a:avLst/>
            </a:prstGeom>
            <a:noFill/>
            <a:ln w="12700" cap="flat" cmpd="sng">
              <a:solidFill>
                <a:schemeClr val="lt1"/>
              </a:solidFill>
              <a:prstDash val="solid"/>
              <a:round/>
              <a:headEnd type="none" w="sm" len="sm"/>
              <a:tailEnd type="none" w="sm" len="sm"/>
            </a:ln>
          </p:spPr>
        </p:cxnSp>
        <p:pic>
          <p:nvPicPr>
            <p:cNvPr id="23" name="Google Shape;23;p28"/>
            <p:cNvPicPr preferRelativeResize="0"/>
            <p:nvPr/>
          </p:nvPicPr>
          <p:blipFill rotWithShape="1">
            <a:blip r:embed="rId4">
              <a:alphaModFix/>
            </a:blip>
            <a:srcRect/>
            <a:stretch/>
          </p:blipFill>
          <p:spPr>
            <a:xfrm>
              <a:off x="927385" y="5909651"/>
              <a:ext cx="3687478" cy="328088"/>
            </a:xfrm>
            <a:prstGeom prst="rect">
              <a:avLst/>
            </a:prstGeom>
            <a:noFill/>
            <a:ln>
              <a:noFill/>
            </a:ln>
          </p:spPr>
        </p:pic>
      </p:grpSp>
      <p:pic>
        <p:nvPicPr>
          <p:cNvPr id="24" name="Google Shape;24;p28"/>
          <p:cNvPicPr preferRelativeResize="0"/>
          <p:nvPr/>
        </p:nvPicPr>
        <p:blipFill rotWithShape="1">
          <a:blip r:embed="rId5">
            <a:alphaModFix/>
          </a:blip>
          <a:srcRect/>
          <a:stretch/>
        </p:blipFill>
        <p:spPr>
          <a:xfrm>
            <a:off x="7974317" y="3006050"/>
            <a:ext cx="570538" cy="570538"/>
          </a:xfrm>
          <a:prstGeom prst="rect">
            <a:avLst/>
          </a:prstGeom>
          <a:noFill/>
          <a:ln>
            <a:noFill/>
          </a:ln>
        </p:spPr>
      </p:pic>
      <p:pic>
        <p:nvPicPr>
          <p:cNvPr id="25" name="Google Shape;25;p28"/>
          <p:cNvPicPr preferRelativeResize="0"/>
          <p:nvPr/>
        </p:nvPicPr>
        <p:blipFill rotWithShape="1">
          <a:blip r:embed="rId6">
            <a:alphaModFix/>
          </a:blip>
          <a:srcRect/>
          <a:stretch/>
        </p:blipFill>
        <p:spPr>
          <a:xfrm>
            <a:off x="3649794" y="3006050"/>
            <a:ext cx="570538" cy="570538"/>
          </a:xfrm>
          <a:prstGeom prst="rect">
            <a:avLst/>
          </a:prstGeom>
          <a:noFill/>
          <a:ln>
            <a:noFill/>
          </a:ln>
        </p:spPr>
      </p:pic>
      <p:pic>
        <p:nvPicPr>
          <p:cNvPr id="26" name="Google Shape;26;p28"/>
          <p:cNvPicPr preferRelativeResize="0"/>
          <p:nvPr/>
        </p:nvPicPr>
        <p:blipFill rotWithShape="1">
          <a:blip r:embed="rId7">
            <a:alphaModFix/>
          </a:blip>
          <a:srcRect/>
          <a:stretch/>
        </p:blipFill>
        <p:spPr>
          <a:xfrm>
            <a:off x="4512879" y="3006050"/>
            <a:ext cx="570538" cy="570538"/>
          </a:xfrm>
          <a:prstGeom prst="rect">
            <a:avLst/>
          </a:prstGeom>
          <a:noFill/>
          <a:ln>
            <a:noFill/>
          </a:ln>
        </p:spPr>
      </p:pic>
      <p:pic>
        <p:nvPicPr>
          <p:cNvPr id="27" name="Google Shape;27;p28"/>
          <p:cNvPicPr preferRelativeResize="0"/>
          <p:nvPr/>
        </p:nvPicPr>
        <p:blipFill rotWithShape="1">
          <a:blip r:embed="rId8">
            <a:alphaModFix/>
          </a:blip>
          <a:srcRect/>
          <a:stretch/>
        </p:blipFill>
        <p:spPr>
          <a:xfrm>
            <a:off x="9700488" y="3006050"/>
            <a:ext cx="570538" cy="570538"/>
          </a:xfrm>
          <a:prstGeom prst="rect">
            <a:avLst/>
          </a:prstGeom>
          <a:noFill/>
          <a:ln>
            <a:noFill/>
          </a:ln>
        </p:spPr>
      </p:pic>
      <p:pic>
        <p:nvPicPr>
          <p:cNvPr id="28" name="Google Shape;28;p28"/>
          <p:cNvPicPr preferRelativeResize="0"/>
          <p:nvPr/>
        </p:nvPicPr>
        <p:blipFill rotWithShape="1">
          <a:blip r:embed="rId9">
            <a:alphaModFix/>
          </a:blip>
          <a:srcRect/>
          <a:stretch/>
        </p:blipFill>
        <p:spPr>
          <a:xfrm>
            <a:off x="6248147" y="3006050"/>
            <a:ext cx="570538" cy="570538"/>
          </a:xfrm>
          <a:prstGeom prst="rect">
            <a:avLst/>
          </a:prstGeom>
          <a:noFill/>
          <a:ln>
            <a:noFill/>
          </a:ln>
        </p:spPr>
      </p:pic>
      <p:pic>
        <p:nvPicPr>
          <p:cNvPr id="29" name="Google Shape;29;p28"/>
          <p:cNvPicPr preferRelativeResize="0"/>
          <p:nvPr/>
        </p:nvPicPr>
        <p:blipFill rotWithShape="1">
          <a:blip r:embed="rId10">
            <a:alphaModFix/>
          </a:blip>
          <a:srcRect/>
          <a:stretch/>
        </p:blipFill>
        <p:spPr>
          <a:xfrm>
            <a:off x="7111232" y="3006050"/>
            <a:ext cx="570538" cy="570538"/>
          </a:xfrm>
          <a:prstGeom prst="rect">
            <a:avLst/>
          </a:prstGeom>
          <a:noFill/>
          <a:ln>
            <a:noFill/>
          </a:ln>
        </p:spPr>
      </p:pic>
      <p:pic>
        <p:nvPicPr>
          <p:cNvPr id="30" name="Google Shape;30;p28"/>
          <p:cNvPicPr preferRelativeResize="0"/>
          <p:nvPr/>
        </p:nvPicPr>
        <p:blipFill rotWithShape="1">
          <a:blip r:embed="rId11">
            <a:alphaModFix/>
          </a:blip>
          <a:srcRect/>
          <a:stretch/>
        </p:blipFill>
        <p:spPr>
          <a:xfrm>
            <a:off x="1923624" y="3006050"/>
            <a:ext cx="570538" cy="570538"/>
          </a:xfrm>
          <a:prstGeom prst="rect">
            <a:avLst/>
          </a:prstGeom>
          <a:noFill/>
          <a:ln>
            <a:noFill/>
          </a:ln>
        </p:spPr>
      </p:pic>
      <p:pic>
        <p:nvPicPr>
          <p:cNvPr id="31" name="Google Shape;31;p28"/>
          <p:cNvPicPr preferRelativeResize="0"/>
          <p:nvPr/>
        </p:nvPicPr>
        <p:blipFill rotWithShape="1">
          <a:blip r:embed="rId12">
            <a:alphaModFix/>
          </a:blip>
          <a:srcRect/>
          <a:stretch/>
        </p:blipFill>
        <p:spPr>
          <a:xfrm>
            <a:off x="8837402" y="3006050"/>
            <a:ext cx="570538" cy="570538"/>
          </a:xfrm>
          <a:prstGeom prst="rect">
            <a:avLst/>
          </a:prstGeom>
          <a:noFill/>
          <a:ln>
            <a:noFill/>
          </a:ln>
        </p:spPr>
      </p:pic>
      <p:pic>
        <p:nvPicPr>
          <p:cNvPr id="32" name="Google Shape;32;p28"/>
          <p:cNvPicPr preferRelativeResize="0"/>
          <p:nvPr/>
        </p:nvPicPr>
        <p:blipFill rotWithShape="1">
          <a:blip r:embed="rId13">
            <a:alphaModFix/>
          </a:blip>
          <a:srcRect/>
          <a:stretch/>
        </p:blipFill>
        <p:spPr>
          <a:xfrm>
            <a:off x="2786709" y="3006050"/>
            <a:ext cx="570538" cy="570538"/>
          </a:xfrm>
          <a:prstGeom prst="rect">
            <a:avLst/>
          </a:prstGeom>
          <a:noFill/>
          <a:ln>
            <a:noFill/>
          </a:ln>
        </p:spPr>
      </p:pic>
    </p:spTree>
    <p:extLst>
      <p:ext uri="{BB962C8B-B14F-4D97-AF65-F5344CB8AC3E}">
        <p14:creationId xmlns:p14="http://schemas.microsoft.com/office/powerpoint/2010/main" val="262054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ngle text box">
  <p:cSld name="Single text box">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335360" y="49188"/>
            <a:ext cx="10972800"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43"/>
          <p:cNvSpPr txBox="1">
            <a:spLocks noGrp="1"/>
          </p:cNvSpPr>
          <p:nvPr>
            <p:ph type="body" idx="1"/>
          </p:nvPr>
        </p:nvSpPr>
        <p:spPr>
          <a:xfrm>
            <a:off x="898724" y="1124745"/>
            <a:ext cx="10285841" cy="505008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a:lvl1pPr>
            <a:lvl2pPr marL="914400" lvl="1" indent="-381000" algn="l">
              <a:spcBef>
                <a:spcPts val="480"/>
              </a:spcBef>
              <a:spcAft>
                <a:spcPts val="0"/>
              </a:spcAft>
              <a:buSzPts val="2400"/>
              <a:buChar char="•"/>
              <a:defRPr/>
            </a:lvl2pPr>
            <a:lvl3pPr marL="1371600" lvl="2" indent="-355600" algn="l">
              <a:spcBef>
                <a:spcPts val="400"/>
              </a:spcBef>
              <a:spcAft>
                <a:spcPts val="0"/>
              </a:spcAft>
              <a:buSzPts val="200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301723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4" y="1112350"/>
            <a:ext cx="6675120"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829550" y="1112350"/>
            <a:ext cx="3383280"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solidFill>
                  <a:schemeClr val="tx1">
                    <a:lumMod val="85000"/>
                    <a:lumOff val="15000"/>
                  </a:schemeClr>
                </a:solidFill>
              </a:defRPr>
            </a:lvl2pPr>
            <a:lvl3pPr marL="1143000" indent="-228600">
              <a:buClr>
                <a:srgbClr val="50B5BA"/>
              </a:buClr>
              <a:buFont typeface="Courier New" panose="02070309020205020404" pitchFamily="49" charset="0"/>
              <a:buChar char="o"/>
              <a:defRPr lang="en-US" sz="2000" kern="1200" dirty="0" smtClean="0">
                <a:solidFill>
                  <a:schemeClr val="tx1">
                    <a:lumMod val="85000"/>
                    <a:lumOff val="1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a:extLst>
              <a:ext uri="{FF2B5EF4-FFF2-40B4-BE49-F238E27FC236}">
                <a16:creationId xmlns:a16="http://schemas.microsoft.com/office/drawing/2014/main" id="{D596EF38-3D4A-49A7-93DF-CB85E85400D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51369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7" name="Title 1">
            <a:extLst>
              <a:ext uri="{FF2B5EF4-FFF2-40B4-BE49-F238E27FC236}">
                <a16:creationId xmlns:a16="http://schemas.microsoft.com/office/drawing/2014/main" id="{4F8248C8-2663-4FBD-A6EA-9217756AD7A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5332043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5" name="Title 1">
            <a:extLst>
              <a:ext uri="{FF2B5EF4-FFF2-40B4-BE49-F238E27FC236}">
                <a16:creationId xmlns:a16="http://schemas.microsoft.com/office/drawing/2014/main" id="{C3077385-1FC0-4C06-A737-CE866C274609}"/>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418123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r>
              <a:rPr lang="en-US"/>
              <a:t>Click icon to add chart</a:t>
            </a:r>
            <a:endParaRPr lang="en-GB"/>
          </a:p>
        </p:txBody>
      </p:sp>
      <p:sp>
        <p:nvSpPr>
          <p:cNvPr id="5" name="Title 1">
            <a:extLst>
              <a:ext uri="{FF2B5EF4-FFF2-40B4-BE49-F238E27FC236}">
                <a16:creationId xmlns:a16="http://schemas.microsoft.com/office/drawing/2014/main" id="{42183A94-26F0-4E19-891F-BBE66842AC9A}"/>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7879476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r>
              <a:rPr lang="en-US"/>
              <a:t>Click icon to add table</a:t>
            </a:r>
            <a:endParaRPr lang="en-GB" dirty="0"/>
          </a:p>
        </p:txBody>
      </p:sp>
      <p:sp>
        <p:nvSpPr>
          <p:cNvPr id="5" name="Title 1">
            <a:extLst>
              <a:ext uri="{FF2B5EF4-FFF2-40B4-BE49-F238E27FC236}">
                <a16:creationId xmlns:a16="http://schemas.microsoft.com/office/drawing/2014/main" id="{24F6DCD1-1464-43AD-A9C2-E7A799431D23}"/>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720852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D81D3C-26DD-4A09-B411-293BDD9C57D5}"/>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7093108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D4D28-E2BF-4182-8689-ADB7889A99E4}"/>
              </a:ext>
            </a:extLst>
          </p:cNvPr>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1CCA70D-343E-425C-8BA9-F2149ED40F91}"/>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2198231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3" name="Rectangle 2"/>
          <p:cNvSpPr/>
          <p:nvPr/>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69039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Subtitle &amp; single text box">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408978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b="1"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lvl1pPr rtl="0">
              <a:defRPr/>
            </a:lvl1pPr>
            <a:lvl2pPr rtl="0">
              <a:defRPr/>
            </a:lvl2pPr>
            <a:lvl3pPr rtl="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01726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layout &amp; one text box">
  <p:cSld name="Table layout &amp; one text box">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335360" y="49188"/>
            <a:ext cx="10972800"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44"/>
          <p:cNvSpPr txBox="1">
            <a:spLocks noGrp="1"/>
          </p:cNvSpPr>
          <p:nvPr>
            <p:ph type="body" idx="1"/>
          </p:nvPr>
        </p:nvSpPr>
        <p:spPr>
          <a:xfrm>
            <a:off x="912284" y="1125538"/>
            <a:ext cx="10176933" cy="791294"/>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SzPts val="2800"/>
              <a:buNone/>
              <a:defRPr/>
            </a:lvl1pPr>
            <a:lvl2pPr marL="914400" lvl="1" indent="-342900" algn="l">
              <a:spcBef>
                <a:spcPts val="360"/>
              </a:spcBef>
              <a:spcAft>
                <a:spcPts val="0"/>
              </a:spcAft>
              <a:buSzPts val="1800"/>
              <a:buChar char="•"/>
              <a:defRPr/>
            </a:lvl2pPr>
            <a:lvl3pPr marL="1371600" lvl="2" indent="-228600" algn="l">
              <a:spcBef>
                <a:spcPts val="400"/>
              </a:spcBef>
              <a:spcAft>
                <a:spcPts val="0"/>
              </a:spcAft>
              <a:buSzPts val="20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916762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able layout &amp; one text box">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2060849"/>
            <a:ext cx="10177131" cy="4104455"/>
          </a:xfrm>
        </p:spPr>
        <p:txBody>
          <a:bodyPr/>
          <a:lstStyle/>
          <a:p>
            <a:r>
              <a:rPr lang="en-US"/>
              <a:t>Click icon to add table</a:t>
            </a:r>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b="1" kern="1200" baseline="0" dirty="0">
                <a:solidFill>
                  <a:schemeClr val="bg1"/>
                </a:solidFill>
                <a:latin typeface="+mj-lt"/>
                <a:ea typeface="+mj-ea"/>
                <a:cs typeface="+mj-cs"/>
              </a:defRPr>
            </a:lvl1pPr>
          </a:lstStyle>
          <a:p>
            <a:r>
              <a:rPr lang="en-US" dirty="0"/>
              <a:t>Click to edit title</a:t>
            </a:r>
            <a:endParaRPr lang="en-GB" dirty="0"/>
          </a:p>
        </p:txBody>
      </p:sp>
      <p:sp>
        <p:nvSpPr>
          <p:cNvPr id="3" name="Text Placeholder 2"/>
          <p:cNvSpPr>
            <a:spLocks noGrp="1"/>
          </p:cNvSpPr>
          <p:nvPr>
            <p:ph type="body" sz="quarter" idx="11"/>
          </p:nvPr>
        </p:nvSpPr>
        <p:spPr>
          <a:xfrm>
            <a:off x="912284" y="1125538"/>
            <a:ext cx="10176933" cy="791294"/>
          </a:xfrm>
        </p:spPr>
        <p:txBody>
          <a:bodyPr/>
          <a:lstStyle>
            <a:lvl1pPr marL="0" indent="0">
              <a:buNone/>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14169759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C636-C89C-49C8-91BC-6700D9416FE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2BB1010-2AB7-4E12-B1E3-CA4BAFD95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282F6-7BFD-4D1A-B20B-4454F053C4B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0B80916-1118-4B85-989A-B99CA19CA7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D8818C-39F3-447E-86A8-C6B089F9E0EA}"/>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743624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0434" y="2835672"/>
            <a:ext cx="1352387" cy="1014290"/>
          </a:xfrm>
          <a:prstGeom prst="rect">
            <a:avLst/>
          </a:prstGeom>
        </p:spPr>
      </p:pic>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13482162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5997" y="1714489"/>
            <a:ext cx="650044" cy="487533"/>
          </a:xfrm>
          <a:prstGeom prst="rect">
            <a:avLst/>
          </a:prstGeom>
        </p:spPr>
      </p:pic>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userDrawn="1"/>
        </p:nvPicPr>
        <p:blipFill>
          <a:blip r:embed="rId3">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4452035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9947072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Tree>
    <p:extLst>
      <p:ext uri="{BB962C8B-B14F-4D97-AF65-F5344CB8AC3E}">
        <p14:creationId xmlns:p14="http://schemas.microsoft.com/office/powerpoint/2010/main" val="34697596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4284852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Tree>
    <p:extLst>
      <p:ext uri="{BB962C8B-B14F-4D97-AF65-F5344CB8AC3E}">
        <p14:creationId xmlns:p14="http://schemas.microsoft.com/office/powerpoint/2010/main" val="39819248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40580277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64858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94B6-1974-43D2-A9D7-D96153DE7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8D027-7B26-42D4-8204-00277D5FE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53D28-A6F0-412F-B7E0-DAC7552681F3}"/>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3F8669EE-027A-49CC-A9F6-7B389FE66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1AA86-9F60-429E-BD4E-E3159850CE61}"/>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0153250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299451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7663778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6855818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976112097"/>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Malaria Vaccine Update - February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42457296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04898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084189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1769127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56531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4946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26788439"/>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975965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Malaria Vaccine Update - February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39804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Malaria Vaccine Update - February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567295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Malaria Vaccine Update - February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12847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Malaria Vaccine Update - February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502183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Malaria Vaccine Update - February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969030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0390602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9" name="Date Placeholder 3"/>
          <p:cNvSpPr>
            <a:spLocks noGrp="1"/>
          </p:cNvSpPr>
          <p:nvPr>
            <p:ph type="dt" sz="half" idx="10"/>
          </p:nvPr>
        </p:nvSpPr>
        <p:spPr>
          <a:xfrm>
            <a:off x="2351253" y="6476221"/>
            <a:ext cx="1433347" cy="365125"/>
          </a:xfrm>
          <a:prstGeom prst="rect">
            <a:avLst/>
          </a:prstGeom>
        </p:spPr>
        <p:txBody>
          <a:bodyPr/>
          <a:lstStyle/>
          <a:p>
            <a:endParaRPr lang="en-GB">
              <a:solidFill>
                <a:srgbClr val="544F40"/>
              </a:solidFill>
            </a:endParaRPr>
          </a:p>
        </p:txBody>
      </p:sp>
      <p:sp>
        <p:nvSpPr>
          <p:cNvPr id="10" name="Footer Placeholder 4"/>
          <p:cNvSpPr>
            <a:spLocks noGrp="1"/>
          </p:cNvSpPr>
          <p:nvPr>
            <p:ph type="ftr" sz="quarter" idx="11"/>
          </p:nvPr>
        </p:nvSpPr>
        <p:spPr>
          <a:xfrm>
            <a:off x="527053" y="6476221"/>
            <a:ext cx="1824203" cy="365125"/>
          </a:xfrm>
        </p:spPr>
        <p:txBody>
          <a:bodyPr/>
          <a:lstStyle/>
          <a:p>
            <a:r>
              <a:rPr lang="en-US">
                <a:solidFill>
                  <a:srgbClr val="544F40"/>
                </a:solidFill>
              </a:rPr>
              <a:t>Malaria Vaccine Update - February 2022</a:t>
            </a:r>
            <a:endParaRPr lang="en-GB">
              <a:solidFill>
                <a:srgbClr val="544F40"/>
              </a:solidFill>
            </a:endParaRPr>
          </a:p>
        </p:txBody>
      </p:sp>
    </p:spTree>
    <p:extLst>
      <p:ext uri="{BB962C8B-B14F-4D97-AF65-F5344CB8AC3E}">
        <p14:creationId xmlns:p14="http://schemas.microsoft.com/office/powerpoint/2010/main" val="30630782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A78F-1B63-974A-B2D2-8DF2CC2780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5C91AC-D0B5-D545-9FDC-86A98D1858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700BF6-9952-CC4A-8D1C-4999EBC2896C}"/>
              </a:ext>
            </a:extLst>
          </p:cNvPr>
          <p:cNvSpPr>
            <a:spLocks noGrp="1"/>
          </p:cNvSpPr>
          <p:nvPr>
            <p:ph type="dt" sz="half" idx="10"/>
          </p:nvPr>
        </p:nvSpPr>
        <p:spPr>
          <a:xfrm>
            <a:off x="480000" y="6580588"/>
            <a:ext cx="790001" cy="18000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ADEAE4D-6A26-E84F-8B0E-B464264A3412}"/>
              </a:ext>
            </a:extLst>
          </p:cNvPr>
          <p:cNvSpPr>
            <a:spLocks noGrp="1"/>
          </p:cNvSpPr>
          <p:nvPr>
            <p:ph type="ftr" sz="quarter" idx="11"/>
          </p:nvPr>
        </p:nvSpPr>
        <p:spPr/>
        <p:txBody>
          <a:bodyPr/>
          <a:lstStyle/>
          <a:p>
            <a:r>
              <a:rPr lang="en-US"/>
              <a:t>Malaria Vaccine Update - February 2022</a:t>
            </a:r>
          </a:p>
        </p:txBody>
      </p:sp>
      <p:sp>
        <p:nvSpPr>
          <p:cNvPr id="6" name="Slide Number Placeholder 5">
            <a:extLst>
              <a:ext uri="{FF2B5EF4-FFF2-40B4-BE49-F238E27FC236}">
                <a16:creationId xmlns:a16="http://schemas.microsoft.com/office/drawing/2014/main" id="{B4483E24-71CC-1046-818B-2768DABA21D3}"/>
              </a:ext>
            </a:extLst>
          </p:cNvPr>
          <p:cNvSpPr>
            <a:spLocks noGrp="1"/>
          </p:cNvSpPr>
          <p:nvPr>
            <p:ph type="sldNum" sz="quarter" idx="12"/>
          </p:nvPr>
        </p:nvSpPr>
        <p:spPr/>
        <p:txBody>
          <a:bodyPr/>
          <a:lstStyle/>
          <a:p>
            <a:fld id="{86118AD1-20F6-2548-9FCE-2D4E2709B53F}" type="slidenum">
              <a:rPr lang="en-US" smtClean="0"/>
              <a:t>‹#›</a:t>
            </a:fld>
            <a:endParaRPr lang="en-US"/>
          </a:p>
        </p:txBody>
      </p:sp>
    </p:spTree>
    <p:extLst>
      <p:ext uri="{BB962C8B-B14F-4D97-AF65-F5344CB8AC3E}">
        <p14:creationId xmlns:p14="http://schemas.microsoft.com/office/powerpoint/2010/main" val="5834893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1"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241A784C-4A7E-4D21-88C3-3B5522164274}"/>
              </a:ext>
            </a:extLst>
          </p:cNvPr>
          <p:cNvSpPr>
            <a:spLocks noGrp="1"/>
          </p:cNvSpPr>
          <p:nvPr>
            <p:ph type="ftr" sz="quarter" idx="23"/>
          </p:nvPr>
        </p:nvSpPr>
        <p:spPr>
          <a:xfrm>
            <a:off x="480000" y="6559630"/>
            <a:ext cx="4823521" cy="298371"/>
          </a:xfrm>
          <a:prstGeom prst="rect">
            <a:avLst/>
          </a:prstGeom>
        </p:spPr>
        <p:txBody>
          <a:bodyPr/>
          <a:lstStyle>
            <a:lvl1pPr>
              <a:defRPr sz="900"/>
            </a:lvl1pPr>
          </a:lstStyle>
          <a:p>
            <a:r>
              <a:rPr lang="it-IT"/>
              <a:t>MVIP update 24 February 2022</a:t>
            </a:r>
            <a:endParaRPr lang="en-GB"/>
          </a:p>
        </p:txBody>
      </p:sp>
    </p:spTree>
    <p:extLst>
      <p:ext uri="{BB962C8B-B14F-4D97-AF65-F5344CB8AC3E}">
        <p14:creationId xmlns:p14="http://schemas.microsoft.com/office/powerpoint/2010/main" val="50494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Malaria Vaccine Update - February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9594375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86492628"/>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Malaria Vaccine Update - February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596875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190061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9943656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7290703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103655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456196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376743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Malaria Vaccine Update - February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133066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Malaria Vaccine Update - February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49147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847960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Malaria Vaccine Update - February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039568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Malaria Vaccine Update - February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104381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Malaria Vaccine Update - February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003540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068464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9" name="Date Placeholder 3"/>
          <p:cNvSpPr>
            <a:spLocks noGrp="1"/>
          </p:cNvSpPr>
          <p:nvPr>
            <p:ph type="dt" sz="half" idx="10"/>
          </p:nvPr>
        </p:nvSpPr>
        <p:spPr>
          <a:xfrm>
            <a:off x="2351253" y="6476221"/>
            <a:ext cx="1433347" cy="365125"/>
          </a:xfrm>
          <a:prstGeom prst="rect">
            <a:avLst/>
          </a:prstGeom>
        </p:spPr>
        <p:txBody>
          <a:bodyPr/>
          <a:lstStyle/>
          <a:p>
            <a:endParaRPr lang="en-GB">
              <a:solidFill>
                <a:srgbClr val="544F40"/>
              </a:solidFill>
            </a:endParaRPr>
          </a:p>
        </p:txBody>
      </p:sp>
      <p:sp>
        <p:nvSpPr>
          <p:cNvPr id="10" name="Footer Placeholder 4"/>
          <p:cNvSpPr>
            <a:spLocks noGrp="1"/>
          </p:cNvSpPr>
          <p:nvPr>
            <p:ph type="ftr" sz="quarter" idx="11"/>
          </p:nvPr>
        </p:nvSpPr>
        <p:spPr>
          <a:xfrm>
            <a:off x="527053" y="6476221"/>
            <a:ext cx="1824203" cy="365125"/>
          </a:xfrm>
        </p:spPr>
        <p:txBody>
          <a:bodyPr/>
          <a:lstStyle/>
          <a:p>
            <a:r>
              <a:rPr lang="en-US">
                <a:solidFill>
                  <a:srgbClr val="544F40"/>
                </a:solidFill>
              </a:rPr>
              <a:t>Malaria Vaccine Update - February 2022</a:t>
            </a:r>
            <a:endParaRPr lang="en-GB">
              <a:solidFill>
                <a:srgbClr val="544F40"/>
              </a:solidFill>
            </a:endParaRPr>
          </a:p>
        </p:txBody>
      </p:sp>
    </p:spTree>
    <p:extLst>
      <p:ext uri="{BB962C8B-B14F-4D97-AF65-F5344CB8AC3E}">
        <p14:creationId xmlns:p14="http://schemas.microsoft.com/office/powerpoint/2010/main" val="4643722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Tree>
    <p:extLst>
      <p:ext uri="{BB962C8B-B14F-4D97-AF65-F5344CB8AC3E}">
        <p14:creationId xmlns:p14="http://schemas.microsoft.com/office/powerpoint/2010/main" val="1258503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506187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57C5-CF27-6C40-A3B5-35A6FF9AF9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D4D1A8E-34E3-8D40-B15C-D960BB821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7A6E2A2-E774-B54E-A445-7D692E4EBE16}"/>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5" name="Footer Placeholder 4">
            <a:extLst>
              <a:ext uri="{FF2B5EF4-FFF2-40B4-BE49-F238E27FC236}">
                <a16:creationId xmlns:a16="http://schemas.microsoft.com/office/drawing/2014/main" id="{82AC1C5B-0393-9344-A788-99EB17AE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9787-3CD2-AF45-ACD9-8C28B8DA3CAC}"/>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9106616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9EF1-BF81-904E-89F9-E71BB46ADB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59B5C8-D92A-F840-971C-61E9F141CB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48618E-477F-964A-AE43-389948A94D28}"/>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5" name="Footer Placeholder 4">
            <a:extLst>
              <a:ext uri="{FF2B5EF4-FFF2-40B4-BE49-F238E27FC236}">
                <a16:creationId xmlns:a16="http://schemas.microsoft.com/office/drawing/2014/main" id="{B0F846D6-783D-4444-83FA-17A98C2E3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8641E-FFF7-DD40-9620-F83FDEEDFF3F}"/>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16885651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DF20-C38E-2443-AAB0-0B2DC6EF29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7D4088-8151-4C4D-A966-E66671975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7B9E88-DEA9-1E43-8812-90EE2BFAEE63}"/>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5" name="Footer Placeholder 4">
            <a:extLst>
              <a:ext uri="{FF2B5EF4-FFF2-40B4-BE49-F238E27FC236}">
                <a16:creationId xmlns:a16="http://schemas.microsoft.com/office/drawing/2014/main" id="{6FFE9F9E-F963-5742-AFFA-BFD24E386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5D63E-C1E7-1942-ADC3-515FED11169E}"/>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137377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8835300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0740-80B1-F649-8916-5060DF5D7A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C85338-E290-124E-BED9-8970791B7D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CFC270-131B-5C42-A561-B9BB74168A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87638C-D730-9D41-927A-947186B0E9E6}"/>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6" name="Footer Placeholder 5">
            <a:extLst>
              <a:ext uri="{FF2B5EF4-FFF2-40B4-BE49-F238E27FC236}">
                <a16:creationId xmlns:a16="http://schemas.microsoft.com/office/drawing/2014/main" id="{2C60FFE6-4451-3A43-81E5-E10B00512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7DFDD-B7D4-2A40-AE86-C28C00369321}"/>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14702082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53AC-9EFB-1F4D-A639-7821C37DC3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E36D6B-DE1A-F949-BB52-119C0B0F1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99DAA3-8DF7-6A4C-AD3E-9571262BBF9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DAC76E7-A4A8-7B41-9C6D-D21C41065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9815C2-DBA8-8148-93C9-9134898F00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C0EFBD0-0613-1E42-A63C-8153121B0508}"/>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8" name="Footer Placeholder 7">
            <a:extLst>
              <a:ext uri="{FF2B5EF4-FFF2-40B4-BE49-F238E27FC236}">
                <a16:creationId xmlns:a16="http://schemas.microsoft.com/office/drawing/2014/main" id="{069CEBAF-D677-9F44-9C41-79358129A2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59F9F8-D0B9-294C-84BE-39D982CE96E6}"/>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38489706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8035-BF4C-334B-BEB9-9845791C28E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33FDAD-9C17-9640-B4E2-72F7863A4F9F}"/>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4" name="Footer Placeholder 3">
            <a:extLst>
              <a:ext uri="{FF2B5EF4-FFF2-40B4-BE49-F238E27FC236}">
                <a16:creationId xmlns:a16="http://schemas.microsoft.com/office/drawing/2014/main" id="{4E509171-B459-2A4F-B583-BB0F3C1AA2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6A2D59-1FE5-704A-8B79-D736846FEB2D}"/>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27893427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00412-F085-5148-888D-1F72D59B8AE7}"/>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3" name="Footer Placeholder 2">
            <a:extLst>
              <a:ext uri="{FF2B5EF4-FFF2-40B4-BE49-F238E27FC236}">
                <a16:creationId xmlns:a16="http://schemas.microsoft.com/office/drawing/2014/main" id="{F952AD19-08B8-734E-98FA-47F4C532D4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4DABB-77B3-A14E-B7FD-EED13BF711D1}"/>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35436439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A6E9-04E5-7946-9E3D-687D079E07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CBD949-C9D1-5A48-B76E-6B641F6123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DA843C-033E-FD47-AF52-F3A892F9B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64396D-6C17-CB46-B0A7-547DF2939E13}"/>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6" name="Footer Placeholder 5">
            <a:extLst>
              <a:ext uri="{FF2B5EF4-FFF2-40B4-BE49-F238E27FC236}">
                <a16:creationId xmlns:a16="http://schemas.microsoft.com/office/drawing/2014/main" id="{094DC035-3E7F-7A4E-B2BB-76B0E4DA8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89F6B-F772-544A-A72E-88A5B2543C5B}"/>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42590498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A2BF-F6A9-9E47-B964-800498508B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C87FAD-6D49-B94B-856D-FC280DA80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160E9-1A02-8049-8333-D3657EBAD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15DE8-9E49-3F4A-9310-9B3A02E6F9E0}"/>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6" name="Footer Placeholder 5">
            <a:extLst>
              <a:ext uri="{FF2B5EF4-FFF2-40B4-BE49-F238E27FC236}">
                <a16:creationId xmlns:a16="http://schemas.microsoft.com/office/drawing/2014/main" id="{CA6C5EF1-159E-9A43-BBEE-3A689E4C8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38321-611B-5947-8DD6-238B6B3132FA}"/>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7108346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9E32-5FA2-BD4F-844C-F3B68AF1B20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DED1-6065-F74A-856B-2554F7768F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8DCFC-FFBF-1D48-B8D7-D7B66E1D3A9A}"/>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5" name="Footer Placeholder 4">
            <a:extLst>
              <a:ext uri="{FF2B5EF4-FFF2-40B4-BE49-F238E27FC236}">
                <a16:creationId xmlns:a16="http://schemas.microsoft.com/office/drawing/2014/main" id="{16F031D8-4046-7C4D-A875-6E3EA0F4D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E1E59-0992-EC41-9698-239B7E5E36D1}"/>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6837575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554D8-225C-2E4F-B5E7-C22778FF6B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E7FA48-2112-E246-BA42-EA51217CA9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67AC01-53E4-3441-82A3-E1F797EC1C33}"/>
              </a:ext>
            </a:extLst>
          </p:cNvPr>
          <p:cNvSpPr>
            <a:spLocks noGrp="1"/>
          </p:cNvSpPr>
          <p:nvPr>
            <p:ph type="dt" sz="half" idx="10"/>
          </p:nvPr>
        </p:nvSpPr>
        <p:spPr/>
        <p:txBody>
          <a:bodyPr/>
          <a:lstStyle/>
          <a:p>
            <a:fld id="{89272ACE-605F-654A-B10A-31211E255E16}" type="datetimeFigureOut">
              <a:rPr lang="en-US" smtClean="0"/>
              <a:t>3/3/2022</a:t>
            </a:fld>
            <a:endParaRPr lang="en-US"/>
          </a:p>
        </p:txBody>
      </p:sp>
      <p:sp>
        <p:nvSpPr>
          <p:cNvPr id="5" name="Footer Placeholder 4">
            <a:extLst>
              <a:ext uri="{FF2B5EF4-FFF2-40B4-BE49-F238E27FC236}">
                <a16:creationId xmlns:a16="http://schemas.microsoft.com/office/drawing/2014/main" id="{B865BDA2-E669-254A-BB3C-B550F6190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3074C-5DBD-8F46-8AC0-82528418C68F}"/>
              </a:ext>
            </a:extLst>
          </p:cNvPr>
          <p:cNvSpPr>
            <a:spLocks noGrp="1"/>
          </p:cNvSpPr>
          <p:nvPr>
            <p:ph type="sldNum" sz="quarter" idx="12"/>
          </p:nvPr>
        </p:nvSpPr>
        <p:spPr/>
        <p:txBody>
          <a:bodyPr/>
          <a:lstStyle/>
          <a:p>
            <a:fld id="{98A63C0F-F646-2048-9B5E-27B0BC271528}" type="slidenum">
              <a:rPr lang="en-US" smtClean="0"/>
              <a:t>‹#›</a:t>
            </a:fld>
            <a:endParaRPr lang="en-US"/>
          </a:p>
        </p:txBody>
      </p:sp>
    </p:spTree>
    <p:extLst>
      <p:ext uri="{BB962C8B-B14F-4D97-AF65-F5344CB8AC3E}">
        <p14:creationId xmlns:p14="http://schemas.microsoft.com/office/powerpoint/2010/main" val="8285159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2673972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2F41CE4F-8ED1-0A47-9607-C44D3E987134}" type="datetime1">
              <a:rPr lang="en-GB" noProof="0" smtClean="0"/>
              <a:t>03/03/2022</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66333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82748508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5029"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5"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20" name="Picture 19">
            <a:extLst>
              <a:ext uri="{FF2B5EF4-FFF2-40B4-BE49-F238E27FC236}">
                <a16:creationId xmlns:a16="http://schemas.microsoft.com/office/drawing/2014/main" id="{40D19A8C-7938-4490-8FCF-9F6AB5E0CA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64" y="2996952"/>
            <a:ext cx="579636" cy="579636"/>
          </a:xfrm>
          <a:prstGeom prst="rect">
            <a:avLst/>
          </a:prstGeom>
        </p:spPr>
      </p:pic>
      <p:grpSp>
        <p:nvGrpSpPr>
          <p:cNvPr id="21" name="Group 20">
            <a:extLst>
              <a:ext uri="{FF2B5EF4-FFF2-40B4-BE49-F238E27FC236}">
                <a16:creationId xmlns:a16="http://schemas.microsoft.com/office/drawing/2014/main" id="{C64CA19F-957B-49FC-AB2C-DED05E1D01B0}"/>
              </a:ext>
            </a:extLst>
          </p:cNvPr>
          <p:cNvGrpSpPr/>
          <p:nvPr userDrawn="1"/>
        </p:nvGrpSpPr>
        <p:grpSpPr>
          <a:xfrm>
            <a:off x="6587024" y="5524500"/>
            <a:ext cx="3222626" cy="1206500"/>
            <a:chOff x="5130800" y="5524500"/>
            <a:chExt cx="3222626" cy="1206500"/>
          </a:xfrm>
        </p:grpSpPr>
        <p:pic>
          <p:nvPicPr>
            <p:cNvPr id="22" name="Picture 21">
              <a:extLst>
                <a:ext uri="{FF2B5EF4-FFF2-40B4-BE49-F238E27FC236}">
                  <a16:creationId xmlns:a16="http://schemas.microsoft.com/office/drawing/2014/main" id="{A6E59877-BF0E-4A88-854B-7A13986DF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24" name="Straight Connector 23">
              <a:extLst>
                <a:ext uri="{FF2B5EF4-FFF2-40B4-BE49-F238E27FC236}">
                  <a16:creationId xmlns:a16="http://schemas.microsoft.com/office/drawing/2014/main" id="{DFE6BCD5-00C8-4534-86EC-53DB349FCA91}"/>
                </a:ext>
              </a:extLst>
            </p:cNvPr>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B42C1A6D-9637-4490-A3C4-4D0D13D6AE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4317" y="3006050"/>
            <a:ext cx="570538" cy="570538"/>
          </a:xfrm>
          <a:prstGeom prst="rect">
            <a:avLst/>
          </a:prstGeom>
        </p:spPr>
      </p:pic>
      <p:pic>
        <p:nvPicPr>
          <p:cNvPr id="27" name="Picture 26">
            <a:extLst>
              <a:ext uri="{FF2B5EF4-FFF2-40B4-BE49-F238E27FC236}">
                <a16:creationId xmlns:a16="http://schemas.microsoft.com/office/drawing/2014/main" id="{9278023F-C91D-4E4B-AB81-F3283B176D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94" y="3006050"/>
            <a:ext cx="570538" cy="570538"/>
          </a:xfrm>
          <a:prstGeom prst="rect">
            <a:avLst/>
          </a:prstGeom>
        </p:spPr>
      </p:pic>
      <p:pic>
        <p:nvPicPr>
          <p:cNvPr id="28" name="Picture 27">
            <a:extLst>
              <a:ext uri="{FF2B5EF4-FFF2-40B4-BE49-F238E27FC236}">
                <a16:creationId xmlns:a16="http://schemas.microsoft.com/office/drawing/2014/main" id="{0E4CB49B-9362-4AAA-BE2D-8A9F04F7D1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12879" y="3006050"/>
            <a:ext cx="570538" cy="570538"/>
          </a:xfrm>
          <a:prstGeom prst="rect">
            <a:avLst/>
          </a:prstGeom>
        </p:spPr>
      </p:pic>
      <p:pic>
        <p:nvPicPr>
          <p:cNvPr id="29" name="Picture 28">
            <a:extLst>
              <a:ext uri="{FF2B5EF4-FFF2-40B4-BE49-F238E27FC236}">
                <a16:creationId xmlns:a16="http://schemas.microsoft.com/office/drawing/2014/main" id="{9D368BD6-F094-4BF2-9AE8-8B339F97DBF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0488" y="3006050"/>
            <a:ext cx="570538" cy="570538"/>
          </a:xfrm>
          <a:prstGeom prst="rect">
            <a:avLst/>
          </a:prstGeom>
        </p:spPr>
      </p:pic>
      <p:pic>
        <p:nvPicPr>
          <p:cNvPr id="30" name="Picture 29">
            <a:extLst>
              <a:ext uri="{FF2B5EF4-FFF2-40B4-BE49-F238E27FC236}">
                <a16:creationId xmlns:a16="http://schemas.microsoft.com/office/drawing/2014/main" id="{D9D631C2-CC37-444D-985F-5990807F00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48147" y="3006050"/>
            <a:ext cx="570538" cy="570538"/>
          </a:xfrm>
          <a:prstGeom prst="rect">
            <a:avLst/>
          </a:prstGeom>
        </p:spPr>
      </p:pic>
      <p:pic>
        <p:nvPicPr>
          <p:cNvPr id="31" name="Picture 30">
            <a:extLst>
              <a:ext uri="{FF2B5EF4-FFF2-40B4-BE49-F238E27FC236}">
                <a16:creationId xmlns:a16="http://schemas.microsoft.com/office/drawing/2014/main" id="{928CD73C-1A0B-4E5F-B72B-BEF3BE0AD0C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11232" y="3006050"/>
            <a:ext cx="570538" cy="570538"/>
          </a:xfrm>
          <a:prstGeom prst="rect">
            <a:avLst/>
          </a:prstGeom>
        </p:spPr>
      </p:pic>
      <p:pic>
        <p:nvPicPr>
          <p:cNvPr id="32" name="Picture 31">
            <a:extLst>
              <a:ext uri="{FF2B5EF4-FFF2-40B4-BE49-F238E27FC236}">
                <a16:creationId xmlns:a16="http://schemas.microsoft.com/office/drawing/2014/main" id="{EF2A0945-8A80-402B-A438-D37EE67F9A9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23624" y="3006050"/>
            <a:ext cx="570538" cy="570538"/>
          </a:xfrm>
          <a:prstGeom prst="rect">
            <a:avLst/>
          </a:prstGeom>
        </p:spPr>
      </p:pic>
      <p:pic>
        <p:nvPicPr>
          <p:cNvPr id="33" name="Picture 32">
            <a:extLst>
              <a:ext uri="{FF2B5EF4-FFF2-40B4-BE49-F238E27FC236}">
                <a16:creationId xmlns:a16="http://schemas.microsoft.com/office/drawing/2014/main" id="{0499452E-CB67-4CB9-A8D0-539B9AC5066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837402" y="3006050"/>
            <a:ext cx="570538" cy="570538"/>
          </a:xfrm>
          <a:prstGeom prst="rect">
            <a:avLst/>
          </a:prstGeom>
        </p:spPr>
      </p:pic>
      <p:pic>
        <p:nvPicPr>
          <p:cNvPr id="34" name="Picture 33">
            <a:extLst>
              <a:ext uri="{FF2B5EF4-FFF2-40B4-BE49-F238E27FC236}">
                <a16:creationId xmlns:a16="http://schemas.microsoft.com/office/drawing/2014/main" id="{0031380D-C075-477A-BFE9-C12DB6A9187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786709" y="3006050"/>
            <a:ext cx="570538" cy="570538"/>
          </a:xfrm>
          <a:prstGeom prst="rect">
            <a:avLst/>
          </a:prstGeom>
        </p:spPr>
      </p:pic>
    </p:spTree>
    <p:extLst>
      <p:ext uri="{BB962C8B-B14F-4D97-AF65-F5344CB8AC3E}">
        <p14:creationId xmlns:p14="http://schemas.microsoft.com/office/powerpoint/2010/main" val="393311590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41620846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5761604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6" name="Title 1">
            <a:extLst>
              <a:ext uri="{FF2B5EF4-FFF2-40B4-BE49-F238E27FC236}">
                <a16:creationId xmlns:a16="http://schemas.microsoft.com/office/drawing/2014/main" id="{435EB7D0-38A5-4BBA-BF0F-1F4B6956777F}"/>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9652070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a:extLst>
              <a:ext uri="{FF2B5EF4-FFF2-40B4-BE49-F238E27FC236}">
                <a16:creationId xmlns:a16="http://schemas.microsoft.com/office/drawing/2014/main" id="{BDDF1334-2527-4BB2-BB4F-9FE40FE322B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5189944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4" y="1112350"/>
            <a:ext cx="6675120"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829550" y="1112350"/>
            <a:ext cx="3383280"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solidFill>
                  <a:schemeClr val="tx1">
                    <a:lumMod val="85000"/>
                    <a:lumOff val="15000"/>
                  </a:schemeClr>
                </a:solidFill>
              </a:defRPr>
            </a:lvl2pPr>
            <a:lvl3pPr marL="1143000" indent="-228600">
              <a:buClr>
                <a:srgbClr val="50B5BA"/>
              </a:buClr>
              <a:buFont typeface="Courier New" panose="02070309020205020404" pitchFamily="49" charset="0"/>
              <a:buChar char="o"/>
              <a:defRPr lang="en-US" sz="2000" kern="1200" dirty="0" smtClean="0">
                <a:solidFill>
                  <a:schemeClr val="tx1">
                    <a:lumMod val="85000"/>
                    <a:lumOff val="1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a:extLst>
              <a:ext uri="{FF2B5EF4-FFF2-40B4-BE49-F238E27FC236}">
                <a16:creationId xmlns:a16="http://schemas.microsoft.com/office/drawing/2014/main" id="{D596EF38-3D4A-49A7-93DF-CB85E85400D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6759670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7" name="Title 1">
            <a:extLst>
              <a:ext uri="{FF2B5EF4-FFF2-40B4-BE49-F238E27FC236}">
                <a16:creationId xmlns:a16="http://schemas.microsoft.com/office/drawing/2014/main" id="{4F8248C8-2663-4FBD-A6EA-9217756AD7A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8980531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5" name="Title 1">
            <a:extLst>
              <a:ext uri="{FF2B5EF4-FFF2-40B4-BE49-F238E27FC236}">
                <a16:creationId xmlns:a16="http://schemas.microsoft.com/office/drawing/2014/main" id="{C3077385-1FC0-4C06-A737-CE866C274609}"/>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8382580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r>
              <a:rPr lang="en-US"/>
              <a:t>Click icon to add chart</a:t>
            </a:r>
            <a:endParaRPr lang="en-GB"/>
          </a:p>
        </p:txBody>
      </p:sp>
      <p:sp>
        <p:nvSpPr>
          <p:cNvPr id="5" name="Title 1">
            <a:extLst>
              <a:ext uri="{FF2B5EF4-FFF2-40B4-BE49-F238E27FC236}">
                <a16:creationId xmlns:a16="http://schemas.microsoft.com/office/drawing/2014/main" id="{42183A94-26F0-4E19-891F-BBE66842AC9A}"/>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521156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r>
              <a:rPr lang="en-US"/>
              <a:t>Click icon to add table</a:t>
            </a:r>
            <a:endParaRPr lang="en-GB" dirty="0"/>
          </a:p>
        </p:txBody>
      </p:sp>
      <p:sp>
        <p:nvSpPr>
          <p:cNvPr id="5" name="Title 1">
            <a:extLst>
              <a:ext uri="{FF2B5EF4-FFF2-40B4-BE49-F238E27FC236}">
                <a16:creationId xmlns:a16="http://schemas.microsoft.com/office/drawing/2014/main" id="{24F6DCD1-1464-43AD-A9C2-E7A799431D23}"/>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514572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191552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D81D3C-26DD-4A09-B411-293BDD9C57D5}"/>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9104136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D4D28-E2BF-4182-8689-ADB7889A99E4}"/>
              </a:ext>
            </a:extLst>
          </p:cNvPr>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1CCA70D-343E-425C-8BA9-F2149ED40F91}"/>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9189666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3" name="Rectangle 2"/>
          <p:cNvSpPr/>
          <p:nvPr/>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2471062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Subtitle &amp; single text box">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5484817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b="1"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lvl1pPr rtl="0">
              <a:defRPr/>
            </a:lvl1pPr>
            <a:lvl2pPr rtl="0">
              <a:defRPr/>
            </a:lvl2pPr>
            <a:lvl3pPr rtl="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594405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Table layout &amp; one text box">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2060849"/>
            <a:ext cx="10177131" cy="4104455"/>
          </a:xfrm>
        </p:spPr>
        <p:txBody>
          <a:bodyPr/>
          <a:lstStyle/>
          <a:p>
            <a:r>
              <a:rPr lang="en-US"/>
              <a:t>Click icon to add table</a:t>
            </a:r>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b="1" kern="1200" baseline="0" dirty="0">
                <a:solidFill>
                  <a:schemeClr val="bg1"/>
                </a:solidFill>
                <a:latin typeface="+mj-lt"/>
                <a:ea typeface="+mj-ea"/>
                <a:cs typeface="+mj-cs"/>
              </a:defRPr>
            </a:lvl1pPr>
          </a:lstStyle>
          <a:p>
            <a:r>
              <a:rPr lang="en-US" dirty="0"/>
              <a:t>Click to edit title</a:t>
            </a:r>
            <a:endParaRPr lang="en-GB" dirty="0"/>
          </a:p>
        </p:txBody>
      </p:sp>
      <p:sp>
        <p:nvSpPr>
          <p:cNvPr id="3" name="Text Placeholder 2"/>
          <p:cNvSpPr>
            <a:spLocks noGrp="1"/>
          </p:cNvSpPr>
          <p:nvPr>
            <p:ph type="body" sz="quarter" idx="11"/>
          </p:nvPr>
        </p:nvSpPr>
        <p:spPr>
          <a:xfrm>
            <a:off x="912284" y="1125538"/>
            <a:ext cx="10176933" cy="791294"/>
          </a:xfrm>
        </p:spPr>
        <p:txBody>
          <a:bodyPr/>
          <a:lstStyle>
            <a:lvl1pPr marL="0" indent="0">
              <a:buNone/>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30763612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38587015"/>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D535098-D2E3-408C-A950-4B50AAE7B488}"/>
              </a:ext>
            </a:extLst>
          </p:cNvPr>
          <p:cNvSpPr/>
          <p:nvPr userDrawn="1">
            <p:custDataLst>
              <p:tags r:id="rId2"/>
            </p:custDataLst>
          </p:nvPr>
        </p:nvSpPr>
        <p:spPr>
          <a:xfrm>
            <a:off x="0" y="0"/>
            <a:ext cx="215979"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5" name="doc id" hidden="1"/>
          <p:cNvSpPr>
            <a:spLocks noChangeArrowheads="1"/>
          </p:cNvSpPr>
          <p:nvPr userDrawn="1"/>
        </p:nvSpPr>
        <p:spPr bwMode="auto">
          <a:xfrm>
            <a:off x="10995480"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sp>
        <p:nvSpPr>
          <p:cNvPr id="6" name="Title">
            <a:extLst>
              <a:ext uri="{FF2B5EF4-FFF2-40B4-BE49-F238E27FC236}">
                <a16:creationId xmlns:a16="http://schemas.microsoft.com/office/drawing/2014/main" id="{E7961B3E-FD0D-459D-8023-4D691AD55EEC}"/>
              </a:ext>
            </a:extLst>
          </p:cNvPr>
          <p:cNvSpPr>
            <a:spLocks noGrp="1" noChangeArrowheads="1"/>
          </p:cNvSpPr>
          <p:nvPr>
            <p:ph type="title"/>
          </p:nvPr>
        </p:nvSpPr>
        <p:spPr bwMode="ltGray">
          <a:xfrm>
            <a:off x="161987" y="150615"/>
            <a:ext cx="117254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t>Click to edit Master title style</a:t>
            </a:r>
            <a:endParaRPr lang="en-US" noProof="0" dirty="0"/>
          </a:p>
        </p:txBody>
      </p:sp>
    </p:spTree>
    <p:extLst>
      <p:ext uri="{BB962C8B-B14F-4D97-AF65-F5344CB8AC3E}">
        <p14:creationId xmlns:p14="http://schemas.microsoft.com/office/powerpoint/2010/main" val="2759561901"/>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8285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54"/>
        <p:cNvGrpSpPr/>
        <p:nvPr/>
      </p:nvGrpSpPr>
      <p:grpSpPr>
        <a:xfrm>
          <a:off x="0" y="0"/>
          <a:ext cx="0" cy="0"/>
          <a:chOff x="0" y="0"/>
          <a:chExt cx="0" cy="0"/>
        </a:xfrm>
      </p:grpSpPr>
      <p:sp>
        <p:nvSpPr>
          <p:cNvPr id="55" name="Google Shape;55;p34"/>
          <p:cNvSpPr txBox="1">
            <a:spLocks noGrp="1"/>
          </p:cNvSpPr>
          <p:nvPr>
            <p:ph type="body" idx="1"/>
          </p:nvPr>
        </p:nvSpPr>
        <p:spPr>
          <a:xfrm>
            <a:off x="898724" y="1700809"/>
            <a:ext cx="10285841" cy="447402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34"/>
          <p:cNvSpPr txBox="1">
            <a:spLocks noGrp="1"/>
          </p:cNvSpPr>
          <p:nvPr>
            <p:ph type="body" idx="2"/>
          </p:nvPr>
        </p:nvSpPr>
        <p:spPr>
          <a:xfrm>
            <a:off x="898723" y="1124744"/>
            <a:ext cx="10285843" cy="576064"/>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SzPts val="2800"/>
              <a:buNone/>
              <a:defRPr b="1"/>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34"/>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108318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3226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Malaria Vaccine Update - February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40724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Malaria Vaccine Update - February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4195876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Malaria Vaccine Update - February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88720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Malaria Vaccine Update - February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4369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Malaria Vaccine Update - February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30121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5995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9" name="Date Placeholder 3"/>
          <p:cNvSpPr>
            <a:spLocks noGrp="1"/>
          </p:cNvSpPr>
          <p:nvPr>
            <p:ph type="dt" sz="half" idx="10"/>
          </p:nvPr>
        </p:nvSpPr>
        <p:spPr>
          <a:xfrm>
            <a:off x="2351253" y="6476221"/>
            <a:ext cx="1433347" cy="365125"/>
          </a:xfrm>
          <a:prstGeom prst="rect">
            <a:avLst/>
          </a:prstGeom>
        </p:spPr>
        <p:txBody>
          <a:bodyPr/>
          <a:lstStyle/>
          <a:p>
            <a:endParaRPr lang="en-GB">
              <a:solidFill>
                <a:srgbClr val="544F40"/>
              </a:solidFill>
            </a:endParaRPr>
          </a:p>
        </p:txBody>
      </p:sp>
      <p:sp>
        <p:nvSpPr>
          <p:cNvPr id="10" name="Footer Placeholder 4"/>
          <p:cNvSpPr>
            <a:spLocks noGrp="1"/>
          </p:cNvSpPr>
          <p:nvPr>
            <p:ph type="ftr" sz="quarter" idx="11"/>
          </p:nvPr>
        </p:nvSpPr>
        <p:spPr>
          <a:xfrm>
            <a:off x="527053" y="6476221"/>
            <a:ext cx="1824203" cy="365125"/>
          </a:xfrm>
        </p:spPr>
        <p:txBody>
          <a:bodyPr/>
          <a:lstStyle/>
          <a:p>
            <a:r>
              <a:rPr lang="en-US">
                <a:solidFill>
                  <a:srgbClr val="544F40"/>
                </a:solidFill>
              </a:rPr>
              <a:t>Malaria Vaccine Update - February 2022</a:t>
            </a:r>
            <a:endParaRPr lang="en-GB">
              <a:solidFill>
                <a:srgbClr val="544F40"/>
              </a:solidFill>
            </a:endParaRPr>
          </a:p>
        </p:txBody>
      </p:sp>
    </p:spTree>
    <p:extLst>
      <p:ext uri="{BB962C8B-B14F-4D97-AF65-F5344CB8AC3E}">
        <p14:creationId xmlns:p14="http://schemas.microsoft.com/office/powerpoint/2010/main" val="4095516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A78F-1B63-974A-B2D2-8DF2CC2780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5C91AC-D0B5-D545-9FDC-86A98D1858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700BF6-9952-CC4A-8D1C-4999EBC2896C}"/>
              </a:ext>
            </a:extLst>
          </p:cNvPr>
          <p:cNvSpPr>
            <a:spLocks noGrp="1"/>
          </p:cNvSpPr>
          <p:nvPr>
            <p:ph type="dt" sz="half" idx="10"/>
          </p:nvPr>
        </p:nvSpPr>
        <p:spPr>
          <a:xfrm>
            <a:off x="480000" y="6580588"/>
            <a:ext cx="790001" cy="18000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ADEAE4D-6A26-E84F-8B0E-B464264A3412}"/>
              </a:ext>
            </a:extLst>
          </p:cNvPr>
          <p:cNvSpPr>
            <a:spLocks noGrp="1"/>
          </p:cNvSpPr>
          <p:nvPr>
            <p:ph type="ftr" sz="quarter" idx="11"/>
          </p:nvPr>
        </p:nvSpPr>
        <p:spPr/>
        <p:txBody>
          <a:bodyPr/>
          <a:lstStyle/>
          <a:p>
            <a:r>
              <a:rPr lang="en-US"/>
              <a:t>Malaria Vaccine Update - February 2022</a:t>
            </a:r>
          </a:p>
        </p:txBody>
      </p:sp>
      <p:sp>
        <p:nvSpPr>
          <p:cNvPr id="6" name="Slide Number Placeholder 5">
            <a:extLst>
              <a:ext uri="{FF2B5EF4-FFF2-40B4-BE49-F238E27FC236}">
                <a16:creationId xmlns:a16="http://schemas.microsoft.com/office/drawing/2014/main" id="{B4483E24-71CC-1046-818B-2768DABA21D3}"/>
              </a:ext>
            </a:extLst>
          </p:cNvPr>
          <p:cNvSpPr>
            <a:spLocks noGrp="1"/>
          </p:cNvSpPr>
          <p:nvPr>
            <p:ph type="sldNum" sz="quarter" idx="12"/>
          </p:nvPr>
        </p:nvSpPr>
        <p:spPr/>
        <p:txBody>
          <a:bodyPr/>
          <a:lstStyle/>
          <a:p>
            <a:fld id="{86118AD1-20F6-2548-9FCE-2D4E2709B53F}" type="slidenum">
              <a:rPr lang="en-US" smtClean="0"/>
              <a:t>‹#›</a:t>
            </a:fld>
            <a:endParaRPr lang="en-US"/>
          </a:p>
        </p:txBody>
      </p:sp>
    </p:spTree>
    <p:extLst>
      <p:ext uri="{BB962C8B-B14F-4D97-AF65-F5344CB8AC3E}">
        <p14:creationId xmlns:p14="http://schemas.microsoft.com/office/powerpoint/2010/main" val="2653191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562578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sp>
        <p:nvSpPr>
          <p:cNvPr id="59" name="Google Shape;59;p35"/>
          <p:cNvSpPr txBox="1">
            <a:spLocks noGrp="1"/>
          </p:cNvSpPr>
          <p:nvPr>
            <p:ph type="body" idx="1"/>
          </p:nvPr>
        </p:nvSpPr>
        <p:spPr>
          <a:xfrm>
            <a:off x="903035" y="1112350"/>
            <a:ext cx="5091365" cy="507255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4A4EC"/>
              </a:buClr>
              <a:buSzPts val="2400"/>
              <a:buFont typeface="Arial"/>
              <a:buChar char="•"/>
              <a:defRPr sz="2400"/>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rgbClr val="04A4EC"/>
              </a:buClr>
              <a:buSzPts val="2000"/>
              <a:buFont typeface="Courier New"/>
              <a:buChar char="o"/>
              <a:defRPr sz="2000">
                <a:solidFill>
                  <a:srgbClr val="595959"/>
                </a:solidFill>
              </a:defRPr>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35"/>
          <p:cNvSpPr txBox="1">
            <a:spLocks noGrp="1"/>
          </p:cNvSpPr>
          <p:nvPr>
            <p:ph type="body" idx="2"/>
          </p:nvPr>
        </p:nvSpPr>
        <p:spPr>
          <a:xfrm>
            <a:off x="6197601" y="1112350"/>
            <a:ext cx="4995615" cy="507255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50B5BA"/>
              </a:buClr>
              <a:buSzPts val="2400"/>
              <a:buChar char="•"/>
              <a:defRPr sz="2400">
                <a:solidFill>
                  <a:schemeClr val="dk1"/>
                </a:solidFill>
                <a:latin typeface="Calibri"/>
                <a:ea typeface="Calibri"/>
                <a:cs typeface="Calibri"/>
                <a:sym typeface="Calibri"/>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rgbClr val="50B5BA"/>
              </a:buClr>
              <a:buSzPts val="2000"/>
              <a:buFont typeface="Courier New"/>
              <a:buChar char="o"/>
              <a:defRPr sz="2000">
                <a:solidFill>
                  <a:srgbClr val="595959"/>
                </a:solidFill>
                <a:latin typeface="Calibri"/>
                <a:ea typeface="Calibri"/>
                <a:cs typeface="Calibri"/>
                <a:sym typeface="Calibri"/>
              </a:defRPr>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35"/>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0475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Malaria Vaccine Update - February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630562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84564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154859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675220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42532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95333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Malaria Vaccine Update - February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46922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Malaria Vaccine Update - February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84522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Malaria Vaccine Update - February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57189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Malaria Vaccine Update - February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5967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titles &amp; two content">
  <p:cSld name="Two titles &amp; two content">
    <p:spTree>
      <p:nvGrpSpPr>
        <p:cNvPr id="1" name="Shape 62"/>
        <p:cNvGrpSpPr/>
        <p:nvPr/>
      </p:nvGrpSpPr>
      <p:grpSpPr>
        <a:xfrm>
          <a:off x="0" y="0"/>
          <a:ext cx="0" cy="0"/>
          <a:chOff x="0" y="0"/>
          <a:chExt cx="0" cy="0"/>
        </a:xfrm>
      </p:grpSpPr>
      <p:sp>
        <p:nvSpPr>
          <p:cNvPr id="63" name="Google Shape;63;p36"/>
          <p:cNvSpPr txBox="1">
            <a:spLocks noGrp="1"/>
          </p:cNvSpPr>
          <p:nvPr>
            <p:ph type="body" idx="1"/>
          </p:nvPr>
        </p:nvSpPr>
        <p:spPr>
          <a:xfrm>
            <a:off x="903034" y="1112350"/>
            <a:ext cx="5093483" cy="44444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36"/>
          <p:cNvSpPr txBox="1">
            <a:spLocks noGrp="1"/>
          </p:cNvSpPr>
          <p:nvPr>
            <p:ph type="body" idx="2"/>
          </p:nvPr>
        </p:nvSpPr>
        <p:spPr>
          <a:xfrm>
            <a:off x="6193367" y="1112350"/>
            <a:ext cx="4991199" cy="44444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36"/>
          <p:cNvSpPr txBox="1">
            <a:spLocks noGrp="1"/>
          </p:cNvSpPr>
          <p:nvPr>
            <p:ph type="body" idx="3"/>
          </p:nvPr>
        </p:nvSpPr>
        <p:spPr>
          <a:xfrm>
            <a:off x="903035" y="1556792"/>
            <a:ext cx="5091365" cy="462810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4A4EC"/>
              </a:buClr>
              <a:buSzPts val="2400"/>
              <a:buFont typeface="Arial"/>
              <a:buChar char="•"/>
              <a:defRPr sz="2400"/>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rgbClr val="04A4EC"/>
              </a:buClr>
              <a:buSzPts val="2000"/>
              <a:buFont typeface="Courier New"/>
              <a:buChar char="o"/>
              <a:defRPr sz="2000">
                <a:solidFill>
                  <a:srgbClr val="595959"/>
                </a:solidFill>
              </a:defRPr>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36"/>
          <p:cNvSpPr txBox="1">
            <a:spLocks noGrp="1"/>
          </p:cNvSpPr>
          <p:nvPr>
            <p:ph type="body" idx="4"/>
          </p:nvPr>
        </p:nvSpPr>
        <p:spPr>
          <a:xfrm>
            <a:off x="6197601" y="1556792"/>
            <a:ext cx="4995615" cy="462810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50B5BA"/>
              </a:buClr>
              <a:buSzPts val="2400"/>
              <a:buChar char="•"/>
              <a:defRPr sz="2400">
                <a:solidFill>
                  <a:schemeClr val="dk1"/>
                </a:solidFill>
                <a:latin typeface="Calibri"/>
                <a:ea typeface="Calibri"/>
                <a:cs typeface="Calibri"/>
                <a:sym typeface="Calibri"/>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rgbClr val="50B5BA"/>
              </a:buClr>
              <a:buSzPts val="2000"/>
              <a:buFont typeface="Courier New"/>
              <a:buChar char="o"/>
              <a:defRPr sz="2000">
                <a:solidFill>
                  <a:srgbClr val="595959"/>
                </a:solidFill>
                <a:latin typeface="Calibri"/>
                <a:ea typeface="Calibri"/>
                <a:cs typeface="Calibri"/>
                <a:sym typeface="Calibri"/>
              </a:defRPr>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36"/>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91509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Malaria Vaccine Update - February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74656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Malaria Vaccine Update - February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11247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44381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9" name="Date Placeholder 3"/>
          <p:cNvSpPr>
            <a:spLocks noGrp="1"/>
          </p:cNvSpPr>
          <p:nvPr>
            <p:ph type="dt" sz="half" idx="10"/>
          </p:nvPr>
        </p:nvSpPr>
        <p:spPr>
          <a:xfrm>
            <a:off x="2351253" y="6476221"/>
            <a:ext cx="1433347" cy="365125"/>
          </a:xfrm>
          <a:prstGeom prst="rect">
            <a:avLst/>
          </a:prstGeom>
        </p:spPr>
        <p:txBody>
          <a:bodyPr/>
          <a:lstStyle/>
          <a:p>
            <a:endParaRPr lang="en-GB">
              <a:solidFill>
                <a:srgbClr val="544F40"/>
              </a:solidFill>
            </a:endParaRPr>
          </a:p>
        </p:txBody>
      </p:sp>
      <p:sp>
        <p:nvSpPr>
          <p:cNvPr id="10" name="Footer Placeholder 4"/>
          <p:cNvSpPr>
            <a:spLocks noGrp="1"/>
          </p:cNvSpPr>
          <p:nvPr>
            <p:ph type="ftr" sz="quarter" idx="11"/>
          </p:nvPr>
        </p:nvSpPr>
        <p:spPr>
          <a:xfrm>
            <a:off x="527053" y="6476221"/>
            <a:ext cx="1824203" cy="365125"/>
          </a:xfrm>
        </p:spPr>
        <p:txBody>
          <a:bodyPr/>
          <a:lstStyle/>
          <a:p>
            <a:r>
              <a:rPr lang="en-US">
                <a:solidFill>
                  <a:srgbClr val="544F40"/>
                </a:solidFill>
              </a:rPr>
              <a:t>Malaria Vaccine Update - February 2022</a:t>
            </a:r>
            <a:endParaRPr lang="en-GB">
              <a:solidFill>
                <a:srgbClr val="544F40"/>
              </a:solidFill>
            </a:endParaRPr>
          </a:p>
        </p:txBody>
      </p:sp>
    </p:spTree>
    <p:extLst>
      <p:ext uri="{BB962C8B-B14F-4D97-AF65-F5344CB8AC3E}">
        <p14:creationId xmlns:p14="http://schemas.microsoft.com/office/powerpoint/2010/main" val="72746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91A1-1634-41C3-8E43-F6CE62FD6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36AB7-AFDE-446D-B46B-093062D58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3D09E1-C312-4C5D-9E68-7570CFC5E7F8}"/>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D325B5E4-5A4F-4116-8838-44C800463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7472C-CB5A-4577-9FCC-17FBCE2EC168}"/>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388978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94B6-1974-43D2-A9D7-D96153DE7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8D027-7B26-42D4-8204-00277D5FE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53D28-A6F0-412F-B7E0-DAC7552681F3}"/>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3F8669EE-027A-49CC-A9F6-7B389FE66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1AA86-9F60-429E-BD4E-E3159850CE61}"/>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302867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8EA0-8083-4865-8016-8911ADCA61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1D4AC1-3D07-4457-9BC4-4177A7A56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09212E-09D1-4303-A1F3-AF893E887A12}"/>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E2C01C2F-A01B-45F4-A47F-E21ABA6D6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F35D-1527-400F-8215-DE3F4B42133B}"/>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436093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8469-0FD8-425B-9FCA-1D8C678A0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0A5D1-48CB-479A-832C-7347D119C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A0778-AB95-4A6E-A15E-D491EFC2B4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D84862-8011-4805-AF7E-AA5A18446DB8}"/>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6" name="Footer Placeholder 5">
            <a:extLst>
              <a:ext uri="{FF2B5EF4-FFF2-40B4-BE49-F238E27FC236}">
                <a16:creationId xmlns:a16="http://schemas.microsoft.com/office/drawing/2014/main" id="{15A23329-AC4A-48E8-9671-C8D009117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8F60C-0FE3-464B-BA5A-F1A8588BF7C1}"/>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145909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17B7-2F33-4ECA-B6D4-6BACFB4DD7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1041A2-DB17-48B5-B03C-5FEB61CCD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ECA85-DA0F-415D-B0AD-11B1CD959E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41A2F-797E-4929-B08C-BC48A4C7B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04E4D-8F43-4436-A1A6-F676E350F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FB62E-A744-4F18-9803-8BD210E3CADE}"/>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8" name="Footer Placeholder 7">
            <a:extLst>
              <a:ext uri="{FF2B5EF4-FFF2-40B4-BE49-F238E27FC236}">
                <a16:creationId xmlns:a16="http://schemas.microsoft.com/office/drawing/2014/main" id="{FC9FE2C5-54AD-4563-B903-15F62EC70A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E9E468-F40D-40FD-A9CE-03F3B868AB6A}"/>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682030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9915-542B-4021-AF7D-6592972F6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1DF466-6315-47E4-8FAA-BFF11C79F90A}"/>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4" name="Footer Placeholder 3">
            <a:extLst>
              <a:ext uri="{FF2B5EF4-FFF2-40B4-BE49-F238E27FC236}">
                <a16:creationId xmlns:a16="http://schemas.microsoft.com/office/drawing/2014/main" id="{CD4AD982-E301-4FBC-A6ED-D904F2280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7EABF9-EE27-47BF-9DD4-2F307FB1A7EF}"/>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236134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68"/>
        <p:cNvGrpSpPr/>
        <p:nvPr/>
      </p:nvGrpSpPr>
      <p:grpSpPr>
        <a:xfrm>
          <a:off x="0" y="0"/>
          <a:ext cx="0" cy="0"/>
          <a:chOff x="0" y="0"/>
          <a:chExt cx="0" cy="0"/>
        </a:xfrm>
      </p:grpSpPr>
      <p:sp>
        <p:nvSpPr>
          <p:cNvPr id="69" name="Google Shape;69;p37"/>
          <p:cNvSpPr>
            <a:spLocks noGrp="1"/>
          </p:cNvSpPr>
          <p:nvPr>
            <p:ph type="pic" idx="2"/>
          </p:nvPr>
        </p:nvSpPr>
        <p:spPr>
          <a:xfrm>
            <a:off x="903818" y="1112838"/>
            <a:ext cx="10280649" cy="5072062"/>
          </a:xfrm>
          <a:prstGeom prst="rect">
            <a:avLst/>
          </a:prstGeom>
          <a:noFill/>
          <a:ln>
            <a:noFill/>
          </a:ln>
        </p:spPr>
      </p:sp>
      <p:sp>
        <p:nvSpPr>
          <p:cNvPr id="70" name="Google Shape;70;p37"/>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19402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1849C-F8A0-4573-B434-BDE74AABCFF8}"/>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3" name="Footer Placeholder 2">
            <a:extLst>
              <a:ext uri="{FF2B5EF4-FFF2-40B4-BE49-F238E27FC236}">
                <a16:creationId xmlns:a16="http://schemas.microsoft.com/office/drawing/2014/main" id="{2D71D72C-79FF-4213-83A1-2F769BCE2C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3515DE-E39F-4A8B-9312-1CBB971D8775}"/>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218807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B7AE-6183-401A-B1E8-5CD8D1A78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AA17F-C5DA-4FB9-9E98-974DC0BF2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ADA94-7EE2-4DCD-B4F1-FE41DAC76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1634B-C43D-4318-A56D-0FBDFF0F7F14}"/>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6" name="Footer Placeholder 5">
            <a:extLst>
              <a:ext uri="{FF2B5EF4-FFF2-40B4-BE49-F238E27FC236}">
                <a16:creationId xmlns:a16="http://schemas.microsoft.com/office/drawing/2014/main" id="{BDE8B613-EA09-49E6-A64E-A55222774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F8217-9CCE-4E3F-91A6-89A65D5071D4}"/>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1241457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9ECB-6BC9-4894-93B6-6E1D5F177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D00CB-67DB-450A-83D5-226C6AEDB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EDA1B5-0B58-494C-A703-935D082AF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48954-50E4-4C80-B362-F3A7716F132B}"/>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6" name="Footer Placeholder 5">
            <a:extLst>
              <a:ext uri="{FF2B5EF4-FFF2-40B4-BE49-F238E27FC236}">
                <a16:creationId xmlns:a16="http://schemas.microsoft.com/office/drawing/2014/main" id="{BFEBBE21-2268-4904-884F-605702B69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766197-2CF7-4AFF-9883-20D87669C4E0}"/>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841483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84E6-14C7-4076-8997-AC003DF22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4F9234-0D13-4F3F-A635-CEE9660A8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2A90C-717C-475F-B901-A01CFB182240}"/>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2AFFBCDD-D46A-434E-BB7D-5A5489828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E7810-6A5E-4992-9C88-A99F21098E90}"/>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960822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CB57A-82BD-47D3-AB91-0DF44C239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9B506C-871E-40E8-8684-68AF43072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07730-F207-492C-8755-2D1967191120}"/>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156B661D-8E02-44CC-8752-A482B94E8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650E2-6D35-4BC3-8136-2A335D120947}"/>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469462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63432750"/>
              </p:ext>
            </p:extLst>
          </p:nvPr>
        </p:nvGraphicFramePr>
        <p:xfrm>
          <a:off x="1589" y="1600"/>
          <a:ext cx="1587"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589" y="1600"/>
                        <a:ext cx="1587" cy="158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eaLnBrk="1">
              <a:lnSpc>
                <a:spcPct val="90000"/>
              </a:lnSpc>
              <a:spcAft>
                <a:spcPts val="750"/>
              </a:spcAft>
            </a:pPr>
            <a:endParaRPr lang="en-GB" sz="900" dirty="0">
              <a:solidFill>
                <a:schemeClr val="bg1"/>
              </a:solidFill>
              <a:latin typeface="Calibri" panose="020F0502020204030204" pitchFamily="34" charset="0"/>
              <a:sym typeface="Calibri" panose="020F0502020204030204" pitchFamily="34" charset="0"/>
            </a:endParaRPr>
          </a:p>
        </p:txBody>
      </p:sp>
      <p:sp>
        <p:nvSpPr>
          <p:cNvPr id="3" name="Date Placeholder 2"/>
          <p:cNvSpPr>
            <a:spLocks noGrp="1"/>
          </p:cNvSpPr>
          <p:nvPr>
            <p:ph type="dt" sz="half" idx="10"/>
          </p:nvPr>
        </p:nvSpPr>
        <p:spPr>
          <a:xfrm>
            <a:off x="9677401" y="6443508"/>
            <a:ext cx="1482051" cy="115416"/>
          </a:xfrm>
          <a:prstGeom prst="rect">
            <a:avLst/>
          </a:prstGeom>
        </p:spPr>
        <p:txBody>
          <a:bodyPr/>
          <a:lstStyle>
            <a:lvl1pPr eaLnBrk="1">
              <a:defRPr>
                <a:latin typeface="Calibri" panose="020F0502020204030204" pitchFamily="34" charset="0"/>
                <a:sym typeface="Calibri" panose="020F0502020204030204" pitchFamily="34" charset="0"/>
              </a:defRPr>
            </a:lvl1pPr>
          </a:lstStyle>
          <a:p>
            <a:endParaRPr lang="en-GB" dirty="0"/>
          </a:p>
        </p:txBody>
      </p:sp>
      <p:sp>
        <p:nvSpPr>
          <p:cNvPr id="7" name="Copyright" hidden="1"/>
          <p:cNvSpPr txBox="1"/>
          <p:nvPr userDrawn="1"/>
        </p:nvSpPr>
        <p:spPr>
          <a:xfrm rot="16200000">
            <a:off x="9486915" y="3934616"/>
            <a:ext cx="5133975" cy="72712"/>
          </a:xfrm>
          <a:prstGeom prst="rect">
            <a:avLst/>
          </a:prstGeom>
          <a:noFill/>
        </p:spPr>
        <p:txBody>
          <a:bodyPr wrap="square" lIns="0" tIns="0" rIns="0" bIns="0" rtlCol="0" anchor="t">
            <a:spAutoFit/>
          </a:bodyPr>
          <a:lstStyle/>
          <a:p>
            <a:pPr>
              <a:lnSpc>
                <a:spcPct val="90000"/>
              </a:lnSpc>
              <a:spcAft>
                <a:spcPts val="450"/>
              </a:spcAft>
            </a:pPr>
            <a:r>
              <a:rPr lang="en-GB" sz="525" dirty="0">
                <a:solidFill>
                  <a:schemeClr val="bg1">
                    <a:lumMod val="50000"/>
                  </a:schemeClr>
                </a:solidFill>
                <a:latin typeface="Calibri" panose="020F0502020204030204" pitchFamily="34" charset="0"/>
                <a:sym typeface="Calibri" panose="020F0502020204030204" pitchFamily="34" charset="0"/>
              </a:rPr>
              <a:t>Copyright © 2017 by The Boston Consulting Group, Inc. All rights reserved.</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2400">
                <a:solidFill>
                  <a:schemeClr val="tx2"/>
                </a:solidFill>
                <a:latin typeface="Calibri" panose="020F0502020204030204" pitchFamily="34" charset="0"/>
                <a:sym typeface="Calibri" panose="020F0502020204030204" pitchFamily="34" charset="0"/>
              </a:defRPr>
            </a:lvl1pPr>
          </a:lstStyle>
          <a:p>
            <a:r>
              <a:rPr lang="en-GB" dirty="0"/>
              <a:t>Click to add title</a:t>
            </a:r>
          </a:p>
        </p:txBody>
      </p:sp>
      <p:sp>
        <p:nvSpPr>
          <p:cNvPr id="10" name="FooterSimple" hidden="1"/>
          <p:cNvSpPr txBox="1"/>
          <p:nvPr userDrawn="1">
            <p:custDataLst>
              <p:tags r:id="rId2"/>
            </p:custDataLst>
          </p:nvPr>
        </p:nvSpPr>
        <p:spPr>
          <a:xfrm rot="16200000">
            <a:off x="10561320" y="5130004"/>
            <a:ext cx="2743200" cy="72712"/>
          </a:xfrm>
          <a:prstGeom prst="rect">
            <a:avLst/>
          </a:prstGeom>
          <a:noFill/>
        </p:spPr>
        <p:txBody>
          <a:bodyPr wrap="square" lIns="0" tIns="0" rIns="0" bIns="0" rtlCol="0" anchor="b">
            <a:spAutoFit/>
          </a:bodyPr>
          <a:lstStyle/>
          <a:p>
            <a:pPr>
              <a:lnSpc>
                <a:spcPct val="90000"/>
              </a:lnSpc>
              <a:spcAft>
                <a:spcPts val="450"/>
              </a:spcAft>
            </a:pPr>
            <a:r>
              <a:rPr lang="en-GB" sz="525">
                <a:solidFill>
                  <a:schemeClr val="bg1">
                    <a:lumMod val="50000"/>
                  </a:schemeClr>
                </a:solidFill>
                <a:latin typeface="Calibri" panose="020F0502020204030204" pitchFamily="34" charset="0"/>
                <a:sym typeface="Calibri" panose="020F0502020204030204" pitchFamily="34" charset="0"/>
              </a:rPr>
              <a:t>20180622 - WHO GMP - Review Restitution to Leadership Team.pptx</a:t>
            </a:r>
            <a:endParaRPr lang="en-GB" sz="525" dirty="0">
              <a:solidFill>
                <a:schemeClr val="bg1">
                  <a:lumMod val="50000"/>
                </a:schemeClr>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28536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130501" y="2996952"/>
            <a:ext cx="548640" cy="548640"/>
          </a:xfrm>
          <a:prstGeom prst="rect">
            <a:avLst/>
          </a:prstGeom>
        </p:spPr>
      </p:pic>
      <p:grpSp>
        <p:nvGrpSpPr>
          <p:cNvPr id="18" name="Group 17">
            <a:extLst>
              <a:ext uri="{FF2B5EF4-FFF2-40B4-BE49-F238E27FC236}">
                <a16:creationId xmlns:a16="http://schemas.microsoft.com/office/drawing/2014/main" id="{63CB48A8-EA7D-4ACB-BB34-C1D81BEB2116}"/>
              </a:ext>
            </a:extLst>
          </p:cNvPr>
          <p:cNvGrpSpPr/>
          <p:nvPr userDrawn="1"/>
        </p:nvGrpSpPr>
        <p:grpSpPr>
          <a:xfrm>
            <a:off x="1530400" y="5524500"/>
            <a:ext cx="7973049" cy="1206500"/>
            <a:chOff x="2279551" y="5524500"/>
            <a:chExt cx="7973049" cy="12065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287" y="5658705"/>
              <a:ext cx="2730313" cy="835672"/>
            </a:xfrm>
            <a:prstGeom prst="rect">
              <a:avLst/>
            </a:prstGeom>
          </p:spPr>
        </p:pic>
        <p:cxnSp>
          <p:nvCxnSpPr>
            <p:cNvPr id="14" name="Straight Connector 13"/>
            <p:cNvCxnSpPr/>
            <p:nvPr/>
          </p:nvCxnSpPr>
          <p:spPr>
            <a:xfrm>
              <a:off x="6841067"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551" y="5909651"/>
              <a:ext cx="3687478" cy="328088"/>
            </a:xfrm>
            <a:prstGeom prst="rect">
              <a:avLst/>
            </a:prstGeom>
          </p:spPr>
        </p:pic>
      </p:grpSp>
      <p:sp>
        <p:nvSpPr>
          <p:cNvPr id="2" name="Title 1"/>
          <p:cNvSpPr>
            <a:spLocks noGrp="1"/>
          </p:cNvSpPr>
          <p:nvPr>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594971" y="3006049"/>
            <a:ext cx="548640" cy="548640"/>
          </a:xfrm>
          <a:prstGeom prst="rect">
            <a:avLst/>
          </a:prstGeom>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28940" y="3006049"/>
            <a:ext cx="548640" cy="548640"/>
          </a:xfrm>
          <a:prstGeom prst="rect">
            <a:avLst/>
          </a:prstGeom>
        </p:spPr>
      </p:pic>
      <p:pic>
        <p:nvPicPr>
          <p:cNvPr id="7" name="Picture 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979721" y="3006049"/>
            <a:ext cx="548640" cy="548640"/>
          </a:xfrm>
          <a:prstGeom prst="rect">
            <a:avLst/>
          </a:prstGeom>
        </p:spPr>
      </p:pic>
      <p:pic>
        <p:nvPicPr>
          <p:cNvPr id="8" name="Picture 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0896533" y="3006049"/>
            <a:ext cx="548640" cy="548640"/>
          </a:xfrm>
          <a:prstGeom prst="rect">
            <a:avLst/>
          </a:prstGeom>
        </p:spPr>
      </p:pic>
      <p:pic>
        <p:nvPicPr>
          <p:cNvPr id="9" name="Picture 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293411" y="3006049"/>
            <a:ext cx="548640" cy="548640"/>
          </a:xfrm>
          <a:prstGeom prst="rect">
            <a:avLst/>
          </a:prstGeom>
        </p:spPr>
      </p:pic>
      <p:pic>
        <p:nvPicPr>
          <p:cNvPr id="10" name="Picture 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444191" y="3006049"/>
            <a:ext cx="548640" cy="548640"/>
          </a:xfrm>
          <a:prstGeom prst="rect">
            <a:avLst/>
          </a:prstGeom>
        </p:spPr>
      </p:pic>
      <p:pic>
        <p:nvPicPr>
          <p:cNvPr id="11" name="Picture 1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27381" y="3006049"/>
            <a:ext cx="548640" cy="548640"/>
          </a:xfrm>
          <a:prstGeom prst="rect">
            <a:avLst/>
          </a:prstGeom>
        </p:spPr>
      </p:pic>
      <p:pic>
        <p:nvPicPr>
          <p:cNvPr id="16" name="Picture 1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9745751" y="3006049"/>
            <a:ext cx="548640" cy="548640"/>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678161" y="3006049"/>
            <a:ext cx="548640" cy="548640"/>
          </a:xfrm>
          <a:prstGeom prst="rect">
            <a:avLst/>
          </a:prstGeom>
        </p:spPr>
      </p:pic>
    </p:spTree>
    <p:extLst>
      <p:ext uri="{BB962C8B-B14F-4D97-AF65-F5344CB8AC3E}">
        <p14:creationId xmlns:p14="http://schemas.microsoft.com/office/powerpoint/2010/main" val="3098219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2287" y="5658706"/>
            <a:ext cx="2804105" cy="858257"/>
          </a:xfrm>
          <a:prstGeom prst="rect">
            <a:avLst/>
          </a:prstGeom>
        </p:spPr>
      </p:pic>
      <p:cxnSp>
        <p:nvCxnSpPr>
          <p:cNvPr id="14" name="Straight Connector 13"/>
          <p:cNvCxnSpPr/>
          <p:nvPr/>
        </p:nvCxnSpPr>
        <p:spPr>
          <a:xfrm>
            <a:off x="6841067"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6514" y="5909651"/>
            <a:ext cx="3727559" cy="331654"/>
          </a:xfrm>
          <a:prstGeom prst="rect">
            <a:avLst/>
          </a:prstGeom>
        </p:spPr>
      </p:pic>
      <p:sp>
        <p:nvSpPr>
          <p:cNvPr id="2" name="Title 1"/>
          <p:cNvSpPr>
            <a:spLocks noGrp="1"/>
          </p:cNvSpPr>
          <p:nvPr>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7"/>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800" y="3006049"/>
            <a:ext cx="914400" cy="914400"/>
          </a:xfrm>
          <a:prstGeom prst="rect">
            <a:avLst/>
          </a:prstGeom>
        </p:spPr>
      </p:pic>
    </p:spTree>
    <p:extLst>
      <p:ext uri="{BB962C8B-B14F-4D97-AF65-F5344CB8AC3E}">
        <p14:creationId xmlns:p14="http://schemas.microsoft.com/office/powerpoint/2010/main" val="2115805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title" hasCustomPrompt="1"/>
          </p:nvPr>
        </p:nvSpPr>
        <p:spPr>
          <a:xfrm>
            <a:off x="911427" y="1556801"/>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7" y="2906717"/>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1" y="-29320"/>
            <a:ext cx="12192001" cy="1586112"/>
          </a:xfrm>
          <a:prstGeom prst="rect">
            <a:avLst/>
          </a:prstGeom>
          <a:solidFill>
            <a:schemeClr val="bg1"/>
          </a:solidFill>
        </p:spPr>
      </p:pic>
    </p:spTree>
    <p:extLst>
      <p:ext uri="{BB962C8B-B14F-4D97-AF65-F5344CB8AC3E}">
        <p14:creationId xmlns:p14="http://schemas.microsoft.com/office/powerpoint/2010/main" val="1404997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7"/>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697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71"/>
        <p:cNvGrpSpPr/>
        <p:nvPr/>
      </p:nvGrpSpPr>
      <p:grpSpPr>
        <a:xfrm>
          <a:off x="0" y="0"/>
          <a:ext cx="0" cy="0"/>
          <a:chOff x="0" y="0"/>
          <a:chExt cx="0" cy="0"/>
        </a:xfrm>
      </p:grpSpPr>
      <p:sp>
        <p:nvSpPr>
          <p:cNvPr id="72" name="Google Shape;72;p38"/>
          <p:cNvSpPr>
            <a:spLocks noGrp="1"/>
          </p:cNvSpPr>
          <p:nvPr>
            <p:ph type="chart" idx="2"/>
          </p:nvPr>
        </p:nvSpPr>
        <p:spPr>
          <a:xfrm>
            <a:off x="903035" y="1112350"/>
            <a:ext cx="10290180" cy="5072550"/>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rgbClr val="04A4EC"/>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00"/>
              </a:spcBef>
              <a:spcAft>
                <a:spcPts val="0"/>
              </a:spcAft>
              <a:buClr>
                <a:srgbClr val="04A4EC"/>
              </a:buClr>
              <a:buSzPts val="2000"/>
              <a:buFont typeface="Courier New"/>
              <a:buChar char="o"/>
              <a:defRPr sz="2000" b="0" i="0" u="none" strike="noStrike" cap="none">
                <a:solidFill>
                  <a:srgbClr val="7F7F7F"/>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38"/>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010817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Tree>
    <p:extLst>
      <p:ext uri="{BB962C8B-B14F-4D97-AF65-F5344CB8AC3E}">
        <p14:creationId xmlns:p14="http://schemas.microsoft.com/office/powerpoint/2010/main" val="1628210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6"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1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89267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66"/>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73" y="1112366"/>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6"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1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Tree>
    <p:extLst>
      <p:ext uri="{BB962C8B-B14F-4D97-AF65-F5344CB8AC3E}">
        <p14:creationId xmlns:p14="http://schemas.microsoft.com/office/powerpoint/2010/main" val="2748409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24" y="1112838"/>
            <a:ext cx="10280649" cy="5072062"/>
          </a:xfrm>
        </p:spPr>
        <p:txBody>
          <a:bodyPr>
            <a:noAutofit/>
          </a:bodyPr>
          <a:lstStyle/>
          <a:p>
            <a:r>
              <a:rPr lang="en-US" dirty="0"/>
              <a:t>Click icon to add picture</a:t>
            </a:r>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543400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r>
              <a:rPr lang="en-US" dirty="0"/>
              <a:t>Click icon to add chart</a:t>
            </a:r>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844047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9" y="1125538"/>
            <a:ext cx="10272183" cy="5040312"/>
          </a:xfrm>
        </p:spPr>
        <p:txBody>
          <a:bodyPr/>
          <a:lstStyle/>
          <a:p>
            <a:r>
              <a:rPr lang="en-US" dirty="0"/>
              <a:t>Click icon to add table</a:t>
            </a:r>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452638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352261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3" name="Rectangle 2"/>
          <p:cNvSpPr/>
          <p:nvPr/>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136230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ubtitle &amp; single text box">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201032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able layout &amp; one text box">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5" y="2060851"/>
            <a:ext cx="10177131" cy="4104455"/>
          </a:xfrm>
        </p:spPr>
        <p:txBody>
          <a:bodyPr/>
          <a:lstStyle/>
          <a:p>
            <a:r>
              <a:rPr lang="en-US" dirty="0"/>
              <a:t>Click icon to add table</a:t>
            </a:r>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3" name="Text Placeholder 2"/>
          <p:cNvSpPr>
            <a:spLocks noGrp="1"/>
          </p:cNvSpPr>
          <p:nvPr>
            <p:ph type="body" sz="quarter" idx="11"/>
          </p:nvPr>
        </p:nvSpPr>
        <p:spPr>
          <a:xfrm>
            <a:off x="912284" y="1125538"/>
            <a:ext cx="10176933" cy="791294"/>
          </a:xfrm>
        </p:spPr>
        <p:txBody>
          <a:bodyPr/>
          <a:lstStyle>
            <a:lvl1pPr marL="0" indent="0">
              <a:buNone/>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260832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31523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icture box">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94565" y="1319268"/>
            <a:ext cx="10018971" cy="4344665"/>
          </a:xfrm>
          <a:prstGeom prst="rect">
            <a:avLst/>
          </a:prstGeom>
        </p:spPr>
        <p:txBody>
          <a:bodyPr/>
          <a:lstStyle/>
          <a:p>
            <a:endParaRPr lang="en-GB" dirty="0"/>
          </a:p>
        </p:txBody>
      </p:sp>
      <p:sp>
        <p:nvSpPr>
          <p:cNvPr id="22" name="Rectangle 21"/>
          <p:cNvSpPr/>
          <p:nvPr userDrawn="1"/>
        </p:nvSpPr>
        <p:spPr>
          <a:xfrm>
            <a:off x="-1" y="-1221"/>
            <a:ext cx="12192001" cy="721221"/>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3" name="Title 10"/>
          <p:cNvSpPr>
            <a:spLocks noGrp="1"/>
          </p:cNvSpPr>
          <p:nvPr>
            <p:ph type="title" hasCustomPrompt="1"/>
          </p:nvPr>
        </p:nvSpPr>
        <p:spPr>
          <a:xfrm>
            <a:off x="852231" y="123571"/>
            <a:ext cx="8812469" cy="505081"/>
          </a:xfrm>
          <a:prstGeom prst="rect">
            <a:avLst/>
          </a:prstGeom>
        </p:spPr>
        <p:txBody>
          <a:bodyPr wrap="square" tIns="36000" bIns="0">
            <a:normAutofit/>
          </a:bodyPr>
          <a:lstStyle>
            <a:lvl1pPr marL="0" algn="l" defTabSz="914400" rtl="0" eaLnBrk="1" latinLnBrk="0" hangingPunct="1">
              <a:lnSpc>
                <a:spcPct val="100000"/>
              </a:lnSpc>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spTree>
    <p:extLst>
      <p:ext uri="{BB962C8B-B14F-4D97-AF65-F5344CB8AC3E}">
        <p14:creationId xmlns:p14="http://schemas.microsoft.com/office/powerpoint/2010/main" val="168180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894565" y="1315548"/>
            <a:ext cx="4904587" cy="4348387"/>
          </a:xfrm>
          <a:prstGeom prst="rect">
            <a:avLst/>
          </a:prstGeom>
        </p:spPr>
        <p:txBody>
          <a:bodyPr>
            <a:normAutofit/>
          </a:bodyPr>
          <a:lstStyle>
            <a:lvl1pPr marL="342900" indent="-342900">
              <a:spcBef>
                <a:spcPts val="600"/>
              </a:spcBef>
              <a:spcAft>
                <a:spcPts val="600"/>
              </a:spcAft>
              <a:buClr>
                <a:srgbClr val="C00000"/>
              </a:buClr>
              <a:buFont typeface="Arial" charset="0"/>
              <a:buChar char="•"/>
              <a:defRPr lang="en-GB" sz="3000" kern="1200" baseline="0" dirty="0" smtClean="0">
                <a:solidFill>
                  <a:schemeClr val="tx1"/>
                </a:solidFill>
                <a:latin typeface="Helvetica Neue" charset="0"/>
                <a:ea typeface="Helvetica Neue" charset="0"/>
                <a:cs typeface="Helvetica Neue" charset="0"/>
              </a:defRPr>
            </a:lvl1pPr>
            <a:lvl2pPr marL="1143000" indent="-228600" algn="l" defTabSz="914400" rtl="0" eaLnBrk="1" latinLnBrk="0" hangingPunct="1">
              <a:lnSpc>
                <a:spcPct val="90000"/>
              </a:lnSpc>
              <a:spcBef>
                <a:spcPts val="600"/>
              </a:spcBef>
              <a:spcAft>
                <a:spcPts val="600"/>
              </a:spcAft>
              <a:buClr>
                <a:srgbClr val="C00000"/>
              </a:buClr>
              <a:buFont typeface="Arial" charset="0"/>
              <a:buChar char="•"/>
              <a:defRPr lang="en-US" sz="2500" kern="1200" dirty="0" smtClean="0">
                <a:solidFill>
                  <a:schemeClr val="bg1">
                    <a:lumMod val="50000"/>
                  </a:schemeClr>
                </a:solidFill>
                <a:latin typeface="Helvetica Neue Light" charset="0"/>
                <a:ea typeface="Helvetica Neue Light" charset="0"/>
                <a:cs typeface="Helvetica Neue Light" charset="0"/>
              </a:defRPr>
            </a:lvl2pPr>
            <a:lvl3pPr>
              <a:defRPr lang="en-US" sz="25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C00000"/>
              </a:buClr>
              <a:buFont typeface="Arial" charset="0"/>
              <a:buChar char="•"/>
            </a:pPr>
            <a:r>
              <a:rPr lang="en-GB" sz="3000" dirty="0">
                <a:latin typeface="Helvetica Neue" charset="0"/>
                <a:ea typeface="Helvetica Neue" charset="0"/>
                <a:cs typeface="Helvetica Neue" charset="0"/>
              </a:rPr>
              <a:t>Click to add text</a:t>
            </a:r>
          </a:p>
          <a:p>
            <a:pPr marL="1200150" lvl="2" indent="-285750" algn="l" defTabSz="914400" rtl="0" eaLnBrk="1" latinLnBrk="0" hangingPunct="1">
              <a:buClr>
                <a:srgbClr val="000000"/>
              </a:buClr>
              <a:buSzPct val="100000"/>
              <a:buFont typeface="Arial" charset="0"/>
              <a:buChar char="•"/>
            </a:pPr>
            <a:r>
              <a:rPr lang="en-US" dirty="0"/>
              <a:t>Second level</a:t>
            </a:r>
          </a:p>
        </p:txBody>
      </p:sp>
      <p:sp>
        <p:nvSpPr>
          <p:cNvPr id="6" name="Text Placeholder 12"/>
          <p:cNvSpPr>
            <a:spLocks noGrp="1"/>
          </p:cNvSpPr>
          <p:nvPr>
            <p:ph type="body" sz="quarter" idx="11" hasCustomPrompt="1"/>
          </p:nvPr>
        </p:nvSpPr>
        <p:spPr>
          <a:xfrm>
            <a:off x="5968780" y="1323498"/>
            <a:ext cx="4938992" cy="4348387"/>
          </a:xfrm>
          <a:prstGeom prst="rect">
            <a:avLst/>
          </a:prstGeom>
        </p:spPr>
        <p:txBody>
          <a:bodyPr>
            <a:normAutofit/>
          </a:bodyPr>
          <a:lstStyle>
            <a:lvl1pPr marL="342900" indent="-342900">
              <a:spcBef>
                <a:spcPts val="600"/>
              </a:spcBef>
              <a:spcAft>
                <a:spcPts val="600"/>
              </a:spcAft>
              <a:buClr>
                <a:srgbClr val="C00000"/>
              </a:buClr>
              <a:buFont typeface="Arial" charset="0"/>
              <a:buChar char="•"/>
              <a:defRPr lang="en-GB" sz="3000" kern="1200" baseline="0" dirty="0" smtClean="0">
                <a:solidFill>
                  <a:schemeClr val="tx1"/>
                </a:solidFill>
                <a:latin typeface="Helvetica Neue" charset="0"/>
                <a:ea typeface="Helvetica Neue" charset="0"/>
                <a:cs typeface="Helvetica Neue" charset="0"/>
              </a:defRPr>
            </a:lvl1pPr>
            <a:lvl2pPr marL="1143000" indent="-228600" algn="l" defTabSz="914400" rtl="0" eaLnBrk="1" latinLnBrk="0" hangingPunct="1">
              <a:lnSpc>
                <a:spcPct val="90000"/>
              </a:lnSpc>
              <a:spcBef>
                <a:spcPts val="600"/>
              </a:spcBef>
              <a:spcAft>
                <a:spcPts val="600"/>
              </a:spcAft>
              <a:buClr>
                <a:srgbClr val="C00000"/>
              </a:buClr>
              <a:buFont typeface="Arial" charset="0"/>
              <a:buChar char="•"/>
              <a:defRPr lang="en-US" sz="2500" kern="1200" dirty="0" smtClean="0">
                <a:solidFill>
                  <a:schemeClr val="bg1">
                    <a:lumMod val="50000"/>
                  </a:schemeClr>
                </a:solidFill>
                <a:latin typeface="Helvetica Neue Light" charset="0"/>
                <a:ea typeface="Helvetica Neue Light" charset="0"/>
                <a:cs typeface="Helvetica Neue Light" charset="0"/>
              </a:defRPr>
            </a:lvl2pPr>
            <a:lvl3pPr>
              <a:defRPr lang="en-US" sz="25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C00000"/>
              </a:buClr>
              <a:buFont typeface="Arial" charset="0"/>
              <a:buChar char="•"/>
            </a:pPr>
            <a:r>
              <a:rPr lang="en-GB" sz="3000" dirty="0">
                <a:latin typeface="Helvetica Neue" charset="0"/>
                <a:ea typeface="Helvetica Neue" charset="0"/>
                <a:cs typeface="Helvetica Neue" charset="0"/>
              </a:rPr>
              <a:t>Click to add text</a:t>
            </a:r>
          </a:p>
          <a:p>
            <a:pPr marL="1200150" lvl="2" indent="-285750" algn="l" defTabSz="914400" rtl="0" eaLnBrk="1" latinLnBrk="0" hangingPunct="1">
              <a:buClr>
                <a:srgbClr val="000000"/>
              </a:buClr>
              <a:buSzPct val="100000"/>
              <a:buFont typeface="Arial" charset="0"/>
              <a:buChar char="•"/>
            </a:pPr>
            <a:r>
              <a:rPr lang="en-US" dirty="0"/>
              <a:t>Second level</a:t>
            </a:r>
          </a:p>
        </p:txBody>
      </p:sp>
      <p:sp>
        <p:nvSpPr>
          <p:cNvPr id="23" name="Rectangle 22"/>
          <p:cNvSpPr/>
          <p:nvPr userDrawn="1"/>
        </p:nvSpPr>
        <p:spPr>
          <a:xfrm>
            <a:off x="-1" y="-1221"/>
            <a:ext cx="12192001" cy="721221"/>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4" name="Title 10"/>
          <p:cNvSpPr>
            <a:spLocks noGrp="1"/>
          </p:cNvSpPr>
          <p:nvPr>
            <p:ph type="title" hasCustomPrompt="1"/>
          </p:nvPr>
        </p:nvSpPr>
        <p:spPr>
          <a:xfrm>
            <a:off x="852231" y="123571"/>
            <a:ext cx="8812469" cy="505081"/>
          </a:xfrm>
          <a:prstGeom prst="rect">
            <a:avLst/>
          </a:prstGeom>
        </p:spPr>
        <p:txBody>
          <a:bodyPr wrap="square" tIns="36000" bIns="0">
            <a:normAutofit/>
          </a:bodyPr>
          <a:lstStyle>
            <a:lvl1pPr marL="0" algn="l" defTabSz="914400" rtl="0" eaLnBrk="1" latinLnBrk="0" hangingPunct="1">
              <a:lnSpc>
                <a:spcPct val="100000"/>
              </a:lnSpc>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spTree>
    <p:extLst>
      <p:ext uri="{BB962C8B-B14F-4D97-AF65-F5344CB8AC3E}">
        <p14:creationId xmlns:p14="http://schemas.microsoft.com/office/powerpoint/2010/main" val="2149146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0" name="Rectangle 19"/>
          <p:cNvSpPr/>
          <p:nvPr userDrawn="1"/>
        </p:nvSpPr>
        <p:spPr>
          <a:xfrm>
            <a:off x="-1" y="-1221"/>
            <a:ext cx="12192001" cy="721221"/>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1" name="Title 10"/>
          <p:cNvSpPr>
            <a:spLocks noGrp="1"/>
          </p:cNvSpPr>
          <p:nvPr>
            <p:ph type="title" hasCustomPrompt="1"/>
          </p:nvPr>
        </p:nvSpPr>
        <p:spPr>
          <a:xfrm>
            <a:off x="852231" y="123571"/>
            <a:ext cx="8812469" cy="505081"/>
          </a:xfrm>
          <a:prstGeom prst="rect">
            <a:avLst/>
          </a:prstGeom>
        </p:spPr>
        <p:txBody>
          <a:bodyPr wrap="square" tIns="36000" bIns="0">
            <a:normAutofit/>
          </a:bodyPr>
          <a:lstStyle>
            <a:lvl1pPr marL="0" algn="l" defTabSz="914400" rtl="0" eaLnBrk="1" latinLnBrk="0" hangingPunct="1">
              <a:lnSpc>
                <a:spcPct val="100000"/>
              </a:lnSpc>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spTree>
    <p:extLst>
      <p:ext uri="{BB962C8B-B14F-4D97-AF65-F5344CB8AC3E}">
        <p14:creationId xmlns:p14="http://schemas.microsoft.com/office/powerpoint/2010/main" val="383118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90400" y="116632"/>
            <a:ext cx="10972800" cy="864097"/>
          </a:xfrm>
          <a:prstGeom prst="rect">
            <a:avLst/>
          </a:prstGeom>
        </p:spPr>
        <p:txBody>
          <a:bodyPr vert="horz" lIns="91440" tIns="45720" rIns="91440" bIns="45720" rtlCol="0" anchor="ctr">
            <a:normAutofit/>
          </a:bodyPr>
          <a:lstStyle/>
          <a:p>
            <a:pPr lvl="0" algn="ctr" defTabSz="914179" rtl="0" eaLnBrk="0" fontAlgn="base" hangingPunct="0">
              <a:spcBef>
                <a:spcPct val="0"/>
              </a:spcBef>
              <a:spcAft>
                <a:spcPct val="0"/>
              </a:spcAft>
            </a:pPr>
            <a:r>
              <a:rPr lang="en-US" dirty="0"/>
              <a:t>Your slide title to come here</a:t>
            </a:r>
            <a:endParaRPr lang="en-GB" dirty="0"/>
          </a:p>
        </p:txBody>
      </p:sp>
    </p:spTree>
    <p:extLst>
      <p:ext uri="{BB962C8B-B14F-4D97-AF65-F5344CB8AC3E}">
        <p14:creationId xmlns:p14="http://schemas.microsoft.com/office/powerpoint/2010/main" val="11941087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763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9132"/>
            <a:ext cx="8940800" cy="623236"/>
          </a:xfrm>
          <a:prstGeom prst="rect">
            <a:avLst/>
          </a:prstGeom>
        </p:spPr>
        <p:txBody>
          <a:bodyPr>
            <a:normAutofit/>
          </a:bodyPr>
          <a:lstStyle>
            <a:lvl1pPr algn="l">
              <a:defRPr sz="28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930411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94B6-1974-43D2-A9D7-D96153DE7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8D027-7B26-42D4-8204-00277D5FE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53D28-A6F0-412F-B7E0-DAC7552681F3}"/>
              </a:ext>
            </a:extLst>
          </p:cNvPr>
          <p:cNvSpPr>
            <a:spLocks noGrp="1"/>
          </p:cNvSpPr>
          <p:nvPr>
            <p:ph type="dt" sz="half" idx="10"/>
          </p:nvPr>
        </p:nvSpPr>
        <p:spPr/>
        <p:txBody>
          <a:body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3F8669EE-027A-49CC-A9F6-7B389FE66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1AA86-9F60-429E-BD4E-E3159850CE61}"/>
              </a:ext>
            </a:extLst>
          </p:cNvPr>
          <p:cNvSpPr>
            <a:spLocks noGrp="1"/>
          </p:cNvSpPr>
          <p:nvPr>
            <p:ph type="sldNum" sz="quarter" idx="12"/>
          </p:nvPr>
        </p:nvSpPr>
        <p:spPr/>
        <p:txBody>
          <a:bodyPr/>
          <a:lstStyle/>
          <a:p>
            <a:fld id="{BC02AE5B-5BC2-4407-B393-6FE002DB5C57}" type="slidenum">
              <a:rPr lang="en-US" smtClean="0"/>
              <a:t>‹#›</a:t>
            </a:fld>
            <a:endParaRPr lang="en-US"/>
          </a:p>
        </p:txBody>
      </p:sp>
    </p:spTree>
    <p:extLst>
      <p:ext uri="{BB962C8B-B14F-4D97-AF65-F5344CB8AC3E}">
        <p14:creationId xmlns:p14="http://schemas.microsoft.com/office/powerpoint/2010/main" val="30144956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5029"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5"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20" name="Picture 19">
            <a:extLst>
              <a:ext uri="{FF2B5EF4-FFF2-40B4-BE49-F238E27FC236}">
                <a16:creationId xmlns:a16="http://schemas.microsoft.com/office/drawing/2014/main" id="{40D19A8C-7938-4490-8FCF-9F6AB5E0CA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64" y="2996952"/>
            <a:ext cx="579636" cy="579636"/>
          </a:xfrm>
          <a:prstGeom prst="rect">
            <a:avLst/>
          </a:prstGeom>
        </p:spPr>
      </p:pic>
      <p:grpSp>
        <p:nvGrpSpPr>
          <p:cNvPr id="21" name="Group 20">
            <a:extLst>
              <a:ext uri="{FF2B5EF4-FFF2-40B4-BE49-F238E27FC236}">
                <a16:creationId xmlns:a16="http://schemas.microsoft.com/office/drawing/2014/main" id="{C64CA19F-957B-49FC-AB2C-DED05E1D01B0}"/>
              </a:ext>
            </a:extLst>
          </p:cNvPr>
          <p:cNvGrpSpPr/>
          <p:nvPr userDrawn="1"/>
        </p:nvGrpSpPr>
        <p:grpSpPr>
          <a:xfrm>
            <a:off x="2383609" y="5524500"/>
            <a:ext cx="7426041" cy="1206500"/>
            <a:chOff x="927385" y="5524500"/>
            <a:chExt cx="7426041" cy="1206500"/>
          </a:xfrm>
        </p:grpSpPr>
        <p:pic>
          <p:nvPicPr>
            <p:cNvPr id="22" name="Picture 21">
              <a:extLst>
                <a:ext uri="{FF2B5EF4-FFF2-40B4-BE49-F238E27FC236}">
                  <a16:creationId xmlns:a16="http://schemas.microsoft.com/office/drawing/2014/main" id="{A6E59877-BF0E-4A88-854B-7A13986DF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24" name="Straight Connector 23">
              <a:extLst>
                <a:ext uri="{FF2B5EF4-FFF2-40B4-BE49-F238E27FC236}">
                  <a16:creationId xmlns:a16="http://schemas.microsoft.com/office/drawing/2014/main" id="{DFE6BCD5-00C8-4534-86EC-53DB349FCA91}"/>
                </a:ext>
              </a:extLst>
            </p:cNvPr>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5C13960-041C-4857-977C-13463C560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pic>
        <p:nvPicPr>
          <p:cNvPr id="26" name="Picture 25">
            <a:extLst>
              <a:ext uri="{FF2B5EF4-FFF2-40B4-BE49-F238E27FC236}">
                <a16:creationId xmlns:a16="http://schemas.microsoft.com/office/drawing/2014/main" id="{B42C1A6D-9637-4490-A3C4-4D0D13D6AE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74317" y="3006050"/>
            <a:ext cx="570538" cy="570538"/>
          </a:xfrm>
          <a:prstGeom prst="rect">
            <a:avLst/>
          </a:prstGeom>
        </p:spPr>
      </p:pic>
      <p:pic>
        <p:nvPicPr>
          <p:cNvPr id="27" name="Picture 26">
            <a:extLst>
              <a:ext uri="{FF2B5EF4-FFF2-40B4-BE49-F238E27FC236}">
                <a16:creationId xmlns:a16="http://schemas.microsoft.com/office/drawing/2014/main" id="{9278023F-C91D-4E4B-AB81-F3283B176D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49794" y="3006050"/>
            <a:ext cx="570538" cy="570538"/>
          </a:xfrm>
          <a:prstGeom prst="rect">
            <a:avLst/>
          </a:prstGeom>
        </p:spPr>
      </p:pic>
      <p:pic>
        <p:nvPicPr>
          <p:cNvPr id="28" name="Picture 27">
            <a:extLst>
              <a:ext uri="{FF2B5EF4-FFF2-40B4-BE49-F238E27FC236}">
                <a16:creationId xmlns:a16="http://schemas.microsoft.com/office/drawing/2014/main" id="{0E4CB49B-9362-4AAA-BE2D-8A9F04F7D18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12879" y="3006050"/>
            <a:ext cx="570538" cy="570538"/>
          </a:xfrm>
          <a:prstGeom prst="rect">
            <a:avLst/>
          </a:prstGeom>
        </p:spPr>
      </p:pic>
      <p:pic>
        <p:nvPicPr>
          <p:cNvPr id="29" name="Picture 28">
            <a:extLst>
              <a:ext uri="{FF2B5EF4-FFF2-40B4-BE49-F238E27FC236}">
                <a16:creationId xmlns:a16="http://schemas.microsoft.com/office/drawing/2014/main" id="{9D368BD6-F094-4BF2-9AE8-8B339F97DB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0488" y="3006050"/>
            <a:ext cx="570538" cy="570538"/>
          </a:xfrm>
          <a:prstGeom prst="rect">
            <a:avLst/>
          </a:prstGeom>
        </p:spPr>
      </p:pic>
      <p:pic>
        <p:nvPicPr>
          <p:cNvPr id="30" name="Picture 29">
            <a:extLst>
              <a:ext uri="{FF2B5EF4-FFF2-40B4-BE49-F238E27FC236}">
                <a16:creationId xmlns:a16="http://schemas.microsoft.com/office/drawing/2014/main" id="{D9D631C2-CC37-444D-985F-5990807F00F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8147" y="3006050"/>
            <a:ext cx="570538" cy="570538"/>
          </a:xfrm>
          <a:prstGeom prst="rect">
            <a:avLst/>
          </a:prstGeom>
        </p:spPr>
      </p:pic>
      <p:pic>
        <p:nvPicPr>
          <p:cNvPr id="31" name="Picture 30">
            <a:extLst>
              <a:ext uri="{FF2B5EF4-FFF2-40B4-BE49-F238E27FC236}">
                <a16:creationId xmlns:a16="http://schemas.microsoft.com/office/drawing/2014/main" id="{928CD73C-1A0B-4E5F-B72B-BEF3BE0AD0C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11232" y="3006050"/>
            <a:ext cx="570538" cy="570538"/>
          </a:xfrm>
          <a:prstGeom prst="rect">
            <a:avLst/>
          </a:prstGeom>
        </p:spPr>
      </p:pic>
      <p:pic>
        <p:nvPicPr>
          <p:cNvPr id="32" name="Picture 31">
            <a:extLst>
              <a:ext uri="{FF2B5EF4-FFF2-40B4-BE49-F238E27FC236}">
                <a16:creationId xmlns:a16="http://schemas.microsoft.com/office/drawing/2014/main" id="{EF2A0945-8A80-402B-A438-D37EE67F9A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23624" y="3006050"/>
            <a:ext cx="570538" cy="570538"/>
          </a:xfrm>
          <a:prstGeom prst="rect">
            <a:avLst/>
          </a:prstGeom>
        </p:spPr>
      </p:pic>
      <p:pic>
        <p:nvPicPr>
          <p:cNvPr id="33" name="Picture 32">
            <a:extLst>
              <a:ext uri="{FF2B5EF4-FFF2-40B4-BE49-F238E27FC236}">
                <a16:creationId xmlns:a16="http://schemas.microsoft.com/office/drawing/2014/main" id="{0499452E-CB67-4CB9-A8D0-539B9AC506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37402" y="3006050"/>
            <a:ext cx="570538" cy="570538"/>
          </a:xfrm>
          <a:prstGeom prst="rect">
            <a:avLst/>
          </a:prstGeom>
        </p:spPr>
      </p:pic>
      <p:pic>
        <p:nvPicPr>
          <p:cNvPr id="34" name="Picture 33">
            <a:extLst>
              <a:ext uri="{FF2B5EF4-FFF2-40B4-BE49-F238E27FC236}">
                <a16:creationId xmlns:a16="http://schemas.microsoft.com/office/drawing/2014/main" id="{0031380D-C075-477A-BFE9-C12DB6A918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86709" y="3006050"/>
            <a:ext cx="570538" cy="570538"/>
          </a:xfrm>
          <a:prstGeom prst="rect">
            <a:avLst/>
          </a:prstGeom>
        </p:spPr>
      </p:pic>
    </p:spTree>
    <p:extLst>
      <p:ext uri="{BB962C8B-B14F-4D97-AF65-F5344CB8AC3E}">
        <p14:creationId xmlns:p14="http://schemas.microsoft.com/office/powerpoint/2010/main" val="1335194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34130769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406458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layout">
  <p:cSld name="1_Blank layout">
    <p:spTree>
      <p:nvGrpSpPr>
        <p:cNvPr id="1" name="Shape 76"/>
        <p:cNvGrpSpPr/>
        <p:nvPr/>
      </p:nvGrpSpPr>
      <p:grpSpPr>
        <a:xfrm>
          <a:off x="0" y="0"/>
          <a:ext cx="0" cy="0"/>
          <a:chOff x="0" y="0"/>
          <a:chExt cx="0" cy="0"/>
        </a:xfrm>
      </p:grpSpPr>
      <p:sp>
        <p:nvSpPr>
          <p:cNvPr id="77" name="Google Shape;77;p40"/>
          <p:cNvSpPr/>
          <p:nvPr/>
        </p:nvSpPr>
        <p:spPr>
          <a:xfrm>
            <a:off x="93133" y="6036733"/>
            <a:ext cx="12014200" cy="821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40"/>
          <p:cNvSpPr txBox="1">
            <a:spLocks noGrp="1"/>
          </p:cNvSpPr>
          <p:nvPr>
            <p:ph type="title"/>
          </p:nvPr>
        </p:nvSpPr>
        <p:spPr>
          <a:xfrm>
            <a:off x="200024" y="44624"/>
            <a:ext cx="11991975"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243673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a:extLst>
              <a:ext uri="{FF2B5EF4-FFF2-40B4-BE49-F238E27FC236}">
                <a16:creationId xmlns:a16="http://schemas.microsoft.com/office/drawing/2014/main" id="{7B1C31C9-4661-4245-AA7A-BCDB8234A867}"/>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40838984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6" name="Title 1">
            <a:extLst>
              <a:ext uri="{FF2B5EF4-FFF2-40B4-BE49-F238E27FC236}">
                <a16:creationId xmlns:a16="http://schemas.microsoft.com/office/drawing/2014/main" id="{6DA3EB6C-B710-4F0F-9D0B-BE0CD2A76B7E}"/>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6860552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10" name="Title 1">
            <a:extLst>
              <a:ext uri="{FF2B5EF4-FFF2-40B4-BE49-F238E27FC236}">
                <a16:creationId xmlns:a16="http://schemas.microsoft.com/office/drawing/2014/main" id="{AA536FF3-C06A-4CDD-8315-08CE03D5E830}"/>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183526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4" name="Title 1">
            <a:extLst>
              <a:ext uri="{FF2B5EF4-FFF2-40B4-BE49-F238E27FC236}">
                <a16:creationId xmlns:a16="http://schemas.microsoft.com/office/drawing/2014/main" id="{DBD33030-DE98-4C2A-9FF8-320BF445DB92}"/>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826186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r>
              <a:rPr lang="en-US"/>
              <a:t>Click icon to add chart</a:t>
            </a:r>
            <a:endParaRPr lang="en-GB"/>
          </a:p>
        </p:txBody>
      </p:sp>
      <p:sp>
        <p:nvSpPr>
          <p:cNvPr id="4" name="Title 1">
            <a:extLst>
              <a:ext uri="{FF2B5EF4-FFF2-40B4-BE49-F238E27FC236}">
                <a16:creationId xmlns:a16="http://schemas.microsoft.com/office/drawing/2014/main" id="{B3EA2787-671B-425D-B815-DC507D8FF84A}"/>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236735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r>
              <a:rPr lang="en-US"/>
              <a:t>Click icon to add table</a:t>
            </a:r>
            <a:endParaRPr lang="en-GB" dirty="0"/>
          </a:p>
        </p:txBody>
      </p:sp>
      <p:sp>
        <p:nvSpPr>
          <p:cNvPr id="4" name="Title 1">
            <a:extLst>
              <a:ext uri="{FF2B5EF4-FFF2-40B4-BE49-F238E27FC236}">
                <a16:creationId xmlns:a16="http://schemas.microsoft.com/office/drawing/2014/main" id="{05DDA123-A32D-495F-A3DE-5AFF75FB6165}"/>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711552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2931250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2" name="Rectangle 1">
            <a:extLst>
              <a:ext uri="{FF2B5EF4-FFF2-40B4-BE49-F238E27FC236}">
                <a16:creationId xmlns:a16="http://schemas.microsoft.com/office/drawing/2014/main" id="{471D4D28-E2BF-4182-8689-ADB7889A99E4}"/>
              </a:ext>
            </a:extLst>
          </p:cNvPr>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3004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3" name="Rectangle 2"/>
          <p:cNvSpPr/>
          <p:nvPr/>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2106549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Subtitle &amp; single text box">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42174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amp; single text box">
  <p:cSld name="Subtitle &amp; single text box">
    <p:spTree>
      <p:nvGrpSpPr>
        <p:cNvPr id="1" name="Shape 81"/>
        <p:cNvGrpSpPr/>
        <p:nvPr/>
      </p:nvGrpSpPr>
      <p:grpSpPr>
        <a:xfrm>
          <a:off x="0" y="0"/>
          <a:ext cx="0" cy="0"/>
          <a:chOff x="0" y="0"/>
          <a:chExt cx="0" cy="0"/>
        </a:xfrm>
      </p:grpSpPr>
      <p:sp>
        <p:nvSpPr>
          <p:cNvPr id="82" name="Google Shape;82;p42"/>
          <p:cNvSpPr txBox="1">
            <a:spLocks noGrp="1"/>
          </p:cNvSpPr>
          <p:nvPr>
            <p:ph type="body" idx="1"/>
          </p:nvPr>
        </p:nvSpPr>
        <p:spPr>
          <a:xfrm>
            <a:off x="898724" y="1700809"/>
            <a:ext cx="10285841" cy="447402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2"/>
          <p:cNvSpPr txBox="1">
            <a:spLocks noGrp="1"/>
          </p:cNvSpPr>
          <p:nvPr>
            <p:ph type="body" idx="2"/>
          </p:nvPr>
        </p:nvSpPr>
        <p:spPr>
          <a:xfrm>
            <a:off x="898723" y="1124744"/>
            <a:ext cx="10285843" cy="576064"/>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SzPts val="2800"/>
              <a:buNone/>
              <a:defRPr b="1"/>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42"/>
          <p:cNvSpPr txBox="1">
            <a:spLocks noGrp="1"/>
          </p:cNvSpPr>
          <p:nvPr>
            <p:ph type="title"/>
          </p:nvPr>
        </p:nvSpPr>
        <p:spPr>
          <a:xfrm>
            <a:off x="335360" y="49188"/>
            <a:ext cx="10972800" cy="6435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816597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lvl1pPr rtl="0">
              <a:defRPr/>
            </a:lvl1pPr>
            <a:lvl2pPr rtl="0">
              <a:defRPr/>
            </a:lvl2pPr>
            <a:lvl3pPr rtl="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6687637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able layout &amp; one text box">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2060849"/>
            <a:ext cx="10177131" cy="4104455"/>
          </a:xfrm>
        </p:spPr>
        <p:txBody>
          <a:bodyPr/>
          <a:lstStyle/>
          <a:p>
            <a:r>
              <a:rPr lang="en-US"/>
              <a:t>Click icon to add table</a:t>
            </a:r>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3" name="Text Placeholder 2"/>
          <p:cNvSpPr>
            <a:spLocks noGrp="1"/>
          </p:cNvSpPr>
          <p:nvPr>
            <p:ph type="body" sz="quarter" idx="11"/>
          </p:nvPr>
        </p:nvSpPr>
        <p:spPr>
          <a:xfrm>
            <a:off x="912284" y="1125538"/>
            <a:ext cx="10176933" cy="791294"/>
          </a:xfrm>
        </p:spPr>
        <p:txBody>
          <a:bodyPr/>
          <a:lstStyle>
            <a:lvl1pPr marL="0" indent="0">
              <a:buNone/>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9621170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7B4A-CA11-4666-91F5-7E80809DA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174E3-9BF4-49C5-875C-5537A731A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D8625-DF3E-4E8D-A611-6E054472502E}"/>
              </a:ext>
            </a:extLst>
          </p:cNvPr>
          <p:cNvSpPr>
            <a:spLocks noGrp="1"/>
          </p:cNvSpPr>
          <p:nvPr>
            <p:ph type="dt" sz="half" idx="10"/>
          </p:nvPr>
        </p:nvSpPr>
        <p:spPr/>
        <p:txBody>
          <a:bodyPr/>
          <a:lstStyle/>
          <a:p>
            <a:fld id="{EBE74B9A-3F67-493F-AA2D-A59B9A9F08EA}" type="datetimeFigureOut">
              <a:rPr lang="en-US" smtClean="0"/>
              <a:t>3/3/2022</a:t>
            </a:fld>
            <a:endParaRPr lang="en-US"/>
          </a:p>
        </p:txBody>
      </p:sp>
      <p:sp>
        <p:nvSpPr>
          <p:cNvPr id="5" name="Footer Placeholder 4">
            <a:extLst>
              <a:ext uri="{FF2B5EF4-FFF2-40B4-BE49-F238E27FC236}">
                <a16:creationId xmlns:a16="http://schemas.microsoft.com/office/drawing/2014/main" id="{2B612F09-B2A6-4F74-A20F-126188442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D8A4-D5B6-4F2C-A9FB-AC23A0B940D9}"/>
              </a:ext>
            </a:extLst>
          </p:cNvPr>
          <p:cNvSpPr>
            <a:spLocks noGrp="1"/>
          </p:cNvSpPr>
          <p:nvPr>
            <p:ph type="sldNum" sz="quarter" idx="12"/>
          </p:nvPr>
        </p:nvSpPr>
        <p:spPr/>
        <p:txBody>
          <a:bodyPr/>
          <a:lstStyle/>
          <a:p>
            <a:fld id="{301050A5-4F34-40D7-8405-892A4C2B54A4}" type="slidenum">
              <a:rPr lang="en-US" smtClean="0"/>
              <a:t>‹#›</a:t>
            </a:fld>
            <a:endParaRPr lang="en-US"/>
          </a:p>
        </p:txBody>
      </p:sp>
    </p:spTree>
    <p:extLst>
      <p:ext uri="{BB962C8B-B14F-4D97-AF65-F5344CB8AC3E}">
        <p14:creationId xmlns:p14="http://schemas.microsoft.com/office/powerpoint/2010/main" val="1502276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9132"/>
            <a:ext cx="8940800" cy="623236"/>
          </a:xfrm>
          <a:prstGeom prst="rect">
            <a:avLst/>
          </a:prstGeom>
        </p:spPr>
        <p:txBody>
          <a:bodyPr>
            <a:normAutofit/>
          </a:bodyPr>
          <a:lstStyle>
            <a:lvl1pPr algn="l">
              <a:defRPr sz="28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0763757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FCF1-3E1E-4791-A7B3-BD51AE169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9C99D-3ECB-4AB4-8A40-73ED719DE400}"/>
              </a:ext>
            </a:extLst>
          </p:cNvPr>
          <p:cNvSpPr>
            <a:spLocks noGrp="1"/>
          </p:cNvSpPr>
          <p:nvPr>
            <p:ph type="dt" sz="half" idx="10"/>
          </p:nvPr>
        </p:nvSpPr>
        <p:spPr/>
        <p:txBody>
          <a:bodyPr/>
          <a:lstStyle/>
          <a:p>
            <a:fld id="{EBE74B9A-3F67-493F-AA2D-A59B9A9F08EA}" type="datetimeFigureOut">
              <a:rPr lang="en-US" smtClean="0"/>
              <a:t>3/3/2022</a:t>
            </a:fld>
            <a:endParaRPr lang="en-US"/>
          </a:p>
        </p:txBody>
      </p:sp>
      <p:sp>
        <p:nvSpPr>
          <p:cNvPr id="4" name="Footer Placeholder 3">
            <a:extLst>
              <a:ext uri="{FF2B5EF4-FFF2-40B4-BE49-F238E27FC236}">
                <a16:creationId xmlns:a16="http://schemas.microsoft.com/office/drawing/2014/main" id="{F95AE2EE-117B-4105-ABB2-C28CBC7C4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EB6673-2D96-4B8D-9D40-472820548FD2}"/>
              </a:ext>
            </a:extLst>
          </p:cNvPr>
          <p:cNvSpPr>
            <a:spLocks noGrp="1"/>
          </p:cNvSpPr>
          <p:nvPr>
            <p:ph type="sldNum" sz="quarter" idx="12"/>
          </p:nvPr>
        </p:nvSpPr>
        <p:spPr/>
        <p:txBody>
          <a:bodyPr/>
          <a:lstStyle/>
          <a:p>
            <a:fld id="{301050A5-4F34-40D7-8405-892A4C2B54A4}" type="slidenum">
              <a:rPr lang="en-US" smtClean="0"/>
              <a:t>‹#›</a:t>
            </a:fld>
            <a:endParaRPr lang="en-US"/>
          </a:p>
        </p:txBody>
      </p:sp>
    </p:spTree>
    <p:extLst>
      <p:ext uri="{BB962C8B-B14F-4D97-AF65-F5344CB8AC3E}">
        <p14:creationId xmlns:p14="http://schemas.microsoft.com/office/powerpoint/2010/main" val="9095116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5029"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5"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20" name="Picture 19">
            <a:extLst>
              <a:ext uri="{FF2B5EF4-FFF2-40B4-BE49-F238E27FC236}">
                <a16:creationId xmlns:a16="http://schemas.microsoft.com/office/drawing/2014/main" id="{40D19A8C-7938-4490-8FCF-9F6AB5E0CA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64" y="2996952"/>
            <a:ext cx="579636" cy="579636"/>
          </a:xfrm>
          <a:prstGeom prst="rect">
            <a:avLst/>
          </a:prstGeom>
        </p:spPr>
      </p:pic>
      <p:grpSp>
        <p:nvGrpSpPr>
          <p:cNvPr id="21" name="Group 20">
            <a:extLst>
              <a:ext uri="{FF2B5EF4-FFF2-40B4-BE49-F238E27FC236}">
                <a16:creationId xmlns:a16="http://schemas.microsoft.com/office/drawing/2014/main" id="{C64CA19F-957B-49FC-AB2C-DED05E1D01B0}"/>
              </a:ext>
            </a:extLst>
          </p:cNvPr>
          <p:cNvGrpSpPr/>
          <p:nvPr userDrawn="1"/>
        </p:nvGrpSpPr>
        <p:grpSpPr>
          <a:xfrm>
            <a:off x="2383609" y="5524500"/>
            <a:ext cx="7426041" cy="1206500"/>
            <a:chOff x="927385" y="5524500"/>
            <a:chExt cx="7426041" cy="1206500"/>
          </a:xfrm>
        </p:grpSpPr>
        <p:pic>
          <p:nvPicPr>
            <p:cNvPr id="22" name="Picture 21">
              <a:extLst>
                <a:ext uri="{FF2B5EF4-FFF2-40B4-BE49-F238E27FC236}">
                  <a16:creationId xmlns:a16="http://schemas.microsoft.com/office/drawing/2014/main" id="{A6E59877-BF0E-4A88-854B-7A13986DF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24" name="Straight Connector 23">
              <a:extLst>
                <a:ext uri="{FF2B5EF4-FFF2-40B4-BE49-F238E27FC236}">
                  <a16:creationId xmlns:a16="http://schemas.microsoft.com/office/drawing/2014/main" id="{DFE6BCD5-00C8-4534-86EC-53DB349FCA91}"/>
                </a:ext>
              </a:extLst>
            </p:cNvPr>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5C13960-041C-4857-977C-13463C560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pic>
        <p:nvPicPr>
          <p:cNvPr id="26" name="Picture 25">
            <a:extLst>
              <a:ext uri="{FF2B5EF4-FFF2-40B4-BE49-F238E27FC236}">
                <a16:creationId xmlns:a16="http://schemas.microsoft.com/office/drawing/2014/main" id="{B42C1A6D-9637-4490-A3C4-4D0D13D6AE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74317" y="3006050"/>
            <a:ext cx="570538" cy="570538"/>
          </a:xfrm>
          <a:prstGeom prst="rect">
            <a:avLst/>
          </a:prstGeom>
        </p:spPr>
      </p:pic>
      <p:pic>
        <p:nvPicPr>
          <p:cNvPr id="27" name="Picture 26">
            <a:extLst>
              <a:ext uri="{FF2B5EF4-FFF2-40B4-BE49-F238E27FC236}">
                <a16:creationId xmlns:a16="http://schemas.microsoft.com/office/drawing/2014/main" id="{9278023F-C91D-4E4B-AB81-F3283B176D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49794" y="3006050"/>
            <a:ext cx="570538" cy="570538"/>
          </a:xfrm>
          <a:prstGeom prst="rect">
            <a:avLst/>
          </a:prstGeom>
        </p:spPr>
      </p:pic>
      <p:pic>
        <p:nvPicPr>
          <p:cNvPr id="28" name="Picture 27">
            <a:extLst>
              <a:ext uri="{FF2B5EF4-FFF2-40B4-BE49-F238E27FC236}">
                <a16:creationId xmlns:a16="http://schemas.microsoft.com/office/drawing/2014/main" id="{0E4CB49B-9362-4AAA-BE2D-8A9F04F7D18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12879" y="3006050"/>
            <a:ext cx="570538" cy="570538"/>
          </a:xfrm>
          <a:prstGeom prst="rect">
            <a:avLst/>
          </a:prstGeom>
        </p:spPr>
      </p:pic>
      <p:pic>
        <p:nvPicPr>
          <p:cNvPr id="29" name="Picture 28">
            <a:extLst>
              <a:ext uri="{FF2B5EF4-FFF2-40B4-BE49-F238E27FC236}">
                <a16:creationId xmlns:a16="http://schemas.microsoft.com/office/drawing/2014/main" id="{9D368BD6-F094-4BF2-9AE8-8B339F97DB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0488" y="3006050"/>
            <a:ext cx="570538" cy="570538"/>
          </a:xfrm>
          <a:prstGeom prst="rect">
            <a:avLst/>
          </a:prstGeom>
        </p:spPr>
      </p:pic>
      <p:pic>
        <p:nvPicPr>
          <p:cNvPr id="30" name="Picture 29">
            <a:extLst>
              <a:ext uri="{FF2B5EF4-FFF2-40B4-BE49-F238E27FC236}">
                <a16:creationId xmlns:a16="http://schemas.microsoft.com/office/drawing/2014/main" id="{D9D631C2-CC37-444D-985F-5990807F00F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8147" y="3006050"/>
            <a:ext cx="570538" cy="570538"/>
          </a:xfrm>
          <a:prstGeom prst="rect">
            <a:avLst/>
          </a:prstGeom>
        </p:spPr>
      </p:pic>
      <p:pic>
        <p:nvPicPr>
          <p:cNvPr id="31" name="Picture 30">
            <a:extLst>
              <a:ext uri="{FF2B5EF4-FFF2-40B4-BE49-F238E27FC236}">
                <a16:creationId xmlns:a16="http://schemas.microsoft.com/office/drawing/2014/main" id="{928CD73C-1A0B-4E5F-B72B-BEF3BE0AD0C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11232" y="3006050"/>
            <a:ext cx="570538" cy="570538"/>
          </a:xfrm>
          <a:prstGeom prst="rect">
            <a:avLst/>
          </a:prstGeom>
        </p:spPr>
      </p:pic>
      <p:pic>
        <p:nvPicPr>
          <p:cNvPr id="32" name="Picture 31">
            <a:extLst>
              <a:ext uri="{FF2B5EF4-FFF2-40B4-BE49-F238E27FC236}">
                <a16:creationId xmlns:a16="http://schemas.microsoft.com/office/drawing/2014/main" id="{EF2A0945-8A80-402B-A438-D37EE67F9A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23624" y="3006050"/>
            <a:ext cx="570538" cy="570538"/>
          </a:xfrm>
          <a:prstGeom prst="rect">
            <a:avLst/>
          </a:prstGeom>
        </p:spPr>
      </p:pic>
      <p:pic>
        <p:nvPicPr>
          <p:cNvPr id="33" name="Picture 32">
            <a:extLst>
              <a:ext uri="{FF2B5EF4-FFF2-40B4-BE49-F238E27FC236}">
                <a16:creationId xmlns:a16="http://schemas.microsoft.com/office/drawing/2014/main" id="{0499452E-CB67-4CB9-A8D0-539B9AC506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37402" y="3006050"/>
            <a:ext cx="570538" cy="570538"/>
          </a:xfrm>
          <a:prstGeom prst="rect">
            <a:avLst/>
          </a:prstGeom>
        </p:spPr>
      </p:pic>
      <p:pic>
        <p:nvPicPr>
          <p:cNvPr id="34" name="Picture 33">
            <a:extLst>
              <a:ext uri="{FF2B5EF4-FFF2-40B4-BE49-F238E27FC236}">
                <a16:creationId xmlns:a16="http://schemas.microsoft.com/office/drawing/2014/main" id="{0031380D-C075-477A-BFE9-C12DB6A918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86709" y="3006050"/>
            <a:ext cx="570538" cy="570538"/>
          </a:xfrm>
          <a:prstGeom prst="rect">
            <a:avLst/>
          </a:prstGeom>
        </p:spPr>
      </p:pic>
    </p:spTree>
    <p:extLst>
      <p:ext uri="{BB962C8B-B14F-4D97-AF65-F5344CB8AC3E}">
        <p14:creationId xmlns:p14="http://schemas.microsoft.com/office/powerpoint/2010/main" val="41399837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24211799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6447386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6" name="Title 1">
            <a:extLst>
              <a:ext uri="{FF2B5EF4-FFF2-40B4-BE49-F238E27FC236}">
                <a16:creationId xmlns:a16="http://schemas.microsoft.com/office/drawing/2014/main" id="{435EB7D0-38A5-4BBA-BF0F-1F4B6956777F}"/>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864562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a:extLst>
              <a:ext uri="{FF2B5EF4-FFF2-40B4-BE49-F238E27FC236}">
                <a16:creationId xmlns:a16="http://schemas.microsoft.com/office/drawing/2014/main" id="{BDDF1334-2527-4BB2-BB4F-9FE40FE322B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94872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0.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image" Target="../media/image16.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image" Target="../media/image15.pn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theme" Target="../theme/theme1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image" Target="../media/image30.wmf"/><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6.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5.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5.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31.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30.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35.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30.wmf"/><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image" Target="../media/image35.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30.wmf"/><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36.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5.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30.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image" Target="../media/image16.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5.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p:nvPr/>
        </p:nvSpPr>
        <p:spPr>
          <a:xfrm>
            <a:off x="0" y="1"/>
            <a:ext cx="12192000" cy="719999"/>
          </a:xfrm>
          <a:prstGeom prst="rect">
            <a:avLst/>
          </a:prstGeom>
          <a:solidFill>
            <a:srgbClr val="04A4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7"/>
          <p:cNvSpPr txBox="1">
            <a:spLocks noGrp="1"/>
          </p:cNvSpPr>
          <p:nvPr>
            <p:ph type="body" idx="1"/>
          </p:nvPr>
        </p:nvSpPr>
        <p:spPr>
          <a:xfrm>
            <a:off x="903035" y="1112350"/>
            <a:ext cx="10290180" cy="5072550"/>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rgbClr val="04A4EC"/>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spcBef>
                <a:spcPts val="400"/>
              </a:spcBef>
              <a:spcAft>
                <a:spcPts val="0"/>
              </a:spcAft>
              <a:buClr>
                <a:srgbClr val="04A4EC"/>
              </a:buClr>
              <a:buSzPts val="2000"/>
              <a:buFont typeface="Courier New"/>
              <a:buChar char="o"/>
              <a:defRPr sz="2000" b="0" i="0" u="none" strike="noStrike" cap="none">
                <a:solidFill>
                  <a:srgbClr val="7F7F7F"/>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7"/>
          <p:cNvPicPr preferRelativeResize="0"/>
          <p:nvPr/>
        </p:nvPicPr>
        <p:blipFill rotWithShape="1">
          <a:blip r:embed="rId14">
            <a:alphaModFix/>
          </a:blip>
          <a:srcRect/>
          <a:stretch/>
        </p:blipFill>
        <p:spPr>
          <a:xfrm>
            <a:off x="10476741" y="6350580"/>
            <a:ext cx="1346454" cy="418338"/>
          </a:xfrm>
          <a:prstGeom prst="rect">
            <a:avLst/>
          </a:prstGeom>
          <a:noFill/>
          <a:ln>
            <a:noFill/>
          </a:ln>
        </p:spPr>
      </p:pic>
      <p:pic>
        <p:nvPicPr>
          <p:cNvPr id="13" name="Google Shape;13;p27"/>
          <p:cNvPicPr preferRelativeResize="0"/>
          <p:nvPr/>
        </p:nvPicPr>
        <p:blipFill rotWithShape="1">
          <a:blip r:embed="rId15">
            <a:alphaModFix/>
          </a:blip>
          <a:srcRect/>
          <a:stretch/>
        </p:blipFill>
        <p:spPr>
          <a:xfrm>
            <a:off x="368805" y="6502932"/>
            <a:ext cx="2437896" cy="217670"/>
          </a:xfrm>
          <a:prstGeom prst="rect">
            <a:avLst/>
          </a:prstGeom>
          <a:noFill/>
          <a:ln>
            <a:noFill/>
          </a:ln>
        </p:spPr>
      </p:pic>
    </p:spTree>
    <p:extLst>
      <p:ext uri="{BB962C8B-B14F-4D97-AF65-F5344CB8AC3E}">
        <p14:creationId xmlns:p14="http://schemas.microsoft.com/office/powerpoint/2010/main" val="4294784310"/>
      </p:ext>
    </p:extLst>
  </p:cSld>
  <p:clrMap bg1="lt1" tx1="dk1" bg2="dk2" tx2="lt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 id="2147483670" r:id="rId5"/>
    <p:sldLayoutId id="2147483671" r:id="rId6"/>
    <p:sldLayoutId id="2147483672" r:id="rId7"/>
    <p:sldLayoutId id="2147483673" r:id="rId8"/>
    <p:sldLayoutId id="2147483675" r:id="rId9"/>
    <p:sldLayoutId id="2147483676" r:id="rId10"/>
    <p:sldLayoutId id="2147483677" r:id="rId11"/>
    <p:sldLayoutId id="214748418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Malaria Vaccine Update - February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91979389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5" r:id="rId16"/>
    <p:sldLayoutId id="2147484146"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7AA689-54EC-5041-9881-270F6FCFF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1F037A-4534-8E47-B810-63B89E8D2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BE26B8-F049-1E4A-8CB2-E997D35B8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72ACE-605F-654A-B10A-31211E255E16}" type="datetimeFigureOut">
              <a:rPr lang="en-US" smtClean="0"/>
              <a:t>3/3/2022</a:t>
            </a:fld>
            <a:endParaRPr lang="en-US"/>
          </a:p>
        </p:txBody>
      </p:sp>
      <p:sp>
        <p:nvSpPr>
          <p:cNvPr id="5" name="Footer Placeholder 4">
            <a:extLst>
              <a:ext uri="{FF2B5EF4-FFF2-40B4-BE49-F238E27FC236}">
                <a16:creationId xmlns:a16="http://schemas.microsoft.com/office/drawing/2014/main" id="{6BBD2A18-3348-9240-83B3-F3882F6034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4099-1953-714A-98C2-0935319CD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63C0F-F646-2048-9B5E-27B0BC271528}" type="slidenum">
              <a:rPr lang="en-US" smtClean="0"/>
              <a:t>‹#›</a:t>
            </a:fld>
            <a:endParaRPr lang="en-US"/>
          </a:p>
        </p:txBody>
      </p:sp>
    </p:spTree>
    <p:extLst>
      <p:ext uri="{BB962C8B-B14F-4D97-AF65-F5344CB8AC3E}">
        <p14:creationId xmlns:p14="http://schemas.microsoft.com/office/powerpoint/2010/main" val="3556458725"/>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0EA56CD-AAC0-46E6-B17D-E1AC2596803C}"/>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476741" y="6350580"/>
            <a:ext cx="1346454" cy="418338"/>
          </a:xfrm>
          <a:prstGeom prst="rect">
            <a:avLst/>
          </a:prstGeom>
        </p:spPr>
      </p:pic>
    </p:spTree>
    <p:extLst>
      <p:ext uri="{BB962C8B-B14F-4D97-AF65-F5344CB8AC3E}">
        <p14:creationId xmlns:p14="http://schemas.microsoft.com/office/powerpoint/2010/main" val="480543500"/>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Malaria Vaccine Update - February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5547202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Malaria Vaccine Update - February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145382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1520B-44E9-40B6-91F5-9D6AFF636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F5EE2-ED88-490F-9B03-68867A3E2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7362C-EE30-4A19-AB9E-630518377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8C930-4C87-4A71-B80A-5C4F7DAB40A4}" type="datetimeFigureOut">
              <a:rPr lang="en-US" smtClean="0"/>
              <a:t>3/3/2022</a:t>
            </a:fld>
            <a:endParaRPr lang="en-US"/>
          </a:p>
        </p:txBody>
      </p:sp>
      <p:sp>
        <p:nvSpPr>
          <p:cNvPr id="5" name="Footer Placeholder 4">
            <a:extLst>
              <a:ext uri="{FF2B5EF4-FFF2-40B4-BE49-F238E27FC236}">
                <a16:creationId xmlns:a16="http://schemas.microsoft.com/office/drawing/2014/main" id="{C73432C1-8CB1-431A-822F-D14140C3D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C8695E-586F-45D5-8D6F-6701AAEA2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2AE5B-5BC2-4407-B393-6FE002DB5C57}" type="slidenum">
              <a:rPr lang="en-US" smtClean="0"/>
              <a:t>‹#›</a:t>
            </a:fld>
            <a:endParaRPr lang="en-US"/>
          </a:p>
        </p:txBody>
      </p:sp>
    </p:spTree>
    <p:extLst>
      <p:ext uri="{BB962C8B-B14F-4D97-AF65-F5344CB8AC3E}">
        <p14:creationId xmlns:p14="http://schemas.microsoft.com/office/powerpoint/2010/main" val="74326510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697411" y="6350580"/>
            <a:ext cx="1421220" cy="442035"/>
          </a:xfrm>
          <a:prstGeom prst="rect">
            <a:avLst/>
          </a:prstGeom>
        </p:spPr>
      </p:pic>
      <p:pic>
        <p:nvPicPr>
          <p:cNvPr id="8" name="Picture 7"/>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91741" y="6502932"/>
            <a:ext cx="2438611" cy="219475"/>
          </a:xfrm>
          <a:prstGeom prst="rect">
            <a:avLst/>
          </a:prstGeom>
        </p:spPr>
      </p:pic>
    </p:spTree>
    <p:extLst>
      <p:ext uri="{BB962C8B-B14F-4D97-AF65-F5344CB8AC3E}">
        <p14:creationId xmlns:p14="http://schemas.microsoft.com/office/powerpoint/2010/main" val="193523474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109" r:id="rId20"/>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0EA56CD-AAC0-46E6-B17D-E1AC2596803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476741" y="6350580"/>
            <a:ext cx="1346454" cy="418338"/>
          </a:xfrm>
          <a:prstGeom prst="rect">
            <a:avLst/>
          </a:prstGeom>
        </p:spPr>
      </p:pic>
      <p:pic>
        <p:nvPicPr>
          <p:cNvPr id="9" name="Picture 8">
            <a:extLst>
              <a:ext uri="{FF2B5EF4-FFF2-40B4-BE49-F238E27FC236}">
                <a16:creationId xmlns:a16="http://schemas.microsoft.com/office/drawing/2014/main" id="{04439E3C-87C0-401D-8000-DBEDD470C04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8805" y="6502932"/>
            <a:ext cx="2437896" cy="217670"/>
          </a:xfrm>
          <a:prstGeom prst="rect">
            <a:avLst/>
          </a:prstGeom>
        </p:spPr>
      </p:pic>
    </p:spTree>
    <p:extLst>
      <p:ext uri="{BB962C8B-B14F-4D97-AF65-F5344CB8AC3E}">
        <p14:creationId xmlns:p14="http://schemas.microsoft.com/office/powerpoint/2010/main" val="425873681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1" r:id="rId17"/>
    <p:sldLayoutId id="2147484062" r:id="rId18"/>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0EA56CD-AAC0-46E6-B17D-E1AC2596803C}"/>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476741" y="6350580"/>
            <a:ext cx="1346454" cy="418338"/>
          </a:xfrm>
          <a:prstGeom prst="rect">
            <a:avLst/>
          </a:prstGeom>
        </p:spPr>
      </p:pic>
      <p:pic>
        <p:nvPicPr>
          <p:cNvPr id="9" name="Picture 8">
            <a:extLst>
              <a:ext uri="{FF2B5EF4-FFF2-40B4-BE49-F238E27FC236}">
                <a16:creationId xmlns:a16="http://schemas.microsoft.com/office/drawing/2014/main" id="{04439E3C-87C0-401D-8000-DBEDD470C04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8805" y="6502932"/>
            <a:ext cx="2437896" cy="217670"/>
          </a:xfrm>
          <a:prstGeom prst="rect">
            <a:avLst/>
          </a:prstGeom>
        </p:spPr>
      </p:pic>
    </p:spTree>
    <p:extLst>
      <p:ext uri="{BB962C8B-B14F-4D97-AF65-F5344CB8AC3E}">
        <p14:creationId xmlns:p14="http://schemas.microsoft.com/office/powerpoint/2010/main" val="398250865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35997" y="116233"/>
            <a:ext cx="650044" cy="487533"/>
          </a:xfrm>
          <a:prstGeom prst="rect">
            <a:avLst/>
          </a:prstGeom>
        </p:spPr>
      </p:pic>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extLst>
      <p:ext uri="{BB962C8B-B14F-4D97-AF65-F5344CB8AC3E}">
        <p14:creationId xmlns:p14="http://schemas.microsoft.com/office/powerpoint/2010/main" val="156497195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Malaria Vaccine Update - February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474349846"/>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5.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18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8.xml"/></Relationships>
</file>

<file path=ppt/slides/_rels/slide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55.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6.xml"/><Relationship Id="rId5" Type="http://schemas.openxmlformats.org/officeDocument/2006/relationships/hyperlink" Target="https://doi.org/10.1016/S0140-6736(21)00943-0" TargetMode="External"/><Relationship Id="rId4" Type="http://schemas.openxmlformats.org/officeDocument/2006/relationships/hyperlink" Target="https://doi.org/10.1016/S0140-6736(15)6072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www.who.int/publications/m/item/who-malaria-vaccine-global-market-study-september-2021" TargetMode="External"/><Relationship Id="rId2" Type="http://schemas.openxmlformats.org/officeDocument/2006/relationships/image" Target="../media/image48.png"/><Relationship Id="rId1" Type="http://schemas.openxmlformats.org/officeDocument/2006/relationships/slideLayout" Target="../slideLayouts/slideLayout14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915029" y="620688"/>
            <a:ext cx="10363200" cy="10303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sz="4000" i="0" u="none" strike="noStrike" baseline="0" dirty="0">
                <a:latin typeface="Calibri" panose="020F0502020204030204" pitchFamily="34" charset="0"/>
              </a:rPr>
              <a:t>Updates from WHO-GMP</a:t>
            </a:r>
            <a:endParaRPr sz="6600" dirty="0"/>
          </a:p>
        </p:txBody>
      </p:sp>
      <p:sp>
        <p:nvSpPr>
          <p:cNvPr id="102" name="Google Shape;102;p1"/>
          <p:cNvSpPr txBox="1">
            <a:spLocks noGrp="1"/>
          </p:cNvSpPr>
          <p:nvPr>
            <p:ph type="subTitle" idx="1"/>
          </p:nvPr>
        </p:nvSpPr>
        <p:spPr>
          <a:xfrm>
            <a:off x="480005" y="4521200"/>
            <a:ext cx="11233248" cy="50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800"/>
              <a:buNone/>
            </a:pPr>
            <a:r>
              <a:rPr lang="en-US" sz="2400" dirty="0"/>
              <a:t>SMC Annual Review &amp; Planning Meeting</a:t>
            </a:r>
          </a:p>
          <a:p>
            <a:pPr marL="0" lvl="0" indent="0" algn="ctr" rtl="0">
              <a:spcBef>
                <a:spcPts val="0"/>
              </a:spcBef>
              <a:spcAft>
                <a:spcPts val="0"/>
              </a:spcAft>
              <a:buSzPts val="2800"/>
              <a:buNone/>
            </a:pPr>
            <a:r>
              <a:rPr lang="en-US" sz="2400" dirty="0"/>
              <a:t>3 March 2022</a:t>
            </a:r>
            <a:endParaRPr sz="1800" dirty="0"/>
          </a:p>
        </p:txBody>
      </p:sp>
      <p:sp>
        <p:nvSpPr>
          <p:cNvPr id="103" name="Google Shape;103;p1"/>
          <p:cNvSpPr txBox="1">
            <a:spLocks noGrp="1"/>
          </p:cNvSpPr>
          <p:nvPr>
            <p:ph type="body" idx="2"/>
          </p:nvPr>
        </p:nvSpPr>
        <p:spPr>
          <a:xfrm>
            <a:off x="480005" y="2038107"/>
            <a:ext cx="11330516" cy="4321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400"/>
              <a:buNone/>
            </a:pPr>
            <a:r>
              <a:rPr lang="en-US" sz="2000" dirty="0"/>
              <a:t>David Schellenberg</a:t>
            </a:r>
          </a:p>
          <a:p>
            <a:pPr marL="0" lvl="0" indent="0" algn="ctr" rtl="0">
              <a:spcBef>
                <a:spcPts val="0"/>
              </a:spcBef>
              <a:spcAft>
                <a:spcPts val="0"/>
              </a:spcAft>
              <a:buSzPts val="2400"/>
              <a:buNone/>
            </a:pPr>
            <a:r>
              <a:rPr lang="en-US" sz="2000" i="1" dirty="0"/>
              <a:t>Science Adviser</a:t>
            </a:r>
            <a:endParaRPr i="1" dirty="0"/>
          </a:p>
        </p:txBody>
      </p:sp>
    </p:spTree>
    <p:extLst>
      <p:ext uri="{BB962C8B-B14F-4D97-AF65-F5344CB8AC3E}">
        <p14:creationId xmlns:p14="http://schemas.microsoft.com/office/powerpoint/2010/main" val="3240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F9EF-9733-4A1A-866F-417CBF82BFB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5EDD8DD-429F-4651-B4ED-0EC5114780C6}"/>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6A56744D-48AE-4EBF-9A8A-E1A99672AAAA}"/>
              </a:ext>
            </a:extLst>
          </p:cNvPr>
          <p:cNvPicPr>
            <a:picLocks noChangeAspect="1"/>
          </p:cNvPicPr>
          <p:nvPr/>
        </p:nvPicPr>
        <p:blipFill>
          <a:blip r:embed="rId2"/>
          <a:stretch>
            <a:fillRect/>
          </a:stretch>
        </p:blipFill>
        <p:spPr>
          <a:xfrm>
            <a:off x="3543783" y="822072"/>
            <a:ext cx="5104433" cy="2985788"/>
          </a:xfrm>
          <a:prstGeom prst="rect">
            <a:avLst/>
          </a:prstGeom>
          <a:ln>
            <a:solidFill>
              <a:schemeClr val="accent1"/>
            </a:solidFill>
          </a:ln>
        </p:spPr>
      </p:pic>
      <p:pic>
        <p:nvPicPr>
          <p:cNvPr id="9" name="Picture 8">
            <a:extLst>
              <a:ext uri="{FF2B5EF4-FFF2-40B4-BE49-F238E27FC236}">
                <a16:creationId xmlns:a16="http://schemas.microsoft.com/office/drawing/2014/main" id="{55686D54-85C4-4F64-B598-13BC51FFEB3B}"/>
              </a:ext>
            </a:extLst>
          </p:cNvPr>
          <p:cNvPicPr>
            <a:picLocks noChangeAspect="1"/>
          </p:cNvPicPr>
          <p:nvPr/>
        </p:nvPicPr>
        <p:blipFill>
          <a:blip r:embed="rId3"/>
          <a:stretch>
            <a:fillRect/>
          </a:stretch>
        </p:blipFill>
        <p:spPr>
          <a:xfrm>
            <a:off x="7791894" y="6035928"/>
            <a:ext cx="2628247" cy="667382"/>
          </a:xfrm>
          <a:prstGeom prst="rect">
            <a:avLst/>
          </a:prstGeom>
        </p:spPr>
      </p:pic>
      <p:pic>
        <p:nvPicPr>
          <p:cNvPr id="11" name="Picture 10">
            <a:extLst>
              <a:ext uri="{FF2B5EF4-FFF2-40B4-BE49-F238E27FC236}">
                <a16:creationId xmlns:a16="http://schemas.microsoft.com/office/drawing/2014/main" id="{FAA01A9D-D8C3-4604-92E2-FAAAFBCAA658}"/>
              </a:ext>
            </a:extLst>
          </p:cNvPr>
          <p:cNvPicPr>
            <a:picLocks noChangeAspect="1"/>
          </p:cNvPicPr>
          <p:nvPr/>
        </p:nvPicPr>
        <p:blipFill>
          <a:blip r:embed="rId4"/>
          <a:stretch>
            <a:fillRect/>
          </a:stretch>
        </p:blipFill>
        <p:spPr>
          <a:xfrm>
            <a:off x="4438565" y="3858159"/>
            <a:ext cx="3206157" cy="2950653"/>
          </a:xfrm>
          <a:prstGeom prst="rect">
            <a:avLst/>
          </a:prstGeom>
        </p:spPr>
      </p:pic>
    </p:spTree>
    <p:extLst>
      <p:ext uri="{BB962C8B-B14F-4D97-AF65-F5344CB8AC3E}">
        <p14:creationId xmlns:p14="http://schemas.microsoft.com/office/powerpoint/2010/main" val="102938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 y="0"/>
            <a:ext cx="12184303" cy="6855003"/>
          </a:xfrm>
          <a:prstGeom prst="rect">
            <a:avLst/>
          </a:prstGeom>
        </p:spPr>
      </p:pic>
      <p:sp>
        <p:nvSpPr>
          <p:cNvPr id="6" name="object 6"/>
          <p:cNvSpPr txBox="1">
            <a:spLocks noGrp="1"/>
          </p:cNvSpPr>
          <p:nvPr>
            <p:ph type="title"/>
          </p:nvPr>
        </p:nvSpPr>
        <p:spPr>
          <a:xfrm>
            <a:off x="758723" y="585364"/>
            <a:ext cx="9449801" cy="435061"/>
          </a:xfrm>
          <a:prstGeom prst="rect">
            <a:avLst/>
          </a:prstGeom>
        </p:spPr>
        <p:txBody>
          <a:bodyPr vert="horz" wrap="square" lIns="0" tIns="6927" rIns="0" bIns="0" rtlCol="0">
            <a:spAutoFit/>
          </a:bodyPr>
          <a:lstStyle/>
          <a:p>
            <a:pPr marL="7697">
              <a:spcBef>
                <a:spcPts val="55"/>
              </a:spcBef>
            </a:pPr>
            <a:r>
              <a:rPr sz="3091" spc="130" dirty="0">
                <a:solidFill>
                  <a:srgbClr val="01011F"/>
                </a:solidFill>
              </a:rPr>
              <a:t>The</a:t>
            </a:r>
            <a:r>
              <a:rPr sz="3091" spc="-15" dirty="0">
                <a:solidFill>
                  <a:srgbClr val="01011F"/>
                </a:solidFill>
              </a:rPr>
              <a:t> </a:t>
            </a:r>
            <a:r>
              <a:rPr sz="3091" spc="124" dirty="0">
                <a:solidFill>
                  <a:srgbClr val="01011F"/>
                </a:solidFill>
              </a:rPr>
              <a:t>3</a:t>
            </a:r>
            <a:r>
              <a:rPr sz="3091" spc="52" dirty="0">
                <a:solidFill>
                  <a:srgbClr val="01011F"/>
                </a:solidFill>
              </a:rPr>
              <a:t> </a:t>
            </a:r>
            <a:r>
              <a:rPr sz="3091" spc="130" dirty="0">
                <a:solidFill>
                  <a:srgbClr val="01011F"/>
                </a:solidFill>
              </a:rPr>
              <a:t>steps in the pathway</a:t>
            </a:r>
            <a:r>
              <a:rPr lang="en-US" sz="3091" spc="130" dirty="0">
                <a:solidFill>
                  <a:srgbClr val="01011F"/>
                </a:solidFill>
              </a:rPr>
              <a:t> to achieve </a:t>
            </a:r>
            <a:r>
              <a:rPr lang="en-US" sz="3091" spc="230" dirty="0">
                <a:solidFill>
                  <a:srgbClr val="01011F"/>
                </a:solidFill>
              </a:rPr>
              <a:t>impact</a:t>
            </a:r>
            <a:endParaRPr sz="3091" dirty="0"/>
          </a:p>
        </p:txBody>
      </p:sp>
      <p:sp>
        <p:nvSpPr>
          <p:cNvPr id="7" name="object 7"/>
          <p:cNvSpPr txBox="1"/>
          <p:nvPr/>
        </p:nvSpPr>
        <p:spPr>
          <a:xfrm>
            <a:off x="984905" y="3109961"/>
            <a:ext cx="1795318" cy="1648530"/>
          </a:xfrm>
          <a:prstGeom prst="rect">
            <a:avLst/>
          </a:prstGeom>
        </p:spPr>
        <p:txBody>
          <a:bodyPr vert="horz" wrap="square" lIns="0" tIns="6542" rIns="0" bIns="0" rtlCol="0">
            <a:spAutoFit/>
          </a:bodyPr>
          <a:lstStyle/>
          <a:p>
            <a:pPr marL="7697" marR="660828" lvl="0" indent="4234" algn="l" defTabSz="554218" rtl="0" eaLnBrk="1" fontAlgn="auto" latinLnBrk="0" hangingPunct="1">
              <a:lnSpc>
                <a:spcPct val="100899"/>
              </a:lnSpc>
              <a:spcBef>
                <a:spcPts val="52"/>
              </a:spcBef>
              <a:spcAft>
                <a:spcPts val="0"/>
              </a:spcAft>
              <a:buClrTx/>
              <a:buSzTx/>
              <a:buFontTx/>
              <a:buNone/>
              <a:tabLst/>
              <a:defRPr/>
            </a:pPr>
            <a:r>
              <a:rPr kumimoji="0" sz="1667" b="1" i="0" u="none" strike="noStrike" kern="1200" cap="none" spc="79" normalizeH="0" baseline="0" noProof="0" dirty="0">
                <a:ln>
                  <a:noFill/>
                </a:ln>
                <a:solidFill>
                  <a:srgbClr val="01011F"/>
                </a:solidFill>
                <a:effectLst/>
                <a:uLnTx/>
                <a:uFillTx/>
                <a:latin typeface="Arial"/>
                <a:ea typeface="+mn-ea"/>
                <a:cs typeface="Arial"/>
              </a:rPr>
              <a:t>Better </a:t>
            </a:r>
            <a:r>
              <a:rPr kumimoji="0" sz="1667" b="1" i="0" u="none" strike="noStrike" kern="1200" cap="none" spc="82" normalizeH="0" baseline="0" noProof="0" dirty="0">
                <a:ln>
                  <a:noFill/>
                </a:ln>
                <a:solidFill>
                  <a:srgbClr val="01011F"/>
                </a:solidFill>
                <a:effectLst/>
                <a:uLnTx/>
                <a:uFillTx/>
                <a:latin typeface="Arial"/>
                <a:ea typeface="+mn-ea"/>
                <a:cs typeface="Arial"/>
              </a:rPr>
              <a:t> </a:t>
            </a:r>
            <a:r>
              <a:rPr kumimoji="0" sz="1667" b="1" i="0" u="none" strike="noStrike" kern="1200" cap="none" spc="100" normalizeH="0" baseline="0" noProof="0" dirty="0">
                <a:ln>
                  <a:noFill/>
                </a:ln>
                <a:solidFill>
                  <a:srgbClr val="01011F"/>
                </a:solidFill>
                <a:effectLst/>
                <a:uLnTx/>
                <a:uFillTx/>
                <a:latin typeface="Arial"/>
                <a:ea typeface="+mn-ea"/>
                <a:cs typeface="Arial"/>
              </a:rPr>
              <a:t>anticipate</a:t>
            </a:r>
            <a:endParaRPr kumimoji="0" sz="1667" b="0" i="0" u="none" strike="noStrike" kern="1200" cap="none" spc="0" normalizeH="0" baseline="0" noProof="0" dirty="0">
              <a:ln>
                <a:noFill/>
              </a:ln>
              <a:solidFill>
                <a:prstClr val="black"/>
              </a:solidFill>
              <a:effectLst/>
              <a:uLnTx/>
              <a:uFillTx/>
              <a:latin typeface="Arial"/>
              <a:ea typeface="+mn-ea"/>
              <a:cs typeface="Arial"/>
            </a:endParaRPr>
          </a:p>
          <a:p>
            <a:pPr marL="9237" marR="3079" lvl="0" indent="1155" algn="l" defTabSz="554218" rtl="0" eaLnBrk="1" fontAlgn="auto" latinLnBrk="0" hangingPunct="1">
              <a:lnSpc>
                <a:spcPct val="114399"/>
              </a:lnSpc>
              <a:spcBef>
                <a:spcPts val="167"/>
              </a:spcBef>
              <a:spcAft>
                <a:spcPts val="0"/>
              </a:spcAft>
              <a:buClrTx/>
              <a:buSzTx/>
              <a:buFontTx/>
              <a:buNone/>
              <a:tabLst/>
              <a:defRPr/>
            </a:pPr>
            <a:r>
              <a:rPr kumimoji="0" sz="1273" b="0" i="0" u="none" strike="noStrike" kern="1200" cap="none" spc="94" normalizeH="0" baseline="0" noProof="0" dirty="0">
                <a:ln>
                  <a:noFill/>
                </a:ln>
                <a:solidFill>
                  <a:srgbClr val="01011F"/>
                </a:solidFill>
                <a:effectLst/>
                <a:uLnTx/>
                <a:uFillTx/>
                <a:latin typeface="Arial"/>
                <a:ea typeface="+mn-ea"/>
                <a:cs typeface="Arial"/>
              </a:rPr>
              <a:t>products</a:t>
            </a:r>
            <a:r>
              <a:rPr kumimoji="0" sz="1273" b="0" i="0" u="none" strike="noStrike" kern="1200" cap="none" spc="48" normalizeH="0" baseline="0" noProof="0" dirty="0">
                <a:ln>
                  <a:noFill/>
                </a:ln>
                <a:solidFill>
                  <a:srgbClr val="01011F"/>
                </a:solidFill>
                <a:effectLst/>
                <a:uLnTx/>
                <a:uFillTx/>
                <a:latin typeface="Arial"/>
                <a:ea typeface="+mn-ea"/>
                <a:cs typeface="Arial"/>
              </a:rPr>
              <a:t> </a:t>
            </a:r>
            <a:r>
              <a:rPr kumimoji="0" sz="1273" b="0" i="0" u="none" strike="noStrike" kern="1200" cap="none" spc="88" normalizeH="0" baseline="0" noProof="0" dirty="0">
                <a:ln>
                  <a:noFill/>
                </a:ln>
                <a:solidFill>
                  <a:srgbClr val="01011F"/>
                </a:solidFill>
                <a:effectLst/>
                <a:uLnTx/>
                <a:uFillTx/>
                <a:latin typeface="Arial"/>
                <a:ea typeface="+mn-ea"/>
                <a:cs typeface="Arial"/>
              </a:rPr>
              <a:t>or</a:t>
            </a:r>
            <a:r>
              <a:rPr kumimoji="0" sz="1273" b="0" i="0" u="none" strike="noStrike" kern="1200" cap="none" spc="21" normalizeH="0" baseline="0" noProof="0" dirty="0">
                <a:ln>
                  <a:noFill/>
                </a:ln>
                <a:solidFill>
                  <a:srgbClr val="01011F"/>
                </a:solidFill>
                <a:effectLst/>
                <a:uLnTx/>
                <a:uFillTx/>
                <a:latin typeface="Arial"/>
                <a:ea typeface="+mn-ea"/>
                <a:cs typeface="Arial"/>
              </a:rPr>
              <a:t> </a:t>
            </a:r>
            <a:r>
              <a:rPr kumimoji="0" sz="1273" b="0" i="0" u="none" strike="noStrike" kern="1200" cap="none" spc="67" normalizeH="0" baseline="0" noProof="0" dirty="0">
                <a:ln>
                  <a:noFill/>
                </a:ln>
                <a:solidFill>
                  <a:srgbClr val="01011F"/>
                </a:solidFill>
                <a:effectLst/>
                <a:uLnTx/>
                <a:uFillTx/>
                <a:latin typeface="Arial"/>
                <a:ea typeface="+mn-ea"/>
                <a:cs typeface="Arial"/>
              </a:rPr>
              <a:t>strategies </a:t>
            </a:r>
            <a:r>
              <a:rPr kumimoji="0" sz="1273" b="0" i="0" u="none" strike="noStrike" kern="1200" cap="none" spc="-342" normalizeH="0" baseline="0" noProof="0" dirty="0">
                <a:ln>
                  <a:noFill/>
                </a:ln>
                <a:solidFill>
                  <a:srgbClr val="01011F"/>
                </a:solidFill>
                <a:effectLst/>
                <a:uLnTx/>
                <a:uFillTx/>
                <a:latin typeface="Arial"/>
                <a:ea typeface="+mn-ea"/>
                <a:cs typeface="Arial"/>
              </a:rPr>
              <a:t> </a:t>
            </a:r>
            <a:r>
              <a:rPr kumimoji="0" sz="1273" b="0" i="0" u="none" strike="noStrike" kern="1200" cap="none" spc="115" normalizeH="0" baseline="0" noProof="0" dirty="0">
                <a:ln>
                  <a:noFill/>
                </a:ln>
                <a:solidFill>
                  <a:srgbClr val="01011F"/>
                </a:solidFill>
                <a:effectLst/>
                <a:uLnTx/>
                <a:uFillTx/>
                <a:latin typeface="Arial"/>
                <a:ea typeface="+mn-ea"/>
                <a:cs typeface="Arial"/>
              </a:rPr>
              <a:t>that </a:t>
            </a:r>
            <a:r>
              <a:rPr kumimoji="0" sz="1273" b="0" i="0" u="none" strike="noStrike" kern="1200" cap="none" spc="133" normalizeH="0" baseline="0" noProof="0" dirty="0">
                <a:ln>
                  <a:noFill/>
                </a:ln>
                <a:solidFill>
                  <a:srgbClr val="01011F"/>
                </a:solidFill>
                <a:effectLst/>
                <a:uLnTx/>
                <a:uFillTx/>
                <a:latin typeface="Arial"/>
                <a:ea typeface="+mn-ea"/>
                <a:cs typeface="Arial"/>
              </a:rPr>
              <a:t>are </a:t>
            </a:r>
            <a:r>
              <a:rPr kumimoji="0" sz="1273" b="0" i="0" u="none" strike="noStrike" kern="1200" cap="none" spc="45" normalizeH="0" baseline="0" noProof="0" dirty="0">
                <a:ln>
                  <a:noFill/>
                </a:ln>
                <a:solidFill>
                  <a:srgbClr val="01011F"/>
                </a:solidFill>
                <a:effectLst/>
                <a:uLnTx/>
                <a:uFillTx/>
                <a:latin typeface="Arial"/>
                <a:ea typeface="+mn-ea"/>
                <a:cs typeface="Arial"/>
              </a:rPr>
              <a:t>likely </a:t>
            </a:r>
            <a:r>
              <a:rPr kumimoji="0" sz="1273" b="0" i="0" u="none" strike="noStrike" kern="1200" cap="none" spc="52" normalizeH="0" baseline="0" noProof="0" dirty="0">
                <a:ln>
                  <a:noFill/>
                </a:ln>
                <a:solidFill>
                  <a:srgbClr val="01011F"/>
                </a:solidFill>
                <a:effectLst/>
                <a:uLnTx/>
                <a:uFillTx/>
                <a:latin typeface="Arial"/>
                <a:ea typeface="+mn-ea"/>
                <a:cs typeface="Arial"/>
              </a:rPr>
              <a:t>to </a:t>
            </a:r>
            <a:r>
              <a:rPr kumimoji="0" sz="1273" b="0" i="0" u="none" strike="noStrike" kern="1200" cap="none" spc="67" normalizeH="0" baseline="0" noProof="0" dirty="0">
                <a:ln>
                  <a:noFill/>
                </a:ln>
                <a:solidFill>
                  <a:srgbClr val="01011F"/>
                </a:solidFill>
                <a:effectLst/>
                <a:uLnTx/>
                <a:uFillTx/>
                <a:latin typeface="Arial"/>
                <a:ea typeface="+mn-ea"/>
                <a:cs typeface="Arial"/>
              </a:rPr>
              <a:t>be </a:t>
            </a:r>
            <a:r>
              <a:rPr kumimoji="0" sz="1273" b="0" i="0" u="none" strike="noStrike" kern="1200" cap="none" spc="69" normalizeH="0" baseline="0" noProof="0" dirty="0">
                <a:ln>
                  <a:noFill/>
                </a:ln>
                <a:solidFill>
                  <a:srgbClr val="01011F"/>
                </a:solidFill>
                <a:effectLst/>
                <a:uLnTx/>
                <a:uFillTx/>
                <a:latin typeface="Arial"/>
                <a:ea typeface="+mn-ea"/>
                <a:cs typeface="Arial"/>
              </a:rPr>
              <a:t> </a:t>
            </a:r>
            <a:r>
              <a:rPr kumimoji="0" sz="1273" b="0" i="0" u="none" strike="noStrike" kern="1200" cap="none" spc="45" normalizeH="0" baseline="0" noProof="0" dirty="0">
                <a:ln>
                  <a:noFill/>
                </a:ln>
                <a:solidFill>
                  <a:srgbClr val="01011F"/>
                </a:solidFill>
                <a:effectLst/>
                <a:uLnTx/>
                <a:uFillTx/>
                <a:latin typeface="Arial"/>
                <a:ea typeface="+mn-ea"/>
                <a:cs typeface="Arial"/>
              </a:rPr>
              <a:t>key </a:t>
            </a:r>
            <a:r>
              <a:rPr kumimoji="0" sz="1273" b="0" i="0" u="none" strike="noStrike" kern="1200" cap="none" spc="33" normalizeH="0" baseline="0" noProof="0" dirty="0">
                <a:ln>
                  <a:noFill/>
                </a:ln>
                <a:solidFill>
                  <a:srgbClr val="01011F"/>
                </a:solidFill>
                <a:effectLst/>
                <a:uLnTx/>
                <a:uFillTx/>
                <a:latin typeface="Arial"/>
                <a:ea typeface="+mn-ea"/>
                <a:cs typeface="Arial"/>
              </a:rPr>
              <a:t>in </a:t>
            </a:r>
            <a:r>
              <a:rPr kumimoji="0" sz="1273" b="0" i="0" u="none" strike="noStrike" kern="1200" cap="none" spc="94" normalizeH="0" baseline="0" noProof="0" dirty="0">
                <a:ln>
                  <a:noFill/>
                </a:ln>
                <a:solidFill>
                  <a:srgbClr val="01011F"/>
                </a:solidFill>
                <a:effectLst/>
                <a:uLnTx/>
                <a:uFillTx/>
                <a:latin typeface="Arial"/>
                <a:ea typeface="+mn-ea"/>
                <a:cs typeface="Arial"/>
              </a:rPr>
              <a:t>future </a:t>
            </a:r>
            <a:r>
              <a:rPr kumimoji="0" sz="1273" b="0" i="0" u="none" strike="noStrike" kern="1200" cap="none" spc="79" normalizeH="0" baseline="0" noProof="0" dirty="0">
                <a:ln>
                  <a:noFill/>
                </a:ln>
                <a:solidFill>
                  <a:srgbClr val="01011F"/>
                </a:solidFill>
                <a:effectLst/>
                <a:uLnTx/>
                <a:uFillTx/>
                <a:latin typeface="Arial"/>
                <a:ea typeface="+mn-ea"/>
                <a:cs typeface="Arial"/>
              </a:rPr>
              <a:t>efforts </a:t>
            </a:r>
            <a:r>
              <a:rPr kumimoji="0" sz="1273" b="0" i="0" u="none" strike="noStrike" kern="1200" cap="none" spc="82" normalizeH="0" baseline="0" noProof="0" dirty="0">
                <a:ln>
                  <a:noFill/>
                </a:ln>
                <a:solidFill>
                  <a:srgbClr val="01011F"/>
                </a:solidFill>
                <a:effectLst/>
                <a:uLnTx/>
                <a:uFillTx/>
                <a:latin typeface="Arial"/>
                <a:ea typeface="+mn-ea"/>
                <a:cs typeface="Arial"/>
              </a:rPr>
              <a:t> to </a:t>
            </a:r>
            <a:r>
              <a:rPr kumimoji="0" sz="1273" b="0" i="0" u="none" strike="noStrike" kern="1200" cap="none" spc="94" normalizeH="0" baseline="0" noProof="0" dirty="0">
                <a:ln>
                  <a:noFill/>
                </a:ln>
                <a:solidFill>
                  <a:srgbClr val="01011F"/>
                </a:solidFill>
                <a:effectLst/>
                <a:uLnTx/>
                <a:uFillTx/>
                <a:latin typeface="Arial"/>
                <a:ea typeface="+mn-ea"/>
                <a:cs typeface="Arial"/>
              </a:rPr>
              <a:t>control </a:t>
            </a:r>
            <a:r>
              <a:rPr kumimoji="0" sz="1273" b="0" i="0" u="none" strike="noStrike" kern="1200" cap="none" spc="118" normalizeH="0" baseline="0" noProof="0" dirty="0">
                <a:ln>
                  <a:noFill/>
                </a:ln>
                <a:solidFill>
                  <a:srgbClr val="01011F"/>
                </a:solidFill>
                <a:effectLst/>
                <a:uLnTx/>
                <a:uFillTx/>
                <a:latin typeface="Arial"/>
                <a:ea typeface="+mn-ea"/>
                <a:cs typeface="Arial"/>
              </a:rPr>
              <a:t>and </a:t>
            </a:r>
            <a:r>
              <a:rPr kumimoji="0" sz="1273" b="0" i="0" u="none" strike="noStrike" kern="1200" cap="none" spc="121" normalizeH="0" baseline="0" noProof="0" dirty="0">
                <a:ln>
                  <a:noFill/>
                </a:ln>
                <a:solidFill>
                  <a:srgbClr val="01011F"/>
                </a:solidFill>
                <a:effectLst/>
                <a:uLnTx/>
                <a:uFillTx/>
                <a:latin typeface="Arial"/>
                <a:ea typeface="+mn-ea"/>
                <a:cs typeface="Arial"/>
              </a:rPr>
              <a:t> </a:t>
            </a:r>
            <a:r>
              <a:rPr kumimoji="0" sz="1273" b="0" i="0" u="none" strike="noStrike" kern="1200" cap="none" spc="100" normalizeH="0" baseline="0" noProof="0" dirty="0">
                <a:ln>
                  <a:noFill/>
                </a:ln>
                <a:solidFill>
                  <a:srgbClr val="01011F"/>
                </a:solidFill>
                <a:effectLst/>
                <a:uLnTx/>
                <a:uFillTx/>
                <a:latin typeface="Arial"/>
                <a:ea typeface="+mn-ea"/>
                <a:cs typeface="Arial"/>
              </a:rPr>
              <a:t>eliminate</a:t>
            </a:r>
            <a:r>
              <a:rPr kumimoji="0" sz="1273" b="0" i="0" u="none" strike="noStrike" kern="1200" cap="none" spc="109" normalizeH="0" baseline="0" noProof="0" dirty="0">
                <a:ln>
                  <a:noFill/>
                </a:ln>
                <a:solidFill>
                  <a:srgbClr val="01011F"/>
                </a:solidFill>
                <a:effectLst/>
                <a:uLnTx/>
                <a:uFillTx/>
                <a:latin typeface="Arial"/>
                <a:ea typeface="+mn-ea"/>
                <a:cs typeface="Arial"/>
              </a:rPr>
              <a:t> </a:t>
            </a:r>
            <a:r>
              <a:rPr kumimoji="0" sz="1273" b="0" i="0" u="none" strike="noStrike" kern="1200" cap="none" spc="136" normalizeH="0" baseline="0" noProof="0" dirty="0">
                <a:ln>
                  <a:noFill/>
                </a:ln>
                <a:solidFill>
                  <a:srgbClr val="01011F"/>
                </a:solidFill>
                <a:effectLst/>
                <a:uLnTx/>
                <a:uFillTx/>
                <a:latin typeface="Arial"/>
                <a:ea typeface="+mn-ea"/>
                <a:cs typeface="Arial"/>
              </a:rPr>
              <a:t>malaria</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txBox="1"/>
          <p:nvPr/>
        </p:nvSpPr>
        <p:spPr>
          <a:xfrm>
            <a:off x="3356644" y="3458585"/>
            <a:ext cx="2030845" cy="1857241"/>
          </a:xfrm>
          <a:prstGeom prst="rect">
            <a:avLst/>
          </a:prstGeom>
        </p:spPr>
        <p:txBody>
          <a:bodyPr vert="horz" wrap="square" lIns="0" tIns="6542" rIns="0" bIns="0" rtlCol="0">
            <a:spAutoFit/>
          </a:bodyPr>
          <a:lstStyle/>
          <a:p>
            <a:pPr marL="7697" marR="3079" lvl="0" indent="4234" algn="l" defTabSz="554218" rtl="0" eaLnBrk="1" fontAlgn="auto" latinLnBrk="0" hangingPunct="1">
              <a:lnSpc>
                <a:spcPct val="100899"/>
              </a:lnSpc>
              <a:spcBef>
                <a:spcPts val="52"/>
              </a:spcBef>
              <a:spcAft>
                <a:spcPts val="0"/>
              </a:spcAft>
              <a:buClrTx/>
              <a:buSzTx/>
              <a:buFontTx/>
              <a:buNone/>
              <a:tabLst/>
              <a:defRPr/>
            </a:pPr>
            <a:r>
              <a:rPr kumimoji="0" sz="1667" b="1" i="0" u="none" strike="noStrike" kern="1200" cap="none" spc="67" normalizeH="0" baseline="0" noProof="0" dirty="0">
                <a:ln>
                  <a:noFill/>
                </a:ln>
                <a:solidFill>
                  <a:srgbClr val="01011F"/>
                </a:solidFill>
                <a:effectLst/>
                <a:uLnTx/>
                <a:uFillTx/>
                <a:latin typeface="Arial"/>
                <a:ea typeface="+mn-ea"/>
                <a:cs typeface="Arial"/>
              </a:rPr>
              <a:t>Develop </a:t>
            </a:r>
            <a:r>
              <a:rPr kumimoji="0" sz="1667" b="1" i="0" u="none" strike="noStrike" kern="1200" cap="none" spc="69" normalizeH="0" baseline="0" noProof="0" dirty="0">
                <a:ln>
                  <a:noFill/>
                </a:ln>
                <a:solidFill>
                  <a:srgbClr val="01011F"/>
                </a:solidFill>
                <a:effectLst/>
                <a:uLnTx/>
                <a:uFillTx/>
                <a:latin typeface="Arial"/>
                <a:ea typeface="+mn-ea"/>
                <a:cs typeface="Arial"/>
              </a:rPr>
              <a:t> </a:t>
            </a:r>
            <a:r>
              <a:rPr kumimoji="0" sz="1667" b="1" i="0" u="none" strike="noStrike" kern="1200" cap="none" spc="97" normalizeH="0" baseline="0" noProof="0" dirty="0">
                <a:ln>
                  <a:noFill/>
                </a:ln>
                <a:solidFill>
                  <a:srgbClr val="01011F"/>
                </a:solidFill>
                <a:effectLst/>
                <a:uLnTx/>
                <a:uFillTx/>
                <a:latin typeface="Arial"/>
                <a:ea typeface="+mn-ea"/>
                <a:cs typeface="Arial"/>
              </a:rPr>
              <a:t>recommendations</a:t>
            </a:r>
            <a:endParaRPr kumimoji="0" sz="1667" b="0" i="0" u="none" strike="noStrike" kern="1200" cap="none" spc="0" normalizeH="0" baseline="0" noProof="0" dirty="0">
              <a:ln>
                <a:noFill/>
              </a:ln>
              <a:solidFill>
                <a:prstClr val="black"/>
              </a:solidFill>
              <a:effectLst/>
              <a:uLnTx/>
              <a:uFillTx/>
              <a:latin typeface="Arial"/>
              <a:ea typeface="+mn-ea"/>
              <a:cs typeface="Arial"/>
            </a:endParaRPr>
          </a:p>
          <a:p>
            <a:pPr marL="15395" marR="155874" lvl="0" indent="1155" algn="l" defTabSz="554218" rtl="0" eaLnBrk="1" fontAlgn="auto" latinLnBrk="0" hangingPunct="1">
              <a:lnSpc>
                <a:spcPct val="114799"/>
              </a:lnSpc>
              <a:spcBef>
                <a:spcPts val="18"/>
              </a:spcBef>
              <a:spcAft>
                <a:spcPts val="0"/>
              </a:spcAft>
              <a:buClrTx/>
              <a:buSzTx/>
              <a:buFontTx/>
              <a:buNone/>
              <a:tabLst>
                <a:tab pos="558067" algn="l"/>
                <a:tab pos="938322" algn="l"/>
              </a:tabLst>
              <a:defRPr/>
            </a:pPr>
            <a:r>
              <a:rPr kumimoji="0" sz="1273" b="0" i="0" u="none" strike="noStrike" kern="1200" cap="none" spc="48" normalizeH="0" baseline="0" noProof="0" dirty="0">
                <a:ln>
                  <a:noFill/>
                </a:ln>
                <a:solidFill>
                  <a:srgbClr val="01011F"/>
                </a:solidFill>
                <a:effectLst/>
                <a:uLnTx/>
                <a:uFillTx/>
                <a:latin typeface="Arial"/>
                <a:ea typeface="+mn-ea"/>
                <a:cs typeface="Arial"/>
              </a:rPr>
              <a:t>for</a:t>
            </a:r>
            <a:r>
              <a:rPr kumimoji="0" sz="1273" b="0" i="0" u="none" strike="noStrike" kern="1200" cap="none" spc="167" normalizeH="0" baseline="0" noProof="0" dirty="0">
                <a:ln>
                  <a:noFill/>
                </a:ln>
                <a:solidFill>
                  <a:srgbClr val="01011F"/>
                </a:solidFill>
                <a:effectLst/>
                <a:uLnTx/>
                <a:uFillTx/>
                <a:latin typeface="Arial"/>
                <a:ea typeface="+mn-ea"/>
                <a:cs typeface="Arial"/>
              </a:rPr>
              <a:t> </a:t>
            </a:r>
            <a:r>
              <a:rPr kumimoji="0" sz="1273" b="0" i="0" u="none" strike="noStrike" kern="1200" cap="none" spc="79" normalizeH="0" baseline="0" noProof="0" dirty="0">
                <a:ln>
                  <a:noFill/>
                </a:ln>
                <a:solidFill>
                  <a:srgbClr val="01011F"/>
                </a:solidFill>
                <a:effectLst/>
                <a:uLnTx/>
                <a:uFillTx/>
                <a:latin typeface="Arial"/>
                <a:ea typeface="+mn-ea"/>
                <a:cs typeface="Arial"/>
              </a:rPr>
              <a:t>countries</a:t>
            </a:r>
            <a:r>
              <a:rPr kumimoji="0" sz="1273" b="0" i="0" u="none" strike="noStrike" kern="1200" cap="none" spc="106" normalizeH="0" baseline="0" noProof="0" dirty="0">
                <a:ln>
                  <a:noFill/>
                </a:ln>
                <a:solidFill>
                  <a:srgbClr val="01011F"/>
                </a:solidFill>
                <a:effectLst/>
                <a:uLnTx/>
                <a:uFillTx/>
                <a:latin typeface="Arial"/>
                <a:ea typeface="+mn-ea"/>
                <a:cs typeface="Arial"/>
              </a:rPr>
              <a:t> </a:t>
            </a:r>
            <a:r>
              <a:rPr kumimoji="0" sz="1273" b="0" i="0" u="none" strike="noStrike" kern="1200" cap="none" spc="97" normalizeH="0" baseline="0" noProof="0" dirty="0">
                <a:ln>
                  <a:noFill/>
                </a:ln>
                <a:solidFill>
                  <a:srgbClr val="01011F"/>
                </a:solidFill>
                <a:effectLst/>
                <a:uLnTx/>
                <a:uFillTx/>
                <a:latin typeface="Arial"/>
                <a:ea typeface="+mn-ea"/>
                <a:cs typeface="Arial"/>
              </a:rPr>
              <a:t>on</a:t>
            </a:r>
            <a:r>
              <a:rPr kumimoji="0" sz="1273" b="0" i="0" u="none" strike="noStrike" kern="1200" cap="none" spc="118" normalizeH="0" baseline="0" noProof="0" dirty="0">
                <a:ln>
                  <a:noFill/>
                </a:ln>
                <a:solidFill>
                  <a:srgbClr val="01011F"/>
                </a:solidFill>
                <a:effectLst/>
                <a:uLnTx/>
                <a:uFillTx/>
                <a:latin typeface="Arial"/>
                <a:ea typeface="+mn-ea"/>
                <a:cs typeface="Arial"/>
              </a:rPr>
              <a:t> </a:t>
            </a:r>
            <a:r>
              <a:rPr kumimoji="0" lang="en-US" sz="1273" b="0" i="0" u="none" strike="noStrike" kern="1200" cap="none" spc="33" normalizeH="0" baseline="0" noProof="0" dirty="0">
                <a:ln>
                  <a:noFill/>
                </a:ln>
                <a:solidFill>
                  <a:srgbClr val="01011F"/>
                </a:solidFill>
                <a:effectLst/>
                <a:uLnTx/>
                <a:uFillTx/>
                <a:latin typeface="Arial"/>
                <a:ea typeface="+mn-ea"/>
                <a:cs typeface="Arial"/>
              </a:rPr>
              <a:t>"</a:t>
            </a:r>
            <a:r>
              <a:rPr kumimoji="0" sz="1273" b="0" i="0" u="none" strike="noStrike" kern="1200" cap="none" spc="33" normalizeH="0" baseline="0" noProof="0" dirty="0">
                <a:ln>
                  <a:noFill/>
                </a:ln>
                <a:solidFill>
                  <a:srgbClr val="01011F"/>
                </a:solidFill>
                <a:effectLst/>
                <a:uLnTx/>
                <a:uFillTx/>
                <a:latin typeface="Arial"/>
                <a:ea typeface="+mn-ea"/>
                <a:cs typeface="Arial"/>
              </a:rPr>
              <a:t>what </a:t>
            </a:r>
            <a:r>
              <a:rPr kumimoji="0" sz="1273" b="0" i="0" u="none" strike="noStrike" kern="1200" cap="none" spc="-345" normalizeH="0" baseline="0" noProof="0" dirty="0">
                <a:ln>
                  <a:noFill/>
                </a:ln>
                <a:solidFill>
                  <a:srgbClr val="01011F"/>
                </a:solidFill>
                <a:effectLst/>
                <a:uLnTx/>
                <a:uFillTx/>
                <a:latin typeface="Arial"/>
                <a:ea typeface="+mn-ea"/>
                <a:cs typeface="Arial"/>
              </a:rPr>
              <a:t> </a:t>
            </a:r>
            <a:r>
              <a:rPr kumimoji="0" sz="1273" b="0" i="0" u="none" strike="noStrike" kern="1200" cap="none" spc="30" normalizeH="0" baseline="0" noProof="0" dirty="0">
                <a:ln>
                  <a:noFill/>
                </a:ln>
                <a:solidFill>
                  <a:srgbClr val="01011F"/>
                </a:solidFill>
                <a:effectLst/>
                <a:uLnTx/>
                <a:uFillTx/>
                <a:latin typeface="Arial"/>
                <a:ea typeface="+mn-ea"/>
                <a:cs typeface="Arial"/>
              </a:rPr>
              <a:t>to</a:t>
            </a:r>
            <a:r>
              <a:rPr kumimoji="0" sz="1273" b="0" i="0" u="none" strike="noStrike" kern="1200" cap="none" spc="179" normalizeH="0" baseline="0" noProof="0" dirty="0">
                <a:ln>
                  <a:noFill/>
                </a:ln>
                <a:solidFill>
                  <a:srgbClr val="01011F"/>
                </a:solidFill>
                <a:effectLst/>
                <a:uLnTx/>
                <a:uFillTx/>
                <a:latin typeface="Arial"/>
                <a:ea typeface="+mn-ea"/>
                <a:cs typeface="Arial"/>
              </a:rPr>
              <a:t> </a:t>
            </a:r>
            <a:r>
              <a:rPr kumimoji="0" sz="1273" b="0" i="0" u="none" strike="noStrike" kern="1200" cap="none" spc="36" normalizeH="0" baseline="0" noProof="0" dirty="0">
                <a:ln>
                  <a:noFill/>
                </a:ln>
                <a:solidFill>
                  <a:srgbClr val="01011F"/>
                </a:solidFill>
                <a:effectLst/>
                <a:uLnTx/>
                <a:uFillTx/>
                <a:latin typeface="Arial"/>
                <a:ea typeface="+mn-ea"/>
                <a:cs typeface="Arial"/>
              </a:rPr>
              <a:t>do"</a:t>
            </a:r>
            <a:r>
              <a:rPr kumimoji="0" lang="en-GB" sz="1273" b="0" i="0" u="none" strike="noStrike" kern="1200" cap="none" spc="36" normalizeH="0" baseline="0" noProof="0" dirty="0">
                <a:ln>
                  <a:noFill/>
                </a:ln>
                <a:solidFill>
                  <a:srgbClr val="01011F"/>
                </a:solidFill>
                <a:effectLst/>
                <a:uLnTx/>
                <a:uFillTx/>
                <a:latin typeface="Arial"/>
                <a:ea typeface="+mn-ea"/>
                <a:cs typeface="Arial"/>
              </a:rPr>
              <a:t> </a:t>
            </a:r>
            <a:r>
              <a:rPr kumimoji="0" sz="1273" b="0" i="0" u="none" strike="noStrike" kern="1200" cap="none" spc="39" normalizeH="0" baseline="0" noProof="0" dirty="0">
                <a:ln>
                  <a:noFill/>
                </a:ln>
                <a:solidFill>
                  <a:srgbClr val="01011F"/>
                </a:solidFill>
                <a:effectLst/>
                <a:uLnTx/>
                <a:uFillTx/>
                <a:latin typeface="Arial"/>
                <a:ea typeface="+mn-ea"/>
                <a:cs typeface="Arial"/>
              </a:rPr>
              <a:t>and</a:t>
            </a:r>
            <a:r>
              <a:rPr kumimoji="0" lang="en-GB" sz="1273" b="0" i="0" u="none" strike="noStrike" kern="1200" cap="none" spc="39" normalizeH="0" baseline="0" noProof="0" dirty="0">
                <a:ln>
                  <a:noFill/>
                </a:ln>
                <a:solidFill>
                  <a:srgbClr val="01011F"/>
                </a:solidFill>
                <a:effectLst/>
                <a:uLnTx/>
                <a:uFillTx/>
                <a:latin typeface="Arial"/>
                <a:ea typeface="+mn-ea"/>
                <a:cs typeface="Arial"/>
              </a:rPr>
              <a:t> </a:t>
            </a:r>
            <a:r>
              <a:rPr kumimoji="0" sz="1273" b="0" i="0" u="none" strike="noStrike" kern="1200" cap="none" spc="152" normalizeH="0" baseline="0" noProof="0" dirty="0">
                <a:ln>
                  <a:noFill/>
                </a:ln>
                <a:solidFill>
                  <a:srgbClr val="01011F"/>
                </a:solidFill>
                <a:effectLst/>
                <a:uLnTx/>
                <a:uFillTx/>
                <a:latin typeface="Arial"/>
                <a:ea typeface="+mn-ea"/>
                <a:cs typeface="Arial"/>
              </a:rPr>
              <a:t>what </a:t>
            </a:r>
            <a:r>
              <a:rPr kumimoji="0" sz="1273" b="0" i="0" u="none" strike="noStrike" kern="1200" cap="none" spc="154" normalizeH="0" baseline="0" noProof="0" dirty="0">
                <a:ln>
                  <a:noFill/>
                </a:ln>
                <a:solidFill>
                  <a:srgbClr val="01011F"/>
                </a:solidFill>
                <a:effectLst/>
                <a:uLnTx/>
                <a:uFillTx/>
                <a:latin typeface="Arial"/>
                <a:ea typeface="+mn-ea"/>
                <a:cs typeface="Arial"/>
              </a:rPr>
              <a:t> </a:t>
            </a:r>
            <a:r>
              <a:rPr kumimoji="0" sz="1273" b="0" i="0" u="none" strike="noStrike" kern="1200" cap="none" spc="130" normalizeH="0" baseline="0" noProof="0" dirty="0">
                <a:ln>
                  <a:noFill/>
                </a:ln>
                <a:solidFill>
                  <a:srgbClr val="01011F"/>
                </a:solidFill>
                <a:effectLst/>
                <a:uLnTx/>
                <a:uFillTx/>
                <a:latin typeface="Arial"/>
                <a:ea typeface="+mn-ea"/>
                <a:cs typeface="Arial"/>
              </a:rPr>
              <a:t>malaria </a:t>
            </a:r>
            <a:r>
              <a:rPr kumimoji="0" sz="1273" b="0" i="0" u="none" strike="noStrike" kern="1200" cap="none" spc="94" normalizeH="0" baseline="0" noProof="0" dirty="0">
                <a:ln>
                  <a:noFill/>
                </a:ln>
                <a:solidFill>
                  <a:srgbClr val="01011F"/>
                </a:solidFill>
                <a:effectLst/>
                <a:uLnTx/>
                <a:uFillTx/>
                <a:latin typeface="Arial"/>
                <a:ea typeface="+mn-ea"/>
                <a:cs typeface="Arial"/>
              </a:rPr>
              <a:t>control </a:t>
            </a:r>
            <a:r>
              <a:rPr kumimoji="0" sz="1273" b="0" i="0" u="none" strike="noStrike" kern="1200" cap="none" spc="97" normalizeH="0" baseline="0" noProof="0" dirty="0">
                <a:ln>
                  <a:noFill/>
                </a:ln>
                <a:solidFill>
                  <a:srgbClr val="01011F"/>
                </a:solidFill>
                <a:effectLst/>
                <a:uLnTx/>
                <a:uFillTx/>
                <a:latin typeface="Arial"/>
                <a:ea typeface="+mn-ea"/>
                <a:cs typeface="Arial"/>
              </a:rPr>
              <a:t> </a:t>
            </a:r>
            <a:r>
              <a:rPr kumimoji="0" sz="1273" b="0" i="0" u="none" strike="noStrike" kern="1200" cap="none" spc="100" normalizeH="0" baseline="0" noProof="0" dirty="0">
                <a:ln>
                  <a:noFill/>
                </a:ln>
                <a:solidFill>
                  <a:srgbClr val="01011F"/>
                </a:solidFill>
                <a:effectLst/>
                <a:uLnTx/>
                <a:uFillTx/>
                <a:latin typeface="Arial"/>
                <a:ea typeface="+mn-ea"/>
                <a:cs typeface="Arial"/>
              </a:rPr>
              <a:t>products</a:t>
            </a:r>
            <a:r>
              <a:rPr kumimoji="0" sz="1273" b="0" i="0" u="none" strike="noStrike" kern="1200" cap="none" spc="76" normalizeH="0" baseline="0" noProof="0" dirty="0">
                <a:ln>
                  <a:noFill/>
                </a:ln>
                <a:solidFill>
                  <a:srgbClr val="01011F"/>
                </a:solidFill>
                <a:effectLst/>
                <a:uLnTx/>
                <a:uFillTx/>
                <a:latin typeface="Arial"/>
                <a:ea typeface="+mn-ea"/>
                <a:cs typeface="Arial"/>
              </a:rPr>
              <a:t> </a:t>
            </a:r>
            <a:r>
              <a:rPr kumimoji="0" sz="1273" b="0" i="0" u="none" strike="noStrike" kern="1200" cap="none" spc="88" normalizeH="0" baseline="0" noProof="0" dirty="0">
                <a:ln>
                  <a:noFill/>
                </a:ln>
                <a:solidFill>
                  <a:srgbClr val="01011F"/>
                </a:solidFill>
                <a:effectLst/>
                <a:uLnTx/>
                <a:uFillTx/>
                <a:latin typeface="Arial"/>
                <a:ea typeface="+mn-ea"/>
                <a:cs typeface="Arial"/>
              </a:rPr>
              <a:t>to</a:t>
            </a:r>
            <a:r>
              <a:rPr kumimoji="0" sz="1273" b="0" i="0" u="none" strike="noStrike" kern="1200" cap="none" spc="36" normalizeH="0" baseline="0" noProof="0" dirty="0">
                <a:ln>
                  <a:noFill/>
                </a:ln>
                <a:solidFill>
                  <a:srgbClr val="01011F"/>
                </a:solidFill>
                <a:effectLst/>
                <a:uLnTx/>
                <a:uFillTx/>
                <a:latin typeface="Arial"/>
                <a:ea typeface="+mn-ea"/>
                <a:cs typeface="Arial"/>
              </a:rPr>
              <a:t> </a:t>
            </a:r>
            <a:r>
              <a:rPr kumimoji="0" sz="1273" b="0" i="0" u="none" strike="noStrike" kern="1200" cap="none" spc="115" normalizeH="0" baseline="0" noProof="0" dirty="0">
                <a:ln>
                  <a:noFill/>
                </a:ln>
                <a:solidFill>
                  <a:srgbClr val="01011F"/>
                </a:solidFill>
                <a:effectLst/>
                <a:uLnTx/>
                <a:uFillTx/>
                <a:latin typeface="Arial"/>
                <a:ea typeface="+mn-ea"/>
                <a:cs typeface="Arial"/>
              </a:rPr>
              <a:t>use</a:t>
            </a:r>
            <a:r>
              <a:rPr kumimoji="0" sz="1273" b="0" i="0" u="none" strike="noStrike" kern="1200" cap="none" spc="-79" normalizeH="0" baseline="0" noProof="0" dirty="0">
                <a:ln>
                  <a:noFill/>
                </a:ln>
                <a:solidFill>
                  <a:srgbClr val="01011F"/>
                </a:solidFill>
                <a:effectLst/>
                <a:uLnTx/>
                <a:uFillTx/>
                <a:latin typeface="Arial"/>
                <a:ea typeface="+mn-ea"/>
                <a:cs typeface="Arial"/>
              </a:rPr>
              <a:t> </a:t>
            </a:r>
            <a:r>
              <a:rPr kumimoji="0" sz="1273" b="0" i="0" u="none" strike="noStrike" kern="1200" cap="none" spc="121" normalizeH="0" baseline="0" noProof="0" dirty="0">
                <a:ln>
                  <a:noFill/>
                </a:ln>
                <a:solidFill>
                  <a:srgbClr val="01011F"/>
                </a:solidFill>
                <a:effectLst/>
                <a:uLnTx/>
                <a:uFillTx/>
                <a:latin typeface="Arial"/>
                <a:ea typeface="+mn-ea"/>
                <a:cs typeface="Arial"/>
              </a:rPr>
              <a:t>based </a:t>
            </a:r>
            <a:r>
              <a:rPr kumimoji="0" sz="1273" b="0" i="0" u="none" strike="noStrike" kern="1200" cap="none" spc="-345" normalizeH="0" baseline="0" noProof="0" dirty="0">
                <a:ln>
                  <a:noFill/>
                </a:ln>
                <a:solidFill>
                  <a:srgbClr val="01011F"/>
                </a:solidFill>
                <a:effectLst/>
                <a:uLnTx/>
                <a:uFillTx/>
                <a:latin typeface="Arial"/>
                <a:ea typeface="+mn-ea"/>
                <a:cs typeface="Arial"/>
              </a:rPr>
              <a:t> </a:t>
            </a:r>
            <a:r>
              <a:rPr kumimoji="0" sz="1273" b="0" i="0" u="none" strike="noStrike" kern="1200" cap="none" spc="127" normalizeH="0" baseline="0" noProof="0" dirty="0">
                <a:ln>
                  <a:noFill/>
                </a:ln>
                <a:solidFill>
                  <a:srgbClr val="01011F"/>
                </a:solidFill>
                <a:effectLst/>
                <a:uLnTx/>
                <a:uFillTx/>
                <a:latin typeface="Arial"/>
                <a:ea typeface="+mn-ea"/>
                <a:cs typeface="Arial"/>
              </a:rPr>
              <a:t>on </a:t>
            </a:r>
            <a:r>
              <a:rPr kumimoji="0" sz="1273" b="0" i="0" u="none" strike="noStrike" kern="1200" cap="none" spc="103" normalizeH="0" baseline="0" noProof="0" dirty="0">
                <a:ln>
                  <a:noFill/>
                </a:ln>
                <a:solidFill>
                  <a:srgbClr val="01011F"/>
                </a:solidFill>
                <a:effectLst/>
                <a:uLnTx/>
                <a:uFillTx/>
                <a:latin typeface="Arial"/>
                <a:ea typeface="+mn-ea"/>
                <a:cs typeface="Arial"/>
              </a:rPr>
              <a:t>the </a:t>
            </a:r>
            <a:r>
              <a:rPr kumimoji="0" sz="1273" b="0" i="0" u="none" strike="noStrike" kern="1200" cap="none" spc="82" normalizeH="0" baseline="0" noProof="0" dirty="0">
                <a:ln>
                  <a:noFill/>
                </a:ln>
                <a:solidFill>
                  <a:srgbClr val="01011F"/>
                </a:solidFill>
                <a:effectLst/>
                <a:uLnTx/>
                <a:uFillTx/>
                <a:latin typeface="Arial"/>
                <a:ea typeface="+mn-ea"/>
                <a:cs typeface="Arial"/>
              </a:rPr>
              <a:t>best </a:t>
            </a:r>
            <a:r>
              <a:rPr kumimoji="0" sz="1273" b="0" i="0" u="none" strike="noStrike" kern="1200" cap="none" spc="109" normalizeH="0" baseline="0" noProof="0" dirty="0">
                <a:ln>
                  <a:noFill/>
                </a:ln>
                <a:solidFill>
                  <a:srgbClr val="01011F"/>
                </a:solidFill>
                <a:effectLst/>
                <a:uLnTx/>
                <a:uFillTx/>
                <a:latin typeface="Arial"/>
                <a:ea typeface="+mn-ea"/>
                <a:cs typeface="Arial"/>
              </a:rPr>
              <a:t>available </a:t>
            </a:r>
            <a:r>
              <a:rPr kumimoji="0" sz="1273" b="0" i="0" u="none" strike="noStrike" kern="1200" cap="none" spc="112" normalizeH="0" baseline="0" noProof="0" dirty="0">
                <a:ln>
                  <a:noFill/>
                </a:ln>
                <a:solidFill>
                  <a:srgbClr val="01011F"/>
                </a:solidFill>
                <a:effectLst/>
                <a:uLnTx/>
                <a:uFillTx/>
                <a:latin typeface="Arial"/>
                <a:ea typeface="+mn-ea"/>
                <a:cs typeface="Arial"/>
              </a:rPr>
              <a:t> </a:t>
            </a:r>
            <a:r>
              <a:rPr kumimoji="0" sz="1273" b="0" i="0" u="none" strike="noStrike" kern="1200" cap="none" spc="91" normalizeH="0" baseline="0" noProof="0" dirty="0">
                <a:ln>
                  <a:noFill/>
                </a:ln>
                <a:solidFill>
                  <a:srgbClr val="01011F"/>
                </a:solidFill>
                <a:effectLst/>
                <a:uLnTx/>
                <a:uFillTx/>
                <a:latin typeface="Arial"/>
                <a:ea typeface="+mn-ea"/>
                <a:cs typeface="Arial"/>
              </a:rPr>
              <a:t>evidence</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9497596" y="2134570"/>
            <a:ext cx="2440709" cy="777795"/>
          </a:xfrm>
          <a:prstGeom prst="rect">
            <a:avLst/>
          </a:prstGeom>
        </p:spPr>
        <p:txBody>
          <a:bodyPr vert="horz" wrap="square" lIns="0" tIns="8082" rIns="0" bIns="0" rtlCol="0">
            <a:spAutoFit/>
          </a:bodyPr>
          <a:lstStyle/>
          <a:p>
            <a:pPr marL="7697" marR="3079" lvl="0" indent="0" algn="ctr" defTabSz="554218" rtl="0" eaLnBrk="1" fontAlgn="auto" latinLnBrk="0" hangingPunct="1">
              <a:lnSpc>
                <a:spcPct val="100299"/>
              </a:lnSpc>
              <a:spcBef>
                <a:spcPts val="64"/>
              </a:spcBef>
              <a:spcAft>
                <a:spcPts val="0"/>
              </a:spcAft>
              <a:buClrTx/>
              <a:buSzTx/>
              <a:buFontTx/>
              <a:buNone/>
              <a:tabLst/>
              <a:defRPr/>
            </a:pPr>
            <a:r>
              <a:rPr kumimoji="0" sz="1667" b="1" i="0" u="none" strike="noStrike" kern="1200" cap="none" spc="15" normalizeH="0" baseline="0" noProof="0" dirty="0">
                <a:ln>
                  <a:noFill/>
                </a:ln>
                <a:solidFill>
                  <a:srgbClr val="01011F"/>
                </a:solidFill>
                <a:effectLst/>
                <a:uLnTx/>
                <a:uFillTx/>
                <a:latin typeface="Arial"/>
                <a:ea typeface="+mn-ea"/>
                <a:cs typeface="Arial"/>
              </a:rPr>
              <a:t>New </a:t>
            </a:r>
            <a:r>
              <a:rPr kumimoji="0" sz="1667" b="1" i="0" u="none" strike="noStrike" kern="1200" cap="none" spc="48" normalizeH="0" baseline="0" noProof="0" dirty="0">
                <a:ln>
                  <a:noFill/>
                </a:ln>
                <a:solidFill>
                  <a:srgbClr val="01011F"/>
                </a:solidFill>
                <a:effectLst/>
                <a:uLnTx/>
                <a:uFillTx/>
                <a:latin typeface="Arial"/>
                <a:ea typeface="+mn-ea"/>
                <a:cs typeface="Arial"/>
              </a:rPr>
              <a:t>recommendations </a:t>
            </a:r>
            <a:r>
              <a:rPr kumimoji="0" sz="1667" b="1" i="0" u="none" strike="noStrike" kern="1200" cap="none" spc="-455" normalizeH="0" baseline="0" noProof="0" dirty="0">
                <a:ln>
                  <a:noFill/>
                </a:ln>
                <a:solidFill>
                  <a:srgbClr val="01011F"/>
                </a:solidFill>
                <a:effectLst/>
                <a:uLnTx/>
                <a:uFillTx/>
                <a:latin typeface="Arial"/>
                <a:ea typeface="+mn-ea"/>
                <a:cs typeface="Arial"/>
              </a:rPr>
              <a:t> </a:t>
            </a:r>
            <a:r>
              <a:rPr kumimoji="0" sz="1667" b="1" i="0" u="none" strike="noStrike" kern="1200" cap="none" spc="48" normalizeH="0" baseline="0" noProof="0" dirty="0">
                <a:ln>
                  <a:noFill/>
                </a:ln>
                <a:solidFill>
                  <a:srgbClr val="01011F"/>
                </a:solidFill>
                <a:effectLst/>
                <a:uLnTx/>
                <a:uFillTx/>
                <a:latin typeface="Arial"/>
                <a:ea typeface="+mn-ea"/>
                <a:cs typeface="Arial"/>
              </a:rPr>
              <a:t>implemented</a:t>
            </a:r>
            <a:r>
              <a:rPr kumimoji="0" sz="1667" b="1" i="0" u="none" strike="noStrike" kern="1200" cap="none" spc="130" normalizeH="0" baseline="0" noProof="0" dirty="0">
                <a:ln>
                  <a:noFill/>
                </a:ln>
                <a:solidFill>
                  <a:srgbClr val="01011F"/>
                </a:solidFill>
                <a:effectLst/>
                <a:uLnTx/>
                <a:uFillTx/>
                <a:latin typeface="Arial"/>
                <a:ea typeface="+mn-ea"/>
                <a:cs typeface="Arial"/>
              </a:rPr>
              <a:t> </a:t>
            </a:r>
            <a:r>
              <a:rPr kumimoji="0" sz="1667" b="1" i="0" u="none" strike="noStrike" kern="1200" cap="none" spc="100" normalizeH="0" baseline="0" noProof="0" dirty="0">
                <a:ln>
                  <a:noFill/>
                </a:ln>
                <a:solidFill>
                  <a:srgbClr val="01011F"/>
                </a:solidFill>
                <a:effectLst/>
                <a:uLnTx/>
                <a:uFillTx/>
                <a:latin typeface="Arial"/>
                <a:ea typeface="+mn-ea"/>
                <a:cs typeface="Arial"/>
              </a:rPr>
              <a:t>and </a:t>
            </a:r>
            <a:r>
              <a:rPr kumimoji="0" sz="1667" b="1" i="0" u="none" strike="noStrike" kern="1200" cap="none" spc="103" normalizeH="0" baseline="0" noProof="0" dirty="0">
                <a:ln>
                  <a:noFill/>
                </a:ln>
                <a:solidFill>
                  <a:srgbClr val="01011F"/>
                </a:solidFill>
                <a:effectLst/>
                <a:uLnTx/>
                <a:uFillTx/>
                <a:latin typeface="Arial"/>
                <a:ea typeface="+mn-ea"/>
                <a:cs typeface="Arial"/>
              </a:rPr>
              <a:t> </a:t>
            </a:r>
            <a:r>
              <a:rPr kumimoji="0" sz="1667" b="1" i="0" u="none" strike="noStrike" kern="1200" cap="none" spc="45" normalizeH="0" baseline="0" noProof="0" dirty="0">
                <a:ln>
                  <a:noFill/>
                </a:ln>
                <a:solidFill>
                  <a:srgbClr val="01011F"/>
                </a:solidFill>
                <a:effectLst/>
                <a:uLnTx/>
                <a:uFillTx/>
                <a:latin typeface="Arial"/>
                <a:ea typeface="+mn-ea"/>
                <a:cs typeface="Arial"/>
              </a:rPr>
              <a:t>achieve</a:t>
            </a:r>
            <a:r>
              <a:rPr kumimoji="0" sz="1667" b="1" i="0" u="none" strike="noStrike" kern="1200" cap="none" spc="-24" normalizeH="0" baseline="0" noProof="0" dirty="0">
                <a:ln>
                  <a:noFill/>
                </a:ln>
                <a:solidFill>
                  <a:srgbClr val="01011F"/>
                </a:solidFill>
                <a:effectLst/>
                <a:uLnTx/>
                <a:uFillTx/>
                <a:latin typeface="Arial"/>
                <a:ea typeface="+mn-ea"/>
                <a:cs typeface="Arial"/>
              </a:rPr>
              <a:t> </a:t>
            </a:r>
            <a:r>
              <a:rPr kumimoji="0" sz="1667" b="1" i="0" u="none" strike="noStrike" kern="1200" cap="none" spc="64" normalizeH="0" baseline="0" noProof="0" dirty="0">
                <a:ln>
                  <a:noFill/>
                </a:ln>
                <a:solidFill>
                  <a:srgbClr val="01011F"/>
                </a:solidFill>
                <a:effectLst/>
                <a:uLnTx/>
                <a:uFillTx/>
                <a:latin typeface="Arial"/>
                <a:ea typeface="+mn-ea"/>
                <a:cs typeface="Arial"/>
              </a:rPr>
              <a:t>impact</a:t>
            </a:r>
            <a:endParaRPr kumimoji="0" sz="1667"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p:cNvSpPr txBox="1"/>
          <p:nvPr/>
        </p:nvSpPr>
        <p:spPr>
          <a:xfrm>
            <a:off x="6120302" y="4001613"/>
            <a:ext cx="2050472" cy="1425199"/>
          </a:xfrm>
          <a:prstGeom prst="rect">
            <a:avLst/>
          </a:prstGeom>
        </p:spPr>
        <p:txBody>
          <a:bodyPr vert="horz" wrap="square" lIns="0" tIns="6542" rIns="0" bIns="0" rtlCol="0">
            <a:spAutoFit/>
          </a:bodyPr>
          <a:lstStyle/>
          <a:p>
            <a:pPr marL="7697" marR="1042237" lvl="0" indent="-385" algn="l" defTabSz="554218" rtl="0" eaLnBrk="1" fontAlgn="auto" latinLnBrk="0" hangingPunct="1">
              <a:lnSpc>
                <a:spcPct val="100899"/>
              </a:lnSpc>
              <a:spcBef>
                <a:spcPts val="52"/>
              </a:spcBef>
              <a:spcAft>
                <a:spcPts val="0"/>
              </a:spcAft>
              <a:buClrTx/>
              <a:buSzTx/>
              <a:buFontTx/>
              <a:buNone/>
              <a:tabLst/>
              <a:defRPr/>
            </a:pPr>
            <a:r>
              <a:rPr kumimoji="0" sz="1667" b="1" i="0" u="none" strike="noStrike" kern="1200" cap="none" spc="88" normalizeH="0" baseline="0" noProof="0" dirty="0">
                <a:ln>
                  <a:noFill/>
                </a:ln>
                <a:solidFill>
                  <a:srgbClr val="01011F"/>
                </a:solidFill>
                <a:effectLst/>
                <a:uLnTx/>
                <a:uFillTx/>
                <a:latin typeface="Arial"/>
                <a:ea typeface="+mn-ea"/>
                <a:cs typeface="Arial"/>
              </a:rPr>
              <a:t>Optimize  </a:t>
            </a:r>
            <a:r>
              <a:rPr kumimoji="0" sz="1667" b="1" i="0" u="none" strike="noStrike" kern="1200" cap="none" spc="100" normalizeH="0" baseline="0" noProof="0" dirty="0">
                <a:ln>
                  <a:noFill/>
                </a:ln>
                <a:solidFill>
                  <a:srgbClr val="01011F"/>
                </a:solidFill>
                <a:effectLst/>
                <a:uLnTx/>
                <a:uFillTx/>
                <a:latin typeface="Arial"/>
                <a:ea typeface="+mn-ea"/>
                <a:cs typeface="Arial"/>
              </a:rPr>
              <a:t>uptake</a:t>
            </a:r>
            <a:endParaRPr kumimoji="0" sz="1667" b="0" i="0" u="none" strike="noStrike" kern="1200" cap="none" spc="0" normalizeH="0" baseline="0" noProof="0" dirty="0">
              <a:ln>
                <a:noFill/>
              </a:ln>
              <a:solidFill>
                <a:prstClr val="black"/>
              </a:solidFill>
              <a:effectLst/>
              <a:uLnTx/>
              <a:uFillTx/>
              <a:latin typeface="Arial"/>
              <a:ea typeface="+mn-ea"/>
              <a:cs typeface="Arial"/>
            </a:endParaRPr>
          </a:p>
          <a:p>
            <a:pPr marL="15395" marR="3079" lvl="0" indent="1924" algn="l" defTabSz="554218" rtl="0" eaLnBrk="1" fontAlgn="auto" latinLnBrk="0" hangingPunct="1">
              <a:lnSpc>
                <a:spcPct val="114300"/>
              </a:lnSpc>
              <a:spcBef>
                <a:spcPts val="170"/>
              </a:spcBef>
              <a:spcAft>
                <a:spcPts val="0"/>
              </a:spcAft>
              <a:buClrTx/>
              <a:buSzTx/>
              <a:buFontTx/>
              <a:buNone/>
              <a:tabLst/>
              <a:defRPr/>
            </a:pPr>
            <a:r>
              <a:rPr kumimoji="0" sz="1273" b="0" i="0" u="none" strike="noStrike" kern="1200" cap="none" spc="58" normalizeH="0" baseline="0" noProof="0" dirty="0">
                <a:ln>
                  <a:noFill/>
                </a:ln>
                <a:solidFill>
                  <a:srgbClr val="030101"/>
                </a:solidFill>
                <a:effectLst/>
                <a:uLnTx/>
                <a:uFillTx/>
                <a:latin typeface="Arial"/>
                <a:ea typeface="+mn-ea"/>
                <a:cs typeface="Arial"/>
              </a:rPr>
              <a:t>of</a:t>
            </a:r>
            <a:r>
              <a:rPr kumimoji="0" sz="1273" b="0" i="0" u="none" strike="noStrike" kern="1200" cap="none" spc="73" normalizeH="0" baseline="0" noProof="0" dirty="0">
                <a:ln>
                  <a:noFill/>
                </a:ln>
                <a:solidFill>
                  <a:srgbClr val="030101"/>
                </a:solidFill>
                <a:effectLst/>
                <a:uLnTx/>
                <a:uFillTx/>
                <a:latin typeface="Arial"/>
                <a:ea typeface="+mn-ea"/>
                <a:cs typeface="Arial"/>
              </a:rPr>
              <a:t> </a:t>
            </a:r>
            <a:r>
              <a:rPr kumimoji="0" sz="1273" b="0" i="0" u="none" strike="noStrike" kern="1200" cap="none" spc="64" normalizeH="0" baseline="0" noProof="0" dirty="0">
                <a:ln>
                  <a:noFill/>
                </a:ln>
                <a:solidFill>
                  <a:srgbClr val="030101"/>
                </a:solidFill>
                <a:effectLst/>
                <a:uLnTx/>
                <a:uFillTx/>
                <a:latin typeface="Arial"/>
                <a:ea typeface="+mn-ea"/>
                <a:cs typeface="Arial"/>
              </a:rPr>
              <a:t>the</a:t>
            </a:r>
            <a:r>
              <a:rPr kumimoji="0" sz="1273" b="0" i="0" u="none" strike="noStrike" kern="1200" cap="none" spc="112" normalizeH="0" baseline="0" noProof="0" dirty="0">
                <a:ln>
                  <a:noFill/>
                </a:ln>
                <a:solidFill>
                  <a:srgbClr val="030101"/>
                </a:solidFill>
                <a:effectLst/>
                <a:uLnTx/>
                <a:uFillTx/>
                <a:latin typeface="Arial"/>
                <a:ea typeface="+mn-ea"/>
                <a:cs typeface="Arial"/>
              </a:rPr>
              <a:t> </a:t>
            </a:r>
            <a:r>
              <a:rPr kumimoji="0" sz="1273" b="0" i="0" u="none" strike="noStrike" kern="1200" cap="none" spc="115" normalizeH="0" baseline="0" noProof="0" dirty="0">
                <a:ln>
                  <a:noFill/>
                </a:ln>
                <a:solidFill>
                  <a:srgbClr val="030101"/>
                </a:solidFill>
                <a:effectLst/>
                <a:uLnTx/>
                <a:uFillTx/>
                <a:latin typeface="Arial"/>
                <a:ea typeface="+mn-ea"/>
                <a:cs typeface="Arial"/>
              </a:rPr>
              <a:t>recommendations </a:t>
            </a:r>
            <a:r>
              <a:rPr kumimoji="0" sz="1273" b="0" i="0" u="none" strike="noStrike" kern="1200" cap="none" spc="-342" normalizeH="0" baseline="0" noProof="0" dirty="0">
                <a:ln>
                  <a:noFill/>
                </a:ln>
                <a:solidFill>
                  <a:srgbClr val="030101"/>
                </a:solidFill>
                <a:effectLst/>
                <a:uLnTx/>
                <a:uFillTx/>
                <a:latin typeface="Arial"/>
                <a:ea typeface="+mn-ea"/>
                <a:cs typeface="Arial"/>
              </a:rPr>
              <a:t> </a:t>
            </a:r>
            <a:r>
              <a:rPr kumimoji="0" sz="1273" b="0" i="0" u="none" strike="noStrike" kern="1200" cap="none" spc="112" normalizeH="0" baseline="0" noProof="0" dirty="0">
                <a:ln>
                  <a:noFill/>
                </a:ln>
                <a:solidFill>
                  <a:srgbClr val="030101"/>
                </a:solidFill>
                <a:effectLst/>
                <a:uLnTx/>
                <a:uFillTx/>
                <a:latin typeface="Arial"/>
                <a:ea typeface="+mn-ea"/>
                <a:cs typeface="Arial"/>
              </a:rPr>
              <a:t>by </a:t>
            </a:r>
            <a:r>
              <a:rPr kumimoji="0" sz="1273" b="0" i="0" u="none" strike="noStrike" kern="1200" cap="none" spc="106" normalizeH="0" baseline="0" noProof="0" dirty="0">
                <a:ln>
                  <a:noFill/>
                </a:ln>
                <a:solidFill>
                  <a:srgbClr val="030101"/>
                </a:solidFill>
                <a:effectLst/>
                <a:uLnTx/>
                <a:uFillTx/>
                <a:latin typeface="Arial"/>
                <a:ea typeface="+mn-ea"/>
                <a:cs typeface="Arial"/>
              </a:rPr>
              <a:t>improving </a:t>
            </a:r>
            <a:r>
              <a:rPr kumimoji="0" sz="1273" b="0" i="0" u="none" strike="noStrike" kern="1200" cap="none" spc="103" normalizeH="0" baseline="0" noProof="0" dirty="0">
                <a:ln>
                  <a:noFill/>
                </a:ln>
                <a:solidFill>
                  <a:srgbClr val="030101"/>
                </a:solidFill>
                <a:effectLst/>
                <a:uLnTx/>
                <a:uFillTx/>
                <a:latin typeface="Arial"/>
                <a:ea typeface="+mn-ea"/>
                <a:cs typeface="Arial"/>
              </a:rPr>
              <a:t>the </a:t>
            </a:r>
            <a:r>
              <a:rPr kumimoji="0" sz="1273" b="0" i="0" u="none" strike="noStrike" kern="1200" cap="none" spc="133" normalizeH="0" baseline="0" noProof="0" dirty="0">
                <a:ln>
                  <a:noFill/>
                </a:ln>
                <a:solidFill>
                  <a:srgbClr val="030101"/>
                </a:solidFill>
                <a:effectLst/>
                <a:uLnTx/>
                <a:uFillTx/>
                <a:latin typeface="Arial"/>
                <a:ea typeface="+mn-ea"/>
                <a:cs typeface="Arial"/>
              </a:rPr>
              <a:t>way </a:t>
            </a:r>
            <a:r>
              <a:rPr kumimoji="0" sz="1273" b="0" i="0" u="none" strike="noStrike" kern="1200" cap="none" spc="136" normalizeH="0" baseline="0" noProof="0" dirty="0">
                <a:ln>
                  <a:noFill/>
                </a:ln>
                <a:solidFill>
                  <a:srgbClr val="030101"/>
                </a:solidFill>
                <a:effectLst/>
                <a:uLnTx/>
                <a:uFillTx/>
                <a:latin typeface="Arial"/>
                <a:ea typeface="+mn-ea"/>
                <a:cs typeface="Arial"/>
              </a:rPr>
              <a:t> </a:t>
            </a:r>
            <a:r>
              <a:rPr kumimoji="0" sz="1273" b="0" i="0" u="none" strike="noStrike" kern="1200" cap="none" spc="69" normalizeH="0" baseline="0" noProof="0" dirty="0">
                <a:ln>
                  <a:noFill/>
                </a:ln>
                <a:solidFill>
                  <a:srgbClr val="030101"/>
                </a:solidFill>
                <a:effectLst/>
                <a:uLnTx/>
                <a:uFillTx/>
                <a:latin typeface="Arial"/>
                <a:ea typeface="+mn-ea"/>
                <a:cs typeface="Arial"/>
              </a:rPr>
              <a:t>they</a:t>
            </a:r>
            <a:r>
              <a:rPr kumimoji="0" sz="1273" b="0" i="0" u="none" strike="noStrike" kern="1200" cap="none" spc="61" normalizeH="0" baseline="0" noProof="0" dirty="0">
                <a:ln>
                  <a:noFill/>
                </a:ln>
                <a:solidFill>
                  <a:srgbClr val="030101"/>
                </a:solidFill>
                <a:effectLst/>
                <a:uLnTx/>
                <a:uFillTx/>
                <a:latin typeface="Arial"/>
                <a:ea typeface="+mn-ea"/>
                <a:cs typeface="Arial"/>
              </a:rPr>
              <a:t> </a:t>
            </a:r>
            <a:r>
              <a:rPr kumimoji="0" sz="1273" b="0" i="0" u="none" strike="noStrike" kern="1200" cap="none" spc="73" normalizeH="0" baseline="0" noProof="0" dirty="0">
                <a:ln>
                  <a:noFill/>
                </a:ln>
                <a:solidFill>
                  <a:srgbClr val="030101"/>
                </a:solidFill>
                <a:effectLst/>
                <a:uLnTx/>
                <a:uFillTx/>
                <a:latin typeface="Arial"/>
                <a:ea typeface="+mn-ea"/>
                <a:cs typeface="Arial"/>
              </a:rPr>
              <a:t>are</a:t>
            </a:r>
            <a:r>
              <a:rPr kumimoji="0" sz="1273" b="0" i="0" u="none" strike="noStrike" kern="1200" cap="none" spc="176" normalizeH="0" baseline="0" noProof="0" dirty="0">
                <a:ln>
                  <a:noFill/>
                </a:ln>
                <a:solidFill>
                  <a:srgbClr val="030101"/>
                </a:solidFill>
                <a:effectLst/>
                <a:uLnTx/>
                <a:uFillTx/>
                <a:latin typeface="Arial"/>
                <a:ea typeface="+mn-ea"/>
                <a:cs typeface="Arial"/>
              </a:rPr>
              <a:t> </a:t>
            </a:r>
            <a:r>
              <a:rPr kumimoji="0" sz="1273" b="0" i="0" u="none" strike="noStrike" kern="1200" cap="none" spc="97" normalizeH="0" baseline="0" noProof="0" dirty="0">
                <a:ln>
                  <a:noFill/>
                </a:ln>
                <a:solidFill>
                  <a:srgbClr val="030101"/>
                </a:solidFill>
                <a:effectLst/>
                <a:uLnTx/>
                <a:uFillTx/>
                <a:latin typeface="Arial"/>
                <a:ea typeface="+mn-ea"/>
                <a:cs typeface="Arial"/>
              </a:rPr>
              <a:t>shared</a:t>
            </a:r>
            <a:r>
              <a:rPr kumimoji="0" sz="1273" b="0" i="0" u="none" strike="noStrike" kern="1200" cap="none" spc="73" normalizeH="0" baseline="0" noProof="0" dirty="0">
                <a:ln>
                  <a:noFill/>
                </a:ln>
                <a:solidFill>
                  <a:srgbClr val="030101"/>
                </a:solidFill>
                <a:effectLst/>
                <a:uLnTx/>
                <a:uFillTx/>
                <a:latin typeface="Arial"/>
                <a:ea typeface="+mn-ea"/>
                <a:cs typeface="Arial"/>
              </a:rPr>
              <a:t> </a:t>
            </a:r>
            <a:r>
              <a:rPr kumimoji="0" sz="1273" b="0" i="0" u="none" strike="noStrike" kern="1200" cap="none" spc="103" normalizeH="0" baseline="0" noProof="0" dirty="0">
                <a:ln>
                  <a:noFill/>
                </a:ln>
                <a:solidFill>
                  <a:srgbClr val="030101"/>
                </a:solidFill>
                <a:effectLst/>
                <a:uLnTx/>
                <a:uFillTx/>
                <a:latin typeface="Arial"/>
                <a:ea typeface="+mn-ea"/>
                <a:cs typeface="Arial"/>
              </a:rPr>
              <a:t>and </a:t>
            </a:r>
            <a:r>
              <a:rPr kumimoji="0" sz="1273" b="0" i="0" u="none" strike="noStrike" kern="1200" cap="none" spc="106" normalizeH="0" baseline="0" noProof="0" dirty="0">
                <a:ln>
                  <a:noFill/>
                </a:ln>
                <a:solidFill>
                  <a:srgbClr val="030101"/>
                </a:solidFill>
                <a:effectLst/>
                <a:uLnTx/>
                <a:uFillTx/>
                <a:latin typeface="Arial"/>
                <a:ea typeface="+mn-ea"/>
                <a:cs typeface="Arial"/>
              </a:rPr>
              <a:t> </a:t>
            </a:r>
            <a:r>
              <a:rPr kumimoji="0" sz="1273" b="0" i="0" u="none" strike="noStrike" kern="1200" cap="none" spc="127" normalizeH="0" baseline="0" noProof="0" dirty="0">
                <a:ln>
                  <a:noFill/>
                </a:ln>
                <a:solidFill>
                  <a:srgbClr val="030101"/>
                </a:solidFill>
                <a:effectLst/>
                <a:uLnTx/>
                <a:uFillTx/>
                <a:latin typeface="Arial"/>
                <a:ea typeface="+mn-ea"/>
                <a:cs typeface="Arial"/>
              </a:rPr>
              <a:t>updated</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15"/>
          <p:cNvSpPr txBox="1"/>
          <p:nvPr/>
        </p:nvSpPr>
        <p:spPr>
          <a:xfrm>
            <a:off x="896085" y="6028821"/>
            <a:ext cx="4254500" cy="427163"/>
          </a:xfrm>
          <a:prstGeom prst="rect">
            <a:avLst/>
          </a:prstGeom>
        </p:spPr>
        <p:txBody>
          <a:bodyPr vert="horz" wrap="square" lIns="0" tIns="5773" rIns="0" bIns="0" rtlCol="0">
            <a:spAutoFit/>
          </a:bodyPr>
          <a:lstStyle/>
          <a:p>
            <a:pPr marL="7697" marR="3079" lvl="0" indent="8851" algn="l" defTabSz="554218" rtl="0" eaLnBrk="1" fontAlgn="auto" latinLnBrk="0" hangingPunct="1">
              <a:lnSpc>
                <a:spcPts val="1727"/>
              </a:lnSpc>
              <a:spcBef>
                <a:spcPts val="45"/>
              </a:spcBef>
              <a:spcAft>
                <a:spcPts val="0"/>
              </a:spcAft>
              <a:buClrTx/>
              <a:buSzTx/>
              <a:buFontTx/>
              <a:buNone/>
              <a:tabLst>
                <a:tab pos="202828" algn="l"/>
              </a:tabLst>
              <a:defRPr/>
            </a:pPr>
            <a:r>
              <a:rPr kumimoji="0" lang="en-US" sz="1455" b="1" i="0" u="none" strike="noStrike" kern="1200" cap="none" spc="0" normalizeH="0" baseline="0" noProof="0" dirty="0">
                <a:ln>
                  <a:noFill/>
                </a:ln>
                <a:solidFill>
                  <a:prstClr val="black"/>
                </a:solidFill>
                <a:effectLst/>
                <a:uLnTx/>
                <a:uFillTx/>
                <a:latin typeface="Calibri"/>
                <a:ea typeface="+mn-ea"/>
                <a:cs typeface="+mn-cs"/>
              </a:rPr>
              <a:t>—</a:t>
            </a:r>
            <a:r>
              <a:rPr kumimoji="0" lang="en-US" sz="1455" b="0" i="0" u="none" strike="noStrike" kern="1200" cap="none" spc="0" normalizeH="0" baseline="0" noProof="0" dirty="0">
                <a:ln>
                  <a:noFill/>
                </a:ln>
                <a:solidFill>
                  <a:prstClr val="black"/>
                </a:solidFill>
                <a:effectLst/>
                <a:uLnTx/>
                <a:uFillTx/>
                <a:latin typeface="Calibri"/>
                <a:ea typeface="+mn-ea"/>
                <a:cs typeface="+mn-cs"/>
              </a:rPr>
              <a:t> </a:t>
            </a:r>
            <a:r>
              <a:rPr kumimoji="0" sz="1364" b="0" i="0" u="none" strike="noStrike" kern="1200" cap="none" spc="33" normalizeH="0" baseline="0" noProof="0" dirty="0">
                <a:ln>
                  <a:noFill/>
                </a:ln>
                <a:solidFill>
                  <a:srgbClr val="01011F"/>
                </a:solidFill>
                <a:effectLst/>
                <a:uLnTx/>
                <a:uFillTx/>
                <a:latin typeface="Arial"/>
                <a:ea typeface="+mn-ea"/>
                <a:cs typeface="Arial"/>
              </a:rPr>
              <a:t>lessons </a:t>
            </a:r>
            <a:r>
              <a:rPr kumimoji="0" sz="1364" b="0" i="0" u="none" strike="noStrike" kern="1200" cap="none" spc="133" normalizeH="0" baseline="0" noProof="0" dirty="0">
                <a:ln>
                  <a:noFill/>
                </a:ln>
                <a:solidFill>
                  <a:srgbClr val="01011F"/>
                </a:solidFill>
                <a:effectLst/>
                <a:uLnTx/>
                <a:uFillTx/>
                <a:latin typeface="Arial"/>
                <a:ea typeface="+mn-ea"/>
                <a:cs typeface="Arial"/>
              </a:rPr>
              <a:t>from </a:t>
            </a:r>
            <a:r>
              <a:rPr kumimoji="0" sz="1364" b="0" i="0" u="none" strike="noStrike" kern="1200" cap="none" spc="103" normalizeH="0" baseline="0" noProof="0" dirty="0">
                <a:ln>
                  <a:noFill/>
                </a:ln>
                <a:solidFill>
                  <a:srgbClr val="01011F"/>
                </a:solidFill>
                <a:effectLst/>
                <a:uLnTx/>
                <a:uFillTx/>
                <a:latin typeface="Arial"/>
                <a:ea typeface="+mn-ea"/>
                <a:cs typeface="Arial"/>
              </a:rPr>
              <a:t>front-line </a:t>
            </a:r>
            <a:r>
              <a:rPr kumimoji="0" sz="1364" b="0" i="0" u="none" strike="noStrike" kern="1200" cap="none" spc="91" normalizeH="0" baseline="0" noProof="0" dirty="0">
                <a:ln>
                  <a:noFill/>
                </a:ln>
                <a:solidFill>
                  <a:srgbClr val="01011F"/>
                </a:solidFill>
                <a:effectLst/>
                <a:uLnTx/>
                <a:uFillTx/>
                <a:latin typeface="Arial"/>
                <a:ea typeface="+mn-ea"/>
                <a:cs typeface="Arial"/>
              </a:rPr>
              <a:t>workers </a:t>
            </a:r>
            <a:r>
              <a:rPr kumimoji="0" sz="1364" b="0" i="0" u="none" strike="noStrike" kern="1200" cap="none" spc="100" normalizeH="0" baseline="0" noProof="0" dirty="0">
                <a:ln>
                  <a:noFill/>
                </a:ln>
                <a:solidFill>
                  <a:srgbClr val="01011F"/>
                </a:solidFill>
                <a:effectLst/>
                <a:uLnTx/>
                <a:uFillTx/>
                <a:latin typeface="Arial"/>
                <a:ea typeface="+mn-ea"/>
                <a:cs typeface="Arial"/>
              </a:rPr>
              <a:t>and </a:t>
            </a:r>
            <a:r>
              <a:rPr kumimoji="0" sz="1364" b="0" i="0" u="none" strike="noStrike" kern="1200" cap="none" spc="103" normalizeH="0" baseline="0" noProof="0" dirty="0">
                <a:ln>
                  <a:noFill/>
                </a:ln>
                <a:solidFill>
                  <a:srgbClr val="01011F"/>
                </a:solidFill>
                <a:effectLst/>
                <a:uLnTx/>
                <a:uFillTx/>
                <a:latin typeface="Arial"/>
                <a:ea typeface="+mn-ea"/>
                <a:cs typeface="Arial"/>
              </a:rPr>
              <a:t> </a:t>
            </a:r>
            <a:r>
              <a:rPr kumimoji="0" sz="1364" b="0" i="0" u="none" strike="noStrike" kern="1200" cap="none" spc="106" normalizeH="0" baseline="0" noProof="0" dirty="0">
                <a:ln>
                  <a:noFill/>
                </a:ln>
                <a:solidFill>
                  <a:srgbClr val="01011F"/>
                </a:solidFill>
                <a:effectLst/>
                <a:uLnTx/>
                <a:uFillTx/>
                <a:latin typeface="Arial"/>
                <a:ea typeface="+mn-ea"/>
                <a:cs typeface="Arial"/>
              </a:rPr>
              <a:t>implementers</a:t>
            </a:r>
            <a:r>
              <a:rPr kumimoji="0" sz="1364" b="0" i="0" u="none" strike="noStrike" kern="1200" cap="none" spc="139" normalizeH="0" baseline="0" noProof="0" dirty="0">
                <a:ln>
                  <a:noFill/>
                </a:ln>
                <a:solidFill>
                  <a:srgbClr val="01011F"/>
                </a:solidFill>
                <a:effectLst/>
                <a:uLnTx/>
                <a:uFillTx/>
                <a:latin typeface="Arial"/>
                <a:ea typeface="+mn-ea"/>
                <a:cs typeface="Arial"/>
              </a:rPr>
              <a:t> </a:t>
            </a:r>
            <a:r>
              <a:rPr kumimoji="0" sz="1364" b="0" i="0" u="none" strike="noStrike" kern="1200" cap="none" spc="115" normalizeH="0" baseline="0" noProof="0" dirty="0">
                <a:ln>
                  <a:noFill/>
                </a:ln>
                <a:solidFill>
                  <a:srgbClr val="01011F"/>
                </a:solidFill>
                <a:effectLst/>
                <a:uLnTx/>
                <a:uFillTx/>
                <a:latin typeface="Arial"/>
                <a:ea typeface="+mn-ea"/>
                <a:cs typeface="Arial"/>
              </a:rPr>
              <a:t>feed</a:t>
            </a:r>
            <a:r>
              <a:rPr kumimoji="0" sz="1364" b="0" i="0" u="none" strike="noStrike" kern="1200" cap="none" spc="85" normalizeH="0" baseline="0" noProof="0" dirty="0">
                <a:ln>
                  <a:noFill/>
                </a:ln>
                <a:solidFill>
                  <a:srgbClr val="01011F"/>
                </a:solidFill>
                <a:effectLst/>
                <a:uLnTx/>
                <a:uFillTx/>
                <a:latin typeface="Arial"/>
                <a:ea typeface="+mn-ea"/>
                <a:cs typeface="Arial"/>
              </a:rPr>
              <a:t> </a:t>
            </a:r>
            <a:r>
              <a:rPr kumimoji="0" sz="1364" b="0" i="0" u="none" strike="noStrike" kern="1200" cap="none" spc="127" normalizeH="0" baseline="0" noProof="0" dirty="0">
                <a:ln>
                  <a:noFill/>
                </a:ln>
                <a:solidFill>
                  <a:srgbClr val="01011F"/>
                </a:solidFill>
                <a:effectLst/>
                <a:uLnTx/>
                <a:uFillTx/>
                <a:latin typeface="Arial"/>
                <a:ea typeface="+mn-ea"/>
                <a:cs typeface="Arial"/>
              </a:rPr>
              <a:t>back</a:t>
            </a:r>
            <a:r>
              <a:rPr kumimoji="0" sz="1364" b="0" i="0" u="none" strike="noStrike" kern="1200" cap="none" spc="-39" normalizeH="0" baseline="0" noProof="0" dirty="0">
                <a:ln>
                  <a:noFill/>
                </a:ln>
                <a:solidFill>
                  <a:srgbClr val="01011F"/>
                </a:solidFill>
                <a:effectLst/>
                <a:uLnTx/>
                <a:uFillTx/>
                <a:latin typeface="Arial"/>
                <a:ea typeface="+mn-ea"/>
                <a:cs typeface="Arial"/>
              </a:rPr>
              <a:t> </a:t>
            </a:r>
            <a:r>
              <a:rPr kumimoji="0" sz="1364" b="0" i="0" u="none" strike="noStrike" kern="1200" cap="none" spc="91" normalizeH="0" baseline="0" noProof="0" dirty="0">
                <a:ln>
                  <a:noFill/>
                </a:ln>
                <a:solidFill>
                  <a:srgbClr val="01011F"/>
                </a:solidFill>
                <a:effectLst/>
                <a:uLnTx/>
                <a:uFillTx/>
                <a:latin typeface="Arial"/>
                <a:ea typeface="+mn-ea"/>
                <a:cs typeface="Arial"/>
              </a:rPr>
              <a:t>into</a:t>
            </a:r>
            <a:r>
              <a:rPr kumimoji="0" sz="1364" b="0" i="0" u="none" strike="noStrike" kern="1200" cap="none" spc="42" normalizeH="0" baseline="0" noProof="0" dirty="0">
                <a:ln>
                  <a:noFill/>
                </a:ln>
                <a:solidFill>
                  <a:srgbClr val="01011F"/>
                </a:solidFill>
                <a:effectLst/>
                <a:uLnTx/>
                <a:uFillTx/>
                <a:latin typeface="Arial"/>
                <a:ea typeface="+mn-ea"/>
                <a:cs typeface="Arial"/>
              </a:rPr>
              <a:t> </a:t>
            </a:r>
            <a:r>
              <a:rPr kumimoji="0" sz="1364" b="0" i="0" u="none" strike="noStrike" kern="1200" cap="none" spc="103" normalizeH="0" baseline="0" noProof="0" dirty="0">
                <a:ln>
                  <a:noFill/>
                </a:ln>
                <a:solidFill>
                  <a:srgbClr val="01011F"/>
                </a:solidFill>
                <a:effectLst/>
                <a:uLnTx/>
                <a:uFillTx/>
                <a:latin typeface="Arial"/>
                <a:ea typeface="+mn-ea"/>
                <a:cs typeface="Arial"/>
              </a:rPr>
              <a:t>the</a:t>
            </a:r>
            <a:r>
              <a:rPr kumimoji="0" sz="1364" b="0" i="0" u="none" strike="noStrike" kern="1200" cap="none" spc="15" normalizeH="0" baseline="0" noProof="0" dirty="0">
                <a:ln>
                  <a:noFill/>
                </a:ln>
                <a:solidFill>
                  <a:srgbClr val="01011F"/>
                </a:solidFill>
                <a:effectLst/>
                <a:uLnTx/>
                <a:uFillTx/>
                <a:latin typeface="Arial"/>
                <a:ea typeface="+mn-ea"/>
                <a:cs typeface="Arial"/>
              </a:rPr>
              <a:t> </a:t>
            </a:r>
            <a:r>
              <a:rPr kumimoji="0" sz="1364" b="0" i="0" u="none" strike="noStrike" kern="1200" cap="none" spc="88" normalizeH="0" baseline="0" noProof="0" dirty="0">
                <a:ln>
                  <a:noFill/>
                </a:ln>
                <a:solidFill>
                  <a:srgbClr val="01011F"/>
                </a:solidFill>
                <a:effectLst/>
                <a:uLnTx/>
                <a:uFillTx/>
                <a:latin typeface="Arial"/>
                <a:ea typeface="+mn-ea"/>
                <a:cs typeface="Arial"/>
              </a:rPr>
              <a:t>overall</a:t>
            </a:r>
            <a:r>
              <a:rPr kumimoji="0" sz="1364" b="0" i="0" u="none" strike="noStrike" kern="1200" cap="none" spc="76" normalizeH="0" baseline="0" noProof="0" dirty="0">
                <a:ln>
                  <a:noFill/>
                </a:ln>
                <a:solidFill>
                  <a:srgbClr val="01011F"/>
                </a:solidFill>
                <a:effectLst/>
                <a:uLnTx/>
                <a:uFillTx/>
                <a:latin typeface="Arial"/>
                <a:ea typeface="+mn-ea"/>
                <a:cs typeface="Arial"/>
              </a:rPr>
              <a:t> </a:t>
            </a:r>
            <a:r>
              <a:rPr kumimoji="0" sz="1364" b="0" i="0" u="none" strike="noStrike" kern="1200" cap="none" spc="69" normalizeH="0" baseline="0" noProof="0" dirty="0">
                <a:ln>
                  <a:noFill/>
                </a:ln>
                <a:solidFill>
                  <a:srgbClr val="01011F"/>
                </a:solidFill>
                <a:effectLst/>
                <a:uLnTx/>
                <a:uFillTx/>
                <a:latin typeface="Arial"/>
                <a:ea typeface="+mn-ea"/>
                <a:cs typeface="Arial"/>
              </a:rPr>
              <a:t>process</a:t>
            </a:r>
            <a:endParaRPr kumimoji="0" sz="1364"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8"/>
          <p:cNvSpPr txBox="1"/>
          <p:nvPr/>
        </p:nvSpPr>
        <p:spPr>
          <a:xfrm>
            <a:off x="896085" y="5779258"/>
            <a:ext cx="2030845" cy="249621"/>
          </a:xfrm>
          <a:prstGeom prst="rect">
            <a:avLst/>
          </a:prstGeom>
        </p:spPr>
        <p:txBody>
          <a:bodyPr vert="horz" wrap="square" lIns="0" tIns="6542" rIns="0" bIns="0" rtlCol="0">
            <a:spAutoFit/>
          </a:bodyPr>
          <a:lstStyle/>
          <a:p>
            <a:pPr marL="7697" marR="3079" lvl="0" indent="4234" algn="l" defTabSz="554218" rtl="0" eaLnBrk="1" fontAlgn="auto" latinLnBrk="0" hangingPunct="1">
              <a:lnSpc>
                <a:spcPct val="100899"/>
              </a:lnSpc>
              <a:spcBef>
                <a:spcPts val="52"/>
              </a:spcBef>
              <a:spcAft>
                <a:spcPts val="0"/>
              </a:spcAft>
              <a:buClrTx/>
              <a:buSzTx/>
              <a:buFontTx/>
              <a:buNone/>
              <a:tabLst/>
              <a:defRPr/>
            </a:pPr>
            <a:r>
              <a:rPr kumimoji="0" lang="en-US" sz="1667" b="1" i="0" u="none" strike="noStrike" kern="1200" cap="none" spc="67" normalizeH="0" baseline="0" noProof="0" dirty="0">
                <a:ln>
                  <a:noFill/>
                </a:ln>
                <a:solidFill>
                  <a:srgbClr val="01011F"/>
                </a:solidFill>
                <a:effectLst/>
                <a:uLnTx/>
                <a:uFillTx/>
                <a:latin typeface="Arial"/>
                <a:ea typeface="+mn-ea"/>
                <a:cs typeface="Arial"/>
              </a:rPr>
              <a:t>Feedback loop</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Rectangle 18"/>
          <p:cNvSpPr/>
          <p:nvPr/>
        </p:nvSpPr>
        <p:spPr>
          <a:xfrm>
            <a:off x="5674024" y="3902255"/>
            <a:ext cx="430722" cy="763927"/>
          </a:xfrm>
          <a:prstGeom prst="rect">
            <a:avLst/>
          </a:prstGeom>
        </p:spPr>
        <p:txBody>
          <a:bodyPr wrap="square">
            <a:spAutoFit/>
          </a:bodyPr>
          <a:lstStyle/>
          <a:p>
            <a:pPr marL="0" marR="0" lvl="0" indent="0" algn="l" defTabSz="554218"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3 </a:t>
            </a:r>
          </a:p>
        </p:txBody>
      </p:sp>
      <p:sp>
        <p:nvSpPr>
          <p:cNvPr id="20" name="Rectangle 19"/>
          <p:cNvSpPr/>
          <p:nvPr/>
        </p:nvSpPr>
        <p:spPr>
          <a:xfrm>
            <a:off x="2909455" y="3336637"/>
            <a:ext cx="430722" cy="763927"/>
          </a:xfrm>
          <a:prstGeom prst="rect">
            <a:avLst/>
          </a:prstGeom>
        </p:spPr>
        <p:txBody>
          <a:bodyPr wrap="square">
            <a:spAutoFit/>
          </a:bodyPr>
          <a:lstStyle/>
          <a:p>
            <a:pPr marL="0" marR="0" lvl="0" indent="0" algn="l" defTabSz="554218"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a:ln>
                  <a:noFill/>
                </a:ln>
                <a:solidFill>
                  <a:prstClr val="black"/>
                </a:solidFill>
                <a:effectLst/>
                <a:uLnTx/>
                <a:uFillTx/>
                <a:latin typeface="Arial" charset="0"/>
                <a:ea typeface="Arial" charset="0"/>
                <a:cs typeface="Arial" charset="0"/>
              </a:rPr>
              <a:t>2 </a:t>
            </a:r>
            <a:endPar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1" name="Rectangle 20"/>
          <p:cNvSpPr/>
          <p:nvPr/>
        </p:nvSpPr>
        <p:spPr>
          <a:xfrm>
            <a:off x="554182" y="2993632"/>
            <a:ext cx="430722" cy="763927"/>
          </a:xfrm>
          <a:prstGeom prst="rect">
            <a:avLst/>
          </a:prstGeom>
        </p:spPr>
        <p:txBody>
          <a:bodyPr wrap="square">
            <a:spAutoFit/>
          </a:bodyPr>
          <a:lstStyle/>
          <a:p>
            <a:pPr marL="0" marR="0" lvl="0" indent="0" algn="l" defTabSz="554218"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1 </a:t>
            </a:r>
          </a:p>
        </p:txBody>
      </p:sp>
    </p:spTree>
    <p:extLst>
      <p:ext uri="{BB962C8B-B14F-4D97-AF65-F5344CB8AC3E}">
        <p14:creationId xmlns:p14="http://schemas.microsoft.com/office/powerpoint/2010/main" val="60886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1AF0-E48D-43FC-AE28-8251B0DB9EAD}"/>
              </a:ext>
            </a:extLst>
          </p:cNvPr>
          <p:cNvSpPr>
            <a:spLocks noGrp="1"/>
          </p:cNvSpPr>
          <p:nvPr>
            <p:ph type="title"/>
          </p:nvPr>
        </p:nvSpPr>
        <p:spPr>
          <a:xfrm>
            <a:off x="335359" y="44624"/>
            <a:ext cx="11411163" cy="643508"/>
          </a:xfrm>
        </p:spPr>
        <p:txBody>
          <a:bodyPr/>
          <a:lstStyle/>
          <a:p>
            <a:r>
              <a:rPr lang="en-US" dirty="0"/>
              <a:t>Draft revisions to chemoprevention recommendations – key points</a:t>
            </a:r>
          </a:p>
        </p:txBody>
      </p:sp>
      <p:sp>
        <p:nvSpPr>
          <p:cNvPr id="3" name="Text Placeholder 2">
            <a:extLst>
              <a:ext uri="{FF2B5EF4-FFF2-40B4-BE49-F238E27FC236}">
                <a16:creationId xmlns:a16="http://schemas.microsoft.com/office/drawing/2014/main" id="{8291DA6E-2C4E-4C12-8538-149B376C81C6}"/>
              </a:ext>
            </a:extLst>
          </p:cNvPr>
          <p:cNvSpPr>
            <a:spLocks noGrp="1"/>
          </p:cNvSpPr>
          <p:nvPr>
            <p:ph type="body" sz="quarter" idx="10"/>
          </p:nvPr>
        </p:nvSpPr>
        <p:spPr>
          <a:xfrm>
            <a:off x="898724" y="1124747"/>
            <a:ext cx="10516203" cy="5050085"/>
          </a:xfrm>
        </p:spPr>
        <p:txBody>
          <a:bodyPr>
            <a:normAutofit/>
          </a:bodyPr>
          <a:lstStyle/>
          <a:p>
            <a:pPr marL="457200" indent="-457200" defTabSz="912753">
              <a:buClr>
                <a:prstClr val="black">
                  <a:lumMod val="65000"/>
                  <a:lumOff val="35000"/>
                </a:prstClr>
              </a:buClr>
              <a:defRPr/>
            </a:pPr>
            <a:r>
              <a:rPr lang="en-US" sz="2400" dirty="0">
                <a:solidFill>
                  <a:prstClr val="black">
                    <a:lumMod val="75000"/>
                    <a:lumOff val="25000"/>
                  </a:prstClr>
                </a:solidFill>
                <a:latin typeface="Calibri"/>
              </a:rPr>
              <a:t>Underlying principle: a treatment course of an effective antimalarial will clear any existing, and prevent new, malaria infections for a period of time</a:t>
            </a:r>
          </a:p>
          <a:p>
            <a:pPr marL="457200" indent="-457200" defTabSz="912753">
              <a:buClr>
                <a:prstClr val="black">
                  <a:lumMod val="65000"/>
                  <a:lumOff val="35000"/>
                </a:prstClr>
              </a:buClr>
              <a:defRPr/>
            </a:pPr>
            <a:r>
              <a:rPr lang="en-US" sz="2400" dirty="0">
                <a:solidFill>
                  <a:prstClr val="black">
                    <a:lumMod val="75000"/>
                    <a:lumOff val="25000"/>
                  </a:prstClr>
                </a:solidFill>
                <a:latin typeface="Calibri"/>
              </a:rPr>
              <a:t>Updated chemoprevention recommendations reflect a paradigm shift to provide greater flexibility to NMPs to adapt control strategies to suit their settings </a:t>
            </a:r>
          </a:p>
          <a:p>
            <a:pPr marL="857250" lvl="2" indent="-457200" defTabSz="912753">
              <a:buClr>
                <a:prstClr val="black">
                  <a:lumMod val="65000"/>
                  <a:lumOff val="35000"/>
                </a:prstClr>
              </a:buClr>
              <a:defRPr/>
            </a:pPr>
            <a:r>
              <a:rPr lang="en-US" dirty="0">
                <a:solidFill>
                  <a:prstClr val="black">
                    <a:lumMod val="75000"/>
                    <a:lumOff val="25000"/>
                  </a:prstClr>
                </a:solidFill>
                <a:latin typeface="Calibri"/>
              </a:rPr>
              <a:t>No longer specify strict age groups, transmission intensity thresholds, numbers of doses or cycles, or specific drugs </a:t>
            </a:r>
          </a:p>
          <a:p>
            <a:pPr marL="457200" indent="-457200" defTabSz="912753">
              <a:buClr>
                <a:prstClr val="black">
                  <a:lumMod val="65000"/>
                  <a:lumOff val="35000"/>
                </a:prstClr>
              </a:buClr>
              <a:defRPr/>
            </a:pPr>
            <a:r>
              <a:rPr lang="en-US" sz="2400" dirty="0">
                <a:solidFill>
                  <a:prstClr val="black">
                    <a:lumMod val="75000"/>
                    <a:lumOff val="25000"/>
                  </a:prstClr>
                </a:solidFill>
                <a:latin typeface="Calibri"/>
              </a:rPr>
              <a:t>Each chemoprevention recommendation will be accompanied by a summary of available research evidence, an explanation of how this was used to inform the recommendation and key practical considerations to support implementation </a:t>
            </a:r>
          </a:p>
        </p:txBody>
      </p:sp>
    </p:spTree>
    <p:extLst>
      <p:ext uri="{BB962C8B-B14F-4D97-AF65-F5344CB8AC3E}">
        <p14:creationId xmlns:p14="http://schemas.microsoft.com/office/powerpoint/2010/main" val="172413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3D47-439A-41DC-B8B4-F7F82F6C2BB0}"/>
              </a:ext>
            </a:extLst>
          </p:cNvPr>
          <p:cNvSpPr>
            <a:spLocks noGrp="1"/>
          </p:cNvSpPr>
          <p:nvPr>
            <p:ph type="title"/>
          </p:nvPr>
        </p:nvSpPr>
        <p:spPr>
          <a:xfrm>
            <a:off x="335360" y="44624"/>
            <a:ext cx="11431260" cy="643508"/>
          </a:xfrm>
        </p:spPr>
        <p:txBody>
          <a:bodyPr/>
          <a:lstStyle/>
          <a:p>
            <a:r>
              <a:rPr lang="en-US" sz="3200" dirty="0">
                <a:effectLst/>
                <a:latin typeface="Calibri" panose="020F0502020204030204" pitchFamily="34" charset="0"/>
                <a:ea typeface="Times New Roman" panose="02020603050405020304" pitchFamily="18" charset="0"/>
              </a:rPr>
              <a:t>Chemoprevention – unlocking the preventive power of medicines</a:t>
            </a:r>
            <a:endParaRPr lang="en-US" dirty="0"/>
          </a:p>
        </p:txBody>
      </p:sp>
      <p:sp>
        <p:nvSpPr>
          <p:cNvPr id="3" name="Text Placeholder 2">
            <a:extLst>
              <a:ext uri="{FF2B5EF4-FFF2-40B4-BE49-F238E27FC236}">
                <a16:creationId xmlns:a16="http://schemas.microsoft.com/office/drawing/2014/main" id="{C454A8A3-1F91-46ED-ACA7-B8B0C6A13EC9}"/>
              </a:ext>
            </a:extLst>
          </p:cNvPr>
          <p:cNvSpPr>
            <a:spLocks noGrp="1"/>
          </p:cNvSpPr>
          <p:nvPr>
            <p:ph type="body" sz="quarter" idx="10"/>
          </p:nvPr>
        </p:nvSpPr>
        <p:spPr/>
        <p:txBody>
          <a:bodyPr>
            <a:normAutofit/>
          </a:bodyPr>
          <a:lstStyle/>
          <a:p>
            <a:pPr marL="457200">
              <a:spcBef>
                <a:spcPts val="0"/>
              </a:spcBef>
            </a:pPr>
            <a:r>
              <a:rPr lang="en-US" sz="2400" dirty="0">
                <a:solidFill>
                  <a:srgbClr val="000000"/>
                </a:solidFill>
                <a:effectLst/>
                <a:latin typeface="Calibri" panose="020F0502020204030204" pitchFamily="34" charset="0"/>
                <a:ea typeface="Times New Roman" panose="02020603050405020304" pitchFamily="18" charset="0"/>
              </a:rPr>
              <a:t>Seasonal Malaria Chemoprevention (SMC)</a:t>
            </a:r>
          </a:p>
          <a:p>
            <a:pPr marL="457200">
              <a:spcBef>
                <a:spcPts val="0"/>
              </a:spcBef>
            </a:pPr>
            <a:endParaRPr lang="en-US" sz="2400" dirty="0">
              <a:solidFill>
                <a:srgbClr val="000000"/>
              </a:solidFill>
              <a:effectLst/>
              <a:latin typeface="Calibri" panose="020F0502020204030204" pitchFamily="34" charset="0"/>
              <a:ea typeface="Times New Roman" panose="02020603050405020304" pitchFamily="18" charset="0"/>
            </a:endParaRPr>
          </a:p>
          <a:p>
            <a:pPr marL="457200">
              <a:spcBef>
                <a:spcPts val="0"/>
              </a:spcBef>
            </a:pPr>
            <a:r>
              <a:rPr lang="en-US" sz="2400" dirty="0">
                <a:solidFill>
                  <a:srgbClr val="000000"/>
                </a:solidFill>
                <a:effectLst/>
                <a:latin typeface="Calibri" panose="020F0502020204030204" pitchFamily="34" charset="0"/>
                <a:ea typeface="Times New Roman" panose="02020603050405020304" pitchFamily="18" charset="0"/>
              </a:rPr>
              <a:t>Perennial Malaria Chemoprevention (includes the former ‘</a:t>
            </a:r>
            <a:r>
              <a:rPr lang="en-US" sz="2400" dirty="0" err="1">
                <a:solidFill>
                  <a:srgbClr val="000000"/>
                </a:solidFill>
                <a:effectLst/>
                <a:latin typeface="Calibri" panose="020F0502020204030204" pitchFamily="34" charset="0"/>
                <a:ea typeface="Times New Roman" panose="02020603050405020304" pitchFamily="18" charset="0"/>
              </a:rPr>
              <a:t>IPTi</a:t>
            </a:r>
            <a:r>
              <a:rPr lang="en-US" sz="2400" dirty="0">
                <a:solidFill>
                  <a:srgbClr val="000000"/>
                </a:solidFill>
                <a:effectLst/>
                <a:latin typeface="Calibri" panose="020F0502020204030204" pitchFamily="34" charset="0"/>
                <a:ea typeface="Times New Roman" panose="02020603050405020304" pitchFamily="18" charset="0"/>
              </a:rPr>
              <a:t>’)</a:t>
            </a:r>
          </a:p>
          <a:p>
            <a:pPr marL="457200">
              <a:spcBef>
                <a:spcPts val="0"/>
              </a:spcBef>
            </a:pPr>
            <a:endParaRPr lang="en-US" sz="2400" dirty="0">
              <a:solidFill>
                <a:srgbClr val="000000"/>
              </a:solidFill>
              <a:effectLst/>
              <a:latin typeface="Calibri" panose="020F0502020204030204" pitchFamily="34" charset="0"/>
              <a:ea typeface="Times New Roman" panose="02020603050405020304" pitchFamily="18" charset="0"/>
            </a:endParaRPr>
          </a:p>
          <a:p>
            <a:pPr marL="457200">
              <a:spcBef>
                <a:spcPts val="0"/>
              </a:spcBef>
            </a:pPr>
            <a:r>
              <a:rPr lang="en-US" sz="2400" dirty="0">
                <a:solidFill>
                  <a:srgbClr val="000000"/>
                </a:solidFill>
                <a:effectLst/>
                <a:latin typeface="Calibri" panose="020F0502020204030204" pitchFamily="34" charset="0"/>
                <a:ea typeface="Times New Roman" panose="02020603050405020304" pitchFamily="18" charset="0"/>
              </a:rPr>
              <a:t>Intermittent Preventive Treatment in pregnancy (IPTp)</a:t>
            </a:r>
          </a:p>
          <a:p>
            <a:pPr marL="457200">
              <a:spcBef>
                <a:spcPts val="0"/>
              </a:spcBef>
            </a:pPr>
            <a:endParaRPr lang="en-US" sz="2400" dirty="0">
              <a:solidFill>
                <a:srgbClr val="000000"/>
              </a:solidFill>
              <a:effectLst/>
              <a:latin typeface="Calibri" panose="020F0502020204030204" pitchFamily="34" charset="0"/>
              <a:ea typeface="Times New Roman" panose="02020603050405020304" pitchFamily="18" charset="0"/>
            </a:endParaRPr>
          </a:p>
          <a:p>
            <a:pPr marL="457200">
              <a:spcBef>
                <a:spcPts val="0"/>
              </a:spcBef>
            </a:pPr>
            <a:r>
              <a:rPr lang="en-US" sz="2400" dirty="0">
                <a:solidFill>
                  <a:srgbClr val="000000"/>
                </a:solidFill>
                <a:effectLst/>
                <a:latin typeface="Calibri" panose="020F0502020204030204" pitchFamily="34" charset="0"/>
                <a:ea typeface="Times New Roman" panose="02020603050405020304" pitchFamily="18" charset="0"/>
              </a:rPr>
              <a:t>Mass Drug Administration (MDA) </a:t>
            </a:r>
            <a:r>
              <a:rPr lang="en-US" sz="2400" dirty="0">
                <a:solidFill>
                  <a:srgbClr val="000000"/>
                </a:solidFill>
                <a:latin typeface="Calibri" panose="020F0502020204030204" pitchFamily="34" charset="0"/>
                <a:ea typeface="Times New Roman" panose="02020603050405020304" pitchFamily="18" charset="0"/>
              </a:rPr>
              <a:t>for burden reduction in moderate/high transmission settings</a:t>
            </a:r>
          </a:p>
          <a:p>
            <a:pPr marL="457200">
              <a:spcBef>
                <a:spcPts val="0"/>
              </a:spcBef>
            </a:pPr>
            <a:endParaRPr lang="en-US" sz="2400" dirty="0">
              <a:solidFill>
                <a:srgbClr val="000000"/>
              </a:solidFill>
              <a:effectLst/>
              <a:latin typeface="Calibri" panose="020F0502020204030204" pitchFamily="34" charset="0"/>
              <a:ea typeface="Times New Roman" panose="02020603050405020304" pitchFamily="18" charset="0"/>
            </a:endParaRPr>
          </a:p>
          <a:p>
            <a:pPr marL="457200">
              <a:spcBef>
                <a:spcPts val="0"/>
              </a:spcBef>
            </a:pPr>
            <a:r>
              <a:rPr lang="en-US" dirty="0">
                <a:solidFill>
                  <a:srgbClr val="000000"/>
                </a:solidFill>
                <a:effectLst/>
                <a:latin typeface="Calibri" panose="020F0502020204030204" pitchFamily="34" charset="0"/>
                <a:ea typeface="Times New Roman" panose="02020603050405020304" pitchFamily="18" charset="0"/>
              </a:rPr>
              <a:t>New use cases </a:t>
            </a:r>
          </a:p>
          <a:p>
            <a:pPr marL="914400" lvl="2">
              <a:spcBef>
                <a:spcPts val="0"/>
              </a:spcBef>
            </a:pPr>
            <a:r>
              <a:rPr lang="en-US" dirty="0">
                <a:solidFill>
                  <a:srgbClr val="000000"/>
                </a:solidFill>
                <a:latin typeface="Calibri" panose="020F0502020204030204" pitchFamily="34" charset="0"/>
                <a:ea typeface="Times New Roman" panose="02020603050405020304" pitchFamily="18" charset="0"/>
              </a:rPr>
              <a:t>S</a:t>
            </a:r>
            <a:r>
              <a:rPr lang="en-US" dirty="0">
                <a:solidFill>
                  <a:srgbClr val="000000"/>
                </a:solidFill>
                <a:effectLst/>
                <a:latin typeface="Calibri" panose="020F0502020204030204" pitchFamily="34" charset="0"/>
                <a:ea typeface="Times New Roman" panose="02020603050405020304" pitchFamily="18" charset="0"/>
              </a:rPr>
              <a:t>chool children </a:t>
            </a:r>
          </a:p>
          <a:p>
            <a:pPr marL="914400" lvl="2">
              <a:spcBef>
                <a:spcPts val="0"/>
              </a:spcBef>
            </a:pPr>
            <a:r>
              <a:rPr lang="en-US" dirty="0">
                <a:solidFill>
                  <a:srgbClr val="000000"/>
                </a:solidFill>
                <a:latin typeface="Calibri" panose="020F0502020204030204" pitchFamily="34" charset="0"/>
                <a:ea typeface="Times New Roman" panose="02020603050405020304" pitchFamily="18" charset="0"/>
              </a:rPr>
              <a:t>P</a:t>
            </a:r>
            <a:r>
              <a:rPr lang="en-US" dirty="0">
                <a:solidFill>
                  <a:srgbClr val="000000"/>
                </a:solidFill>
                <a:effectLst/>
                <a:latin typeface="Calibri" panose="020F0502020204030204" pitchFamily="34" charset="0"/>
                <a:ea typeface="Times New Roman" panose="02020603050405020304" pitchFamily="18" charset="0"/>
              </a:rPr>
              <a:t>ost-discharge malaria chemoprevention (PDMC)</a:t>
            </a:r>
          </a:p>
        </p:txBody>
      </p:sp>
    </p:spTree>
    <p:extLst>
      <p:ext uri="{BB962C8B-B14F-4D97-AF65-F5344CB8AC3E}">
        <p14:creationId xmlns:p14="http://schemas.microsoft.com/office/powerpoint/2010/main" val="257924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D704-9493-4DCD-856B-9DE5364F9AAA}"/>
              </a:ext>
            </a:extLst>
          </p:cNvPr>
          <p:cNvSpPr>
            <a:spLocks noGrp="1"/>
          </p:cNvSpPr>
          <p:nvPr>
            <p:ph type="title"/>
          </p:nvPr>
        </p:nvSpPr>
        <p:spPr/>
        <p:txBody>
          <a:bodyPr/>
          <a:lstStyle/>
          <a:p>
            <a:r>
              <a:rPr lang="en-US" dirty="0"/>
              <a:t>Presentation of recommendations</a:t>
            </a:r>
          </a:p>
        </p:txBody>
      </p:sp>
      <p:pic>
        <p:nvPicPr>
          <p:cNvPr id="6" name="Picture 5">
            <a:extLst>
              <a:ext uri="{FF2B5EF4-FFF2-40B4-BE49-F238E27FC236}">
                <a16:creationId xmlns:a16="http://schemas.microsoft.com/office/drawing/2014/main" id="{0BC640CB-B92D-4A92-8026-903AE4ED99BA}"/>
              </a:ext>
            </a:extLst>
          </p:cNvPr>
          <p:cNvPicPr>
            <a:picLocks noChangeAspect="1"/>
          </p:cNvPicPr>
          <p:nvPr/>
        </p:nvPicPr>
        <p:blipFill>
          <a:blip r:embed="rId2"/>
          <a:stretch>
            <a:fillRect/>
          </a:stretch>
        </p:blipFill>
        <p:spPr>
          <a:xfrm>
            <a:off x="241160" y="852091"/>
            <a:ext cx="11746524" cy="5390233"/>
          </a:xfrm>
          <a:prstGeom prst="rect">
            <a:avLst/>
          </a:prstGeom>
          <a:ln>
            <a:solidFill>
              <a:schemeClr val="accent1"/>
            </a:solidFill>
          </a:ln>
        </p:spPr>
      </p:pic>
      <p:sp>
        <p:nvSpPr>
          <p:cNvPr id="3" name="TextBox 2">
            <a:extLst>
              <a:ext uri="{FF2B5EF4-FFF2-40B4-BE49-F238E27FC236}">
                <a16:creationId xmlns:a16="http://schemas.microsoft.com/office/drawing/2014/main" id="{7085EBBA-57B9-424E-9F5B-2E2B36E1B189}"/>
              </a:ext>
            </a:extLst>
          </p:cNvPr>
          <p:cNvSpPr txBox="1"/>
          <p:nvPr/>
        </p:nvSpPr>
        <p:spPr>
          <a:xfrm>
            <a:off x="7807570" y="246344"/>
            <a:ext cx="4308872" cy="369332"/>
          </a:xfrm>
          <a:prstGeom prst="rect">
            <a:avLst/>
          </a:prstGeom>
          <a:noFill/>
        </p:spPr>
        <p:txBody>
          <a:bodyPr wrap="none" rtlCol="0">
            <a:spAutoFit/>
          </a:bodyPr>
          <a:lstStyle/>
          <a:p>
            <a:r>
              <a:rPr lang="en-US" dirty="0">
                <a:solidFill>
                  <a:schemeClr val="bg1"/>
                </a:solidFill>
              </a:rPr>
              <a:t>https://app.magicapp.org/#/guideline/6108</a:t>
            </a:r>
          </a:p>
        </p:txBody>
      </p:sp>
    </p:spTree>
    <p:extLst>
      <p:ext uri="{BB962C8B-B14F-4D97-AF65-F5344CB8AC3E}">
        <p14:creationId xmlns:p14="http://schemas.microsoft.com/office/powerpoint/2010/main" val="174071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D704-9493-4DCD-856B-9DE5364F9AAA}"/>
              </a:ext>
            </a:extLst>
          </p:cNvPr>
          <p:cNvSpPr>
            <a:spLocks noGrp="1"/>
          </p:cNvSpPr>
          <p:nvPr>
            <p:ph type="title"/>
          </p:nvPr>
        </p:nvSpPr>
        <p:spPr/>
        <p:txBody>
          <a:bodyPr/>
          <a:lstStyle/>
          <a:p>
            <a:r>
              <a:rPr lang="en-US" dirty="0"/>
              <a:t>Presentation of recommendations</a:t>
            </a:r>
          </a:p>
        </p:txBody>
      </p:sp>
      <p:pic>
        <p:nvPicPr>
          <p:cNvPr id="6" name="Picture 5">
            <a:extLst>
              <a:ext uri="{FF2B5EF4-FFF2-40B4-BE49-F238E27FC236}">
                <a16:creationId xmlns:a16="http://schemas.microsoft.com/office/drawing/2014/main" id="{0BC640CB-B92D-4A92-8026-903AE4ED99BA}"/>
              </a:ext>
            </a:extLst>
          </p:cNvPr>
          <p:cNvPicPr>
            <a:picLocks noChangeAspect="1"/>
          </p:cNvPicPr>
          <p:nvPr/>
        </p:nvPicPr>
        <p:blipFill>
          <a:blip r:embed="rId2"/>
          <a:stretch>
            <a:fillRect/>
          </a:stretch>
        </p:blipFill>
        <p:spPr>
          <a:xfrm>
            <a:off x="241160" y="852091"/>
            <a:ext cx="11746524" cy="5390233"/>
          </a:xfrm>
          <a:prstGeom prst="rect">
            <a:avLst/>
          </a:prstGeom>
          <a:ln>
            <a:solidFill>
              <a:schemeClr val="accent1"/>
            </a:solidFill>
          </a:ln>
        </p:spPr>
      </p:pic>
      <p:sp>
        <p:nvSpPr>
          <p:cNvPr id="3" name="TextBox 2">
            <a:extLst>
              <a:ext uri="{FF2B5EF4-FFF2-40B4-BE49-F238E27FC236}">
                <a16:creationId xmlns:a16="http://schemas.microsoft.com/office/drawing/2014/main" id="{7085EBBA-57B9-424E-9F5B-2E2B36E1B189}"/>
              </a:ext>
            </a:extLst>
          </p:cNvPr>
          <p:cNvSpPr txBox="1"/>
          <p:nvPr/>
        </p:nvSpPr>
        <p:spPr>
          <a:xfrm>
            <a:off x="7807570" y="246344"/>
            <a:ext cx="4308872" cy="369332"/>
          </a:xfrm>
          <a:prstGeom prst="rect">
            <a:avLst/>
          </a:prstGeom>
          <a:noFill/>
        </p:spPr>
        <p:txBody>
          <a:bodyPr wrap="none" rtlCol="0">
            <a:spAutoFit/>
          </a:bodyPr>
          <a:lstStyle/>
          <a:p>
            <a:r>
              <a:rPr lang="en-US" dirty="0">
                <a:solidFill>
                  <a:schemeClr val="bg1"/>
                </a:solidFill>
              </a:rPr>
              <a:t>https://app.magicapp.org/#/guideline/6108</a:t>
            </a:r>
          </a:p>
        </p:txBody>
      </p:sp>
      <p:sp>
        <p:nvSpPr>
          <p:cNvPr id="4" name="Rectangle 3">
            <a:extLst>
              <a:ext uri="{FF2B5EF4-FFF2-40B4-BE49-F238E27FC236}">
                <a16:creationId xmlns:a16="http://schemas.microsoft.com/office/drawing/2014/main" id="{73AA4B64-831C-4206-AF6D-50A7B42777F9}"/>
              </a:ext>
            </a:extLst>
          </p:cNvPr>
          <p:cNvSpPr/>
          <p:nvPr/>
        </p:nvSpPr>
        <p:spPr>
          <a:xfrm>
            <a:off x="2381459" y="3607358"/>
            <a:ext cx="3818374" cy="371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72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4B1A388-FF7B-4EE6-935D-DA6E1D11C67D}"/>
              </a:ext>
            </a:extLst>
          </p:cNvPr>
          <p:cNvSpPr txBox="1"/>
          <p:nvPr/>
        </p:nvSpPr>
        <p:spPr>
          <a:xfrm>
            <a:off x="233257" y="5647301"/>
            <a:ext cx="3518964" cy="1107996"/>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en-US" sz="11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each intervention, WHO has: </a:t>
            </a:r>
            <a:endPar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Recommendation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Good practice statement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Country adaptation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Additional considerations </a:t>
            </a:r>
            <a:b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targeting</a:t>
            </a:r>
          </a:p>
        </p:txBody>
      </p:sp>
      <p:pic>
        <p:nvPicPr>
          <p:cNvPr id="10" name="Picture 9">
            <a:extLst>
              <a:ext uri="{FF2B5EF4-FFF2-40B4-BE49-F238E27FC236}">
                <a16:creationId xmlns:a16="http://schemas.microsoft.com/office/drawing/2014/main" id="{AE718FF0-F918-4EF7-926B-9B2F46CA2A68}"/>
              </a:ext>
            </a:extLst>
          </p:cNvPr>
          <p:cNvPicPr>
            <a:picLocks noChangeAspect="1"/>
          </p:cNvPicPr>
          <p:nvPr/>
        </p:nvPicPr>
        <p:blipFill>
          <a:blip r:embed="rId3"/>
          <a:stretch>
            <a:fillRect/>
          </a:stretch>
        </p:blipFill>
        <p:spPr>
          <a:xfrm>
            <a:off x="3100320" y="3846407"/>
            <a:ext cx="1249545" cy="1683531"/>
          </a:xfrm>
          <a:prstGeom prst="rect">
            <a:avLst/>
          </a:prstGeom>
          <a:ln>
            <a:solidFill>
              <a:schemeClr val="tx1"/>
            </a:solidFill>
          </a:ln>
          <a:scene3d>
            <a:camera prst="isometricOffAxis2Top"/>
            <a:lightRig rig="threePt" dir="t"/>
          </a:scene3d>
        </p:spPr>
      </p:pic>
      <p:pic>
        <p:nvPicPr>
          <p:cNvPr id="9" name="Picture 4" descr="Rainfall Seasonality (4 months)">
            <a:extLst>
              <a:ext uri="{FF2B5EF4-FFF2-40B4-BE49-F238E27FC236}">
                <a16:creationId xmlns:a16="http://schemas.microsoft.com/office/drawing/2014/main" id="{C51721FC-15A1-4A94-B362-65D3ACCA845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491"/>
          <a:stretch/>
        </p:blipFill>
        <p:spPr bwMode="auto">
          <a:xfrm>
            <a:off x="3052671" y="3436798"/>
            <a:ext cx="1344844" cy="1717479"/>
          </a:xfrm>
          <a:prstGeom prst="rect">
            <a:avLst/>
          </a:prstGeom>
          <a:noFill/>
          <a:ln>
            <a:solidFill>
              <a:schemeClr val="tx1"/>
            </a:solidFill>
          </a:ln>
          <a:scene3d>
            <a:camera prst="isometricOffAxis2Top"/>
            <a:lightRig rig="threePt" dir="t"/>
          </a:scene3d>
          <a:extLst>
            <a:ext uri="{909E8E84-426E-40DD-AFC4-6F175D3DCCD1}">
              <a14:hiddenFill xmlns:a14="http://schemas.microsoft.com/office/drawing/2010/main">
                <a:solidFill>
                  <a:srgbClr val="FFFFFF"/>
                </a:solidFill>
              </a14:hiddenFill>
            </a:ext>
          </a:extLst>
        </p:spPr>
      </p:pic>
      <p:pic>
        <p:nvPicPr>
          <p:cNvPr id="8" name="Picture 2" descr="Dominant vectors">
            <a:extLst>
              <a:ext uri="{FF2B5EF4-FFF2-40B4-BE49-F238E27FC236}">
                <a16:creationId xmlns:a16="http://schemas.microsoft.com/office/drawing/2014/main" id="{186C677C-F4D0-4B83-84DE-F30F586FC9E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86"/>
          <a:stretch/>
        </p:blipFill>
        <p:spPr bwMode="auto">
          <a:xfrm>
            <a:off x="3041832" y="2978018"/>
            <a:ext cx="1402846" cy="1832129"/>
          </a:xfrm>
          <a:prstGeom prst="rect">
            <a:avLst/>
          </a:prstGeom>
          <a:noFill/>
          <a:ln>
            <a:solidFill>
              <a:schemeClr val="tx1"/>
            </a:solidFill>
          </a:ln>
          <a:scene3d>
            <a:camera prst="isometricOffAxis2Top"/>
            <a:lightRig rig="threePt" dir="t"/>
          </a:scene3d>
          <a:extLst>
            <a:ext uri="{909E8E84-426E-40DD-AFC4-6F175D3DCCD1}">
              <a14:hiddenFill xmlns:a14="http://schemas.microsoft.com/office/drawing/2010/main">
                <a:solidFill>
                  <a:srgbClr val="FFFFFF"/>
                </a:solidFill>
              </a14:hiddenFill>
            </a:ext>
          </a:extLst>
        </p:spPr>
      </p:pic>
      <p:pic>
        <p:nvPicPr>
          <p:cNvPr id="6" name="Picture 2" descr="Under-five mortality rates in categories (2017)">
            <a:extLst>
              <a:ext uri="{FF2B5EF4-FFF2-40B4-BE49-F238E27FC236}">
                <a16:creationId xmlns:a16="http://schemas.microsoft.com/office/drawing/2014/main" id="{FD877652-3BC0-4EF2-9AF7-C4445F047FA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064"/>
          <a:stretch/>
        </p:blipFill>
        <p:spPr bwMode="auto">
          <a:xfrm>
            <a:off x="3041832" y="2554499"/>
            <a:ext cx="1402846" cy="1820440"/>
          </a:xfrm>
          <a:prstGeom prst="rect">
            <a:avLst/>
          </a:prstGeom>
          <a:noFill/>
          <a:ln>
            <a:solidFill>
              <a:schemeClr val="tx1"/>
            </a:solidFill>
          </a:ln>
          <a:scene3d>
            <a:camera prst="isometricOffAxis2Top"/>
            <a:lightRig rig="threePt" dir="t"/>
          </a:scene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9400400-5513-4B8F-A90C-FAC6A94C3AB8}"/>
              </a:ext>
            </a:extLst>
          </p:cNvPr>
          <p:cNvPicPr>
            <a:picLocks noChangeAspect="1"/>
          </p:cNvPicPr>
          <p:nvPr/>
        </p:nvPicPr>
        <p:blipFill>
          <a:blip r:embed="rId7"/>
          <a:stretch>
            <a:fillRect/>
          </a:stretch>
        </p:blipFill>
        <p:spPr>
          <a:xfrm>
            <a:off x="3034193" y="2028666"/>
            <a:ext cx="1402846" cy="1977506"/>
          </a:xfrm>
          <a:prstGeom prst="rect">
            <a:avLst/>
          </a:prstGeom>
          <a:ln>
            <a:solidFill>
              <a:schemeClr val="tx1"/>
            </a:solidFill>
          </a:ln>
          <a:scene3d>
            <a:camera prst="isometricOffAxis2Top"/>
            <a:lightRig rig="threePt" dir="t"/>
          </a:scene3d>
        </p:spPr>
      </p:pic>
      <p:sp>
        <p:nvSpPr>
          <p:cNvPr id="2" name="Title 1">
            <a:extLst>
              <a:ext uri="{FF2B5EF4-FFF2-40B4-BE49-F238E27FC236}">
                <a16:creationId xmlns:a16="http://schemas.microsoft.com/office/drawing/2014/main" id="{386826C8-AF6C-4BBD-A925-6ABCC822F545}"/>
              </a:ext>
            </a:extLst>
          </p:cNvPr>
          <p:cNvSpPr>
            <a:spLocks noGrp="1"/>
          </p:cNvSpPr>
          <p:nvPr>
            <p:ph type="title"/>
          </p:nvPr>
        </p:nvSpPr>
        <p:spPr>
          <a:xfrm>
            <a:off x="233257" y="85854"/>
            <a:ext cx="11725485" cy="492443"/>
          </a:xfrm>
        </p:spPr>
        <p:txBody>
          <a:bodyPr/>
          <a:lstStyle/>
          <a:p>
            <a:r>
              <a:rPr lang="en-US" sz="3200" b="1" dirty="0">
                <a:solidFill>
                  <a:schemeClr val="bg1"/>
                </a:solidFill>
              </a:rPr>
              <a:t>Subnational tailoring of malaria control</a:t>
            </a:r>
            <a:r>
              <a:rPr lang="en-US" sz="3200" b="1" i="1" dirty="0">
                <a:solidFill>
                  <a:schemeClr val="bg1"/>
                </a:solidFill>
              </a:rPr>
              <a:t>: analytical approach</a:t>
            </a:r>
          </a:p>
        </p:txBody>
      </p:sp>
      <p:pic>
        <p:nvPicPr>
          <p:cNvPr id="4" name="Picture 6" descr="PfPR with intervention covariates(2017)">
            <a:extLst>
              <a:ext uri="{FF2B5EF4-FFF2-40B4-BE49-F238E27FC236}">
                <a16:creationId xmlns:a16="http://schemas.microsoft.com/office/drawing/2014/main" id="{73EFE26B-8DD7-427B-A8B6-F36FBBB680E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784"/>
          <a:stretch/>
        </p:blipFill>
        <p:spPr bwMode="auto">
          <a:xfrm>
            <a:off x="3041833" y="1739300"/>
            <a:ext cx="1402845" cy="1826097"/>
          </a:xfrm>
          <a:prstGeom prst="rect">
            <a:avLst/>
          </a:prstGeom>
          <a:noFill/>
          <a:ln>
            <a:solidFill>
              <a:schemeClr val="tx1"/>
            </a:solidFill>
          </a:ln>
          <a:scene3d>
            <a:camera prst="isometricOffAxis2Top"/>
            <a:lightRig rig="threePt" dir="t"/>
          </a:scene3d>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4335018-DBC1-4ACA-9C3D-29C434AA9912}"/>
              </a:ext>
            </a:extLst>
          </p:cNvPr>
          <p:cNvSpPr/>
          <p:nvPr/>
        </p:nvSpPr>
        <p:spPr>
          <a:xfrm>
            <a:off x="377842" y="1082543"/>
            <a:ext cx="1860883" cy="62103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Operational Unit </a:t>
            </a:r>
            <a:r>
              <a:rPr kumimoji="0" lang="en-US" sz="1100" b="0" i="0" u="none" strike="noStrike" kern="1200" cap="none" spc="0" normalizeH="0" baseline="0" noProof="0" dirty="0">
                <a:ln>
                  <a:noFill/>
                </a:ln>
                <a:solidFill>
                  <a:prstClr val="black"/>
                </a:solidFill>
                <a:effectLst/>
                <a:uLnTx/>
                <a:uFillTx/>
                <a:latin typeface="Calibri"/>
                <a:ea typeface="+mn-ea"/>
                <a:cs typeface="+mn-cs"/>
              </a:rPr>
              <a:t>(district or equivalent)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F42B306-74FC-49C0-8304-A353432A7043}"/>
              </a:ext>
            </a:extLst>
          </p:cNvPr>
          <p:cNvSpPr/>
          <p:nvPr/>
        </p:nvSpPr>
        <p:spPr>
          <a:xfrm>
            <a:off x="264986" y="1992948"/>
            <a:ext cx="2086597" cy="3501272"/>
          </a:xfrm>
          <a:prstGeom prst="rect">
            <a:avLst/>
          </a:prstGeom>
          <a:no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WHO recommended interventions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(Target according to transmission setting, age group, seasonality, efficacy, access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738188"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LLIN, IRS, LSM, </a:t>
            </a:r>
          </a:p>
          <a:p>
            <a:pPr marL="738188"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err="1">
                <a:ln>
                  <a:noFill/>
                </a:ln>
                <a:solidFill>
                  <a:srgbClr val="1F497D">
                    <a:lumMod val="60000"/>
                    <a:lumOff val="40000"/>
                  </a:srgbClr>
                </a:solidFill>
                <a:effectLst/>
                <a:uLnTx/>
                <a:uFillTx/>
                <a:latin typeface="Calibri"/>
                <a:ea typeface="+mn-ea"/>
                <a:cs typeface="+mn-cs"/>
              </a:rPr>
              <a:t>IPTp</a:t>
            </a:r>
            <a:r>
              <a:rPr kumimoji="0" lang="en-US" sz="1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 </a:t>
            </a:r>
            <a:r>
              <a:rPr kumimoji="0" lang="en-US" sz="1400" b="0" i="0" u="none" strike="noStrike" kern="1200" cap="none" spc="0" normalizeH="0" baseline="0" noProof="0" dirty="0" err="1">
                <a:ln>
                  <a:noFill/>
                </a:ln>
                <a:solidFill>
                  <a:srgbClr val="1F497D">
                    <a:lumMod val="60000"/>
                    <a:lumOff val="40000"/>
                  </a:srgbClr>
                </a:solidFill>
                <a:effectLst/>
                <a:uLnTx/>
                <a:uFillTx/>
                <a:latin typeface="Calibri"/>
                <a:ea typeface="+mn-ea"/>
                <a:cs typeface="+mn-cs"/>
              </a:rPr>
              <a:t>IPTi</a:t>
            </a:r>
            <a:r>
              <a:rPr kumimoji="0" lang="en-US" sz="1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 SMC, </a:t>
            </a:r>
          </a:p>
          <a:p>
            <a:pPr marL="738188"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CM (</a:t>
            </a:r>
            <a:r>
              <a:rPr kumimoji="0" lang="en-US" sz="11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Public HF, </a:t>
            </a:r>
            <a:r>
              <a:rPr kumimoji="0" lang="en-US" sz="1100" b="0" i="0" u="none" strike="noStrike" kern="1200" cap="none" spc="0" normalizeH="0" baseline="0" noProof="0" dirty="0" err="1">
                <a:ln>
                  <a:noFill/>
                </a:ln>
                <a:solidFill>
                  <a:srgbClr val="1F497D">
                    <a:lumMod val="60000"/>
                    <a:lumOff val="40000"/>
                  </a:srgbClr>
                </a:solidFill>
                <a:effectLst/>
                <a:uLnTx/>
                <a:uFillTx/>
                <a:latin typeface="Calibri"/>
                <a:ea typeface="+mn-ea"/>
                <a:cs typeface="+mn-cs"/>
              </a:rPr>
              <a:t>iCCM</a:t>
            </a:r>
            <a:r>
              <a:rPr kumimoji="0" lang="en-US" sz="11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 private</a:t>
            </a:r>
            <a:r>
              <a:rPr kumimoji="0" lang="en-US" sz="1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a:t>
            </a:r>
          </a:p>
        </p:txBody>
      </p:sp>
      <p:cxnSp>
        <p:nvCxnSpPr>
          <p:cNvPr id="13" name="Straight Arrow Connector 12">
            <a:extLst>
              <a:ext uri="{FF2B5EF4-FFF2-40B4-BE49-F238E27FC236}">
                <a16:creationId xmlns:a16="http://schemas.microsoft.com/office/drawing/2014/main" id="{712F67CA-6B28-414B-B16C-260687726BFD}"/>
              </a:ext>
            </a:extLst>
          </p:cNvPr>
          <p:cNvCxnSpPr>
            <a:cxnSpLocks/>
            <a:endCxn id="12" idx="0"/>
          </p:cNvCxnSpPr>
          <p:nvPr/>
        </p:nvCxnSpPr>
        <p:spPr>
          <a:xfrm>
            <a:off x="1308285" y="1703581"/>
            <a:ext cx="0" cy="2893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6866143-D77F-4D76-9958-0D00C8E5106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318" t="14773" r="6444" b="24873"/>
          <a:stretch/>
        </p:blipFill>
        <p:spPr>
          <a:xfrm>
            <a:off x="377842" y="4649779"/>
            <a:ext cx="327712" cy="226723"/>
          </a:xfrm>
          <a:prstGeom prst="rect">
            <a:avLst/>
          </a:prstGeom>
        </p:spPr>
      </p:pic>
      <p:pic>
        <p:nvPicPr>
          <p:cNvPr id="18" name="Picture 17">
            <a:extLst>
              <a:ext uri="{FF2B5EF4-FFF2-40B4-BE49-F238E27FC236}">
                <a16:creationId xmlns:a16="http://schemas.microsoft.com/office/drawing/2014/main" id="{BF4F1AFE-3B6A-4053-B99A-89C1721A4F3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730" t="20044" r="21590" b="32317"/>
          <a:stretch/>
        </p:blipFill>
        <p:spPr>
          <a:xfrm>
            <a:off x="381430" y="4952767"/>
            <a:ext cx="373628" cy="331582"/>
          </a:xfrm>
          <a:prstGeom prst="rect">
            <a:avLst/>
          </a:prstGeom>
        </p:spPr>
      </p:pic>
      <p:pic>
        <p:nvPicPr>
          <p:cNvPr id="20" name="Picture 19">
            <a:extLst>
              <a:ext uri="{FF2B5EF4-FFF2-40B4-BE49-F238E27FC236}">
                <a16:creationId xmlns:a16="http://schemas.microsoft.com/office/drawing/2014/main" id="{B1FAAEA9-7ADF-4E74-A9A4-4CAAF7AF060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968" t="15122" b="35300"/>
          <a:stretch/>
        </p:blipFill>
        <p:spPr>
          <a:xfrm>
            <a:off x="349388" y="4320715"/>
            <a:ext cx="437712" cy="238386"/>
          </a:xfrm>
          <a:prstGeom prst="rect">
            <a:avLst/>
          </a:prstGeom>
        </p:spPr>
      </p:pic>
      <p:cxnSp>
        <p:nvCxnSpPr>
          <p:cNvPr id="21" name="Straight Arrow Connector 20">
            <a:extLst>
              <a:ext uri="{FF2B5EF4-FFF2-40B4-BE49-F238E27FC236}">
                <a16:creationId xmlns:a16="http://schemas.microsoft.com/office/drawing/2014/main" id="{4986D924-22F6-4EA6-9BE7-FE9446ECC1B5}"/>
              </a:ext>
            </a:extLst>
          </p:cNvPr>
          <p:cNvCxnSpPr>
            <a:cxnSpLocks/>
          </p:cNvCxnSpPr>
          <p:nvPr/>
        </p:nvCxnSpPr>
        <p:spPr>
          <a:xfrm>
            <a:off x="2360501" y="3613659"/>
            <a:ext cx="260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B7AAFD6-5FB3-446C-8913-7D0665B6EAC1}"/>
              </a:ext>
            </a:extLst>
          </p:cNvPr>
          <p:cNvSpPr/>
          <p:nvPr/>
        </p:nvSpPr>
        <p:spPr>
          <a:xfrm>
            <a:off x="2621293" y="1326215"/>
            <a:ext cx="3148411" cy="4522585"/>
          </a:xfrm>
          <a:prstGeom prst="rect">
            <a:avLst/>
          </a:prstGeom>
          <a:no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ight Bracket 22">
            <a:extLst>
              <a:ext uri="{FF2B5EF4-FFF2-40B4-BE49-F238E27FC236}">
                <a16:creationId xmlns:a16="http://schemas.microsoft.com/office/drawing/2014/main" id="{B7EE2548-4B58-47FC-8DA8-B8087B4314B1}"/>
              </a:ext>
            </a:extLst>
          </p:cNvPr>
          <p:cNvSpPr/>
          <p:nvPr/>
        </p:nvSpPr>
        <p:spPr>
          <a:xfrm>
            <a:off x="4727848" y="2448870"/>
            <a:ext cx="134554" cy="1026230"/>
          </a:xfrm>
          <a:prstGeom prst="rightBracket">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DBD64725-D084-4BA7-A555-2F67D8B21060}"/>
              </a:ext>
            </a:extLst>
          </p:cNvPr>
          <p:cNvSpPr txBox="1"/>
          <p:nvPr/>
        </p:nvSpPr>
        <p:spPr>
          <a:xfrm>
            <a:off x="4646968" y="2196676"/>
            <a:ext cx="98135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Epidemiology</a:t>
            </a:r>
          </a:p>
        </p:txBody>
      </p:sp>
      <p:sp>
        <p:nvSpPr>
          <p:cNvPr id="25" name="TextBox 24">
            <a:extLst>
              <a:ext uri="{FF2B5EF4-FFF2-40B4-BE49-F238E27FC236}">
                <a16:creationId xmlns:a16="http://schemas.microsoft.com/office/drawing/2014/main" id="{D6515537-4494-4B33-ABF0-46AE05538B39}"/>
              </a:ext>
            </a:extLst>
          </p:cNvPr>
          <p:cNvSpPr txBox="1"/>
          <p:nvPr/>
        </p:nvSpPr>
        <p:spPr>
          <a:xfrm>
            <a:off x="4777276" y="3594733"/>
            <a:ext cx="8691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Entomology</a:t>
            </a:r>
          </a:p>
        </p:txBody>
      </p:sp>
      <p:sp>
        <p:nvSpPr>
          <p:cNvPr id="26" name="TextBox 25">
            <a:extLst>
              <a:ext uri="{FF2B5EF4-FFF2-40B4-BE49-F238E27FC236}">
                <a16:creationId xmlns:a16="http://schemas.microsoft.com/office/drawing/2014/main" id="{97691BAE-220E-4D01-951B-63C4C84A8967}"/>
              </a:ext>
            </a:extLst>
          </p:cNvPr>
          <p:cNvSpPr txBox="1"/>
          <p:nvPr/>
        </p:nvSpPr>
        <p:spPr>
          <a:xfrm>
            <a:off x="4697010" y="4033933"/>
            <a:ext cx="10230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Climate &amp; Seasonality</a:t>
            </a:r>
          </a:p>
        </p:txBody>
      </p:sp>
      <p:sp>
        <p:nvSpPr>
          <p:cNvPr id="27" name="TextBox 26">
            <a:extLst>
              <a:ext uri="{FF2B5EF4-FFF2-40B4-BE49-F238E27FC236}">
                <a16:creationId xmlns:a16="http://schemas.microsoft.com/office/drawing/2014/main" id="{62D8D3C9-4F3B-4D71-BF6D-ECC300236181}"/>
              </a:ext>
            </a:extLst>
          </p:cNvPr>
          <p:cNvSpPr txBox="1"/>
          <p:nvPr/>
        </p:nvSpPr>
        <p:spPr>
          <a:xfrm>
            <a:off x="4697010" y="4460156"/>
            <a:ext cx="92044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Urbanization</a:t>
            </a:r>
          </a:p>
        </p:txBody>
      </p:sp>
      <p:sp>
        <p:nvSpPr>
          <p:cNvPr id="28" name="TextBox 27">
            <a:extLst>
              <a:ext uri="{FF2B5EF4-FFF2-40B4-BE49-F238E27FC236}">
                <a16:creationId xmlns:a16="http://schemas.microsoft.com/office/drawing/2014/main" id="{84D32184-7CE1-46D1-9D14-7FAF3BFCAD10}"/>
              </a:ext>
            </a:extLst>
          </p:cNvPr>
          <p:cNvSpPr txBox="1"/>
          <p:nvPr/>
        </p:nvSpPr>
        <p:spPr>
          <a:xfrm>
            <a:off x="4699521" y="4819723"/>
            <a:ext cx="1071127" cy="9387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Health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Drug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Conflict zones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Land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a:ea typeface="+mn-ea"/>
                <a:cs typeface="+mn-cs"/>
              </a:rPr>
              <a:t>etc</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46F21BFD-8EC5-4F50-AD2B-B89B8224100D}"/>
              </a:ext>
            </a:extLst>
          </p:cNvPr>
          <p:cNvSpPr txBox="1"/>
          <p:nvPr/>
        </p:nvSpPr>
        <p:spPr>
          <a:xfrm>
            <a:off x="4848695" y="2448870"/>
            <a:ext cx="7328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Incidence</a:t>
            </a:r>
          </a:p>
        </p:txBody>
      </p:sp>
      <p:sp>
        <p:nvSpPr>
          <p:cNvPr id="31" name="TextBox 30">
            <a:extLst>
              <a:ext uri="{FF2B5EF4-FFF2-40B4-BE49-F238E27FC236}">
                <a16:creationId xmlns:a16="http://schemas.microsoft.com/office/drawing/2014/main" id="{9D70AE4B-97E5-46A3-8A00-826EA1F1817D}"/>
              </a:ext>
            </a:extLst>
          </p:cNvPr>
          <p:cNvSpPr txBox="1"/>
          <p:nvPr/>
        </p:nvSpPr>
        <p:spPr>
          <a:xfrm>
            <a:off x="4843834" y="2767929"/>
            <a:ext cx="8146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Prevalence</a:t>
            </a:r>
          </a:p>
        </p:txBody>
      </p:sp>
      <p:sp>
        <p:nvSpPr>
          <p:cNvPr id="32" name="TextBox 31">
            <a:extLst>
              <a:ext uri="{FF2B5EF4-FFF2-40B4-BE49-F238E27FC236}">
                <a16:creationId xmlns:a16="http://schemas.microsoft.com/office/drawing/2014/main" id="{981B8B0A-347E-41CC-B07A-603AF1E8DCE9}"/>
              </a:ext>
            </a:extLst>
          </p:cNvPr>
          <p:cNvSpPr txBox="1"/>
          <p:nvPr/>
        </p:nvSpPr>
        <p:spPr>
          <a:xfrm>
            <a:off x="4854068" y="3119900"/>
            <a:ext cx="71686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Mortality</a:t>
            </a:r>
          </a:p>
        </p:txBody>
      </p:sp>
      <p:sp>
        <p:nvSpPr>
          <p:cNvPr id="33" name="TextBox 32">
            <a:extLst>
              <a:ext uri="{FF2B5EF4-FFF2-40B4-BE49-F238E27FC236}">
                <a16:creationId xmlns:a16="http://schemas.microsoft.com/office/drawing/2014/main" id="{35A0A6DC-AD21-4D99-A2B7-1618BF9CDE05}"/>
              </a:ext>
            </a:extLst>
          </p:cNvPr>
          <p:cNvSpPr txBox="1"/>
          <p:nvPr/>
        </p:nvSpPr>
        <p:spPr>
          <a:xfrm>
            <a:off x="2654746" y="1401921"/>
            <a:ext cx="33843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BBB59">
                    <a:lumMod val="50000"/>
                  </a:srgbClr>
                </a:solidFill>
                <a:effectLst/>
                <a:uLnTx/>
                <a:uFillTx/>
                <a:latin typeface="Calibri"/>
                <a:ea typeface="+mn-ea"/>
                <a:cs typeface="+mn-cs"/>
              </a:rPr>
              <a:t>Stratification</a:t>
            </a:r>
            <a:r>
              <a:rPr kumimoji="0" lang="en-US" sz="1200" b="0" i="0" u="none" strike="noStrike" kern="1200" cap="none" spc="0" normalizeH="0" baseline="0" noProof="0" dirty="0">
                <a:ln>
                  <a:noFill/>
                </a:ln>
                <a:solidFill>
                  <a:prstClr val="black"/>
                </a:solidFill>
                <a:effectLst/>
                <a:uLnTx/>
                <a:uFillTx/>
                <a:latin typeface="Calibri"/>
                <a:ea typeface="+mn-ea"/>
                <a:cs typeface="+mn-cs"/>
              </a:rPr>
              <a:t>: Hierarchical ordering of one or multiple layers of information to make decisions</a:t>
            </a:r>
          </a:p>
        </p:txBody>
      </p:sp>
      <p:sp>
        <p:nvSpPr>
          <p:cNvPr id="34" name="TextBox 33">
            <a:extLst>
              <a:ext uri="{FF2B5EF4-FFF2-40B4-BE49-F238E27FC236}">
                <a16:creationId xmlns:a16="http://schemas.microsoft.com/office/drawing/2014/main" id="{324C9F71-0697-4379-B92E-01C3524FC7A6}"/>
              </a:ext>
            </a:extLst>
          </p:cNvPr>
          <p:cNvSpPr txBox="1"/>
          <p:nvPr/>
        </p:nvSpPr>
        <p:spPr>
          <a:xfrm>
            <a:off x="3998532" y="1882326"/>
            <a:ext cx="9218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BBB59">
                    <a:lumMod val="50000"/>
                  </a:srgbClr>
                </a:solidFill>
                <a:effectLst/>
                <a:uLnTx/>
                <a:uFillTx/>
                <a:latin typeface="Calibri"/>
                <a:ea typeface="+mn-ea"/>
                <a:cs typeface="+mn-cs"/>
              </a:rPr>
              <a:t>Indicators</a:t>
            </a:r>
          </a:p>
        </p:txBody>
      </p:sp>
      <p:sp>
        <p:nvSpPr>
          <p:cNvPr id="35" name="TextBox 34">
            <a:extLst>
              <a:ext uri="{FF2B5EF4-FFF2-40B4-BE49-F238E27FC236}">
                <a16:creationId xmlns:a16="http://schemas.microsoft.com/office/drawing/2014/main" id="{A0ACA4EF-A95A-44D8-A79D-10A96EA378AB}"/>
              </a:ext>
            </a:extLst>
          </p:cNvPr>
          <p:cNvSpPr txBox="1"/>
          <p:nvPr/>
        </p:nvSpPr>
        <p:spPr>
          <a:xfrm>
            <a:off x="3400079" y="4783714"/>
            <a:ext cx="538930" cy="707886"/>
          </a:xfrm>
          <a:prstGeom prst="rect">
            <a:avLst/>
          </a:prstGeom>
          <a:noFill/>
          <a:scene3d>
            <a:camera prst="isometricOffAxis2Top"/>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7" name="Picture 36" descr="Districts eligible for IRS (&gt;25%pfpr and &gt;500cases per 1000)">
            <a:extLst>
              <a:ext uri="{FF2B5EF4-FFF2-40B4-BE49-F238E27FC236}">
                <a16:creationId xmlns:a16="http://schemas.microsoft.com/office/drawing/2014/main" id="{75FE4E97-8A76-4A75-AD76-F7DCBE0E2352}"/>
              </a:ext>
            </a:extLst>
          </p:cNvPr>
          <p:cNvPicPr/>
          <p:nvPr/>
        </p:nvPicPr>
        <p:blipFill rotWithShape="1">
          <a:blip r:embed="rId12" cstate="print">
            <a:extLst>
              <a:ext uri="{28A0092B-C50C-407E-A947-70E740481C1C}">
                <a14:useLocalDpi xmlns:a14="http://schemas.microsoft.com/office/drawing/2010/main" val="0"/>
              </a:ext>
            </a:extLst>
          </a:blip>
          <a:srcRect l="7785" t="11619"/>
          <a:stretch/>
        </p:blipFill>
        <p:spPr bwMode="auto">
          <a:xfrm>
            <a:off x="6407200" y="1772795"/>
            <a:ext cx="714895" cy="942834"/>
          </a:xfrm>
          <a:prstGeom prst="rect">
            <a:avLst/>
          </a:prstGeom>
          <a:noFill/>
          <a:ln>
            <a:noFill/>
          </a:ln>
          <a:extLst>
            <a:ext uri="{53640926-AAD7-44D8-BBD7-CCE9431645EC}">
              <a14:shadowObscured xmlns:a14="http://schemas.microsoft.com/office/drawing/2010/main"/>
            </a:ext>
          </a:extLst>
        </p:spPr>
      </p:pic>
      <p:pic>
        <p:nvPicPr>
          <p:cNvPr id="38" name="Picture 37" descr="Districts eligible for SMC - operationaly feasable">
            <a:extLst>
              <a:ext uri="{FF2B5EF4-FFF2-40B4-BE49-F238E27FC236}">
                <a16:creationId xmlns:a16="http://schemas.microsoft.com/office/drawing/2014/main" id="{4849DCD5-4239-4F83-A4EC-F142DCA11FE8}"/>
              </a:ext>
            </a:extLst>
          </p:cNvPr>
          <p:cNvPicPr/>
          <p:nvPr/>
        </p:nvPicPr>
        <p:blipFill rotWithShape="1">
          <a:blip r:embed="rId13" cstate="print">
            <a:extLst>
              <a:ext uri="{28A0092B-C50C-407E-A947-70E740481C1C}">
                <a14:useLocalDpi xmlns:a14="http://schemas.microsoft.com/office/drawing/2010/main" val="0"/>
              </a:ext>
            </a:extLst>
          </a:blip>
          <a:srcRect l="8383" t="11895"/>
          <a:stretch/>
        </p:blipFill>
        <p:spPr bwMode="auto">
          <a:xfrm>
            <a:off x="7176120" y="2788668"/>
            <a:ext cx="728958" cy="1045538"/>
          </a:xfrm>
          <a:prstGeom prst="rect">
            <a:avLst/>
          </a:prstGeom>
          <a:noFill/>
          <a:ln>
            <a:noFill/>
          </a:ln>
          <a:extLst>
            <a:ext uri="{53640926-AAD7-44D8-BBD7-CCE9431645EC}">
              <a14:shadowObscured xmlns:a14="http://schemas.microsoft.com/office/drawing/2010/main"/>
            </a:ext>
          </a:extLst>
        </p:spPr>
      </p:pic>
      <p:pic>
        <p:nvPicPr>
          <p:cNvPr id="39" name="Picture 38">
            <a:extLst>
              <a:ext uri="{FF2B5EF4-FFF2-40B4-BE49-F238E27FC236}">
                <a16:creationId xmlns:a16="http://schemas.microsoft.com/office/drawing/2014/main" id="{F1322E91-98B8-4D65-8ACE-75668DCFEE70}"/>
              </a:ext>
            </a:extLst>
          </p:cNvPr>
          <p:cNvPicPr>
            <a:picLocks noChangeAspect="1"/>
          </p:cNvPicPr>
          <p:nvPr/>
        </p:nvPicPr>
        <p:blipFill>
          <a:blip r:embed="rId14"/>
          <a:stretch>
            <a:fillRect/>
          </a:stretch>
        </p:blipFill>
        <p:spPr>
          <a:xfrm>
            <a:off x="6393136" y="2788668"/>
            <a:ext cx="728957" cy="1010626"/>
          </a:xfrm>
          <a:prstGeom prst="rect">
            <a:avLst/>
          </a:prstGeom>
          <a:ln>
            <a:noFill/>
          </a:ln>
        </p:spPr>
      </p:pic>
      <p:pic>
        <p:nvPicPr>
          <p:cNvPr id="40" name="Picture 39">
            <a:extLst>
              <a:ext uri="{FF2B5EF4-FFF2-40B4-BE49-F238E27FC236}">
                <a16:creationId xmlns:a16="http://schemas.microsoft.com/office/drawing/2014/main" id="{36C1491C-6A3D-4060-901A-75EAD39AE5C8}"/>
              </a:ext>
            </a:extLst>
          </p:cNvPr>
          <p:cNvPicPr>
            <a:picLocks noChangeAspect="1"/>
          </p:cNvPicPr>
          <p:nvPr/>
        </p:nvPicPr>
        <p:blipFill>
          <a:blip r:embed="rId15"/>
          <a:stretch>
            <a:fillRect/>
          </a:stretch>
        </p:blipFill>
        <p:spPr>
          <a:xfrm>
            <a:off x="7143669" y="1772795"/>
            <a:ext cx="714895" cy="980327"/>
          </a:xfrm>
          <a:prstGeom prst="rect">
            <a:avLst/>
          </a:prstGeom>
          <a:ln>
            <a:noFill/>
          </a:ln>
        </p:spPr>
      </p:pic>
      <p:cxnSp>
        <p:nvCxnSpPr>
          <p:cNvPr id="41" name="Straight Arrow Connector 40">
            <a:extLst>
              <a:ext uri="{FF2B5EF4-FFF2-40B4-BE49-F238E27FC236}">
                <a16:creationId xmlns:a16="http://schemas.microsoft.com/office/drawing/2014/main" id="{A522F0BA-4B70-4258-BC79-F5FB207D1E01}"/>
              </a:ext>
            </a:extLst>
          </p:cNvPr>
          <p:cNvCxnSpPr>
            <a:cxnSpLocks/>
          </p:cNvCxnSpPr>
          <p:nvPr/>
        </p:nvCxnSpPr>
        <p:spPr>
          <a:xfrm flipV="1">
            <a:off x="5816157" y="2136511"/>
            <a:ext cx="3014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2" descr="Intervention mixes (with IRS &gt;25% pfpr)">
            <a:extLst>
              <a:ext uri="{FF2B5EF4-FFF2-40B4-BE49-F238E27FC236}">
                <a16:creationId xmlns:a16="http://schemas.microsoft.com/office/drawing/2014/main" id="{5E5F0708-438D-4B87-82F8-9E1C6504CE5D}"/>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8185" t="10888" r="16070" b="27950"/>
          <a:stretch/>
        </p:blipFill>
        <p:spPr bwMode="auto">
          <a:xfrm>
            <a:off x="7251566" y="5182568"/>
            <a:ext cx="1060477" cy="1423494"/>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E62793AB-4041-489F-BB96-48D1778EBEE4}"/>
              </a:ext>
            </a:extLst>
          </p:cNvPr>
          <p:cNvSpPr/>
          <p:nvPr/>
        </p:nvSpPr>
        <p:spPr>
          <a:xfrm>
            <a:off x="6143714" y="970865"/>
            <a:ext cx="2270286" cy="2950742"/>
          </a:xfrm>
          <a:prstGeom prst="rect">
            <a:avLst/>
          </a:prstGeom>
          <a:no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779DEDED-06D5-49B4-8C6A-C1BE45E03D5A}"/>
              </a:ext>
            </a:extLst>
          </p:cNvPr>
          <p:cNvSpPr/>
          <p:nvPr/>
        </p:nvSpPr>
        <p:spPr>
          <a:xfrm>
            <a:off x="6196657" y="970865"/>
            <a:ext cx="206491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BBB59">
                    <a:lumMod val="50000"/>
                  </a:srgbClr>
                </a:solidFill>
                <a:effectLst/>
                <a:uLnTx/>
                <a:uFillTx/>
                <a:latin typeface="Calibri"/>
                <a:ea typeface="+mn-ea"/>
                <a:cs typeface="+mn-cs"/>
              </a:rPr>
              <a:t>Intervention targeting</a:t>
            </a:r>
            <a:r>
              <a:rPr kumimoji="0" lang="en-US" sz="1100" b="0" i="0" u="none" strike="noStrike" kern="1200" cap="none" spc="0" normalizeH="0" baseline="0" noProof="0" dirty="0">
                <a:ln>
                  <a:noFill/>
                </a:ln>
                <a:solidFill>
                  <a:prstClr val="black"/>
                </a:solidFill>
                <a:effectLst/>
                <a:uLnTx/>
                <a:uFillTx/>
                <a:latin typeface="Calibri"/>
                <a:ea typeface="+mn-ea"/>
                <a:cs typeface="+mn-cs"/>
              </a:rPr>
              <a:t>: For each intervention, identify the operational unit that meets criteria + operational feasibility</a:t>
            </a:r>
          </a:p>
        </p:txBody>
      </p:sp>
      <p:sp>
        <p:nvSpPr>
          <p:cNvPr id="49" name="TextBox 48">
            <a:extLst>
              <a:ext uri="{FF2B5EF4-FFF2-40B4-BE49-F238E27FC236}">
                <a16:creationId xmlns:a16="http://schemas.microsoft.com/office/drawing/2014/main" id="{6698545D-04D6-4669-9B7D-8F04C2E35A45}"/>
              </a:ext>
            </a:extLst>
          </p:cNvPr>
          <p:cNvSpPr txBox="1"/>
          <p:nvPr/>
        </p:nvSpPr>
        <p:spPr>
          <a:xfrm>
            <a:off x="6567000" y="2113407"/>
            <a:ext cx="36901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IRS</a:t>
            </a:r>
          </a:p>
        </p:txBody>
      </p:sp>
      <p:sp>
        <p:nvSpPr>
          <p:cNvPr id="50" name="TextBox 49">
            <a:extLst>
              <a:ext uri="{FF2B5EF4-FFF2-40B4-BE49-F238E27FC236}">
                <a16:creationId xmlns:a16="http://schemas.microsoft.com/office/drawing/2014/main" id="{7E72078A-6697-4474-AF9A-78A0D8A6FA18}"/>
              </a:ext>
            </a:extLst>
          </p:cNvPr>
          <p:cNvSpPr txBox="1"/>
          <p:nvPr/>
        </p:nvSpPr>
        <p:spPr>
          <a:xfrm>
            <a:off x="7263691" y="2113407"/>
            <a:ext cx="48923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LLINs</a:t>
            </a:r>
          </a:p>
        </p:txBody>
      </p:sp>
      <p:sp>
        <p:nvSpPr>
          <p:cNvPr id="51" name="TextBox 50">
            <a:extLst>
              <a:ext uri="{FF2B5EF4-FFF2-40B4-BE49-F238E27FC236}">
                <a16:creationId xmlns:a16="http://schemas.microsoft.com/office/drawing/2014/main" id="{1EF3F2B7-8F4A-4619-8517-F697E2D5BB11}"/>
              </a:ext>
            </a:extLst>
          </p:cNvPr>
          <p:cNvSpPr txBox="1"/>
          <p:nvPr/>
        </p:nvSpPr>
        <p:spPr>
          <a:xfrm>
            <a:off x="6513736" y="3188278"/>
            <a:ext cx="43473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PBO</a:t>
            </a:r>
          </a:p>
        </p:txBody>
      </p:sp>
      <p:sp>
        <p:nvSpPr>
          <p:cNvPr id="52" name="TextBox 51">
            <a:extLst>
              <a:ext uri="{FF2B5EF4-FFF2-40B4-BE49-F238E27FC236}">
                <a16:creationId xmlns:a16="http://schemas.microsoft.com/office/drawing/2014/main" id="{03F137FF-0871-47EA-A2E1-166EDE1DF8D1}"/>
              </a:ext>
            </a:extLst>
          </p:cNvPr>
          <p:cNvSpPr txBox="1"/>
          <p:nvPr/>
        </p:nvSpPr>
        <p:spPr>
          <a:xfrm>
            <a:off x="7289836" y="3157854"/>
            <a:ext cx="4507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SMC</a:t>
            </a:r>
          </a:p>
        </p:txBody>
      </p:sp>
      <p:sp>
        <p:nvSpPr>
          <p:cNvPr id="53" name="TextBox 52">
            <a:extLst>
              <a:ext uri="{FF2B5EF4-FFF2-40B4-BE49-F238E27FC236}">
                <a16:creationId xmlns:a16="http://schemas.microsoft.com/office/drawing/2014/main" id="{3DF91CEA-73B8-4854-AAEF-EC8190F56911}"/>
              </a:ext>
            </a:extLst>
          </p:cNvPr>
          <p:cNvSpPr txBox="1"/>
          <p:nvPr/>
        </p:nvSpPr>
        <p:spPr>
          <a:xfrm>
            <a:off x="6201083" y="5092080"/>
            <a:ext cx="12200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National Strategic Plan Intervention Mix Map &amp; informed goals</a:t>
            </a:r>
          </a:p>
        </p:txBody>
      </p:sp>
      <p:pic>
        <p:nvPicPr>
          <p:cNvPr id="54" name="Picture 2" descr="Intervention mixes (with IRS &gt;25% pfpr)">
            <a:extLst>
              <a:ext uri="{FF2B5EF4-FFF2-40B4-BE49-F238E27FC236}">
                <a16:creationId xmlns:a16="http://schemas.microsoft.com/office/drawing/2014/main" id="{63995438-52AD-4423-AED5-83C07690EAC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8309" t="80499" r="15233"/>
          <a:stretch/>
        </p:blipFill>
        <p:spPr bwMode="auto">
          <a:xfrm>
            <a:off x="6431197" y="6113341"/>
            <a:ext cx="729358" cy="56290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63E07D6-5CE2-4A3E-A5EF-872EE374A5EE}"/>
              </a:ext>
            </a:extLst>
          </p:cNvPr>
          <p:cNvSpPr/>
          <p:nvPr/>
        </p:nvSpPr>
        <p:spPr>
          <a:xfrm>
            <a:off x="6117653" y="4109220"/>
            <a:ext cx="2296348" cy="731395"/>
          </a:xfrm>
          <a:prstGeom prst="rect">
            <a:avLst/>
          </a:prstGeom>
          <a:noFill/>
          <a:ln w="1270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Mathematical models </a:t>
            </a:r>
            <a:r>
              <a:rPr kumimoji="0" lang="en-US" sz="1100" b="0" i="0" u="none" strike="noStrike" kern="1200" cap="none" spc="0" normalizeH="0" baseline="0" noProof="0" dirty="0">
                <a:ln>
                  <a:noFill/>
                </a:ln>
                <a:solidFill>
                  <a:prstClr val="black"/>
                </a:solidFill>
                <a:effectLst/>
                <a:uLnTx/>
                <a:uFillTx/>
                <a:latin typeface="Calibri"/>
                <a:ea typeface="+mn-ea"/>
                <a:cs typeface="+mn-cs"/>
              </a:rPr>
              <a:t>used to evaluate different scenarios and quantify impact of sub-nationally tailored intervention mixes</a:t>
            </a:r>
          </a:p>
        </p:txBody>
      </p:sp>
      <p:cxnSp>
        <p:nvCxnSpPr>
          <p:cNvPr id="58" name="Straight Arrow Connector 57">
            <a:extLst>
              <a:ext uri="{FF2B5EF4-FFF2-40B4-BE49-F238E27FC236}">
                <a16:creationId xmlns:a16="http://schemas.microsoft.com/office/drawing/2014/main" id="{4E8F5E7F-F7E6-4682-B36E-F91DAFF2BC07}"/>
              </a:ext>
            </a:extLst>
          </p:cNvPr>
          <p:cNvCxnSpPr>
            <a:cxnSpLocks/>
          </p:cNvCxnSpPr>
          <p:nvPr/>
        </p:nvCxnSpPr>
        <p:spPr>
          <a:xfrm>
            <a:off x="7439105" y="3951329"/>
            <a:ext cx="0" cy="150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88A2A3B-006A-4535-80B4-32777B69A009}"/>
              </a:ext>
            </a:extLst>
          </p:cNvPr>
          <p:cNvSpPr/>
          <p:nvPr/>
        </p:nvSpPr>
        <p:spPr>
          <a:xfrm>
            <a:off x="6131101" y="5005698"/>
            <a:ext cx="2279002" cy="1709696"/>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2" name="Straight Arrow Connector 61">
            <a:extLst>
              <a:ext uri="{FF2B5EF4-FFF2-40B4-BE49-F238E27FC236}">
                <a16:creationId xmlns:a16="http://schemas.microsoft.com/office/drawing/2014/main" id="{11EA4962-7DED-427F-8582-C14BD61346A6}"/>
              </a:ext>
            </a:extLst>
          </p:cNvPr>
          <p:cNvCxnSpPr>
            <a:cxnSpLocks/>
          </p:cNvCxnSpPr>
          <p:nvPr/>
        </p:nvCxnSpPr>
        <p:spPr>
          <a:xfrm>
            <a:off x="7439105" y="4840615"/>
            <a:ext cx="6724" cy="16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C313536-7C69-4420-A18B-89E17A7BEA66}"/>
              </a:ext>
            </a:extLst>
          </p:cNvPr>
          <p:cNvCxnSpPr>
            <a:cxnSpLocks/>
          </p:cNvCxnSpPr>
          <p:nvPr/>
        </p:nvCxnSpPr>
        <p:spPr>
          <a:xfrm flipV="1">
            <a:off x="8433925" y="5835018"/>
            <a:ext cx="37223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6B5799F3-E983-4868-AB4E-ECCB3A1C6900}"/>
              </a:ext>
            </a:extLst>
          </p:cNvPr>
          <p:cNvSpPr/>
          <p:nvPr/>
        </p:nvSpPr>
        <p:spPr>
          <a:xfrm>
            <a:off x="8790191" y="5446110"/>
            <a:ext cx="3162468" cy="924764"/>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7CD72044-F9F8-44A1-82E7-955577838792}"/>
              </a:ext>
            </a:extLst>
          </p:cNvPr>
          <p:cNvSpPr/>
          <p:nvPr/>
        </p:nvSpPr>
        <p:spPr>
          <a:xfrm>
            <a:off x="8956548" y="5562294"/>
            <a:ext cx="137979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BBB59">
                    <a:lumMod val="50000"/>
                  </a:srgbClr>
                </a:solidFill>
                <a:effectLst/>
                <a:uLnTx/>
                <a:uFillTx/>
                <a:latin typeface="Calibri"/>
                <a:ea typeface="+mn-ea"/>
                <a:cs typeface="+mn-cs"/>
              </a:rPr>
              <a:t>Costing</a:t>
            </a:r>
            <a:r>
              <a:rPr kumimoji="0" lang="en-US" sz="1400" b="0" i="0" u="none" strike="noStrike" kern="1200" cap="none" spc="0" normalizeH="0" baseline="0" noProof="0" dirty="0">
                <a:ln>
                  <a:noFill/>
                </a:ln>
                <a:solidFill>
                  <a:prstClr val="black"/>
                </a:solidFill>
                <a:effectLst/>
                <a:uLnTx/>
                <a:uFillTx/>
                <a:latin typeface="Calibri"/>
                <a:ea typeface="+mn-ea"/>
                <a:cs typeface="+mn-cs"/>
              </a:rPr>
              <a:t> of  national strategic plan</a:t>
            </a:r>
          </a:p>
        </p:txBody>
      </p:sp>
      <p:sp>
        <p:nvSpPr>
          <p:cNvPr id="74" name="Rectangle 73">
            <a:extLst>
              <a:ext uri="{FF2B5EF4-FFF2-40B4-BE49-F238E27FC236}">
                <a16:creationId xmlns:a16="http://schemas.microsoft.com/office/drawing/2014/main" id="{2EBF5D20-2F6A-4CC5-8491-78BB678A9975}"/>
              </a:ext>
            </a:extLst>
          </p:cNvPr>
          <p:cNvSpPr/>
          <p:nvPr/>
        </p:nvSpPr>
        <p:spPr>
          <a:xfrm>
            <a:off x="10271408" y="5950431"/>
            <a:ext cx="648072" cy="3689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6FB5BCE8-3E56-441C-A18C-858F0BF02B94}"/>
              </a:ext>
            </a:extLst>
          </p:cNvPr>
          <p:cNvSpPr/>
          <p:nvPr/>
        </p:nvSpPr>
        <p:spPr>
          <a:xfrm>
            <a:off x="11254001" y="6037104"/>
            <a:ext cx="499481" cy="3108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a:t>
            </a:r>
          </a:p>
        </p:txBody>
      </p:sp>
      <p:sp>
        <p:nvSpPr>
          <p:cNvPr id="76" name="TextBox 75">
            <a:extLst>
              <a:ext uri="{FF2B5EF4-FFF2-40B4-BE49-F238E27FC236}">
                <a16:creationId xmlns:a16="http://schemas.microsoft.com/office/drawing/2014/main" id="{C108F149-9423-4D7C-BE71-D9E6C452A61B}"/>
              </a:ext>
            </a:extLst>
          </p:cNvPr>
          <p:cNvSpPr txBox="1"/>
          <p:nvPr/>
        </p:nvSpPr>
        <p:spPr>
          <a:xfrm>
            <a:off x="10136989" y="5531691"/>
            <a:ext cx="83883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How much it costs</a:t>
            </a:r>
          </a:p>
        </p:txBody>
      </p:sp>
      <p:sp>
        <p:nvSpPr>
          <p:cNvPr id="77" name="TextBox 76">
            <a:extLst>
              <a:ext uri="{FF2B5EF4-FFF2-40B4-BE49-F238E27FC236}">
                <a16:creationId xmlns:a16="http://schemas.microsoft.com/office/drawing/2014/main" id="{4B28043B-3D82-4BF4-B728-22A706E9C1C5}"/>
              </a:ext>
            </a:extLst>
          </p:cNvPr>
          <p:cNvSpPr txBox="1"/>
          <p:nvPr/>
        </p:nvSpPr>
        <p:spPr>
          <a:xfrm>
            <a:off x="11004621" y="5491600"/>
            <a:ext cx="99824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How much there is available</a:t>
            </a:r>
          </a:p>
        </p:txBody>
      </p:sp>
      <p:cxnSp>
        <p:nvCxnSpPr>
          <p:cNvPr id="78" name="Straight Arrow Connector 77">
            <a:extLst>
              <a:ext uri="{FF2B5EF4-FFF2-40B4-BE49-F238E27FC236}">
                <a16:creationId xmlns:a16="http://schemas.microsoft.com/office/drawing/2014/main" id="{5A9A38B8-8D44-44BD-B3BC-B2DB731CA5E6}"/>
              </a:ext>
            </a:extLst>
          </p:cNvPr>
          <p:cNvCxnSpPr>
            <a:cxnSpLocks/>
          </p:cNvCxnSpPr>
          <p:nvPr/>
        </p:nvCxnSpPr>
        <p:spPr>
          <a:xfrm flipV="1">
            <a:off x="10455179" y="5092081"/>
            <a:ext cx="0" cy="35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654C4AF-5B12-4B5C-8207-E2E8127B23F4}"/>
              </a:ext>
            </a:extLst>
          </p:cNvPr>
          <p:cNvSpPr/>
          <p:nvPr/>
        </p:nvSpPr>
        <p:spPr>
          <a:xfrm>
            <a:off x="8806162" y="3600956"/>
            <a:ext cx="3187265" cy="1462840"/>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5078836E-DE46-4241-991D-B349EEA9863A}"/>
              </a:ext>
            </a:extLst>
          </p:cNvPr>
          <p:cNvSpPr txBox="1"/>
          <p:nvPr/>
        </p:nvSpPr>
        <p:spPr>
          <a:xfrm>
            <a:off x="8923698" y="3662687"/>
            <a:ext cx="303504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64A2">
                    <a:lumMod val="50000"/>
                  </a:srgbClr>
                </a:solidFill>
                <a:effectLst/>
                <a:uLnTx/>
                <a:uFillTx/>
                <a:latin typeface="Calibri"/>
                <a:ea typeface="+mn-ea"/>
                <a:cs typeface="+mn-cs"/>
              </a:rPr>
              <a:t>Prioritization</a:t>
            </a:r>
            <a:r>
              <a:rPr kumimoji="0" lang="en-US" sz="1200" b="0" i="0" u="none" strike="noStrike" kern="1200" cap="none" spc="0" normalizeH="0" baseline="0" noProof="0" dirty="0">
                <a:ln>
                  <a:noFill/>
                </a:ln>
                <a:solidFill>
                  <a:prstClr val="black"/>
                </a:solidFill>
                <a:effectLst/>
                <a:uLnTx/>
                <a:uFillTx/>
                <a:latin typeface="Calibri"/>
                <a:ea typeface="+mn-ea"/>
                <a:cs typeface="+mn-cs"/>
              </a:rPr>
              <a:t>: Prioritizing intervention to achieve maximum impact within a resource envelope</a:t>
            </a:r>
          </a:p>
          <a:p>
            <a:pPr marL="1587" marR="0" lvl="1"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Implications: </a:t>
            </a:r>
          </a:p>
          <a:p>
            <a:pPr marL="111125" marR="0" lvl="1" indent="-1111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Less commodities</a:t>
            </a:r>
          </a:p>
          <a:p>
            <a:pPr marL="111125" marR="0" lvl="1" indent="-1111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Reduced coverage targets, </a:t>
            </a:r>
          </a:p>
          <a:p>
            <a:pPr marL="111125" marR="0" lvl="1" indent="-1111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Higher efficiency threshold</a:t>
            </a:r>
          </a:p>
          <a:p>
            <a:pPr marL="111125" marR="0" lvl="1" indent="-1111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Equity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2" name="Picture 81" descr="LLINs plan under NSP and FR1">
            <a:extLst>
              <a:ext uri="{FF2B5EF4-FFF2-40B4-BE49-F238E27FC236}">
                <a16:creationId xmlns:a16="http://schemas.microsoft.com/office/drawing/2014/main" id="{DA2F256A-9D81-4FE6-92AB-B5D581840CD5}"/>
              </a:ext>
            </a:extLst>
          </p:cNvPr>
          <p:cNvPicPr/>
          <p:nvPr/>
        </p:nvPicPr>
        <p:blipFill rotWithShape="1">
          <a:blip r:embed="rId18" cstate="print">
            <a:extLst>
              <a:ext uri="{28A0092B-C50C-407E-A947-70E740481C1C}">
                <a14:useLocalDpi xmlns:a14="http://schemas.microsoft.com/office/drawing/2010/main" val="0"/>
              </a:ext>
            </a:extLst>
          </a:blip>
          <a:srcRect l="11400" t="3971" r="12808" b="23427"/>
          <a:stretch/>
        </p:blipFill>
        <p:spPr bwMode="auto">
          <a:xfrm>
            <a:off x="11213417" y="4113004"/>
            <a:ext cx="660827" cy="878401"/>
          </a:xfrm>
          <a:prstGeom prst="rect">
            <a:avLst/>
          </a:prstGeom>
          <a:noFill/>
          <a:ln>
            <a:noFill/>
          </a:ln>
          <a:extLst>
            <a:ext uri="{53640926-AAD7-44D8-BBD7-CCE9431645EC}">
              <a14:shadowObscured xmlns:a14="http://schemas.microsoft.com/office/drawing/2010/main"/>
            </a:ext>
          </a:extLst>
        </p:spPr>
      </p:pic>
      <p:pic>
        <p:nvPicPr>
          <p:cNvPr id="83" name="Picture 82">
            <a:extLst>
              <a:ext uri="{FF2B5EF4-FFF2-40B4-BE49-F238E27FC236}">
                <a16:creationId xmlns:a16="http://schemas.microsoft.com/office/drawing/2014/main" id="{00FD8657-9D4C-49B7-AA16-7264F2C95289}"/>
              </a:ext>
            </a:extLst>
          </p:cNvPr>
          <p:cNvPicPr>
            <a:picLocks noChangeAspect="1"/>
          </p:cNvPicPr>
          <p:nvPr/>
        </p:nvPicPr>
        <p:blipFill>
          <a:blip r:embed="rId19"/>
          <a:stretch>
            <a:fillRect/>
          </a:stretch>
        </p:blipFill>
        <p:spPr>
          <a:xfrm>
            <a:off x="10455179" y="4101252"/>
            <a:ext cx="660827" cy="888662"/>
          </a:xfrm>
          <a:prstGeom prst="rect">
            <a:avLst/>
          </a:prstGeom>
        </p:spPr>
      </p:pic>
      <p:sp>
        <p:nvSpPr>
          <p:cNvPr id="84" name="TextBox 83">
            <a:extLst>
              <a:ext uri="{FF2B5EF4-FFF2-40B4-BE49-F238E27FC236}">
                <a16:creationId xmlns:a16="http://schemas.microsoft.com/office/drawing/2014/main" id="{FEDA9ECC-58B3-4007-A3D4-5B00C61B4FD6}"/>
              </a:ext>
            </a:extLst>
          </p:cNvPr>
          <p:cNvSpPr txBox="1"/>
          <p:nvPr/>
        </p:nvSpPr>
        <p:spPr>
          <a:xfrm>
            <a:off x="10560496" y="4444141"/>
            <a:ext cx="36901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IRS</a:t>
            </a:r>
          </a:p>
        </p:txBody>
      </p:sp>
      <p:sp>
        <p:nvSpPr>
          <p:cNvPr id="85" name="TextBox 84">
            <a:extLst>
              <a:ext uri="{FF2B5EF4-FFF2-40B4-BE49-F238E27FC236}">
                <a16:creationId xmlns:a16="http://schemas.microsoft.com/office/drawing/2014/main" id="{41E153E9-9CF4-4FF9-A746-0E5F5522F4FA}"/>
              </a:ext>
            </a:extLst>
          </p:cNvPr>
          <p:cNvSpPr txBox="1"/>
          <p:nvPr/>
        </p:nvSpPr>
        <p:spPr>
          <a:xfrm>
            <a:off x="11307821" y="4332376"/>
            <a:ext cx="56618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LLINs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&amp; PBO</a:t>
            </a:r>
          </a:p>
        </p:txBody>
      </p:sp>
      <p:sp>
        <p:nvSpPr>
          <p:cNvPr id="86" name="Rectangle 85">
            <a:extLst>
              <a:ext uri="{FF2B5EF4-FFF2-40B4-BE49-F238E27FC236}">
                <a16:creationId xmlns:a16="http://schemas.microsoft.com/office/drawing/2014/main" id="{32CF6D9C-E299-43B7-A610-B4204E603C1D}"/>
              </a:ext>
            </a:extLst>
          </p:cNvPr>
          <p:cNvSpPr/>
          <p:nvPr/>
        </p:nvSpPr>
        <p:spPr>
          <a:xfrm>
            <a:off x="8923697" y="2782840"/>
            <a:ext cx="2202716" cy="659918"/>
          </a:xfrm>
          <a:prstGeom prst="rect">
            <a:avLst/>
          </a:prstGeom>
          <a:noFill/>
          <a:ln w="1270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Mathematical models may be used  for resource prioritization </a:t>
            </a:r>
            <a:r>
              <a:rPr kumimoji="0" lang="en-US" sz="1000" b="0" i="0" u="none" strike="noStrike" kern="1200" cap="none" spc="0" normalizeH="0" baseline="0" noProof="0" dirty="0">
                <a:ln>
                  <a:noFill/>
                </a:ln>
                <a:solidFill>
                  <a:prstClr val="black"/>
                </a:solidFill>
                <a:effectLst/>
                <a:uLnTx/>
                <a:uFillTx/>
                <a:latin typeface="Calibri"/>
                <a:ea typeface="+mn-ea"/>
                <a:cs typeface="+mn-cs"/>
              </a:rPr>
              <a:t>through cost-effectiveness analysis of different scenarios</a:t>
            </a:r>
          </a:p>
        </p:txBody>
      </p:sp>
      <p:cxnSp>
        <p:nvCxnSpPr>
          <p:cNvPr id="87" name="Straight Arrow Connector 86">
            <a:extLst>
              <a:ext uri="{FF2B5EF4-FFF2-40B4-BE49-F238E27FC236}">
                <a16:creationId xmlns:a16="http://schemas.microsoft.com/office/drawing/2014/main" id="{B3AA472C-A1F6-4F7E-BC66-14D93911034D}"/>
              </a:ext>
            </a:extLst>
          </p:cNvPr>
          <p:cNvCxnSpPr>
            <a:cxnSpLocks/>
          </p:cNvCxnSpPr>
          <p:nvPr/>
        </p:nvCxnSpPr>
        <p:spPr>
          <a:xfrm flipV="1">
            <a:off x="11213279" y="2592051"/>
            <a:ext cx="0" cy="1008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67789157-F903-4DC3-A9E4-67FF367346E7}"/>
              </a:ext>
            </a:extLst>
          </p:cNvPr>
          <p:cNvSpPr/>
          <p:nvPr/>
        </p:nvSpPr>
        <p:spPr>
          <a:xfrm>
            <a:off x="8923698" y="1268760"/>
            <a:ext cx="3069728" cy="1292778"/>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1" name="Picture 90" descr="Prioritized plan (FR1 placing PBOs instead of IRS)">
            <a:extLst>
              <a:ext uri="{FF2B5EF4-FFF2-40B4-BE49-F238E27FC236}">
                <a16:creationId xmlns:a16="http://schemas.microsoft.com/office/drawing/2014/main" id="{BF3C6439-51C3-4B0B-ABB1-6F46C1DDBA93}"/>
              </a:ext>
            </a:extLst>
          </p:cNvPr>
          <p:cNvPicPr/>
          <p:nvPr/>
        </p:nvPicPr>
        <p:blipFill rotWithShape="1">
          <a:blip r:embed="rId20" cstate="print">
            <a:extLst>
              <a:ext uri="{28A0092B-C50C-407E-A947-70E740481C1C}">
                <a14:useLocalDpi xmlns:a14="http://schemas.microsoft.com/office/drawing/2010/main" val="0"/>
              </a:ext>
            </a:extLst>
          </a:blip>
          <a:srcRect l="20042" t="4821" r="18280" b="36568"/>
          <a:stretch/>
        </p:blipFill>
        <p:spPr bwMode="auto">
          <a:xfrm>
            <a:off x="9057584" y="1337974"/>
            <a:ext cx="1022198" cy="1139637"/>
          </a:xfrm>
          <a:prstGeom prst="rect">
            <a:avLst/>
          </a:prstGeom>
          <a:noFill/>
          <a:ln>
            <a:solidFill>
              <a:schemeClr val="tx2"/>
            </a:solidFill>
          </a:ln>
        </p:spPr>
      </p:pic>
      <p:pic>
        <p:nvPicPr>
          <p:cNvPr id="92" name="Picture 91" descr="Prioritized plan (FR1 placing PBOs instead of IRS)">
            <a:extLst>
              <a:ext uri="{FF2B5EF4-FFF2-40B4-BE49-F238E27FC236}">
                <a16:creationId xmlns:a16="http://schemas.microsoft.com/office/drawing/2014/main" id="{85F7A20C-63B6-43BD-87DD-91416821637B}"/>
              </a:ext>
            </a:extLst>
          </p:cNvPr>
          <p:cNvPicPr/>
          <p:nvPr/>
        </p:nvPicPr>
        <p:blipFill rotWithShape="1">
          <a:blip r:embed="rId21">
            <a:extLst>
              <a:ext uri="{28A0092B-C50C-407E-A947-70E740481C1C}">
                <a14:useLocalDpi xmlns:a14="http://schemas.microsoft.com/office/drawing/2010/main" val="0"/>
              </a:ext>
            </a:extLst>
          </a:blip>
          <a:srcRect l="42746" t="70615" r="9674"/>
          <a:stretch/>
        </p:blipFill>
        <p:spPr bwMode="auto">
          <a:xfrm>
            <a:off x="10143225" y="1337975"/>
            <a:ext cx="801060" cy="1145816"/>
          </a:xfrm>
          <a:prstGeom prst="rect">
            <a:avLst/>
          </a:prstGeom>
          <a:noFill/>
          <a:ln>
            <a:noFill/>
          </a:ln>
        </p:spPr>
      </p:pic>
      <p:sp>
        <p:nvSpPr>
          <p:cNvPr id="94" name="Rectangle 93">
            <a:extLst>
              <a:ext uri="{FF2B5EF4-FFF2-40B4-BE49-F238E27FC236}">
                <a16:creationId xmlns:a16="http://schemas.microsoft.com/office/drawing/2014/main" id="{6EE673E5-0951-4A3A-A88C-6A2C9B8129A2}"/>
              </a:ext>
            </a:extLst>
          </p:cNvPr>
          <p:cNvSpPr/>
          <p:nvPr/>
        </p:nvSpPr>
        <p:spPr>
          <a:xfrm>
            <a:off x="2498689" y="874341"/>
            <a:ext cx="322139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Malaria Strategic Plan development</a:t>
            </a:r>
          </a:p>
        </p:txBody>
      </p:sp>
      <p:sp>
        <p:nvSpPr>
          <p:cNvPr id="96" name="TextBox 95">
            <a:extLst>
              <a:ext uri="{FF2B5EF4-FFF2-40B4-BE49-F238E27FC236}">
                <a16:creationId xmlns:a16="http://schemas.microsoft.com/office/drawing/2014/main" id="{D07AC31B-54D6-4CA4-9565-D3C8E362A229}"/>
              </a:ext>
            </a:extLst>
          </p:cNvPr>
          <p:cNvSpPr txBox="1"/>
          <p:nvPr/>
        </p:nvSpPr>
        <p:spPr>
          <a:xfrm>
            <a:off x="10975828" y="1509446"/>
            <a:ext cx="10175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Funded Operational plan </a:t>
            </a:r>
          </a:p>
        </p:txBody>
      </p:sp>
      <p:sp>
        <p:nvSpPr>
          <p:cNvPr id="97" name="Rectangle 96">
            <a:extLst>
              <a:ext uri="{FF2B5EF4-FFF2-40B4-BE49-F238E27FC236}">
                <a16:creationId xmlns:a16="http://schemas.microsoft.com/office/drawing/2014/main" id="{F0B43367-E5D4-403E-81DC-616005F350AF}"/>
              </a:ext>
            </a:extLst>
          </p:cNvPr>
          <p:cNvSpPr/>
          <p:nvPr/>
        </p:nvSpPr>
        <p:spPr>
          <a:xfrm>
            <a:off x="8732771" y="853311"/>
            <a:ext cx="33690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Resource allocation and prioritization</a:t>
            </a:r>
          </a:p>
        </p:txBody>
      </p:sp>
    </p:spTree>
    <p:extLst>
      <p:ext uri="{BB962C8B-B14F-4D97-AF65-F5344CB8AC3E}">
        <p14:creationId xmlns:p14="http://schemas.microsoft.com/office/powerpoint/2010/main" val="6358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669FE-A9AA-4B30-9CB7-9B3A36E2BA95}"/>
              </a:ext>
            </a:extLst>
          </p:cNvPr>
          <p:cNvSpPr>
            <a:spLocks noGrp="1"/>
          </p:cNvSpPr>
          <p:nvPr>
            <p:ph type="title"/>
          </p:nvPr>
        </p:nvSpPr>
        <p:spPr/>
        <p:txBody>
          <a:bodyPr/>
          <a:lstStyle/>
          <a:p>
            <a:r>
              <a:rPr lang="en-US" sz="3600" dirty="0"/>
              <a:t>Summary</a:t>
            </a:r>
          </a:p>
        </p:txBody>
      </p:sp>
      <p:sp>
        <p:nvSpPr>
          <p:cNvPr id="6" name="Text Placeholder 5">
            <a:extLst>
              <a:ext uri="{FF2B5EF4-FFF2-40B4-BE49-F238E27FC236}">
                <a16:creationId xmlns:a16="http://schemas.microsoft.com/office/drawing/2014/main" id="{65B14115-1798-4F3F-8147-3DBA55667EF4}"/>
              </a:ext>
            </a:extLst>
          </p:cNvPr>
          <p:cNvSpPr>
            <a:spLocks noGrp="1"/>
          </p:cNvSpPr>
          <p:nvPr>
            <p:ph type="body" sz="quarter" idx="10"/>
          </p:nvPr>
        </p:nvSpPr>
        <p:spPr>
          <a:xfrm>
            <a:off x="401934" y="1124745"/>
            <a:ext cx="10782631" cy="5050085"/>
          </a:xfrm>
        </p:spPr>
        <p:txBody>
          <a:bodyPr>
            <a:normAutofit fontScale="92500" lnSpcReduction="10000"/>
          </a:bodyPr>
          <a:lstStyle/>
          <a:p>
            <a:pPr marL="457200"/>
            <a:r>
              <a:rPr lang="en-US" dirty="0"/>
              <a:t>Exciting opportunities for malaria prevention</a:t>
            </a:r>
          </a:p>
          <a:p>
            <a:pPr lvl="1"/>
            <a:r>
              <a:rPr lang="en-US" dirty="0"/>
              <a:t>New tools &amp; strategies to complement existing approaches</a:t>
            </a:r>
          </a:p>
          <a:p>
            <a:pPr lvl="1"/>
            <a:r>
              <a:rPr lang="en-US" dirty="0"/>
              <a:t>Updated and new recommendations to guide use (chemoprevention update Q3.2022)</a:t>
            </a:r>
          </a:p>
          <a:p>
            <a:pPr lvl="1"/>
            <a:endParaRPr lang="en-US" dirty="0"/>
          </a:p>
          <a:p>
            <a:pPr marL="457200"/>
            <a:r>
              <a:rPr lang="en-US" dirty="0"/>
              <a:t>Enhanced use of local data to </a:t>
            </a:r>
            <a:r>
              <a:rPr lang="en-US" dirty="0" err="1"/>
              <a:t>optimise</a:t>
            </a:r>
            <a:r>
              <a:rPr lang="en-US" dirty="0"/>
              <a:t> mixes of interventions and </a:t>
            </a:r>
            <a:r>
              <a:rPr lang="en-US" dirty="0" err="1"/>
              <a:t>maximise</a:t>
            </a:r>
            <a:r>
              <a:rPr lang="en-US" dirty="0"/>
              <a:t> the impact of available resources</a:t>
            </a:r>
          </a:p>
          <a:p>
            <a:pPr marL="857250" lvl="1"/>
            <a:r>
              <a:rPr lang="en-US" dirty="0"/>
              <a:t>Strategic deployment of interventions – chemoprevention, vaccines, other</a:t>
            </a:r>
          </a:p>
          <a:p>
            <a:pPr marL="857250" lvl="1"/>
            <a:r>
              <a:rPr lang="en-US" dirty="0"/>
              <a:t>Opportunities to </a:t>
            </a:r>
            <a:r>
              <a:rPr lang="en-US" dirty="0" err="1"/>
              <a:t>standardise</a:t>
            </a:r>
            <a:r>
              <a:rPr lang="en-US" dirty="0"/>
              <a:t> monitoring – generic </a:t>
            </a:r>
            <a:r>
              <a:rPr lang="en-US" dirty="0" err="1"/>
              <a:t>ChemoPrevention</a:t>
            </a:r>
            <a:r>
              <a:rPr lang="en-US" dirty="0"/>
              <a:t> Efficacy Study (CPES) protocol being piloted</a:t>
            </a:r>
          </a:p>
          <a:p>
            <a:pPr marL="857250" lvl="1"/>
            <a:r>
              <a:rPr lang="en-US" dirty="0"/>
              <a:t>Learn across chemoprevention strategies and settings</a:t>
            </a:r>
          </a:p>
          <a:p>
            <a:pPr marL="0" indent="0">
              <a:spcBef>
                <a:spcPts val="0"/>
              </a:spcBef>
              <a:buNone/>
            </a:pPr>
            <a:endParaRPr lang="en-US" sz="1800" dirty="0">
              <a:solidFill>
                <a:srgbClr val="000000"/>
              </a:solidFill>
              <a:effectLst/>
              <a:latin typeface="Calibri" panose="020F0502020204030204" pitchFamily="34" charset="0"/>
              <a:ea typeface="Times New Roman" panose="02020603050405020304" pitchFamily="18" charset="0"/>
            </a:endParaRPr>
          </a:p>
          <a:p>
            <a:pPr marL="457200">
              <a:spcBef>
                <a:spcPts val="0"/>
              </a:spcBef>
            </a:pPr>
            <a:r>
              <a:rPr lang="en-US" dirty="0"/>
              <a:t>Avoid silos: interact &amp; iterate with intervention mixes, learning with time</a:t>
            </a:r>
          </a:p>
          <a:p>
            <a:pPr marL="857250" lvl="1">
              <a:spcBef>
                <a:spcPts val="0"/>
              </a:spcBef>
            </a:pPr>
            <a:r>
              <a:rPr lang="en-GB" dirty="0">
                <a:solidFill>
                  <a:srgbClr val="000000"/>
                </a:solidFill>
                <a:latin typeface="Calibri" panose="020F0502020204030204" pitchFamily="34" charset="0"/>
                <a:ea typeface="Calibri" panose="020F0502020204030204" pitchFamily="34" charset="0"/>
              </a:rPr>
              <a:t>Design M&amp;E / implementation/operational research studies carefully, share results, strengthen guidance</a:t>
            </a:r>
            <a:endParaRPr lang="en-US" dirty="0">
              <a:solidFill>
                <a:schemeClr val="dk1"/>
              </a:solidFill>
              <a:latin typeface="Calibri" panose="020F0502020204030204" pitchFamily="34" charset="0"/>
              <a:ea typeface="Calibri" panose="020F0502020204030204" pitchFamily="34" charset="0"/>
            </a:endParaRPr>
          </a:p>
          <a:p>
            <a:pPr marL="457200">
              <a:spcBef>
                <a:spcPts val="0"/>
              </a:spcBef>
            </a:pPr>
            <a:endParaRPr lang="en-US" dirty="0"/>
          </a:p>
          <a:p>
            <a:pPr marL="57150">
              <a:spcBef>
                <a:spcPts val="0"/>
              </a:spcBef>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78345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9536" y="1844825"/>
            <a:ext cx="8742546" cy="1350913"/>
          </a:xfrm>
        </p:spPr>
        <p:txBody>
          <a:bodyPr/>
          <a:lstStyle/>
          <a:p>
            <a:r>
              <a:rPr lang="de-DE" sz="5400" dirty="0"/>
              <a:t>T</a:t>
            </a:r>
            <a:r>
              <a:rPr lang="en-GB" sz="5400" dirty="0"/>
              <a:t>hank you</a:t>
            </a:r>
            <a:br>
              <a:rPr lang="en-GB" dirty="0"/>
            </a:br>
            <a:endParaRPr lang="en-GB" dirty="0"/>
          </a:p>
        </p:txBody>
      </p:sp>
      <p:sp>
        <p:nvSpPr>
          <p:cNvPr id="6" name="Text Placeholder 5"/>
          <p:cNvSpPr>
            <a:spLocks noGrp="1"/>
          </p:cNvSpPr>
          <p:nvPr>
            <p:ph type="body" idx="1"/>
          </p:nvPr>
        </p:nvSpPr>
        <p:spPr/>
        <p:txBody>
          <a:bodyPr/>
          <a:lstStyle/>
          <a:p>
            <a:r>
              <a:rPr lang="de-DE" dirty="0"/>
              <a:t> </a:t>
            </a:r>
          </a:p>
          <a:p>
            <a:endParaRPr lang="en-GB" dirty="0"/>
          </a:p>
        </p:txBody>
      </p:sp>
    </p:spTree>
    <p:extLst>
      <p:ext uri="{BB962C8B-B14F-4D97-AF65-F5344CB8AC3E}">
        <p14:creationId xmlns:p14="http://schemas.microsoft.com/office/powerpoint/2010/main" val="336480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 y="0"/>
            <a:ext cx="12184303" cy="6855003"/>
          </a:xfrm>
          <a:prstGeom prst="rect">
            <a:avLst/>
          </a:prstGeom>
        </p:spPr>
      </p:pic>
      <p:sp>
        <p:nvSpPr>
          <p:cNvPr id="6" name="object 6"/>
          <p:cNvSpPr txBox="1">
            <a:spLocks noGrp="1"/>
          </p:cNvSpPr>
          <p:nvPr>
            <p:ph type="title"/>
          </p:nvPr>
        </p:nvSpPr>
        <p:spPr>
          <a:xfrm>
            <a:off x="758723" y="585364"/>
            <a:ext cx="9449801" cy="435061"/>
          </a:xfrm>
          <a:prstGeom prst="rect">
            <a:avLst/>
          </a:prstGeom>
        </p:spPr>
        <p:txBody>
          <a:bodyPr vert="horz" wrap="square" lIns="0" tIns="6927" rIns="0" bIns="0" rtlCol="0">
            <a:spAutoFit/>
          </a:bodyPr>
          <a:lstStyle/>
          <a:p>
            <a:pPr marL="7697">
              <a:spcBef>
                <a:spcPts val="55"/>
              </a:spcBef>
            </a:pPr>
            <a:r>
              <a:rPr sz="3091" spc="130" dirty="0">
                <a:solidFill>
                  <a:srgbClr val="01011F"/>
                </a:solidFill>
              </a:rPr>
              <a:t>The</a:t>
            </a:r>
            <a:r>
              <a:rPr sz="3091" spc="-15" dirty="0">
                <a:solidFill>
                  <a:srgbClr val="01011F"/>
                </a:solidFill>
              </a:rPr>
              <a:t> </a:t>
            </a:r>
            <a:r>
              <a:rPr sz="3091" spc="124" dirty="0">
                <a:solidFill>
                  <a:srgbClr val="01011F"/>
                </a:solidFill>
              </a:rPr>
              <a:t>3</a:t>
            </a:r>
            <a:r>
              <a:rPr sz="3091" spc="52" dirty="0">
                <a:solidFill>
                  <a:srgbClr val="01011F"/>
                </a:solidFill>
              </a:rPr>
              <a:t> </a:t>
            </a:r>
            <a:r>
              <a:rPr sz="3091" spc="130" dirty="0">
                <a:solidFill>
                  <a:srgbClr val="01011F"/>
                </a:solidFill>
              </a:rPr>
              <a:t>steps in the pathway</a:t>
            </a:r>
            <a:r>
              <a:rPr lang="en-US" sz="3091" spc="130" dirty="0">
                <a:solidFill>
                  <a:srgbClr val="01011F"/>
                </a:solidFill>
              </a:rPr>
              <a:t> to achieve </a:t>
            </a:r>
            <a:r>
              <a:rPr lang="en-US" sz="3091" spc="230" dirty="0">
                <a:solidFill>
                  <a:srgbClr val="01011F"/>
                </a:solidFill>
              </a:rPr>
              <a:t>impact</a:t>
            </a:r>
            <a:endParaRPr sz="3091" dirty="0"/>
          </a:p>
        </p:txBody>
      </p:sp>
      <p:sp>
        <p:nvSpPr>
          <p:cNvPr id="7" name="object 7"/>
          <p:cNvSpPr txBox="1"/>
          <p:nvPr/>
        </p:nvSpPr>
        <p:spPr>
          <a:xfrm>
            <a:off x="984905" y="3109961"/>
            <a:ext cx="1795318" cy="1648530"/>
          </a:xfrm>
          <a:prstGeom prst="rect">
            <a:avLst/>
          </a:prstGeom>
        </p:spPr>
        <p:txBody>
          <a:bodyPr vert="horz" wrap="square" lIns="0" tIns="6542" rIns="0" bIns="0" rtlCol="0">
            <a:spAutoFit/>
          </a:bodyPr>
          <a:lstStyle/>
          <a:p>
            <a:pPr marL="7697" marR="660828" lvl="0" indent="4234" algn="l" defTabSz="554218" rtl="0" eaLnBrk="1" fontAlgn="auto" latinLnBrk="0" hangingPunct="1">
              <a:lnSpc>
                <a:spcPct val="100899"/>
              </a:lnSpc>
              <a:spcBef>
                <a:spcPts val="52"/>
              </a:spcBef>
              <a:spcAft>
                <a:spcPts val="0"/>
              </a:spcAft>
              <a:buClrTx/>
              <a:buSzTx/>
              <a:buFontTx/>
              <a:buNone/>
              <a:tabLst/>
              <a:defRPr/>
            </a:pPr>
            <a:r>
              <a:rPr kumimoji="0" sz="1667" b="1" i="0" u="none" strike="noStrike" kern="1200" cap="none" spc="79" normalizeH="0" baseline="0" noProof="0" dirty="0">
                <a:ln>
                  <a:noFill/>
                </a:ln>
                <a:solidFill>
                  <a:srgbClr val="01011F"/>
                </a:solidFill>
                <a:effectLst/>
                <a:uLnTx/>
                <a:uFillTx/>
                <a:latin typeface="Arial"/>
                <a:ea typeface="+mn-ea"/>
                <a:cs typeface="Arial"/>
              </a:rPr>
              <a:t>Better </a:t>
            </a:r>
            <a:r>
              <a:rPr kumimoji="0" sz="1667" b="1" i="0" u="none" strike="noStrike" kern="1200" cap="none" spc="82" normalizeH="0" baseline="0" noProof="0" dirty="0">
                <a:ln>
                  <a:noFill/>
                </a:ln>
                <a:solidFill>
                  <a:srgbClr val="01011F"/>
                </a:solidFill>
                <a:effectLst/>
                <a:uLnTx/>
                <a:uFillTx/>
                <a:latin typeface="Arial"/>
                <a:ea typeface="+mn-ea"/>
                <a:cs typeface="Arial"/>
              </a:rPr>
              <a:t> </a:t>
            </a:r>
            <a:r>
              <a:rPr kumimoji="0" sz="1667" b="1" i="0" u="none" strike="noStrike" kern="1200" cap="none" spc="100" normalizeH="0" baseline="0" noProof="0" dirty="0">
                <a:ln>
                  <a:noFill/>
                </a:ln>
                <a:solidFill>
                  <a:srgbClr val="01011F"/>
                </a:solidFill>
                <a:effectLst/>
                <a:uLnTx/>
                <a:uFillTx/>
                <a:latin typeface="Arial"/>
                <a:ea typeface="+mn-ea"/>
                <a:cs typeface="Arial"/>
              </a:rPr>
              <a:t>anticipate</a:t>
            </a:r>
            <a:endParaRPr kumimoji="0" sz="1667" b="0" i="0" u="none" strike="noStrike" kern="1200" cap="none" spc="0" normalizeH="0" baseline="0" noProof="0" dirty="0">
              <a:ln>
                <a:noFill/>
              </a:ln>
              <a:solidFill>
                <a:prstClr val="black"/>
              </a:solidFill>
              <a:effectLst/>
              <a:uLnTx/>
              <a:uFillTx/>
              <a:latin typeface="Arial"/>
              <a:ea typeface="+mn-ea"/>
              <a:cs typeface="Arial"/>
            </a:endParaRPr>
          </a:p>
          <a:p>
            <a:pPr marL="9237" marR="3079" lvl="0" indent="1155" algn="l" defTabSz="554218" rtl="0" eaLnBrk="1" fontAlgn="auto" latinLnBrk="0" hangingPunct="1">
              <a:lnSpc>
                <a:spcPct val="114399"/>
              </a:lnSpc>
              <a:spcBef>
                <a:spcPts val="167"/>
              </a:spcBef>
              <a:spcAft>
                <a:spcPts val="0"/>
              </a:spcAft>
              <a:buClrTx/>
              <a:buSzTx/>
              <a:buFontTx/>
              <a:buNone/>
              <a:tabLst/>
              <a:defRPr/>
            </a:pPr>
            <a:r>
              <a:rPr kumimoji="0" sz="1273" b="0" i="0" u="none" strike="noStrike" kern="1200" cap="none" spc="94" normalizeH="0" baseline="0" noProof="0" dirty="0">
                <a:ln>
                  <a:noFill/>
                </a:ln>
                <a:solidFill>
                  <a:srgbClr val="01011F"/>
                </a:solidFill>
                <a:effectLst/>
                <a:uLnTx/>
                <a:uFillTx/>
                <a:latin typeface="Arial"/>
                <a:ea typeface="+mn-ea"/>
                <a:cs typeface="Arial"/>
              </a:rPr>
              <a:t>products</a:t>
            </a:r>
            <a:r>
              <a:rPr kumimoji="0" sz="1273" b="0" i="0" u="none" strike="noStrike" kern="1200" cap="none" spc="48" normalizeH="0" baseline="0" noProof="0" dirty="0">
                <a:ln>
                  <a:noFill/>
                </a:ln>
                <a:solidFill>
                  <a:srgbClr val="01011F"/>
                </a:solidFill>
                <a:effectLst/>
                <a:uLnTx/>
                <a:uFillTx/>
                <a:latin typeface="Arial"/>
                <a:ea typeface="+mn-ea"/>
                <a:cs typeface="Arial"/>
              </a:rPr>
              <a:t> </a:t>
            </a:r>
            <a:r>
              <a:rPr kumimoji="0" sz="1273" b="0" i="0" u="none" strike="noStrike" kern="1200" cap="none" spc="88" normalizeH="0" baseline="0" noProof="0" dirty="0">
                <a:ln>
                  <a:noFill/>
                </a:ln>
                <a:solidFill>
                  <a:srgbClr val="01011F"/>
                </a:solidFill>
                <a:effectLst/>
                <a:uLnTx/>
                <a:uFillTx/>
                <a:latin typeface="Arial"/>
                <a:ea typeface="+mn-ea"/>
                <a:cs typeface="Arial"/>
              </a:rPr>
              <a:t>or</a:t>
            </a:r>
            <a:r>
              <a:rPr kumimoji="0" sz="1273" b="0" i="0" u="none" strike="noStrike" kern="1200" cap="none" spc="21" normalizeH="0" baseline="0" noProof="0" dirty="0">
                <a:ln>
                  <a:noFill/>
                </a:ln>
                <a:solidFill>
                  <a:srgbClr val="01011F"/>
                </a:solidFill>
                <a:effectLst/>
                <a:uLnTx/>
                <a:uFillTx/>
                <a:latin typeface="Arial"/>
                <a:ea typeface="+mn-ea"/>
                <a:cs typeface="Arial"/>
              </a:rPr>
              <a:t> </a:t>
            </a:r>
            <a:r>
              <a:rPr kumimoji="0" sz="1273" b="0" i="0" u="none" strike="noStrike" kern="1200" cap="none" spc="67" normalizeH="0" baseline="0" noProof="0" dirty="0">
                <a:ln>
                  <a:noFill/>
                </a:ln>
                <a:solidFill>
                  <a:srgbClr val="01011F"/>
                </a:solidFill>
                <a:effectLst/>
                <a:uLnTx/>
                <a:uFillTx/>
                <a:latin typeface="Arial"/>
                <a:ea typeface="+mn-ea"/>
                <a:cs typeface="Arial"/>
              </a:rPr>
              <a:t>strategies </a:t>
            </a:r>
            <a:r>
              <a:rPr kumimoji="0" sz="1273" b="0" i="0" u="none" strike="noStrike" kern="1200" cap="none" spc="-342" normalizeH="0" baseline="0" noProof="0" dirty="0">
                <a:ln>
                  <a:noFill/>
                </a:ln>
                <a:solidFill>
                  <a:srgbClr val="01011F"/>
                </a:solidFill>
                <a:effectLst/>
                <a:uLnTx/>
                <a:uFillTx/>
                <a:latin typeface="Arial"/>
                <a:ea typeface="+mn-ea"/>
                <a:cs typeface="Arial"/>
              </a:rPr>
              <a:t> </a:t>
            </a:r>
            <a:r>
              <a:rPr kumimoji="0" sz="1273" b="0" i="0" u="none" strike="noStrike" kern="1200" cap="none" spc="115" normalizeH="0" baseline="0" noProof="0" dirty="0">
                <a:ln>
                  <a:noFill/>
                </a:ln>
                <a:solidFill>
                  <a:srgbClr val="01011F"/>
                </a:solidFill>
                <a:effectLst/>
                <a:uLnTx/>
                <a:uFillTx/>
                <a:latin typeface="Arial"/>
                <a:ea typeface="+mn-ea"/>
                <a:cs typeface="Arial"/>
              </a:rPr>
              <a:t>that </a:t>
            </a:r>
            <a:r>
              <a:rPr kumimoji="0" sz="1273" b="0" i="0" u="none" strike="noStrike" kern="1200" cap="none" spc="133" normalizeH="0" baseline="0" noProof="0" dirty="0">
                <a:ln>
                  <a:noFill/>
                </a:ln>
                <a:solidFill>
                  <a:srgbClr val="01011F"/>
                </a:solidFill>
                <a:effectLst/>
                <a:uLnTx/>
                <a:uFillTx/>
                <a:latin typeface="Arial"/>
                <a:ea typeface="+mn-ea"/>
                <a:cs typeface="Arial"/>
              </a:rPr>
              <a:t>are </a:t>
            </a:r>
            <a:r>
              <a:rPr kumimoji="0" sz="1273" b="0" i="0" u="none" strike="noStrike" kern="1200" cap="none" spc="45" normalizeH="0" baseline="0" noProof="0" dirty="0">
                <a:ln>
                  <a:noFill/>
                </a:ln>
                <a:solidFill>
                  <a:srgbClr val="01011F"/>
                </a:solidFill>
                <a:effectLst/>
                <a:uLnTx/>
                <a:uFillTx/>
                <a:latin typeface="Arial"/>
                <a:ea typeface="+mn-ea"/>
                <a:cs typeface="Arial"/>
              </a:rPr>
              <a:t>likely </a:t>
            </a:r>
            <a:r>
              <a:rPr kumimoji="0" sz="1273" b="0" i="0" u="none" strike="noStrike" kern="1200" cap="none" spc="52" normalizeH="0" baseline="0" noProof="0" dirty="0">
                <a:ln>
                  <a:noFill/>
                </a:ln>
                <a:solidFill>
                  <a:srgbClr val="01011F"/>
                </a:solidFill>
                <a:effectLst/>
                <a:uLnTx/>
                <a:uFillTx/>
                <a:latin typeface="Arial"/>
                <a:ea typeface="+mn-ea"/>
                <a:cs typeface="Arial"/>
              </a:rPr>
              <a:t>to </a:t>
            </a:r>
            <a:r>
              <a:rPr kumimoji="0" sz="1273" b="0" i="0" u="none" strike="noStrike" kern="1200" cap="none" spc="67" normalizeH="0" baseline="0" noProof="0" dirty="0">
                <a:ln>
                  <a:noFill/>
                </a:ln>
                <a:solidFill>
                  <a:srgbClr val="01011F"/>
                </a:solidFill>
                <a:effectLst/>
                <a:uLnTx/>
                <a:uFillTx/>
                <a:latin typeface="Arial"/>
                <a:ea typeface="+mn-ea"/>
                <a:cs typeface="Arial"/>
              </a:rPr>
              <a:t>be </a:t>
            </a:r>
            <a:r>
              <a:rPr kumimoji="0" sz="1273" b="0" i="0" u="none" strike="noStrike" kern="1200" cap="none" spc="69" normalizeH="0" baseline="0" noProof="0" dirty="0">
                <a:ln>
                  <a:noFill/>
                </a:ln>
                <a:solidFill>
                  <a:srgbClr val="01011F"/>
                </a:solidFill>
                <a:effectLst/>
                <a:uLnTx/>
                <a:uFillTx/>
                <a:latin typeface="Arial"/>
                <a:ea typeface="+mn-ea"/>
                <a:cs typeface="Arial"/>
              </a:rPr>
              <a:t> </a:t>
            </a:r>
            <a:r>
              <a:rPr kumimoji="0" sz="1273" b="0" i="0" u="none" strike="noStrike" kern="1200" cap="none" spc="45" normalizeH="0" baseline="0" noProof="0" dirty="0">
                <a:ln>
                  <a:noFill/>
                </a:ln>
                <a:solidFill>
                  <a:srgbClr val="01011F"/>
                </a:solidFill>
                <a:effectLst/>
                <a:uLnTx/>
                <a:uFillTx/>
                <a:latin typeface="Arial"/>
                <a:ea typeface="+mn-ea"/>
                <a:cs typeface="Arial"/>
              </a:rPr>
              <a:t>key </a:t>
            </a:r>
            <a:r>
              <a:rPr kumimoji="0" sz="1273" b="0" i="0" u="none" strike="noStrike" kern="1200" cap="none" spc="33" normalizeH="0" baseline="0" noProof="0" dirty="0">
                <a:ln>
                  <a:noFill/>
                </a:ln>
                <a:solidFill>
                  <a:srgbClr val="01011F"/>
                </a:solidFill>
                <a:effectLst/>
                <a:uLnTx/>
                <a:uFillTx/>
                <a:latin typeface="Arial"/>
                <a:ea typeface="+mn-ea"/>
                <a:cs typeface="Arial"/>
              </a:rPr>
              <a:t>in </a:t>
            </a:r>
            <a:r>
              <a:rPr kumimoji="0" sz="1273" b="0" i="0" u="none" strike="noStrike" kern="1200" cap="none" spc="94" normalizeH="0" baseline="0" noProof="0" dirty="0">
                <a:ln>
                  <a:noFill/>
                </a:ln>
                <a:solidFill>
                  <a:srgbClr val="01011F"/>
                </a:solidFill>
                <a:effectLst/>
                <a:uLnTx/>
                <a:uFillTx/>
                <a:latin typeface="Arial"/>
                <a:ea typeface="+mn-ea"/>
                <a:cs typeface="Arial"/>
              </a:rPr>
              <a:t>future </a:t>
            </a:r>
            <a:r>
              <a:rPr kumimoji="0" sz="1273" b="0" i="0" u="none" strike="noStrike" kern="1200" cap="none" spc="79" normalizeH="0" baseline="0" noProof="0" dirty="0">
                <a:ln>
                  <a:noFill/>
                </a:ln>
                <a:solidFill>
                  <a:srgbClr val="01011F"/>
                </a:solidFill>
                <a:effectLst/>
                <a:uLnTx/>
                <a:uFillTx/>
                <a:latin typeface="Arial"/>
                <a:ea typeface="+mn-ea"/>
                <a:cs typeface="Arial"/>
              </a:rPr>
              <a:t>efforts </a:t>
            </a:r>
            <a:r>
              <a:rPr kumimoji="0" sz="1273" b="0" i="0" u="none" strike="noStrike" kern="1200" cap="none" spc="82" normalizeH="0" baseline="0" noProof="0" dirty="0">
                <a:ln>
                  <a:noFill/>
                </a:ln>
                <a:solidFill>
                  <a:srgbClr val="01011F"/>
                </a:solidFill>
                <a:effectLst/>
                <a:uLnTx/>
                <a:uFillTx/>
                <a:latin typeface="Arial"/>
                <a:ea typeface="+mn-ea"/>
                <a:cs typeface="Arial"/>
              </a:rPr>
              <a:t> to </a:t>
            </a:r>
            <a:r>
              <a:rPr kumimoji="0" sz="1273" b="0" i="0" u="none" strike="noStrike" kern="1200" cap="none" spc="94" normalizeH="0" baseline="0" noProof="0" dirty="0">
                <a:ln>
                  <a:noFill/>
                </a:ln>
                <a:solidFill>
                  <a:srgbClr val="01011F"/>
                </a:solidFill>
                <a:effectLst/>
                <a:uLnTx/>
                <a:uFillTx/>
                <a:latin typeface="Arial"/>
                <a:ea typeface="+mn-ea"/>
                <a:cs typeface="Arial"/>
              </a:rPr>
              <a:t>control </a:t>
            </a:r>
            <a:r>
              <a:rPr kumimoji="0" sz="1273" b="0" i="0" u="none" strike="noStrike" kern="1200" cap="none" spc="118" normalizeH="0" baseline="0" noProof="0" dirty="0">
                <a:ln>
                  <a:noFill/>
                </a:ln>
                <a:solidFill>
                  <a:srgbClr val="01011F"/>
                </a:solidFill>
                <a:effectLst/>
                <a:uLnTx/>
                <a:uFillTx/>
                <a:latin typeface="Arial"/>
                <a:ea typeface="+mn-ea"/>
                <a:cs typeface="Arial"/>
              </a:rPr>
              <a:t>and </a:t>
            </a:r>
            <a:r>
              <a:rPr kumimoji="0" sz="1273" b="0" i="0" u="none" strike="noStrike" kern="1200" cap="none" spc="121" normalizeH="0" baseline="0" noProof="0" dirty="0">
                <a:ln>
                  <a:noFill/>
                </a:ln>
                <a:solidFill>
                  <a:srgbClr val="01011F"/>
                </a:solidFill>
                <a:effectLst/>
                <a:uLnTx/>
                <a:uFillTx/>
                <a:latin typeface="Arial"/>
                <a:ea typeface="+mn-ea"/>
                <a:cs typeface="Arial"/>
              </a:rPr>
              <a:t> </a:t>
            </a:r>
            <a:r>
              <a:rPr kumimoji="0" sz="1273" b="0" i="0" u="none" strike="noStrike" kern="1200" cap="none" spc="100" normalizeH="0" baseline="0" noProof="0" dirty="0">
                <a:ln>
                  <a:noFill/>
                </a:ln>
                <a:solidFill>
                  <a:srgbClr val="01011F"/>
                </a:solidFill>
                <a:effectLst/>
                <a:uLnTx/>
                <a:uFillTx/>
                <a:latin typeface="Arial"/>
                <a:ea typeface="+mn-ea"/>
                <a:cs typeface="Arial"/>
              </a:rPr>
              <a:t>eliminate</a:t>
            </a:r>
            <a:r>
              <a:rPr kumimoji="0" sz="1273" b="0" i="0" u="none" strike="noStrike" kern="1200" cap="none" spc="109" normalizeH="0" baseline="0" noProof="0" dirty="0">
                <a:ln>
                  <a:noFill/>
                </a:ln>
                <a:solidFill>
                  <a:srgbClr val="01011F"/>
                </a:solidFill>
                <a:effectLst/>
                <a:uLnTx/>
                <a:uFillTx/>
                <a:latin typeface="Arial"/>
                <a:ea typeface="+mn-ea"/>
                <a:cs typeface="Arial"/>
              </a:rPr>
              <a:t> </a:t>
            </a:r>
            <a:r>
              <a:rPr kumimoji="0" sz="1273" b="0" i="0" u="none" strike="noStrike" kern="1200" cap="none" spc="136" normalizeH="0" baseline="0" noProof="0" dirty="0">
                <a:ln>
                  <a:noFill/>
                </a:ln>
                <a:solidFill>
                  <a:srgbClr val="01011F"/>
                </a:solidFill>
                <a:effectLst/>
                <a:uLnTx/>
                <a:uFillTx/>
                <a:latin typeface="Arial"/>
                <a:ea typeface="+mn-ea"/>
                <a:cs typeface="Arial"/>
              </a:rPr>
              <a:t>malaria</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txBox="1"/>
          <p:nvPr/>
        </p:nvSpPr>
        <p:spPr>
          <a:xfrm>
            <a:off x="3356644" y="3458585"/>
            <a:ext cx="2030845" cy="1857241"/>
          </a:xfrm>
          <a:prstGeom prst="rect">
            <a:avLst/>
          </a:prstGeom>
        </p:spPr>
        <p:txBody>
          <a:bodyPr vert="horz" wrap="square" lIns="0" tIns="6542" rIns="0" bIns="0" rtlCol="0">
            <a:spAutoFit/>
          </a:bodyPr>
          <a:lstStyle/>
          <a:p>
            <a:pPr marL="7697" marR="3079" lvl="0" indent="4234" algn="l" defTabSz="554218" rtl="0" eaLnBrk="1" fontAlgn="auto" latinLnBrk="0" hangingPunct="1">
              <a:lnSpc>
                <a:spcPct val="100899"/>
              </a:lnSpc>
              <a:spcBef>
                <a:spcPts val="52"/>
              </a:spcBef>
              <a:spcAft>
                <a:spcPts val="0"/>
              </a:spcAft>
              <a:buClrTx/>
              <a:buSzTx/>
              <a:buFontTx/>
              <a:buNone/>
              <a:tabLst/>
              <a:defRPr/>
            </a:pPr>
            <a:r>
              <a:rPr kumimoji="0" sz="1667" b="1" i="0" u="none" strike="noStrike" kern="1200" cap="none" spc="67" normalizeH="0" baseline="0" noProof="0" dirty="0">
                <a:ln>
                  <a:noFill/>
                </a:ln>
                <a:solidFill>
                  <a:srgbClr val="01011F"/>
                </a:solidFill>
                <a:effectLst/>
                <a:uLnTx/>
                <a:uFillTx/>
                <a:latin typeface="Arial"/>
                <a:ea typeface="+mn-ea"/>
                <a:cs typeface="Arial"/>
              </a:rPr>
              <a:t>Develop </a:t>
            </a:r>
            <a:r>
              <a:rPr kumimoji="0" sz="1667" b="1" i="0" u="none" strike="noStrike" kern="1200" cap="none" spc="69" normalizeH="0" baseline="0" noProof="0" dirty="0">
                <a:ln>
                  <a:noFill/>
                </a:ln>
                <a:solidFill>
                  <a:srgbClr val="01011F"/>
                </a:solidFill>
                <a:effectLst/>
                <a:uLnTx/>
                <a:uFillTx/>
                <a:latin typeface="Arial"/>
                <a:ea typeface="+mn-ea"/>
                <a:cs typeface="Arial"/>
              </a:rPr>
              <a:t> </a:t>
            </a:r>
            <a:r>
              <a:rPr kumimoji="0" sz="1667" b="1" i="0" u="none" strike="noStrike" kern="1200" cap="none" spc="97" normalizeH="0" baseline="0" noProof="0" dirty="0">
                <a:ln>
                  <a:noFill/>
                </a:ln>
                <a:solidFill>
                  <a:srgbClr val="01011F"/>
                </a:solidFill>
                <a:effectLst/>
                <a:uLnTx/>
                <a:uFillTx/>
                <a:latin typeface="Arial"/>
                <a:ea typeface="+mn-ea"/>
                <a:cs typeface="Arial"/>
              </a:rPr>
              <a:t>recommendations</a:t>
            </a:r>
            <a:endParaRPr kumimoji="0" sz="1667" b="0" i="0" u="none" strike="noStrike" kern="1200" cap="none" spc="0" normalizeH="0" baseline="0" noProof="0" dirty="0">
              <a:ln>
                <a:noFill/>
              </a:ln>
              <a:solidFill>
                <a:prstClr val="black"/>
              </a:solidFill>
              <a:effectLst/>
              <a:uLnTx/>
              <a:uFillTx/>
              <a:latin typeface="Arial"/>
              <a:ea typeface="+mn-ea"/>
              <a:cs typeface="Arial"/>
            </a:endParaRPr>
          </a:p>
          <a:p>
            <a:pPr marL="15395" marR="155874" lvl="0" indent="1155" algn="l" defTabSz="554218" rtl="0" eaLnBrk="1" fontAlgn="auto" latinLnBrk="0" hangingPunct="1">
              <a:lnSpc>
                <a:spcPct val="114799"/>
              </a:lnSpc>
              <a:spcBef>
                <a:spcPts val="18"/>
              </a:spcBef>
              <a:spcAft>
                <a:spcPts val="0"/>
              </a:spcAft>
              <a:buClrTx/>
              <a:buSzTx/>
              <a:buFontTx/>
              <a:buNone/>
              <a:tabLst>
                <a:tab pos="558067" algn="l"/>
                <a:tab pos="938322" algn="l"/>
              </a:tabLst>
              <a:defRPr/>
            </a:pPr>
            <a:r>
              <a:rPr kumimoji="0" sz="1273" b="0" i="0" u="none" strike="noStrike" kern="1200" cap="none" spc="48" normalizeH="0" baseline="0" noProof="0" dirty="0">
                <a:ln>
                  <a:noFill/>
                </a:ln>
                <a:solidFill>
                  <a:srgbClr val="01011F"/>
                </a:solidFill>
                <a:effectLst/>
                <a:uLnTx/>
                <a:uFillTx/>
                <a:latin typeface="Arial"/>
                <a:ea typeface="+mn-ea"/>
                <a:cs typeface="Arial"/>
              </a:rPr>
              <a:t>for</a:t>
            </a:r>
            <a:r>
              <a:rPr kumimoji="0" sz="1273" b="0" i="0" u="none" strike="noStrike" kern="1200" cap="none" spc="167" normalizeH="0" baseline="0" noProof="0" dirty="0">
                <a:ln>
                  <a:noFill/>
                </a:ln>
                <a:solidFill>
                  <a:srgbClr val="01011F"/>
                </a:solidFill>
                <a:effectLst/>
                <a:uLnTx/>
                <a:uFillTx/>
                <a:latin typeface="Arial"/>
                <a:ea typeface="+mn-ea"/>
                <a:cs typeface="Arial"/>
              </a:rPr>
              <a:t> </a:t>
            </a:r>
            <a:r>
              <a:rPr kumimoji="0" sz="1273" b="0" i="0" u="none" strike="noStrike" kern="1200" cap="none" spc="79" normalizeH="0" baseline="0" noProof="0" dirty="0">
                <a:ln>
                  <a:noFill/>
                </a:ln>
                <a:solidFill>
                  <a:srgbClr val="01011F"/>
                </a:solidFill>
                <a:effectLst/>
                <a:uLnTx/>
                <a:uFillTx/>
                <a:latin typeface="Arial"/>
                <a:ea typeface="+mn-ea"/>
                <a:cs typeface="Arial"/>
              </a:rPr>
              <a:t>countries</a:t>
            </a:r>
            <a:r>
              <a:rPr kumimoji="0" sz="1273" b="0" i="0" u="none" strike="noStrike" kern="1200" cap="none" spc="106" normalizeH="0" baseline="0" noProof="0" dirty="0">
                <a:ln>
                  <a:noFill/>
                </a:ln>
                <a:solidFill>
                  <a:srgbClr val="01011F"/>
                </a:solidFill>
                <a:effectLst/>
                <a:uLnTx/>
                <a:uFillTx/>
                <a:latin typeface="Arial"/>
                <a:ea typeface="+mn-ea"/>
                <a:cs typeface="Arial"/>
              </a:rPr>
              <a:t> </a:t>
            </a:r>
            <a:r>
              <a:rPr kumimoji="0" sz="1273" b="0" i="0" u="none" strike="noStrike" kern="1200" cap="none" spc="97" normalizeH="0" baseline="0" noProof="0" dirty="0">
                <a:ln>
                  <a:noFill/>
                </a:ln>
                <a:solidFill>
                  <a:srgbClr val="01011F"/>
                </a:solidFill>
                <a:effectLst/>
                <a:uLnTx/>
                <a:uFillTx/>
                <a:latin typeface="Arial"/>
                <a:ea typeface="+mn-ea"/>
                <a:cs typeface="Arial"/>
              </a:rPr>
              <a:t>on</a:t>
            </a:r>
            <a:r>
              <a:rPr kumimoji="0" sz="1273" b="0" i="0" u="none" strike="noStrike" kern="1200" cap="none" spc="118" normalizeH="0" baseline="0" noProof="0" dirty="0">
                <a:ln>
                  <a:noFill/>
                </a:ln>
                <a:solidFill>
                  <a:srgbClr val="01011F"/>
                </a:solidFill>
                <a:effectLst/>
                <a:uLnTx/>
                <a:uFillTx/>
                <a:latin typeface="Arial"/>
                <a:ea typeface="+mn-ea"/>
                <a:cs typeface="Arial"/>
              </a:rPr>
              <a:t> </a:t>
            </a:r>
            <a:r>
              <a:rPr kumimoji="0" lang="en-US" sz="1273" b="0" i="0" u="none" strike="noStrike" kern="1200" cap="none" spc="33" normalizeH="0" baseline="0" noProof="0" dirty="0">
                <a:ln>
                  <a:noFill/>
                </a:ln>
                <a:solidFill>
                  <a:srgbClr val="01011F"/>
                </a:solidFill>
                <a:effectLst/>
                <a:uLnTx/>
                <a:uFillTx/>
                <a:latin typeface="Arial"/>
                <a:ea typeface="+mn-ea"/>
                <a:cs typeface="Arial"/>
              </a:rPr>
              <a:t>"</a:t>
            </a:r>
            <a:r>
              <a:rPr kumimoji="0" sz="1273" b="0" i="0" u="none" strike="noStrike" kern="1200" cap="none" spc="33" normalizeH="0" baseline="0" noProof="0" dirty="0">
                <a:ln>
                  <a:noFill/>
                </a:ln>
                <a:solidFill>
                  <a:srgbClr val="01011F"/>
                </a:solidFill>
                <a:effectLst/>
                <a:uLnTx/>
                <a:uFillTx/>
                <a:latin typeface="Arial"/>
                <a:ea typeface="+mn-ea"/>
                <a:cs typeface="Arial"/>
              </a:rPr>
              <a:t>what </a:t>
            </a:r>
            <a:r>
              <a:rPr kumimoji="0" sz="1273" b="0" i="0" u="none" strike="noStrike" kern="1200" cap="none" spc="-345" normalizeH="0" baseline="0" noProof="0" dirty="0">
                <a:ln>
                  <a:noFill/>
                </a:ln>
                <a:solidFill>
                  <a:srgbClr val="01011F"/>
                </a:solidFill>
                <a:effectLst/>
                <a:uLnTx/>
                <a:uFillTx/>
                <a:latin typeface="Arial"/>
                <a:ea typeface="+mn-ea"/>
                <a:cs typeface="Arial"/>
              </a:rPr>
              <a:t> </a:t>
            </a:r>
            <a:r>
              <a:rPr kumimoji="0" sz="1273" b="0" i="0" u="none" strike="noStrike" kern="1200" cap="none" spc="30" normalizeH="0" baseline="0" noProof="0" dirty="0">
                <a:ln>
                  <a:noFill/>
                </a:ln>
                <a:solidFill>
                  <a:srgbClr val="01011F"/>
                </a:solidFill>
                <a:effectLst/>
                <a:uLnTx/>
                <a:uFillTx/>
                <a:latin typeface="Arial"/>
                <a:ea typeface="+mn-ea"/>
                <a:cs typeface="Arial"/>
              </a:rPr>
              <a:t>to</a:t>
            </a:r>
            <a:r>
              <a:rPr kumimoji="0" sz="1273" b="0" i="0" u="none" strike="noStrike" kern="1200" cap="none" spc="179" normalizeH="0" baseline="0" noProof="0" dirty="0">
                <a:ln>
                  <a:noFill/>
                </a:ln>
                <a:solidFill>
                  <a:srgbClr val="01011F"/>
                </a:solidFill>
                <a:effectLst/>
                <a:uLnTx/>
                <a:uFillTx/>
                <a:latin typeface="Arial"/>
                <a:ea typeface="+mn-ea"/>
                <a:cs typeface="Arial"/>
              </a:rPr>
              <a:t> </a:t>
            </a:r>
            <a:r>
              <a:rPr kumimoji="0" sz="1273" b="0" i="0" u="none" strike="noStrike" kern="1200" cap="none" spc="36" normalizeH="0" baseline="0" noProof="0" dirty="0">
                <a:ln>
                  <a:noFill/>
                </a:ln>
                <a:solidFill>
                  <a:srgbClr val="01011F"/>
                </a:solidFill>
                <a:effectLst/>
                <a:uLnTx/>
                <a:uFillTx/>
                <a:latin typeface="Arial"/>
                <a:ea typeface="+mn-ea"/>
                <a:cs typeface="Arial"/>
              </a:rPr>
              <a:t>do"</a:t>
            </a:r>
            <a:r>
              <a:rPr kumimoji="0" lang="en-GB" sz="1273" b="0" i="0" u="none" strike="noStrike" kern="1200" cap="none" spc="36" normalizeH="0" baseline="0" noProof="0" dirty="0">
                <a:ln>
                  <a:noFill/>
                </a:ln>
                <a:solidFill>
                  <a:srgbClr val="01011F"/>
                </a:solidFill>
                <a:effectLst/>
                <a:uLnTx/>
                <a:uFillTx/>
                <a:latin typeface="Arial"/>
                <a:ea typeface="+mn-ea"/>
                <a:cs typeface="Arial"/>
              </a:rPr>
              <a:t> </a:t>
            </a:r>
            <a:r>
              <a:rPr kumimoji="0" sz="1273" b="0" i="0" u="none" strike="noStrike" kern="1200" cap="none" spc="39" normalizeH="0" baseline="0" noProof="0" dirty="0">
                <a:ln>
                  <a:noFill/>
                </a:ln>
                <a:solidFill>
                  <a:srgbClr val="01011F"/>
                </a:solidFill>
                <a:effectLst/>
                <a:uLnTx/>
                <a:uFillTx/>
                <a:latin typeface="Arial"/>
                <a:ea typeface="+mn-ea"/>
                <a:cs typeface="Arial"/>
              </a:rPr>
              <a:t>and</a:t>
            </a:r>
            <a:r>
              <a:rPr kumimoji="0" lang="en-GB" sz="1273" b="0" i="0" u="none" strike="noStrike" kern="1200" cap="none" spc="39" normalizeH="0" baseline="0" noProof="0" dirty="0">
                <a:ln>
                  <a:noFill/>
                </a:ln>
                <a:solidFill>
                  <a:srgbClr val="01011F"/>
                </a:solidFill>
                <a:effectLst/>
                <a:uLnTx/>
                <a:uFillTx/>
                <a:latin typeface="Arial"/>
                <a:ea typeface="+mn-ea"/>
                <a:cs typeface="Arial"/>
              </a:rPr>
              <a:t> </a:t>
            </a:r>
            <a:r>
              <a:rPr kumimoji="0" sz="1273" b="0" i="0" u="none" strike="noStrike" kern="1200" cap="none" spc="152" normalizeH="0" baseline="0" noProof="0" dirty="0">
                <a:ln>
                  <a:noFill/>
                </a:ln>
                <a:solidFill>
                  <a:srgbClr val="01011F"/>
                </a:solidFill>
                <a:effectLst/>
                <a:uLnTx/>
                <a:uFillTx/>
                <a:latin typeface="Arial"/>
                <a:ea typeface="+mn-ea"/>
                <a:cs typeface="Arial"/>
              </a:rPr>
              <a:t>what </a:t>
            </a:r>
            <a:r>
              <a:rPr kumimoji="0" sz="1273" b="0" i="0" u="none" strike="noStrike" kern="1200" cap="none" spc="154" normalizeH="0" baseline="0" noProof="0" dirty="0">
                <a:ln>
                  <a:noFill/>
                </a:ln>
                <a:solidFill>
                  <a:srgbClr val="01011F"/>
                </a:solidFill>
                <a:effectLst/>
                <a:uLnTx/>
                <a:uFillTx/>
                <a:latin typeface="Arial"/>
                <a:ea typeface="+mn-ea"/>
                <a:cs typeface="Arial"/>
              </a:rPr>
              <a:t> </a:t>
            </a:r>
            <a:r>
              <a:rPr kumimoji="0" sz="1273" b="0" i="0" u="none" strike="noStrike" kern="1200" cap="none" spc="130" normalizeH="0" baseline="0" noProof="0" dirty="0">
                <a:ln>
                  <a:noFill/>
                </a:ln>
                <a:solidFill>
                  <a:srgbClr val="01011F"/>
                </a:solidFill>
                <a:effectLst/>
                <a:uLnTx/>
                <a:uFillTx/>
                <a:latin typeface="Arial"/>
                <a:ea typeface="+mn-ea"/>
                <a:cs typeface="Arial"/>
              </a:rPr>
              <a:t>malaria </a:t>
            </a:r>
            <a:r>
              <a:rPr kumimoji="0" sz="1273" b="0" i="0" u="none" strike="noStrike" kern="1200" cap="none" spc="94" normalizeH="0" baseline="0" noProof="0" dirty="0">
                <a:ln>
                  <a:noFill/>
                </a:ln>
                <a:solidFill>
                  <a:srgbClr val="01011F"/>
                </a:solidFill>
                <a:effectLst/>
                <a:uLnTx/>
                <a:uFillTx/>
                <a:latin typeface="Arial"/>
                <a:ea typeface="+mn-ea"/>
                <a:cs typeface="Arial"/>
              </a:rPr>
              <a:t>control </a:t>
            </a:r>
            <a:r>
              <a:rPr kumimoji="0" sz="1273" b="0" i="0" u="none" strike="noStrike" kern="1200" cap="none" spc="97" normalizeH="0" baseline="0" noProof="0" dirty="0">
                <a:ln>
                  <a:noFill/>
                </a:ln>
                <a:solidFill>
                  <a:srgbClr val="01011F"/>
                </a:solidFill>
                <a:effectLst/>
                <a:uLnTx/>
                <a:uFillTx/>
                <a:latin typeface="Arial"/>
                <a:ea typeface="+mn-ea"/>
                <a:cs typeface="Arial"/>
              </a:rPr>
              <a:t> </a:t>
            </a:r>
            <a:r>
              <a:rPr kumimoji="0" sz="1273" b="0" i="0" u="none" strike="noStrike" kern="1200" cap="none" spc="100" normalizeH="0" baseline="0" noProof="0" dirty="0">
                <a:ln>
                  <a:noFill/>
                </a:ln>
                <a:solidFill>
                  <a:srgbClr val="01011F"/>
                </a:solidFill>
                <a:effectLst/>
                <a:uLnTx/>
                <a:uFillTx/>
                <a:latin typeface="Arial"/>
                <a:ea typeface="+mn-ea"/>
                <a:cs typeface="Arial"/>
              </a:rPr>
              <a:t>products</a:t>
            </a:r>
            <a:r>
              <a:rPr kumimoji="0" sz="1273" b="0" i="0" u="none" strike="noStrike" kern="1200" cap="none" spc="76" normalizeH="0" baseline="0" noProof="0" dirty="0">
                <a:ln>
                  <a:noFill/>
                </a:ln>
                <a:solidFill>
                  <a:srgbClr val="01011F"/>
                </a:solidFill>
                <a:effectLst/>
                <a:uLnTx/>
                <a:uFillTx/>
                <a:latin typeface="Arial"/>
                <a:ea typeface="+mn-ea"/>
                <a:cs typeface="Arial"/>
              </a:rPr>
              <a:t> </a:t>
            </a:r>
            <a:r>
              <a:rPr kumimoji="0" sz="1273" b="0" i="0" u="none" strike="noStrike" kern="1200" cap="none" spc="88" normalizeH="0" baseline="0" noProof="0" dirty="0">
                <a:ln>
                  <a:noFill/>
                </a:ln>
                <a:solidFill>
                  <a:srgbClr val="01011F"/>
                </a:solidFill>
                <a:effectLst/>
                <a:uLnTx/>
                <a:uFillTx/>
                <a:latin typeface="Arial"/>
                <a:ea typeface="+mn-ea"/>
                <a:cs typeface="Arial"/>
              </a:rPr>
              <a:t>to</a:t>
            </a:r>
            <a:r>
              <a:rPr kumimoji="0" sz="1273" b="0" i="0" u="none" strike="noStrike" kern="1200" cap="none" spc="36" normalizeH="0" baseline="0" noProof="0" dirty="0">
                <a:ln>
                  <a:noFill/>
                </a:ln>
                <a:solidFill>
                  <a:srgbClr val="01011F"/>
                </a:solidFill>
                <a:effectLst/>
                <a:uLnTx/>
                <a:uFillTx/>
                <a:latin typeface="Arial"/>
                <a:ea typeface="+mn-ea"/>
                <a:cs typeface="Arial"/>
              </a:rPr>
              <a:t> </a:t>
            </a:r>
            <a:r>
              <a:rPr kumimoji="0" sz="1273" b="0" i="0" u="none" strike="noStrike" kern="1200" cap="none" spc="115" normalizeH="0" baseline="0" noProof="0" dirty="0">
                <a:ln>
                  <a:noFill/>
                </a:ln>
                <a:solidFill>
                  <a:srgbClr val="01011F"/>
                </a:solidFill>
                <a:effectLst/>
                <a:uLnTx/>
                <a:uFillTx/>
                <a:latin typeface="Arial"/>
                <a:ea typeface="+mn-ea"/>
                <a:cs typeface="Arial"/>
              </a:rPr>
              <a:t>use</a:t>
            </a:r>
            <a:r>
              <a:rPr kumimoji="0" sz="1273" b="0" i="0" u="none" strike="noStrike" kern="1200" cap="none" spc="-79" normalizeH="0" baseline="0" noProof="0" dirty="0">
                <a:ln>
                  <a:noFill/>
                </a:ln>
                <a:solidFill>
                  <a:srgbClr val="01011F"/>
                </a:solidFill>
                <a:effectLst/>
                <a:uLnTx/>
                <a:uFillTx/>
                <a:latin typeface="Arial"/>
                <a:ea typeface="+mn-ea"/>
                <a:cs typeface="Arial"/>
              </a:rPr>
              <a:t> </a:t>
            </a:r>
            <a:r>
              <a:rPr kumimoji="0" sz="1273" b="0" i="0" u="none" strike="noStrike" kern="1200" cap="none" spc="121" normalizeH="0" baseline="0" noProof="0" dirty="0">
                <a:ln>
                  <a:noFill/>
                </a:ln>
                <a:solidFill>
                  <a:srgbClr val="01011F"/>
                </a:solidFill>
                <a:effectLst/>
                <a:uLnTx/>
                <a:uFillTx/>
                <a:latin typeface="Arial"/>
                <a:ea typeface="+mn-ea"/>
                <a:cs typeface="Arial"/>
              </a:rPr>
              <a:t>based </a:t>
            </a:r>
            <a:r>
              <a:rPr kumimoji="0" sz="1273" b="0" i="0" u="none" strike="noStrike" kern="1200" cap="none" spc="-345" normalizeH="0" baseline="0" noProof="0" dirty="0">
                <a:ln>
                  <a:noFill/>
                </a:ln>
                <a:solidFill>
                  <a:srgbClr val="01011F"/>
                </a:solidFill>
                <a:effectLst/>
                <a:uLnTx/>
                <a:uFillTx/>
                <a:latin typeface="Arial"/>
                <a:ea typeface="+mn-ea"/>
                <a:cs typeface="Arial"/>
              </a:rPr>
              <a:t> </a:t>
            </a:r>
            <a:r>
              <a:rPr kumimoji="0" sz="1273" b="0" i="0" u="none" strike="noStrike" kern="1200" cap="none" spc="127" normalizeH="0" baseline="0" noProof="0" dirty="0">
                <a:ln>
                  <a:noFill/>
                </a:ln>
                <a:solidFill>
                  <a:srgbClr val="01011F"/>
                </a:solidFill>
                <a:effectLst/>
                <a:uLnTx/>
                <a:uFillTx/>
                <a:latin typeface="Arial"/>
                <a:ea typeface="+mn-ea"/>
                <a:cs typeface="Arial"/>
              </a:rPr>
              <a:t>on </a:t>
            </a:r>
            <a:r>
              <a:rPr kumimoji="0" sz="1273" b="0" i="0" u="none" strike="noStrike" kern="1200" cap="none" spc="103" normalizeH="0" baseline="0" noProof="0" dirty="0">
                <a:ln>
                  <a:noFill/>
                </a:ln>
                <a:solidFill>
                  <a:srgbClr val="01011F"/>
                </a:solidFill>
                <a:effectLst/>
                <a:uLnTx/>
                <a:uFillTx/>
                <a:latin typeface="Arial"/>
                <a:ea typeface="+mn-ea"/>
                <a:cs typeface="Arial"/>
              </a:rPr>
              <a:t>the </a:t>
            </a:r>
            <a:r>
              <a:rPr kumimoji="0" sz="1273" b="0" i="0" u="none" strike="noStrike" kern="1200" cap="none" spc="82" normalizeH="0" baseline="0" noProof="0" dirty="0">
                <a:ln>
                  <a:noFill/>
                </a:ln>
                <a:solidFill>
                  <a:srgbClr val="01011F"/>
                </a:solidFill>
                <a:effectLst/>
                <a:uLnTx/>
                <a:uFillTx/>
                <a:latin typeface="Arial"/>
                <a:ea typeface="+mn-ea"/>
                <a:cs typeface="Arial"/>
              </a:rPr>
              <a:t>best </a:t>
            </a:r>
            <a:r>
              <a:rPr kumimoji="0" sz="1273" b="0" i="0" u="none" strike="noStrike" kern="1200" cap="none" spc="109" normalizeH="0" baseline="0" noProof="0" dirty="0">
                <a:ln>
                  <a:noFill/>
                </a:ln>
                <a:solidFill>
                  <a:srgbClr val="01011F"/>
                </a:solidFill>
                <a:effectLst/>
                <a:uLnTx/>
                <a:uFillTx/>
                <a:latin typeface="Arial"/>
                <a:ea typeface="+mn-ea"/>
                <a:cs typeface="Arial"/>
              </a:rPr>
              <a:t>available </a:t>
            </a:r>
            <a:r>
              <a:rPr kumimoji="0" sz="1273" b="0" i="0" u="none" strike="noStrike" kern="1200" cap="none" spc="112" normalizeH="0" baseline="0" noProof="0" dirty="0">
                <a:ln>
                  <a:noFill/>
                </a:ln>
                <a:solidFill>
                  <a:srgbClr val="01011F"/>
                </a:solidFill>
                <a:effectLst/>
                <a:uLnTx/>
                <a:uFillTx/>
                <a:latin typeface="Arial"/>
                <a:ea typeface="+mn-ea"/>
                <a:cs typeface="Arial"/>
              </a:rPr>
              <a:t> </a:t>
            </a:r>
            <a:r>
              <a:rPr kumimoji="0" sz="1273" b="0" i="0" u="none" strike="noStrike" kern="1200" cap="none" spc="91" normalizeH="0" baseline="0" noProof="0" dirty="0">
                <a:ln>
                  <a:noFill/>
                </a:ln>
                <a:solidFill>
                  <a:srgbClr val="01011F"/>
                </a:solidFill>
                <a:effectLst/>
                <a:uLnTx/>
                <a:uFillTx/>
                <a:latin typeface="Arial"/>
                <a:ea typeface="+mn-ea"/>
                <a:cs typeface="Arial"/>
              </a:rPr>
              <a:t>evidence</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9497596" y="2134570"/>
            <a:ext cx="2440709" cy="777795"/>
          </a:xfrm>
          <a:prstGeom prst="rect">
            <a:avLst/>
          </a:prstGeom>
        </p:spPr>
        <p:txBody>
          <a:bodyPr vert="horz" wrap="square" lIns="0" tIns="8082" rIns="0" bIns="0" rtlCol="0">
            <a:spAutoFit/>
          </a:bodyPr>
          <a:lstStyle/>
          <a:p>
            <a:pPr marL="7697" marR="3079" lvl="0" indent="0" algn="ctr" defTabSz="554218" rtl="0" eaLnBrk="1" fontAlgn="auto" latinLnBrk="0" hangingPunct="1">
              <a:lnSpc>
                <a:spcPct val="100299"/>
              </a:lnSpc>
              <a:spcBef>
                <a:spcPts val="64"/>
              </a:spcBef>
              <a:spcAft>
                <a:spcPts val="0"/>
              </a:spcAft>
              <a:buClrTx/>
              <a:buSzTx/>
              <a:buFontTx/>
              <a:buNone/>
              <a:tabLst/>
              <a:defRPr/>
            </a:pPr>
            <a:r>
              <a:rPr kumimoji="0" sz="1667" b="1" i="0" u="none" strike="noStrike" kern="1200" cap="none" spc="15" normalizeH="0" baseline="0" noProof="0" dirty="0">
                <a:ln>
                  <a:noFill/>
                </a:ln>
                <a:solidFill>
                  <a:srgbClr val="01011F"/>
                </a:solidFill>
                <a:effectLst/>
                <a:uLnTx/>
                <a:uFillTx/>
                <a:latin typeface="Arial"/>
                <a:ea typeface="+mn-ea"/>
                <a:cs typeface="Arial"/>
              </a:rPr>
              <a:t>New </a:t>
            </a:r>
            <a:r>
              <a:rPr kumimoji="0" sz="1667" b="1" i="0" u="none" strike="noStrike" kern="1200" cap="none" spc="48" normalizeH="0" baseline="0" noProof="0" dirty="0">
                <a:ln>
                  <a:noFill/>
                </a:ln>
                <a:solidFill>
                  <a:srgbClr val="01011F"/>
                </a:solidFill>
                <a:effectLst/>
                <a:uLnTx/>
                <a:uFillTx/>
                <a:latin typeface="Arial"/>
                <a:ea typeface="+mn-ea"/>
                <a:cs typeface="Arial"/>
              </a:rPr>
              <a:t>recommendations </a:t>
            </a:r>
            <a:r>
              <a:rPr kumimoji="0" sz="1667" b="1" i="0" u="none" strike="noStrike" kern="1200" cap="none" spc="-455" normalizeH="0" baseline="0" noProof="0" dirty="0">
                <a:ln>
                  <a:noFill/>
                </a:ln>
                <a:solidFill>
                  <a:srgbClr val="01011F"/>
                </a:solidFill>
                <a:effectLst/>
                <a:uLnTx/>
                <a:uFillTx/>
                <a:latin typeface="Arial"/>
                <a:ea typeface="+mn-ea"/>
                <a:cs typeface="Arial"/>
              </a:rPr>
              <a:t> </a:t>
            </a:r>
            <a:r>
              <a:rPr kumimoji="0" sz="1667" b="1" i="0" u="none" strike="noStrike" kern="1200" cap="none" spc="48" normalizeH="0" baseline="0" noProof="0" dirty="0">
                <a:ln>
                  <a:noFill/>
                </a:ln>
                <a:solidFill>
                  <a:srgbClr val="01011F"/>
                </a:solidFill>
                <a:effectLst/>
                <a:uLnTx/>
                <a:uFillTx/>
                <a:latin typeface="Arial"/>
                <a:ea typeface="+mn-ea"/>
                <a:cs typeface="Arial"/>
              </a:rPr>
              <a:t>implemented</a:t>
            </a:r>
            <a:r>
              <a:rPr kumimoji="0" sz="1667" b="1" i="0" u="none" strike="noStrike" kern="1200" cap="none" spc="130" normalizeH="0" baseline="0" noProof="0" dirty="0">
                <a:ln>
                  <a:noFill/>
                </a:ln>
                <a:solidFill>
                  <a:srgbClr val="01011F"/>
                </a:solidFill>
                <a:effectLst/>
                <a:uLnTx/>
                <a:uFillTx/>
                <a:latin typeface="Arial"/>
                <a:ea typeface="+mn-ea"/>
                <a:cs typeface="Arial"/>
              </a:rPr>
              <a:t> </a:t>
            </a:r>
            <a:r>
              <a:rPr kumimoji="0" sz="1667" b="1" i="0" u="none" strike="noStrike" kern="1200" cap="none" spc="100" normalizeH="0" baseline="0" noProof="0" dirty="0">
                <a:ln>
                  <a:noFill/>
                </a:ln>
                <a:solidFill>
                  <a:srgbClr val="01011F"/>
                </a:solidFill>
                <a:effectLst/>
                <a:uLnTx/>
                <a:uFillTx/>
                <a:latin typeface="Arial"/>
                <a:ea typeface="+mn-ea"/>
                <a:cs typeface="Arial"/>
              </a:rPr>
              <a:t>and </a:t>
            </a:r>
            <a:r>
              <a:rPr kumimoji="0" sz="1667" b="1" i="0" u="none" strike="noStrike" kern="1200" cap="none" spc="103" normalizeH="0" baseline="0" noProof="0" dirty="0">
                <a:ln>
                  <a:noFill/>
                </a:ln>
                <a:solidFill>
                  <a:srgbClr val="01011F"/>
                </a:solidFill>
                <a:effectLst/>
                <a:uLnTx/>
                <a:uFillTx/>
                <a:latin typeface="Arial"/>
                <a:ea typeface="+mn-ea"/>
                <a:cs typeface="Arial"/>
              </a:rPr>
              <a:t> </a:t>
            </a:r>
            <a:r>
              <a:rPr kumimoji="0" sz="1667" b="1" i="0" u="none" strike="noStrike" kern="1200" cap="none" spc="45" normalizeH="0" baseline="0" noProof="0" dirty="0">
                <a:ln>
                  <a:noFill/>
                </a:ln>
                <a:solidFill>
                  <a:srgbClr val="01011F"/>
                </a:solidFill>
                <a:effectLst/>
                <a:uLnTx/>
                <a:uFillTx/>
                <a:latin typeface="Arial"/>
                <a:ea typeface="+mn-ea"/>
                <a:cs typeface="Arial"/>
              </a:rPr>
              <a:t>achieve</a:t>
            </a:r>
            <a:r>
              <a:rPr kumimoji="0" sz="1667" b="1" i="0" u="none" strike="noStrike" kern="1200" cap="none" spc="-24" normalizeH="0" baseline="0" noProof="0" dirty="0">
                <a:ln>
                  <a:noFill/>
                </a:ln>
                <a:solidFill>
                  <a:srgbClr val="01011F"/>
                </a:solidFill>
                <a:effectLst/>
                <a:uLnTx/>
                <a:uFillTx/>
                <a:latin typeface="Arial"/>
                <a:ea typeface="+mn-ea"/>
                <a:cs typeface="Arial"/>
              </a:rPr>
              <a:t> </a:t>
            </a:r>
            <a:r>
              <a:rPr kumimoji="0" sz="1667" b="1" i="0" u="none" strike="noStrike" kern="1200" cap="none" spc="64" normalizeH="0" baseline="0" noProof="0" dirty="0">
                <a:ln>
                  <a:noFill/>
                </a:ln>
                <a:solidFill>
                  <a:srgbClr val="01011F"/>
                </a:solidFill>
                <a:effectLst/>
                <a:uLnTx/>
                <a:uFillTx/>
                <a:latin typeface="Arial"/>
                <a:ea typeface="+mn-ea"/>
                <a:cs typeface="Arial"/>
              </a:rPr>
              <a:t>impact</a:t>
            </a:r>
            <a:endParaRPr kumimoji="0" sz="1667"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p:cNvSpPr txBox="1"/>
          <p:nvPr/>
        </p:nvSpPr>
        <p:spPr>
          <a:xfrm>
            <a:off x="6120302" y="4001613"/>
            <a:ext cx="2050472" cy="1425199"/>
          </a:xfrm>
          <a:prstGeom prst="rect">
            <a:avLst/>
          </a:prstGeom>
        </p:spPr>
        <p:txBody>
          <a:bodyPr vert="horz" wrap="square" lIns="0" tIns="6542" rIns="0" bIns="0" rtlCol="0">
            <a:spAutoFit/>
          </a:bodyPr>
          <a:lstStyle/>
          <a:p>
            <a:pPr marL="7697" marR="1042237" lvl="0" indent="-385" algn="l" defTabSz="554218" rtl="0" eaLnBrk="1" fontAlgn="auto" latinLnBrk="0" hangingPunct="1">
              <a:lnSpc>
                <a:spcPct val="100899"/>
              </a:lnSpc>
              <a:spcBef>
                <a:spcPts val="52"/>
              </a:spcBef>
              <a:spcAft>
                <a:spcPts val="0"/>
              </a:spcAft>
              <a:buClrTx/>
              <a:buSzTx/>
              <a:buFontTx/>
              <a:buNone/>
              <a:tabLst/>
              <a:defRPr/>
            </a:pPr>
            <a:r>
              <a:rPr kumimoji="0" sz="1667" b="1" i="0" u="none" strike="noStrike" kern="1200" cap="none" spc="88" normalizeH="0" baseline="0" noProof="0" dirty="0">
                <a:ln>
                  <a:noFill/>
                </a:ln>
                <a:solidFill>
                  <a:srgbClr val="01011F"/>
                </a:solidFill>
                <a:effectLst/>
                <a:uLnTx/>
                <a:uFillTx/>
                <a:latin typeface="Arial"/>
                <a:ea typeface="+mn-ea"/>
                <a:cs typeface="Arial"/>
              </a:rPr>
              <a:t>Optimize  </a:t>
            </a:r>
            <a:r>
              <a:rPr kumimoji="0" sz="1667" b="1" i="0" u="none" strike="noStrike" kern="1200" cap="none" spc="100" normalizeH="0" baseline="0" noProof="0" dirty="0">
                <a:ln>
                  <a:noFill/>
                </a:ln>
                <a:solidFill>
                  <a:srgbClr val="01011F"/>
                </a:solidFill>
                <a:effectLst/>
                <a:uLnTx/>
                <a:uFillTx/>
                <a:latin typeface="Arial"/>
                <a:ea typeface="+mn-ea"/>
                <a:cs typeface="Arial"/>
              </a:rPr>
              <a:t>uptake</a:t>
            </a:r>
            <a:endParaRPr kumimoji="0" sz="1667" b="0" i="0" u="none" strike="noStrike" kern="1200" cap="none" spc="0" normalizeH="0" baseline="0" noProof="0" dirty="0">
              <a:ln>
                <a:noFill/>
              </a:ln>
              <a:solidFill>
                <a:prstClr val="black"/>
              </a:solidFill>
              <a:effectLst/>
              <a:uLnTx/>
              <a:uFillTx/>
              <a:latin typeface="Arial"/>
              <a:ea typeface="+mn-ea"/>
              <a:cs typeface="Arial"/>
            </a:endParaRPr>
          </a:p>
          <a:p>
            <a:pPr marL="15395" marR="3079" lvl="0" indent="1924" algn="l" defTabSz="554218" rtl="0" eaLnBrk="1" fontAlgn="auto" latinLnBrk="0" hangingPunct="1">
              <a:lnSpc>
                <a:spcPct val="114300"/>
              </a:lnSpc>
              <a:spcBef>
                <a:spcPts val="170"/>
              </a:spcBef>
              <a:spcAft>
                <a:spcPts val="0"/>
              </a:spcAft>
              <a:buClrTx/>
              <a:buSzTx/>
              <a:buFontTx/>
              <a:buNone/>
              <a:tabLst/>
              <a:defRPr/>
            </a:pPr>
            <a:r>
              <a:rPr kumimoji="0" sz="1273" b="0" i="0" u="none" strike="noStrike" kern="1200" cap="none" spc="58" normalizeH="0" baseline="0" noProof="0" dirty="0">
                <a:ln>
                  <a:noFill/>
                </a:ln>
                <a:solidFill>
                  <a:srgbClr val="030101"/>
                </a:solidFill>
                <a:effectLst/>
                <a:uLnTx/>
                <a:uFillTx/>
                <a:latin typeface="Arial"/>
                <a:ea typeface="+mn-ea"/>
                <a:cs typeface="Arial"/>
              </a:rPr>
              <a:t>of</a:t>
            </a:r>
            <a:r>
              <a:rPr kumimoji="0" sz="1273" b="0" i="0" u="none" strike="noStrike" kern="1200" cap="none" spc="73" normalizeH="0" baseline="0" noProof="0" dirty="0">
                <a:ln>
                  <a:noFill/>
                </a:ln>
                <a:solidFill>
                  <a:srgbClr val="030101"/>
                </a:solidFill>
                <a:effectLst/>
                <a:uLnTx/>
                <a:uFillTx/>
                <a:latin typeface="Arial"/>
                <a:ea typeface="+mn-ea"/>
                <a:cs typeface="Arial"/>
              </a:rPr>
              <a:t> </a:t>
            </a:r>
            <a:r>
              <a:rPr kumimoji="0" sz="1273" b="0" i="0" u="none" strike="noStrike" kern="1200" cap="none" spc="64" normalizeH="0" baseline="0" noProof="0" dirty="0">
                <a:ln>
                  <a:noFill/>
                </a:ln>
                <a:solidFill>
                  <a:srgbClr val="030101"/>
                </a:solidFill>
                <a:effectLst/>
                <a:uLnTx/>
                <a:uFillTx/>
                <a:latin typeface="Arial"/>
                <a:ea typeface="+mn-ea"/>
                <a:cs typeface="Arial"/>
              </a:rPr>
              <a:t>the</a:t>
            </a:r>
            <a:r>
              <a:rPr kumimoji="0" sz="1273" b="0" i="0" u="none" strike="noStrike" kern="1200" cap="none" spc="112" normalizeH="0" baseline="0" noProof="0" dirty="0">
                <a:ln>
                  <a:noFill/>
                </a:ln>
                <a:solidFill>
                  <a:srgbClr val="030101"/>
                </a:solidFill>
                <a:effectLst/>
                <a:uLnTx/>
                <a:uFillTx/>
                <a:latin typeface="Arial"/>
                <a:ea typeface="+mn-ea"/>
                <a:cs typeface="Arial"/>
              </a:rPr>
              <a:t> </a:t>
            </a:r>
            <a:r>
              <a:rPr kumimoji="0" sz="1273" b="0" i="0" u="none" strike="noStrike" kern="1200" cap="none" spc="115" normalizeH="0" baseline="0" noProof="0" dirty="0">
                <a:ln>
                  <a:noFill/>
                </a:ln>
                <a:solidFill>
                  <a:srgbClr val="030101"/>
                </a:solidFill>
                <a:effectLst/>
                <a:uLnTx/>
                <a:uFillTx/>
                <a:latin typeface="Arial"/>
                <a:ea typeface="+mn-ea"/>
                <a:cs typeface="Arial"/>
              </a:rPr>
              <a:t>recommendations </a:t>
            </a:r>
            <a:r>
              <a:rPr kumimoji="0" sz="1273" b="0" i="0" u="none" strike="noStrike" kern="1200" cap="none" spc="-342" normalizeH="0" baseline="0" noProof="0" dirty="0">
                <a:ln>
                  <a:noFill/>
                </a:ln>
                <a:solidFill>
                  <a:srgbClr val="030101"/>
                </a:solidFill>
                <a:effectLst/>
                <a:uLnTx/>
                <a:uFillTx/>
                <a:latin typeface="Arial"/>
                <a:ea typeface="+mn-ea"/>
                <a:cs typeface="Arial"/>
              </a:rPr>
              <a:t> </a:t>
            </a:r>
            <a:r>
              <a:rPr kumimoji="0" sz="1273" b="0" i="0" u="none" strike="noStrike" kern="1200" cap="none" spc="112" normalizeH="0" baseline="0" noProof="0" dirty="0">
                <a:ln>
                  <a:noFill/>
                </a:ln>
                <a:solidFill>
                  <a:srgbClr val="030101"/>
                </a:solidFill>
                <a:effectLst/>
                <a:uLnTx/>
                <a:uFillTx/>
                <a:latin typeface="Arial"/>
                <a:ea typeface="+mn-ea"/>
                <a:cs typeface="Arial"/>
              </a:rPr>
              <a:t>by </a:t>
            </a:r>
            <a:r>
              <a:rPr kumimoji="0" sz="1273" b="0" i="0" u="none" strike="noStrike" kern="1200" cap="none" spc="106" normalizeH="0" baseline="0" noProof="0" dirty="0">
                <a:ln>
                  <a:noFill/>
                </a:ln>
                <a:solidFill>
                  <a:srgbClr val="030101"/>
                </a:solidFill>
                <a:effectLst/>
                <a:uLnTx/>
                <a:uFillTx/>
                <a:latin typeface="Arial"/>
                <a:ea typeface="+mn-ea"/>
                <a:cs typeface="Arial"/>
              </a:rPr>
              <a:t>improving </a:t>
            </a:r>
            <a:r>
              <a:rPr kumimoji="0" sz="1273" b="0" i="0" u="none" strike="noStrike" kern="1200" cap="none" spc="103" normalizeH="0" baseline="0" noProof="0" dirty="0">
                <a:ln>
                  <a:noFill/>
                </a:ln>
                <a:solidFill>
                  <a:srgbClr val="030101"/>
                </a:solidFill>
                <a:effectLst/>
                <a:uLnTx/>
                <a:uFillTx/>
                <a:latin typeface="Arial"/>
                <a:ea typeface="+mn-ea"/>
                <a:cs typeface="Arial"/>
              </a:rPr>
              <a:t>the </a:t>
            </a:r>
            <a:r>
              <a:rPr kumimoji="0" sz="1273" b="0" i="0" u="none" strike="noStrike" kern="1200" cap="none" spc="133" normalizeH="0" baseline="0" noProof="0" dirty="0">
                <a:ln>
                  <a:noFill/>
                </a:ln>
                <a:solidFill>
                  <a:srgbClr val="030101"/>
                </a:solidFill>
                <a:effectLst/>
                <a:uLnTx/>
                <a:uFillTx/>
                <a:latin typeface="Arial"/>
                <a:ea typeface="+mn-ea"/>
                <a:cs typeface="Arial"/>
              </a:rPr>
              <a:t>way </a:t>
            </a:r>
            <a:r>
              <a:rPr kumimoji="0" sz="1273" b="0" i="0" u="none" strike="noStrike" kern="1200" cap="none" spc="136" normalizeH="0" baseline="0" noProof="0" dirty="0">
                <a:ln>
                  <a:noFill/>
                </a:ln>
                <a:solidFill>
                  <a:srgbClr val="030101"/>
                </a:solidFill>
                <a:effectLst/>
                <a:uLnTx/>
                <a:uFillTx/>
                <a:latin typeface="Arial"/>
                <a:ea typeface="+mn-ea"/>
                <a:cs typeface="Arial"/>
              </a:rPr>
              <a:t> </a:t>
            </a:r>
            <a:r>
              <a:rPr kumimoji="0" sz="1273" b="0" i="0" u="none" strike="noStrike" kern="1200" cap="none" spc="69" normalizeH="0" baseline="0" noProof="0" dirty="0">
                <a:ln>
                  <a:noFill/>
                </a:ln>
                <a:solidFill>
                  <a:srgbClr val="030101"/>
                </a:solidFill>
                <a:effectLst/>
                <a:uLnTx/>
                <a:uFillTx/>
                <a:latin typeface="Arial"/>
                <a:ea typeface="+mn-ea"/>
                <a:cs typeface="Arial"/>
              </a:rPr>
              <a:t>they</a:t>
            </a:r>
            <a:r>
              <a:rPr kumimoji="0" sz="1273" b="0" i="0" u="none" strike="noStrike" kern="1200" cap="none" spc="61" normalizeH="0" baseline="0" noProof="0" dirty="0">
                <a:ln>
                  <a:noFill/>
                </a:ln>
                <a:solidFill>
                  <a:srgbClr val="030101"/>
                </a:solidFill>
                <a:effectLst/>
                <a:uLnTx/>
                <a:uFillTx/>
                <a:latin typeface="Arial"/>
                <a:ea typeface="+mn-ea"/>
                <a:cs typeface="Arial"/>
              </a:rPr>
              <a:t> </a:t>
            </a:r>
            <a:r>
              <a:rPr kumimoji="0" sz="1273" b="0" i="0" u="none" strike="noStrike" kern="1200" cap="none" spc="73" normalizeH="0" baseline="0" noProof="0" dirty="0">
                <a:ln>
                  <a:noFill/>
                </a:ln>
                <a:solidFill>
                  <a:srgbClr val="030101"/>
                </a:solidFill>
                <a:effectLst/>
                <a:uLnTx/>
                <a:uFillTx/>
                <a:latin typeface="Arial"/>
                <a:ea typeface="+mn-ea"/>
                <a:cs typeface="Arial"/>
              </a:rPr>
              <a:t>are</a:t>
            </a:r>
            <a:r>
              <a:rPr kumimoji="0" sz="1273" b="0" i="0" u="none" strike="noStrike" kern="1200" cap="none" spc="176" normalizeH="0" baseline="0" noProof="0" dirty="0">
                <a:ln>
                  <a:noFill/>
                </a:ln>
                <a:solidFill>
                  <a:srgbClr val="030101"/>
                </a:solidFill>
                <a:effectLst/>
                <a:uLnTx/>
                <a:uFillTx/>
                <a:latin typeface="Arial"/>
                <a:ea typeface="+mn-ea"/>
                <a:cs typeface="Arial"/>
              </a:rPr>
              <a:t> </a:t>
            </a:r>
            <a:r>
              <a:rPr kumimoji="0" sz="1273" b="0" i="0" u="none" strike="noStrike" kern="1200" cap="none" spc="97" normalizeH="0" baseline="0" noProof="0" dirty="0">
                <a:ln>
                  <a:noFill/>
                </a:ln>
                <a:solidFill>
                  <a:srgbClr val="030101"/>
                </a:solidFill>
                <a:effectLst/>
                <a:uLnTx/>
                <a:uFillTx/>
                <a:latin typeface="Arial"/>
                <a:ea typeface="+mn-ea"/>
                <a:cs typeface="Arial"/>
              </a:rPr>
              <a:t>shared</a:t>
            </a:r>
            <a:r>
              <a:rPr kumimoji="0" sz="1273" b="0" i="0" u="none" strike="noStrike" kern="1200" cap="none" spc="73" normalizeH="0" baseline="0" noProof="0" dirty="0">
                <a:ln>
                  <a:noFill/>
                </a:ln>
                <a:solidFill>
                  <a:srgbClr val="030101"/>
                </a:solidFill>
                <a:effectLst/>
                <a:uLnTx/>
                <a:uFillTx/>
                <a:latin typeface="Arial"/>
                <a:ea typeface="+mn-ea"/>
                <a:cs typeface="Arial"/>
              </a:rPr>
              <a:t> </a:t>
            </a:r>
            <a:r>
              <a:rPr kumimoji="0" sz="1273" b="0" i="0" u="none" strike="noStrike" kern="1200" cap="none" spc="103" normalizeH="0" baseline="0" noProof="0" dirty="0">
                <a:ln>
                  <a:noFill/>
                </a:ln>
                <a:solidFill>
                  <a:srgbClr val="030101"/>
                </a:solidFill>
                <a:effectLst/>
                <a:uLnTx/>
                <a:uFillTx/>
                <a:latin typeface="Arial"/>
                <a:ea typeface="+mn-ea"/>
                <a:cs typeface="Arial"/>
              </a:rPr>
              <a:t>and </a:t>
            </a:r>
            <a:r>
              <a:rPr kumimoji="0" sz="1273" b="0" i="0" u="none" strike="noStrike" kern="1200" cap="none" spc="106" normalizeH="0" baseline="0" noProof="0" dirty="0">
                <a:ln>
                  <a:noFill/>
                </a:ln>
                <a:solidFill>
                  <a:srgbClr val="030101"/>
                </a:solidFill>
                <a:effectLst/>
                <a:uLnTx/>
                <a:uFillTx/>
                <a:latin typeface="Arial"/>
                <a:ea typeface="+mn-ea"/>
                <a:cs typeface="Arial"/>
              </a:rPr>
              <a:t> </a:t>
            </a:r>
            <a:r>
              <a:rPr kumimoji="0" sz="1273" b="0" i="0" u="none" strike="noStrike" kern="1200" cap="none" spc="127" normalizeH="0" baseline="0" noProof="0" dirty="0">
                <a:ln>
                  <a:noFill/>
                </a:ln>
                <a:solidFill>
                  <a:srgbClr val="030101"/>
                </a:solidFill>
                <a:effectLst/>
                <a:uLnTx/>
                <a:uFillTx/>
                <a:latin typeface="Arial"/>
                <a:ea typeface="+mn-ea"/>
                <a:cs typeface="Arial"/>
              </a:rPr>
              <a:t>updated</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15"/>
          <p:cNvSpPr txBox="1"/>
          <p:nvPr/>
        </p:nvSpPr>
        <p:spPr>
          <a:xfrm>
            <a:off x="896085" y="6028821"/>
            <a:ext cx="4254500" cy="427163"/>
          </a:xfrm>
          <a:prstGeom prst="rect">
            <a:avLst/>
          </a:prstGeom>
        </p:spPr>
        <p:txBody>
          <a:bodyPr vert="horz" wrap="square" lIns="0" tIns="5773" rIns="0" bIns="0" rtlCol="0">
            <a:spAutoFit/>
          </a:bodyPr>
          <a:lstStyle/>
          <a:p>
            <a:pPr marL="7697" marR="3079" lvl="0" indent="8851" algn="l" defTabSz="554218" rtl="0" eaLnBrk="1" fontAlgn="auto" latinLnBrk="0" hangingPunct="1">
              <a:lnSpc>
                <a:spcPts val="1727"/>
              </a:lnSpc>
              <a:spcBef>
                <a:spcPts val="45"/>
              </a:spcBef>
              <a:spcAft>
                <a:spcPts val="0"/>
              </a:spcAft>
              <a:buClrTx/>
              <a:buSzTx/>
              <a:buFontTx/>
              <a:buNone/>
              <a:tabLst>
                <a:tab pos="202828" algn="l"/>
              </a:tabLst>
              <a:defRPr/>
            </a:pPr>
            <a:r>
              <a:rPr kumimoji="0" lang="en-US" sz="1455" b="1" i="0" u="none" strike="noStrike" kern="1200" cap="none" spc="0" normalizeH="0" baseline="0" noProof="0" dirty="0">
                <a:ln>
                  <a:noFill/>
                </a:ln>
                <a:solidFill>
                  <a:prstClr val="black"/>
                </a:solidFill>
                <a:effectLst/>
                <a:uLnTx/>
                <a:uFillTx/>
                <a:latin typeface="Calibri"/>
                <a:ea typeface="+mn-ea"/>
                <a:cs typeface="+mn-cs"/>
              </a:rPr>
              <a:t>—</a:t>
            </a:r>
            <a:r>
              <a:rPr kumimoji="0" lang="en-US" sz="1455" b="0" i="0" u="none" strike="noStrike" kern="1200" cap="none" spc="0" normalizeH="0" baseline="0" noProof="0" dirty="0">
                <a:ln>
                  <a:noFill/>
                </a:ln>
                <a:solidFill>
                  <a:prstClr val="black"/>
                </a:solidFill>
                <a:effectLst/>
                <a:uLnTx/>
                <a:uFillTx/>
                <a:latin typeface="Calibri"/>
                <a:ea typeface="+mn-ea"/>
                <a:cs typeface="+mn-cs"/>
              </a:rPr>
              <a:t> </a:t>
            </a:r>
            <a:r>
              <a:rPr kumimoji="0" sz="1364" b="0" i="0" u="none" strike="noStrike" kern="1200" cap="none" spc="33" normalizeH="0" baseline="0" noProof="0" dirty="0">
                <a:ln>
                  <a:noFill/>
                </a:ln>
                <a:solidFill>
                  <a:srgbClr val="01011F"/>
                </a:solidFill>
                <a:effectLst/>
                <a:uLnTx/>
                <a:uFillTx/>
                <a:latin typeface="Arial"/>
                <a:ea typeface="+mn-ea"/>
                <a:cs typeface="Arial"/>
              </a:rPr>
              <a:t>lessons </a:t>
            </a:r>
            <a:r>
              <a:rPr kumimoji="0" sz="1364" b="0" i="0" u="none" strike="noStrike" kern="1200" cap="none" spc="133" normalizeH="0" baseline="0" noProof="0" dirty="0">
                <a:ln>
                  <a:noFill/>
                </a:ln>
                <a:solidFill>
                  <a:srgbClr val="01011F"/>
                </a:solidFill>
                <a:effectLst/>
                <a:uLnTx/>
                <a:uFillTx/>
                <a:latin typeface="Arial"/>
                <a:ea typeface="+mn-ea"/>
                <a:cs typeface="Arial"/>
              </a:rPr>
              <a:t>from </a:t>
            </a:r>
            <a:r>
              <a:rPr kumimoji="0" sz="1364" b="0" i="0" u="none" strike="noStrike" kern="1200" cap="none" spc="103" normalizeH="0" baseline="0" noProof="0" dirty="0">
                <a:ln>
                  <a:noFill/>
                </a:ln>
                <a:solidFill>
                  <a:srgbClr val="01011F"/>
                </a:solidFill>
                <a:effectLst/>
                <a:uLnTx/>
                <a:uFillTx/>
                <a:latin typeface="Arial"/>
                <a:ea typeface="+mn-ea"/>
                <a:cs typeface="Arial"/>
              </a:rPr>
              <a:t>front-line </a:t>
            </a:r>
            <a:r>
              <a:rPr kumimoji="0" sz="1364" b="0" i="0" u="none" strike="noStrike" kern="1200" cap="none" spc="91" normalizeH="0" baseline="0" noProof="0" dirty="0">
                <a:ln>
                  <a:noFill/>
                </a:ln>
                <a:solidFill>
                  <a:srgbClr val="01011F"/>
                </a:solidFill>
                <a:effectLst/>
                <a:uLnTx/>
                <a:uFillTx/>
                <a:latin typeface="Arial"/>
                <a:ea typeface="+mn-ea"/>
                <a:cs typeface="Arial"/>
              </a:rPr>
              <a:t>workers </a:t>
            </a:r>
            <a:r>
              <a:rPr kumimoji="0" sz="1364" b="0" i="0" u="none" strike="noStrike" kern="1200" cap="none" spc="100" normalizeH="0" baseline="0" noProof="0" dirty="0">
                <a:ln>
                  <a:noFill/>
                </a:ln>
                <a:solidFill>
                  <a:srgbClr val="01011F"/>
                </a:solidFill>
                <a:effectLst/>
                <a:uLnTx/>
                <a:uFillTx/>
                <a:latin typeface="Arial"/>
                <a:ea typeface="+mn-ea"/>
                <a:cs typeface="Arial"/>
              </a:rPr>
              <a:t>and </a:t>
            </a:r>
            <a:r>
              <a:rPr kumimoji="0" sz="1364" b="0" i="0" u="none" strike="noStrike" kern="1200" cap="none" spc="103" normalizeH="0" baseline="0" noProof="0" dirty="0">
                <a:ln>
                  <a:noFill/>
                </a:ln>
                <a:solidFill>
                  <a:srgbClr val="01011F"/>
                </a:solidFill>
                <a:effectLst/>
                <a:uLnTx/>
                <a:uFillTx/>
                <a:latin typeface="Arial"/>
                <a:ea typeface="+mn-ea"/>
                <a:cs typeface="Arial"/>
              </a:rPr>
              <a:t> </a:t>
            </a:r>
            <a:r>
              <a:rPr kumimoji="0" sz="1364" b="0" i="0" u="none" strike="noStrike" kern="1200" cap="none" spc="106" normalizeH="0" baseline="0" noProof="0" dirty="0">
                <a:ln>
                  <a:noFill/>
                </a:ln>
                <a:solidFill>
                  <a:srgbClr val="01011F"/>
                </a:solidFill>
                <a:effectLst/>
                <a:uLnTx/>
                <a:uFillTx/>
                <a:latin typeface="Arial"/>
                <a:ea typeface="+mn-ea"/>
                <a:cs typeface="Arial"/>
              </a:rPr>
              <a:t>implementers</a:t>
            </a:r>
            <a:r>
              <a:rPr kumimoji="0" sz="1364" b="0" i="0" u="none" strike="noStrike" kern="1200" cap="none" spc="139" normalizeH="0" baseline="0" noProof="0" dirty="0">
                <a:ln>
                  <a:noFill/>
                </a:ln>
                <a:solidFill>
                  <a:srgbClr val="01011F"/>
                </a:solidFill>
                <a:effectLst/>
                <a:uLnTx/>
                <a:uFillTx/>
                <a:latin typeface="Arial"/>
                <a:ea typeface="+mn-ea"/>
                <a:cs typeface="Arial"/>
              </a:rPr>
              <a:t> </a:t>
            </a:r>
            <a:r>
              <a:rPr kumimoji="0" sz="1364" b="0" i="0" u="none" strike="noStrike" kern="1200" cap="none" spc="115" normalizeH="0" baseline="0" noProof="0" dirty="0">
                <a:ln>
                  <a:noFill/>
                </a:ln>
                <a:solidFill>
                  <a:srgbClr val="01011F"/>
                </a:solidFill>
                <a:effectLst/>
                <a:uLnTx/>
                <a:uFillTx/>
                <a:latin typeface="Arial"/>
                <a:ea typeface="+mn-ea"/>
                <a:cs typeface="Arial"/>
              </a:rPr>
              <a:t>feed</a:t>
            </a:r>
            <a:r>
              <a:rPr kumimoji="0" sz="1364" b="0" i="0" u="none" strike="noStrike" kern="1200" cap="none" spc="85" normalizeH="0" baseline="0" noProof="0" dirty="0">
                <a:ln>
                  <a:noFill/>
                </a:ln>
                <a:solidFill>
                  <a:srgbClr val="01011F"/>
                </a:solidFill>
                <a:effectLst/>
                <a:uLnTx/>
                <a:uFillTx/>
                <a:latin typeface="Arial"/>
                <a:ea typeface="+mn-ea"/>
                <a:cs typeface="Arial"/>
              </a:rPr>
              <a:t> </a:t>
            </a:r>
            <a:r>
              <a:rPr kumimoji="0" sz="1364" b="0" i="0" u="none" strike="noStrike" kern="1200" cap="none" spc="127" normalizeH="0" baseline="0" noProof="0" dirty="0">
                <a:ln>
                  <a:noFill/>
                </a:ln>
                <a:solidFill>
                  <a:srgbClr val="01011F"/>
                </a:solidFill>
                <a:effectLst/>
                <a:uLnTx/>
                <a:uFillTx/>
                <a:latin typeface="Arial"/>
                <a:ea typeface="+mn-ea"/>
                <a:cs typeface="Arial"/>
              </a:rPr>
              <a:t>back</a:t>
            </a:r>
            <a:r>
              <a:rPr kumimoji="0" sz="1364" b="0" i="0" u="none" strike="noStrike" kern="1200" cap="none" spc="-39" normalizeH="0" baseline="0" noProof="0" dirty="0">
                <a:ln>
                  <a:noFill/>
                </a:ln>
                <a:solidFill>
                  <a:srgbClr val="01011F"/>
                </a:solidFill>
                <a:effectLst/>
                <a:uLnTx/>
                <a:uFillTx/>
                <a:latin typeface="Arial"/>
                <a:ea typeface="+mn-ea"/>
                <a:cs typeface="Arial"/>
              </a:rPr>
              <a:t> </a:t>
            </a:r>
            <a:r>
              <a:rPr kumimoji="0" sz="1364" b="0" i="0" u="none" strike="noStrike" kern="1200" cap="none" spc="91" normalizeH="0" baseline="0" noProof="0" dirty="0">
                <a:ln>
                  <a:noFill/>
                </a:ln>
                <a:solidFill>
                  <a:srgbClr val="01011F"/>
                </a:solidFill>
                <a:effectLst/>
                <a:uLnTx/>
                <a:uFillTx/>
                <a:latin typeface="Arial"/>
                <a:ea typeface="+mn-ea"/>
                <a:cs typeface="Arial"/>
              </a:rPr>
              <a:t>into</a:t>
            </a:r>
            <a:r>
              <a:rPr kumimoji="0" sz="1364" b="0" i="0" u="none" strike="noStrike" kern="1200" cap="none" spc="42" normalizeH="0" baseline="0" noProof="0" dirty="0">
                <a:ln>
                  <a:noFill/>
                </a:ln>
                <a:solidFill>
                  <a:srgbClr val="01011F"/>
                </a:solidFill>
                <a:effectLst/>
                <a:uLnTx/>
                <a:uFillTx/>
                <a:latin typeface="Arial"/>
                <a:ea typeface="+mn-ea"/>
                <a:cs typeface="Arial"/>
              </a:rPr>
              <a:t> </a:t>
            </a:r>
            <a:r>
              <a:rPr kumimoji="0" sz="1364" b="0" i="0" u="none" strike="noStrike" kern="1200" cap="none" spc="103" normalizeH="0" baseline="0" noProof="0" dirty="0">
                <a:ln>
                  <a:noFill/>
                </a:ln>
                <a:solidFill>
                  <a:srgbClr val="01011F"/>
                </a:solidFill>
                <a:effectLst/>
                <a:uLnTx/>
                <a:uFillTx/>
                <a:latin typeface="Arial"/>
                <a:ea typeface="+mn-ea"/>
                <a:cs typeface="Arial"/>
              </a:rPr>
              <a:t>the</a:t>
            </a:r>
            <a:r>
              <a:rPr kumimoji="0" sz="1364" b="0" i="0" u="none" strike="noStrike" kern="1200" cap="none" spc="15" normalizeH="0" baseline="0" noProof="0" dirty="0">
                <a:ln>
                  <a:noFill/>
                </a:ln>
                <a:solidFill>
                  <a:srgbClr val="01011F"/>
                </a:solidFill>
                <a:effectLst/>
                <a:uLnTx/>
                <a:uFillTx/>
                <a:latin typeface="Arial"/>
                <a:ea typeface="+mn-ea"/>
                <a:cs typeface="Arial"/>
              </a:rPr>
              <a:t> </a:t>
            </a:r>
            <a:r>
              <a:rPr kumimoji="0" sz="1364" b="0" i="0" u="none" strike="noStrike" kern="1200" cap="none" spc="88" normalizeH="0" baseline="0" noProof="0" dirty="0">
                <a:ln>
                  <a:noFill/>
                </a:ln>
                <a:solidFill>
                  <a:srgbClr val="01011F"/>
                </a:solidFill>
                <a:effectLst/>
                <a:uLnTx/>
                <a:uFillTx/>
                <a:latin typeface="Arial"/>
                <a:ea typeface="+mn-ea"/>
                <a:cs typeface="Arial"/>
              </a:rPr>
              <a:t>overall</a:t>
            </a:r>
            <a:r>
              <a:rPr kumimoji="0" sz="1364" b="0" i="0" u="none" strike="noStrike" kern="1200" cap="none" spc="76" normalizeH="0" baseline="0" noProof="0" dirty="0">
                <a:ln>
                  <a:noFill/>
                </a:ln>
                <a:solidFill>
                  <a:srgbClr val="01011F"/>
                </a:solidFill>
                <a:effectLst/>
                <a:uLnTx/>
                <a:uFillTx/>
                <a:latin typeface="Arial"/>
                <a:ea typeface="+mn-ea"/>
                <a:cs typeface="Arial"/>
              </a:rPr>
              <a:t> </a:t>
            </a:r>
            <a:r>
              <a:rPr kumimoji="0" sz="1364" b="0" i="0" u="none" strike="noStrike" kern="1200" cap="none" spc="69" normalizeH="0" baseline="0" noProof="0" dirty="0">
                <a:ln>
                  <a:noFill/>
                </a:ln>
                <a:solidFill>
                  <a:srgbClr val="01011F"/>
                </a:solidFill>
                <a:effectLst/>
                <a:uLnTx/>
                <a:uFillTx/>
                <a:latin typeface="Arial"/>
                <a:ea typeface="+mn-ea"/>
                <a:cs typeface="Arial"/>
              </a:rPr>
              <a:t>process</a:t>
            </a:r>
            <a:endParaRPr kumimoji="0" sz="1364"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8"/>
          <p:cNvSpPr txBox="1"/>
          <p:nvPr/>
        </p:nvSpPr>
        <p:spPr>
          <a:xfrm>
            <a:off x="896085" y="5779258"/>
            <a:ext cx="2030845" cy="249621"/>
          </a:xfrm>
          <a:prstGeom prst="rect">
            <a:avLst/>
          </a:prstGeom>
        </p:spPr>
        <p:txBody>
          <a:bodyPr vert="horz" wrap="square" lIns="0" tIns="6542" rIns="0" bIns="0" rtlCol="0">
            <a:spAutoFit/>
          </a:bodyPr>
          <a:lstStyle/>
          <a:p>
            <a:pPr marL="7697" marR="3079" lvl="0" indent="4234" algn="l" defTabSz="554218" rtl="0" eaLnBrk="1" fontAlgn="auto" latinLnBrk="0" hangingPunct="1">
              <a:lnSpc>
                <a:spcPct val="100899"/>
              </a:lnSpc>
              <a:spcBef>
                <a:spcPts val="52"/>
              </a:spcBef>
              <a:spcAft>
                <a:spcPts val="0"/>
              </a:spcAft>
              <a:buClrTx/>
              <a:buSzTx/>
              <a:buFontTx/>
              <a:buNone/>
              <a:tabLst/>
              <a:defRPr/>
            </a:pPr>
            <a:r>
              <a:rPr kumimoji="0" lang="en-US" sz="1667" b="1" i="0" u="none" strike="noStrike" kern="1200" cap="none" spc="67" normalizeH="0" baseline="0" noProof="0" dirty="0">
                <a:ln>
                  <a:noFill/>
                </a:ln>
                <a:solidFill>
                  <a:srgbClr val="01011F"/>
                </a:solidFill>
                <a:effectLst/>
                <a:uLnTx/>
                <a:uFillTx/>
                <a:latin typeface="Arial"/>
                <a:ea typeface="+mn-ea"/>
                <a:cs typeface="Arial"/>
              </a:rPr>
              <a:t>Feedback loop</a:t>
            </a:r>
            <a:endParaRPr kumimoji="0" sz="1273"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Rectangle 18"/>
          <p:cNvSpPr/>
          <p:nvPr/>
        </p:nvSpPr>
        <p:spPr>
          <a:xfrm>
            <a:off x="5674024" y="3902255"/>
            <a:ext cx="430722" cy="763927"/>
          </a:xfrm>
          <a:prstGeom prst="rect">
            <a:avLst/>
          </a:prstGeom>
        </p:spPr>
        <p:txBody>
          <a:bodyPr wrap="square">
            <a:spAutoFit/>
          </a:bodyPr>
          <a:lstStyle/>
          <a:p>
            <a:pPr marL="0" marR="0" lvl="0" indent="0" algn="l" defTabSz="554218"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3 </a:t>
            </a:r>
          </a:p>
        </p:txBody>
      </p:sp>
      <p:sp>
        <p:nvSpPr>
          <p:cNvPr id="20" name="Rectangle 19"/>
          <p:cNvSpPr/>
          <p:nvPr/>
        </p:nvSpPr>
        <p:spPr>
          <a:xfrm>
            <a:off x="2909455" y="3336637"/>
            <a:ext cx="430722" cy="763927"/>
          </a:xfrm>
          <a:prstGeom prst="rect">
            <a:avLst/>
          </a:prstGeom>
        </p:spPr>
        <p:txBody>
          <a:bodyPr wrap="square">
            <a:spAutoFit/>
          </a:bodyPr>
          <a:lstStyle/>
          <a:p>
            <a:pPr marL="0" marR="0" lvl="0" indent="0" algn="l" defTabSz="554218"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a:ln>
                  <a:noFill/>
                </a:ln>
                <a:solidFill>
                  <a:prstClr val="black"/>
                </a:solidFill>
                <a:effectLst/>
                <a:uLnTx/>
                <a:uFillTx/>
                <a:latin typeface="Arial" charset="0"/>
                <a:ea typeface="Arial" charset="0"/>
                <a:cs typeface="Arial" charset="0"/>
              </a:rPr>
              <a:t>2 </a:t>
            </a:r>
            <a:endPar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1" name="Rectangle 20"/>
          <p:cNvSpPr/>
          <p:nvPr/>
        </p:nvSpPr>
        <p:spPr>
          <a:xfrm>
            <a:off x="554182" y="2993632"/>
            <a:ext cx="430722" cy="763927"/>
          </a:xfrm>
          <a:prstGeom prst="rect">
            <a:avLst/>
          </a:prstGeom>
        </p:spPr>
        <p:txBody>
          <a:bodyPr wrap="square">
            <a:spAutoFit/>
          </a:bodyPr>
          <a:lstStyle/>
          <a:p>
            <a:pPr marL="0" marR="0" lvl="0" indent="0" algn="l" defTabSz="554218"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1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DE9F-9B2C-4E06-B116-854418B2E37B}"/>
              </a:ext>
            </a:extLst>
          </p:cNvPr>
          <p:cNvSpPr>
            <a:spLocks noGrp="1"/>
          </p:cNvSpPr>
          <p:nvPr>
            <p:ph type="title"/>
          </p:nvPr>
        </p:nvSpPr>
        <p:spPr/>
        <p:txBody>
          <a:bodyPr/>
          <a:lstStyle/>
          <a:p>
            <a:r>
              <a:rPr lang="en-US" dirty="0"/>
              <a:t>Better anticipate</a:t>
            </a:r>
          </a:p>
        </p:txBody>
      </p:sp>
      <p:sp>
        <p:nvSpPr>
          <p:cNvPr id="3" name="Text Placeholder 2">
            <a:extLst>
              <a:ext uri="{FF2B5EF4-FFF2-40B4-BE49-F238E27FC236}">
                <a16:creationId xmlns:a16="http://schemas.microsoft.com/office/drawing/2014/main" id="{2CE30692-6152-4054-A47F-01FB684EBECC}"/>
              </a:ext>
            </a:extLst>
          </p:cNvPr>
          <p:cNvSpPr>
            <a:spLocks noGrp="1"/>
          </p:cNvSpPr>
          <p:nvPr>
            <p:ph type="body" sz="quarter" idx="10"/>
          </p:nvPr>
        </p:nvSpPr>
        <p:spPr/>
        <p:txBody>
          <a:bodyPr/>
          <a:lstStyle/>
          <a:p>
            <a:r>
              <a:rPr lang="en-US" dirty="0"/>
              <a:t>“Horizon scanning” – what is coming down the R&amp;D pipeline</a:t>
            </a:r>
          </a:p>
          <a:p>
            <a:pPr lvl="1"/>
            <a:r>
              <a:rPr lang="en-US" dirty="0"/>
              <a:t>Vaccines</a:t>
            </a:r>
          </a:p>
          <a:p>
            <a:pPr lvl="2"/>
            <a:r>
              <a:rPr lang="en-US" dirty="0"/>
              <a:t>RTS,S +/- SMC</a:t>
            </a:r>
          </a:p>
          <a:p>
            <a:pPr lvl="2"/>
            <a:r>
              <a:rPr lang="en-US" dirty="0"/>
              <a:t>R21</a:t>
            </a:r>
          </a:p>
          <a:p>
            <a:pPr lvl="1"/>
            <a:r>
              <a:rPr lang="en-US" dirty="0"/>
              <a:t>Monoclonal antibodies (</a:t>
            </a:r>
            <a:r>
              <a:rPr lang="en-US" dirty="0" err="1"/>
              <a:t>mAb</a:t>
            </a:r>
            <a:r>
              <a:rPr lang="en-US" dirty="0"/>
              <a:t>)</a:t>
            </a:r>
          </a:p>
          <a:p>
            <a:r>
              <a:rPr lang="en-US" dirty="0"/>
              <a:t>Preferred Product Characteristics</a:t>
            </a:r>
          </a:p>
          <a:p>
            <a:pPr lvl="1"/>
            <a:r>
              <a:rPr lang="en-US" dirty="0"/>
              <a:t>Vaccines</a:t>
            </a:r>
          </a:p>
          <a:p>
            <a:pPr lvl="1"/>
            <a:r>
              <a:rPr lang="en-US" dirty="0" err="1"/>
              <a:t>mAb</a:t>
            </a:r>
            <a:endParaRPr lang="en-US" dirty="0"/>
          </a:p>
          <a:p>
            <a:pPr lvl="1"/>
            <a:r>
              <a:rPr lang="en-US" dirty="0"/>
              <a:t>Drugs for chemoprevention </a:t>
            </a:r>
          </a:p>
        </p:txBody>
      </p:sp>
    </p:spTree>
    <p:extLst>
      <p:ext uri="{BB962C8B-B14F-4D97-AF65-F5344CB8AC3E}">
        <p14:creationId xmlns:p14="http://schemas.microsoft.com/office/powerpoint/2010/main" val="325904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95248C8-00EE-9449-A97D-284EB10F3D88}"/>
              </a:ext>
            </a:extLst>
          </p:cNvPr>
          <p:cNvSpPr txBox="1">
            <a:spLocks/>
          </p:cNvSpPr>
          <p:nvPr/>
        </p:nvSpPr>
        <p:spPr bwMode="gray">
          <a:xfrm>
            <a:off x="123291" y="439267"/>
            <a:ext cx="7951630" cy="547052"/>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panose="020F0502020204030204"/>
                <a:ea typeface="+mj-ea"/>
                <a:cs typeface="+mj-cs"/>
              </a:rPr>
              <a:t>WHO Global Health Observatory</a:t>
            </a:r>
          </a:p>
        </p:txBody>
      </p:sp>
      <p:sp>
        <p:nvSpPr>
          <p:cNvPr id="14" name="Slide Number Placeholder 6">
            <a:extLst>
              <a:ext uri="{FF2B5EF4-FFF2-40B4-BE49-F238E27FC236}">
                <a16:creationId xmlns:a16="http://schemas.microsoft.com/office/drawing/2014/main" id="{0ED0920E-9700-2344-8A8E-30DA5A88D376}"/>
              </a:ext>
            </a:extLst>
          </p:cNvPr>
          <p:cNvSpPr txBox="1">
            <a:spLocks/>
          </p:cNvSpPr>
          <p:nvPr/>
        </p:nvSpPr>
        <p:spPr bwMode="gray">
          <a:xfrm>
            <a:off x="8610600" y="6356350"/>
            <a:ext cx="27432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3">
            <a:extLst>
              <a:ext uri="{FF2B5EF4-FFF2-40B4-BE49-F238E27FC236}">
                <a16:creationId xmlns:a16="http://schemas.microsoft.com/office/drawing/2014/main" id="{9F0FE10B-0885-0348-A4E0-8E9DEAE75493}"/>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F17EC77-4ED1-DE4C-A0C2-0CBA8FACEEBA}" type="datetime1">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Picture 16" descr="A picture containing graphical user interface&#10;&#10;Description automatically generated">
            <a:extLst>
              <a:ext uri="{FF2B5EF4-FFF2-40B4-BE49-F238E27FC236}">
                <a16:creationId xmlns:a16="http://schemas.microsoft.com/office/drawing/2014/main" id="{74291250-DDA7-034F-A6CD-2CEC2C16DC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7950" y="1171253"/>
            <a:ext cx="5598257" cy="4435711"/>
          </a:xfrm>
          <a:prstGeom prst="rect">
            <a:avLst/>
          </a:prstGeom>
        </p:spPr>
      </p:pic>
      <p:pic>
        <p:nvPicPr>
          <p:cNvPr id="20" name="Picture 19">
            <a:extLst>
              <a:ext uri="{FF2B5EF4-FFF2-40B4-BE49-F238E27FC236}">
                <a16:creationId xmlns:a16="http://schemas.microsoft.com/office/drawing/2014/main" id="{5F4D3867-0052-9040-ACB6-CDA4F2F2DC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340" y="1601276"/>
            <a:ext cx="5257655" cy="3110385"/>
          </a:xfrm>
          <a:prstGeom prst="rect">
            <a:avLst/>
          </a:prstGeom>
        </p:spPr>
      </p:pic>
      <p:sp>
        <p:nvSpPr>
          <p:cNvPr id="21" name="TextBox 20">
            <a:extLst>
              <a:ext uri="{FF2B5EF4-FFF2-40B4-BE49-F238E27FC236}">
                <a16:creationId xmlns:a16="http://schemas.microsoft.com/office/drawing/2014/main" id="{E1D96692-18DC-CC46-AAC1-13FD20E26C60}"/>
              </a:ext>
            </a:extLst>
          </p:cNvPr>
          <p:cNvSpPr txBox="1"/>
          <p:nvPr/>
        </p:nvSpPr>
        <p:spPr>
          <a:xfrm>
            <a:off x="821933" y="1109609"/>
            <a:ext cx="10971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Overview</a:t>
            </a:r>
          </a:p>
        </p:txBody>
      </p:sp>
      <p:sp>
        <p:nvSpPr>
          <p:cNvPr id="9" name="TextBox 8">
            <a:extLst>
              <a:ext uri="{FF2B5EF4-FFF2-40B4-BE49-F238E27FC236}">
                <a16:creationId xmlns:a16="http://schemas.microsoft.com/office/drawing/2014/main" id="{0945CB38-C82C-408A-880E-8A41C4F147AA}"/>
              </a:ext>
            </a:extLst>
          </p:cNvPr>
          <p:cNvSpPr txBox="1"/>
          <p:nvPr/>
        </p:nvSpPr>
        <p:spPr>
          <a:xfrm>
            <a:off x="2068286" y="6308079"/>
            <a:ext cx="72996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https://www.who.int/observatories/global-observatory-on-health-research-and-development/monitoring/health-products-in-the-pipeline-from-discovery-to-market-launch-for-all-diseases</a:t>
            </a:r>
          </a:p>
        </p:txBody>
      </p:sp>
    </p:spTree>
    <p:extLst>
      <p:ext uri="{BB962C8B-B14F-4D97-AF65-F5344CB8AC3E}">
        <p14:creationId xmlns:p14="http://schemas.microsoft.com/office/powerpoint/2010/main" val="19171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C528A424-DC41-467B-A5C2-BEC4AACFD39A}"/>
              </a:ext>
            </a:extLst>
          </p:cNvPr>
          <p:cNvCxnSpPr/>
          <p:nvPr/>
        </p:nvCxnSpPr>
        <p:spPr>
          <a:xfrm>
            <a:off x="6199378" y="2177150"/>
            <a:ext cx="0" cy="136800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80918BE-FD15-4BAD-B113-BDF13E4631D4}"/>
              </a:ext>
            </a:extLst>
          </p:cNvPr>
          <p:cNvSpPr>
            <a:spLocks noGrp="1"/>
          </p:cNvSpPr>
          <p:nvPr>
            <p:ph type="title"/>
          </p:nvPr>
        </p:nvSpPr>
        <p:spPr>
          <a:xfrm>
            <a:off x="479879" y="138995"/>
            <a:ext cx="7701266" cy="720000"/>
          </a:xfrm>
        </p:spPr>
        <p:txBody>
          <a:bodyPr/>
          <a:lstStyle/>
          <a:p>
            <a:r>
              <a:rPr lang="en-US" dirty="0"/>
              <a:t>The RTS,S malaria vaccine development</a:t>
            </a:r>
            <a:endParaRPr lang="en-GB" dirty="0"/>
          </a:p>
        </p:txBody>
      </p:sp>
      <p:sp>
        <p:nvSpPr>
          <p:cNvPr id="7" name="Arrow: Pentagon 6">
            <a:extLst>
              <a:ext uri="{FF2B5EF4-FFF2-40B4-BE49-F238E27FC236}">
                <a16:creationId xmlns:a16="http://schemas.microsoft.com/office/drawing/2014/main" id="{490FCCC0-7189-4D1E-B530-6143696997E8}"/>
              </a:ext>
            </a:extLst>
          </p:cNvPr>
          <p:cNvSpPr/>
          <p:nvPr/>
        </p:nvSpPr>
        <p:spPr>
          <a:xfrm>
            <a:off x="1449172" y="3261664"/>
            <a:ext cx="953174" cy="1019629"/>
          </a:xfrm>
          <a:prstGeom prst="homePlate">
            <a:avLst>
              <a:gd name="adj" fmla="val 21530"/>
            </a:avLst>
          </a:prstGeom>
          <a:solidFill>
            <a:srgbClr val="00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Discovery</a:t>
            </a:r>
            <a:endParaRPr kumimoji="0" lang="en-GB" sz="14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8" name="Arrow: Chevron 7">
            <a:extLst>
              <a:ext uri="{FF2B5EF4-FFF2-40B4-BE49-F238E27FC236}">
                <a16:creationId xmlns:a16="http://schemas.microsoft.com/office/drawing/2014/main" id="{14F537E6-CF0B-459D-86C1-65C7A9EE3132}"/>
              </a:ext>
            </a:extLst>
          </p:cNvPr>
          <p:cNvSpPr/>
          <p:nvPr/>
        </p:nvSpPr>
        <p:spPr>
          <a:xfrm>
            <a:off x="2249362" y="3261296"/>
            <a:ext cx="949190" cy="1019629"/>
          </a:xfrm>
          <a:prstGeom prst="chevron">
            <a:avLst>
              <a:gd name="adj" fmla="val 21574"/>
            </a:avLst>
          </a:prstGeom>
          <a:solidFill>
            <a:srgbClr val="00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Pre-</a:t>
            </a:r>
            <a:r>
              <a:rPr kumimoji="0" lang="fr-CH" sz="1400" b="0" i="0" u="none" strike="noStrike" kern="1200" cap="none" spc="0" normalizeH="0" baseline="0" noProof="0" err="1">
                <a:ln>
                  <a:noFill/>
                </a:ln>
                <a:solidFill>
                  <a:srgbClr val="FFFFFF"/>
                </a:solidFill>
                <a:effectLst/>
                <a:uLnTx/>
                <a:uFillTx/>
                <a:latin typeface="Arial"/>
                <a:ea typeface="+mn-ea"/>
                <a:cs typeface="+mn-cs"/>
                <a:sym typeface="Arial"/>
              </a:rPr>
              <a:t>clinical</a:t>
            </a:r>
            <a:endParaRPr kumimoji="0" lang="en-GB" sz="14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9" name="Arrow: Chevron 8">
            <a:extLst>
              <a:ext uri="{FF2B5EF4-FFF2-40B4-BE49-F238E27FC236}">
                <a16:creationId xmlns:a16="http://schemas.microsoft.com/office/drawing/2014/main" id="{0A49DABE-7384-4D20-AECF-CEEBDBD1DC52}"/>
              </a:ext>
            </a:extLst>
          </p:cNvPr>
          <p:cNvSpPr/>
          <p:nvPr/>
        </p:nvSpPr>
        <p:spPr>
          <a:xfrm>
            <a:off x="3032719" y="3250419"/>
            <a:ext cx="1051295" cy="1019629"/>
          </a:xfrm>
          <a:prstGeom prst="chevron">
            <a:avLst>
              <a:gd name="adj" fmla="val 21530"/>
            </a:avLst>
          </a:prstGeom>
          <a:solidFill>
            <a:srgbClr val="00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Phase 1</a:t>
            </a:r>
            <a:endParaRPr kumimoji="0" lang="en-GB" sz="14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Arrow: Chevron 9">
            <a:extLst>
              <a:ext uri="{FF2B5EF4-FFF2-40B4-BE49-F238E27FC236}">
                <a16:creationId xmlns:a16="http://schemas.microsoft.com/office/drawing/2014/main" id="{48C0510B-FD3D-4E68-B3B1-3A2EF85AEF63}"/>
              </a:ext>
            </a:extLst>
          </p:cNvPr>
          <p:cNvSpPr/>
          <p:nvPr/>
        </p:nvSpPr>
        <p:spPr>
          <a:xfrm>
            <a:off x="3925305" y="3242530"/>
            <a:ext cx="1050586" cy="1019629"/>
          </a:xfrm>
          <a:prstGeom prst="chevron">
            <a:avLst>
              <a:gd name="adj" fmla="val 22954"/>
            </a:avLst>
          </a:prstGeom>
          <a:solidFill>
            <a:srgbClr val="00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Phase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2</a:t>
            </a:r>
            <a:endParaRPr kumimoji="0" lang="en-GB" sz="14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1" name="Arrow: Chevron 10">
            <a:extLst>
              <a:ext uri="{FF2B5EF4-FFF2-40B4-BE49-F238E27FC236}">
                <a16:creationId xmlns:a16="http://schemas.microsoft.com/office/drawing/2014/main" id="{322EB1DD-E31F-4974-B28B-8E96F6F21D6A}"/>
              </a:ext>
            </a:extLst>
          </p:cNvPr>
          <p:cNvSpPr/>
          <p:nvPr/>
        </p:nvSpPr>
        <p:spPr>
          <a:xfrm>
            <a:off x="4804438" y="3242531"/>
            <a:ext cx="1064038" cy="1019629"/>
          </a:xfrm>
          <a:prstGeom prst="chevron">
            <a:avLst>
              <a:gd name="adj" fmla="val 21574"/>
            </a:avLst>
          </a:prstGeom>
          <a:solidFill>
            <a:srgbClr val="00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Phase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a:ea typeface="+mn-ea"/>
                <a:cs typeface="+mn-cs"/>
                <a:sym typeface="Arial"/>
              </a:rPr>
              <a:t>3</a:t>
            </a:r>
            <a:endParaRPr kumimoji="0" lang="en-GB" sz="14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2" name="Arrow: Chevron 11">
            <a:extLst>
              <a:ext uri="{FF2B5EF4-FFF2-40B4-BE49-F238E27FC236}">
                <a16:creationId xmlns:a16="http://schemas.microsoft.com/office/drawing/2014/main" id="{9B819A7E-8C7D-4C7E-B8C4-18DA829AD187}"/>
              </a:ext>
            </a:extLst>
          </p:cNvPr>
          <p:cNvSpPr/>
          <p:nvPr/>
        </p:nvSpPr>
        <p:spPr>
          <a:xfrm>
            <a:off x="6437869" y="3268624"/>
            <a:ext cx="3847240" cy="1019629"/>
          </a:xfrm>
          <a:prstGeom prst="chevron">
            <a:avLst>
              <a:gd name="adj" fmla="val 22954"/>
            </a:avLst>
          </a:prstGeom>
          <a:solidFill>
            <a:srgbClr val="00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1" i="0" u="none" strike="noStrike" kern="1200" cap="none" spc="0" normalizeH="0" baseline="0" noProof="0">
                <a:ln>
                  <a:noFill/>
                </a:ln>
                <a:solidFill>
                  <a:srgbClr val="FFFFFF"/>
                </a:solidFill>
                <a:effectLst/>
                <a:uLnTx/>
                <a:uFillTx/>
                <a:latin typeface="Arial"/>
                <a:ea typeface="+mn-ea"/>
                <a:cs typeface="+mn-cs"/>
                <a:sym typeface="Arial"/>
              </a:rPr>
              <a:t>Malaria Vaccine </a:t>
            </a:r>
            <a:r>
              <a:rPr kumimoji="0" lang="fr-CH" sz="1600" b="1" i="0" u="none" strike="noStrike" kern="1200" cap="none" spc="0" normalizeH="0" baseline="0" noProof="0" err="1">
                <a:ln>
                  <a:noFill/>
                </a:ln>
                <a:solidFill>
                  <a:srgbClr val="FFFFFF"/>
                </a:solidFill>
                <a:effectLst/>
                <a:uLnTx/>
                <a:uFillTx/>
                <a:latin typeface="Arial"/>
                <a:ea typeface="+mn-ea"/>
                <a:cs typeface="+mn-cs"/>
                <a:sym typeface="Arial"/>
              </a:rPr>
              <a:t>Implementation</a:t>
            </a:r>
            <a:r>
              <a:rPr kumimoji="0" lang="fr-CH" sz="1600" b="1" i="0" u="none" strike="noStrike" kern="1200" cap="none" spc="0" normalizeH="0" baseline="0" noProof="0">
                <a:ln>
                  <a:noFill/>
                </a:ln>
                <a:solidFill>
                  <a:srgbClr val="FFFFFF"/>
                </a:solidFill>
                <a:effectLst/>
                <a:uLnTx/>
                <a:uFillTx/>
                <a:latin typeface="Arial"/>
                <a:ea typeface="+mn-ea"/>
                <a:cs typeface="+mn-cs"/>
                <a:sym typeface="Arial"/>
              </a:rPr>
              <a:t> Programme</a:t>
            </a:r>
          </a:p>
        </p:txBody>
      </p:sp>
      <p:sp>
        <p:nvSpPr>
          <p:cNvPr id="2" name="TextBox 1">
            <a:extLst>
              <a:ext uri="{FF2B5EF4-FFF2-40B4-BE49-F238E27FC236}">
                <a16:creationId xmlns:a16="http://schemas.microsoft.com/office/drawing/2014/main" id="{76C06CA3-38F0-4FC2-8037-BAB3845F1DE5}"/>
              </a:ext>
            </a:extLst>
          </p:cNvPr>
          <p:cNvSpPr txBox="1"/>
          <p:nvPr/>
        </p:nvSpPr>
        <p:spPr>
          <a:xfrm>
            <a:off x="1320627" y="5047966"/>
            <a:ext cx="7654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1984</a:t>
            </a:r>
            <a:endParaRPr kumimoji="0" lang="en-GB" sz="14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3FE57FAB-D8BD-4F3B-87EB-03C4A7F3BB9D}"/>
              </a:ext>
            </a:extLst>
          </p:cNvPr>
          <p:cNvSpPr txBox="1"/>
          <p:nvPr/>
        </p:nvSpPr>
        <p:spPr>
          <a:xfrm>
            <a:off x="2568403" y="5047965"/>
            <a:ext cx="1175647"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1995</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0000"/>
                </a:solidFill>
                <a:effectLst/>
                <a:uLnTx/>
                <a:uFillTx/>
                <a:latin typeface="Arial"/>
                <a:ea typeface="+mn-ea"/>
                <a:cs typeface="Arial"/>
                <a:sym typeface="Arial"/>
              </a:rPr>
              <a:t>First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clinical</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tests in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adults</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begin</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in US,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followed</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by trials in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adults</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in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Africa</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TextBox 13">
            <a:extLst>
              <a:ext uri="{FF2B5EF4-FFF2-40B4-BE49-F238E27FC236}">
                <a16:creationId xmlns:a16="http://schemas.microsoft.com/office/drawing/2014/main" id="{6932CAD7-3289-499B-BA95-E8E203876C1B}"/>
              </a:ext>
            </a:extLst>
          </p:cNvPr>
          <p:cNvSpPr txBox="1"/>
          <p:nvPr/>
        </p:nvSpPr>
        <p:spPr>
          <a:xfrm>
            <a:off x="4707170" y="5023736"/>
            <a:ext cx="1130355"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2009</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0000"/>
                </a:solidFill>
                <a:effectLst/>
                <a:uLnTx/>
                <a:uFillTx/>
                <a:latin typeface="Arial"/>
                <a:ea typeface="+mn-ea"/>
                <a:cs typeface="Arial"/>
                <a:sym typeface="Arial"/>
              </a:rPr>
              <a:t>Phase 3 trial in 11 sites in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seven</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African</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countries </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8248B031-80D2-4738-B237-0E49288D2B18}"/>
              </a:ext>
            </a:extLst>
          </p:cNvPr>
          <p:cNvSpPr txBox="1"/>
          <p:nvPr/>
        </p:nvSpPr>
        <p:spPr>
          <a:xfrm>
            <a:off x="5707727" y="5044047"/>
            <a:ext cx="98330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2015</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0000"/>
                </a:solidFill>
                <a:effectLst/>
                <a:uLnTx/>
                <a:uFillTx/>
                <a:latin typeface="Arial"/>
                <a:ea typeface="+mn-ea"/>
                <a:cs typeface="Arial"/>
                <a:sym typeface="Arial"/>
              </a:rPr>
              <a:t>Phase 3 final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results</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published</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3367DCB2-51B5-4E2D-9FE2-57E4F08ABD71}"/>
              </a:ext>
            </a:extLst>
          </p:cNvPr>
          <p:cNvSpPr txBox="1"/>
          <p:nvPr/>
        </p:nvSpPr>
        <p:spPr>
          <a:xfrm>
            <a:off x="6810276" y="5012431"/>
            <a:ext cx="172302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2019</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0000"/>
                </a:solidFill>
                <a:effectLst/>
                <a:uLnTx/>
                <a:uFillTx/>
                <a:latin typeface="Arial"/>
                <a:ea typeface="+mn-ea"/>
                <a:cs typeface="Arial"/>
                <a:sym typeface="Arial"/>
              </a:rPr>
              <a:t>National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Regulatory</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Approval</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Vaccine launch in routine programme</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0" i="0" u="none" strike="noStrike" kern="0" cap="none" spc="0" normalizeH="0" baseline="0" noProof="0">
                <a:ln>
                  <a:noFill/>
                </a:ln>
                <a:solidFill>
                  <a:srgbClr val="000000"/>
                </a:solidFill>
                <a:effectLst/>
                <a:uLnTx/>
                <a:uFillTx/>
                <a:latin typeface="Arial"/>
                <a:ea typeface="+mn-ea"/>
                <a:cs typeface="Arial"/>
                <a:sym typeface="Arial"/>
              </a:rPr>
              <a:t>in Ghana, Kenya, Malawi</a:t>
            </a:r>
            <a:r>
              <a:rPr kumimoji="0" lang="en-GB" sz="1400" b="0" i="0" u="none" strike="noStrike" kern="0" cap="none" spc="0" normalizeH="0" baseline="0" noProof="0">
                <a:ln>
                  <a:noFill/>
                </a:ln>
                <a:solidFill>
                  <a:srgbClr val="000000"/>
                </a:solidFill>
                <a:effectLst/>
                <a:uLnTx/>
                <a:uFillTx/>
                <a:latin typeface="Arial"/>
                <a:ea typeface="+mn-ea"/>
                <a:cs typeface="Arial"/>
                <a:sym typeface="Arial"/>
              </a:rPr>
              <a:t> </a:t>
            </a:r>
            <a:endParaRPr kumimoji="0" lang="fr-CH"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Oval 17">
            <a:extLst>
              <a:ext uri="{FF2B5EF4-FFF2-40B4-BE49-F238E27FC236}">
                <a16:creationId xmlns:a16="http://schemas.microsoft.com/office/drawing/2014/main" id="{12B3FB25-D89B-4DDB-B4BC-F0DE9AE7F1B3}"/>
              </a:ext>
            </a:extLst>
          </p:cNvPr>
          <p:cNvSpPr/>
          <p:nvPr/>
        </p:nvSpPr>
        <p:spPr>
          <a:xfrm>
            <a:off x="1421569" y="4385414"/>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567FA67C-27CD-4CD8-A75A-FE629024C67B}"/>
              </a:ext>
            </a:extLst>
          </p:cNvPr>
          <p:cNvSpPr/>
          <p:nvPr/>
        </p:nvSpPr>
        <p:spPr>
          <a:xfrm>
            <a:off x="4740101" y="4358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Oval 19">
            <a:extLst>
              <a:ext uri="{FF2B5EF4-FFF2-40B4-BE49-F238E27FC236}">
                <a16:creationId xmlns:a16="http://schemas.microsoft.com/office/drawing/2014/main" id="{FE7A8BDB-871D-4A12-B42B-837E8407FC41}"/>
              </a:ext>
            </a:extLst>
          </p:cNvPr>
          <p:cNvSpPr/>
          <p:nvPr/>
        </p:nvSpPr>
        <p:spPr>
          <a:xfrm>
            <a:off x="2852576" y="4385414"/>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2" name="Straight Connector 21">
            <a:extLst>
              <a:ext uri="{FF2B5EF4-FFF2-40B4-BE49-F238E27FC236}">
                <a16:creationId xmlns:a16="http://schemas.microsoft.com/office/drawing/2014/main" id="{76CF1AF7-3FF6-4543-B076-365A0CD570EF}"/>
              </a:ext>
            </a:extLst>
          </p:cNvPr>
          <p:cNvCxnSpPr/>
          <p:nvPr/>
        </p:nvCxnSpPr>
        <p:spPr>
          <a:xfrm>
            <a:off x="1497334" y="4540047"/>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7231100-4B1A-479C-880C-18DA8FA406E0}"/>
              </a:ext>
            </a:extLst>
          </p:cNvPr>
          <p:cNvSpPr/>
          <p:nvPr/>
        </p:nvSpPr>
        <p:spPr>
          <a:xfrm>
            <a:off x="3637834" y="5047965"/>
            <a:ext cx="1130360" cy="14157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Arial"/>
                <a:sym typeface="Arial"/>
              </a:rPr>
              <a:t>2004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a:sym typeface="Arial"/>
              </a:rPr>
              <a:t>Proof of concept demonstrated in African children, then in infants</a:t>
            </a:r>
          </a:p>
        </p:txBody>
      </p:sp>
      <p:sp>
        <p:nvSpPr>
          <p:cNvPr id="25" name="Oval 24">
            <a:extLst>
              <a:ext uri="{FF2B5EF4-FFF2-40B4-BE49-F238E27FC236}">
                <a16:creationId xmlns:a16="http://schemas.microsoft.com/office/drawing/2014/main" id="{60016300-83BE-4B41-80EA-38B025DDF3D4}"/>
              </a:ext>
            </a:extLst>
          </p:cNvPr>
          <p:cNvSpPr/>
          <p:nvPr/>
        </p:nvSpPr>
        <p:spPr>
          <a:xfrm>
            <a:off x="3739724" y="4360047"/>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6" name="Straight Connector 25">
            <a:extLst>
              <a:ext uri="{FF2B5EF4-FFF2-40B4-BE49-F238E27FC236}">
                <a16:creationId xmlns:a16="http://schemas.microsoft.com/office/drawing/2014/main" id="{FA2A053D-8E6E-4297-9842-92B99221BCC4}"/>
              </a:ext>
            </a:extLst>
          </p:cNvPr>
          <p:cNvCxnSpPr/>
          <p:nvPr/>
        </p:nvCxnSpPr>
        <p:spPr>
          <a:xfrm>
            <a:off x="2929639" y="4540047"/>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8ED5E7-E6FF-4BCC-B0A6-56EF5BAFFD28}"/>
              </a:ext>
            </a:extLst>
          </p:cNvPr>
          <p:cNvCxnSpPr/>
          <p:nvPr/>
        </p:nvCxnSpPr>
        <p:spPr>
          <a:xfrm>
            <a:off x="3829724" y="4540047"/>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52762B-70B2-43CC-B86A-50CDA3BC1E2C}"/>
              </a:ext>
            </a:extLst>
          </p:cNvPr>
          <p:cNvCxnSpPr/>
          <p:nvPr/>
        </p:nvCxnSpPr>
        <p:spPr>
          <a:xfrm>
            <a:off x="4830101" y="4540047"/>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E1C87A-42CE-4901-A0DE-094CE535A30D}"/>
              </a:ext>
            </a:extLst>
          </p:cNvPr>
          <p:cNvCxnSpPr/>
          <p:nvPr/>
        </p:nvCxnSpPr>
        <p:spPr>
          <a:xfrm>
            <a:off x="5868476" y="4508431"/>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87A7FA-BDCA-4230-8B1B-87CB5800E68C}"/>
              </a:ext>
            </a:extLst>
          </p:cNvPr>
          <p:cNvCxnSpPr/>
          <p:nvPr/>
        </p:nvCxnSpPr>
        <p:spPr>
          <a:xfrm>
            <a:off x="6933208" y="4504513"/>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344D1ED5-5F9A-4F7A-A19B-425DC8C7BA9A}"/>
              </a:ext>
            </a:extLst>
          </p:cNvPr>
          <p:cNvSpPr/>
          <p:nvPr/>
        </p:nvSpPr>
        <p:spPr>
          <a:xfrm>
            <a:off x="5778476" y="4350152"/>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Oval 31">
            <a:extLst>
              <a:ext uri="{FF2B5EF4-FFF2-40B4-BE49-F238E27FC236}">
                <a16:creationId xmlns:a16="http://schemas.microsoft.com/office/drawing/2014/main" id="{8A06815F-BF0F-47CA-A185-F9201207A9D7}"/>
              </a:ext>
            </a:extLst>
          </p:cNvPr>
          <p:cNvSpPr/>
          <p:nvPr/>
        </p:nvSpPr>
        <p:spPr>
          <a:xfrm>
            <a:off x="6844214" y="433581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Oval 32">
            <a:extLst>
              <a:ext uri="{FF2B5EF4-FFF2-40B4-BE49-F238E27FC236}">
                <a16:creationId xmlns:a16="http://schemas.microsoft.com/office/drawing/2014/main" id="{3E299648-7675-40EC-844C-A69DC8C0818D}"/>
              </a:ext>
            </a:extLst>
          </p:cNvPr>
          <p:cNvSpPr/>
          <p:nvPr/>
        </p:nvSpPr>
        <p:spPr>
          <a:xfrm>
            <a:off x="5690317" y="3087186"/>
            <a:ext cx="180000" cy="18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TextBox 33">
            <a:extLst>
              <a:ext uri="{FF2B5EF4-FFF2-40B4-BE49-F238E27FC236}">
                <a16:creationId xmlns:a16="http://schemas.microsoft.com/office/drawing/2014/main" id="{DC1F68BE-8495-4388-86DB-C4EDF5A31CD7}"/>
              </a:ext>
            </a:extLst>
          </p:cNvPr>
          <p:cNvSpPr txBox="1"/>
          <p:nvPr/>
        </p:nvSpPr>
        <p:spPr>
          <a:xfrm>
            <a:off x="4029363" y="2362113"/>
            <a:ext cx="1742863"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B050"/>
                </a:solidFill>
                <a:effectLst/>
                <a:uLnTx/>
                <a:uFillTx/>
                <a:latin typeface="Arial"/>
                <a:ea typeface="+mn-ea"/>
                <a:cs typeface="Arial"/>
                <a:sym typeface="Arial"/>
              </a:rPr>
              <a:t>2015</a:t>
            </a:r>
          </a:p>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B050"/>
                </a:solidFill>
                <a:effectLst/>
                <a:uLnTx/>
                <a:uFillTx/>
                <a:latin typeface="Arial"/>
                <a:ea typeface="+mn-ea"/>
                <a:cs typeface="Arial"/>
                <a:sym typeface="Arial"/>
              </a:rPr>
              <a:t>EMA positive </a:t>
            </a:r>
            <a:r>
              <a:rPr kumimoji="0" lang="fr-CH" sz="1200" b="0" i="0" u="none" strike="noStrike" kern="0" cap="none" spc="0" normalizeH="0" baseline="0" noProof="0" err="1">
                <a:ln>
                  <a:noFill/>
                </a:ln>
                <a:solidFill>
                  <a:srgbClr val="00B050"/>
                </a:solidFill>
                <a:effectLst/>
                <a:uLnTx/>
                <a:uFillTx/>
                <a:latin typeface="Arial"/>
                <a:ea typeface="+mn-ea"/>
                <a:cs typeface="Arial"/>
                <a:sym typeface="Arial"/>
              </a:rPr>
              <a:t>scientific</a:t>
            </a:r>
            <a:r>
              <a:rPr kumimoji="0" lang="fr-CH" sz="1200" b="0" i="0" u="none" strike="noStrike" kern="0" cap="none" spc="0" normalizeH="0" baseline="0" noProof="0">
                <a:ln>
                  <a:noFill/>
                </a:ln>
                <a:solidFill>
                  <a:srgbClr val="00B050"/>
                </a:solidFill>
                <a:effectLst/>
                <a:uLnTx/>
                <a:uFillTx/>
                <a:latin typeface="Arial"/>
                <a:ea typeface="+mn-ea"/>
                <a:cs typeface="Arial"/>
                <a:sym typeface="Arial"/>
              </a:rPr>
              <a:t> opinion </a:t>
            </a:r>
            <a:r>
              <a:rPr kumimoji="0" lang="fr-CH" sz="1200" b="0" i="0" u="none" strike="noStrike" kern="0" cap="none" spc="0" normalizeH="0" baseline="0" noProof="0" err="1">
                <a:ln>
                  <a:noFill/>
                </a:ln>
                <a:solidFill>
                  <a:srgbClr val="00B050"/>
                </a:solidFill>
                <a:effectLst/>
                <a:uLnTx/>
                <a:uFillTx/>
                <a:latin typeface="Arial"/>
                <a:ea typeface="+mn-ea"/>
                <a:cs typeface="Arial"/>
                <a:sym typeface="Arial"/>
              </a:rPr>
              <a:t>granted</a:t>
            </a:r>
            <a:endParaRPr kumimoji="0" lang="en-GB" sz="1200" b="0" i="0" u="none" strike="noStrike" kern="0" cap="none" spc="0" normalizeH="0" baseline="0" noProof="0">
              <a:ln>
                <a:noFill/>
              </a:ln>
              <a:solidFill>
                <a:srgbClr val="00B050"/>
              </a:solidFill>
              <a:effectLst/>
              <a:uLnTx/>
              <a:uFillTx/>
              <a:latin typeface="Arial"/>
              <a:ea typeface="+mn-ea"/>
              <a:cs typeface="Arial"/>
              <a:sym typeface="Arial"/>
            </a:endParaRPr>
          </a:p>
        </p:txBody>
      </p:sp>
      <p:sp>
        <p:nvSpPr>
          <p:cNvPr id="36" name="Flowchart: Decision 35">
            <a:extLst>
              <a:ext uri="{FF2B5EF4-FFF2-40B4-BE49-F238E27FC236}">
                <a16:creationId xmlns:a16="http://schemas.microsoft.com/office/drawing/2014/main" id="{D9C56BB5-6D09-4074-B698-60C2870F403E}"/>
              </a:ext>
            </a:extLst>
          </p:cNvPr>
          <p:cNvSpPr/>
          <p:nvPr/>
        </p:nvSpPr>
        <p:spPr>
          <a:xfrm>
            <a:off x="5974063" y="3485896"/>
            <a:ext cx="463807" cy="516971"/>
          </a:xfrm>
          <a:prstGeom prst="flowChartDecision">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9" name="Picture 38">
            <a:extLst>
              <a:ext uri="{FF2B5EF4-FFF2-40B4-BE49-F238E27FC236}">
                <a16:creationId xmlns:a16="http://schemas.microsoft.com/office/drawing/2014/main" id="{8A70EB29-3FA4-4D1E-9A06-C23FE16B896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43156" y="1675536"/>
            <a:ext cx="1170044" cy="1331801"/>
          </a:xfrm>
          <a:prstGeom prst="rect">
            <a:avLst/>
          </a:prstGeom>
        </p:spPr>
      </p:pic>
      <p:sp>
        <p:nvSpPr>
          <p:cNvPr id="40" name="TextBox 39">
            <a:extLst>
              <a:ext uri="{FF2B5EF4-FFF2-40B4-BE49-F238E27FC236}">
                <a16:creationId xmlns:a16="http://schemas.microsoft.com/office/drawing/2014/main" id="{C61F9C10-D905-4060-8F1E-B41FD7EE4D30}"/>
              </a:ext>
            </a:extLst>
          </p:cNvPr>
          <p:cNvSpPr txBox="1"/>
          <p:nvPr/>
        </p:nvSpPr>
        <p:spPr>
          <a:xfrm>
            <a:off x="1951471" y="5027655"/>
            <a:ext cx="7654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1987</a:t>
            </a:r>
            <a:endParaRPr kumimoji="0" lang="en-GB" sz="14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Oval 40">
            <a:extLst>
              <a:ext uri="{FF2B5EF4-FFF2-40B4-BE49-F238E27FC236}">
                <a16:creationId xmlns:a16="http://schemas.microsoft.com/office/drawing/2014/main" id="{71B95139-CC54-4E2E-ABB7-4E2CB883A6E0}"/>
              </a:ext>
            </a:extLst>
          </p:cNvPr>
          <p:cNvSpPr/>
          <p:nvPr/>
        </p:nvSpPr>
        <p:spPr>
          <a:xfrm>
            <a:off x="2052413" y="4365103"/>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2" name="Straight Connector 41">
            <a:extLst>
              <a:ext uri="{FF2B5EF4-FFF2-40B4-BE49-F238E27FC236}">
                <a16:creationId xmlns:a16="http://schemas.microsoft.com/office/drawing/2014/main" id="{1A03DCC4-C2A5-464E-99B3-D5F38311BB64}"/>
              </a:ext>
            </a:extLst>
          </p:cNvPr>
          <p:cNvCxnSpPr/>
          <p:nvPr/>
        </p:nvCxnSpPr>
        <p:spPr>
          <a:xfrm>
            <a:off x="2128178" y="4519736"/>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C4C0B36-4CB3-4BF2-B1CE-813BAB76493B}"/>
              </a:ext>
            </a:extLst>
          </p:cNvPr>
          <p:cNvSpPr/>
          <p:nvPr/>
        </p:nvSpPr>
        <p:spPr>
          <a:xfrm>
            <a:off x="5978746" y="1791923"/>
            <a:ext cx="1293540" cy="1191315"/>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1" i="0" u="none" strike="noStrike" kern="0" cap="none" spc="0" normalizeH="0" baseline="0" noProof="0">
                <a:ln>
                  <a:noFill/>
                </a:ln>
                <a:solidFill>
                  <a:srgbClr val="000000"/>
                </a:solidFill>
                <a:effectLst/>
                <a:uLnTx/>
                <a:uFillTx/>
                <a:latin typeface="Arial"/>
                <a:ea typeface="+mn-ea"/>
                <a:cs typeface="Arial"/>
                <a:sym typeface="Arial"/>
              </a:rPr>
              <a:t>2016</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0000"/>
                </a:solidFill>
                <a:effectLst/>
                <a:uLnTx/>
                <a:uFillTx/>
                <a:latin typeface="Arial"/>
                <a:ea typeface="+mn-ea"/>
                <a:cs typeface="Arial"/>
                <a:sym typeface="Arial"/>
              </a:rPr>
              <a:t>WHO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recommendation</a:t>
            </a:r>
            <a:r>
              <a:rPr kumimoji="0" lang="fr-CH" sz="1200" b="0" i="0" u="none" strike="noStrike" kern="0" cap="none" spc="0" normalizeH="0" baseline="0" noProof="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200" b="0" i="0" u="none" strike="noStrike" kern="0" cap="none" spc="0" normalizeH="0" baseline="0" noProof="0">
                <a:ln>
                  <a:noFill/>
                </a:ln>
                <a:solidFill>
                  <a:srgbClr val="000000"/>
                </a:solidFill>
                <a:effectLst/>
                <a:uLnTx/>
                <a:uFillTx/>
                <a:latin typeface="Arial"/>
                <a:ea typeface="+mn-ea"/>
                <a:cs typeface="Arial"/>
                <a:sym typeface="Arial"/>
              </a:rPr>
              <a:t>for pilot </a:t>
            </a:r>
            <a:r>
              <a:rPr kumimoji="0" lang="fr-CH" sz="1200" b="0" i="0" u="none" strike="noStrike" kern="0" cap="none" spc="0" normalizeH="0" baseline="0" noProof="0" err="1">
                <a:ln>
                  <a:noFill/>
                </a:ln>
                <a:solidFill>
                  <a:srgbClr val="000000"/>
                </a:solidFill>
                <a:effectLst/>
                <a:uLnTx/>
                <a:uFillTx/>
                <a:latin typeface="Arial"/>
                <a:ea typeface="+mn-ea"/>
                <a:cs typeface="Arial"/>
                <a:sym typeface="Arial"/>
              </a:rPr>
              <a:t>implementation</a:t>
            </a:r>
            <a:endParaRPr kumimoji="0" lang="fr-CH"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TextBox 42">
            <a:extLst>
              <a:ext uri="{FF2B5EF4-FFF2-40B4-BE49-F238E27FC236}">
                <a16:creationId xmlns:a16="http://schemas.microsoft.com/office/drawing/2014/main" id="{6D28445D-997B-42A8-8833-6C0009AB4976}"/>
              </a:ext>
            </a:extLst>
          </p:cNvPr>
          <p:cNvSpPr txBox="1"/>
          <p:nvPr/>
        </p:nvSpPr>
        <p:spPr>
          <a:xfrm>
            <a:off x="8304352" y="5004527"/>
            <a:ext cx="1096766"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CH" sz="1400" b="1" i="0" u="none" strike="noStrike" kern="0" cap="none" spc="0" normalizeH="0" baseline="0" noProof="0">
                <a:ln>
                  <a:noFill/>
                </a:ln>
                <a:solidFill>
                  <a:srgbClr val="000000"/>
                </a:solidFill>
                <a:effectLst/>
                <a:uLnTx/>
                <a:uFillTx/>
                <a:latin typeface="Arial"/>
                <a:ea typeface="+mn-ea"/>
                <a:cs typeface="Arial"/>
                <a:sym typeface="Arial"/>
              </a:rPr>
              <a:t>2021</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Pilot evaluations 24-month analysis on safety and impact</a:t>
            </a:r>
            <a:endParaRPr kumimoji="0" lang="fr-CH" sz="14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49" name="Straight Connector 48">
            <a:extLst>
              <a:ext uri="{FF2B5EF4-FFF2-40B4-BE49-F238E27FC236}">
                <a16:creationId xmlns:a16="http://schemas.microsoft.com/office/drawing/2014/main" id="{245FE2F9-777E-4E23-8683-199013FCD18B}"/>
              </a:ext>
            </a:extLst>
          </p:cNvPr>
          <p:cNvCxnSpPr/>
          <p:nvPr/>
        </p:nvCxnSpPr>
        <p:spPr>
          <a:xfrm>
            <a:off x="8377422" y="4500527"/>
            <a:ext cx="0" cy="50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C43EBC49-05FF-450B-9E2F-FAAE4854F3BE}"/>
              </a:ext>
            </a:extLst>
          </p:cNvPr>
          <p:cNvSpPr/>
          <p:nvPr/>
        </p:nvSpPr>
        <p:spPr>
          <a:xfrm>
            <a:off x="8288428" y="4331832"/>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Rectangle 52">
            <a:extLst>
              <a:ext uri="{FF2B5EF4-FFF2-40B4-BE49-F238E27FC236}">
                <a16:creationId xmlns:a16="http://schemas.microsoft.com/office/drawing/2014/main" id="{EA13C018-6EC4-4A67-BFE0-D23A043AF7FE}"/>
              </a:ext>
            </a:extLst>
          </p:cNvPr>
          <p:cNvSpPr/>
          <p:nvPr/>
        </p:nvSpPr>
        <p:spPr>
          <a:xfrm>
            <a:off x="7534377" y="1626035"/>
            <a:ext cx="1293537" cy="1368000"/>
          </a:xfrm>
          <a:prstGeom prst="rect">
            <a:avLst/>
          </a:prstGeom>
          <a:solidFill>
            <a:srgbClr val="FFC000"/>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Oct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WHO recommends widespread use</a:t>
            </a:r>
          </a:p>
        </p:txBody>
      </p:sp>
      <p:sp>
        <p:nvSpPr>
          <p:cNvPr id="47" name="Rectangle 46">
            <a:extLst>
              <a:ext uri="{FF2B5EF4-FFF2-40B4-BE49-F238E27FC236}">
                <a16:creationId xmlns:a16="http://schemas.microsoft.com/office/drawing/2014/main" id="{1316ADC1-85D0-4B4B-8973-C4764E6E497A}"/>
              </a:ext>
            </a:extLst>
          </p:cNvPr>
          <p:cNvSpPr/>
          <p:nvPr/>
        </p:nvSpPr>
        <p:spPr>
          <a:xfrm>
            <a:off x="8984283" y="1791921"/>
            <a:ext cx="1115907" cy="1202114"/>
          </a:xfrm>
          <a:prstGeom prst="rect">
            <a:avLst/>
          </a:prstGeom>
          <a:solidFill>
            <a:srgbClr val="F7F2E5"/>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Dec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Gavi Board decision to fund RTS,S vaccine roll-out</a:t>
            </a:r>
          </a:p>
        </p:txBody>
      </p:sp>
      <p:sp>
        <p:nvSpPr>
          <p:cNvPr id="55" name="Flowchart: Decision 54">
            <a:extLst>
              <a:ext uri="{FF2B5EF4-FFF2-40B4-BE49-F238E27FC236}">
                <a16:creationId xmlns:a16="http://schemas.microsoft.com/office/drawing/2014/main" id="{E443D1C1-0A61-4214-8378-4C52F70CC5ED}"/>
              </a:ext>
            </a:extLst>
          </p:cNvPr>
          <p:cNvSpPr/>
          <p:nvPr/>
        </p:nvSpPr>
        <p:spPr>
          <a:xfrm>
            <a:off x="8448253" y="2765897"/>
            <a:ext cx="536031" cy="719999"/>
          </a:xfrm>
          <a:prstGeom prst="flowChartDecision">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Footer Placeholder 2">
            <a:extLst>
              <a:ext uri="{FF2B5EF4-FFF2-40B4-BE49-F238E27FC236}">
                <a16:creationId xmlns:a16="http://schemas.microsoft.com/office/drawing/2014/main" id="{AF100865-DF3D-43E1-8756-128A5401894C}"/>
              </a:ext>
            </a:extLst>
          </p:cNvPr>
          <p:cNvSpPr>
            <a:spLocks noGrp="1"/>
          </p:cNvSpPr>
          <p:nvPr>
            <p:ph type="ftr" sz="quarter" idx="23"/>
          </p:nvPr>
        </p:nvSpPr>
        <p:spPr>
          <a:xfrm>
            <a:off x="480000" y="6500192"/>
            <a:ext cx="4823521" cy="3578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MVIP update 24 February 2022</a:t>
            </a:r>
            <a:endParaRPr kumimoji="0" lang="en-GB" sz="9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209450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Rounded Corners 163">
            <a:extLst>
              <a:ext uri="{FF2B5EF4-FFF2-40B4-BE49-F238E27FC236}">
                <a16:creationId xmlns:a16="http://schemas.microsoft.com/office/drawing/2014/main" id="{F99A78D9-5C3F-45B7-B478-633B67F209AE}"/>
              </a:ext>
            </a:extLst>
          </p:cNvPr>
          <p:cNvSpPr/>
          <p:nvPr/>
        </p:nvSpPr>
        <p:spPr>
          <a:xfrm>
            <a:off x="3652963" y="2525893"/>
            <a:ext cx="5639970" cy="3253690"/>
          </a:xfrm>
          <a:prstGeom prst="roundRect">
            <a:avLst>
              <a:gd name="adj" fmla="val 5239"/>
            </a:avLst>
          </a:prstGeom>
          <a:solidFill>
            <a:srgbClr val="009CDE">
              <a:alpha val="20000"/>
            </a:srgbClr>
          </a:solidFill>
          <a:ln w="38100">
            <a:solidFill>
              <a:srgbClr val="0092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92CC"/>
              </a:solidFill>
              <a:effectLst/>
              <a:highlight>
                <a:srgbClr val="0092CC"/>
              </a:highlight>
              <a:uLnTx/>
              <a:uFillTx/>
              <a:latin typeface="Arial"/>
              <a:ea typeface="+mn-ea"/>
              <a:cs typeface="+mn-cs"/>
            </a:endParaRPr>
          </a:p>
        </p:txBody>
      </p:sp>
      <p:sp>
        <p:nvSpPr>
          <p:cNvPr id="35" name="Rectangle 34">
            <a:extLst>
              <a:ext uri="{FF2B5EF4-FFF2-40B4-BE49-F238E27FC236}">
                <a16:creationId xmlns:a16="http://schemas.microsoft.com/office/drawing/2014/main" id="{D339E067-C5FF-4937-94AC-49485969E351}"/>
              </a:ext>
            </a:extLst>
          </p:cNvPr>
          <p:cNvSpPr/>
          <p:nvPr/>
        </p:nvSpPr>
        <p:spPr>
          <a:xfrm>
            <a:off x="344774" y="5951479"/>
            <a:ext cx="1024249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*72% of children not sleeping under ITNs received the first dose of RTS,S;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**63% of children not vaccinated with RTS,S slept under an ITN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Vaccination coverage is estimated for those with vaccination record or recall (in implementation areas only) </a:t>
            </a:r>
          </a:p>
        </p:txBody>
      </p:sp>
      <p:sp>
        <p:nvSpPr>
          <p:cNvPr id="24" name="Rectangle: Rounded Corners 23">
            <a:extLst>
              <a:ext uri="{FF2B5EF4-FFF2-40B4-BE49-F238E27FC236}">
                <a16:creationId xmlns:a16="http://schemas.microsoft.com/office/drawing/2014/main" id="{EED5A16B-D2F6-4343-B442-235D70920FCA}"/>
              </a:ext>
            </a:extLst>
          </p:cNvPr>
          <p:cNvSpPr/>
          <p:nvPr/>
        </p:nvSpPr>
        <p:spPr>
          <a:xfrm>
            <a:off x="1913161" y="1705737"/>
            <a:ext cx="5567437" cy="3247064"/>
          </a:xfrm>
          <a:prstGeom prst="roundRect">
            <a:avLst>
              <a:gd name="adj" fmla="val 4209"/>
            </a:avLst>
          </a:prstGeom>
          <a:solidFill>
            <a:srgbClr val="EEC0A0">
              <a:alpha val="20000"/>
            </a:srgbClr>
          </a:solidFill>
          <a:ln w="38100">
            <a:solidFill>
              <a:srgbClr val="CC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CC6600"/>
              </a:solidFill>
              <a:effectLst/>
              <a:highlight>
                <a:srgbClr val="CC6600"/>
              </a:highlight>
              <a:uLnTx/>
              <a:uFillTx/>
              <a:latin typeface="Arial"/>
              <a:ea typeface="+mn-ea"/>
              <a:cs typeface="+mn-cs"/>
            </a:endParaRPr>
          </a:p>
        </p:txBody>
      </p:sp>
      <p:sp>
        <p:nvSpPr>
          <p:cNvPr id="26" name="Rectangle 25">
            <a:extLst>
              <a:ext uri="{FF2B5EF4-FFF2-40B4-BE49-F238E27FC236}">
                <a16:creationId xmlns:a16="http://schemas.microsoft.com/office/drawing/2014/main" id="{CDAEF792-D848-4245-9D82-62BD2A419089}"/>
              </a:ext>
            </a:extLst>
          </p:cNvPr>
          <p:cNvSpPr/>
          <p:nvPr/>
        </p:nvSpPr>
        <p:spPr>
          <a:xfrm>
            <a:off x="7612138" y="1855865"/>
            <a:ext cx="2644769" cy="540000"/>
          </a:xfrm>
          <a:prstGeom prst="rect">
            <a:avLst/>
          </a:prstGeom>
          <a:solidFill>
            <a:srgbClr val="D46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prstClr val="white"/>
                </a:solidFill>
                <a:effectLst/>
                <a:uLnTx/>
                <a:uFillTx/>
                <a:latin typeface="Arial"/>
                <a:ea typeface="+mn-ea"/>
                <a:cs typeface="+mn-cs"/>
              </a:rPr>
              <a:t>NOT using an ITN (31%)</a:t>
            </a:r>
          </a:p>
        </p:txBody>
      </p:sp>
      <p:sp>
        <p:nvSpPr>
          <p:cNvPr id="27" name="Rectangle 26">
            <a:extLst>
              <a:ext uri="{FF2B5EF4-FFF2-40B4-BE49-F238E27FC236}">
                <a16:creationId xmlns:a16="http://schemas.microsoft.com/office/drawing/2014/main" id="{CF7E2766-77F0-4384-AC81-A49E85DFAA70}"/>
              </a:ext>
            </a:extLst>
          </p:cNvPr>
          <p:cNvSpPr/>
          <p:nvPr/>
        </p:nvSpPr>
        <p:spPr>
          <a:xfrm>
            <a:off x="7795021" y="2683007"/>
            <a:ext cx="1345216" cy="375323"/>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72%*</a:t>
            </a:r>
          </a:p>
        </p:txBody>
      </p:sp>
      <p:sp>
        <p:nvSpPr>
          <p:cNvPr id="30" name="Rectangle 29">
            <a:extLst>
              <a:ext uri="{FF2B5EF4-FFF2-40B4-BE49-F238E27FC236}">
                <a16:creationId xmlns:a16="http://schemas.microsoft.com/office/drawing/2014/main" id="{3D678D07-FD00-433B-B6D8-831F94C239AC}"/>
              </a:ext>
            </a:extLst>
          </p:cNvPr>
          <p:cNvSpPr/>
          <p:nvPr/>
        </p:nvSpPr>
        <p:spPr>
          <a:xfrm>
            <a:off x="2044700" y="1868093"/>
            <a:ext cx="5270500" cy="540000"/>
          </a:xfrm>
          <a:prstGeom prst="rect">
            <a:avLst/>
          </a:prstGeom>
          <a:solidFill>
            <a:srgbClr val="D46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prstClr val="white"/>
                </a:solidFill>
                <a:effectLst/>
                <a:uLnTx/>
                <a:uFillTx/>
                <a:latin typeface="Arial"/>
                <a:ea typeface="+mn-ea"/>
                <a:cs typeface="+mn-cs"/>
              </a:rPr>
              <a:t>Using insecticide-treated net (69%) </a:t>
            </a:r>
          </a:p>
        </p:txBody>
      </p:sp>
      <p:pic>
        <p:nvPicPr>
          <p:cNvPr id="154" name="Picture 153">
            <a:extLst>
              <a:ext uri="{FF2B5EF4-FFF2-40B4-BE49-F238E27FC236}">
                <a16:creationId xmlns:a16="http://schemas.microsoft.com/office/drawing/2014/main" id="{A5F2C560-3656-4E63-96A6-3E9AC967378B}"/>
              </a:ext>
            </a:extLst>
          </p:cNvPr>
          <p:cNvPicPr>
            <a:picLocks noChangeAspect="1"/>
          </p:cNvPicPr>
          <p:nvPr/>
        </p:nvPicPr>
        <p:blipFill rotWithShape="1">
          <a:blip r:embed="rId3"/>
          <a:srcRect l="13695" t="21075" r="20641" b="24887"/>
          <a:stretch/>
        </p:blipFill>
        <p:spPr>
          <a:xfrm>
            <a:off x="2304397" y="3111070"/>
            <a:ext cx="195344" cy="288000"/>
          </a:xfrm>
          <a:prstGeom prst="rect">
            <a:avLst/>
          </a:prstGeom>
        </p:spPr>
      </p:pic>
      <p:pic>
        <p:nvPicPr>
          <p:cNvPr id="155" name="Picture 154">
            <a:extLst>
              <a:ext uri="{FF2B5EF4-FFF2-40B4-BE49-F238E27FC236}">
                <a16:creationId xmlns:a16="http://schemas.microsoft.com/office/drawing/2014/main" id="{C40B3E20-5486-4DA5-8998-8B2E528F047C}"/>
              </a:ext>
            </a:extLst>
          </p:cNvPr>
          <p:cNvPicPr>
            <a:picLocks/>
          </p:cNvPicPr>
          <p:nvPr/>
        </p:nvPicPr>
        <p:blipFill rotWithShape="1">
          <a:blip r:embed="rId4"/>
          <a:srcRect t="21075" b="23331"/>
          <a:stretch/>
        </p:blipFill>
        <p:spPr>
          <a:xfrm>
            <a:off x="2433826" y="3113878"/>
            <a:ext cx="233853" cy="295200"/>
          </a:xfrm>
          <a:prstGeom prst="rect">
            <a:avLst/>
          </a:prstGeom>
        </p:spPr>
      </p:pic>
      <p:sp>
        <p:nvSpPr>
          <p:cNvPr id="118" name="Right Bracket 117">
            <a:extLst>
              <a:ext uri="{FF2B5EF4-FFF2-40B4-BE49-F238E27FC236}">
                <a16:creationId xmlns:a16="http://schemas.microsoft.com/office/drawing/2014/main" id="{2BF38527-8C11-4533-8C98-CE4F45FC52A2}"/>
              </a:ext>
            </a:extLst>
          </p:cNvPr>
          <p:cNvSpPr/>
          <p:nvPr/>
        </p:nvSpPr>
        <p:spPr>
          <a:xfrm rot="5400000">
            <a:off x="2710048" y="3830407"/>
            <a:ext cx="86391" cy="756000"/>
          </a:xfrm>
          <a:prstGeom prst="rightBracket">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Right Bracket 118">
            <a:extLst>
              <a:ext uri="{FF2B5EF4-FFF2-40B4-BE49-F238E27FC236}">
                <a16:creationId xmlns:a16="http://schemas.microsoft.com/office/drawing/2014/main" id="{E8567FDC-E68C-4C1D-8C28-85923674F47D}"/>
              </a:ext>
            </a:extLst>
          </p:cNvPr>
          <p:cNvSpPr/>
          <p:nvPr/>
        </p:nvSpPr>
        <p:spPr>
          <a:xfrm rot="5400000">
            <a:off x="5505847" y="2696407"/>
            <a:ext cx="86391" cy="3024000"/>
          </a:xfrm>
          <a:prstGeom prst="rightBracket">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Right Bracket 120">
            <a:extLst>
              <a:ext uri="{FF2B5EF4-FFF2-40B4-BE49-F238E27FC236}">
                <a16:creationId xmlns:a16="http://schemas.microsoft.com/office/drawing/2014/main" id="{DEA23BBB-CE5E-435C-9094-BC4D6A845C4C}"/>
              </a:ext>
            </a:extLst>
          </p:cNvPr>
          <p:cNvSpPr/>
          <p:nvPr/>
        </p:nvSpPr>
        <p:spPr>
          <a:xfrm rot="5400000">
            <a:off x="9830071" y="3920407"/>
            <a:ext cx="86391" cy="576000"/>
          </a:xfrm>
          <a:prstGeom prst="rightBracket">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Title 4">
            <a:extLst>
              <a:ext uri="{FF2B5EF4-FFF2-40B4-BE49-F238E27FC236}">
                <a16:creationId xmlns:a16="http://schemas.microsoft.com/office/drawing/2014/main" id="{256F1F17-9A9C-4340-BF40-7E920A2D88DC}"/>
              </a:ext>
            </a:extLst>
          </p:cNvPr>
          <p:cNvSpPr>
            <a:spLocks noGrp="1"/>
          </p:cNvSpPr>
          <p:nvPr>
            <p:ph type="title"/>
          </p:nvPr>
        </p:nvSpPr>
        <p:spPr>
          <a:xfrm>
            <a:off x="504200" y="300809"/>
            <a:ext cx="9417635" cy="720000"/>
          </a:xfrm>
        </p:spPr>
        <p:txBody>
          <a:bodyPr/>
          <a:lstStyle/>
          <a:p>
            <a:r>
              <a:rPr lang="en-US" dirty="0"/>
              <a:t>Layering of malaria interventions increases access to preventive tools</a:t>
            </a:r>
            <a:endParaRPr lang="en-GB" b="0" dirty="0"/>
          </a:p>
        </p:txBody>
      </p:sp>
      <p:sp>
        <p:nvSpPr>
          <p:cNvPr id="123" name="TextBox 122">
            <a:extLst>
              <a:ext uri="{FF2B5EF4-FFF2-40B4-BE49-F238E27FC236}">
                <a16:creationId xmlns:a16="http://schemas.microsoft.com/office/drawing/2014/main" id="{A670B6B4-E46C-41DF-B051-B01273F8BFA5}"/>
              </a:ext>
            </a:extLst>
          </p:cNvPr>
          <p:cNvSpPr txBox="1"/>
          <p:nvPr/>
        </p:nvSpPr>
        <p:spPr>
          <a:xfrm>
            <a:off x="4567982" y="4314505"/>
            <a:ext cx="1837225" cy="46166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55% use ITN and vaccinated</a:t>
            </a:r>
          </a:p>
        </p:txBody>
      </p:sp>
      <p:sp>
        <p:nvSpPr>
          <p:cNvPr id="125" name="TextBox 124">
            <a:extLst>
              <a:ext uri="{FF2B5EF4-FFF2-40B4-BE49-F238E27FC236}">
                <a16:creationId xmlns:a16="http://schemas.microsoft.com/office/drawing/2014/main" id="{90D9DE53-EE96-4262-B124-4CBDCBA062AC}"/>
              </a:ext>
            </a:extLst>
          </p:cNvPr>
          <p:cNvSpPr txBox="1"/>
          <p:nvPr/>
        </p:nvSpPr>
        <p:spPr>
          <a:xfrm>
            <a:off x="2063004" y="4314505"/>
            <a:ext cx="1396786" cy="46166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15% use ITN but unvaccinated</a:t>
            </a:r>
          </a:p>
        </p:txBody>
      </p:sp>
      <p:sp>
        <p:nvSpPr>
          <p:cNvPr id="126" name="TextBox 125">
            <a:extLst>
              <a:ext uri="{FF2B5EF4-FFF2-40B4-BE49-F238E27FC236}">
                <a16:creationId xmlns:a16="http://schemas.microsoft.com/office/drawing/2014/main" id="{631F0464-DA6E-4E31-ADA9-0DD623252CA0}"/>
              </a:ext>
            </a:extLst>
          </p:cNvPr>
          <p:cNvSpPr txBox="1"/>
          <p:nvPr/>
        </p:nvSpPr>
        <p:spPr>
          <a:xfrm>
            <a:off x="7811733" y="4314505"/>
            <a:ext cx="1251534"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22% don’t use ITN but vaccinated</a:t>
            </a:r>
          </a:p>
        </p:txBody>
      </p:sp>
      <p:sp>
        <p:nvSpPr>
          <p:cNvPr id="127" name="TextBox 126">
            <a:extLst>
              <a:ext uri="{FF2B5EF4-FFF2-40B4-BE49-F238E27FC236}">
                <a16:creationId xmlns:a16="http://schemas.microsoft.com/office/drawing/2014/main" id="{86EF686A-DC71-4538-AA08-B8F66F9A9662}"/>
              </a:ext>
            </a:extLst>
          </p:cNvPr>
          <p:cNvSpPr txBox="1"/>
          <p:nvPr/>
        </p:nvSpPr>
        <p:spPr>
          <a:xfrm>
            <a:off x="9301581" y="4314505"/>
            <a:ext cx="1155380"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9% don’t use ITN and unvaccinated</a:t>
            </a:r>
          </a:p>
        </p:txBody>
      </p:sp>
      <p:pic>
        <p:nvPicPr>
          <p:cNvPr id="128" name="Picture 127">
            <a:extLst>
              <a:ext uri="{FF2B5EF4-FFF2-40B4-BE49-F238E27FC236}">
                <a16:creationId xmlns:a16="http://schemas.microsoft.com/office/drawing/2014/main" id="{BF04D1BF-1E24-4897-8964-FBB50073F215}"/>
              </a:ext>
            </a:extLst>
          </p:cNvPr>
          <p:cNvPicPr>
            <a:picLocks noChangeAspect="1"/>
          </p:cNvPicPr>
          <p:nvPr/>
        </p:nvPicPr>
        <p:blipFill rotWithShape="1">
          <a:blip r:embed="rId3"/>
          <a:srcRect l="13695" t="21075" r="20641" b="24887"/>
          <a:stretch/>
        </p:blipFill>
        <p:spPr>
          <a:xfrm>
            <a:off x="2594910" y="3113448"/>
            <a:ext cx="195344" cy="288000"/>
          </a:xfrm>
          <a:prstGeom prst="rect">
            <a:avLst/>
          </a:prstGeom>
        </p:spPr>
      </p:pic>
      <p:pic>
        <p:nvPicPr>
          <p:cNvPr id="129" name="Picture 128">
            <a:extLst>
              <a:ext uri="{FF2B5EF4-FFF2-40B4-BE49-F238E27FC236}">
                <a16:creationId xmlns:a16="http://schemas.microsoft.com/office/drawing/2014/main" id="{753BDBA3-202F-4E8C-877B-579433F6C517}"/>
              </a:ext>
            </a:extLst>
          </p:cNvPr>
          <p:cNvPicPr>
            <a:picLocks/>
          </p:cNvPicPr>
          <p:nvPr/>
        </p:nvPicPr>
        <p:blipFill rotWithShape="1">
          <a:blip r:embed="rId4"/>
          <a:srcRect t="21075" b="23331"/>
          <a:stretch/>
        </p:blipFill>
        <p:spPr>
          <a:xfrm>
            <a:off x="2724339" y="3116256"/>
            <a:ext cx="233853" cy="295200"/>
          </a:xfrm>
          <a:prstGeom prst="rect">
            <a:avLst/>
          </a:prstGeom>
        </p:spPr>
      </p:pic>
      <p:pic>
        <p:nvPicPr>
          <p:cNvPr id="151" name="Picture 150">
            <a:extLst>
              <a:ext uri="{FF2B5EF4-FFF2-40B4-BE49-F238E27FC236}">
                <a16:creationId xmlns:a16="http://schemas.microsoft.com/office/drawing/2014/main" id="{8493F135-E905-4582-8DF8-95A65DFAB716}"/>
              </a:ext>
            </a:extLst>
          </p:cNvPr>
          <p:cNvPicPr>
            <a:picLocks noChangeAspect="1"/>
          </p:cNvPicPr>
          <p:nvPr/>
        </p:nvPicPr>
        <p:blipFill rotWithShape="1">
          <a:blip r:embed="rId3"/>
          <a:srcRect l="13695" t="21075" r="20641" b="24887"/>
          <a:stretch/>
        </p:blipFill>
        <p:spPr>
          <a:xfrm>
            <a:off x="2892572" y="3115830"/>
            <a:ext cx="195344" cy="288000"/>
          </a:xfrm>
          <a:prstGeom prst="rect">
            <a:avLst/>
          </a:prstGeom>
        </p:spPr>
      </p:pic>
      <p:pic>
        <p:nvPicPr>
          <p:cNvPr id="217" name="Picture 216">
            <a:extLst>
              <a:ext uri="{FF2B5EF4-FFF2-40B4-BE49-F238E27FC236}">
                <a16:creationId xmlns:a16="http://schemas.microsoft.com/office/drawing/2014/main" id="{105A762A-85F8-4998-BBC6-1DA0DECE6D09}"/>
              </a:ext>
            </a:extLst>
          </p:cNvPr>
          <p:cNvPicPr>
            <a:picLocks noChangeAspect="1"/>
          </p:cNvPicPr>
          <p:nvPr/>
        </p:nvPicPr>
        <p:blipFill rotWithShape="1">
          <a:blip r:embed="rId3"/>
          <a:srcRect l="13695" t="21075" r="20641" b="24887"/>
          <a:stretch/>
        </p:blipFill>
        <p:spPr>
          <a:xfrm>
            <a:off x="2294872" y="3406345"/>
            <a:ext cx="195344" cy="288000"/>
          </a:xfrm>
          <a:prstGeom prst="rect">
            <a:avLst/>
          </a:prstGeom>
        </p:spPr>
      </p:pic>
      <p:pic>
        <p:nvPicPr>
          <p:cNvPr id="218" name="Picture 217">
            <a:extLst>
              <a:ext uri="{FF2B5EF4-FFF2-40B4-BE49-F238E27FC236}">
                <a16:creationId xmlns:a16="http://schemas.microsoft.com/office/drawing/2014/main" id="{77202730-F6ED-45D2-9948-B7BC6F803A28}"/>
              </a:ext>
            </a:extLst>
          </p:cNvPr>
          <p:cNvPicPr>
            <a:picLocks/>
          </p:cNvPicPr>
          <p:nvPr/>
        </p:nvPicPr>
        <p:blipFill rotWithShape="1">
          <a:blip r:embed="rId4"/>
          <a:srcRect t="21075" b="23331"/>
          <a:stretch/>
        </p:blipFill>
        <p:spPr>
          <a:xfrm>
            <a:off x="2424301" y="3409153"/>
            <a:ext cx="233853" cy="295200"/>
          </a:xfrm>
          <a:prstGeom prst="rect">
            <a:avLst/>
          </a:prstGeom>
        </p:spPr>
      </p:pic>
      <p:pic>
        <p:nvPicPr>
          <p:cNvPr id="219" name="Picture 218">
            <a:extLst>
              <a:ext uri="{FF2B5EF4-FFF2-40B4-BE49-F238E27FC236}">
                <a16:creationId xmlns:a16="http://schemas.microsoft.com/office/drawing/2014/main" id="{1129BD13-0FDF-4E9F-8970-12389C89DEFF}"/>
              </a:ext>
            </a:extLst>
          </p:cNvPr>
          <p:cNvPicPr>
            <a:picLocks noChangeAspect="1"/>
          </p:cNvPicPr>
          <p:nvPr/>
        </p:nvPicPr>
        <p:blipFill rotWithShape="1">
          <a:blip r:embed="rId3"/>
          <a:srcRect l="13695" t="21075" r="20641" b="24887"/>
          <a:stretch/>
        </p:blipFill>
        <p:spPr>
          <a:xfrm>
            <a:off x="2585385" y="3408723"/>
            <a:ext cx="195344" cy="288000"/>
          </a:xfrm>
          <a:prstGeom prst="rect">
            <a:avLst/>
          </a:prstGeom>
        </p:spPr>
      </p:pic>
      <p:pic>
        <p:nvPicPr>
          <p:cNvPr id="220" name="Picture 219">
            <a:extLst>
              <a:ext uri="{FF2B5EF4-FFF2-40B4-BE49-F238E27FC236}">
                <a16:creationId xmlns:a16="http://schemas.microsoft.com/office/drawing/2014/main" id="{06DE93B8-DC75-41E5-8EA6-1327231C7E45}"/>
              </a:ext>
            </a:extLst>
          </p:cNvPr>
          <p:cNvPicPr>
            <a:picLocks/>
          </p:cNvPicPr>
          <p:nvPr/>
        </p:nvPicPr>
        <p:blipFill rotWithShape="1">
          <a:blip r:embed="rId4"/>
          <a:srcRect t="21075" b="23331"/>
          <a:stretch/>
        </p:blipFill>
        <p:spPr>
          <a:xfrm>
            <a:off x="2714814" y="3411531"/>
            <a:ext cx="233853" cy="295200"/>
          </a:xfrm>
          <a:prstGeom prst="rect">
            <a:avLst/>
          </a:prstGeom>
        </p:spPr>
      </p:pic>
      <p:pic>
        <p:nvPicPr>
          <p:cNvPr id="221" name="Picture 220">
            <a:extLst>
              <a:ext uri="{FF2B5EF4-FFF2-40B4-BE49-F238E27FC236}">
                <a16:creationId xmlns:a16="http://schemas.microsoft.com/office/drawing/2014/main" id="{1CAD1FF8-7044-4ACE-9752-B27FAA45A5F5}"/>
              </a:ext>
            </a:extLst>
          </p:cNvPr>
          <p:cNvPicPr>
            <a:picLocks noChangeAspect="1"/>
          </p:cNvPicPr>
          <p:nvPr/>
        </p:nvPicPr>
        <p:blipFill rotWithShape="1">
          <a:blip r:embed="rId3"/>
          <a:srcRect l="13695" t="21075" r="20641" b="24887"/>
          <a:stretch/>
        </p:blipFill>
        <p:spPr>
          <a:xfrm>
            <a:off x="2883047" y="3411105"/>
            <a:ext cx="195344" cy="288000"/>
          </a:xfrm>
          <a:prstGeom prst="rect">
            <a:avLst/>
          </a:prstGeom>
        </p:spPr>
      </p:pic>
      <p:pic>
        <p:nvPicPr>
          <p:cNvPr id="234" name="Picture 233">
            <a:extLst>
              <a:ext uri="{FF2B5EF4-FFF2-40B4-BE49-F238E27FC236}">
                <a16:creationId xmlns:a16="http://schemas.microsoft.com/office/drawing/2014/main" id="{E1142DC0-6942-4C0A-A984-85BF646F55B6}"/>
              </a:ext>
            </a:extLst>
          </p:cNvPr>
          <p:cNvPicPr>
            <a:picLocks noChangeAspect="1"/>
          </p:cNvPicPr>
          <p:nvPr/>
        </p:nvPicPr>
        <p:blipFill rotWithShape="1">
          <a:blip r:embed="rId3"/>
          <a:srcRect l="13695" t="21075" r="20641" b="24887"/>
          <a:stretch/>
        </p:blipFill>
        <p:spPr>
          <a:xfrm>
            <a:off x="2294872" y="3701620"/>
            <a:ext cx="195344" cy="288000"/>
          </a:xfrm>
          <a:prstGeom prst="rect">
            <a:avLst/>
          </a:prstGeom>
        </p:spPr>
      </p:pic>
      <p:pic>
        <p:nvPicPr>
          <p:cNvPr id="235" name="Picture 234">
            <a:extLst>
              <a:ext uri="{FF2B5EF4-FFF2-40B4-BE49-F238E27FC236}">
                <a16:creationId xmlns:a16="http://schemas.microsoft.com/office/drawing/2014/main" id="{EC18B553-2EFC-48F1-B8FC-2F5F2B7C6F6B}"/>
              </a:ext>
            </a:extLst>
          </p:cNvPr>
          <p:cNvPicPr>
            <a:picLocks/>
          </p:cNvPicPr>
          <p:nvPr/>
        </p:nvPicPr>
        <p:blipFill rotWithShape="1">
          <a:blip r:embed="rId4"/>
          <a:srcRect t="21075" b="23331"/>
          <a:stretch/>
        </p:blipFill>
        <p:spPr>
          <a:xfrm>
            <a:off x="2424301" y="3704428"/>
            <a:ext cx="233853" cy="295200"/>
          </a:xfrm>
          <a:prstGeom prst="rect">
            <a:avLst/>
          </a:prstGeom>
        </p:spPr>
      </p:pic>
      <p:pic>
        <p:nvPicPr>
          <p:cNvPr id="236" name="Picture 235">
            <a:extLst>
              <a:ext uri="{FF2B5EF4-FFF2-40B4-BE49-F238E27FC236}">
                <a16:creationId xmlns:a16="http://schemas.microsoft.com/office/drawing/2014/main" id="{08C5F76D-7DAA-4AAB-8017-FF6D19448C63}"/>
              </a:ext>
            </a:extLst>
          </p:cNvPr>
          <p:cNvPicPr>
            <a:picLocks noChangeAspect="1"/>
          </p:cNvPicPr>
          <p:nvPr/>
        </p:nvPicPr>
        <p:blipFill rotWithShape="1">
          <a:blip r:embed="rId3"/>
          <a:srcRect l="13695" t="21075" r="20641" b="24887"/>
          <a:stretch/>
        </p:blipFill>
        <p:spPr>
          <a:xfrm>
            <a:off x="2585385" y="3703998"/>
            <a:ext cx="195344" cy="288000"/>
          </a:xfrm>
          <a:prstGeom prst="rect">
            <a:avLst/>
          </a:prstGeom>
        </p:spPr>
      </p:pic>
      <p:pic>
        <p:nvPicPr>
          <p:cNvPr id="237" name="Picture 236">
            <a:extLst>
              <a:ext uri="{FF2B5EF4-FFF2-40B4-BE49-F238E27FC236}">
                <a16:creationId xmlns:a16="http://schemas.microsoft.com/office/drawing/2014/main" id="{7B06E4FE-31CF-4F30-AAEC-0D05D49FD629}"/>
              </a:ext>
            </a:extLst>
          </p:cNvPr>
          <p:cNvPicPr>
            <a:picLocks/>
          </p:cNvPicPr>
          <p:nvPr/>
        </p:nvPicPr>
        <p:blipFill rotWithShape="1">
          <a:blip r:embed="rId4"/>
          <a:srcRect t="21075" b="23331"/>
          <a:stretch/>
        </p:blipFill>
        <p:spPr>
          <a:xfrm>
            <a:off x="2714814" y="3706806"/>
            <a:ext cx="233853" cy="295200"/>
          </a:xfrm>
          <a:prstGeom prst="rect">
            <a:avLst/>
          </a:prstGeom>
        </p:spPr>
      </p:pic>
      <p:pic>
        <p:nvPicPr>
          <p:cNvPr id="238" name="Picture 237">
            <a:extLst>
              <a:ext uri="{FF2B5EF4-FFF2-40B4-BE49-F238E27FC236}">
                <a16:creationId xmlns:a16="http://schemas.microsoft.com/office/drawing/2014/main" id="{E075913A-A4C2-45A5-A5F9-330286E736EC}"/>
              </a:ext>
            </a:extLst>
          </p:cNvPr>
          <p:cNvPicPr>
            <a:picLocks noChangeAspect="1"/>
          </p:cNvPicPr>
          <p:nvPr/>
        </p:nvPicPr>
        <p:blipFill rotWithShape="1">
          <a:blip r:embed="rId3"/>
          <a:srcRect l="13695" t="21075" r="20641" b="24887"/>
          <a:stretch/>
        </p:blipFill>
        <p:spPr>
          <a:xfrm>
            <a:off x="2883047" y="3706380"/>
            <a:ext cx="195344" cy="288000"/>
          </a:xfrm>
          <a:prstGeom prst="rect">
            <a:avLst/>
          </a:prstGeom>
        </p:spPr>
      </p:pic>
      <p:pic>
        <p:nvPicPr>
          <p:cNvPr id="242" name="Picture 241">
            <a:extLst>
              <a:ext uri="{FF2B5EF4-FFF2-40B4-BE49-F238E27FC236}">
                <a16:creationId xmlns:a16="http://schemas.microsoft.com/office/drawing/2014/main" id="{AF707E23-656E-4961-A3E9-CE6E36326D6D}"/>
              </a:ext>
            </a:extLst>
          </p:cNvPr>
          <p:cNvPicPr>
            <a:picLocks noChangeAspect="1"/>
          </p:cNvPicPr>
          <p:nvPr/>
        </p:nvPicPr>
        <p:blipFill rotWithShape="1">
          <a:blip r:embed="rId3"/>
          <a:srcRect l="13695" t="21075" r="20641" b="24887"/>
          <a:stretch/>
        </p:blipFill>
        <p:spPr>
          <a:xfrm>
            <a:off x="4060173" y="3116059"/>
            <a:ext cx="195344" cy="288000"/>
          </a:xfrm>
          <a:prstGeom prst="rect">
            <a:avLst/>
          </a:prstGeom>
        </p:spPr>
      </p:pic>
      <p:pic>
        <p:nvPicPr>
          <p:cNvPr id="244" name="Picture 243">
            <a:extLst>
              <a:ext uri="{FF2B5EF4-FFF2-40B4-BE49-F238E27FC236}">
                <a16:creationId xmlns:a16="http://schemas.microsoft.com/office/drawing/2014/main" id="{57054223-DA0D-4B08-9EA1-D6AF85B9A970}"/>
              </a:ext>
            </a:extLst>
          </p:cNvPr>
          <p:cNvPicPr>
            <a:picLocks/>
          </p:cNvPicPr>
          <p:nvPr/>
        </p:nvPicPr>
        <p:blipFill rotWithShape="1">
          <a:blip r:embed="rId4"/>
          <a:srcRect t="21075" b="23331"/>
          <a:stretch/>
        </p:blipFill>
        <p:spPr>
          <a:xfrm>
            <a:off x="4189602" y="3118867"/>
            <a:ext cx="233853" cy="295200"/>
          </a:xfrm>
          <a:prstGeom prst="rect">
            <a:avLst/>
          </a:prstGeom>
        </p:spPr>
      </p:pic>
      <p:pic>
        <p:nvPicPr>
          <p:cNvPr id="245" name="Picture 244">
            <a:extLst>
              <a:ext uri="{FF2B5EF4-FFF2-40B4-BE49-F238E27FC236}">
                <a16:creationId xmlns:a16="http://schemas.microsoft.com/office/drawing/2014/main" id="{16B9E3AC-E6B5-4EC9-BD99-5597D8B63A1E}"/>
              </a:ext>
            </a:extLst>
          </p:cNvPr>
          <p:cNvPicPr>
            <a:picLocks noChangeAspect="1"/>
          </p:cNvPicPr>
          <p:nvPr/>
        </p:nvPicPr>
        <p:blipFill rotWithShape="1">
          <a:blip r:embed="rId3"/>
          <a:srcRect l="13695" t="21075" r="20641" b="24887"/>
          <a:stretch/>
        </p:blipFill>
        <p:spPr>
          <a:xfrm>
            <a:off x="4350686" y="3118437"/>
            <a:ext cx="195344" cy="288000"/>
          </a:xfrm>
          <a:prstGeom prst="rect">
            <a:avLst/>
          </a:prstGeom>
        </p:spPr>
      </p:pic>
      <p:pic>
        <p:nvPicPr>
          <p:cNvPr id="246" name="Picture 245">
            <a:extLst>
              <a:ext uri="{FF2B5EF4-FFF2-40B4-BE49-F238E27FC236}">
                <a16:creationId xmlns:a16="http://schemas.microsoft.com/office/drawing/2014/main" id="{0386218B-27FF-42C4-867F-8054637AB299}"/>
              </a:ext>
            </a:extLst>
          </p:cNvPr>
          <p:cNvPicPr>
            <a:picLocks/>
          </p:cNvPicPr>
          <p:nvPr/>
        </p:nvPicPr>
        <p:blipFill rotWithShape="1">
          <a:blip r:embed="rId4"/>
          <a:srcRect t="21075" b="23331"/>
          <a:stretch/>
        </p:blipFill>
        <p:spPr>
          <a:xfrm>
            <a:off x="4480115" y="3121245"/>
            <a:ext cx="233853" cy="295200"/>
          </a:xfrm>
          <a:prstGeom prst="rect">
            <a:avLst/>
          </a:prstGeom>
        </p:spPr>
      </p:pic>
      <p:pic>
        <p:nvPicPr>
          <p:cNvPr id="247" name="Picture 246">
            <a:extLst>
              <a:ext uri="{FF2B5EF4-FFF2-40B4-BE49-F238E27FC236}">
                <a16:creationId xmlns:a16="http://schemas.microsoft.com/office/drawing/2014/main" id="{CC2B5F5C-FDB8-4F81-9254-EB56E4D064AA}"/>
              </a:ext>
            </a:extLst>
          </p:cNvPr>
          <p:cNvPicPr>
            <a:picLocks noChangeAspect="1"/>
          </p:cNvPicPr>
          <p:nvPr/>
        </p:nvPicPr>
        <p:blipFill rotWithShape="1">
          <a:blip r:embed="rId3"/>
          <a:srcRect l="13695" t="21075" r="20641" b="24887"/>
          <a:stretch/>
        </p:blipFill>
        <p:spPr>
          <a:xfrm>
            <a:off x="4648348" y="3120819"/>
            <a:ext cx="195344" cy="288000"/>
          </a:xfrm>
          <a:prstGeom prst="rect">
            <a:avLst/>
          </a:prstGeom>
        </p:spPr>
      </p:pic>
      <p:pic>
        <p:nvPicPr>
          <p:cNvPr id="248" name="Picture 247">
            <a:extLst>
              <a:ext uri="{FF2B5EF4-FFF2-40B4-BE49-F238E27FC236}">
                <a16:creationId xmlns:a16="http://schemas.microsoft.com/office/drawing/2014/main" id="{3C5D0A5C-1728-4634-901B-0D79EF6AA2C6}"/>
              </a:ext>
            </a:extLst>
          </p:cNvPr>
          <p:cNvPicPr>
            <a:picLocks noChangeAspect="1"/>
          </p:cNvPicPr>
          <p:nvPr/>
        </p:nvPicPr>
        <p:blipFill rotWithShape="1">
          <a:blip r:embed="rId3"/>
          <a:srcRect l="13695" t="21075" r="20641" b="24887"/>
          <a:stretch/>
        </p:blipFill>
        <p:spPr>
          <a:xfrm>
            <a:off x="4803123" y="3125584"/>
            <a:ext cx="195344" cy="288000"/>
          </a:xfrm>
          <a:prstGeom prst="rect">
            <a:avLst/>
          </a:prstGeom>
        </p:spPr>
      </p:pic>
      <p:pic>
        <p:nvPicPr>
          <p:cNvPr id="249" name="Picture 248">
            <a:extLst>
              <a:ext uri="{FF2B5EF4-FFF2-40B4-BE49-F238E27FC236}">
                <a16:creationId xmlns:a16="http://schemas.microsoft.com/office/drawing/2014/main" id="{F98CB72A-AF5E-47A1-BAC3-83D33CDD8118}"/>
              </a:ext>
            </a:extLst>
          </p:cNvPr>
          <p:cNvPicPr>
            <a:picLocks/>
          </p:cNvPicPr>
          <p:nvPr/>
        </p:nvPicPr>
        <p:blipFill rotWithShape="1">
          <a:blip r:embed="rId4"/>
          <a:srcRect t="21075" b="23331"/>
          <a:stretch/>
        </p:blipFill>
        <p:spPr>
          <a:xfrm>
            <a:off x="4932552" y="3128392"/>
            <a:ext cx="233853" cy="295200"/>
          </a:xfrm>
          <a:prstGeom prst="rect">
            <a:avLst/>
          </a:prstGeom>
        </p:spPr>
      </p:pic>
      <p:pic>
        <p:nvPicPr>
          <p:cNvPr id="250" name="Picture 249">
            <a:extLst>
              <a:ext uri="{FF2B5EF4-FFF2-40B4-BE49-F238E27FC236}">
                <a16:creationId xmlns:a16="http://schemas.microsoft.com/office/drawing/2014/main" id="{51B5FF9D-7661-46F2-B55E-59692AA93553}"/>
              </a:ext>
            </a:extLst>
          </p:cNvPr>
          <p:cNvPicPr>
            <a:picLocks noChangeAspect="1"/>
          </p:cNvPicPr>
          <p:nvPr/>
        </p:nvPicPr>
        <p:blipFill rotWithShape="1">
          <a:blip r:embed="rId3"/>
          <a:srcRect l="13695" t="21075" r="20641" b="24887"/>
          <a:stretch/>
        </p:blipFill>
        <p:spPr>
          <a:xfrm>
            <a:off x="5093636" y="3127962"/>
            <a:ext cx="195344" cy="288000"/>
          </a:xfrm>
          <a:prstGeom prst="rect">
            <a:avLst/>
          </a:prstGeom>
        </p:spPr>
      </p:pic>
      <p:pic>
        <p:nvPicPr>
          <p:cNvPr id="251" name="Picture 250">
            <a:extLst>
              <a:ext uri="{FF2B5EF4-FFF2-40B4-BE49-F238E27FC236}">
                <a16:creationId xmlns:a16="http://schemas.microsoft.com/office/drawing/2014/main" id="{C54AF55B-BBE0-4CF7-AAC9-9520D9CEBB94}"/>
              </a:ext>
            </a:extLst>
          </p:cNvPr>
          <p:cNvPicPr>
            <a:picLocks/>
          </p:cNvPicPr>
          <p:nvPr/>
        </p:nvPicPr>
        <p:blipFill rotWithShape="1">
          <a:blip r:embed="rId4"/>
          <a:srcRect t="21075" b="23331"/>
          <a:stretch/>
        </p:blipFill>
        <p:spPr>
          <a:xfrm>
            <a:off x="5223065" y="3130770"/>
            <a:ext cx="233853" cy="295200"/>
          </a:xfrm>
          <a:prstGeom prst="rect">
            <a:avLst/>
          </a:prstGeom>
        </p:spPr>
      </p:pic>
      <p:pic>
        <p:nvPicPr>
          <p:cNvPr id="252" name="Picture 251">
            <a:extLst>
              <a:ext uri="{FF2B5EF4-FFF2-40B4-BE49-F238E27FC236}">
                <a16:creationId xmlns:a16="http://schemas.microsoft.com/office/drawing/2014/main" id="{33CD28A5-3320-4B6A-93DB-51479B3C9AAB}"/>
              </a:ext>
            </a:extLst>
          </p:cNvPr>
          <p:cNvPicPr>
            <a:picLocks noChangeAspect="1"/>
          </p:cNvPicPr>
          <p:nvPr/>
        </p:nvPicPr>
        <p:blipFill rotWithShape="1">
          <a:blip r:embed="rId3"/>
          <a:srcRect l="13695" t="21075" r="20641" b="24887"/>
          <a:stretch/>
        </p:blipFill>
        <p:spPr>
          <a:xfrm>
            <a:off x="5391298" y="3130344"/>
            <a:ext cx="195344" cy="288000"/>
          </a:xfrm>
          <a:prstGeom prst="rect">
            <a:avLst/>
          </a:prstGeom>
        </p:spPr>
      </p:pic>
      <p:pic>
        <p:nvPicPr>
          <p:cNvPr id="253" name="Picture 252">
            <a:extLst>
              <a:ext uri="{FF2B5EF4-FFF2-40B4-BE49-F238E27FC236}">
                <a16:creationId xmlns:a16="http://schemas.microsoft.com/office/drawing/2014/main" id="{66932346-14CF-4686-B50E-F2E6D0E6D502}"/>
              </a:ext>
            </a:extLst>
          </p:cNvPr>
          <p:cNvPicPr>
            <a:picLocks noChangeAspect="1"/>
          </p:cNvPicPr>
          <p:nvPr/>
        </p:nvPicPr>
        <p:blipFill rotWithShape="1">
          <a:blip r:embed="rId3"/>
          <a:srcRect l="13695" t="21075" r="20641" b="24887"/>
          <a:stretch/>
        </p:blipFill>
        <p:spPr>
          <a:xfrm>
            <a:off x="5555598" y="3135109"/>
            <a:ext cx="195344" cy="288000"/>
          </a:xfrm>
          <a:prstGeom prst="rect">
            <a:avLst/>
          </a:prstGeom>
        </p:spPr>
      </p:pic>
      <p:pic>
        <p:nvPicPr>
          <p:cNvPr id="254" name="Picture 253">
            <a:extLst>
              <a:ext uri="{FF2B5EF4-FFF2-40B4-BE49-F238E27FC236}">
                <a16:creationId xmlns:a16="http://schemas.microsoft.com/office/drawing/2014/main" id="{CACC1BF6-DB40-440F-A2C3-193B302EC68E}"/>
              </a:ext>
            </a:extLst>
          </p:cNvPr>
          <p:cNvPicPr>
            <a:picLocks/>
          </p:cNvPicPr>
          <p:nvPr/>
        </p:nvPicPr>
        <p:blipFill rotWithShape="1">
          <a:blip r:embed="rId4"/>
          <a:srcRect t="21075" b="23331"/>
          <a:stretch/>
        </p:blipFill>
        <p:spPr>
          <a:xfrm>
            <a:off x="5685027" y="3137917"/>
            <a:ext cx="233853" cy="295200"/>
          </a:xfrm>
          <a:prstGeom prst="rect">
            <a:avLst/>
          </a:prstGeom>
        </p:spPr>
      </p:pic>
      <p:pic>
        <p:nvPicPr>
          <p:cNvPr id="256" name="Picture 255">
            <a:extLst>
              <a:ext uri="{FF2B5EF4-FFF2-40B4-BE49-F238E27FC236}">
                <a16:creationId xmlns:a16="http://schemas.microsoft.com/office/drawing/2014/main" id="{7A63EF01-55CD-47D1-A2E6-3C02C8E3CAED}"/>
              </a:ext>
            </a:extLst>
          </p:cNvPr>
          <p:cNvPicPr>
            <a:picLocks noChangeAspect="1"/>
          </p:cNvPicPr>
          <p:nvPr/>
        </p:nvPicPr>
        <p:blipFill rotWithShape="1">
          <a:blip r:embed="rId3"/>
          <a:srcRect l="13695" t="21075" r="20641" b="24887"/>
          <a:stretch/>
        </p:blipFill>
        <p:spPr>
          <a:xfrm>
            <a:off x="5846111" y="3137487"/>
            <a:ext cx="195344" cy="288000"/>
          </a:xfrm>
          <a:prstGeom prst="rect">
            <a:avLst/>
          </a:prstGeom>
        </p:spPr>
      </p:pic>
      <p:pic>
        <p:nvPicPr>
          <p:cNvPr id="257" name="Picture 256">
            <a:extLst>
              <a:ext uri="{FF2B5EF4-FFF2-40B4-BE49-F238E27FC236}">
                <a16:creationId xmlns:a16="http://schemas.microsoft.com/office/drawing/2014/main" id="{6A42B94F-1969-4F2F-BE0D-10DAB6D82356}"/>
              </a:ext>
            </a:extLst>
          </p:cNvPr>
          <p:cNvPicPr>
            <a:picLocks/>
          </p:cNvPicPr>
          <p:nvPr/>
        </p:nvPicPr>
        <p:blipFill rotWithShape="1">
          <a:blip r:embed="rId4"/>
          <a:srcRect t="21075" b="23331"/>
          <a:stretch/>
        </p:blipFill>
        <p:spPr>
          <a:xfrm>
            <a:off x="5975540" y="3140295"/>
            <a:ext cx="233853" cy="295200"/>
          </a:xfrm>
          <a:prstGeom prst="rect">
            <a:avLst/>
          </a:prstGeom>
        </p:spPr>
      </p:pic>
      <p:pic>
        <p:nvPicPr>
          <p:cNvPr id="258" name="Picture 257">
            <a:extLst>
              <a:ext uri="{FF2B5EF4-FFF2-40B4-BE49-F238E27FC236}">
                <a16:creationId xmlns:a16="http://schemas.microsoft.com/office/drawing/2014/main" id="{9FB536AD-6C58-447A-8CDB-973A2EF791F7}"/>
              </a:ext>
            </a:extLst>
          </p:cNvPr>
          <p:cNvPicPr>
            <a:picLocks noChangeAspect="1"/>
          </p:cNvPicPr>
          <p:nvPr/>
        </p:nvPicPr>
        <p:blipFill rotWithShape="1">
          <a:blip r:embed="rId3"/>
          <a:srcRect l="13695" t="21075" r="20641" b="24887"/>
          <a:stretch/>
        </p:blipFill>
        <p:spPr>
          <a:xfrm>
            <a:off x="6143773" y="3139869"/>
            <a:ext cx="195344" cy="288000"/>
          </a:xfrm>
          <a:prstGeom prst="rect">
            <a:avLst/>
          </a:prstGeom>
        </p:spPr>
      </p:pic>
      <p:pic>
        <p:nvPicPr>
          <p:cNvPr id="259" name="Picture 258">
            <a:extLst>
              <a:ext uri="{FF2B5EF4-FFF2-40B4-BE49-F238E27FC236}">
                <a16:creationId xmlns:a16="http://schemas.microsoft.com/office/drawing/2014/main" id="{A2D1574C-703D-4EDA-8F86-CC7E18CDFA3E}"/>
              </a:ext>
            </a:extLst>
          </p:cNvPr>
          <p:cNvPicPr>
            <a:picLocks noChangeAspect="1"/>
          </p:cNvPicPr>
          <p:nvPr/>
        </p:nvPicPr>
        <p:blipFill rotWithShape="1">
          <a:blip r:embed="rId3"/>
          <a:srcRect l="13695" t="21075" r="20641" b="24887"/>
          <a:stretch/>
        </p:blipFill>
        <p:spPr>
          <a:xfrm>
            <a:off x="6298548" y="3144634"/>
            <a:ext cx="195344" cy="288000"/>
          </a:xfrm>
          <a:prstGeom prst="rect">
            <a:avLst/>
          </a:prstGeom>
        </p:spPr>
      </p:pic>
      <p:pic>
        <p:nvPicPr>
          <p:cNvPr id="260" name="Picture 259">
            <a:extLst>
              <a:ext uri="{FF2B5EF4-FFF2-40B4-BE49-F238E27FC236}">
                <a16:creationId xmlns:a16="http://schemas.microsoft.com/office/drawing/2014/main" id="{03AB7757-53FB-4B23-A4EA-0A3D300E61FF}"/>
              </a:ext>
            </a:extLst>
          </p:cNvPr>
          <p:cNvPicPr>
            <a:picLocks/>
          </p:cNvPicPr>
          <p:nvPr/>
        </p:nvPicPr>
        <p:blipFill rotWithShape="1">
          <a:blip r:embed="rId4"/>
          <a:srcRect t="21075" b="23331"/>
          <a:stretch/>
        </p:blipFill>
        <p:spPr>
          <a:xfrm>
            <a:off x="6427977" y="3147442"/>
            <a:ext cx="233853" cy="295200"/>
          </a:xfrm>
          <a:prstGeom prst="rect">
            <a:avLst/>
          </a:prstGeom>
        </p:spPr>
      </p:pic>
      <p:pic>
        <p:nvPicPr>
          <p:cNvPr id="261" name="Picture 260">
            <a:extLst>
              <a:ext uri="{FF2B5EF4-FFF2-40B4-BE49-F238E27FC236}">
                <a16:creationId xmlns:a16="http://schemas.microsoft.com/office/drawing/2014/main" id="{EB43EFA8-D6A0-4A69-B82D-3B59A5CFB05A}"/>
              </a:ext>
            </a:extLst>
          </p:cNvPr>
          <p:cNvPicPr>
            <a:picLocks noChangeAspect="1"/>
          </p:cNvPicPr>
          <p:nvPr/>
        </p:nvPicPr>
        <p:blipFill rotWithShape="1">
          <a:blip r:embed="rId3"/>
          <a:srcRect l="13695" t="21075" r="20641" b="24887"/>
          <a:stretch/>
        </p:blipFill>
        <p:spPr>
          <a:xfrm>
            <a:off x="6589061" y="3147012"/>
            <a:ext cx="195344" cy="288000"/>
          </a:xfrm>
          <a:prstGeom prst="rect">
            <a:avLst/>
          </a:prstGeom>
        </p:spPr>
      </p:pic>
      <p:pic>
        <p:nvPicPr>
          <p:cNvPr id="262" name="Picture 261">
            <a:extLst>
              <a:ext uri="{FF2B5EF4-FFF2-40B4-BE49-F238E27FC236}">
                <a16:creationId xmlns:a16="http://schemas.microsoft.com/office/drawing/2014/main" id="{62CCBE57-2835-470B-9618-9F8B09EB4EDB}"/>
              </a:ext>
            </a:extLst>
          </p:cNvPr>
          <p:cNvPicPr>
            <a:picLocks/>
          </p:cNvPicPr>
          <p:nvPr/>
        </p:nvPicPr>
        <p:blipFill rotWithShape="1">
          <a:blip r:embed="rId4"/>
          <a:srcRect t="21075" b="23331"/>
          <a:stretch/>
        </p:blipFill>
        <p:spPr>
          <a:xfrm>
            <a:off x="6718490" y="3149820"/>
            <a:ext cx="233853" cy="295200"/>
          </a:xfrm>
          <a:prstGeom prst="rect">
            <a:avLst/>
          </a:prstGeom>
        </p:spPr>
      </p:pic>
      <p:pic>
        <p:nvPicPr>
          <p:cNvPr id="263" name="Picture 262">
            <a:extLst>
              <a:ext uri="{FF2B5EF4-FFF2-40B4-BE49-F238E27FC236}">
                <a16:creationId xmlns:a16="http://schemas.microsoft.com/office/drawing/2014/main" id="{EF3253A8-6E75-45E6-AF2D-7D56EB0F9895}"/>
              </a:ext>
            </a:extLst>
          </p:cNvPr>
          <p:cNvPicPr>
            <a:picLocks noChangeAspect="1"/>
          </p:cNvPicPr>
          <p:nvPr/>
        </p:nvPicPr>
        <p:blipFill rotWithShape="1">
          <a:blip r:embed="rId3"/>
          <a:srcRect l="13695" t="21075" r="20641" b="24887"/>
          <a:stretch/>
        </p:blipFill>
        <p:spPr>
          <a:xfrm>
            <a:off x="6886723" y="3149394"/>
            <a:ext cx="195344" cy="288000"/>
          </a:xfrm>
          <a:prstGeom prst="rect">
            <a:avLst/>
          </a:prstGeom>
        </p:spPr>
      </p:pic>
      <p:pic>
        <p:nvPicPr>
          <p:cNvPr id="264" name="Picture 263">
            <a:extLst>
              <a:ext uri="{FF2B5EF4-FFF2-40B4-BE49-F238E27FC236}">
                <a16:creationId xmlns:a16="http://schemas.microsoft.com/office/drawing/2014/main" id="{50FC4F36-2DEC-46DB-9AE2-9E48398BA9C5}"/>
              </a:ext>
            </a:extLst>
          </p:cNvPr>
          <p:cNvPicPr>
            <a:picLocks noChangeAspect="1"/>
          </p:cNvPicPr>
          <p:nvPr/>
        </p:nvPicPr>
        <p:blipFill rotWithShape="1">
          <a:blip r:embed="rId3"/>
          <a:srcRect l="13695" t="21075" r="20641" b="24887"/>
          <a:stretch/>
        </p:blipFill>
        <p:spPr>
          <a:xfrm>
            <a:off x="4060173" y="3411334"/>
            <a:ext cx="195344" cy="288000"/>
          </a:xfrm>
          <a:prstGeom prst="rect">
            <a:avLst/>
          </a:prstGeom>
        </p:spPr>
      </p:pic>
      <p:pic>
        <p:nvPicPr>
          <p:cNvPr id="265" name="Picture 264">
            <a:extLst>
              <a:ext uri="{FF2B5EF4-FFF2-40B4-BE49-F238E27FC236}">
                <a16:creationId xmlns:a16="http://schemas.microsoft.com/office/drawing/2014/main" id="{4F8DF309-C460-4B44-8D41-2FBA074BB344}"/>
              </a:ext>
            </a:extLst>
          </p:cNvPr>
          <p:cNvPicPr>
            <a:picLocks/>
          </p:cNvPicPr>
          <p:nvPr/>
        </p:nvPicPr>
        <p:blipFill rotWithShape="1">
          <a:blip r:embed="rId4"/>
          <a:srcRect t="21075" b="23331"/>
          <a:stretch/>
        </p:blipFill>
        <p:spPr>
          <a:xfrm>
            <a:off x="4189602" y="3414142"/>
            <a:ext cx="233853" cy="295200"/>
          </a:xfrm>
          <a:prstGeom prst="rect">
            <a:avLst/>
          </a:prstGeom>
        </p:spPr>
      </p:pic>
      <p:pic>
        <p:nvPicPr>
          <p:cNvPr id="268" name="Picture 267">
            <a:extLst>
              <a:ext uri="{FF2B5EF4-FFF2-40B4-BE49-F238E27FC236}">
                <a16:creationId xmlns:a16="http://schemas.microsoft.com/office/drawing/2014/main" id="{18D4C02A-82B2-45C8-92D7-E24B9364450A}"/>
              </a:ext>
            </a:extLst>
          </p:cNvPr>
          <p:cNvPicPr>
            <a:picLocks noChangeAspect="1"/>
          </p:cNvPicPr>
          <p:nvPr/>
        </p:nvPicPr>
        <p:blipFill rotWithShape="1">
          <a:blip r:embed="rId3"/>
          <a:srcRect l="13695" t="21075" r="20641" b="24887"/>
          <a:stretch/>
        </p:blipFill>
        <p:spPr>
          <a:xfrm>
            <a:off x="4350686" y="3413712"/>
            <a:ext cx="195344" cy="288000"/>
          </a:xfrm>
          <a:prstGeom prst="rect">
            <a:avLst/>
          </a:prstGeom>
        </p:spPr>
      </p:pic>
      <p:pic>
        <p:nvPicPr>
          <p:cNvPr id="269" name="Picture 268">
            <a:extLst>
              <a:ext uri="{FF2B5EF4-FFF2-40B4-BE49-F238E27FC236}">
                <a16:creationId xmlns:a16="http://schemas.microsoft.com/office/drawing/2014/main" id="{E5728FBC-AB61-49A5-ACEC-80946CF5A9EA}"/>
              </a:ext>
            </a:extLst>
          </p:cNvPr>
          <p:cNvPicPr>
            <a:picLocks/>
          </p:cNvPicPr>
          <p:nvPr/>
        </p:nvPicPr>
        <p:blipFill rotWithShape="1">
          <a:blip r:embed="rId4"/>
          <a:srcRect t="21075" b="23331"/>
          <a:stretch/>
        </p:blipFill>
        <p:spPr>
          <a:xfrm>
            <a:off x="4480115" y="3416520"/>
            <a:ext cx="233853" cy="295200"/>
          </a:xfrm>
          <a:prstGeom prst="rect">
            <a:avLst/>
          </a:prstGeom>
        </p:spPr>
      </p:pic>
      <p:pic>
        <p:nvPicPr>
          <p:cNvPr id="270" name="Picture 269">
            <a:extLst>
              <a:ext uri="{FF2B5EF4-FFF2-40B4-BE49-F238E27FC236}">
                <a16:creationId xmlns:a16="http://schemas.microsoft.com/office/drawing/2014/main" id="{E51166D4-3D28-4EB5-986A-5FC5D1778879}"/>
              </a:ext>
            </a:extLst>
          </p:cNvPr>
          <p:cNvPicPr>
            <a:picLocks noChangeAspect="1"/>
          </p:cNvPicPr>
          <p:nvPr/>
        </p:nvPicPr>
        <p:blipFill rotWithShape="1">
          <a:blip r:embed="rId3"/>
          <a:srcRect l="13695" t="21075" r="20641" b="24887"/>
          <a:stretch/>
        </p:blipFill>
        <p:spPr>
          <a:xfrm>
            <a:off x="4648348" y="3416094"/>
            <a:ext cx="195344" cy="288000"/>
          </a:xfrm>
          <a:prstGeom prst="rect">
            <a:avLst/>
          </a:prstGeom>
        </p:spPr>
      </p:pic>
      <p:pic>
        <p:nvPicPr>
          <p:cNvPr id="271" name="Picture 270">
            <a:extLst>
              <a:ext uri="{FF2B5EF4-FFF2-40B4-BE49-F238E27FC236}">
                <a16:creationId xmlns:a16="http://schemas.microsoft.com/office/drawing/2014/main" id="{93691DAC-6DD4-4A6B-8C40-DC668FE72801}"/>
              </a:ext>
            </a:extLst>
          </p:cNvPr>
          <p:cNvPicPr>
            <a:picLocks noChangeAspect="1"/>
          </p:cNvPicPr>
          <p:nvPr/>
        </p:nvPicPr>
        <p:blipFill rotWithShape="1">
          <a:blip r:embed="rId3"/>
          <a:srcRect l="13695" t="21075" r="20641" b="24887"/>
          <a:stretch/>
        </p:blipFill>
        <p:spPr>
          <a:xfrm>
            <a:off x="4803123" y="3420859"/>
            <a:ext cx="195344" cy="288000"/>
          </a:xfrm>
          <a:prstGeom prst="rect">
            <a:avLst/>
          </a:prstGeom>
        </p:spPr>
      </p:pic>
      <p:pic>
        <p:nvPicPr>
          <p:cNvPr id="272" name="Picture 271">
            <a:extLst>
              <a:ext uri="{FF2B5EF4-FFF2-40B4-BE49-F238E27FC236}">
                <a16:creationId xmlns:a16="http://schemas.microsoft.com/office/drawing/2014/main" id="{B177E7A6-D636-430C-A53B-3351F3414FD3}"/>
              </a:ext>
            </a:extLst>
          </p:cNvPr>
          <p:cNvPicPr>
            <a:picLocks/>
          </p:cNvPicPr>
          <p:nvPr/>
        </p:nvPicPr>
        <p:blipFill rotWithShape="1">
          <a:blip r:embed="rId4"/>
          <a:srcRect t="21075" b="23331"/>
          <a:stretch/>
        </p:blipFill>
        <p:spPr>
          <a:xfrm>
            <a:off x="4932552" y="3423667"/>
            <a:ext cx="233853" cy="295200"/>
          </a:xfrm>
          <a:prstGeom prst="rect">
            <a:avLst/>
          </a:prstGeom>
        </p:spPr>
      </p:pic>
      <p:pic>
        <p:nvPicPr>
          <p:cNvPr id="273" name="Picture 272">
            <a:extLst>
              <a:ext uri="{FF2B5EF4-FFF2-40B4-BE49-F238E27FC236}">
                <a16:creationId xmlns:a16="http://schemas.microsoft.com/office/drawing/2014/main" id="{AD671661-87AD-4FD8-BE5B-A9A35C57577A}"/>
              </a:ext>
            </a:extLst>
          </p:cNvPr>
          <p:cNvPicPr>
            <a:picLocks noChangeAspect="1"/>
          </p:cNvPicPr>
          <p:nvPr/>
        </p:nvPicPr>
        <p:blipFill rotWithShape="1">
          <a:blip r:embed="rId3"/>
          <a:srcRect l="13695" t="21075" r="20641" b="24887"/>
          <a:stretch/>
        </p:blipFill>
        <p:spPr>
          <a:xfrm>
            <a:off x="5093636" y="3423237"/>
            <a:ext cx="195344" cy="288000"/>
          </a:xfrm>
          <a:prstGeom prst="rect">
            <a:avLst/>
          </a:prstGeom>
        </p:spPr>
      </p:pic>
      <p:pic>
        <p:nvPicPr>
          <p:cNvPr id="274" name="Picture 273">
            <a:extLst>
              <a:ext uri="{FF2B5EF4-FFF2-40B4-BE49-F238E27FC236}">
                <a16:creationId xmlns:a16="http://schemas.microsoft.com/office/drawing/2014/main" id="{12DA6EE3-2590-4FEC-B609-6181BFA9A25E}"/>
              </a:ext>
            </a:extLst>
          </p:cNvPr>
          <p:cNvPicPr>
            <a:picLocks/>
          </p:cNvPicPr>
          <p:nvPr/>
        </p:nvPicPr>
        <p:blipFill rotWithShape="1">
          <a:blip r:embed="rId4"/>
          <a:srcRect t="21075" b="23331"/>
          <a:stretch/>
        </p:blipFill>
        <p:spPr>
          <a:xfrm>
            <a:off x="5223065" y="3426045"/>
            <a:ext cx="233853" cy="295200"/>
          </a:xfrm>
          <a:prstGeom prst="rect">
            <a:avLst/>
          </a:prstGeom>
        </p:spPr>
      </p:pic>
      <p:pic>
        <p:nvPicPr>
          <p:cNvPr id="275" name="Picture 274">
            <a:extLst>
              <a:ext uri="{FF2B5EF4-FFF2-40B4-BE49-F238E27FC236}">
                <a16:creationId xmlns:a16="http://schemas.microsoft.com/office/drawing/2014/main" id="{9D0BD5A1-88C3-4672-A7DE-234023828B2A}"/>
              </a:ext>
            </a:extLst>
          </p:cNvPr>
          <p:cNvPicPr>
            <a:picLocks noChangeAspect="1"/>
          </p:cNvPicPr>
          <p:nvPr/>
        </p:nvPicPr>
        <p:blipFill rotWithShape="1">
          <a:blip r:embed="rId3"/>
          <a:srcRect l="13695" t="21075" r="20641" b="24887"/>
          <a:stretch/>
        </p:blipFill>
        <p:spPr>
          <a:xfrm>
            <a:off x="5391298" y="3425619"/>
            <a:ext cx="195344" cy="288000"/>
          </a:xfrm>
          <a:prstGeom prst="rect">
            <a:avLst/>
          </a:prstGeom>
        </p:spPr>
      </p:pic>
      <p:pic>
        <p:nvPicPr>
          <p:cNvPr id="276" name="Picture 275">
            <a:extLst>
              <a:ext uri="{FF2B5EF4-FFF2-40B4-BE49-F238E27FC236}">
                <a16:creationId xmlns:a16="http://schemas.microsoft.com/office/drawing/2014/main" id="{D992BF70-0911-4520-BF06-310B61FB83F6}"/>
              </a:ext>
            </a:extLst>
          </p:cNvPr>
          <p:cNvPicPr>
            <a:picLocks noChangeAspect="1"/>
          </p:cNvPicPr>
          <p:nvPr/>
        </p:nvPicPr>
        <p:blipFill rotWithShape="1">
          <a:blip r:embed="rId3"/>
          <a:srcRect l="13695" t="21075" r="20641" b="24887"/>
          <a:stretch/>
        </p:blipFill>
        <p:spPr>
          <a:xfrm>
            <a:off x="5555598" y="3430384"/>
            <a:ext cx="195344" cy="288000"/>
          </a:xfrm>
          <a:prstGeom prst="rect">
            <a:avLst/>
          </a:prstGeom>
        </p:spPr>
      </p:pic>
      <p:pic>
        <p:nvPicPr>
          <p:cNvPr id="277" name="Picture 276">
            <a:extLst>
              <a:ext uri="{FF2B5EF4-FFF2-40B4-BE49-F238E27FC236}">
                <a16:creationId xmlns:a16="http://schemas.microsoft.com/office/drawing/2014/main" id="{3B244F2A-158E-49D0-9A21-ACF54F000127}"/>
              </a:ext>
            </a:extLst>
          </p:cNvPr>
          <p:cNvPicPr>
            <a:picLocks/>
          </p:cNvPicPr>
          <p:nvPr/>
        </p:nvPicPr>
        <p:blipFill rotWithShape="1">
          <a:blip r:embed="rId4"/>
          <a:srcRect t="21075" b="23331"/>
          <a:stretch/>
        </p:blipFill>
        <p:spPr>
          <a:xfrm>
            <a:off x="5685027" y="3433192"/>
            <a:ext cx="233853" cy="295200"/>
          </a:xfrm>
          <a:prstGeom prst="rect">
            <a:avLst/>
          </a:prstGeom>
        </p:spPr>
      </p:pic>
      <p:pic>
        <p:nvPicPr>
          <p:cNvPr id="278" name="Picture 277">
            <a:extLst>
              <a:ext uri="{FF2B5EF4-FFF2-40B4-BE49-F238E27FC236}">
                <a16:creationId xmlns:a16="http://schemas.microsoft.com/office/drawing/2014/main" id="{DF784617-A15A-4D4E-B067-C5E79FBD1F01}"/>
              </a:ext>
            </a:extLst>
          </p:cNvPr>
          <p:cNvPicPr>
            <a:picLocks noChangeAspect="1"/>
          </p:cNvPicPr>
          <p:nvPr/>
        </p:nvPicPr>
        <p:blipFill rotWithShape="1">
          <a:blip r:embed="rId3"/>
          <a:srcRect l="13695" t="21075" r="20641" b="24887"/>
          <a:stretch/>
        </p:blipFill>
        <p:spPr>
          <a:xfrm>
            <a:off x="5846111" y="3432762"/>
            <a:ext cx="195344" cy="288000"/>
          </a:xfrm>
          <a:prstGeom prst="rect">
            <a:avLst/>
          </a:prstGeom>
        </p:spPr>
      </p:pic>
      <p:pic>
        <p:nvPicPr>
          <p:cNvPr id="279" name="Picture 278">
            <a:extLst>
              <a:ext uri="{FF2B5EF4-FFF2-40B4-BE49-F238E27FC236}">
                <a16:creationId xmlns:a16="http://schemas.microsoft.com/office/drawing/2014/main" id="{A98E724F-B0CC-434D-819B-8C2F140E4149}"/>
              </a:ext>
            </a:extLst>
          </p:cNvPr>
          <p:cNvPicPr>
            <a:picLocks/>
          </p:cNvPicPr>
          <p:nvPr/>
        </p:nvPicPr>
        <p:blipFill rotWithShape="1">
          <a:blip r:embed="rId4"/>
          <a:srcRect t="21075" b="23331"/>
          <a:stretch/>
        </p:blipFill>
        <p:spPr>
          <a:xfrm>
            <a:off x="5975540" y="3435570"/>
            <a:ext cx="233853" cy="295200"/>
          </a:xfrm>
          <a:prstGeom prst="rect">
            <a:avLst/>
          </a:prstGeom>
        </p:spPr>
      </p:pic>
      <p:pic>
        <p:nvPicPr>
          <p:cNvPr id="280" name="Picture 279">
            <a:extLst>
              <a:ext uri="{FF2B5EF4-FFF2-40B4-BE49-F238E27FC236}">
                <a16:creationId xmlns:a16="http://schemas.microsoft.com/office/drawing/2014/main" id="{064ECB8C-8270-4C76-9AB0-BD8833768D39}"/>
              </a:ext>
            </a:extLst>
          </p:cNvPr>
          <p:cNvPicPr>
            <a:picLocks noChangeAspect="1"/>
          </p:cNvPicPr>
          <p:nvPr/>
        </p:nvPicPr>
        <p:blipFill rotWithShape="1">
          <a:blip r:embed="rId3"/>
          <a:srcRect l="13695" t="21075" r="20641" b="24887"/>
          <a:stretch/>
        </p:blipFill>
        <p:spPr>
          <a:xfrm>
            <a:off x="6143773" y="3435144"/>
            <a:ext cx="195344" cy="288000"/>
          </a:xfrm>
          <a:prstGeom prst="rect">
            <a:avLst/>
          </a:prstGeom>
        </p:spPr>
      </p:pic>
      <p:pic>
        <p:nvPicPr>
          <p:cNvPr id="281" name="Picture 280">
            <a:extLst>
              <a:ext uri="{FF2B5EF4-FFF2-40B4-BE49-F238E27FC236}">
                <a16:creationId xmlns:a16="http://schemas.microsoft.com/office/drawing/2014/main" id="{7369A842-144A-446B-8853-553507A143F1}"/>
              </a:ext>
            </a:extLst>
          </p:cNvPr>
          <p:cNvPicPr>
            <a:picLocks noChangeAspect="1"/>
          </p:cNvPicPr>
          <p:nvPr/>
        </p:nvPicPr>
        <p:blipFill rotWithShape="1">
          <a:blip r:embed="rId3"/>
          <a:srcRect l="13695" t="21075" r="20641" b="24887"/>
          <a:stretch/>
        </p:blipFill>
        <p:spPr>
          <a:xfrm>
            <a:off x="6298548" y="3439909"/>
            <a:ext cx="195344" cy="288000"/>
          </a:xfrm>
          <a:prstGeom prst="rect">
            <a:avLst/>
          </a:prstGeom>
        </p:spPr>
      </p:pic>
      <p:pic>
        <p:nvPicPr>
          <p:cNvPr id="282" name="Picture 281">
            <a:extLst>
              <a:ext uri="{FF2B5EF4-FFF2-40B4-BE49-F238E27FC236}">
                <a16:creationId xmlns:a16="http://schemas.microsoft.com/office/drawing/2014/main" id="{00D877E7-EE16-48D2-A76C-A10D02FD8D77}"/>
              </a:ext>
            </a:extLst>
          </p:cNvPr>
          <p:cNvPicPr>
            <a:picLocks/>
          </p:cNvPicPr>
          <p:nvPr/>
        </p:nvPicPr>
        <p:blipFill rotWithShape="1">
          <a:blip r:embed="rId4"/>
          <a:srcRect t="21075" b="23331"/>
          <a:stretch/>
        </p:blipFill>
        <p:spPr>
          <a:xfrm>
            <a:off x="6427977" y="3442717"/>
            <a:ext cx="233853" cy="295200"/>
          </a:xfrm>
          <a:prstGeom prst="rect">
            <a:avLst/>
          </a:prstGeom>
        </p:spPr>
      </p:pic>
      <p:pic>
        <p:nvPicPr>
          <p:cNvPr id="283" name="Picture 282">
            <a:extLst>
              <a:ext uri="{FF2B5EF4-FFF2-40B4-BE49-F238E27FC236}">
                <a16:creationId xmlns:a16="http://schemas.microsoft.com/office/drawing/2014/main" id="{5AFD900C-652C-49D1-930C-FBB80E7D1723}"/>
              </a:ext>
            </a:extLst>
          </p:cNvPr>
          <p:cNvPicPr>
            <a:picLocks noChangeAspect="1"/>
          </p:cNvPicPr>
          <p:nvPr/>
        </p:nvPicPr>
        <p:blipFill rotWithShape="1">
          <a:blip r:embed="rId3"/>
          <a:srcRect l="13695" t="21075" r="20641" b="24887"/>
          <a:stretch/>
        </p:blipFill>
        <p:spPr>
          <a:xfrm>
            <a:off x="6589061" y="3442287"/>
            <a:ext cx="195344" cy="288000"/>
          </a:xfrm>
          <a:prstGeom prst="rect">
            <a:avLst/>
          </a:prstGeom>
        </p:spPr>
      </p:pic>
      <p:pic>
        <p:nvPicPr>
          <p:cNvPr id="284" name="Picture 283">
            <a:extLst>
              <a:ext uri="{FF2B5EF4-FFF2-40B4-BE49-F238E27FC236}">
                <a16:creationId xmlns:a16="http://schemas.microsoft.com/office/drawing/2014/main" id="{B0257BDB-47C8-42AB-AD4A-54C49229A1C8}"/>
              </a:ext>
            </a:extLst>
          </p:cNvPr>
          <p:cNvPicPr>
            <a:picLocks/>
          </p:cNvPicPr>
          <p:nvPr/>
        </p:nvPicPr>
        <p:blipFill rotWithShape="1">
          <a:blip r:embed="rId4"/>
          <a:srcRect t="21075" b="23331"/>
          <a:stretch/>
        </p:blipFill>
        <p:spPr>
          <a:xfrm>
            <a:off x="6718490" y="3445095"/>
            <a:ext cx="233853" cy="295200"/>
          </a:xfrm>
          <a:prstGeom prst="rect">
            <a:avLst/>
          </a:prstGeom>
        </p:spPr>
      </p:pic>
      <p:pic>
        <p:nvPicPr>
          <p:cNvPr id="285" name="Picture 284">
            <a:extLst>
              <a:ext uri="{FF2B5EF4-FFF2-40B4-BE49-F238E27FC236}">
                <a16:creationId xmlns:a16="http://schemas.microsoft.com/office/drawing/2014/main" id="{15D9F973-3E5D-4589-9472-99238BA73DAC}"/>
              </a:ext>
            </a:extLst>
          </p:cNvPr>
          <p:cNvPicPr>
            <a:picLocks noChangeAspect="1"/>
          </p:cNvPicPr>
          <p:nvPr/>
        </p:nvPicPr>
        <p:blipFill rotWithShape="1">
          <a:blip r:embed="rId3"/>
          <a:srcRect l="13695" t="21075" r="20641" b="24887"/>
          <a:stretch/>
        </p:blipFill>
        <p:spPr>
          <a:xfrm>
            <a:off x="6886723" y="3444669"/>
            <a:ext cx="195344" cy="288000"/>
          </a:xfrm>
          <a:prstGeom prst="rect">
            <a:avLst/>
          </a:prstGeom>
        </p:spPr>
      </p:pic>
      <p:pic>
        <p:nvPicPr>
          <p:cNvPr id="286" name="Picture 285">
            <a:extLst>
              <a:ext uri="{FF2B5EF4-FFF2-40B4-BE49-F238E27FC236}">
                <a16:creationId xmlns:a16="http://schemas.microsoft.com/office/drawing/2014/main" id="{75137F6C-41A1-4136-AE7F-824C5A8EB80C}"/>
              </a:ext>
            </a:extLst>
          </p:cNvPr>
          <p:cNvPicPr>
            <a:picLocks noChangeAspect="1"/>
          </p:cNvPicPr>
          <p:nvPr/>
        </p:nvPicPr>
        <p:blipFill rotWithShape="1">
          <a:blip r:embed="rId3"/>
          <a:srcRect l="13695" t="21075" r="20641" b="24887"/>
          <a:stretch/>
        </p:blipFill>
        <p:spPr>
          <a:xfrm>
            <a:off x="4060173" y="3706609"/>
            <a:ext cx="195344" cy="288000"/>
          </a:xfrm>
          <a:prstGeom prst="rect">
            <a:avLst/>
          </a:prstGeom>
        </p:spPr>
      </p:pic>
      <p:pic>
        <p:nvPicPr>
          <p:cNvPr id="287" name="Picture 286">
            <a:extLst>
              <a:ext uri="{FF2B5EF4-FFF2-40B4-BE49-F238E27FC236}">
                <a16:creationId xmlns:a16="http://schemas.microsoft.com/office/drawing/2014/main" id="{49AC20AF-7684-4621-B9A3-207B48DDD086}"/>
              </a:ext>
            </a:extLst>
          </p:cNvPr>
          <p:cNvPicPr>
            <a:picLocks/>
          </p:cNvPicPr>
          <p:nvPr/>
        </p:nvPicPr>
        <p:blipFill rotWithShape="1">
          <a:blip r:embed="rId4"/>
          <a:srcRect t="21075" b="23331"/>
          <a:stretch/>
        </p:blipFill>
        <p:spPr>
          <a:xfrm>
            <a:off x="4189602" y="3709417"/>
            <a:ext cx="233853" cy="295200"/>
          </a:xfrm>
          <a:prstGeom prst="rect">
            <a:avLst/>
          </a:prstGeom>
        </p:spPr>
      </p:pic>
      <p:pic>
        <p:nvPicPr>
          <p:cNvPr id="288" name="Picture 287">
            <a:extLst>
              <a:ext uri="{FF2B5EF4-FFF2-40B4-BE49-F238E27FC236}">
                <a16:creationId xmlns:a16="http://schemas.microsoft.com/office/drawing/2014/main" id="{950C7557-005C-483B-84F2-1CD3035957AC}"/>
              </a:ext>
            </a:extLst>
          </p:cNvPr>
          <p:cNvPicPr>
            <a:picLocks noChangeAspect="1"/>
          </p:cNvPicPr>
          <p:nvPr/>
        </p:nvPicPr>
        <p:blipFill rotWithShape="1">
          <a:blip r:embed="rId3"/>
          <a:srcRect l="13695" t="21075" r="20641" b="24887"/>
          <a:stretch/>
        </p:blipFill>
        <p:spPr>
          <a:xfrm>
            <a:off x="4350686" y="3708987"/>
            <a:ext cx="195344" cy="288000"/>
          </a:xfrm>
          <a:prstGeom prst="rect">
            <a:avLst/>
          </a:prstGeom>
        </p:spPr>
      </p:pic>
      <p:pic>
        <p:nvPicPr>
          <p:cNvPr id="289" name="Picture 288">
            <a:extLst>
              <a:ext uri="{FF2B5EF4-FFF2-40B4-BE49-F238E27FC236}">
                <a16:creationId xmlns:a16="http://schemas.microsoft.com/office/drawing/2014/main" id="{8BE3E06B-EF27-4D4B-8BC4-296817568D65}"/>
              </a:ext>
            </a:extLst>
          </p:cNvPr>
          <p:cNvPicPr>
            <a:picLocks/>
          </p:cNvPicPr>
          <p:nvPr/>
        </p:nvPicPr>
        <p:blipFill rotWithShape="1">
          <a:blip r:embed="rId4"/>
          <a:srcRect t="21075" b="23331"/>
          <a:stretch/>
        </p:blipFill>
        <p:spPr>
          <a:xfrm>
            <a:off x="4480115" y="3711795"/>
            <a:ext cx="233853" cy="295200"/>
          </a:xfrm>
          <a:prstGeom prst="rect">
            <a:avLst/>
          </a:prstGeom>
        </p:spPr>
      </p:pic>
      <p:pic>
        <p:nvPicPr>
          <p:cNvPr id="290" name="Picture 289">
            <a:extLst>
              <a:ext uri="{FF2B5EF4-FFF2-40B4-BE49-F238E27FC236}">
                <a16:creationId xmlns:a16="http://schemas.microsoft.com/office/drawing/2014/main" id="{14F42827-1C7E-41F2-8E79-9805C5CD5146}"/>
              </a:ext>
            </a:extLst>
          </p:cNvPr>
          <p:cNvPicPr>
            <a:picLocks noChangeAspect="1"/>
          </p:cNvPicPr>
          <p:nvPr/>
        </p:nvPicPr>
        <p:blipFill rotWithShape="1">
          <a:blip r:embed="rId3"/>
          <a:srcRect l="13695" t="21075" r="20641" b="24887"/>
          <a:stretch/>
        </p:blipFill>
        <p:spPr>
          <a:xfrm>
            <a:off x="4648348" y="3711369"/>
            <a:ext cx="195344" cy="288000"/>
          </a:xfrm>
          <a:prstGeom prst="rect">
            <a:avLst/>
          </a:prstGeom>
        </p:spPr>
      </p:pic>
      <p:pic>
        <p:nvPicPr>
          <p:cNvPr id="291" name="Picture 290">
            <a:extLst>
              <a:ext uri="{FF2B5EF4-FFF2-40B4-BE49-F238E27FC236}">
                <a16:creationId xmlns:a16="http://schemas.microsoft.com/office/drawing/2014/main" id="{F1093714-9D04-409E-82DD-80742DD10A53}"/>
              </a:ext>
            </a:extLst>
          </p:cNvPr>
          <p:cNvPicPr>
            <a:picLocks noChangeAspect="1"/>
          </p:cNvPicPr>
          <p:nvPr/>
        </p:nvPicPr>
        <p:blipFill rotWithShape="1">
          <a:blip r:embed="rId3"/>
          <a:srcRect l="13695" t="21075" r="20641" b="24887"/>
          <a:stretch/>
        </p:blipFill>
        <p:spPr>
          <a:xfrm>
            <a:off x="4803123" y="3716134"/>
            <a:ext cx="195344" cy="288000"/>
          </a:xfrm>
          <a:prstGeom prst="rect">
            <a:avLst/>
          </a:prstGeom>
        </p:spPr>
      </p:pic>
      <p:pic>
        <p:nvPicPr>
          <p:cNvPr id="292" name="Picture 291">
            <a:extLst>
              <a:ext uri="{FF2B5EF4-FFF2-40B4-BE49-F238E27FC236}">
                <a16:creationId xmlns:a16="http://schemas.microsoft.com/office/drawing/2014/main" id="{AE26D91F-BA12-4A60-98A8-A24C2EBE933A}"/>
              </a:ext>
            </a:extLst>
          </p:cNvPr>
          <p:cNvPicPr>
            <a:picLocks/>
          </p:cNvPicPr>
          <p:nvPr/>
        </p:nvPicPr>
        <p:blipFill rotWithShape="1">
          <a:blip r:embed="rId4"/>
          <a:srcRect t="21075" b="23331"/>
          <a:stretch/>
        </p:blipFill>
        <p:spPr>
          <a:xfrm>
            <a:off x="4932552" y="3718942"/>
            <a:ext cx="233853" cy="295200"/>
          </a:xfrm>
          <a:prstGeom prst="rect">
            <a:avLst/>
          </a:prstGeom>
        </p:spPr>
      </p:pic>
      <p:pic>
        <p:nvPicPr>
          <p:cNvPr id="293" name="Picture 292">
            <a:extLst>
              <a:ext uri="{FF2B5EF4-FFF2-40B4-BE49-F238E27FC236}">
                <a16:creationId xmlns:a16="http://schemas.microsoft.com/office/drawing/2014/main" id="{1DF1318D-2210-4A48-BB2B-CC570B075CA9}"/>
              </a:ext>
            </a:extLst>
          </p:cNvPr>
          <p:cNvPicPr>
            <a:picLocks noChangeAspect="1"/>
          </p:cNvPicPr>
          <p:nvPr/>
        </p:nvPicPr>
        <p:blipFill rotWithShape="1">
          <a:blip r:embed="rId3"/>
          <a:srcRect l="13695" t="21075" r="20641" b="24887"/>
          <a:stretch/>
        </p:blipFill>
        <p:spPr>
          <a:xfrm>
            <a:off x="5093636" y="3718512"/>
            <a:ext cx="195344" cy="288000"/>
          </a:xfrm>
          <a:prstGeom prst="rect">
            <a:avLst/>
          </a:prstGeom>
        </p:spPr>
      </p:pic>
      <p:pic>
        <p:nvPicPr>
          <p:cNvPr id="294" name="Picture 293">
            <a:extLst>
              <a:ext uri="{FF2B5EF4-FFF2-40B4-BE49-F238E27FC236}">
                <a16:creationId xmlns:a16="http://schemas.microsoft.com/office/drawing/2014/main" id="{DDC731CF-1FC5-49FB-94F8-979F4FCC6195}"/>
              </a:ext>
            </a:extLst>
          </p:cNvPr>
          <p:cNvPicPr>
            <a:picLocks/>
          </p:cNvPicPr>
          <p:nvPr/>
        </p:nvPicPr>
        <p:blipFill rotWithShape="1">
          <a:blip r:embed="rId4"/>
          <a:srcRect t="21075" b="23331"/>
          <a:stretch/>
        </p:blipFill>
        <p:spPr>
          <a:xfrm>
            <a:off x="5223065" y="3721320"/>
            <a:ext cx="233853" cy="295200"/>
          </a:xfrm>
          <a:prstGeom prst="rect">
            <a:avLst/>
          </a:prstGeom>
        </p:spPr>
      </p:pic>
      <p:pic>
        <p:nvPicPr>
          <p:cNvPr id="295" name="Picture 294">
            <a:extLst>
              <a:ext uri="{FF2B5EF4-FFF2-40B4-BE49-F238E27FC236}">
                <a16:creationId xmlns:a16="http://schemas.microsoft.com/office/drawing/2014/main" id="{499AFDE1-0123-41A3-901A-899F953BB797}"/>
              </a:ext>
            </a:extLst>
          </p:cNvPr>
          <p:cNvPicPr>
            <a:picLocks noChangeAspect="1"/>
          </p:cNvPicPr>
          <p:nvPr/>
        </p:nvPicPr>
        <p:blipFill rotWithShape="1">
          <a:blip r:embed="rId3"/>
          <a:srcRect l="13695" t="21075" r="20641" b="24887"/>
          <a:stretch/>
        </p:blipFill>
        <p:spPr>
          <a:xfrm>
            <a:off x="5391298" y="3720894"/>
            <a:ext cx="195344" cy="288000"/>
          </a:xfrm>
          <a:prstGeom prst="rect">
            <a:avLst/>
          </a:prstGeom>
        </p:spPr>
      </p:pic>
      <p:pic>
        <p:nvPicPr>
          <p:cNvPr id="296" name="Picture 295">
            <a:extLst>
              <a:ext uri="{FF2B5EF4-FFF2-40B4-BE49-F238E27FC236}">
                <a16:creationId xmlns:a16="http://schemas.microsoft.com/office/drawing/2014/main" id="{3F3EBD4D-9998-48C7-8AEF-FA74410C5DDA}"/>
              </a:ext>
            </a:extLst>
          </p:cNvPr>
          <p:cNvPicPr>
            <a:picLocks noChangeAspect="1"/>
          </p:cNvPicPr>
          <p:nvPr/>
        </p:nvPicPr>
        <p:blipFill rotWithShape="1">
          <a:blip r:embed="rId3"/>
          <a:srcRect l="13695" t="21075" r="20641" b="24887"/>
          <a:stretch/>
        </p:blipFill>
        <p:spPr>
          <a:xfrm>
            <a:off x="5555598" y="3725659"/>
            <a:ext cx="195344" cy="288000"/>
          </a:xfrm>
          <a:prstGeom prst="rect">
            <a:avLst/>
          </a:prstGeom>
        </p:spPr>
      </p:pic>
      <p:pic>
        <p:nvPicPr>
          <p:cNvPr id="297" name="Picture 296">
            <a:extLst>
              <a:ext uri="{FF2B5EF4-FFF2-40B4-BE49-F238E27FC236}">
                <a16:creationId xmlns:a16="http://schemas.microsoft.com/office/drawing/2014/main" id="{9E61730A-B101-4418-BCE3-D01F0B6FCD32}"/>
              </a:ext>
            </a:extLst>
          </p:cNvPr>
          <p:cNvPicPr>
            <a:picLocks/>
          </p:cNvPicPr>
          <p:nvPr/>
        </p:nvPicPr>
        <p:blipFill rotWithShape="1">
          <a:blip r:embed="rId4"/>
          <a:srcRect t="21075" b="23331"/>
          <a:stretch/>
        </p:blipFill>
        <p:spPr>
          <a:xfrm>
            <a:off x="5685027" y="3728467"/>
            <a:ext cx="233853" cy="295200"/>
          </a:xfrm>
          <a:prstGeom prst="rect">
            <a:avLst/>
          </a:prstGeom>
        </p:spPr>
      </p:pic>
      <p:pic>
        <p:nvPicPr>
          <p:cNvPr id="298" name="Picture 297">
            <a:extLst>
              <a:ext uri="{FF2B5EF4-FFF2-40B4-BE49-F238E27FC236}">
                <a16:creationId xmlns:a16="http://schemas.microsoft.com/office/drawing/2014/main" id="{0BD4D474-D727-4411-8505-7F85D074B60C}"/>
              </a:ext>
            </a:extLst>
          </p:cNvPr>
          <p:cNvPicPr>
            <a:picLocks noChangeAspect="1"/>
          </p:cNvPicPr>
          <p:nvPr/>
        </p:nvPicPr>
        <p:blipFill rotWithShape="1">
          <a:blip r:embed="rId3"/>
          <a:srcRect l="13695" t="21075" r="20641" b="24887"/>
          <a:stretch/>
        </p:blipFill>
        <p:spPr>
          <a:xfrm>
            <a:off x="5846111" y="3728037"/>
            <a:ext cx="195344" cy="288000"/>
          </a:xfrm>
          <a:prstGeom prst="rect">
            <a:avLst/>
          </a:prstGeom>
        </p:spPr>
      </p:pic>
      <p:pic>
        <p:nvPicPr>
          <p:cNvPr id="299" name="Picture 298">
            <a:extLst>
              <a:ext uri="{FF2B5EF4-FFF2-40B4-BE49-F238E27FC236}">
                <a16:creationId xmlns:a16="http://schemas.microsoft.com/office/drawing/2014/main" id="{3161E3B6-3C84-4400-9273-494F8A5209AA}"/>
              </a:ext>
            </a:extLst>
          </p:cNvPr>
          <p:cNvPicPr>
            <a:picLocks/>
          </p:cNvPicPr>
          <p:nvPr/>
        </p:nvPicPr>
        <p:blipFill rotWithShape="1">
          <a:blip r:embed="rId4"/>
          <a:srcRect t="21075" b="23331"/>
          <a:stretch/>
        </p:blipFill>
        <p:spPr>
          <a:xfrm>
            <a:off x="5975540" y="3730845"/>
            <a:ext cx="233853" cy="295200"/>
          </a:xfrm>
          <a:prstGeom prst="rect">
            <a:avLst/>
          </a:prstGeom>
        </p:spPr>
      </p:pic>
      <p:pic>
        <p:nvPicPr>
          <p:cNvPr id="300" name="Picture 299">
            <a:extLst>
              <a:ext uri="{FF2B5EF4-FFF2-40B4-BE49-F238E27FC236}">
                <a16:creationId xmlns:a16="http://schemas.microsoft.com/office/drawing/2014/main" id="{000CB569-1509-40B2-81DC-71952ED58534}"/>
              </a:ext>
            </a:extLst>
          </p:cNvPr>
          <p:cNvPicPr>
            <a:picLocks noChangeAspect="1"/>
          </p:cNvPicPr>
          <p:nvPr/>
        </p:nvPicPr>
        <p:blipFill rotWithShape="1">
          <a:blip r:embed="rId3"/>
          <a:srcRect l="13695" t="21075" r="20641" b="24887"/>
          <a:stretch/>
        </p:blipFill>
        <p:spPr>
          <a:xfrm>
            <a:off x="6143773" y="3730419"/>
            <a:ext cx="195344" cy="288000"/>
          </a:xfrm>
          <a:prstGeom prst="rect">
            <a:avLst/>
          </a:prstGeom>
        </p:spPr>
      </p:pic>
      <p:pic>
        <p:nvPicPr>
          <p:cNvPr id="339" name="Picture 338">
            <a:extLst>
              <a:ext uri="{FF2B5EF4-FFF2-40B4-BE49-F238E27FC236}">
                <a16:creationId xmlns:a16="http://schemas.microsoft.com/office/drawing/2014/main" id="{E786CD21-53F2-4B11-A374-B72D712D064D}"/>
              </a:ext>
            </a:extLst>
          </p:cNvPr>
          <p:cNvPicPr>
            <a:picLocks noChangeAspect="1"/>
          </p:cNvPicPr>
          <p:nvPr/>
        </p:nvPicPr>
        <p:blipFill rotWithShape="1">
          <a:blip r:embed="rId3"/>
          <a:srcRect l="13695" t="21075" r="20641" b="24887"/>
          <a:stretch/>
        </p:blipFill>
        <p:spPr>
          <a:xfrm>
            <a:off x="7822547" y="3161870"/>
            <a:ext cx="195344" cy="288000"/>
          </a:xfrm>
          <a:prstGeom prst="rect">
            <a:avLst/>
          </a:prstGeom>
        </p:spPr>
      </p:pic>
      <p:pic>
        <p:nvPicPr>
          <p:cNvPr id="340" name="Picture 339">
            <a:extLst>
              <a:ext uri="{FF2B5EF4-FFF2-40B4-BE49-F238E27FC236}">
                <a16:creationId xmlns:a16="http://schemas.microsoft.com/office/drawing/2014/main" id="{14E2C133-52FB-4B73-824F-8F68E69F24EA}"/>
              </a:ext>
            </a:extLst>
          </p:cNvPr>
          <p:cNvPicPr>
            <a:picLocks/>
          </p:cNvPicPr>
          <p:nvPr/>
        </p:nvPicPr>
        <p:blipFill rotWithShape="1">
          <a:blip r:embed="rId4"/>
          <a:srcRect t="21075" b="23331"/>
          <a:stretch/>
        </p:blipFill>
        <p:spPr>
          <a:xfrm>
            <a:off x="7951976" y="3164678"/>
            <a:ext cx="233853" cy="295200"/>
          </a:xfrm>
          <a:prstGeom prst="rect">
            <a:avLst/>
          </a:prstGeom>
        </p:spPr>
      </p:pic>
      <p:pic>
        <p:nvPicPr>
          <p:cNvPr id="341" name="Picture 340">
            <a:extLst>
              <a:ext uri="{FF2B5EF4-FFF2-40B4-BE49-F238E27FC236}">
                <a16:creationId xmlns:a16="http://schemas.microsoft.com/office/drawing/2014/main" id="{6024150F-000F-4AB1-855F-A1FAE6CC7324}"/>
              </a:ext>
            </a:extLst>
          </p:cNvPr>
          <p:cNvPicPr>
            <a:picLocks noChangeAspect="1"/>
          </p:cNvPicPr>
          <p:nvPr/>
        </p:nvPicPr>
        <p:blipFill rotWithShape="1">
          <a:blip r:embed="rId3"/>
          <a:srcRect l="13695" t="21075" r="20641" b="24887"/>
          <a:stretch/>
        </p:blipFill>
        <p:spPr>
          <a:xfrm>
            <a:off x="7813022" y="3457145"/>
            <a:ext cx="195344" cy="288000"/>
          </a:xfrm>
          <a:prstGeom prst="rect">
            <a:avLst/>
          </a:prstGeom>
        </p:spPr>
      </p:pic>
      <p:pic>
        <p:nvPicPr>
          <p:cNvPr id="342" name="Picture 341">
            <a:extLst>
              <a:ext uri="{FF2B5EF4-FFF2-40B4-BE49-F238E27FC236}">
                <a16:creationId xmlns:a16="http://schemas.microsoft.com/office/drawing/2014/main" id="{E99F84DE-0A61-4735-A00B-B951BDC0758A}"/>
              </a:ext>
            </a:extLst>
          </p:cNvPr>
          <p:cNvPicPr>
            <a:picLocks/>
          </p:cNvPicPr>
          <p:nvPr/>
        </p:nvPicPr>
        <p:blipFill rotWithShape="1">
          <a:blip r:embed="rId4"/>
          <a:srcRect t="21075" b="23331"/>
          <a:stretch/>
        </p:blipFill>
        <p:spPr>
          <a:xfrm>
            <a:off x="7942451" y="3459953"/>
            <a:ext cx="233853" cy="295200"/>
          </a:xfrm>
          <a:prstGeom prst="rect">
            <a:avLst/>
          </a:prstGeom>
        </p:spPr>
      </p:pic>
      <p:pic>
        <p:nvPicPr>
          <p:cNvPr id="343" name="Picture 342">
            <a:extLst>
              <a:ext uri="{FF2B5EF4-FFF2-40B4-BE49-F238E27FC236}">
                <a16:creationId xmlns:a16="http://schemas.microsoft.com/office/drawing/2014/main" id="{C18D3C63-C69A-4420-B8D8-35111E903775}"/>
              </a:ext>
            </a:extLst>
          </p:cNvPr>
          <p:cNvPicPr>
            <a:picLocks noChangeAspect="1"/>
          </p:cNvPicPr>
          <p:nvPr/>
        </p:nvPicPr>
        <p:blipFill rotWithShape="1">
          <a:blip r:embed="rId3"/>
          <a:srcRect l="13695" t="21075" r="20641" b="24887"/>
          <a:stretch/>
        </p:blipFill>
        <p:spPr>
          <a:xfrm>
            <a:off x="7813022" y="3752420"/>
            <a:ext cx="195344" cy="288000"/>
          </a:xfrm>
          <a:prstGeom prst="rect">
            <a:avLst/>
          </a:prstGeom>
        </p:spPr>
      </p:pic>
      <p:pic>
        <p:nvPicPr>
          <p:cNvPr id="344" name="Picture 343">
            <a:extLst>
              <a:ext uri="{FF2B5EF4-FFF2-40B4-BE49-F238E27FC236}">
                <a16:creationId xmlns:a16="http://schemas.microsoft.com/office/drawing/2014/main" id="{21D576E0-DB36-4F66-8D58-4B8EA3ED346B}"/>
              </a:ext>
            </a:extLst>
          </p:cNvPr>
          <p:cNvPicPr>
            <a:picLocks/>
          </p:cNvPicPr>
          <p:nvPr/>
        </p:nvPicPr>
        <p:blipFill rotWithShape="1">
          <a:blip r:embed="rId4"/>
          <a:srcRect t="21075" b="23331"/>
          <a:stretch/>
        </p:blipFill>
        <p:spPr>
          <a:xfrm>
            <a:off x="7942451" y="3755228"/>
            <a:ext cx="233853" cy="295200"/>
          </a:xfrm>
          <a:prstGeom prst="rect">
            <a:avLst/>
          </a:prstGeom>
        </p:spPr>
      </p:pic>
      <p:sp>
        <p:nvSpPr>
          <p:cNvPr id="361" name="Right Bracket 360">
            <a:extLst>
              <a:ext uri="{FF2B5EF4-FFF2-40B4-BE49-F238E27FC236}">
                <a16:creationId xmlns:a16="http://schemas.microsoft.com/office/drawing/2014/main" id="{E3DCB1E6-3185-4FB5-9700-955A907BA66E}"/>
              </a:ext>
            </a:extLst>
          </p:cNvPr>
          <p:cNvSpPr/>
          <p:nvPr/>
        </p:nvSpPr>
        <p:spPr>
          <a:xfrm rot="5400000">
            <a:off x="8400102" y="3578407"/>
            <a:ext cx="86391" cy="1260000"/>
          </a:xfrm>
          <a:prstGeom prst="rightBracket">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120" name="Picture 119">
            <a:extLst>
              <a:ext uri="{FF2B5EF4-FFF2-40B4-BE49-F238E27FC236}">
                <a16:creationId xmlns:a16="http://schemas.microsoft.com/office/drawing/2014/main" id="{E1701AA2-19AC-4260-BDD4-ADC8E344650D}"/>
              </a:ext>
            </a:extLst>
          </p:cNvPr>
          <p:cNvPicPr>
            <a:picLocks noChangeAspect="1"/>
          </p:cNvPicPr>
          <p:nvPr/>
        </p:nvPicPr>
        <p:blipFill rotWithShape="1">
          <a:blip r:embed="rId3"/>
          <a:srcRect l="13695" t="21075" r="20641" b="24887"/>
          <a:stretch/>
        </p:blipFill>
        <p:spPr>
          <a:xfrm>
            <a:off x="8127347" y="3161870"/>
            <a:ext cx="195344" cy="288000"/>
          </a:xfrm>
          <a:prstGeom prst="rect">
            <a:avLst/>
          </a:prstGeom>
        </p:spPr>
      </p:pic>
      <p:pic>
        <p:nvPicPr>
          <p:cNvPr id="124" name="Picture 123">
            <a:extLst>
              <a:ext uri="{FF2B5EF4-FFF2-40B4-BE49-F238E27FC236}">
                <a16:creationId xmlns:a16="http://schemas.microsoft.com/office/drawing/2014/main" id="{8E626B7B-6A10-45B9-9922-F06793E74112}"/>
              </a:ext>
            </a:extLst>
          </p:cNvPr>
          <p:cNvPicPr>
            <a:picLocks/>
          </p:cNvPicPr>
          <p:nvPr/>
        </p:nvPicPr>
        <p:blipFill rotWithShape="1">
          <a:blip r:embed="rId4"/>
          <a:srcRect t="21075" b="23331"/>
          <a:stretch/>
        </p:blipFill>
        <p:spPr>
          <a:xfrm>
            <a:off x="8256776" y="3164678"/>
            <a:ext cx="233853" cy="295200"/>
          </a:xfrm>
          <a:prstGeom prst="rect">
            <a:avLst/>
          </a:prstGeom>
        </p:spPr>
      </p:pic>
      <p:pic>
        <p:nvPicPr>
          <p:cNvPr id="130" name="Picture 129">
            <a:extLst>
              <a:ext uri="{FF2B5EF4-FFF2-40B4-BE49-F238E27FC236}">
                <a16:creationId xmlns:a16="http://schemas.microsoft.com/office/drawing/2014/main" id="{CC9733B0-CA9B-4011-9C61-0F1994883A2C}"/>
              </a:ext>
            </a:extLst>
          </p:cNvPr>
          <p:cNvPicPr>
            <a:picLocks noChangeAspect="1"/>
          </p:cNvPicPr>
          <p:nvPr/>
        </p:nvPicPr>
        <p:blipFill rotWithShape="1">
          <a:blip r:embed="rId3"/>
          <a:srcRect l="13695" t="21075" r="20641" b="24887"/>
          <a:stretch/>
        </p:blipFill>
        <p:spPr>
          <a:xfrm>
            <a:off x="8117822" y="3457145"/>
            <a:ext cx="195344" cy="288000"/>
          </a:xfrm>
          <a:prstGeom prst="rect">
            <a:avLst/>
          </a:prstGeom>
        </p:spPr>
      </p:pic>
      <p:pic>
        <p:nvPicPr>
          <p:cNvPr id="131" name="Picture 130">
            <a:extLst>
              <a:ext uri="{FF2B5EF4-FFF2-40B4-BE49-F238E27FC236}">
                <a16:creationId xmlns:a16="http://schemas.microsoft.com/office/drawing/2014/main" id="{85295DDE-0F0E-409E-A91B-E28A5ECAE560}"/>
              </a:ext>
            </a:extLst>
          </p:cNvPr>
          <p:cNvPicPr>
            <a:picLocks/>
          </p:cNvPicPr>
          <p:nvPr/>
        </p:nvPicPr>
        <p:blipFill rotWithShape="1">
          <a:blip r:embed="rId4"/>
          <a:srcRect t="21075" b="23331"/>
          <a:stretch/>
        </p:blipFill>
        <p:spPr>
          <a:xfrm>
            <a:off x="8247251" y="3459953"/>
            <a:ext cx="233853" cy="295200"/>
          </a:xfrm>
          <a:prstGeom prst="rect">
            <a:avLst/>
          </a:prstGeom>
        </p:spPr>
      </p:pic>
      <p:pic>
        <p:nvPicPr>
          <p:cNvPr id="132" name="Picture 131">
            <a:extLst>
              <a:ext uri="{FF2B5EF4-FFF2-40B4-BE49-F238E27FC236}">
                <a16:creationId xmlns:a16="http://schemas.microsoft.com/office/drawing/2014/main" id="{A241C4BD-136A-44DE-A4FE-3AAA32000FA8}"/>
              </a:ext>
            </a:extLst>
          </p:cNvPr>
          <p:cNvPicPr>
            <a:picLocks noChangeAspect="1"/>
          </p:cNvPicPr>
          <p:nvPr/>
        </p:nvPicPr>
        <p:blipFill rotWithShape="1">
          <a:blip r:embed="rId3"/>
          <a:srcRect l="13695" t="21075" r="20641" b="24887"/>
          <a:stretch/>
        </p:blipFill>
        <p:spPr>
          <a:xfrm>
            <a:off x="8117822" y="3752420"/>
            <a:ext cx="195344" cy="288000"/>
          </a:xfrm>
          <a:prstGeom prst="rect">
            <a:avLst/>
          </a:prstGeom>
        </p:spPr>
      </p:pic>
      <p:pic>
        <p:nvPicPr>
          <p:cNvPr id="133" name="Picture 132">
            <a:extLst>
              <a:ext uri="{FF2B5EF4-FFF2-40B4-BE49-F238E27FC236}">
                <a16:creationId xmlns:a16="http://schemas.microsoft.com/office/drawing/2014/main" id="{5059EB4B-0B97-4352-84B9-888B03255DCE}"/>
              </a:ext>
            </a:extLst>
          </p:cNvPr>
          <p:cNvPicPr>
            <a:picLocks/>
          </p:cNvPicPr>
          <p:nvPr/>
        </p:nvPicPr>
        <p:blipFill rotWithShape="1">
          <a:blip r:embed="rId4"/>
          <a:srcRect t="21075" b="23331"/>
          <a:stretch/>
        </p:blipFill>
        <p:spPr>
          <a:xfrm>
            <a:off x="8247251" y="3755228"/>
            <a:ext cx="233853" cy="295200"/>
          </a:xfrm>
          <a:prstGeom prst="rect">
            <a:avLst/>
          </a:prstGeom>
        </p:spPr>
      </p:pic>
      <p:pic>
        <p:nvPicPr>
          <p:cNvPr id="141" name="Picture 140">
            <a:extLst>
              <a:ext uri="{FF2B5EF4-FFF2-40B4-BE49-F238E27FC236}">
                <a16:creationId xmlns:a16="http://schemas.microsoft.com/office/drawing/2014/main" id="{972CB51F-9432-4738-A0D8-AA5A0F2FA5C7}"/>
              </a:ext>
            </a:extLst>
          </p:cNvPr>
          <p:cNvPicPr>
            <a:picLocks/>
          </p:cNvPicPr>
          <p:nvPr/>
        </p:nvPicPr>
        <p:blipFill rotWithShape="1">
          <a:blip r:embed="rId4"/>
          <a:srcRect t="21075" b="23331"/>
          <a:stretch/>
        </p:blipFill>
        <p:spPr>
          <a:xfrm>
            <a:off x="8418701" y="3155153"/>
            <a:ext cx="233853" cy="295200"/>
          </a:xfrm>
          <a:prstGeom prst="rect">
            <a:avLst/>
          </a:prstGeom>
        </p:spPr>
      </p:pic>
      <p:pic>
        <p:nvPicPr>
          <p:cNvPr id="142" name="Picture 141">
            <a:extLst>
              <a:ext uri="{FF2B5EF4-FFF2-40B4-BE49-F238E27FC236}">
                <a16:creationId xmlns:a16="http://schemas.microsoft.com/office/drawing/2014/main" id="{A003656F-05F8-4C4A-9DF5-1C2995D30DBA}"/>
              </a:ext>
            </a:extLst>
          </p:cNvPr>
          <p:cNvPicPr>
            <a:picLocks/>
          </p:cNvPicPr>
          <p:nvPr/>
        </p:nvPicPr>
        <p:blipFill rotWithShape="1">
          <a:blip r:embed="rId4"/>
          <a:srcRect t="21075" b="23331"/>
          <a:stretch/>
        </p:blipFill>
        <p:spPr>
          <a:xfrm>
            <a:off x="8409176" y="3450428"/>
            <a:ext cx="233853" cy="295200"/>
          </a:xfrm>
          <a:prstGeom prst="rect">
            <a:avLst/>
          </a:prstGeom>
        </p:spPr>
      </p:pic>
      <p:pic>
        <p:nvPicPr>
          <p:cNvPr id="143" name="Picture 142">
            <a:extLst>
              <a:ext uri="{FF2B5EF4-FFF2-40B4-BE49-F238E27FC236}">
                <a16:creationId xmlns:a16="http://schemas.microsoft.com/office/drawing/2014/main" id="{EB5D2E1A-6489-4C6E-A6E7-C88208D8509A}"/>
              </a:ext>
            </a:extLst>
          </p:cNvPr>
          <p:cNvPicPr>
            <a:picLocks/>
          </p:cNvPicPr>
          <p:nvPr/>
        </p:nvPicPr>
        <p:blipFill rotWithShape="1">
          <a:blip r:embed="rId4"/>
          <a:srcRect t="21075" b="23331"/>
          <a:stretch/>
        </p:blipFill>
        <p:spPr>
          <a:xfrm>
            <a:off x="8409176" y="3745703"/>
            <a:ext cx="233853" cy="295200"/>
          </a:xfrm>
          <a:prstGeom prst="rect">
            <a:avLst/>
          </a:prstGeom>
        </p:spPr>
      </p:pic>
      <p:pic>
        <p:nvPicPr>
          <p:cNvPr id="144" name="Picture 143">
            <a:extLst>
              <a:ext uri="{FF2B5EF4-FFF2-40B4-BE49-F238E27FC236}">
                <a16:creationId xmlns:a16="http://schemas.microsoft.com/office/drawing/2014/main" id="{34A6A8F3-02D4-41CE-A2F8-56E9ED30CC2C}"/>
              </a:ext>
            </a:extLst>
          </p:cNvPr>
          <p:cNvPicPr>
            <a:picLocks noChangeAspect="1"/>
          </p:cNvPicPr>
          <p:nvPr/>
        </p:nvPicPr>
        <p:blipFill rotWithShape="1">
          <a:blip r:embed="rId3"/>
          <a:srcRect l="13695" t="21075" r="20641" b="24887"/>
          <a:stretch/>
        </p:blipFill>
        <p:spPr>
          <a:xfrm>
            <a:off x="8594072" y="3152345"/>
            <a:ext cx="195344" cy="288000"/>
          </a:xfrm>
          <a:prstGeom prst="rect">
            <a:avLst/>
          </a:prstGeom>
        </p:spPr>
      </p:pic>
      <p:pic>
        <p:nvPicPr>
          <p:cNvPr id="145" name="Picture 144">
            <a:extLst>
              <a:ext uri="{FF2B5EF4-FFF2-40B4-BE49-F238E27FC236}">
                <a16:creationId xmlns:a16="http://schemas.microsoft.com/office/drawing/2014/main" id="{B5D95B60-165D-48AB-B027-871E94AC9BD4}"/>
              </a:ext>
            </a:extLst>
          </p:cNvPr>
          <p:cNvPicPr>
            <a:picLocks/>
          </p:cNvPicPr>
          <p:nvPr/>
        </p:nvPicPr>
        <p:blipFill rotWithShape="1">
          <a:blip r:embed="rId4"/>
          <a:srcRect t="21075" b="23331"/>
          <a:stretch/>
        </p:blipFill>
        <p:spPr>
          <a:xfrm>
            <a:off x="8723501" y="3155153"/>
            <a:ext cx="233853" cy="295200"/>
          </a:xfrm>
          <a:prstGeom prst="rect">
            <a:avLst/>
          </a:prstGeom>
        </p:spPr>
      </p:pic>
      <p:pic>
        <p:nvPicPr>
          <p:cNvPr id="146" name="Picture 145">
            <a:extLst>
              <a:ext uri="{FF2B5EF4-FFF2-40B4-BE49-F238E27FC236}">
                <a16:creationId xmlns:a16="http://schemas.microsoft.com/office/drawing/2014/main" id="{F278B9DC-210F-4426-8F6D-355172EEA9D7}"/>
              </a:ext>
            </a:extLst>
          </p:cNvPr>
          <p:cNvPicPr>
            <a:picLocks noChangeAspect="1"/>
          </p:cNvPicPr>
          <p:nvPr/>
        </p:nvPicPr>
        <p:blipFill rotWithShape="1">
          <a:blip r:embed="rId3"/>
          <a:srcRect l="13695" t="21075" r="20641" b="24887"/>
          <a:stretch/>
        </p:blipFill>
        <p:spPr>
          <a:xfrm>
            <a:off x="8584547" y="3447620"/>
            <a:ext cx="195344" cy="288000"/>
          </a:xfrm>
          <a:prstGeom prst="rect">
            <a:avLst/>
          </a:prstGeom>
        </p:spPr>
      </p:pic>
      <p:pic>
        <p:nvPicPr>
          <p:cNvPr id="147" name="Picture 146">
            <a:extLst>
              <a:ext uri="{FF2B5EF4-FFF2-40B4-BE49-F238E27FC236}">
                <a16:creationId xmlns:a16="http://schemas.microsoft.com/office/drawing/2014/main" id="{C6E46B86-9761-471C-92FF-9900571D2767}"/>
              </a:ext>
            </a:extLst>
          </p:cNvPr>
          <p:cNvPicPr>
            <a:picLocks/>
          </p:cNvPicPr>
          <p:nvPr/>
        </p:nvPicPr>
        <p:blipFill rotWithShape="1">
          <a:blip r:embed="rId4"/>
          <a:srcRect t="21075" b="23331"/>
          <a:stretch/>
        </p:blipFill>
        <p:spPr>
          <a:xfrm>
            <a:off x="8713976" y="3450428"/>
            <a:ext cx="233853" cy="295200"/>
          </a:xfrm>
          <a:prstGeom prst="rect">
            <a:avLst/>
          </a:prstGeom>
        </p:spPr>
      </p:pic>
      <p:pic>
        <p:nvPicPr>
          <p:cNvPr id="148" name="Picture 147">
            <a:extLst>
              <a:ext uri="{FF2B5EF4-FFF2-40B4-BE49-F238E27FC236}">
                <a16:creationId xmlns:a16="http://schemas.microsoft.com/office/drawing/2014/main" id="{7CD95AA2-30C2-4903-834E-4342642E54EE}"/>
              </a:ext>
            </a:extLst>
          </p:cNvPr>
          <p:cNvPicPr>
            <a:picLocks noChangeAspect="1"/>
          </p:cNvPicPr>
          <p:nvPr/>
        </p:nvPicPr>
        <p:blipFill rotWithShape="1">
          <a:blip r:embed="rId3"/>
          <a:srcRect l="13695" t="21075" r="20641" b="24887"/>
          <a:stretch/>
        </p:blipFill>
        <p:spPr>
          <a:xfrm>
            <a:off x="8584547" y="3742895"/>
            <a:ext cx="195344" cy="288000"/>
          </a:xfrm>
          <a:prstGeom prst="rect">
            <a:avLst/>
          </a:prstGeom>
        </p:spPr>
      </p:pic>
      <p:pic>
        <p:nvPicPr>
          <p:cNvPr id="149" name="Picture 148">
            <a:extLst>
              <a:ext uri="{FF2B5EF4-FFF2-40B4-BE49-F238E27FC236}">
                <a16:creationId xmlns:a16="http://schemas.microsoft.com/office/drawing/2014/main" id="{30270271-8121-4760-A319-861DF520BFC4}"/>
              </a:ext>
            </a:extLst>
          </p:cNvPr>
          <p:cNvPicPr>
            <a:picLocks/>
          </p:cNvPicPr>
          <p:nvPr/>
        </p:nvPicPr>
        <p:blipFill rotWithShape="1">
          <a:blip r:embed="rId4"/>
          <a:srcRect t="21075" b="23331"/>
          <a:stretch/>
        </p:blipFill>
        <p:spPr>
          <a:xfrm>
            <a:off x="8713976" y="3745703"/>
            <a:ext cx="233853" cy="295200"/>
          </a:xfrm>
          <a:prstGeom prst="rect">
            <a:avLst/>
          </a:prstGeom>
        </p:spPr>
      </p:pic>
      <p:pic>
        <p:nvPicPr>
          <p:cNvPr id="150" name="Picture 149">
            <a:extLst>
              <a:ext uri="{FF2B5EF4-FFF2-40B4-BE49-F238E27FC236}">
                <a16:creationId xmlns:a16="http://schemas.microsoft.com/office/drawing/2014/main" id="{B4760B5B-3159-4A7B-9AED-622FCC69ADAF}"/>
              </a:ext>
            </a:extLst>
          </p:cNvPr>
          <p:cNvPicPr>
            <a:picLocks noChangeAspect="1"/>
          </p:cNvPicPr>
          <p:nvPr/>
        </p:nvPicPr>
        <p:blipFill rotWithShape="1">
          <a:blip r:embed="rId3"/>
          <a:srcRect l="13695" t="21075" r="20641" b="24887"/>
          <a:stretch/>
        </p:blipFill>
        <p:spPr>
          <a:xfrm>
            <a:off x="8903633" y="3157328"/>
            <a:ext cx="195344" cy="288000"/>
          </a:xfrm>
          <a:prstGeom prst="rect">
            <a:avLst/>
          </a:prstGeom>
        </p:spPr>
      </p:pic>
      <p:pic>
        <p:nvPicPr>
          <p:cNvPr id="152" name="Picture 151">
            <a:extLst>
              <a:ext uri="{FF2B5EF4-FFF2-40B4-BE49-F238E27FC236}">
                <a16:creationId xmlns:a16="http://schemas.microsoft.com/office/drawing/2014/main" id="{0237F54D-3586-4148-9B06-81F6D5AC9235}"/>
              </a:ext>
            </a:extLst>
          </p:cNvPr>
          <p:cNvPicPr>
            <a:picLocks noChangeAspect="1"/>
          </p:cNvPicPr>
          <p:nvPr/>
        </p:nvPicPr>
        <p:blipFill rotWithShape="1">
          <a:blip r:embed="rId3"/>
          <a:srcRect l="13695" t="21075" r="20641" b="24887"/>
          <a:stretch/>
        </p:blipFill>
        <p:spPr>
          <a:xfrm>
            <a:off x="9631322" y="3164995"/>
            <a:ext cx="195344" cy="288000"/>
          </a:xfrm>
          <a:prstGeom prst="rect">
            <a:avLst/>
          </a:prstGeom>
        </p:spPr>
      </p:pic>
      <p:pic>
        <p:nvPicPr>
          <p:cNvPr id="153" name="Picture 152">
            <a:extLst>
              <a:ext uri="{FF2B5EF4-FFF2-40B4-BE49-F238E27FC236}">
                <a16:creationId xmlns:a16="http://schemas.microsoft.com/office/drawing/2014/main" id="{50640E10-F8F2-41D6-9D63-9689EC5EE35A}"/>
              </a:ext>
            </a:extLst>
          </p:cNvPr>
          <p:cNvPicPr>
            <a:picLocks/>
          </p:cNvPicPr>
          <p:nvPr/>
        </p:nvPicPr>
        <p:blipFill rotWithShape="1">
          <a:blip r:embed="rId4"/>
          <a:srcRect t="21075" b="23331"/>
          <a:stretch/>
        </p:blipFill>
        <p:spPr>
          <a:xfrm>
            <a:off x="9760751" y="3167803"/>
            <a:ext cx="233853" cy="295200"/>
          </a:xfrm>
          <a:prstGeom prst="rect">
            <a:avLst/>
          </a:prstGeom>
        </p:spPr>
      </p:pic>
      <p:pic>
        <p:nvPicPr>
          <p:cNvPr id="156" name="Picture 155">
            <a:extLst>
              <a:ext uri="{FF2B5EF4-FFF2-40B4-BE49-F238E27FC236}">
                <a16:creationId xmlns:a16="http://schemas.microsoft.com/office/drawing/2014/main" id="{7A370F7B-BF71-40DB-8A0E-202B71CA5650}"/>
              </a:ext>
            </a:extLst>
          </p:cNvPr>
          <p:cNvPicPr>
            <a:picLocks noChangeAspect="1"/>
          </p:cNvPicPr>
          <p:nvPr/>
        </p:nvPicPr>
        <p:blipFill rotWithShape="1">
          <a:blip r:embed="rId3"/>
          <a:srcRect l="13695" t="21075" r="20641" b="24887"/>
          <a:stretch/>
        </p:blipFill>
        <p:spPr>
          <a:xfrm>
            <a:off x="9921835" y="3167373"/>
            <a:ext cx="195344" cy="288000"/>
          </a:xfrm>
          <a:prstGeom prst="rect">
            <a:avLst/>
          </a:prstGeom>
        </p:spPr>
      </p:pic>
      <p:pic>
        <p:nvPicPr>
          <p:cNvPr id="157" name="Picture 156">
            <a:extLst>
              <a:ext uri="{FF2B5EF4-FFF2-40B4-BE49-F238E27FC236}">
                <a16:creationId xmlns:a16="http://schemas.microsoft.com/office/drawing/2014/main" id="{F1BDA011-56C1-41C1-8B84-C4CB026D2DA4}"/>
              </a:ext>
            </a:extLst>
          </p:cNvPr>
          <p:cNvPicPr>
            <a:picLocks noChangeAspect="1"/>
          </p:cNvPicPr>
          <p:nvPr/>
        </p:nvPicPr>
        <p:blipFill rotWithShape="1">
          <a:blip r:embed="rId3"/>
          <a:srcRect l="13695" t="21075" r="20641" b="24887"/>
          <a:stretch/>
        </p:blipFill>
        <p:spPr>
          <a:xfrm>
            <a:off x="9621797" y="3460270"/>
            <a:ext cx="195344" cy="288000"/>
          </a:xfrm>
          <a:prstGeom prst="rect">
            <a:avLst/>
          </a:prstGeom>
        </p:spPr>
      </p:pic>
      <p:pic>
        <p:nvPicPr>
          <p:cNvPr id="158" name="Picture 157">
            <a:extLst>
              <a:ext uri="{FF2B5EF4-FFF2-40B4-BE49-F238E27FC236}">
                <a16:creationId xmlns:a16="http://schemas.microsoft.com/office/drawing/2014/main" id="{55D8C1A5-C001-41A3-9F32-187EE89C7A95}"/>
              </a:ext>
            </a:extLst>
          </p:cNvPr>
          <p:cNvPicPr>
            <a:picLocks/>
          </p:cNvPicPr>
          <p:nvPr/>
        </p:nvPicPr>
        <p:blipFill rotWithShape="1">
          <a:blip r:embed="rId4"/>
          <a:srcRect t="21075" b="23331"/>
          <a:stretch/>
        </p:blipFill>
        <p:spPr>
          <a:xfrm>
            <a:off x="9751226" y="3463078"/>
            <a:ext cx="233853" cy="295200"/>
          </a:xfrm>
          <a:prstGeom prst="rect">
            <a:avLst/>
          </a:prstGeom>
        </p:spPr>
      </p:pic>
      <p:pic>
        <p:nvPicPr>
          <p:cNvPr id="159" name="Picture 158">
            <a:extLst>
              <a:ext uri="{FF2B5EF4-FFF2-40B4-BE49-F238E27FC236}">
                <a16:creationId xmlns:a16="http://schemas.microsoft.com/office/drawing/2014/main" id="{4B86CA97-F52E-40B9-A121-647A569A0375}"/>
              </a:ext>
            </a:extLst>
          </p:cNvPr>
          <p:cNvPicPr>
            <a:picLocks noChangeAspect="1"/>
          </p:cNvPicPr>
          <p:nvPr/>
        </p:nvPicPr>
        <p:blipFill rotWithShape="1">
          <a:blip r:embed="rId3"/>
          <a:srcRect l="13695" t="21075" r="20641" b="24887"/>
          <a:stretch/>
        </p:blipFill>
        <p:spPr>
          <a:xfrm>
            <a:off x="9912310" y="3462648"/>
            <a:ext cx="195344" cy="288000"/>
          </a:xfrm>
          <a:prstGeom prst="rect">
            <a:avLst/>
          </a:prstGeom>
        </p:spPr>
      </p:pic>
      <p:pic>
        <p:nvPicPr>
          <p:cNvPr id="160" name="Picture 159">
            <a:extLst>
              <a:ext uri="{FF2B5EF4-FFF2-40B4-BE49-F238E27FC236}">
                <a16:creationId xmlns:a16="http://schemas.microsoft.com/office/drawing/2014/main" id="{E1A88561-0C05-4479-84F4-00E88C0521F3}"/>
              </a:ext>
            </a:extLst>
          </p:cNvPr>
          <p:cNvPicPr>
            <a:picLocks noChangeAspect="1"/>
          </p:cNvPicPr>
          <p:nvPr/>
        </p:nvPicPr>
        <p:blipFill rotWithShape="1">
          <a:blip r:embed="rId3"/>
          <a:srcRect l="13695" t="21075" r="20641" b="24887"/>
          <a:stretch/>
        </p:blipFill>
        <p:spPr>
          <a:xfrm>
            <a:off x="9621797" y="3755545"/>
            <a:ext cx="195344" cy="288000"/>
          </a:xfrm>
          <a:prstGeom prst="rect">
            <a:avLst/>
          </a:prstGeom>
        </p:spPr>
      </p:pic>
      <p:pic>
        <p:nvPicPr>
          <p:cNvPr id="161" name="Picture 160">
            <a:extLst>
              <a:ext uri="{FF2B5EF4-FFF2-40B4-BE49-F238E27FC236}">
                <a16:creationId xmlns:a16="http://schemas.microsoft.com/office/drawing/2014/main" id="{E7960B2C-546A-4AE6-8D87-5987CBC3C80E}"/>
              </a:ext>
            </a:extLst>
          </p:cNvPr>
          <p:cNvPicPr>
            <a:picLocks/>
          </p:cNvPicPr>
          <p:nvPr/>
        </p:nvPicPr>
        <p:blipFill rotWithShape="1">
          <a:blip r:embed="rId4"/>
          <a:srcRect t="21075" b="23331"/>
          <a:stretch/>
        </p:blipFill>
        <p:spPr>
          <a:xfrm>
            <a:off x="9751226" y="3758353"/>
            <a:ext cx="233853" cy="295200"/>
          </a:xfrm>
          <a:prstGeom prst="rect">
            <a:avLst/>
          </a:prstGeom>
        </p:spPr>
      </p:pic>
      <p:pic>
        <p:nvPicPr>
          <p:cNvPr id="162" name="Picture 161">
            <a:extLst>
              <a:ext uri="{FF2B5EF4-FFF2-40B4-BE49-F238E27FC236}">
                <a16:creationId xmlns:a16="http://schemas.microsoft.com/office/drawing/2014/main" id="{70F03C2F-558C-4B53-A659-5DF87A8BC721}"/>
              </a:ext>
            </a:extLst>
          </p:cNvPr>
          <p:cNvPicPr>
            <a:picLocks noChangeAspect="1"/>
          </p:cNvPicPr>
          <p:nvPr/>
        </p:nvPicPr>
        <p:blipFill rotWithShape="1">
          <a:blip r:embed="rId3"/>
          <a:srcRect l="13695" t="21075" r="20641" b="24887"/>
          <a:stretch/>
        </p:blipFill>
        <p:spPr>
          <a:xfrm>
            <a:off x="9912310" y="3757923"/>
            <a:ext cx="195344" cy="288000"/>
          </a:xfrm>
          <a:prstGeom prst="rect">
            <a:avLst/>
          </a:prstGeom>
        </p:spPr>
      </p:pic>
      <p:sp>
        <p:nvSpPr>
          <p:cNvPr id="267" name="Rectangle 266">
            <a:extLst>
              <a:ext uri="{FF2B5EF4-FFF2-40B4-BE49-F238E27FC236}">
                <a16:creationId xmlns:a16="http://schemas.microsoft.com/office/drawing/2014/main" id="{5D2F9AB4-4D99-4D9C-8837-D35B5BDF45C9}"/>
              </a:ext>
            </a:extLst>
          </p:cNvPr>
          <p:cNvSpPr/>
          <p:nvPr/>
        </p:nvSpPr>
        <p:spPr>
          <a:xfrm>
            <a:off x="3761418" y="5138810"/>
            <a:ext cx="5436000" cy="54000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700" b="1" i="0" u="none" strike="noStrike" kern="1200" cap="none" spc="0" normalizeH="0" baseline="0" noProof="0" err="1">
                <a:ln>
                  <a:noFill/>
                </a:ln>
                <a:solidFill>
                  <a:prstClr val="white"/>
                </a:solidFill>
                <a:effectLst/>
                <a:uLnTx/>
                <a:uFillTx/>
                <a:latin typeface="Arial"/>
                <a:ea typeface="+mn-ea"/>
                <a:cs typeface="+mn-cs"/>
              </a:rPr>
              <a:t>Vaccinated</a:t>
            </a:r>
            <a:r>
              <a:rPr kumimoji="0" lang="fr-CH" sz="1700" b="1" i="0" u="none" strike="noStrike" kern="1200" cap="none" spc="0" normalizeH="0" baseline="0" noProof="0">
                <a:ln>
                  <a:noFill/>
                </a:ln>
                <a:solidFill>
                  <a:prstClr val="white"/>
                </a:solidFill>
                <a:effectLst/>
                <a:uLnTx/>
                <a:uFillTx/>
                <a:latin typeface="Arial"/>
                <a:ea typeface="+mn-ea"/>
                <a:cs typeface="+mn-cs"/>
              </a:rPr>
              <a:t> </a:t>
            </a:r>
            <a:r>
              <a:rPr kumimoji="0" lang="fr-CH" sz="1700" b="1" i="0" u="none" strike="noStrike" kern="1200" cap="none" spc="0" normalizeH="0" baseline="0" noProof="0" err="1">
                <a:ln>
                  <a:noFill/>
                </a:ln>
                <a:solidFill>
                  <a:prstClr val="white"/>
                </a:solidFill>
                <a:effectLst/>
                <a:uLnTx/>
                <a:uFillTx/>
                <a:latin typeface="Arial"/>
                <a:ea typeface="+mn-ea"/>
                <a:cs typeface="+mn-cs"/>
              </a:rPr>
              <a:t>with</a:t>
            </a:r>
            <a:r>
              <a:rPr kumimoji="0" lang="fr-CH" sz="1700" b="1" i="0" u="none" strike="noStrike" kern="1200" cap="none" spc="0" normalizeH="0" baseline="0" noProof="0">
                <a:ln>
                  <a:noFill/>
                </a:ln>
                <a:solidFill>
                  <a:prstClr val="white"/>
                </a:solidFill>
                <a:effectLst/>
                <a:uLnTx/>
                <a:uFillTx/>
                <a:latin typeface="Arial"/>
                <a:ea typeface="+mn-ea"/>
                <a:cs typeface="+mn-cs"/>
              </a:rPr>
              <a:t> dose 1 of RTS,S (77%)</a:t>
            </a:r>
            <a:endParaRPr kumimoji="0" lang="en-GB" sz="1700" b="1" i="0" u="none" strike="noStrike" kern="1200" cap="none" spc="0" normalizeH="0" baseline="0" noProof="0">
              <a:ln>
                <a:noFill/>
              </a:ln>
              <a:solidFill>
                <a:srgbClr val="0092CC"/>
              </a:solidFill>
              <a:effectLst/>
              <a:uLnTx/>
              <a:uFillTx/>
              <a:latin typeface="Arial"/>
              <a:ea typeface="+mn-ea"/>
              <a:cs typeface="+mn-cs"/>
            </a:endParaRPr>
          </a:p>
        </p:txBody>
      </p:sp>
      <p:sp>
        <p:nvSpPr>
          <p:cNvPr id="134" name="TextBox 133">
            <a:extLst>
              <a:ext uri="{FF2B5EF4-FFF2-40B4-BE49-F238E27FC236}">
                <a16:creationId xmlns:a16="http://schemas.microsoft.com/office/drawing/2014/main" id="{7521CEAA-DB26-4A11-9300-023829572991}"/>
              </a:ext>
            </a:extLst>
          </p:cNvPr>
          <p:cNvSpPr txBox="1"/>
          <p:nvPr/>
        </p:nvSpPr>
        <p:spPr>
          <a:xfrm>
            <a:off x="7082068" y="6533121"/>
            <a:ext cx="351716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Source: HHS data from KHRC Ghana</a:t>
            </a:r>
          </a:p>
        </p:txBody>
      </p:sp>
      <p:sp>
        <p:nvSpPr>
          <p:cNvPr id="136" name="TextBox 135">
            <a:extLst>
              <a:ext uri="{FF2B5EF4-FFF2-40B4-BE49-F238E27FC236}">
                <a16:creationId xmlns:a16="http://schemas.microsoft.com/office/drawing/2014/main" id="{BE7ECF2D-0F24-42C2-992C-E83AC42E8BE4}"/>
              </a:ext>
            </a:extLst>
          </p:cNvPr>
          <p:cNvSpPr txBox="1"/>
          <p:nvPr/>
        </p:nvSpPr>
        <p:spPr>
          <a:xfrm>
            <a:off x="1889107" y="1236616"/>
            <a:ext cx="89258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Ghana Midline Feasibility Household Survey Children 12-23 months </a:t>
            </a:r>
            <a:r>
              <a:rPr kumimoji="0" lang="en-US" sz="1100" b="0" i="0" u="none" strike="noStrike" kern="1200" cap="none" spc="0" normalizeH="0" baseline="0" noProof="0">
                <a:ln>
                  <a:noFill/>
                </a:ln>
                <a:solidFill>
                  <a:prstClr val="black"/>
                </a:solidFill>
                <a:effectLst/>
                <a:uLnTx/>
                <a:uFillTx/>
                <a:latin typeface="Arial"/>
                <a:ea typeface="+mn-ea"/>
                <a:cs typeface="+mn-cs"/>
              </a:rPr>
              <a:t>(conducted 18 months after vaccine introduction)</a:t>
            </a:r>
          </a:p>
        </p:txBody>
      </p:sp>
      <p:sp>
        <p:nvSpPr>
          <p:cNvPr id="137" name="Rectangle 136">
            <a:extLst>
              <a:ext uri="{FF2B5EF4-FFF2-40B4-BE49-F238E27FC236}">
                <a16:creationId xmlns:a16="http://schemas.microsoft.com/office/drawing/2014/main" id="{EE3694E6-A968-4098-ACF4-597A5854BCFE}"/>
              </a:ext>
            </a:extLst>
          </p:cNvPr>
          <p:cNvSpPr/>
          <p:nvPr/>
        </p:nvSpPr>
        <p:spPr>
          <a:xfrm>
            <a:off x="2120373" y="2602326"/>
            <a:ext cx="1345216" cy="375323"/>
          </a:xfrm>
          <a:prstGeom prst="rect">
            <a:avLst/>
          </a:prstGeom>
          <a:solidFill>
            <a:srgbClr val="D4611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63%**</a:t>
            </a:r>
          </a:p>
        </p:txBody>
      </p:sp>
      <p:sp>
        <p:nvSpPr>
          <p:cNvPr id="2" name="Slide Number Placeholder 1">
            <a:extLst>
              <a:ext uri="{FF2B5EF4-FFF2-40B4-BE49-F238E27FC236}">
                <a16:creationId xmlns:a16="http://schemas.microsoft.com/office/drawing/2014/main" id="{7A7E395E-3DF8-49C3-BB65-07387162350C}"/>
              </a:ext>
            </a:extLst>
          </p:cNvPr>
          <p:cNvSpPr>
            <a:spLocks noGrp="1"/>
          </p:cNvSpPr>
          <p:nvPr>
            <p:ph type="sldNum" sz="quarter" idx="2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4467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851A-9886-4D41-9174-39725E196E17}"/>
              </a:ext>
            </a:extLst>
          </p:cNvPr>
          <p:cNvSpPr>
            <a:spLocks noGrp="1"/>
          </p:cNvSpPr>
          <p:nvPr>
            <p:ph type="title"/>
          </p:nvPr>
        </p:nvSpPr>
        <p:spPr/>
        <p:txBody>
          <a:bodyPr/>
          <a:lstStyle/>
          <a:p>
            <a:r>
              <a:rPr lang="en-US" dirty="0"/>
              <a:t>Interventions may produce synergistic effects</a:t>
            </a:r>
          </a:p>
        </p:txBody>
      </p:sp>
      <p:sp>
        <p:nvSpPr>
          <p:cNvPr id="3" name="Text Placeholder 2">
            <a:extLst>
              <a:ext uri="{FF2B5EF4-FFF2-40B4-BE49-F238E27FC236}">
                <a16:creationId xmlns:a16="http://schemas.microsoft.com/office/drawing/2014/main" id="{2D67E742-F4CE-4BD3-BB57-1F5AE162C80F}"/>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AE0224FA-B613-43D7-8D2F-4DD07A7CC7FE}"/>
              </a:ext>
            </a:extLst>
          </p:cNvPr>
          <p:cNvPicPr>
            <a:picLocks noChangeAspect="1"/>
          </p:cNvPicPr>
          <p:nvPr/>
        </p:nvPicPr>
        <p:blipFill>
          <a:blip r:embed="rId2"/>
          <a:stretch>
            <a:fillRect/>
          </a:stretch>
        </p:blipFill>
        <p:spPr>
          <a:xfrm>
            <a:off x="2617948" y="832953"/>
            <a:ext cx="5797899" cy="3004910"/>
          </a:xfrm>
          <a:prstGeom prst="rect">
            <a:avLst/>
          </a:prstGeom>
          <a:ln>
            <a:solidFill>
              <a:schemeClr val="accent1"/>
            </a:solidFill>
          </a:ln>
        </p:spPr>
      </p:pic>
      <p:pic>
        <p:nvPicPr>
          <p:cNvPr id="7" name="Picture 6">
            <a:extLst>
              <a:ext uri="{FF2B5EF4-FFF2-40B4-BE49-F238E27FC236}">
                <a16:creationId xmlns:a16="http://schemas.microsoft.com/office/drawing/2014/main" id="{1A901DBB-253A-4103-BD48-0E101501E843}"/>
              </a:ext>
            </a:extLst>
          </p:cNvPr>
          <p:cNvPicPr>
            <a:picLocks noChangeAspect="1"/>
          </p:cNvPicPr>
          <p:nvPr/>
        </p:nvPicPr>
        <p:blipFill>
          <a:blip r:embed="rId3"/>
          <a:stretch>
            <a:fillRect/>
          </a:stretch>
        </p:blipFill>
        <p:spPr>
          <a:xfrm>
            <a:off x="3598016" y="3965738"/>
            <a:ext cx="3837764" cy="2847638"/>
          </a:xfrm>
          <a:prstGeom prst="rect">
            <a:avLst/>
          </a:prstGeom>
          <a:ln>
            <a:solidFill>
              <a:schemeClr val="accent1"/>
            </a:solidFill>
          </a:ln>
        </p:spPr>
      </p:pic>
    </p:spTree>
    <p:extLst>
      <p:ext uri="{BB962C8B-B14F-4D97-AF65-F5344CB8AC3E}">
        <p14:creationId xmlns:p14="http://schemas.microsoft.com/office/powerpoint/2010/main" val="77005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4C8C-47E5-4DB9-AAFB-39866B4CCE24}"/>
              </a:ext>
            </a:extLst>
          </p:cNvPr>
          <p:cNvSpPr>
            <a:spLocks noGrp="1"/>
          </p:cNvSpPr>
          <p:nvPr>
            <p:ph type="title"/>
          </p:nvPr>
        </p:nvSpPr>
        <p:spPr>
          <a:xfrm>
            <a:off x="130508" y="88971"/>
            <a:ext cx="9324991" cy="478431"/>
          </a:xfrm>
        </p:spPr>
        <p:txBody>
          <a:bodyPr>
            <a:normAutofit fontScale="90000"/>
          </a:bodyPr>
          <a:lstStyle/>
          <a:p>
            <a:r>
              <a:rPr lang="en-US" sz="2800" b="1" dirty="0">
                <a:solidFill>
                  <a:schemeClr val="bg1"/>
                </a:solidFill>
                <a:latin typeface="Arial"/>
                <a:cs typeface="Arial"/>
                <a:sym typeface="Arial"/>
              </a:rPr>
              <a:t>Another malaria vaccine in development -  R21 / Matrix-M</a:t>
            </a:r>
          </a:p>
        </p:txBody>
      </p:sp>
      <p:sp>
        <p:nvSpPr>
          <p:cNvPr id="3" name="Content Placeholder 2">
            <a:extLst>
              <a:ext uri="{FF2B5EF4-FFF2-40B4-BE49-F238E27FC236}">
                <a16:creationId xmlns:a16="http://schemas.microsoft.com/office/drawing/2014/main" id="{15734937-38C7-498A-A203-2889E773C21B}"/>
              </a:ext>
            </a:extLst>
          </p:cNvPr>
          <p:cNvSpPr>
            <a:spLocks noGrp="1"/>
          </p:cNvSpPr>
          <p:nvPr>
            <p:ph idx="1"/>
          </p:nvPr>
        </p:nvSpPr>
        <p:spPr>
          <a:xfrm>
            <a:off x="46748" y="822288"/>
            <a:ext cx="12011273" cy="1619148"/>
          </a:xfrm>
        </p:spPr>
        <p:txBody>
          <a:bodyPr>
            <a:normAutofit/>
          </a:bodyPr>
          <a:lstStyle/>
          <a:p>
            <a:r>
              <a:rPr lang="en-US" sz="2400" dirty="0"/>
              <a:t>Recently started Phase 3 evaluation in seasonal and perennial transmission settings</a:t>
            </a:r>
          </a:p>
          <a:p>
            <a:pPr lvl="1"/>
            <a:r>
              <a:rPr lang="en-US" sz="2000" dirty="0"/>
              <a:t>Likely comparable efficacy to RTS,S/AS01 vaccine</a:t>
            </a:r>
          </a:p>
          <a:p>
            <a:pPr lvl="1"/>
            <a:endParaRPr lang="en-US" sz="2000" dirty="0"/>
          </a:p>
          <a:p>
            <a:endParaRPr lang="en-US" sz="2400" dirty="0"/>
          </a:p>
        </p:txBody>
      </p:sp>
      <p:pic>
        <p:nvPicPr>
          <p:cNvPr id="4" name="Picture 3">
            <a:extLst>
              <a:ext uri="{FF2B5EF4-FFF2-40B4-BE49-F238E27FC236}">
                <a16:creationId xmlns:a16="http://schemas.microsoft.com/office/drawing/2014/main" id="{5E4A99E1-F92A-404C-833A-2D90EDDBCA8C}"/>
              </a:ext>
            </a:extLst>
          </p:cNvPr>
          <p:cNvPicPr>
            <a:picLocks noChangeAspect="1"/>
          </p:cNvPicPr>
          <p:nvPr/>
        </p:nvPicPr>
        <p:blipFill>
          <a:blip r:embed="rId2"/>
          <a:stretch>
            <a:fillRect/>
          </a:stretch>
        </p:blipFill>
        <p:spPr>
          <a:xfrm>
            <a:off x="323365" y="3071672"/>
            <a:ext cx="3502186" cy="2320597"/>
          </a:xfrm>
          <a:prstGeom prst="rect">
            <a:avLst/>
          </a:prstGeom>
        </p:spPr>
      </p:pic>
      <p:pic>
        <p:nvPicPr>
          <p:cNvPr id="5" name="Picture 4">
            <a:extLst>
              <a:ext uri="{FF2B5EF4-FFF2-40B4-BE49-F238E27FC236}">
                <a16:creationId xmlns:a16="http://schemas.microsoft.com/office/drawing/2014/main" id="{537929FB-1FF0-4DF4-889D-A4B5E5B61560}"/>
              </a:ext>
            </a:extLst>
          </p:cNvPr>
          <p:cNvPicPr>
            <a:picLocks noChangeAspect="1"/>
          </p:cNvPicPr>
          <p:nvPr/>
        </p:nvPicPr>
        <p:blipFill>
          <a:blip r:embed="rId3"/>
          <a:stretch>
            <a:fillRect/>
          </a:stretch>
        </p:blipFill>
        <p:spPr>
          <a:xfrm>
            <a:off x="4305037" y="3084435"/>
            <a:ext cx="3571875" cy="1905000"/>
          </a:xfrm>
          <a:prstGeom prst="rect">
            <a:avLst/>
          </a:prstGeom>
        </p:spPr>
      </p:pic>
      <p:sp>
        <p:nvSpPr>
          <p:cNvPr id="6" name="TextBox 5">
            <a:extLst>
              <a:ext uri="{FF2B5EF4-FFF2-40B4-BE49-F238E27FC236}">
                <a16:creationId xmlns:a16="http://schemas.microsoft.com/office/drawing/2014/main" id="{5B187CAB-80E1-452A-9C0C-4EA1B5EA7AD5}"/>
              </a:ext>
            </a:extLst>
          </p:cNvPr>
          <p:cNvSpPr txBox="1"/>
          <p:nvPr/>
        </p:nvSpPr>
        <p:spPr>
          <a:xfrm>
            <a:off x="4214343" y="2217386"/>
            <a:ext cx="37532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Intensely seasonal malaria transmission in Burkina Faso</a:t>
            </a:r>
          </a:p>
        </p:txBody>
      </p:sp>
      <p:sp>
        <p:nvSpPr>
          <p:cNvPr id="9" name="TextBox 8">
            <a:extLst>
              <a:ext uri="{FF2B5EF4-FFF2-40B4-BE49-F238E27FC236}">
                <a16:creationId xmlns:a16="http://schemas.microsoft.com/office/drawing/2014/main" id="{7F451857-9FC9-4B22-945C-3B6B8DE0AD7A}"/>
              </a:ext>
            </a:extLst>
          </p:cNvPr>
          <p:cNvSpPr txBox="1"/>
          <p:nvPr/>
        </p:nvSpPr>
        <p:spPr>
          <a:xfrm>
            <a:off x="323365" y="5392269"/>
            <a:ext cx="384432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https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://doi.org/10.1016/S0140-6736(15)60721-8</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Figure S6</a:t>
            </a:r>
          </a:p>
        </p:txBody>
      </p:sp>
      <p:sp>
        <p:nvSpPr>
          <p:cNvPr id="10" name="TextBox 9">
            <a:extLst>
              <a:ext uri="{FF2B5EF4-FFF2-40B4-BE49-F238E27FC236}">
                <a16:creationId xmlns:a16="http://schemas.microsoft.com/office/drawing/2014/main" id="{69AD8A0D-D986-4F03-9E0C-CB924EF249A5}"/>
              </a:ext>
            </a:extLst>
          </p:cNvPr>
          <p:cNvSpPr txBox="1"/>
          <p:nvPr/>
        </p:nvSpPr>
        <p:spPr>
          <a:xfrm>
            <a:off x="332696" y="2217649"/>
            <a:ext cx="36014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RTS,S vaccine efficacy wanes over time</a:t>
            </a:r>
          </a:p>
        </p:txBody>
      </p:sp>
      <p:sp>
        <p:nvSpPr>
          <p:cNvPr id="11" name="TextBox 10">
            <a:extLst>
              <a:ext uri="{FF2B5EF4-FFF2-40B4-BE49-F238E27FC236}">
                <a16:creationId xmlns:a16="http://schemas.microsoft.com/office/drawing/2014/main" id="{70246BAC-3F81-4552-9185-E1050C83A98E}"/>
              </a:ext>
            </a:extLst>
          </p:cNvPr>
          <p:cNvSpPr txBox="1"/>
          <p:nvPr/>
        </p:nvSpPr>
        <p:spPr>
          <a:xfrm>
            <a:off x="8374164" y="2743493"/>
            <a:ext cx="3487930" cy="92333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RTS,S phase 3 trial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 in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Nanoro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6 months 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72% (60-80)</a:t>
            </a:r>
          </a:p>
        </p:txBody>
      </p:sp>
      <p:sp>
        <p:nvSpPr>
          <p:cNvPr id="12" name="TextBox 11">
            <a:extLst>
              <a:ext uri="{FF2B5EF4-FFF2-40B4-BE49-F238E27FC236}">
                <a16:creationId xmlns:a16="http://schemas.microsoft.com/office/drawing/2014/main" id="{1C5EFEEB-4C88-4ED3-BEEE-6A2FE4AC4C26}"/>
              </a:ext>
            </a:extLst>
          </p:cNvPr>
          <p:cNvSpPr txBox="1"/>
          <p:nvPr/>
        </p:nvSpPr>
        <p:spPr>
          <a:xfrm>
            <a:off x="8366739" y="4094044"/>
            <a:ext cx="3487930" cy="92333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R21 phase 2 trial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 in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Nanoro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6 months 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77% (67-84)</a:t>
            </a:r>
          </a:p>
        </p:txBody>
      </p:sp>
      <p:sp>
        <p:nvSpPr>
          <p:cNvPr id="14" name="TextBox 13">
            <a:extLst>
              <a:ext uri="{FF2B5EF4-FFF2-40B4-BE49-F238E27FC236}">
                <a16:creationId xmlns:a16="http://schemas.microsoft.com/office/drawing/2014/main" id="{E3418C85-AE42-40E5-926B-443199A24C0E}"/>
              </a:ext>
            </a:extLst>
          </p:cNvPr>
          <p:cNvSpPr txBox="1"/>
          <p:nvPr/>
        </p:nvSpPr>
        <p:spPr>
          <a:xfrm>
            <a:off x="8289827" y="3612087"/>
            <a:ext cx="31886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800" b="0" i="1" u="none" strike="noStrike" kern="1200" cap="none" spc="0" normalizeH="0" baseline="0" noProof="0" dirty="0" err="1">
                <a:ln>
                  <a:noFill/>
                </a:ln>
                <a:solidFill>
                  <a:prstClr val="black"/>
                </a:solidFill>
                <a:effectLst/>
                <a:uLnTx/>
                <a:uFillTx/>
                <a:latin typeface="Calibri" panose="020F0502020204030204"/>
                <a:ea typeface="+mn-ea"/>
                <a:cs typeface="+mn-cs"/>
              </a:rPr>
              <a:t>PLoS</a:t>
            </a: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 Med 11(7): e1001685. doi:10.1371/journal.pmed.1001685.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 Figure S6, panel A: </a:t>
            </a:r>
          </a:p>
        </p:txBody>
      </p:sp>
      <p:sp>
        <p:nvSpPr>
          <p:cNvPr id="16" name="TextBox 15">
            <a:extLst>
              <a:ext uri="{FF2B5EF4-FFF2-40B4-BE49-F238E27FC236}">
                <a16:creationId xmlns:a16="http://schemas.microsoft.com/office/drawing/2014/main" id="{982F4C3D-3EB0-4F15-A1DB-A666A0F8DB1B}"/>
              </a:ext>
            </a:extLst>
          </p:cNvPr>
          <p:cNvSpPr txBox="1"/>
          <p:nvPr/>
        </p:nvSpPr>
        <p:spPr>
          <a:xfrm>
            <a:off x="8330087" y="5024177"/>
            <a:ext cx="2555508" cy="215444"/>
          </a:xfrm>
          <a:prstGeom prst="rect">
            <a:avLst/>
          </a:prstGeom>
          <a:noFill/>
        </p:spPr>
        <p:txBody>
          <a:bodyPr wrap="none" rtlCol="0">
            <a:spAutoFit/>
          </a:bodyPr>
          <a:lstStyle/>
          <a:p>
            <a:r>
              <a:rPr lang="en-US" sz="800" i="1" dirty="0"/>
              <a:t>Source: Lancet. </a:t>
            </a:r>
            <a:r>
              <a:rPr lang="en-US" sz="800" b="0" i="1" u="none" strike="noStrike" dirty="0">
                <a:effectLst/>
                <a:latin typeface="Source Sans Pro" panose="020B0503030403020204" pitchFamily="34" charset="0"/>
                <a:hlinkClick r:id="rId5"/>
              </a:rPr>
              <a:t>doi.org/10.1016/S0140-6736(21)00943-0</a:t>
            </a:r>
            <a:endParaRPr lang="en-US" sz="800" i="1" dirty="0"/>
          </a:p>
        </p:txBody>
      </p:sp>
      <p:sp>
        <p:nvSpPr>
          <p:cNvPr id="17" name="TextBox 16">
            <a:extLst>
              <a:ext uri="{FF2B5EF4-FFF2-40B4-BE49-F238E27FC236}">
                <a16:creationId xmlns:a16="http://schemas.microsoft.com/office/drawing/2014/main" id="{59B9364A-7B34-4CF0-85BE-3102E70D3FB5}"/>
              </a:ext>
            </a:extLst>
          </p:cNvPr>
          <p:cNvSpPr txBox="1"/>
          <p:nvPr/>
        </p:nvSpPr>
        <p:spPr>
          <a:xfrm>
            <a:off x="3213382" y="5897544"/>
            <a:ext cx="6041150" cy="923330"/>
          </a:xfrm>
          <a:prstGeom prst="rect">
            <a:avLst/>
          </a:prstGeom>
          <a:noFill/>
        </p:spPr>
        <p:txBody>
          <a:bodyPr wrap="square" rtlCol="0">
            <a:spAutoFit/>
          </a:bodyPr>
          <a:lstStyle/>
          <a:p>
            <a:pPr algn="ctr"/>
            <a:r>
              <a:rPr lang="en-US" sz="1800" dirty="0">
                <a:solidFill>
                  <a:srgbClr val="FF0000"/>
                </a:solidFill>
              </a:rPr>
              <a:t>Strategic timing of vaccination in relation to peak transmission likely to be a critical determinant of apparent efficacy</a:t>
            </a:r>
          </a:p>
          <a:p>
            <a:pPr algn="ctr"/>
            <a:endParaRPr lang="en-US" dirty="0">
              <a:solidFill>
                <a:srgbClr val="FF0000"/>
              </a:solidFill>
            </a:endParaRPr>
          </a:p>
        </p:txBody>
      </p:sp>
    </p:spTree>
    <p:extLst>
      <p:ext uri="{BB962C8B-B14F-4D97-AF65-F5344CB8AC3E}">
        <p14:creationId xmlns:p14="http://schemas.microsoft.com/office/powerpoint/2010/main" val="148087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60E536-BE3A-45B9-83F6-3190ADC4619C}"/>
              </a:ext>
            </a:extLst>
          </p:cNvPr>
          <p:cNvSpPr>
            <a:spLocks noGrp="1"/>
          </p:cNvSpPr>
          <p:nvPr>
            <p:ph idx="1"/>
          </p:nvPr>
        </p:nvSpPr>
        <p:spPr>
          <a:xfrm>
            <a:off x="480000" y="1415400"/>
            <a:ext cx="11232001" cy="4237200"/>
          </a:xfrm>
        </p:spPr>
        <p:txBody>
          <a:bodyPr/>
          <a:lstStyle/>
          <a:p>
            <a:r>
              <a:rPr lang="en-GB" sz="1800" b="1" dirty="0"/>
              <a:t>October 2021: </a:t>
            </a:r>
            <a:r>
              <a:rPr lang="en-US" sz="1800" b="1" dirty="0"/>
              <a:t>WHO recommends the RTS,S/AS01 malaria vaccine be used for the prevention of </a:t>
            </a:r>
            <a:r>
              <a:rPr lang="en-US" sz="1800" b="1" i="1" dirty="0"/>
              <a:t>P. falciparum</a:t>
            </a:r>
            <a:r>
              <a:rPr lang="en-US" sz="1800" b="1" dirty="0"/>
              <a:t> malaria in children living in regions with moderate to high transmission as defined by WHO.</a:t>
            </a:r>
          </a:p>
          <a:p>
            <a:r>
              <a:rPr lang="en-GB" dirty="0"/>
              <a:t> </a:t>
            </a:r>
          </a:p>
        </p:txBody>
      </p:sp>
      <p:sp>
        <p:nvSpPr>
          <p:cNvPr id="6" name="Title 5">
            <a:extLst>
              <a:ext uri="{FF2B5EF4-FFF2-40B4-BE49-F238E27FC236}">
                <a16:creationId xmlns:a16="http://schemas.microsoft.com/office/drawing/2014/main" id="{C7724ACF-4A66-4583-9055-EA3110A97CDE}"/>
              </a:ext>
            </a:extLst>
          </p:cNvPr>
          <p:cNvSpPr>
            <a:spLocks noGrp="1"/>
          </p:cNvSpPr>
          <p:nvPr>
            <p:ph type="title"/>
          </p:nvPr>
        </p:nvSpPr>
        <p:spPr/>
        <p:txBody>
          <a:bodyPr/>
          <a:lstStyle/>
          <a:p>
            <a:r>
              <a:rPr lang="en-GB" dirty="0"/>
              <a:t>An allocation framework for malaria vaccines</a:t>
            </a:r>
          </a:p>
        </p:txBody>
      </p:sp>
      <p:pic>
        <p:nvPicPr>
          <p:cNvPr id="7" name="Google Shape;144;p5" descr="PfPR 2-10 year-olds in areas &gt;10% (2019)">
            <a:extLst>
              <a:ext uri="{FF2B5EF4-FFF2-40B4-BE49-F238E27FC236}">
                <a16:creationId xmlns:a16="http://schemas.microsoft.com/office/drawing/2014/main" id="{651BFDA5-FF48-4F61-A56B-A79F97A44B02}"/>
              </a:ext>
            </a:extLst>
          </p:cNvPr>
          <p:cNvPicPr preferRelativeResize="0">
            <a:picLocks noChangeAspect="1"/>
          </p:cNvPicPr>
          <p:nvPr/>
        </p:nvPicPr>
        <p:blipFill rotWithShape="1">
          <a:blip r:embed="rId2">
            <a:alphaModFix/>
          </a:blip>
          <a:srcRect t="11566" b="7459"/>
          <a:stretch/>
        </p:blipFill>
        <p:spPr>
          <a:xfrm>
            <a:off x="214717" y="2575264"/>
            <a:ext cx="3858207" cy="3260126"/>
          </a:xfrm>
          <a:prstGeom prst="rect">
            <a:avLst/>
          </a:prstGeom>
          <a:noFill/>
          <a:ln>
            <a:noFill/>
          </a:ln>
        </p:spPr>
      </p:pic>
      <p:sp>
        <p:nvSpPr>
          <p:cNvPr id="8" name="Google Shape;143;p5">
            <a:extLst>
              <a:ext uri="{FF2B5EF4-FFF2-40B4-BE49-F238E27FC236}">
                <a16:creationId xmlns:a16="http://schemas.microsoft.com/office/drawing/2014/main" id="{AD9C62EC-6046-49C0-A843-A9F2D751D1D7}"/>
              </a:ext>
            </a:extLst>
          </p:cNvPr>
          <p:cNvSpPr txBox="1"/>
          <p:nvPr/>
        </p:nvSpPr>
        <p:spPr>
          <a:xfrm>
            <a:off x="479999" y="5855598"/>
            <a:ext cx="3543414" cy="523180"/>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a:ln>
                  <a:noFill/>
                </a:ln>
                <a:solidFill>
                  <a:srgbClr val="000000"/>
                </a:solidFill>
                <a:effectLst/>
                <a:uLnTx/>
                <a:uFillTx/>
                <a:latin typeface="Calibri"/>
                <a:ea typeface="Calibri"/>
                <a:cs typeface="Calibri"/>
                <a:sym typeface="Calibri"/>
              </a:rPr>
              <a:t>Plasmodium falciparum</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parasite prevalence (PfPR</a:t>
            </a:r>
            <a:r>
              <a:rPr kumimoji="0" lang="en-US" sz="1400" b="0" i="0" u="none" strike="noStrike" kern="0" cap="none" spc="0" normalizeH="0" baseline="-25000" noProof="0">
                <a:ln>
                  <a:noFill/>
                </a:ln>
                <a:solidFill>
                  <a:srgbClr val="000000"/>
                </a:solidFill>
                <a:effectLst/>
                <a:uLnTx/>
                <a:uFillTx/>
                <a:latin typeface="Calibri"/>
                <a:ea typeface="Calibri"/>
                <a:cs typeface="Calibri"/>
                <a:sym typeface="Calibri"/>
              </a:rPr>
              <a:t>2-10</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estimates, 2019</a:t>
            </a:r>
            <a:endParaRPr kumimoji="0" sz="11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9" name="Google Shape;144;p5" descr="PfPR 2-10 year-olds in areas &gt;10% (2019)">
            <a:extLst>
              <a:ext uri="{FF2B5EF4-FFF2-40B4-BE49-F238E27FC236}">
                <a16:creationId xmlns:a16="http://schemas.microsoft.com/office/drawing/2014/main" id="{1F06FB9D-CC51-46FE-BD81-B264E3956C0E}"/>
              </a:ext>
            </a:extLst>
          </p:cNvPr>
          <p:cNvPicPr preferRelativeResize="0">
            <a:picLocks noChangeAspect="1"/>
          </p:cNvPicPr>
          <p:nvPr/>
        </p:nvPicPr>
        <p:blipFill rotWithShape="1">
          <a:blip r:embed="rId2">
            <a:alphaModFix/>
          </a:blip>
          <a:srcRect t="84554" r="74791"/>
          <a:stretch/>
        </p:blipFill>
        <p:spPr>
          <a:xfrm>
            <a:off x="426969" y="4974730"/>
            <a:ext cx="1450430" cy="927369"/>
          </a:xfrm>
          <a:prstGeom prst="rect">
            <a:avLst/>
          </a:prstGeom>
          <a:noFill/>
          <a:ln>
            <a:noFill/>
          </a:ln>
        </p:spPr>
      </p:pic>
      <p:sp>
        <p:nvSpPr>
          <p:cNvPr id="13" name="Freeform: Shape 28">
            <a:extLst>
              <a:ext uri="{FF2B5EF4-FFF2-40B4-BE49-F238E27FC236}">
                <a16:creationId xmlns:a16="http://schemas.microsoft.com/office/drawing/2014/main" id="{96D661C9-451C-45A4-9D87-3A957DC47AF8}"/>
              </a:ext>
            </a:extLst>
          </p:cNvPr>
          <p:cNvSpPr/>
          <p:nvPr/>
        </p:nvSpPr>
        <p:spPr>
          <a:xfrm>
            <a:off x="9290363" y="2225400"/>
            <a:ext cx="1368000" cy="1188000"/>
          </a:xfrm>
          <a:custGeom>
            <a:avLst/>
            <a:gdLst>
              <a:gd name="connsiteX0" fmla="*/ 522351 w 1543389"/>
              <a:gd name="connsiteY0" fmla="*/ 1 h 1385784"/>
              <a:gd name="connsiteX1" fmla="*/ 1042120 w 1543389"/>
              <a:gd name="connsiteY1" fmla="*/ 779 h 1385784"/>
              <a:gd name="connsiteX2" fmla="*/ 1251533 w 1543389"/>
              <a:gd name="connsiteY2" fmla="*/ 121277 h 1385784"/>
              <a:gd name="connsiteX3" fmla="*/ 1511233 w 1543389"/>
              <a:gd name="connsiteY3" fmla="*/ 571090 h 1385784"/>
              <a:gd name="connsiteX4" fmla="*/ 1510881 w 1543389"/>
              <a:gd name="connsiteY4" fmla="*/ 812696 h 1385784"/>
              <a:gd name="connsiteX5" fmla="*/ 1251669 w 1543389"/>
              <a:gd name="connsiteY5" fmla="*/ 1263218 h 1385784"/>
              <a:gd name="connsiteX6" fmla="*/ 1042669 w 1543389"/>
              <a:gd name="connsiteY6" fmla="*/ 1385784 h 1385784"/>
              <a:gd name="connsiteX7" fmla="*/ 522958 w 1543389"/>
              <a:gd name="connsiteY7" fmla="*/ 1384973 h 1385784"/>
              <a:gd name="connsiteX8" fmla="*/ 313544 w 1543389"/>
              <a:gd name="connsiteY8" fmla="*/ 1264475 h 1385784"/>
              <a:gd name="connsiteX9" fmla="*/ 53845 w 1543389"/>
              <a:gd name="connsiteY9" fmla="*/ 814662 h 1385784"/>
              <a:gd name="connsiteX10" fmla="*/ 9276 w 1543389"/>
              <a:gd name="connsiteY10" fmla="*/ 840394 h 1385784"/>
              <a:gd name="connsiteX11" fmla="*/ 21 w 1543389"/>
              <a:gd name="connsiteY11" fmla="*/ 834258 h 1385784"/>
              <a:gd name="connsiteX12" fmla="*/ 13314 w 1543389"/>
              <a:gd name="connsiteY12" fmla="*/ 721201 h 1385784"/>
              <a:gd name="connsiteX13" fmla="*/ 30563 w 1543389"/>
              <a:gd name="connsiteY13" fmla="*/ 711243 h 1385784"/>
              <a:gd name="connsiteX14" fmla="*/ 135061 w 1543389"/>
              <a:gd name="connsiteY14" fmla="*/ 756293 h 1385784"/>
              <a:gd name="connsiteX15" fmla="*/ 135748 w 1543389"/>
              <a:gd name="connsiteY15" fmla="*/ 767375 h 1385784"/>
              <a:gd name="connsiteX16" fmla="*/ 89732 w 1543389"/>
              <a:gd name="connsiteY16" fmla="*/ 793943 h 1385784"/>
              <a:gd name="connsiteX17" fmla="*/ 349431 w 1543389"/>
              <a:gd name="connsiteY17" fmla="*/ 1243755 h 1385784"/>
              <a:gd name="connsiteX18" fmla="*/ 522791 w 1543389"/>
              <a:gd name="connsiteY18" fmla="*/ 1344849 h 1385784"/>
              <a:gd name="connsiteX19" fmla="*/ 1042502 w 1543389"/>
              <a:gd name="connsiteY19" fmla="*/ 1345660 h 1385784"/>
              <a:gd name="connsiteX20" fmla="*/ 1216438 w 1543389"/>
              <a:gd name="connsiteY20" fmla="*/ 1245238 h 1385784"/>
              <a:gd name="connsiteX21" fmla="*/ 1475591 w 1543389"/>
              <a:gd name="connsiteY21" fmla="*/ 794750 h 1385784"/>
              <a:gd name="connsiteX22" fmla="*/ 1474663 w 1543389"/>
              <a:gd name="connsiteY22" fmla="*/ 594103 h 1385784"/>
              <a:gd name="connsiteX23" fmla="*/ 1214964 w 1543389"/>
              <a:gd name="connsiteY23" fmla="*/ 144290 h 1385784"/>
              <a:gd name="connsiteX24" fmla="*/ 1041662 w 1543389"/>
              <a:gd name="connsiteY24" fmla="*/ 43163 h 1385784"/>
              <a:gd name="connsiteX25" fmla="*/ 521987 w 1543389"/>
              <a:gd name="connsiteY25" fmla="*/ 42414 h 1385784"/>
              <a:gd name="connsiteX26" fmla="*/ 348051 w 1543389"/>
              <a:gd name="connsiteY26" fmla="*/ 142836 h 1385784"/>
              <a:gd name="connsiteX27" fmla="*/ 58418 w 1543389"/>
              <a:gd name="connsiteY27" fmla="*/ 643461 h 1385784"/>
              <a:gd name="connsiteX28" fmla="*/ 29843 w 1543389"/>
              <a:gd name="connsiteY28" fmla="*/ 650378 h 1385784"/>
              <a:gd name="connsiteX29" fmla="*/ 22953 w 1543389"/>
              <a:gd name="connsiteY29" fmla="*/ 621734 h 1385784"/>
              <a:gd name="connsiteX30" fmla="*/ 312528 w 1543389"/>
              <a:gd name="connsiteY30" fmla="*/ 121143 h 1385784"/>
              <a:gd name="connsiteX31" fmla="*/ 522351 w 1543389"/>
              <a:gd name="connsiteY31" fmla="*/ 1 h 13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389" h="1385784">
                <a:moveTo>
                  <a:pt x="522351" y="1"/>
                </a:moveTo>
                <a:lnTo>
                  <a:pt x="1042120" y="779"/>
                </a:lnTo>
                <a:cubicBezTo>
                  <a:pt x="1128339" y="801"/>
                  <a:pt x="1208405" y="46577"/>
                  <a:pt x="1251533" y="121277"/>
                </a:cubicBezTo>
                <a:lnTo>
                  <a:pt x="1511233" y="571090"/>
                </a:lnTo>
                <a:cubicBezTo>
                  <a:pt x="1554361" y="645790"/>
                  <a:pt x="1553971" y="738018"/>
                  <a:pt x="1510881" y="812696"/>
                </a:cubicBezTo>
                <a:lnTo>
                  <a:pt x="1251669" y="1263218"/>
                </a:lnTo>
                <a:cubicBezTo>
                  <a:pt x="1208579" y="1337896"/>
                  <a:pt x="1128123" y="1384348"/>
                  <a:pt x="1042669" y="1385784"/>
                </a:cubicBezTo>
                <a:lnTo>
                  <a:pt x="522958" y="1384973"/>
                </a:lnTo>
                <a:cubicBezTo>
                  <a:pt x="436739" y="1384951"/>
                  <a:pt x="356708" y="1339237"/>
                  <a:pt x="313544" y="1264475"/>
                </a:cubicBezTo>
                <a:lnTo>
                  <a:pt x="53845" y="814662"/>
                </a:lnTo>
                <a:lnTo>
                  <a:pt x="9276" y="840394"/>
                </a:lnTo>
                <a:cubicBezTo>
                  <a:pt x="4992" y="842867"/>
                  <a:pt x="-369" y="840264"/>
                  <a:pt x="21" y="834258"/>
                </a:cubicBezTo>
                <a:lnTo>
                  <a:pt x="13314" y="721201"/>
                </a:lnTo>
                <a:cubicBezTo>
                  <a:pt x="14271" y="712968"/>
                  <a:pt x="22896" y="707989"/>
                  <a:pt x="30563" y="711243"/>
                </a:cubicBezTo>
                <a:lnTo>
                  <a:pt x="135061" y="756293"/>
                </a:lnTo>
                <a:cubicBezTo>
                  <a:pt x="139600" y="757471"/>
                  <a:pt x="140032" y="764902"/>
                  <a:pt x="135748" y="767375"/>
                </a:cubicBezTo>
                <a:lnTo>
                  <a:pt x="89732" y="793943"/>
                </a:lnTo>
                <a:lnTo>
                  <a:pt x="349431" y="1243755"/>
                </a:lnTo>
                <a:cubicBezTo>
                  <a:pt x="385121" y="1305572"/>
                  <a:pt x="451416" y="1343938"/>
                  <a:pt x="522791" y="1344849"/>
                </a:cubicBezTo>
                <a:lnTo>
                  <a:pt x="1042502" y="1345660"/>
                </a:lnTo>
                <a:cubicBezTo>
                  <a:pt x="1113934" y="1346538"/>
                  <a:pt x="1181483" y="1307539"/>
                  <a:pt x="1216438" y="1245238"/>
                </a:cubicBezTo>
                <a:lnTo>
                  <a:pt x="1475591" y="794750"/>
                </a:lnTo>
                <a:cubicBezTo>
                  <a:pt x="1510489" y="732482"/>
                  <a:pt x="1510353" y="655919"/>
                  <a:pt x="1474663" y="594103"/>
                </a:cubicBezTo>
                <a:lnTo>
                  <a:pt x="1214964" y="144290"/>
                </a:lnTo>
                <a:cubicBezTo>
                  <a:pt x="1179310" y="82535"/>
                  <a:pt x="1113072" y="44136"/>
                  <a:pt x="1041662" y="43163"/>
                </a:cubicBezTo>
                <a:lnTo>
                  <a:pt x="521987" y="42414"/>
                </a:lnTo>
                <a:cubicBezTo>
                  <a:pt x="450519" y="41473"/>
                  <a:pt x="382970" y="80473"/>
                  <a:pt x="348051" y="142836"/>
                </a:cubicBezTo>
                <a:lnTo>
                  <a:pt x="58418" y="643461"/>
                </a:lnTo>
                <a:cubicBezTo>
                  <a:pt x="52319" y="652681"/>
                  <a:pt x="39155" y="656482"/>
                  <a:pt x="29843" y="650378"/>
                </a:cubicBezTo>
                <a:cubicBezTo>
                  <a:pt x="20554" y="644180"/>
                  <a:pt x="16832" y="631050"/>
                  <a:pt x="22953" y="621734"/>
                </a:cubicBezTo>
                <a:lnTo>
                  <a:pt x="312528" y="121143"/>
                </a:lnTo>
                <a:cubicBezTo>
                  <a:pt x="355676" y="46431"/>
                  <a:pt x="436132" y="-21"/>
                  <a:pt x="522351" y="1"/>
                </a:cubicBezTo>
                <a:close/>
              </a:path>
            </a:pathLst>
          </a:custGeom>
          <a:solidFill>
            <a:srgbClr val="0070C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igure">
            <a:extLst>
              <a:ext uri="{FF2B5EF4-FFF2-40B4-BE49-F238E27FC236}">
                <a16:creationId xmlns:a16="http://schemas.microsoft.com/office/drawing/2014/main" id="{1F144094-B6E3-4309-92C2-02CFE5D93028}"/>
              </a:ext>
            </a:extLst>
          </p:cNvPr>
          <p:cNvSpPr>
            <a:spLocks noChangeAspect="1"/>
          </p:cNvSpPr>
          <p:nvPr/>
        </p:nvSpPr>
        <p:spPr>
          <a:xfrm>
            <a:off x="9426470" y="2333400"/>
            <a:ext cx="1095787" cy="972000"/>
          </a:xfrm>
          <a:custGeom>
            <a:avLst/>
            <a:gdLst/>
            <a:ahLst/>
            <a:cxnLst>
              <a:cxn ang="0">
                <a:pos x="wd2" y="hd2"/>
              </a:cxn>
              <a:cxn ang="5400000">
                <a:pos x="wd2" y="hd2"/>
              </a:cxn>
              <a:cxn ang="10800000">
                <a:pos x="wd2" y="hd2"/>
              </a:cxn>
              <a:cxn ang="16200000">
                <a:pos x="wd2" y="hd2"/>
              </a:cxn>
            </a:cxnLst>
            <a:rect l="0" t="0" r="r" b="b"/>
            <a:pathLst>
              <a:path w="21462" h="21600" extrusionOk="0">
                <a:moveTo>
                  <a:pt x="15332" y="0"/>
                </a:moveTo>
                <a:lnTo>
                  <a:pt x="6130" y="0"/>
                </a:lnTo>
                <a:cubicBezTo>
                  <a:pt x="5579" y="0"/>
                  <a:pt x="5083" y="344"/>
                  <a:pt x="4808" y="875"/>
                </a:cubicBezTo>
                <a:lnTo>
                  <a:pt x="207" y="9940"/>
                </a:lnTo>
                <a:cubicBezTo>
                  <a:pt x="-69" y="10472"/>
                  <a:pt x="-69" y="11128"/>
                  <a:pt x="207" y="11660"/>
                </a:cubicBezTo>
                <a:lnTo>
                  <a:pt x="4808" y="20725"/>
                </a:lnTo>
                <a:cubicBezTo>
                  <a:pt x="5083" y="21256"/>
                  <a:pt x="5579" y="21600"/>
                  <a:pt x="6130" y="21600"/>
                </a:cubicBezTo>
                <a:lnTo>
                  <a:pt x="15332" y="21600"/>
                </a:lnTo>
                <a:cubicBezTo>
                  <a:pt x="15883" y="21600"/>
                  <a:pt x="16379" y="21256"/>
                  <a:pt x="16654" y="20725"/>
                </a:cubicBezTo>
                <a:lnTo>
                  <a:pt x="21255" y="11660"/>
                </a:lnTo>
                <a:cubicBezTo>
                  <a:pt x="21531" y="11128"/>
                  <a:pt x="21531" y="10472"/>
                  <a:pt x="21255" y="9940"/>
                </a:cubicBezTo>
                <a:lnTo>
                  <a:pt x="16654" y="875"/>
                </a:lnTo>
                <a:cubicBezTo>
                  <a:pt x="16379" y="344"/>
                  <a:pt x="15855" y="0"/>
                  <a:pt x="15332" y="0"/>
                </a:cubicBezTo>
                <a:close/>
              </a:path>
            </a:pathLst>
          </a:custGeom>
          <a:solidFill>
            <a:schemeClr val="accent5">
              <a:lumMod val="25000"/>
              <a:alpha val="32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Cercle">
            <a:extLst>
              <a:ext uri="{FF2B5EF4-FFF2-40B4-BE49-F238E27FC236}">
                <a16:creationId xmlns:a16="http://schemas.microsoft.com/office/drawing/2014/main" id="{F891A9F5-A1B0-40CB-BC06-414CEC10A65D}"/>
              </a:ext>
            </a:extLst>
          </p:cNvPr>
          <p:cNvSpPr/>
          <p:nvPr/>
        </p:nvSpPr>
        <p:spPr>
          <a:xfrm>
            <a:off x="9596363" y="2441400"/>
            <a:ext cx="756000" cy="756000"/>
          </a:xfrm>
          <a:prstGeom prst="ellipse">
            <a:avLst/>
          </a:prstGeom>
          <a:solidFill>
            <a:srgbClr val="5B9BD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igure">
            <a:extLst>
              <a:ext uri="{FF2B5EF4-FFF2-40B4-BE49-F238E27FC236}">
                <a16:creationId xmlns:a16="http://schemas.microsoft.com/office/drawing/2014/main" id="{04D66D44-9C6B-47F9-AED4-31252F5DE33D}"/>
              </a:ext>
            </a:extLst>
          </p:cNvPr>
          <p:cNvSpPr>
            <a:spLocks noChangeAspect="1"/>
          </p:cNvSpPr>
          <p:nvPr/>
        </p:nvSpPr>
        <p:spPr>
          <a:xfrm>
            <a:off x="4578357" y="2333400"/>
            <a:ext cx="1095787" cy="972000"/>
          </a:xfrm>
          <a:custGeom>
            <a:avLst/>
            <a:gdLst/>
            <a:ahLst/>
            <a:cxnLst>
              <a:cxn ang="0">
                <a:pos x="wd2" y="hd2"/>
              </a:cxn>
              <a:cxn ang="5400000">
                <a:pos x="wd2" y="hd2"/>
              </a:cxn>
              <a:cxn ang="10800000">
                <a:pos x="wd2" y="hd2"/>
              </a:cxn>
              <a:cxn ang="16200000">
                <a:pos x="wd2" y="hd2"/>
              </a:cxn>
            </a:cxnLst>
            <a:rect l="0" t="0" r="r" b="b"/>
            <a:pathLst>
              <a:path w="21462" h="21600" extrusionOk="0">
                <a:moveTo>
                  <a:pt x="6130" y="0"/>
                </a:moveTo>
                <a:lnTo>
                  <a:pt x="15332" y="0"/>
                </a:lnTo>
                <a:cubicBezTo>
                  <a:pt x="15883" y="0"/>
                  <a:pt x="16379" y="344"/>
                  <a:pt x="16654" y="875"/>
                </a:cubicBezTo>
                <a:lnTo>
                  <a:pt x="21255" y="9940"/>
                </a:lnTo>
                <a:cubicBezTo>
                  <a:pt x="21531" y="10472"/>
                  <a:pt x="21531" y="11128"/>
                  <a:pt x="21255" y="11660"/>
                </a:cubicBezTo>
                <a:lnTo>
                  <a:pt x="16654" y="20725"/>
                </a:lnTo>
                <a:cubicBezTo>
                  <a:pt x="16379" y="21256"/>
                  <a:pt x="15883" y="21600"/>
                  <a:pt x="15332" y="21600"/>
                </a:cubicBezTo>
                <a:lnTo>
                  <a:pt x="6130" y="21600"/>
                </a:lnTo>
                <a:cubicBezTo>
                  <a:pt x="5579" y="21600"/>
                  <a:pt x="5083" y="21256"/>
                  <a:pt x="4808" y="20725"/>
                </a:cubicBezTo>
                <a:lnTo>
                  <a:pt x="207" y="11660"/>
                </a:lnTo>
                <a:cubicBezTo>
                  <a:pt x="-69" y="11128"/>
                  <a:pt x="-69" y="10472"/>
                  <a:pt x="207" y="9940"/>
                </a:cubicBezTo>
                <a:lnTo>
                  <a:pt x="4808" y="875"/>
                </a:lnTo>
                <a:cubicBezTo>
                  <a:pt x="5083" y="344"/>
                  <a:pt x="5607" y="0"/>
                  <a:pt x="6130" y="0"/>
                </a:cubicBezTo>
                <a:close/>
              </a:path>
            </a:pathLst>
          </a:custGeom>
          <a:solidFill>
            <a:srgbClr val="FF99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Cercle">
            <a:extLst>
              <a:ext uri="{FF2B5EF4-FFF2-40B4-BE49-F238E27FC236}">
                <a16:creationId xmlns:a16="http://schemas.microsoft.com/office/drawing/2014/main" id="{65088EBA-A33A-428B-A8DD-B23978CC5F14}"/>
              </a:ext>
            </a:extLst>
          </p:cNvPr>
          <p:cNvSpPr/>
          <p:nvPr/>
        </p:nvSpPr>
        <p:spPr>
          <a:xfrm>
            <a:off x="4748250" y="2441400"/>
            <a:ext cx="756000" cy="756000"/>
          </a:xfrm>
          <a:prstGeom prst="ellipse">
            <a:avLst/>
          </a:prstGeom>
          <a:solidFill>
            <a:srgbClr val="CE3E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30">
            <a:extLst>
              <a:ext uri="{FF2B5EF4-FFF2-40B4-BE49-F238E27FC236}">
                <a16:creationId xmlns:a16="http://schemas.microsoft.com/office/drawing/2014/main" id="{0CB3D365-D443-42FA-BC25-FE1748C96AB3}"/>
              </a:ext>
            </a:extLst>
          </p:cNvPr>
          <p:cNvSpPr/>
          <p:nvPr/>
        </p:nvSpPr>
        <p:spPr>
          <a:xfrm>
            <a:off x="4442250" y="2225400"/>
            <a:ext cx="1368000" cy="1188000"/>
          </a:xfrm>
          <a:custGeom>
            <a:avLst/>
            <a:gdLst>
              <a:gd name="connsiteX0" fmla="*/ 1021039 w 1544353"/>
              <a:gd name="connsiteY0" fmla="*/ 1 h 1384361"/>
              <a:gd name="connsiteX1" fmla="*/ 1231685 w 1544353"/>
              <a:gd name="connsiteY1" fmla="*/ 119718 h 1384361"/>
              <a:gd name="connsiteX2" fmla="*/ 1521260 w 1544353"/>
              <a:gd name="connsiteY2" fmla="*/ 620310 h 1384361"/>
              <a:gd name="connsiteX3" fmla="*/ 1514405 w 1544353"/>
              <a:gd name="connsiteY3" fmla="*/ 648892 h 1384361"/>
              <a:gd name="connsiteX4" fmla="*/ 1485830 w 1544353"/>
              <a:gd name="connsiteY4" fmla="*/ 641975 h 1384361"/>
              <a:gd name="connsiteX5" fmla="*/ 1196198 w 1544353"/>
              <a:gd name="connsiteY5" fmla="*/ 141349 h 1384361"/>
              <a:gd name="connsiteX6" fmla="*/ 1022261 w 1544353"/>
              <a:gd name="connsiteY6" fmla="*/ 40927 h 1384361"/>
              <a:gd name="connsiteX7" fmla="*/ 502551 w 1544353"/>
              <a:gd name="connsiteY7" fmla="*/ 41738 h 1384361"/>
              <a:gd name="connsiteX8" fmla="*/ 329249 w 1544353"/>
              <a:gd name="connsiteY8" fmla="*/ 142866 h 1384361"/>
              <a:gd name="connsiteX9" fmla="*/ 69549 w 1544353"/>
              <a:gd name="connsiteY9" fmla="*/ 592679 h 1384361"/>
              <a:gd name="connsiteX10" fmla="*/ 68621 w 1544353"/>
              <a:gd name="connsiteY10" fmla="*/ 793326 h 1384361"/>
              <a:gd name="connsiteX11" fmla="*/ 327774 w 1544353"/>
              <a:gd name="connsiteY11" fmla="*/ 1243815 h 1384361"/>
              <a:gd name="connsiteX12" fmla="*/ 501710 w 1544353"/>
              <a:gd name="connsiteY12" fmla="*/ 1344237 h 1384361"/>
              <a:gd name="connsiteX13" fmla="*/ 1021421 w 1544353"/>
              <a:gd name="connsiteY13" fmla="*/ 1343426 h 1384361"/>
              <a:gd name="connsiteX14" fmla="*/ 1194781 w 1544353"/>
              <a:gd name="connsiteY14" fmla="*/ 1242332 h 1384361"/>
              <a:gd name="connsiteX15" fmla="*/ 1454480 w 1544353"/>
              <a:gd name="connsiteY15" fmla="*/ 792519 h 1384361"/>
              <a:gd name="connsiteX16" fmla="*/ 1408464 w 1544353"/>
              <a:gd name="connsiteY16" fmla="*/ 765951 h 1384361"/>
              <a:gd name="connsiteX17" fmla="*/ 1409152 w 1544353"/>
              <a:gd name="connsiteY17" fmla="*/ 754868 h 1384361"/>
              <a:gd name="connsiteX18" fmla="*/ 1513649 w 1544353"/>
              <a:gd name="connsiteY18" fmla="*/ 709819 h 1384361"/>
              <a:gd name="connsiteX19" fmla="*/ 1530898 w 1544353"/>
              <a:gd name="connsiteY19" fmla="*/ 719777 h 1384361"/>
              <a:gd name="connsiteX20" fmla="*/ 1544191 w 1544353"/>
              <a:gd name="connsiteY20" fmla="*/ 832833 h 1384361"/>
              <a:gd name="connsiteX21" fmla="*/ 1534937 w 1544353"/>
              <a:gd name="connsiteY21" fmla="*/ 838970 h 1384361"/>
              <a:gd name="connsiteX22" fmla="*/ 1490368 w 1544353"/>
              <a:gd name="connsiteY22" fmla="*/ 813238 h 1384361"/>
              <a:gd name="connsiteX23" fmla="*/ 1230668 w 1544353"/>
              <a:gd name="connsiteY23" fmla="*/ 1263051 h 1384361"/>
              <a:gd name="connsiteX24" fmla="*/ 1021254 w 1544353"/>
              <a:gd name="connsiteY24" fmla="*/ 1383550 h 1384361"/>
              <a:gd name="connsiteX25" fmla="*/ 501543 w 1544353"/>
              <a:gd name="connsiteY25" fmla="*/ 1384361 h 1384361"/>
              <a:gd name="connsiteX26" fmla="*/ 291720 w 1544353"/>
              <a:gd name="connsiteY26" fmla="*/ 1263219 h 1384361"/>
              <a:gd name="connsiteX27" fmla="*/ 32509 w 1544353"/>
              <a:gd name="connsiteY27" fmla="*/ 812697 h 1384361"/>
              <a:gd name="connsiteX28" fmla="*/ 32157 w 1544353"/>
              <a:gd name="connsiteY28" fmla="*/ 571091 h 1384361"/>
              <a:gd name="connsiteX29" fmla="*/ 291857 w 1544353"/>
              <a:gd name="connsiteY29" fmla="*/ 121278 h 1384361"/>
              <a:gd name="connsiteX30" fmla="*/ 501270 w 1544353"/>
              <a:gd name="connsiteY30" fmla="*/ 779 h 13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353" h="1384361">
                <a:moveTo>
                  <a:pt x="1021039" y="1"/>
                </a:moveTo>
                <a:cubicBezTo>
                  <a:pt x="1107258" y="-21"/>
                  <a:pt x="1187714" y="46431"/>
                  <a:pt x="1231685" y="119718"/>
                </a:cubicBezTo>
                <a:lnTo>
                  <a:pt x="1521260" y="620310"/>
                </a:lnTo>
                <a:cubicBezTo>
                  <a:pt x="1527381" y="629625"/>
                  <a:pt x="1523659" y="642755"/>
                  <a:pt x="1514405" y="648892"/>
                </a:cubicBezTo>
                <a:cubicBezTo>
                  <a:pt x="1505057" y="655057"/>
                  <a:pt x="1491893" y="651256"/>
                  <a:pt x="1485830" y="641975"/>
                </a:cubicBezTo>
                <a:lnTo>
                  <a:pt x="1196198" y="141349"/>
                </a:lnTo>
                <a:cubicBezTo>
                  <a:pt x="1161242" y="79048"/>
                  <a:pt x="1093694" y="40049"/>
                  <a:pt x="1022261" y="40927"/>
                </a:cubicBezTo>
                <a:lnTo>
                  <a:pt x="502551" y="41738"/>
                </a:lnTo>
                <a:cubicBezTo>
                  <a:pt x="431176" y="42650"/>
                  <a:pt x="364939" y="81049"/>
                  <a:pt x="329249" y="142866"/>
                </a:cubicBezTo>
                <a:lnTo>
                  <a:pt x="69549" y="592679"/>
                </a:lnTo>
                <a:cubicBezTo>
                  <a:pt x="33859" y="654496"/>
                  <a:pt x="33723" y="731059"/>
                  <a:pt x="68621" y="793326"/>
                </a:cubicBezTo>
                <a:lnTo>
                  <a:pt x="327774" y="1243815"/>
                </a:lnTo>
                <a:cubicBezTo>
                  <a:pt x="362729" y="1306116"/>
                  <a:pt x="430278" y="1345116"/>
                  <a:pt x="501710" y="1344237"/>
                </a:cubicBezTo>
                <a:lnTo>
                  <a:pt x="1021421" y="1343426"/>
                </a:lnTo>
                <a:cubicBezTo>
                  <a:pt x="1092795" y="1342514"/>
                  <a:pt x="1159091" y="1304149"/>
                  <a:pt x="1194781" y="1242332"/>
                </a:cubicBezTo>
                <a:lnTo>
                  <a:pt x="1454480" y="792519"/>
                </a:lnTo>
                <a:lnTo>
                  <a:pt x="1408464" y="765951"/>
                </a:lnTo>
                <a:cubicBezTo>
                  <a:pt x="1404181" y="763478"/>
                  <a:pt x="1403790" y="757471"/>
                  <a:pt x="1409152" y="754868"/>
                </a:cubicBezTo>
                <a:lnTo>
                  <a:pt x="1513649" y="709819"/>
                </a:lnTo>
                <a:cubicBezTo>
                  <a:pt x="1521317" y="706564"/>
                  <a:pt x="1529941" y="711544"/>
                  <a:pt x="1530898" y="719777"/>
                </a:cubicBezTo>
                <a:lnTo>
                  <a:pt x="1544191" y="832833"/>
                </a:lnTo>
                <a:cubicBezTo>
                  <a:pt x="1545440" y="837354"/>
                  <a:pt x="1539220" y="841443"/>
                  <a:pt x="1534937" y="838970"/>
                </a:cubicBezTo>
                <a:lnTo>
                  <a:pt x="1490368" y="813238"/>
                </a:lnTo>
                <a:lnTo>
                  <a:pt x="1230668" y="1263051"/>
                </a:lnTo>
                <a:cubicBezTo>
                  <a:pt x="1187539" y="1337752"/>
                  <a:pt x="1107473" y="1383528"/>
                  <a:pt x="1021254" y="1383550"/>
                </a:cubicBezTo>
                <a:lnTo>
                  <a:pt x="501543" y="1384361"/>
                </a:lnTo>
                <a:cubicBezTo>
                  <a:pt x="415267" y="1384350"/>
                  <a:pt x="334810" y="1337898"/>
                  <a:pt x="291720" y="1263219"/>
                </a:cubicBezTo>
                <a:lnTo>
                  <a:pt x="32509" y="812697"/>
                </a:lnTo>
                <a:cubicBezTo>
                  <a:pt x="-10581" y="738019"/>
                  <a:pt x="-10971" y="645791"/>
                  <a:pt x="32157" y="571091"/>
                </a:cubicBezTo>
                <a:lnTo>
                  <a:pt x="291857" y="121278"/>
                </a:lnTo>
                <a:cubicBezTo>
                  <a:pt x="334985" y="46577"/>
                  <a:pt x="415052" y="801"/>
                  <a:pt x="501270" y="779"/>
                </a:cubicBezTo>
                <a:close/>
              </a:path>
            </a:pathLst>
          </a:custGeom>
          <a:solidFill>
            <a:srgbClr val="70AD47">
              <a:lumMod val="50000"/>
            </a:srgbClr>
          </a:solidFill>
          <a:ln w="12700" cap="flat" cmpd="sng" algn="ctr">
            <a:solidFill>
              <a:srgbClr val="CE3E6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3" name="Graphic 22" descr="Factory">
            <a:extLst>
              <a:ext uri="{FF2B5EF4-FFF2-40B4-BE49-F238E27FC236}">
                <a16:creationId xmlns:a16="http://schemas.microsoft.com/office/drawing/2014/main" id="{EEA13CB2-2F93-4B3F-B8A4-27BDCA12EE1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40729" y="2568215"/>
            <a:ext cx="498263" cy="498263"/>
          </a:xfrm>
          <a:prstGeom prst="rect">
            <a:avLst/>
          </a:prstGeom>
        </p:spPr>
      </p:pic>
      <p:pic>
        <p:nvPicPr>
          <p:cNvPr id="28" name="Graphic 27" descr="Earth globe: Africa and Europe">
            <a:extLst>
              <a:ext uri="{FF2B5EF4-FFF2-40B4-BE49-F238E27FC236}">
                <a16:creationId xmlns:a16="http://schemas.microsoft.com/office/drawing/2014/main" id="{00D08822-7ED1-4865-984E-CBFAFFA1FC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59259" y="2572460"/>
            <a:ext cx="498263" cy="498263"/>
          </a:xfrm>
          <a:prstGeom prst="rect">
            <a:avLst/>
          </a:prstGeom>
        </p:spPr>
      </p:pic>
      <p:sp>
        <p:nvSpPr>
          <p:cNvPr id="29" name="Rectangle: Rounded Corners 28">
            <a:extLst>
              <a:ext uri="{FF2B5EF4-FFF2-40B4-BE49-F238E27FC236}">
                <a16:creationId xmlns:a16="http://schemas.microsoft.com/office/drawing/2014/main" id="{75B32D04-8E6E-401B-945E-8ED88AD426E4}"/>
              </a:ext>
            </a:extLst>
          </p:cNvPr>
          <p:cNvSpPr/>
          <p:nvPr/>
        </p:nvSpPr>
        <p:spPr>
          <a:xfrm>
            <a:off x="3984002" y="3692701"/>
            <a:ext cx="2545240" cy="396000"/>
          </a:xfrm>
          <a:prstGeom prst="roundRect">
            <a:avLst/>
          </a:prstGeom>
          <a:solidFill>
            <a:srgbClr val="CE3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Demand</a:t>
            </a:r>
          </a:p>
        </p:txBody>
      </p:sp>
      <p:sp>
        <p:nvSpPr>
          <p:cNvPr id="30" name="TextBox 29">
            <a:extLst>
              <a:ext uri="{FF2B5EF4-FFF2-40B4-BE49-F238E27FC236}">
                <a16:creationId xmlns:a16="http://schemas.microsoft.com/office/drawing/2014/main" id="{1105E248-DEB5-43CA-A58D-DF7451B2757F}"/>
              </a:ext>
            </a:extLst>
          </p:cNvPr>
          <p:cNvSpPr txBox="1"/>
          <p:nvPr/>
        </p:nvSpPr>
        <p:spPr>
          <a:xfrm>
            <a:off x="3984003" y="4143393"/>
            <a:ext cx="2545240" cy="1750085"/>
          </a:xfrm>
          <a:prstGeom prst="rect">
            <a:avLst/>
          </a:prstGeom>
          <a:solidFill>
            <a:srgbClr val="FFCCCC"/>
          </a:solidFill>
        </p:spPr>
        <p:txBody>
          <a:bodyPr wrap="square" tIns="72000" rtlCol="0">
            <a:spAutoFit/>
          </a:bodyPr>
          <a:lstStyle/>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Expected to be high</a:t>
            </a:r>
          </a:p>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Could exceed 80-100 million doses/year (based on Gavi’s latest forecast)</a:t>
            </a:r>
          </a:p>
          <a:p>
            <a:pPr marL="0" marR="0" lvl="0" indent="0" algn="l" defTabSz="457200" rtl="0" eaLnBrk="1" fontAlgn="auto" latinLnBrk="0" hangingPunct="1">
              <a:lnSpc>
                <a:spcPct val="100000"/>
              </a:lnSpc>
              <a:spcBef>
                <a:spcPts val="0"/>
              </a:spcBef>
              <a:spcAft>
                <a:spcPts val="600"/>
              </a:spcAft>
              <a:buClrTx/>
              <a:buSzPct val="140000"/>
              <a:buFontTx/>
              <a:buNone/>
              <a:tabLst/>
              <a:defRPr/>
            </a:pPr>
            <a:endParaRPr kumimoji="0" lang="en-GB" sz="1600" b="0"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31" name="Rectangle: Rounded Corners 30">
            <a:extLst>
              <a:ext uri="{FF2B5EF4-FFF2-40B4-BE49-F238E27FC236}">
                <a16:creationId xmlns:a16="http://schemas.microsoft.com/office/drawing/2014/main" id="{578B9576-8CAD-482F-96E7-E68FF70D40F7}"/>
              </a:ext>
            </a:extLst>
          </p:cNvPr>
          <p:cNvSpPr/>
          <p:nvPr/>
        </p:nvSpPr>
        <p:spPr>
          <a:xfrm>
            <a:off x="8433867" y="3498907"/>
            <a:ext cx="3543414" cy="413850"/>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Supply</a:t>
            </a:r>
            <a:r>
              <a:rPr kumimoji="0" lang="en-GB" sz="2000" b="1" i="0" u="none" strike="noStrike" kern="1200" cap="none" spc="0" normalizeH="0" baseline="30000" noProof="0">
                <a:ln>
                  <a:noFill/>
                </a:ln>
                <a:solidFill>
                  <a:prstClr val="white"/>
                </a:solidFill>
                <a:effectLst/>
                <a:uLnTx/>
                <a:uFillTx/>
                <a:latin typeface="Arial"/>
                <a:ea typeface="+mn-ea"/>
                <a:cs typeface="+mn-cs"/>
              </a:rPr>
              <a:t>1</a:t>
            </a:r>
          </a:p>
        </p:txBody>
      </p:sp>
      <p:sp>
        <p:nvSpPr>
          <p:cNvPr id="32" name="TextBox 31">
            <a:extLst>
              <a:ext uri="{FF2B5EF4-FFF2-40B4-BE49-F238E27FC236}">
                <a16:creationId xmlns:a16="http://schemas.microsoft.com/office/drawing/2014/main" id="{58139491-E002-4022-907F-6B11D0D5516D}"/>
              </a:ext>
            </a:extLst>
          </p:cNvPr>
          <p:cNvSpPr txBox="1"/>
          <p:nvPr/>
        </p:nvSpPr>
        <p:spPr>
          <a:xfrm>
            <a:off x="8433867" y="3967449"/>
            <a:ext cx="3543414" cy="2741877"/>
          </a:xfrm>
          <a:prstGeom prst="rect">
            <a:avLst/>
          </a:prstGeom>
          <a:solidFill>
            <a:srgbClr val="B2C5CD"/>
          </a:solidFill>
        </p:spPr>
        <p:txBody>
          <a:bodyPr wrap="square" tIns="108000" bIns="108000" rtlCol="0">
            <a:spAutoFit/>
          </a:bodyPr>
          <a:lstStyle/>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1 vaccine, single manufacturer </a:t>
            </a:r>
          </a:p>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Supply limited, ramping up with target to reach 15 million doses/</a:t>
            </a:r>
            <a:r>
              <a:rPr kumimoji="0" lang="en-US" sz="1600" b="0" i="0" u="none" strike="noStrike" kern="1200" cap="none" spc="0" normalizeH="0" baseline="0" noProof="0" err="1">
                <a:ln>
                  <a:noFill/>
                </a:ln>
                <a:solidFill>
                  <a:prstClr val="black"/>
                </a:solidFill>
                <a:effectLst/>
                <a:uLnTx/>
                <a:uFillTx/>
                <a:latin typeface="Arial"/>
                <a:ea typeface="+mn-ea"/>
                <a:cs typeface="+mn-cs"/>
              </a:rPr>
              <a:t>yr</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RTS,S product transfer to Bharat Biotech started, expected to be completed by 2029, the latest </a:t>
            </a:r>
          </a:p>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Capacity expansion requires attention and likely ext. support</a:t>
            </a:r>
          </a:p>
          <a:p>
            <a:pPr marL="182563" marR="0" lvl="0" indent="-182563" algn="l" defTabSz="457200" rtl="0" eaLnBrk="1" fontAlgn="auto" latinLnBrk="0" hangingPunct="1">
              <a:lnSpc>
                <a:spcPct val="100000"/>
              </a:lnSpc>
              <a:spcBef>
                <a:spcPts val="0"/>
              </a:spcBef>
              <a:spcAft>
                <a:spcPts val="600"/>
              </a:spcAft>
              <a:buClrTx/>
              <a:buSzPct val="14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Candidate R21/Matrix-M in Ph3</a:t>
            </a:r>
          </a:p>
        </p:txBody>
      </p:sp>
      <p:sp>
        <p:nvSpPr>
          <p:cNvPr id="33" name="TextBox 32">
            <a:extLst>
              <a:ext uri="{FF2B5EF4-FFF2-40B4-BE49-F238E27FC236}">
                <a16:creationId xmlns:a16="http://schemas.microsoft.com/office/drawing/2014/main" id="{4D34DE53-24CC-4DAB-995E-62A0D74572B6}"/>
              </a:ext>
            </a:extLst>
          </p:cNvPr>
          <p:cNvSpPr txBox="1"/>
          <p:nvPr/>
        </p:nvSpPr>
        <p:spPr>
          <a:xfrm>
            <a:off x="3923043" y="6033393"/>
            <a:ext cx="354341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lumMod val="65000"/>
                    <a:lumOff val="35000"/>
                  </a:prstClr>
                </a:solidFill>
                <a:effectLst/>
                <a:uLnTx/>
                <a:uFillTx/>
                <a:latin typeface="Arial"/>
                <a:ea typeface="+mn-ea"/>
                <a:cs typeface="+mn-cs"/>
              </a:rPr>
              <a:t>1/ WHO Malaria Vaccine Global Market Study,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lumMod val="65000"/>
                    <a:lumOff val="35000"/>
                  </a:prstClr>
                </a:solidFill>
                <a:effectLst/>
                <a:uLnTx/>
                <a:uFillTx/>
                <a:latin typeface="Arial"/>
                <a:ea typeface="+mn-ea"/>
                <a:cs typeface="+mn-cs"/>
              </a:rPr>
              <a:t> </a:t>
            </a:r>
            <a:r>
              <a:rPr kumimoji="0" lang="en-GB" sz="1050" b="0" i="0" u="none" strike="noStrike" kern="1200" cap="none" spc="0" normalizeH="0" baseline="0" noProof="0">
                <a:ln>
                  <a:noFill/>
                </a:ln>
                <a:solidFill>
                  <a:prstClr val="black">
                    <a:lumMod val="65000"/>
                    <a:lumOff val="35000"/>
                  </a:prstClr>
                </a:solidFill>
                <a:effectLst/>
                <a:uLnTx/>
                <a:uFillTx/>
                <a:latin typeface="Arial"/>
                <a:ea typeface="+mn-ea"/>
                <a:cs typeface="+mn-cs"/>
                <a:hlinkClick r:id="rId7">
                  <a:extLst>
                    <a:ext uri="{A12FA001-AC4F-418D-AE19-62706E023703}">
                      <ahyp:hlinkClr xmlns:ahyp="http://schemas.microsoft.com/office/drawing/2018/hyperlinkcolor" val="tx"/>
                    </a:ext>
                  </a:extLst>
                </a:hlinkClick>
              </a:rPr>
              <a:t>https://www.who.int/publications/m/item/who-malaria-vaccine-global-market-study-september-2021</a:t>
            </a:r>
            <a:r>
              <a:rPr kumimoji="0" lang="en-GB" sz="1050" b="0" i="0" u="none" strike="noStrike" kern="1200" cap="none" spc="0" normalizeH="0" baseline="0" noProof="0">
                <a:ln>
                  <a:noFill/>
                </a:ln>
                <a:solidFill>
                  <a:prstClr val="black">
                    <a:lumMod val="65000"/>
                    <a:lumOff val="35000"/>
                  </a:prstClr>
                </a:solidFill>
                <a:effectLst/>
                <a:uLnTx/>
                <a:uFillTx/>
                <a:latin typeface="Arial"/>
                <a:ea typeface="+mn-ea"/>
                <a:cs typeface="+mn-cs"/>
              </a:rPr>
              <a:t> </a:t>
            </a:r>
          </a:p>
        </p:txBody>
      </p:sp>
      <p:sp>
        <p:nvSpPr>
          <p:cNvPr id="36" name="Arc 35">
            <a:extLst>
              <a:ext uri="{FF2B5EF4-FFF2-40B4-BE49-F238E27FC236}">
                <a16:creationId xmlns:a16="http://schemas.microsoft.com/office/drawing/2014/main" id="{08230F7B-75E4-49BD-BEE3-A8528445A2EF}"/>
              </a:ext>
            </a:extLst>
          </p:cNvPr>
          <p:cNvSpPr/>
          <p:nvPr/>
        </p:nvSpPr>
        <p:spPr>
          <a:xfrm rot="17948890">
            <a:off x="6954896" y="2133688"/>
            <a:ext cx="1426393" cy="2108492"/>
          </a:xfrm>
          <a:prstGeom prst="arc">
            <a:avLst>
              <a:gd name="adj1" fmla="val 16200000"/>
              <a:gd name="adj2" fmla="val 21333421"/>
            </a:avLst>
          </a:prstGeom>
          <a:ln w="82550">
            <a:solidFill>
              <a:schemeClr val="bg1">
                <a:lumMod val="75000"/>
              </a:schemeClr>
            </a:solidFill>
            <a:headEnd type="stealth" w="med" len="sm"/>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F7F3353D-D16D-4D31-A0DF-057351F92650}"/>
              </a:ext>
            </a:extLst>
          </p:cNvPr>
          <p:cNvSpPr txBox="1"/>
          <p:nvPr/>
        </p:nvSpPr>
        <p:spPr>
          <a:xfrm>
            <a:off x="6029324" y="2730863"/>
            <a:ext cx="274511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lumMod val="65000"/>
                  </a:prstClr>
                </a:solidFill>
                <a:effectLst/>
                <a:uLnTx/>
                <a:uFillTx/>
                <a:latin typeface="Arial"/>
                <a:ea typeface="+mn-ea"/>
                <a:cs typeface="+mn-cs"/>
              </a:rPr>
              <a:t>Allocation Framework to guide where limited supply should go</a:t>
            </a:r>
          </a:p>
        </p:txBody>
      </p:sp>
      <p:sp>
        <p:nvSpPr>
          <p:cNvPr id="22" name="Footer Placeholder 2">
            <a:extLst>
              <a:ext uri="{FF2B5EF4-FFF2-40B4-BE49-F238E27FC236}">
                <a16:creationId xmlns:a16="http://schemas.microsoft.com/office/drawing/2014/main" id="{F278C9D0-22FE-445A-92CD-2AAC7F858DA7}"/>
              </a:ext>
            </a:extLst>
          </p:cNvPr>
          <p:cNvSpPr txBox="1">
            <a:spLocks/>
          </p:cNvSpPr>
          <p:nvPr/>
        </p:nvSpPr>
        <p:spPr>
          <a:xfrm>
            <a:off x="480000" y="6500192"/>
            <a:ext cx="4823521" cy="3578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Arial"/>
                <a:ea typeface="+mn-ea"/>
                <a:cs typeface="+mn-cs"/>
              </a:rPr>
              <a:t>MVIP update 24 February 2022</a:t>
            </a:r>
            <a:endParaRPr kumimoji="0" lang="en-GB"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30236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F2WqO2KRGGF.jFN8CYTtQ"/>
</p:tagLst>
</file>

<file path=ppt/theme/theme1.xml><?xml version="1.0" encoding="utf-8"?>
<a:theme xmlns:a="http://schemas.openxmlformats.org/drawingml/2006/main" name="theme-ps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1544</Words>
  <Application>Microsoft Office PowerPoint</Application>
  <PresentationFormat>Widescreen</PresentationFormat>
  <Paragraphs>229</Paragraphs>
  <Slides>18</Slides>
  <Notes>5</Notes>
  <HiddenSlides>0</HiddenSlides>
  <MMClips>0</MMClips>
  <ScaleCrop>false</ScaleCrop>
  <HeadingPairs>
    <vt:vector size="8" baseType="variant">
      <vt:variant>
        <vt:lpstr>Fonts Used</vt:lpstr>
      </vt:variant>
      <vt:variant>
        <vt:i4>16</vt:i4>
      </vt:variant>
      <vt:variant>
        <vt:lpstr>Theme</vt:lpstr>
      </vt:variant>
      <vt:variant>
        <vt:i4>12</vt:i4>
      </vt:variant>
      <vt:variant>
        <vt:lpstr>Embedded OLE Servers</vt:lpstr>
      </vt:variant>
      <vt:variant>
        <vt:i4>1</vt:i4>
      </vt:variant>
      <vt:variant>
        <vt:lpstr>Slide Titles</vt:lpstr>
      </vt:variant>
      <vt:variant>
        <vt:i4>18</vt:i4>
      </vt:variant>
    </vt:vector>
  </HeadingPairs>
  <TitlesOfParts>
    <vt:vector size="47" baseType="lpstr">
      <vt:lpstr>Arial</vt:lpstr>
      <vt:lpstr>Calibri</vt:lpstr>
      <vt:lpstr>Calibri Light</vt:lpstr>
      <vt:lpstr>Cambria</vt:lpstr>
      <vt:lpstr>Century Gothic</vt:lpstr>
      <vt:lpstr>Constantia</vt:lpstr>
      <vt:lpstr>Corbel</vt:lpstr>
      <vt:lpstr>Courier New</vt:lpstr>
      <vt:lpstr>Ebrima</vt:lpstr>
      <vt:lpstr>Ebrima (Headings)</vt:lpstr>
      <vt:lpstr>Helvetica Neue</vt:lpstr>
      <vt:lpstr>Helvetica Neue Light</vt:lpstr>
      <vt:lpstr>open sans</vt:lpstr>
      <vt:lpstr>Source Sans Pro</vt:lpstr>
      <vt:lpstr>Times New Roman</vt:lpstr>
      <vt:lpstr>Wingdings</vt:lpstr>
      <vt:lpstr>theme-psm</vt:lpstr>
      <vt:lpstr>2_Office Theme</vt:lpstr>
      <vt:lpstr>4_Office Theme</vt:lpstr>
      <vt:lpstr>Office Theme</vt:lpstr>
      <vt:lpstr>1_theme-psm</vt:lpstr>
      <vt:lpstr>2_theme-psm</vt:lpstr>
      <vt:lpstr>3_theme-psm</vt:lpstr>
      <vt:lpstr>1_Office Theme</vt:lpstr>
      <vt:lpstr>5_Office Theme</vt:lpstr>
      <vt:lpstr>6_Office Theme</vt:lpstr>
      <vt:lpstr>7_Office Theme</vt:lpstr>
      <vt:lpstr>4_theme-psm</vt:lpstr>
      <vt:lpstr>think-cell Slide</vt:lpstr>
      <vt:lpstr>Updates from WHO-GMP</vt:lpstr>
      <vt:lpstr>The 3 steps in the pathway to achieve impact</vt:lpstr>
      <vt:lpstr>Better anticipate</vt:lpstr>
      <vt:lpstr>PowerPoint Presentation</vt:lpstr>
      <vt:lpstr>The RTS,S malaria vaccine development</vt:lpstr>
      <vt:lpstr>Layering of malaria interventions increases access to preventive tools</vt:lpstr>
      <vt:lpstr>Interventions may produce synergistic effects</vt:lpstr>
      <vt:lpstr>Another malaria vaccine in development -  R21 / Matrix-M</vt:lpstr>
      <vt:lpstr>An allocation framework for malaria vaccines</vt:lpstr>
      <vt:lpstr>PowerPoint Presentation</vt:lpstr>
      <vt:lpstr>The 3 steps in the pathway to achieve impact</vt:lpstr>
      <vt:lpstr>Draft revisions to chemoprevention recommendations – key points</vt:lpstr>
      <vt:lpstr>Chemoprevention – unlocking the preventive power of medicines</vt:lpstr>
      <vt:lpstr>Presentation of recommendations</vt:lpstr>
      <vt:lpstr>Presentation of recommendations</vt:lpstr>
      <vt:lpstr>Subnational tailoring of malaria control: analytical approach</vt:lpstr>
      <vt:lpstr>Summary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analysis to inform sub-national tailoring of RTS,S vaccine</dc:title>
  <dc:creator>SCHELLENBERG, David</dc:creator>
  <cp:lastModifiedBy>SCHELLENBERG, David</cp:lastModifiedBy>
  <cp:revision>7</cp:revision>
  <dcterms:created xsi:type="dcterms:W3CDTF">2022-02-23T13:18:35Z</dcterms:created>
  <dcterms:modified xsi:type="dcterms:W3CDTF">2022-03-03T13:21:14Z</dcterms:modified>
</cp:coreProperties>
</file>