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2" r:id="rId4"/>
    <p:sldId id="273" r:id="rId5"/>
    <p:sldId id="262" r:id="rId6"/>
    <p:sldId id="258" r:id="rId7"/>
    <p:sldId id="263" r:id="rId8"/>
    <p:sldId id="264" r:id="rId9"/>
    <p:sldId id="260" r:id="rId10"/>
    <p:sldId id="266" r:id="rId11"/>
    <p:sldId id="267" r:id="rId12"/>
    <p:sldId id="269" r:id="rId13"/>
    <p:sldId id="271" r:id="rId14"/>
    <p:sldId id="268" r:id="rId15"/>
    <p:sldId id="270" r:id="rId16"/>
  </p:sldIdLst>
  <p:sldSz cx="12192000" cy="6858000"/>
  <p:notesSz cx="6858000" cy="9144000"/>
  <p:defaultTextStyle>
    <a:defPPr>
      <a:defRPr lang="en-G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5604F-2A59-4E14-9B42-21C68D039F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M"/>
          </a:p>
        </p:txBody>
      </p:sp>
      <p:sp>
        <p:nvSpPr>
          <p:cNvPr id="3" name="Subtitle 2">
            <a:extLst>
              <a:ext uri="{FF2B5EF4-FFF2-40B4-BE49-F238E27FC236}">
                <a16:creationId xmlns:a16="http://schemas.microsoft.com/office/drawing/2014/main" id="{E62CE04D-2FE5-4505-9709-A78B29BFB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M"/>
          </a:p>
        </p:txBody>
      </p:sp>
      <p:sp>
        <p:nvSpPr>
          <p:cNvPr id="4" name="Date Placeholder 3">
            <a:extLst>
              <a:ext uri="{FF2B5EF4-FFF2-40B4-BE49-F238E27FC236}">
                <a16:creationId xmlns:a16="http://schemas.microsoft.com/office/drawing/2014/main" id="{21386413-DA13-466A-BFC9-216329B2F93B}"/>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A718456F-6DE2-47F3-8A21-1EEFEDC5226A}"/>
              </a:ext>
            </a:extLst>
          </p:cNvPr>
          <p:cNvSpPr>
            <a:spLocks noGrp="1"/>
          </p:cNvSpPr>
          <p:nvPr>
            <p:ph type="ftr" sz="quarter" idx="11"/>
          </p:nvPr>
        </p:nvSpPr>
        <p:spPr/>
        <p:txBody>
          <a:bodyPr/>
          <a:lstStyle/>
          <a:p>
            <a:endParaRPr lang="en-GM"/>
          </a:p>
        </p:txBody>
      </p:sp>
      <p:sp>
        <p:nvSpPr>
          <p:cNvPr id="6" name="Slide Number Placeholder 5">
            <a:extLst>
              <a:ext uri="{FF2B5EF4-FFF2-40B4-BE49-F238E27FC236}">
                <a16:creationId xmlns:a16="http://schemas.microsoft.com/office/drawing/2014/main" id="{45557468-9A3E-4D49-B9A7-B9AD3F66997B}"/>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248980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0D828-19AD-4A8B-9151-65EA86C3A5D2}"/>
              </a:ext>
            </a:extLst>
          </p:cNvPr>
          <p:cNvSpPr>
            <a:spLocks noGrp="1"/>
          </p:cNvSpPr>
          <p:nvPr>
            <p:ph type="title"/>
          </p:nvPr>
        </p:nvSpPr>
        <p:spPr/>
        <p:txBody>
          <a:bodyPr/>
          <a:lstStyle/>
          <a:p>
            <a:r>
              <a:rPr lang="en-US"/>
              <a:t>Click to edit Master title style</a:t>
            </a:r>
            <a:endParaRPr lang="en-GM"/>
          </a:p>
        </p:txBody>
      </p:sp>
      <p:sp>
        <p:nvSpPr>
          <p:cNvPr id="3" name="Vertical Text Placeholder 2">
            <a:extLst>
              <a:ext uri="{FF2B5EF4-FFF2-40B4-BE49-F238E27FC236}">
                <a16:creationId xmlns:a16="http://schemas.microsoft.com/office/drawing/2014/main" id="{FB5EDFF1-7B63-4D26-B3B5-DD743E3A0E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Date Placeholder 3">
            <a:extLst>
              <a:ext uri="{FF2B5EF4-FFF2-40B4-BE49-F238E27FC236}">
                <a16:creationId xmlns:a16="http://schemas.microsoft.com/office/drawing/2014/main" id="{775A410E-E916-4E30-946C-694E310077EB}"/>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C03D469C-7A54-46ED-9869-AAB60E4F6494}"/>
              </a:ext>
            </a:extLst>
          </p:cNvPr>
          <p:cNvSpPr>
            <a:spLocks noGrp="1"/>
          </p:cNvSpPr>
          <p:nvPr>
            <p:ph type="ftr" sz="quarter" idx="11"/>
          </p:nvPr>
        </p:nvSpPr>
        <p:spPr/>
        <p:txBody>
          <a:bodyPr/>
          <a:lstStyle/>
          <a:p>
            <a:endParaRPr lang="en-GM"/>
          </a:p>
        </p:txBody>
      </p:sp>
      <p:sp>
        <p:nvSpPr>
          <p:cNvPr id="6" name="Slide Number Placeholder 5">
            <a:extLst>
              <a:ext uri="{FF2B5EF4-FFF2-40B4-BE49-F238E27FC236}">
                <a16:creationId xmlns:a16="http://schemas.microsoft.com/office/drawing/2014/main" id="{3E129172-18AC-420B-987A-F6541776A30E}"/>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6341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C8B5D7-4991-4DE9-AA0C-EB8441117F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M"/>
          </a:p>
        </p:txBody>
      </p:sp>
      <p:sp>
        <p:nvSpPr>
          <p:cNvPr id="3" name="Vertical Text Placeholder 2">
            <a:extLst>
              <a:ext uri="{FF2B5EF4-FFF2-40B4-BE49-F238E27FC236}">
                <a16:creationId xmlns:a16="http://schemas.microsoft.com/office/drawing/2014/main" id="{2E62F835-06C9-47F4-BC2B-AF5030D018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Date Placeholder 3">
            <a:extLst>
              <a:ext uri="{FF2B5EF4-FFF2-40B4-BE49-F238E27FC236}">
                <a16:creationId xmlns:a16="http://schemas.microsoft.com/office/drawing/2014/main" id="{95DB3A60-D2BE-4254-909C-C9F29CCFDC1B}"/>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DABE12B7-53C5-4C9C-A234-624C83F12E87}"/>
              </a:ext>
            </a:extLst>
          </p:cNvPr>
          <p:cNvSpPr>
            <a:spLocks noGrp="1"/>
          </p:cNvSpPr>
          <p:nvPr>
            <p:ph type="ftr" sz="quarter" idx="11"/>
          </p:nvPr>
        </p:nvSpPr>
        <p:spPr/>
        <p:txBody>
          <a:bodyPr/>
          <a:lstStyle/>
          <a:p>
            <a:endParaRPr lang="en-GM"/>
          </a:p>
        </p:txBody>
      </p:sp>
      <p:sp>
        <p:nvSpPr>
          <p:cNvPr id="6" name="Slide Number Placeholder 5">
            <a:extLst>
              <a:ext uri="{FF2B5EF4-FFF2-40B4-BE49-F238E27FC236}">
                <a16:creationId xmlns:a16="http://schemas.microsoft.com/office/drawing/2014/main" id="{022D3088-CC1C-4765-93AD-C816550F7726}"/>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4979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7A4A-2A74-41A1-A580-3CDE2DBD22F1}"/>
              </a:ext>
            </a:extLst>
          </p:cNvPr>
          <p:cNvSpPr>
            <a:spLocks noGrp="1"/>
          </p:cNvSpPr>
          <p:nvPr>
            <p:ph type="title"/>
          </p:nvPr>
        </p:nvSpPr>
        <p:spPr/>
        <p:txBody>
          <a:bodyPr/>
          <a:lstStyle/>
          <a:p>
            <a:r>
              <a:rPr lang="en-US"/>
              <a:t>Click to edit Master title style</a:t>
            </a:r>
            <a:endParaRPr lang="en-GM"/>
          </a:p>
        </p:txBody>
      </p:sp>
      <p:sp>
        <p:nvSpPr>
          <p:cNvPr id="3" name="Content Placeholder 2">
            <a:extLst>
              <a:ext uri="{FF2B5EF4-FFF2-40B4-BE49-F238E27FC236}">
                <a16:creationId xmlns:a16="http://schemas.microsoft.com/office/drawing/2014/main" id="{8DA64B4C-B18A-4CC9-A0EF-7FA05CF504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Date Placeholder 3">
            <a:extLst>
              <a:ext uri="{FF2B5EF4-FFF2-40B4-BE49-F238E27FC236}">
                <a16:creationId xmlns:a16="http://schemas.microsoft.com/office/drawing/2014/main" id="{3A5534AF-1F22-4840-B321-571DB4F8B686}"/>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711D7810-4968-476C-A0A0-EF634D6EC7BF}"/>
              </a:ext>
            </a:extLst>
          </p:cNvPr>
          <p:cNvSpPr>
            <a:spLocks noGrp="1"/>
          </p:cNvSpPr>
          <p:nvPr>
            <p:ph type="ftr" sz="quarter" idx="11"/>
          </p:nvPr>
        </p:nvSpPr>
        <p:spPr/>
        <p:txBody>
          <a:bodyPr/>
          <a:lstStyle/>
          <a:p>
            <a:endParaRPr lang="en-GM"/>
          </a:p>
        </p:txBody>
      </p:sp>
      <p:sp>
        <p:nvSpPr>
          <p:cNvPr id="6" name="Slide Number Placeholder 5">
            <a:extLst>
              <a:ext uri="{FF2B5EF4-FFF2-40B4-BE49-F238E27FC236}">
                <a16:creationId xmlns:a16="http://schemas.microsoft.com/office/drawing/2014/main" id="{64758559-29CE-4E4E-A3CF-385F2DECA891}"/>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325396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092A-A4C7-4182-9BE0-2016324A84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M"/>
          </a:p>
        </p:txBody>
      </p:sp>
      <p:sp>
        <p:nvSpPr>
          <p:cNvPr id="3" name="Text Placeholder 2">
            <a:extLst>
              <a:ext uri="{FF2B5EF4-FFF2-40B4-BE49-F238E27FC236}">
                <a16:creationId xmlns:a16="http://schemas.microsoft.com/office/drawing/2014/main" id="{AE9658E8-1946-4A50-ACEF-745A095F17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10E8BF-297B-4D63-A5AF-7F9CAECBDFAF}"/>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61B2D113-3D1C-41A8-8D0A-545D4E5D8507}"/>
              </a:ext>
            </a:extLst>
          </p:cNvPr>
          <p:cNvSpPr>
            <a:spLocks noGrp="1"/>
          </p:cNvSpPr>
          <p:nvPr>
            <p:ph type="ftr" sz="quarter" idx="11"/>
          </p:nvPr>
        </p:nvSpPr>
        <p:spPr/>
        <p:txBody>
          <a:bodyPr/>
          <a:lstStyle/>
          <a:p>
            <a:endParaRPr lang="en-GM"/>
          </a:p>
        </p:txBody>
      </p:sp>
      <p:sp>
        <p:nvSpPr>
          <p:cNvPr id="6" name="Slide Number Placeholder 5">
            <a:extLst>
              <a:ext uri="{FF2B5EF4-FFF2-40B4-BE49-F238E27FC236}">
                <a16:creationId xmlns:a16="http://schemas.microsoft.com/office/drawing/2014/main" id="{95493273-0244-49FF-A33F-976BE2590C1D}"/>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4287831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C4B4C-2F15-4CFC-883E-D1D842AF4B75}"/>
              </a:ext>
            </a:extLst>
          </p:cNvPr>
          <p:cNvSpPr>
            <a:spLocks noGrp="1"/>
          </p:cNvSpPr>
          <p:nvPr>
            <p:ph type="title"/>
          </p:nvPr>
        </p:nvSpPr>
        <p:spPr/>
        <p:txBody>
          <a:bodyPr/>
          <a:lstStyle/>
          <a:p>
            <a:r>
              <a:rPr lang="en-US"/>
              <a:t>Click to edit Master title style</a:t>
            </a:r>
            <a:endParaRPr lang="en-GM"/>
          </a:p>
        </p:txBody>
      </p:sp>
      <p:sp>
        <p:nvSpPr>
          <p:cNvPr id="3" name="Content Placeholder 2">
            <a:extLst>
              <a:ext uri="{FF2B5EF4-FFF2-40B4-BE49-F238E27FC236}">
                <a16:creationId xmlns:a16="http://schemas.microsoft.com/office/drawing/2014/main" id="{3E609E94-E40B-47E1-A590-3DED4E9602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Content Placeholder 3">
            <a:extLst>
              <a:ext uri="{FF2B5EF4-FFF2-40B4-BE49-F238E27FC236}">
                <a16:creationId xmlns:a16="http://schemas.microsoft.com/office/drawing/2014/main" id="{79734CB2-B60B-409A-A1DA-A6BA6AA2F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5" name="Date Placeholder 4">
            <a:extLst>
              <a:ext uri="{FF2B5EF4-FFF2-40B4-BE49-F238E27FC236}">
                <a16:creationId xmlns:a16="http://schemas.microsoft.com/office/drawing/2014/main" id="{57BA6E71-AA0D-4E68-A1B7-3CD2F3876B7C}"/>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6" name="Footer Placeholder 5">
            <a:extLst>
              <a:ext uri="{FF2B5EF4-FFF2-40B4-BE49-F238E27FC236}">
                <a16:creationId xmlns:a16="http://schemas.microsoft.com/office/drawing/2014/main" id="{6E3F1736-26F1-4015-9920-09343199AAB1}"/>
              </a:ext>
            </a:extLst>
          </p:cNvPr>
          <p:cNvSpPr>
            <a:spLocks noGrp="1"/>
          </p:cNvSpPr>
          <p:nvPr>
            <p:ph type="ftr" sz="quarter" idx="11"/>
          </p:nvPr>
        </p:nvSpPr>
        <p:spPr/>
        <p:txBody>
          <a:bodyPr/>
          <a:lstStyle/>
          <a:p>
            <a:endParaRPr lang="en-GM"/>
          </a:p>
        </p:txBody>
      </p:sp>
      <p:sp>
        <p:nvSpPr>
          <p:cNvPr id="7" name="Slide Number Placeholder 6">
            <a:extLst>
              <a:ext uri="{FF2B5EF4-FFF2-40B4-BE49-F238E27FC236}">
                <a16:creationId xmlns:a16="http://schemas.microsoft.com/office/drawing/2014/main" id="{D0790DFB-0715-4F76-95C6-5765EC5DE1D8}"/>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367007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3428F-342C-494D-8723-3996F7E4B12F}"/>
              </a:ext>
            </a:extLst>
          </p:cNvPr>
          <p:cNvSpPr>
            <a:spLocks noGrp="1"/>
          </p:cNvSpPr>
          <p:nvPr>
            <p:ph type="title"/>
          </p:nvPr>
        </p:nvSpPr>
        <p:spPr>
          <a:xfrm>
            <a:off x="839788" y="365125"/>
            <a:ext cx="10515600" cy="1325563"/>
          </a:xfrm>
        </p:spPr>
        <p:txBody>
          <a:bodyPr/>
          <a:lstStyle/>
          <a:p>
            <a:r>
              <a:rPr lang="en-US"/>
              <a:t>Click to edit Master title style</a:t>
            </a:r>
            <a:endParaRPr lang="en-GM"/>
          </a:p>
        </p:txBody>
      </p:sp>
      <p:sp>
        <p:nvSpPr>
          <p:cNvPr id="3" name="Text Placeholder 2">
            <a:extLst>
              <a:ext uri="{FF2B5EF4-FFF2-40B4-BE49-F238E27FC236}">
                <a16:creationId xmlns:a16="http://schemas.microsoft.com/office/drawing/2014/main" id="{EC01F60C-5BED-4447-9EC9-71B3299508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F4519-C0ED-410D-B31C-F6849A4663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5" name="Text Placeholder 4">
            <a:extLst>
              <a:ext uri="{FF2B5EF4-FFF2-40B4-BE49-F238E27FC236}">
                <a16:creationId xmlns:a16="http://schemas.microsoft.com/office/drawing/2014/main" id="{20BD0B86-254B-46BC-8D22-56CCE3169B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886EF0-7F59-4873-AE4C-74FDEA407E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7" name="Date Placeholder 6">
            <a:extLst>
              <a:ext uri="{FF2B5EF4-FFF2-40B4-BE49-F238E27FC236}">
                <a16:creationId xmlns:a16="http://schemas.microsoft.com/office/drawing/2014/main" id="{D7C0F796-C1DE-434E-BD05-530EBBD4EC4D}"/>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8" name="Footer Placeholder 7">
            <a:extLst>
              <a:ext uri="{FF2B5EF4-FFF2-40B4-BE49-F238E27FC236}">
                <a16:creationId xmlns:a16="http://schemas.microsoft.com/office/drawing/2014/main" id="{AC0CDBB4-86E0-4342-BFD9-1FA8E1502C28}"/>
              </a:ext>
            </a:extLst>
          </p:cNvPr>
          <p:cNvSpPr>
            <a:spLocks noGrp="1"/>
          </p:cNvSpPr>
          <p:nvPr>
            <p:ph type="ftr" sz="quarter" idx="11"/>
          </p:nvPr>
        </p:nvSpPr>
        <p:spPr/>
        <p:txBody>
          <a:bodyPr/>
          <a:lstStyle/>
          <a:p>
            <a:endParaRPr lang="en-GM"/>
          </a:p>
        </p:txBody>
      </p:sp>
      <p:sp>
        <p:nvSpPr>
          <p:cNvPr id="9" name="Slide Number Placeholder 8">
            <a:extLst>
              <a:ext uri="{FF2B5EF4-FFF2-40B4-BE49-F238E27FC236}">
                <a16:creationId xmlns:a16="http://schemas.microsoft.com/office/drawing/2014/main" id="{1C660A74-7E23-4089-8773-550ADE63AA34}"/>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328807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5397B-1453-497D-ABF2-17666FBD2077}"/>
              </a:ext>
            </a:extLst>
          </p:cNvPr>
          <p:cNvSpPr>
            <a:spLocks noGrp="1"/>
          </p:cNvSpPr>
          <p:nvPr>
            <p:ph type="title"/>
          </p:nvPr>
        </p:nvSpPr>
        <p:spPr/>
        <p:txBody>
          <a:bodyPr/>
          <a:lstStyle/>
          <a:p>
            <a:r>
              <a:rPr lang="en-US"/>
              <a:t>Click to edit Master title style</a:t>
            </a:r>
            <a:endParaRPr lang="en-GM"/>
          </a:p>
        </p:txBody>
      </p:sp>
      <p:sp>
        <p:nvSpPr>
          <p:cNvPr id="3" name="Date Placeholder 2">
            <a:extLst>
              <a:ext uri="{FF2B5EF4-FFF2-40B4-BE49-F238E27FC236}">
                <a16:creationId xmlns:a16="http://schemas.microsoft.com/office/drawing/2014/main" id="{9613588D-C950-4B4F-92E9-D2C9862DC2DB}"/>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4" name="Footer Placeholder 3">
            <a:extLst>
              <a:ext uri="{FF2B5EF4-FFF2-40B4-BE49-F238E27FC236}">
                <a16:creationId xmlns:a16="http://schemas.microsoft.com/office/drawing/2014/main" id="{B63214CA-D30D-4650-A861-35FDAF2863FA}"/>
              </a:ext>
            </a:extLst>
          </p:cNvPr>
          <p:cNvSpPr>
            <a:spLocks noGrp="1"/>
          </p:cNvSpPr>
          <p:nvPr>
            <p:ph type="ftr" sz="quarter" idx="11"/>
          </p:nvPr>
        </p:nvSpPr>
        <p:spPr/>
        <p:txBody>
          <a:bodyPr/>
          <a:lstStyle/>
          <a:p>
            <a:endParaRPr lang="en-GM"/>
          </a:p>
        </p:txBody>
      </p:sp>
      <p:sp>
        <p:nvSpPr>
          <p:cNvPr id="5" name="Slide Number Placeholder 4">
            <a:extLst>
              <a:ext uri="{FF2B5EF4-FFF2-40B4-BE49-F238E27FC236}">
                <a16:creationId xmlns:a16="http://schemas.microsoft.com/office/drawing/2014/main" id="{8382E6D4-18F3-4491-B981-8A3BAEAC1FFF}"/>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122782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035A5D-FAB5-4606-8B95-95891C6D7A0D}"/>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3" name="Footer Placeholder 2">
            <a:extLst>
              <a:ext uri="{FF2B5EF4-FFF2-40B4-BE49-F238E27FC236}">
                <a16:creationId xmlns:a16="http://schemas.microsoft.com/office/drawing/2014/main" id="{7CCBC62A-C47F-4BD1-AFC1-F71F8521EEF7}"/>
              </a:ext>
            </a:extLst>
          </p:cNvPr>
          <p:cNvSpPr>
            <a:spLocks noGrp="1"/>
          </p:cNvSpPr>
          <p:nvPr>
            <p:ph type="ftr" sz="quarter" idx="11"/>
          </p:nvPr>
        </p:nvSpPr>
        <p:spPr/>
        <p:txBody>
          <a:bodyPr/>
          <a:lstStyle/>
          <a:p>
            <a:endParaRPr lang="en-GM"/>
          </a:p>
        </p:txBody>
      </p:sp>
      <p:sp>
        <p:nvSpPr>
          <p:cNvPr id="4" name="Slide Number Placeholder 3">
            <a:extLst>
              <a:ext uri="{FF2B5EF4-FFF2-40B4-BE49-F238E27FC236}">
                <a16:creationId xmlns:a16="http://schemas.microsoft.com/office/drawing/2014/main" id="{DD684253-CC1C-43F1-82FE-AB1C9DD519AE}"/>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23796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D747-EA19-440B-8A55-B3D24C32F6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M"/>
          </a:p>
        </p:txBody>
      </p:sp>
      <p:sp>
        <p:nvSpPr>
          <p:cNvPr id="3" name="Content Placeholder 2">
            <a:extLst>
              <a:ext uri="{FF2B5EF4-FFF2-40B4-BE49-F238E27FC236}">
                <a16:creationId xmlns:a16="http://schemas.microsoft.com/office/drawing/2014/main" id="{8B2B3EE7-60FC-4132-B8D3-E69181B9D9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Text Placeholder 3">
            <a:extLst>
              <a:ext uri="{FF2B5EF4-FFF2-40B4-BE49-F238E27FC236}">
                <a16:creationId xmlns:a16="http://schemas.microsoft.com/office/drawing/2014/main" id="{CB5F68A4-FE71-4304-B909-AFF732706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BA65A6-E635-4744-9112-324702F29F56}"/>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6" name="Footer Placeholder 5">
            <a:extLst>
              <a:ext uri="{FF2B5EF4-FFF2-40B4-BE49-F238E27FC236}">
                <a16:creationId xmlns:a16="http://schemas.microsoft.com/office/drawing/2014/main" id="{2B33A1B6-7598-4E99-ABB5-3AA7B40EEB72}"/>
              </a:ext>
            </a:extLst>
          </p:cNvPr>
          <p:cNvSpPr>
            <a:spLocks noGrp="1"/>
          </p:cNvSpPr>
          <p:nvPr>
            <p:ph type="ftr" sz="quarter" idx="11"/>
          </p:nvPr>
        </p:nvSpPr>
        <p:spPr/>
        <p:txBody>
          <a:bodyPr/>
          <a:lstStyle/>
          <a:p>
            <a:endParaRPr lang="en-GM"/>
          </a:p>
        </p:txBody>
      </p:sp>
      <p:sp>
        <p:nvSpPr>
          <p:cNvPr id="7" name="Slide Number Placeholder 6">
            <a:extLst>
              <a:ext uri="{FF2B5EF4-FFF2-40B4-BE49-F238E27FC236}">
                <a16:creationId xmlns:a16="http://schemas.microsoft.com/office/drawing/2014/main" id="{8D573DAA-1605-4E39-AB5F-6B13A1F0F350}"/>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57424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301-BB98-4EBD-9A05-A7A189D4F2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M"/>
          </a:p>
        </p:txBody>
      </p:sp>
      <p:sp>
        <p:nvSpPr>
          <p:cNvPr id="3" name="Picture Placeholder 2">
            <a:extLst>
              <a:ext uri="{FF2B5EF4-FFF2-40B4-BE49-F238E27FC236}">
                <a16:creationId xmlns:a16="http://schemas.microsoft.com/office/drawing/2014/main" id="{F5EBE8AF-ADAD-4BE7-92E1-F38D61F18C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M"/>
          </a:p>
        </p:txBody>
      </p:sp>
      <p:sp>
        <p:nvSpPr>
          <p:cNvPr id="4" name="Text Placeholder 3">
            <a:extLst>
              <a:ext uri="{FF2B5EF4-FFF2-40B4-BE49-F238E27FC236}">
                <a16:creationId xmlns:a16="http://schemas.microsoft.com/office/drawing/2014/main" id="{D8BCC896-786D-4368-99D0-65F2F0A22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959D27-9224-4DF2-ADD9-11D0A9980E48}"/>
              </a:ext>
            </a:extLst>
          </p:cNvPr>
          <p:cNvSpPr>
            <a:spLocks noGrp="1"/>
          </p:cNvSpPr>
          <p:nvPr>
            <p:ph type="dt" sz="half" idx="10"/>
          </p:nvPr>
        </p:nvSpPr>
        <p:spPr/>
        <p:txBody>
          <a:bodyPr/>
          <a:lstStyle/>
          <a:p>
            <a:fld id="{BC3F2D14-33BC-4A97-89A8-EE1C1097A0BF}" type="datetimeFigureOut">
              <a:rPr lang="en-GM" smtClean="0"/>
              <a:t>03/01/2022</a:t>
            </a:fld>
            <a:endParaRPr lang="en-GM"/>
          </a:p>
        </p:txBody>
      </p:sp>
      <p:sp>
        <p:nvSpPr>
          <p:cNvPr id="6" name="Footer Placeholder 5">
            <a:extLst>
              <a:ext uri="{FF2B5EF4-FFF2-40B4-BE49-F238E27FC236}">
                <a16:creationId xmlns:a16="http://schemas.microsoft.com/office/drawing/2014/main" id="{43EAFE75-EA6F-4232-ADB4-C2785C30BA59}"/>
              </a:ext>
            </a:extLst>
          </p:cNvPr>
          <p:cNvSpPr>
            <a:spLocks noGrp="1"/>
          </p:cNvSpPr>
          <p:nvPr>
            <p:ph type="ftr" sz="quarter" idx="11"/>
          </p:nvPr>
        </p:nvSpPr>
        <p:spPr/>
        <p:txBody>
          <a:bodyPr/>
          <a:lstStyle/>
          <a:p>
            <a:endParaRPr lang="en-GM"/>
          </a:p>
        </p:txBody>
      </p:sp>
      <p:sp>
        <p:nvSpPr>
          <p:cNvPr id="7" name="Slide Number Placeholder 6">
            <a:extLst>
              <a:ext uri="{FF2B5EF4-FFF2-40B4-BE49-F238E27FC236}">
                <a16:creationId xmlns:a16="http://schemas.microsoft.com/office/drawing/2014/main" id="{CA23FD12-0885-44C2-8C2B-373A7C362EDB}"/>
              </a:ext>
            </a:extLst>
          </p:cNvPr>
          <p:cNvSpPr>
            <a:spLocks noGrp="1"/>
          </p:cNvSpPr>
          <p:nvPr>
            <p:ph type="sldNum" sz="quarter" idx="12"/>
          </p:nvPr>
        </p:nvSpPr>
        <p:spPr/>
        <p:txBody>
          <a:bodyPr/>
          <a:lstStyle/>
          <a:p>
            <a:fld id="{317C4133-C09D-4273-97AD-96D47E795D08}" type="slidenum">
              <a:rPr lang="en-GM" smtClean="0"/>
              <a:t>‹#›</a:t>
            </a:fld>
            <a:endParaRPr lang="en-GM"/>
          </a:p>
        </p:txBody>
      </p:sp>
    </p:spTree>
    <p:extLst>
      <p:ext uri="{BB962C8B-B14F-4D97-AF65-F5344CB8AC3E}">
        <p14:creationId xmlns:p14="http://schemas.microsoft.com/office/powerpoint/2010/main" val="254728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00223D-2B7B-4145-B21F-049BD96125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M"/>
          </a:p>
        </p:txBody>
      </p:sp>
      <p:sp>
        <p:nvSpPr>
          <p:cNvPr id="3" name="Text Placeholder 2">
            <a:extLst>
              <a:ext uri="{FF2B5EF4-FFF2-40B4-BE49-F238E27FC236}">
                <a16:creationId xmlns:a16="http://schemas.microsoft.com/office/drawing/2014/main" id="{6D610892-9573-4E08-8939-50BF947AD7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M"/>
          </a:p>
        </p:txBody>
      </p:sp>
      <p:sp>
        <p:nvSpPr>
          <p:cNvPr id="4" name="Date Placeholder 3">
            <a:extLst>
              <a:ext uri="{FF2B5EF4-FFF2-40B4-BE49-F238E27FC236}">
                <a16:creationId xmlns:a16="http://schemas.microsoft.com/office/drawing/2014/main" id="{113D561B-97B4-43FD-9CB2-461AF13BBF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F2D14-33BC-4A97-89A8-EE1C1097A0BF}" type="datetimeFigureOut">
              <a:rPr lang="en-GM" smtClean="0"/>
              <a:t>03/01/2022</a:t>
            </a:fld>
            <a:endParaRPr lang="en-GM"/>
          </a:p>
        </p:txBody>
      </p:sp>
      <p:sp>
        <p:nvSpPr>
          <p:cNvPr id="5" name="Footer Placeholder 4">
            <a:extLst>
              <a:ext uri="{FF2B5EF4-FFF2-40B4-BE49-F238E27FC236}">
                <a16:creationId xmlns:a16="http://schemas.microsoft.com/office/drawing/2014/main" id="{C7CD5C34-D934-41F8-8F5F-81176D3EC0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M"/>
          </a:p>
        </p:txBody>
      </p:sp>
      <p:sp>
        <p:nvSpPr>
          <p:cNvPr id="6" name="Slide Number Placeholder 5">
            <a:extLst>
              <a:ext uri="{FF2B5EF4-FFF2-40B4-BE49-F238E27FC236}">
                <a16:creationId xmlns:a16="http://schemas.microsoft.com/office/drawing/2014/main" id="{F8DC9B2E-404A-4BB1-B426-99B857E2F3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C4133-C09D-4273-97AD-96D47E795D08}" type="slidenum">
              <a:rPr lang="en-GM" smtClean="0"/>
              <a:t>‹#›</a:t>
            </a:fld>
            <a:endParaRPr lang="en-GM"/>
          </a:p>
        </p:txBody>
      </p:sp>
    </p:spTree>
    <p:extLst>
      <p:ext uri="{BB962C8B-B14F-4D97-AF65-F5344CB8AC3E}">
        <p14:creationId xmlns:p14="http://schemas.microsoft.com/office/powerpoint/2010/main" val="2592363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1D55A-A3C3-4D06-B6F3-7D3C2C68EBD7}"/>
              </a:ext>
            </a:extLst>
          </p:cNvPr>
          <p:cNvSpPr>
            <a:spLocks noGrp="1"/>
          </p:cNvSpPr>
          <p:nvPr>
            <p:ph type="ctrTitle"/>
          </p:nvPr>
        </p:nvSpPr>
        <p:spPr/>
        <p:txBody>
          <a:bodyPr/>
          <a:lstStyle/>
          <a:p>
            <a:r>
              <a:rPr lang="en-US" dirty="0"/>
              <a:t>DHIS TRACKER</a:t>
            </a:r>
            <a:endParaRPr lang="en-GM" dirty="0"/>
          </a:p>
        </p:txBody>
      </p:sp>
      <p:sp>
        <p:nvSpPr>
          <p:cNvPr id="3" name="Subtitle 2">
            <a:extLst>
              <a:ext uri="{FF2B5EF4-FFF2-40B4-BE49-F238E27FC236}">
                <a16:creationId xmlns:a16="http://schemas.microsoft.com/office/drawing/2014/main" id="{4F35DD00-C177-4C11-8436-D738A986D04E}"/>
              </a:ext>
            </a:extLst>
          </p:cNvPr>
          <p:cNvSpPr>
            <a:spLocks noGrp="1"/>
          </p:cNvSpPr>
          <p:nvPr>
            <p:ph type="subTitle" idx="1"/>
          </p:nvPr>
        </p:nvSpPr>
        <p:spPr/>
        <p:txBody>
          <a:bodyPr>
            <a:normAutofit lnSpcReduction="10000"/>
          </a:bodyPr>
          <a:lstStyle/>
          <a:p>
            <a:endParaRPr lang="en-US" dirty="0"/>
          </a:p>
          <a:p>
            <a:endParaRPr lang="en-US" dirty="0"/>
          </a:p>
          <a:p>
            <a:endParaRPr lang="en-US" dirty="0"/>
          </a:p>
          <a:p>
            <a:r>
              <a:rPr lang="en-US" dirty="0"/>
              <a:t>THE GAMBIA PRESENTATION</a:t>
            </a:r>
            <a:endParaRPr lang="en-GM" dirty="0"/>
          </a:p>
        </p:txBody>
      </p:sp>
    </p:spTree>
    <p:extLst>
      <p:ext uri="{BB962C8B-B14F-4D97-AF65-F5344CB8AC3E}">
        <p14:creationId xmlns:p14="http://schemas.microsoft.com/office/powerpoint/2010/main" val="371140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B4AD2-E169-4AFE-8C88-C67070C14572}"/>
              </a:ext>
            </a:extLst>
          </p:cNvPr>
          <p:cNvSpPr>
            <a:spLocks noGrp="1"/>
          </p:cNvSpPr>
          <p:nvPr>
            <p:ph type="title"/>
          </p:nvPr>
        </p:nvSpPr>
        <p:spPr>
          <a:xfrm>
            <a:off x="838200" y="365125"/>
            <a:ext cx="10515600" cy="1325563"/>
          </a:xfrm>
        </p:spPr>
        <p:txBody>
          <a:bodyPr>
            <a:normAutofit/>
          </a:bodyPr>
          <a:lstStyle/>
          <a:p>
            <a:pPr algn="ctr"/>
            <a:r>
              <a:rPr lang="en-US" sz="4800" b="1" dirty="0"/>
              <a:t>ACHIEVEMENTS</a:t>
            </a:r>
            <a:endParaRPr lang="en-GM" sz="4800" b="1" dirty="0"/>
          </a:p>
        </p:txBody>
      </p:sp>
      <p:sp>
        <p:nvSpPr>
          <p:cNvPr id="3" name="Content Placeholder 2">
            <a:extLst>
              <a:ext uri="{FF2B5EF4-FFF2-40B4-BE49-F238E27FC236}">
                <a16:creationId xmlns:a16="http://schemas.microsoft.com/office/drawing/2014/main" id="{670B1C75-97CB-4AA9-A0E9-C91516ACC9DE}"/>
              </a:ext>
            </a:extLst>
          </p:cNvPr>
          <p:cNvSpPr>
            <a:spLocks noGrp="1"/>
          </p:cNvSpPr>
          <p:nvPr>
            <p:ph idx="1"/>
          </p:nvPr>
        </p:nvSpPr>
        <p:spPr/>
        <p:txBody>
          <a:bodyPr/>
          <a:lstStyle/>
          <a:p>
            <a:r>
              <a:rPr lang="en-US" dirty="0"/>
              <a:t>There was real time SMC data collection using the DHIS2 tracker.</a:t>
            </a:r>
          </a:p>
          <a:p>
            <a:r>
              <a:rPr lang="en-US" dirty="0"/>
              <a:t>Data quality checks were done daily i.e. as soon as data collectors sync their data.</a:t>
            </a:r>
          </a:p>
          <a:p>
            <a:r>
              <a:rPr lang="en-US" dirty="0"/>
              <a:t>The data was analyzed at the end of each day, this helped to identify the areas that were not reached and whether all the children were reached compared to the previous cycle.</a:t>
            </a:r>
          </a:p>
          <a:p>
            <a:r>
              <a:rPr lang="en-US" dirty="0"/>
              <a:t>Audit trails were available to identify data collectors who were doing wrong data collection to rectify data and for mentoring and coaching.</a:t>
            </a:r>
          </a:p>
          <a:p>
            <a:endParaRPr lang="en-GM" dirty="0"/>
          </a:p>
        </p:txBody>
      </p:sp>
    </p:spTree>
    <p:extLst>
      <p:ext uri="{BB962C8B-B14F-4D97-AF65-F5344CB8AC3E}">
        <p14:creationId xmlns:p14="http://schemas.microsoft.com/office/powerpoint/2010/main" val="1044381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4E9F4-171E-44E2-9A33-84F584230BB6}"/>
              </a:ext>
            </a:extLst>
          </p:cNvPr>
          <p:cNvSpPr>
            <a:spLocks noGrp="1"/>
          </p:cNvSpPr>
          <p:nvPr>
            <p:ph type="title"/>
          </p:nvPr>
        </p:nvSpPr>
        <p:spPr>
          <a:xfrm>
            <a:off x="869244" y="304801"/>
            <a:ext cx="10484556" cy="1385888"/>
          </a:xfrm>
        </p:spPr>
        <p:txBody>
          <a:bodyPr>
            <a:normAutofit/>
          </a:bodyPr>
          <a:lstStyle/>
          <a:p>
            <a:pPr algn="ctr"/>
            <a:r>
              <a:rPr lang="en-US" sz="4800" b="1" dirty="0"/>
              <a:t>Challenges</a:t>
            </a:r>
            <a:endParaRPr lang="en-GM" sz="4800" b="1" dirty="0"/>
          </a:p>
        </p:txBody>
      </p:sp>
      <p:sp>
        <p:nvSpPr>
          <p:cNvPr id="3" name="Content Placeholder 2">
            <a:extLst>
              <a:ext uri="{FF2B5EF4-FFF2-40B4-BE49-F238E27FC236}">
                <a16:creationId xmlns:a16="http://schemas.microsoft.com/office/drawing/2014/main" id="{B3821318-FFC1-4C92-8329-EEBB9C6F8929}"/>
              </a:ext>
            </a:extLst>
          </p:cNvPr>
          <p:cNvSpPr>
            <a:spLocks noGrp="1"/>
          </p:cNvSpPr>
          <p:nvPr>
            <p:ph idx="1"/>
          </p:nvPr>
        </p:nvSpPr>
        <p:spPr>
          <a:xfrm>
            <a:off x="564444" y="1467556"/>
            <a:ext cx="11221156" cy="5085643"/>
          </a:xfrm>
        </p:spPr>
        <p:txBody>
          <a:bodyPr>
            <a:normAutofit/>
          </a:bodyPr>
          <a:lstStyle/>
          <a:p>
            <a:r>
              <a:rPr lang="en-US" sz="3200" dirty="0"/>
              <a:t>There were some design issues that were detected during the implementation stage e.g. The data element was child treated  should have been an end product based on the answer to the previous question.</a:t>
            </a:r>
          </a:p>
          <a:p>
            <a:r>
              <a:rPr lang="en-US" sz="3200" dirty="0"/>
              <a:t>Some children’s previous cycle record didn’t appear on some devices which we suspect is due to the level of the org unit the form was assigned to.</a:t>
            </a:r>
          </a:p>
          <a:p>
            <a:r>
              <a:rPr lang="en-US" sz="3200" dirty="0"/>
              <a:t>Inadequate data quality auditors because it was the four central level supervisors who were doing the data quality checks.</a:t>
            </a:r>
          </a:p>
          <a:p>
            <a:r>
              <a:rPr lang="en-US" sz="3200" dirty="0"/>
              <a:t>The app showing false errors in drugs reconciliation.</a:t>
            </a:r>
          </a:p>
          <a:p>
            <a:endParaRPr lang="en-GM" sz="3200" dirty="0"/>
          </a:p>
        </p:txBody>
      </p:sp>
    </p:spTree>
    <p:extLst>
      <p:ext uri="{BB962C8B-B14F-4D97-AF65-F5344CB8AC3E}">
        <p14:creationId xmlns:p14="http://schemas.microsoft.com/office/powerpoint/2010/main" val="752906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BE9F-F7F2-4B9A-BD34-4364EB3D7FA6}"/>
              </a:ext>
            </a:extLst>
          </p:cNvPr>
          <p:cNvSpPr>
            <a:spLocks noGrp="1"/>
          </p:cNvSpPr>
          <p:nvPr>
            <p:ph type="title"/>
          </p:nvPr>
        </p:nvSpPr>
        <p:spPr>
          <a:xfrm>
            <a:off x="824089" y="383822"/>
            <a:ext cx="10529711" cy="1306866"/>
          </a:xfrm>
        </p:spPr>
        <p:txBody>
          <a:bodyPr>
            <a:normAutofit/>
          </a:bodyPr>
          <a:lstStyle/>
          <a:p>
            <a:pPr algn="ctr"/>
            <a:r>
              <a:rPr lang="en-US" sz="4800" b="1" dirty="0"/>
              <a:t>Continuation</a:t>
            </a:r>
            <a:endParaRPr lang="en-GM" sz="4800" b="1" dirty="0"/>
          </a:p>
        </p:txBody>
      </p:sp>
      <p:sp>
        <p:nvSpPr>
          <p:cNvPr id="3" name="Content Placeholder 2">
            <a:extLst>
              <a:ext uri="{FF2B5EF4-FFF2-40B4-BE49-F238E27FC236}">
                <a16:creationId xmlns:a16="http://schemas.microsoft.com/office/drawing/2014/main" id="{FF7E7C21-D352-4854-8223-B285339C160F}"/>
              </a:ext>
            </a:extLst>
          </p:cNvPr>
          <p:cNvSpPr>
            <a:spLocks noGrp="1"/>
          </p:cNvSpPr>
          <p:nvPr>
            <p:ph idx="1"/>
          </p:nvPr>
        </p:nvSpPr>
        <p:spPr>
          <a:xfrm>
            <a:off x="838200" y="1825625"/>
            <a:ext cx="10515600" cy="4351338"/>
          </a:xfrm>
        </p:spPr>
        <p:txBody>
          <a:bodyPr>
            <a:normAutofit/>
          </a:bodyPr>
          <a:lstStyle/>
          <a:p>
            <a:r>
              <a:rPr lang="en-US" sz="3200" dirty="0"/>
              <a:t>There are no boundaries layer (no shape file) in maps.</a:t>
            </a:r>
          </a:p>
          <a:p>
            <a:r>
              <a:rPr lang="en-US" sz="3200" dirty="0"/>
              <a:t>Wrong coordinates seen in maps.</a:t>
            </a:r>
          </a:p>
          <a:p>
            <a:r>
              <a:rPr lang="en-US" sz="3200" dirty="0"/>
              <a:t>Certain data elements should be end products instead of input fields e.g., “was child treated” and “remaining balance” in drugs reconciliation.</a:t>
            </a:r>
          </a:p>
          <a:p>
            <a:endParaRPr lang="en-US" sz="3200" dirty="0"/>
          </a:p>
          <a:p>
            <a:endParaRPr lang="en-GM" sz="3200" dirty="0"/>
          </a:p>
        </p:txBody>
      </p:sp>
    </p:spTree>
    <p:extLst>
      <p:ext uri="{BB962C8B-B14F-4D97-AF65-F5344CB8AC3E}">
        <p14:creationId xmlns:p14="http://schemas.microsoft.com/office/powerpoint/2010/main" val="3616872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2EB3-FCE5-4AFB-B15B-D3C2797F43D9}"/>
              </a:ext>
            </a:extLst>
          </p:cNvPr>
          <p:cNvSpPr>
            <a:spLocks noGrp="1"/>
          </p:cNvSpPr>
          <p:nvPr>
            <p:ph type="title"/>
          </p:nvPr>
        </p:nvSpPr>
        <p:spPr>
          <a:xfrm>
            <a:off x="778933" y="270933"/>
            <a:ext cx="10574867" cy="1419756"/>
          </a:xfrm>
        </p:spPr>
        <p:txBody>
          <a:bodyPr>
            <a:normAutofit/>
          </a:bodyPr>
          <a:lstStyle/>
          <a:p>
            <a:r>
              <a:rPr lang="en-US" sz="4800" b="1" dirty="0"/>
              <a:t>A map showing false coordinates</a:t>
            </a:r>
            <a:endParaRPr lang="en-GM" sz="4800" b="1" dirty="0"/>
          </a:p>
        </p:txBody>
      </p:sp>
      <p:pic>
        <p:nvPicPr>
          <p:cNvPr id="5" name="Content Placeholder 4">
            <a:extLst>
              <a:ext uri="{FF2B5EF4-FFF2-40B4-BE49-F238E27FC236}">
                <a16:creationId xmlns:a16="http://schemas.microsoft.com/office/drawing/2014/main" id="{7EAC0008-DAA4-4F54-B6A2-994A0AC637D1}"/>
              </a:ext>
            </a:extLst>
          </p:cNvPr>
          <p:cNvPicPr>
            <a:picLocks noGrp="1" noChangeAspect="1"/>
          </p:cNvPicPr>
          <p:nvPr>
            <p:ph idx="1"/>
          </p:nvPr>
        </p:nvPicPr>
        <p:blipFill>
          <a:blip r:embed="rId2"/>
          <a:stretch>
            <a:fillRect/>
          </a:stretch>
        </p:blipFill>
        <p:spPr>
          <a:xfrm>
            <a:off x="838200" y="1825625"/>
            <a:ext cx="10515600" cy="4678880"/>
          </a:xfrm>
        </p:spPr>
      </p:pic>
    </p:spTree>
    <p:extLst>
      <p:ext uri="{BB962C8B-B14F-4D97-AF65-F5344CB8AC3E}">
        <p14:creationId xmlns:p14="http://schemas.microsoft.com/office/powerpoint/2010/main" val="3863459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5DD0F-941C-409A-B3EB-C4AF613CD0BD}"/>
              </a:ext>
            </a:extLst>
          </p:cNvPr>
          <p:cNvSpPr>
            <a:spLocks noGrp="1"/>
          </p:cNvSpPr>
          <p:nvPr>
            <p:ph type="title"/>
          </p:nvPr>
        </p:nvSpPr>
        <p:spPr>
          <a:xfrm>
            <a:off x="790222" y="316089"/>
            <a:ext cx="10563578" cy="1374599"/>
          </a:xfrm>
        </p:spPr>
        <p:txBody>
          <a:bodyPr>
            <a:normAutofit/>
          </a:bodyPr>
          <a:lstStyle/>
          <a:p>
            <a:pPr algn="ctr"/>
            <a:r>
              <a:rPr lang="en-US" sz="4800" b="1" dirty="0"/>
              <a:t>Conclusion</a:t>
            </a:r>
            <a:endParaRPr lang="en-GM" sz="4800" b="1" dirty="0"/>
          </a:p>
        </p:txBody>
      </p:sp>
      <p:sp>
        <p:nvSpPr>
          <p:cNvPr id="3" name="Content Placeholder 2">
            <a:extLst>
              <a:ext uri="{FF2B5EF4-FFF2-40B4-BE49-F238E27FC236}">
                <a16:creationId xmlns:a16="http://schemas.microsoft.com/office/drawing/2014/main" id="{6CAE748B-0AAE-4C65-8F44-CF657D88671F}"/>
              </a:ext>
            </a:extLst>
          </p:cNvPr>
          <p:cNvSpPr>
            <a:spLocks noGrp="1"/>
          </p:cNvSpPr>
          <p:nvPr>
            <p:ph idx="1"/>
          </p:nvPr>
        </p:nvSpPr>
        <p:spPr/>
        <p:txBody>
          <a:bodyPr/>
          <a:lstStyle/>
          <a:p>
            <a:r>
              <a:rPr lang="en-US" dirty="0"/>
              <a:t>DHIS2 Tracker is very effective in collecting of SMC data and it helps to track children treated a s well as episodes of reactions.</a:t>
            </a:r>
          </a:p>
          <a:p>
            <a:r>
              <a:rPr lang="en-US" dirty="0"/>
              <a:t>This was very helpful as the information can be used by drug regulators to determine drug safety issues.</a:t>
            </a:r>
          </a:p>
          <a:p>
            <a:r>
              <a:rPr lang="en-US" dirty="0"/>
              <a:t>DHIS2 Tracker should be evaluated so as to determine possible scale up to all districts and region implementing SMC in the Gambia.</a:t>
            </a:r>
          </a:p>
          <a:p>
            <a:r>
              <a:rPr lang="en-US" dirty="0"/>
              <a:t>The Gambia already have local staff capacity in DHIS2 tracker setup and configuration.</a:t>
            </a:r>
            <a:endParaRPr lang="en-GM" dirty="0"/>
          </a:p>
        </p:txBody>
      </p:sp>
    </p:spTree>
    <p:extLst>
      <p:ext uri="{BB962C8B-B14F-4D97-AF65-F5344CB8AC3E}">
        <p14:creationId xmlns:p14="http://schemas.microsoft.com/office/powerpoint/2010/main" val="2222330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20A22-8363-45BF-BD28-03E7DC8DEAEA}"/>
              </a:ext>
            </a:extLst>
          </p:cNvPr>
          <p:cNvSpPr>
            <a:spLocks noGrp="1"/>
          </p:cNvSpPr>
          <p:nvPr>
            <p:ph type="title"/>
          </p:nvPr>
        </p:nvSpPr>
        <p:spPr>
          <a:xfrm>
            <a:off x="767644" y="327379"/>
            <a:ext cx="10586156" cy="1363310"/>
          </a:xfrm>
        </p:spPr>
        <p:txBody>
          <a:bodyPr>
            <a:normAutofit/>
          </a:bodyPr>
          <a:lstStyle/>
          <a:p>
            <a:pPr algn="ctr"/>
            <a:r>
              <a:rPr lang="en-US" sz="4800" b="1" dirty="0"/>
              <a:t>Recommendations/ Way Forward</a:t>
            </a:r>
          </a:p>
        </p:txBody>
      </p:sp>
      <p:sp>
        <p:nvSpPr>
          <p:cNvPr id="3" name="Content Placeholder 2">
            <a:extLst>
              <a:ext uri="{FF2B5EF4-FFF2-40B4-BE49-F238E27FC236}">
                <a16:creationId xmlns:a16="http://schemas.microsoft.com/office/drawing/2014/main" id="{723E1A5E-DC8D-4B6B-B767-429045BA9AC4}"/>
              </a:ext>
            </a:extLst>
          </p:cNvPr>
          <p:cNvSpPr>
            <a:spLocks noGrp="1"/>
          </p:cNvSpPr>
          <p:nvPr>
            <p:ph idx="1"/>
          </p:nvPr>
        </p:nvSpPr>
        <p:spPr/>
        <p:txBody>
          <a:bodyPr/>
          <a:lstStyle/>
          <a:p>
            <a:r>
              <a:rPr lang="en-US" dirty="0"/>
              <a:t>CRS and NMCP to meet and evaluate the DHIS2 pilot and determine if its use should be scaled up to other regions during the 2022 SMC campaign. </a:t>
            </a:r>
          </a:p>
          <a:p>
            <a:endParaRPr lang="en-US" dirty="0"/>
          </a:p>
        </p:txBody>
      </p:sp>
    </p:spTree>
    <p:extLst>
      <p:ext uri="{BB962C8B-B14F-4D97-AF65-F5344CB8AC3E}">
        <p14:creationId xmlns:p14="http://schemas.microsoft.com/office/powerpoint/2010/main" val="412349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A2B89-5995-4F2C-AE13-87A8F3021F7D}"/>
              </a:ext>
            </a:extLst>
          </p:cNvPr>
          <p:cNvSpPr>
            <a:spLocks noGrp="1"/>
          </p:cNvSpPr>
          <p:nvPr>
            <p:ph type="title"/>
          </p:nvPr>
        </p:nvSpPr>
        <p:spPr>
          <a:xfrm>
            <a:off x="846666" y="395111"/>
            <a:ext cx="10507133" cy="1295577"/>
          </a:xfrm>
        </p:spPr>
        <p:txBody>
          <a:bodyPr>
            <a:normAutofit/>
          </a:bodyPr>
          <a:lstStyle/>
          <a:p>
            <a:pPr algn="ctr"/>
            <a:r>
              <a:rPr lang="en-US" sz="4800" b="1" dirty="0"/>
              <a:t>Introduction</a:t>
            </a:r>
            <a:endParaRPr lang="en-GM" sz="4800" b="1" dirty="0"/>
          </a:p>
        </p:txBody>
      </p:sp>
      <p:sp>
        <p:nvSpPr>
          <p:cNvPr id="3" name="Content Placeholder 2">
            <a:extLst>
              <a:ext uri="{FF2B5EF4-FFF2-40B4-BE49-F238E27FC236}">
                <a16:creationId xmlns:a16="http://schemas.microsoft.com/office/drawing/2014/main" id="{67649A80-3A25-488B-8841-AE9A095BD96C}"/>
              </a:ext>
            </a:extLst>
          </p:cNvPr>
          <p:cNvSpPr>
            <a:spLocks noGrp="1"/>
          </p:cNvSpPr>
          <p:nvPr>
            <p:ph idx="1"/>
          </p:nvPr>
        </p:nvSpPr>
        <p:spPr/>
        <p:txBody>
          <a:bodyPr>
            <a:normAutofit lnSpcReduction="10000"/>
          </a:bodyPr>
          <a:lstStyle/>
          <a:p>
            <a:r>
              <a:rPr lang="en-US" sz="2600" dirty="0">
                <a:latin typeface="Times New Roman" panose="02020603050405020304" pitchFamily="18" charset="0"/>
                <a:cs typeface="Times New Roman" panose="02020603050405020304" pitchFamily="18" charset="0"/>
              </a:rPr>
              <a:t>In August 2021, CRS provided funding and in consultation with NMCP trained 59 data collectors and 9 team supervisors in preparation for piloting of the DHIS2 Tracker in SMC campaign</a:t>
            </a:r>
          </a:p>
          <a:p>
            <a:r>
              <a:rPr lang="en-US" sz="2600" dirty="0">
                <a:latin typeface="Times New Roman" panose="02020603050405020304" pitchFamily="18" charset="0"/>
                <a:cs typeface="Times New Roman" panose="02020603050405020304" pitchFamily="18" charset="0"/>
              </a:rPr>
              <a:t>The aim was to find out the usability of the platform for SMC and possibly scale up its use for SMC thus replacing the current platform </a:t>
            </a:r>
            <a:r>
              <a:rPr lang="en-US" sz="2600" dirty="0" err="1">
                <a:latin typeface="Times New Roman" panose="02020603050405020304" pitchFamily="18" charset="0"/>
                <a:cs typeface="Times New Roman" panose="02020603050405020304" pitchFamily="18" charset="0"/>
              </a:rPr>
              <a:t>commcare</a:t>
            </a:r>
            <a:r>
              <a:rPr lang="en-US" sz="2600" dirty="0">
                <a:latin typeface="Times New Roman" panose="02020603050405020304" pitchFamily="18" charset="0"/>
                <a:cs typeface="Times New Roman" panose="02020603050405020304" pitchFamily="18" charset="0"/>
              </a:rPr>
              <a:t>.</a:t>
            </a:r>
          </a:p>
          <a:p>
            <a:r>
              <a:rPr lang="en-US" sz="2600" dirty="0">
                <a:latin typeface="Times New Roman" panose="02020603050405020304" pitchFamily="18" charset="0"/>
                <a:cs typeface="Times New Roman" panose="02020603050405020304" pitchFamily="18" charset="0"/>
              </a:rPr>
              <a:t>The training covered the following areas:</a:t>
            </a:r>
          </a:p>
          <a:p>
            <a:pPr marL="342900" marR="0" lvl="0" indent="-342900" algn="just">
              <a:spcBef>
                <a:spcPts val="0"/>
              </a:spcBef>
              <a:spcAft>
                <a:spcPts val="20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Understand the DHIS2 tracker application</a:t>
            </a:r>
          </a:p>
          <a:p>
            <a:pPr marL="342900" marR="0" lvl="0" indent="-342900" algn="just">
              <a:spcBef>
                <a:spcPts val="0"/>
              </a:spcBef>
              <a:spcAft>
                <a:spcPts val="20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Ability to configure the DHIS2 tracker mobile application</a:t>
            </a:r>
          </a:p>
          <a:p>
            <a:pPr marL="342900" marR="0" lvl="0" indent="-342900" algn="just">
              <a:spcBef>
                <a:spcPts val="0"/>
              </a:spcBef>
              <a:spcAft>
                <a:spcPts val="20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Knowledge on the SMC DHIS2 application</a:t>
            </a:r>
          </a:p>
          <a:p>
            <a:pPr marL="342900" marR="0" lvl="0" indent="-342900" algn="just">
              <a:spcBef>
                <a:spcPts val="0"/>
              </a:spcBef>
              <a:spcAft>
                <a:spcPts val="20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Develop participants skills to capture Data using SMC DHIS2 application</a:t>
            </a:r>
          </a:p>
          <a:p>
            <a:pPr marL="342900" marR="0" lvl="0" indent="-342900" algn="just">
              <a:spcBef>
                <a:spcPts val="0"/>
              </a:spcBef>
              <a:spcAft>
                <a:spcPts val="200"/>
              </a:spcAft>
              <a:buFont typeface="Symbol" panose="05050102010706020507" pitchFamily="18"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Knowledge on how to ensure Data quality is achieved</a:t>
            </a:r>
          </a:p>
          <a:p>
            <a:endParaRPr lang="en-GM" dirty="0"/>
          </a:p>
        </p:txBody>
      </p:sp>
    </p:spTree>
    <p:extLst>
      <p:ext uri="{BB962C8B-B14F-4D97-AF65-F5344CB8AC3E}">
        <p14:creationId xmlns:p14="http://schemas.microsoft.com/office/powerpoint/2010/main" val="1211279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56C9-7041-4FF4-AAB2-7E84EBA5B98F}"/>
              </a:ext>
            </a:extLst>
          </p:cNvPr>
          <p:cNvSpPr>
            <a:spLocks noGrp="1"/>
          </p:cNvSpPr>
          <p:nvPr>
            <p:ph type="title"/>
          </p:nvPr>
        </p:nvSpPr>
        <p:spPr/>
        <p:txBody>
          <a:bodyPr/>
          <a:lstStyle/>
          <a:p>
            <a:r>
              <a:rPr lang="en-US" dirty="0"/>
              <a:t>Dashboard showing the Children Treated by Circle in Kombo South</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F6CF9949-03DF-414B-81AA-C57B518EAFD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43" t="60178"/>
          <a:stretch/>
        </p:blipFill>
        <p:spPr>
          <a:xfrm>
            <a:off x="276606" y="2647950"/>
            <a:ext cx="11638787" cy="1123950"/>
          </a:xfrm>
        </p:spPr>
      </p:pic>
    </p:spTree>
    <p:extLst>
      <p:ext uri="{BB962C8B-B14F-4D97-AF65-F5344CB8AC3E}">
        <p14:creationId xmlns:p14="http://schemas.microsoft.com/office/powerpoint/2010/main" val="281880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56C9-7041-4FF4-AAB2-7E84EBA5B98F}"/>
              </a:ext>
            </a:extLst>
          </p:cNvPr>
          <p:cNvSpPr>
            <a:spLocks noGrp="1"/>
          </p:cNvSpPr>
          <p:nvPr>
            <p:ph type="title"/>
          </p:nvPr>
        </p:nvSpPr>
        <p:spPr/>
        <p:txBody>
          <a:bodyPr/>
          <a:lstStyle/>
          <a:p>
            <a:r>
              <a:rPr lang="en-US" dirty="0"/>
              <a:t>A breakdown of new Enrollment by Circle in Kombo South</a:t>
            </a:r>
          </a:p>
        </p:txBody>
      </p:sp>
      <p:pic>
        <p:nvPicPr>
          <p:cNvPr id="7" name="Content Placeholder 6" descr="Chart, waterfall chart&#10;&#10;Description automatically generated">
            <a:extLst>
              <a:ext uri="{FF2B5EF4-FFF2-40B4-BE49-F238E27FC236}">
                <a16:creationId xmlns:a16="http://schemas.microsoft.com/office/drawing/2014/main" id="{A550B54E-9D91-4C83-B3E2-3E166A74A3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385" y="2455816"/>
            <a:ext cx="11900615" cy="3110315"/>
          </a:xfrm>
        </p:spPr>
      </p:pic>
    </p:spTree>
    <p:extLst>
      <p:ext uri="{BB962C8B-B14F-4D97-AF65-F5344CB8AC3E}">
        <p14:creationId xmlns:p14="http://schemas.microsoft.com/office/powerpoint/2010/main" val="361296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A6DE4-5E82-4F7C-8FF7-B7C765CBDE5D}"/>
              </a:ext>
            </a:extLst>
          </p:cNvPr>
          <p:cNvSpPr>
            <a:spLocks noGrp="1"/>
          </p:cNvSpPr>
          <p:nvPr>
            <p:ph type="title"/>
          </p:nvPr>
        </p:nvSpPr>
        <p:spPr>
          <a:xfrm>
            <a:off x="767644" y="372533"/>
            <a:ext cx="10587744" cy="1318155"/>
          </a:xfrm>
        </p:spPr>
        <p:txBody>
          <a:bodyPr>
            <a:normAutofit/>
          </a:bodyPr>
          <a:lstStyle/>
          <a:p>
            <a:pPr algn="ctr"/>
            <a:r>
              <a:rPr lang="en-US" sz="4800" b="1" dirty="0"/>
              <a:t>Children treated</a:t>
            </a:r>
            <a:endParaRPr lang="en-GM" sz="4800" b="1" dirty="0"/>
          </a:p>
        </p:txBody>
      </p:sp>
      <p:sp>
        <p:nvSpPr>
          <p:cNvPr id="3" name="Text Placeholder 2">
            <a:extLst>
              <a:ext uri="{FF2B5EF4-FFF2-40B4-BE49-F238E27FC236}">
                <a16:creationId xmlns:a16="http://schemas.microsoft.com/office/drawing/2014/main" id="{BC2E1886-0E6D-4046-95C3-BFAE228C4994}"/>
              </a:ext>
            </a:extLst>
          </p:cNvPr>
          <p:cNvSpPr>
            <a:spLocks noGrp="1"/>
          </p:cNvSpPr>
          <p:nvPr>
            <p:ph type="body" idx="1"/>
          </p:nvPr>
        </p:nvSpPr>
        <p:spPr>
          <a:xfrm>
            <a:off x="836612" y="1953155"/>
            <a:ext cx="5157787" cy="823912"/>
          </a:xfrm>
        </p:spPr>
        <p:txBody>
          <a:bodyPr/>
          <a:lstStyle/>
          <a:p>
            <a:r>
              <a:rPr lang="en-US" dirty="0"/>
              <a:t>Number </a:t>
            </a:r>
            <a:r>
              <a:rPr lang="en-US" dirty="0" err="1"/>
              <a:t>fo</a:t>
            </a:r>
            <a:r>
              <a:rPr lang="en-US" dirty="0"/>
              <a:t> Children successfully treated with 1</a:t>
            </a:r>
            <a:r>
              <a:rPr lang="en-US" baseline="30000" dirty="0"/>
              <a:t>st</a:t>
            </a:r>
            <a:r>
              <a:rPr lang="en-US" dirty="0"/>
              <a:t> dose</a:t>
            </a:r>
            <a:endParaRPr lang="en-GM" dirty="0"/>
          </a:p>
        </p:txBody>
      </p:sp>
      <p:sp>
        <p:nvSpPr>
          <p:cNvPr id="5" name="Text Placeholder 4">
            <a:extLst>
              <a:ext uri="{FF2B5EF4-FFF2-40B4-BE49-F238E27FC236}">
                <a16:creationId xmlns:a16="http://schemas.microsoft.com/office/drawing/2014/main" id="{0A921DF8-EE2D-4883-A121-FB1FD48978F2}"/>
              </a:ext>
            </a:extLst>
          </p:cNvPr>
          <p:cNvSpPr>
            <a:spLocks noGrp="1"/>
          </p:cNvSpPr>
          <p:nvPr>
            <p:ph type="body" sz="quarter" idx="3"/>
          </p:nvPr>
        </p:nvSpPr>
        <p:spPr>
          <a:xfrm>
            <a:off x="6271417" y="1953155"/>
            <a:ext cx="5183188" cy="823912"/>
          </a:xfrm>
        </p:spPr>
        <p:txBody>
          <a:bodyPr/>
          <a:lstStyle/>
          <a:p>
            <a:r>
              <a:rPr lang="en-US" dirty="0"/>
              <a:t>Number of Children treated by </a:t>
            </a:r>
            <a:r>
              <a:rPr lang="en-US" dirty="0" err="1"/>
              <a:t>redose</a:t>
            </a:r>
            <a:endParaRPr lang="en-GM" dirty="0"/>
          </a:p>
        </p:txBody>
      </p:sp>
      <p:pic>
        <p:nvPicPr>
          <p:cNvPr id="7" name="Content Placeholder 6">
            <a:extLst>
              <a:ext uri="{FF2B5EF4-FFF2-40B4-BE49-F238E27FC236}">
                <a16:creationId xmlns:a16="http://schemas.microsoft.com/office/drawing/2014/main" id="{110708BE-9FB7-4F8E-AFC7-4FAE9202E384}"/>
              </a:ext>
            </a:extLst>
          </p:cNvPr>
          <p:cNvPicPr>
            <a:picLocks noGrp="1" noChangeAspect="1"/>
          </p:cNvPicPr>
          <p:nvPr>
            <p:ph sz="half" idx="2"/>
          </p:nvPr>
        </p:nvPicPr>
        <p:blipFill>
          <a:blip r:embed="rId2"/>
          <a:stretch>
            <a:fillRect/>
          </a:stretch>
        </p:blipFill>
        <p:spPr>
          <a:xfrm>
            <a:off x="737395" y="2777067"/>
            <a:ext cx="5388326" cy="3715808"/>
          </a:xfrm>
          <a:prstGeom prst="rect">
            <a:avLst/>
          </a:prstGeom>
        </p:spPr>
      </p:pic>
      <p:pic>
        <p:nvPicPr>
          <p:cNvPr id="8" name="Content Placeholder 7">
            <a:extLst>
              <a:ext uri="{FF2B5EF4-FFF2-40B4-BE49-F238E27FC236}">
                <a16:creationId xmlns:a16="http://schemas.microsoft.com/office/drawing/2014/main" id="{FF1BDBF9-3135-468D-B590-86FA7D92D84A}"/>
              </a:ext>
            </a:extLst>
          </p:cNvPr>
          <p:cNvPicPr>
            <a:picLocks noGrp="1" noChangeAspect="1"/>
          </p:cNvPicPr>
          <p:nvPr>
            <p:ph sz="quarter" idx="4"/>
          </p:nvPr>
        </p:nvPicPr>
        <p:blipFill>
          <a:blip r:embed="rId3"/>
          <a:stretch>
            <a:fillRect/>
          </a:stretch>
        </p:blipFill>
        <p:spPr>
          <a:xfrm>
            <a:off x="6271417" y="2777067"/>
            <a:ext cx="5187429" cy="3715807"/>
          </a:xfrm>
          <a:prstGeom prst="rect">
            <a:avLst/>
          </a:prstGeom>
        </p:spPr>
      </p:pic>
    </p:spTree>
    <p:extLst>
      <p:ext uri="{BB962C8B-B14F-4D97-AF65-F5344CB8AC3E}">
        <p14:creationId xmlns:p14="http://schemas.microsoft.com/office/powerpoint/2010/main" val="63249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3D28-744C-47C9-B1AD-99D7ED436712}"/>
              </a:ext>
            </a:extLst>
          </p:cNvPr>
          <p:cNvSpPr>
            <a:spLocks noGrp="1"/>
          </p:cNvSpPr>
          <p:nvPr>
            <p:ph type="title"/>
          </p:nvPr>
        </p:nvSpPr>
        <p:spPr>
          <a:xfrm>
            <a:off x="835378" y="338667"/>
            <a:ext cx="10518422" cy="1352021"/>
          </a:xfrm>
        </p:spPr>
        <p:txBody>
          <a:bodyPr>
            <a:normAutofit/>
          </a:bodyPr>
          <a:lstStyle/>
          <a:p>
            <a:pPr algn="ctr"/>
            <a:r>
              <a:rPr lang="en-US" sz="4800" b="1" dirty="0"/>
              <a:t>Children treated by gender</a:t>
            </a:r>
            <a:endParaRPr lang="en-GM" sz="4800" b="1" dirty="0"/>
          </a:p>
        </p:txBody>
      </p:sp>
      <p:pic>
        <p:nvPicPr>
          <p:cNvPr id="4" name="Picture 3">
            <a:extLst>
              <a:ext uri="{FF2B5EF4-FFF2-40B4-BE49-F238E27FC236}">
                <a16:creationId xmlns:a16="http://schemas.microsoft.com/office/drawing/2014/main" id="{9020A170-5B1A-46C6-A745-E0ADA55C49C2}"/>
              </a:ext>
            </a:extLst>
          </p:cNvPr>
          <p:cNvPicPr>
            <a:picLocks noChangeAspect="1"/>
          </p:cNvPicPr>
          <p:nvPr/>
        </p:nvPicPr>
        <p:blipFill>
          <a:blip r:embed="rId2"/>
          <a:stretch>
            <a:fillRect/>
          </a:stretch>
        </p:blipFill>
        <p:spPr>
          <a:xfrm>
            <a:off x="808950" y="1978203"/>
            <a:ext cx="10544849" cy="4208108"/>
          </a:xfrm>
          <a:prstGeom prst="rect">
            <a:avLst/>
          </a:prstGeom>
        </p:spPr>
      </p:pic>
    </p:spTree>
    <p:extLst>
      <p:ext uri="{BB962C8B-B14F-4D97-AF65-F5344CB8AC3E}">
        <p14:creationId xmlns:p14="http://schemas.microsoft.com/office/powerpoint/2010/main" val="3824938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0E43A-8ABE-441A-92A6-691919D4AF82}"/>
              </a:ext>
            </a:extLst>
          </p:cNvPr>
          <p:cNvSpPr>
            <a:spLocks noGrp="1"/>
          </p:cNvSpPr>
          <p:nvPr>
            <p:ph type="title"/>
          </p:nvPr>
        </p:nvSpPr>
        <p:spPr>
          <a:xfrm>
            <a:off x="835378" y="349957"/>
            <a:ext cx="10520010" cy="1340732"/>
          </a:xfrm>
        </p:spPr>
        <p:txBody>
          <a:bodyPr>
            <a:normAutofit/>
          </a:bodyPr>
          <a:lstStyle/>
          <a:p>
            <a:pPr algn="ctr"/>
            <a:r>
              <a:rPr lang="en-US" sz="4800" b="1" dirty="0"/>
              <a:t>Children who are not treated</a:t>
            </a:r>
            <a:endParaRPr lang="en-GM" sz="4800" b="1" dirty="0"/>
          </a:p>
        </p:txBody>
      </p:sp>
      <p:sp>
        <p:nvSpPr>
          <p:cNvPr id="3" name="Text Placeholder 2">
            <a:extLst>
              <a:ext uri="{FF2B5EF4-FFF2-40B4-BE49-F238E27FC236}">
                <a16:creationId xmlns:a16="http://schemas.microsoft.com/office/drawing/2014/main" id="{C1308DB1-BEC9-4C10-A7A0-BEEBD4C8BFC8}"/>
              </a:ext>
            </a:extLst>
          </p:cNvPr>
          <p:cNvSpPr>
            <a:spLocks noGrp="1"/>
          </p:cNvSpPr>
          <p:nvPr>
            <p:ph type="body" idx="1"/>
          </p:nvPr>
        </p:nvSpPr>
        <p:spPr/>
        <p:txBody>
          <a:bodyPr/>
          <a:lstStyle/>
          <a:p>
            <a:r>
              <a:rPr lang="en-US" dirty="0"/>
              <a:t>Number of children not treated</a:t>
            </a:r>
            <a:endParaRPr lang="en-GM" dirty="0"/>
          </a:p>
        </p:txBody>
      </p:sp>
      <p:pic>
        <p:nvPicPr>
          <p:cNvPr id="8" name="Content Placeholder 7">
            <a:extLst>
              <a:ext uri="{FF2B5EF4-FFF2-40B4-BE49-F238E27FC236}">
                <a16:creationId xmlns:a16="http://schemas.microsoft.com/office/drawing/2014/main" id="{64CC717D-CBA9-47E6-A38D-1EFB98A84A7C}"/>
              </a:ext>
            </a:extLst>
          </p:cNvPr>
          <p:cNvPicPr>
            <a:picLocks noGrp="1" noChangeAspect="1"/>
          </p:cNvPicPr>
          <p:nvPr>
            <p:ph sz="half" idx="2"/>
          </p:nvPr>
        </p:nvPicPr>
        <p:blipFill>
          <a:blip r:embed="rId2"/>
          <a:stretch>
            <a:fillRect/>
          </a:stretch>
        </p:blipFill>
        <p:spPr>
          <a:xfrm>
            <a:off x="839788" y="2585154"/>
            <a:ext cx="5180014" cy="3907719"/>
          </a:xfrm>
        </p:spPr>
      </p:pic>
      <p:sp>
        <p:nvSpPr>
          <p:cNvPr id="5" name="Text Placeholder 4">
            <a:extLst>
              <a:ext uri="{FF2B5EF4-FFF2-40B4-BE49-F238E27FC236}">
                <a16:creationId xmlns:a16="http://schemas.microsoft.com/office/drawing/2014/main" id="{79B831BF-4A24-4F50-83C0-B7F0AED16B3A}"/>
              </a:ext>
            </a:extLst>
          </p:cNvPr>
          <p:cNvSpPr>
            <a:spLocks noGrp="1"/>
          </p:cNvSpPr>
          <p:nvPr>
            <p:ph type="body" sz="quarter" idx="3"/>
          </p:nvPr>
        </p:nvSpPr>
        <p:spPr/>
        <p:txBody>
          <a:bodyPr/>
          <a:lstStyle/>
          <a:p>
            <a:r>
              <a:rPr lang="en-US" dirty="0"/>
              <a:t>Reasons for not treating </a:t>
            </a:r>
            <a:endParaRPr lang="en-GM" dirty="0"/>
          </a:p>
        </p:txBody>
      </p:sp>
      <p:pic>
        <p:nvPicPr>
          <p:cNvPr id="9" name="Content Placeholder 8">
            <a:extLst>
              <a:ext uri="{FF2B5EF4-FFF2-40B4-BE49-F238E27FC236}">
                <a16:creationId xmlns:a16="http://schemas.microsoft.com/office/drawing/2014/main" id="{E4A35789-F26A-46FF-B933-8638F5F2087D}"/>
              </a:ext>
            </a:extLst>
          </p:cNvPr>
          <p:cNvPicPr>
            <a:picLocks noGrp="1" noChangeAspect="1"/>
          </p:cNvPicPr>
          <p:nvPr>
            <p:ph sz="quarter" idx="4"/>
          </p:nvPr>
        </p:nvPicPr>
        <p:blipFill>
          <a:blip r:embed="rId3"/>
          <a:stretch>
            <a:fillRect/>
          </a:stretch>
        </p:blipFill>
        <p:spPr>
          <a:xfrm>
            <a:off x="6172199" y="2585155"/>
            <a:ext cx="5342467" cy="3907718"/>
          </a:xfrm>
        </p:spPr>
      </p:pic>
    </p:spTree>
    <p:extLst>
      <p:ext uri="{BB962C8B-B14F-4D97-AF65-F5344CB8AC3E}">
        <p14:creationId xmlns:p14="http://schemas.microsoft.com/office/powerpoint/2010/main" val="337968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11557-5F0A-483E-AC54-CE561AB353F1}"/>
              </a:ext>
            </a:extLst>
          </p:cNvPr>
          <p:cNvSpPr>
            <a:spLocks noGrp="1"/>
          </p:cNvSpPr>
          <p:nvPr>
            <p:ph type="title"/>
          </p:nvPr>
        </p:nvSpPr>
        <p:spPr>
          <a:xfrm>
            <a:off x="844062" y="398585"/>
            <a:ext cx="10511326" cy="1292103"/>
          </a:xfrm>
        </p:spPr>
        <p:txBody>
          <a:bodyPr>
            <a:normAutofit fontScale="90000"/>
          </a:bodyPr>
          <a:lstStyle/>
          <a:p>
            <a:pPr algn="ctr"/>
            <a:r>
              <a:rPr lang="en-US" b="1" dirty="0"/>
              <a:t>Adverse drugs reaction and children taken to the health facility</a:t>
            </a:r>
            <a:endParaRPr lang="en-GM" b="1" dirty="0"/>
          </a:p>
        </p:txBody>
      </p:sp>
      <p:sp>
        <p:nvSpPr>
          <p:cNvPr id="3" name="Text Placeholder 2">
            <a:extLst>
              <a:ext uri="{FF2B5EF4-FFF2-40B4-BE49-F238E27FC236}">
                <a16:creationId xmlns:a16="http://schemas.microsoft.com/office/drawing/2014/main" id="{368B3430-78C4-4D56-808F-DE067B3B9D72}"/>
              </a:ext>
            </a:extLst>
          </p:cNvPr>
          <p:cNvSpPr>
            <a:spLocks noGrp="1"/>
          </p:cNvSpPr>
          <p:nvPr>
            <p:ph type="body" idx="1"/>
          </p:nvPr>
        </p:nvSpPr>
        <p:spPr/>
        <p:txBody>
          <a:bodyPr/>
          <a:lstStyle/>
          <a:p>
            <a:r>
              <a:rPr lang="en-US" dirty="0"/>
              <a:t>Children who previously had an adverse drug reaction</a:t>
            </a:r>
            <a:endParaRPr lang="en-GM" dirty="0"/>
          </a:p>
        </p:txBody>
      </p:sp>
      <p:pic>
        <p:nvPicPr>
          <p:cNvPr id="8" name="Content Placeholder 7">
            <a:extLst>
              <a:ext uri="{FF2B5EF4-FFF2-40B4-BE49-F238E27FC236}">
                <a16:creationId xmlns:a16="http://schemas.microsoft.com/office/drawing/2014/main" id="{674E6335-E1F7-4DE0-9BFE-8752B062E3E5}"/>
              </a:ext>
            </a:extLst>
          </p:cNvPr>
          <p:cNvPicPr>
            <a:picLocks noGrp="1" noChangeAspect="1"/>
          </p:cNvPicPr>
          <p:nvPr>
            <p:ph sz="half" idx="2"/>
          </p:nvPr>
        </p:nvPicPr>
        <p:blipFill>
          <a:blip r:embed="rId2"/>
          <a:stretch>
            <a:fillRect/>
          </a:stretch>
        </p:blipFill>
        <p:spPr>
          <a:xfrm>
            <a:off x="836612" y="2607733"/>
            <a:ext cx="5157787" cy="3684587"/>
          </a:xfrm>
        </p:spPr>
      </p:pic>
      <p:sp>
        <p:nvSpPr>
          <p:cNvPr id="5" name="Text Placeholder 4">
            <a:extLst>
              <a:ext uri="{FF2B5EF4-FFF2-40B4-BE49-F238E27FC236}">
                <a16:creationId xmlns:a16="http://schemas.microsoft.com/office/drawing/2014/main" id="{A9D68946-412F-4A40-B28E-76E94449F75B}"/>
              </a:ext>
            </a:extLst>
          </p:cNvPr>
          <p:cNvSpPr>
            <a:spLocks noGrp="1"/>
          </p:cNvSpPr>
          <p:nvPr>
            <p:ph type="body" sz="quarter" idx="3"/>
          </p:nvPr>
        </p:nvSpPr>
        <p:spPr/>
        <p:txBody>
          <a:bodyPr/>
          <a:lstStyle/>
          <a:p>
            <a:r>
              <a:rPr lang="en-US" dirty="0"/>
              <a:t>Children taken to the health facility</a:t>
            </a:r>
            <a:endParaRPr lang="en-GM" dirty="0"/>
          </a:p>
        </p:txBody>
      </p:sp>
      <p:pic>
        <p:nvPicPr>
          <p:cNvPr id="10" name="Content Placeholder 9">
            <a:extLst>
              <a:ext uri="{FF2B5EF4-FFF2-40B4-BE49-F238E27FC236}">
                <a16:creationId xmlns:a16="http://schemas.microsoft.com/office/drawing/2014/main" id="{00C6053B-E372-4B76-A2D1-B11A2BDCC5E0}"/>
              </a:ext>
            </a:extLst>
          </p:cNvPr>
          <p:cNvPicPr>
            <a:picLocks noGrp="1" noChangeAspect="1"/>
          </p:cNvPicPr>
          <p:nvPr>
            <p:ph sz="quarter" idx="4"/>
          </p:nvPr>
        </p:nvPicPr>
        <p:blipFill>
          <a:blip r:embed="rId3"/>
          <a:stretch>
            <a:fillRect/>
          </a:stretch>
        </p:blipFill>
        <p:spPr>
          <a:xfrm>
            <a:off x="6172199" y="2607733"/>
            <a:ext cx="5183187" cy="3684587"/>
          </a:xfrm>
        </p:spPr>
      </p:pic>
    </p:spTree>
    <p:extLst>
      <p:ext uri="{BB962C8B-B14F-4D97-AF65-F5344CB8AC3E}">
        <p14:creationId xmlns:p14="http://schemas.microsoft.com/office/powerpoint/2010/main" val="1268889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4808-8620-49B9-A898-C8F2EB5C4BCE}"/>
              </a:ext>
            </a:extLst>
          </p:cNvPr>
          <p:cNvSpPr>
            <a:spLocks noGrp="1"/>
          </p:cNvSpPr>
          <p:nvPr>
            <p:ph type="title"/>
          </p:nvPr>
        </p:nvSpPr>
        <p:spPr>
          <a:xfrm>
            <a:off x="857956" y="225778"/>
            <a:ext cx="10495844" cy="903111"/>
          </a:xfrm>
        </p:spPr>
        <p:txBody>
          <a:bodyPr>
            <a:normAutofit/>
          </a:bodyPr>
          <a:lstStyle/>
          <a:p>
            <a:pPr algn="ctr"/>
            <a:r>
              <a:rPr lang="en-US" sz="4800" b="1" dirty="0"/>
              <a:t>MAP VIEW OF SMC TEAM MOVEMENTS</a:t>
            </a:r>
            <a:endParaRPr lang="en-GB" sz="4800" b="1" dirty="0"/>
          </a:p>
        </p:txBody>
      </p:sp>
      <p:pic>
        <p:nvPicPr>
          <p:cNvPr id="7" name="Content Placeholder 6">
            <a:extLst>
              <a:ext uri="{FF2B5EF4-FFF2-40B4-BE49-F238E27FC236}">
                <a16:creationId xmlns:a16="http://schemas.microsoft.com/office/drawing/2014/main" id="{2CD7A8ED-8D76-47D6-86E5-B516542D301D}"/>
              </a:ext>
            </a:extLst>
          </p:cNvPr>
          <p:cNvPicPr>
            <a:picLocks noGrp="1" noChangeAspect="1"/>
          </p:cNvPicPr>
          <p:nvPr>
            <p:ph idx="1"/>
          </p:nvPr>
        </p:nvPicPr>
        <p:blipFill>
          <a:blip r:embed="rId2"/>
          <a:stretch>
            <a:fillRect/>
          </a:stretch>
        </p:blipFill>
        <p:spPr>
          <a:xfrm>
            <a:off x="1253067" y="1328454"/>
            <a:ext cx="9945511" cy="5411013"/>
          </a:xfrm>
        </p:spPr>
      </p:pic>
      <p:pic>
        <p:nvPicPr>
          <p:cNvPr id="9" name="Picture 8">
            <a:extLst>
              <a:ext uri="{FF2B5EF4-FFF2-40B4-BE49-F238E27FC236}">
                <a16:creationId xmlns:a16="http://schemas.microsoft.com/office/drawing/2014/main" id="{07100547-FC24-4228-B896-27147C9B9321}"/>
              </a:ext>
            </a:extLst>
          </p:cNvPr>
          <p:cNvPicPr>
            <a:picLocks noChangeAspect="1"/>
          </p:cNvPicPr>
          <p:nvPr/>
        </p:nvPicPr>
        <p:blipFill>
          <a:blip r:embed="rId3"/>
          <a:stretch>
            <a:fillRect/>
          </a:stretch>
        </p:blipFill>
        <p:spPr>
          <a:xfrm>
            <a:off x="1253067" y="1328454"/>
            <a:ext cx="1083734" cy="1561502"/>
          </a:xfrm>
          <a:prstGeom prst="rect">
            <a:avLst/>
          </a:prstGeom>
        </p:spPr>
      </p:pic>
    </p:spTree>
    <p:extLst>
      <p:ext uri="{BB962C8B-B14F-4D97-AF65-F5344CB8AC3E}">
        <p14:creationId xmlns:p14="http://schemas.microsoft.com/office/powerpoint/2010/main" val="1484506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546</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Office Theme</vt:lpstr>
      <vt:lpstr>DHIS TRACKER</vt:lpstr>
      <vt:lpstr>Introduction</vt:lpstr>
      <vt:lpstr>Dashboard showing the Children Treated by Circle in Kombo South</vt:lpstr>
      <vt:lpstr>A breakdown of new Enrollment by Circle in Kombo South</vt:lpstr>
      <vt:lpstr>Children treated</vt:lpstr>
      <vt:lpstr>Children treated by gender</vt:lpstr>
      <vt:lpstr>Children who are not treated</vt:lpstr>
      <vt:lpstr>Adverse drugs reaction and children taken to the health facility</vt:lpstr>
      <vt:lpstr>MAP VIEW OF SMC TEAM MOVEMENTS</vt:lpstr>
      <vt:lpstr>ACHIEVEMENTS</vt:lpstr>
      <vt:lpstr>Challenges</vt:lpstr>
      <vt:lpstr>Continuation</vt:lpstr>
      <vt:lpstr>A map showing false coordinates</vt:lpstr>
      <vt:lpstr>Conclusion</vt:lpstr>
      <vt:lpstr>Recommendations/ Way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Yankuba Fabureh</dc:creator>
  <cp:lastModifiedBy>Olimatou Kolley</cp:lastModifiedBy>
  <cp:revision>16</cp:revision>
  <dcterms:created xsi:type="dcterms:W3CDTF">2022-03-01T05:50:10Z</dcterms:created>
  <dcterms:modified xsi:type="dcterms:W3CDTF">2022-03-01T12:31:14Z</dcterms:modified>
</cp:coreProperties>
</file>