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3" r:id="rId5"/>
    <p:sldMasterId id="2147483753" r:id="rId6"/>
  </p:sldMasterIdLst>
  <p:notesMasterIdLst>
    <p:notesMasterId r:id="rId24"/>
  </p:notesMasterIdLst>
  <p:sldIdLst>
    <p:sldId id="256" r:id="rId7"/>
    <p:sldId id="493" r:id="rId8"/>
    <p:sldId id="1378" r:id="rId9"/>
    <p:sldId id="1377" r:id="rId10"/>
    <p:sldId id="1373" r:id="rId11"/>
    <p:sldId id="1375" r:id="rId12"/>
    <p:sldId id="1374" r:id="rId13"/>
    <p:sldId id="345" r:id="rId14"/>
    <p:sldId id="322" r:id="rId15"/>
    <p:sldId id="533" r:id="rId16"/>
    <p:sldId id="1434" r:id="rId17"/>
    <p:sldId id="1435" r:id="rId18"/>
    <p:sldId id="349" r:id="rId19"/>
    <p:sldId id="352" r:id="rId20"/>
    <p:sldId id="351" r:id="rId21"/>
    <p:sldId id="1433" r:id="rId22"/>
    <p:sldId id="3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A4EC"/>
    <a:srgbClr val="54B5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9AAE02-E173-4A68-B0FA-2B96BEF76211}" v="7" dt="2023-02-27T17:22:23.47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82" y="182"/>
      </p:cViewPr>
      <p:guideLst>
        <p:guide orient="horz" pos="2160"/>
        <p:guide pos="3840"/>
      </p:guideLst>
    </p:cSldViewPr>
  </p:slideViewPr>
  <p:notesTextViewPr>
    <p:cViewPr>
      <p:scale>
        <a:sx n="1" d="1"/>
        <a:sy n="1" d="1"/>
      </p:scale>
      <p:origin x="0" y="0"/>
    </p:cViewPr>
  </p:notesTextViewPr>
  <p:sorterViewPr>
    <p:cViewPr>
      <p:scale>
        <a:sx n="180" d="100"/>
        <a:sy n="180" d="100"/>
      </p:scale>
      <p:origin x="0" y="-8822"/>
    </p:cViewPr>
  </p:sorterViewPr>
  <p:notesViewPr>
    <p:cSldViewPr>
      <p:cViewPr varScale="1">
        <p:scale>
          <a:sx n="86" d="100"/>
          <a:sy n="86" d="100"/>
        </p:scale>
        <p:origin x="-330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E42018-B92A-4872-B90A-3AB086E44761}" type="datetimeFigureOut">
              <a:rPr lang="en-GB" smtClean="0"/>
              <a:t>28/02/2023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7776A-EAB5-4C10-A04C-DD148686D96B}" type="slidenum">
              <a:rPr lang="en-GB" smtClean="0"/>
              <a:t>‹#›</a:t>
            </a:fld>
            <a:endParaRPr lang="en-GB"/>
          </a:p>
        </p:txBody>
      </p:sp>
    </p:spTree>
    <p:extLst>
      <p:ext uri="{BB962C8B-B14F-4D97-AF65-F5344CB8AC3E}">
        <p14:creationId xmlns:p14="http://schemas.microsoft.com/office/powerpoint/2010/main" val="17786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CB7776A-EAB5-4C10-A04C-DD148686D96B}" type="slidenum">
              <a:rPr lang="en-GB" smtClean="0"/>
              <a:t>1</a:t>
            </a:fld>
            <a:endParaRPr lang="en-GB"/>
          </a:p>
        </p:txBody>
      </p:sp>
    </p:spTree>
    <p:extLst>
      <p:ext uri="{BB962C8B-B14F-4D97-AF65-F5344CB8AC3E}">
        <p14:creationId xmlns:p14="http://schemas.microsoft.com/office/powerpoint/2010/main" val="730278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B7776A-EAB5-4C10-A04C-DD148686D96B}" type="slidenum">
              <a:rPr lang="en-GB" smtClean="0"/>
              <a:t>8</a:t>
            </a:fld>
            <a:endParaRPr lang="en-GB"/>
          </a:p>
        </p:txBody>
      </p:sp>
    </p:spTree>
    <p:extLst>
      <p:ext uri="{BB962C8B-B14F-4D97-AF65-F5344CB8AC3E}">
        <p14:creationId xmlns:p14="http://schemas.microsoft.com/office/powerpoint/2010/main" val="13595693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6.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p:cNvSpPr/>
          <p:nvPr userDrawn="1"/>
        </p:nvSpPr>
        <p:spPr>
          <a:xfrm>
            <a:off x="0" y="-27384"/>
            <a:ext cx="12192000" cy="6885384"/>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0501" y="2996952"/>
            <a:ext cx="772848" cy="579636"/>
          </a:xfrm>
          <a:prstGeom prst="rect">
            <a:avLst/>
          </a:prstGeom>
        </p:spPr>
      </p:pic>
      <p:grpSp>
        <p:nvGrpSpPr>
          <p:cNvPr id="12" name="Group 11"/>
          <p:cNvGrpSpPr/>
          <p:nvPr userDrawn="1"/>
        </p:nvGrpSpPr>
        <p:grpSpPr>
          <a:xfrm>
            <a:off x="1236514" y="5524500"/>
            <a:ext cx="9901388" cy="1206500"/>
            <a:chOff x="927385" y="5524500"/>
            <a:chExt cx="7426041" cy="120650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715" y="5658706"/>
              <a:ext cx="2711711" cy="829979"/>
            </a:xfrm>
            <a:prstGeom prst="rect">
              <a:avLst/>
            </a:prstGeom>
          </p:spPr>
        </p:pic>
        <p:cxnSp>
          <p:nvCxnSpPr>
            <p:cNvPr id="14" name="Straight Connector 13"/>
            <p:cNvCxnSpPr/>
            <p:nvPr/>
          </p:nvCxnSpPr>
          <p:spPr>
            <a:xfrm>
              <a:off x="5130800" y="5524500"/>
              <a:ext cx="0" cy="1206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385" y="5909651"/>
              <a:ext cx="3687478" cy="328088"/>
            </a:xfrm>
            <a:prstGeom prst="rect">
              <a:avLst/>
            </a:prstGeom>
          </p:spPr>
        </p:pic>
      </p:grpSp>
      <p:sp>
        <p:nvSpPr>
          <p:cNvPr id="2" name="Title 1"/>
          <p:cNvSpPr>
            <a:spLocks noGrp="1"/>
          </p:cNvSpPr>
          <p:nvPr userDrawn="1">
            <p:ph type="ctrTitle" hasCustomPrompt="1"/>
          </p:nvPr>
        </p:nvSpPr>
        <p:spPr>
          <a:xfrm>
            <a:off x="915028" y="620688"/>
            <a:ext cx="10363200" cy="1030312"/>
          </a:xfrm>
          <a:prstGeom prst="rect">
            <a:avLst/>
          </a:prstGeom>
        </p:spPr>
        <p:txBody>
          <a:bodyPr/>
          <a:lstStyle>
            <a:lvl1pPr marL="0" algn="ctr" defTabSz="914400" rtl="0" eaLnBrk="1" latinLnBrk="0" hangingPunct="1">
              <a:defRPr lang="en-GB" sz="3600" b="1" kern="1200" dirty="0">
                <a:solidFill>
                  <a:schemeClr val="bg1"/>
                </a:solidFill>
                <a:latin typeface="+mj-lt"/>
                <a:ea typeface="Helvetica Neue" charset="0"/>
                <a:cs typeface="Helvetica Neue" charset="0"/>
              </a:defRPr>
            </a:lvl1pPr>
          </a:lstStyle>
          <a:p>
            <a:r>
              <a:rPr lang="en-US" dirty="0"/>
              <a:t>Click to edit title</a:t>
            </a:r>
            <a:endParaRPr lang="en-GB" dirty="0"/>
          </a:p>
        </p:txBody>
      </p:sp>
      <p:sp>
        <p:nvSpPr>
          <p:cNvPr id="3" name="Subtitle 2"/>
          <p:cNvSpPr>
            <a:spLocks noGrp="1"/>
          </p:cNvSpPr>
          <p:nvPr userDrawn="1">
            <p:ph type="subTitle" idx="1" hasCustomPrompt="1"/>
          </p:nvPr>
        </p:nvSpPr>
        <p:spPr>
          <a:xfrm>
            <a:off x="480004" y="4521200"/>
            <a:ext cx="11233248" cy="508000"/>
          </a:xfrm>
        </p:spPr>
        <p:txBody>
          <a:bodyPr anchor="ctr" anchorCtr="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23" name="Text Placeholder 22"/>
          <p:cNvSpPr>
            <a:spLocks noGrp="1"/>
          </p:cNvSpPr>
          <p:nvPr userDrawn="1">
            <p:ph type="body" sz="quarter" idx="10" hasCustomPrompt="1"/>
          </p:nvPr>
        </p:nvSpPr>
        <p:spPr>
          <a:xfrm>
            <a:off x="431371" y="1844676"/>
            <a:ext cx="11330516" cy="432197"/>
          </a:xfrm>
        </p:spPr>
        <p:txBody>
          <a:bodyPr anchor="ctr" anchorCtr="0">
            <a:noAutofit/>
          </a:bodyPr>
          <a:lstStyle>
            <a:lvl1pPr marL="0" indent="0" algn="ctr">
              <a:buNone/>
              <a:defRPr sz="2400">
                <a:solidFill>
                  <a:schemeClr val="bg1"/>
                </a:solidFill>
              </a:defRPr>
            </a:lvl1pPr>
          </a:lstStyle>
          <a:p>
            <a:pPr lvl="0"/>
            <a:r>
              <a:rPr lang="en-US" dirty="0"/>
              <a:t>Click to edit subtitle</a:t>
            </a:r>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94972" y="3006050"/>
            <a:ext cx="760717" cy="570538"/>
          </a:xfrm>
          <a:prstGeom prst="rect">
            <a:avLst/>
          </a:prstGeom>
        </p:spPr>
      </p:pic>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28941" y="3006050"/>
            <a:ext cx="760717" cy="570538"/>
          </a:xfrm>
          <a:prstGeom prst="rect">
            <a:avLst/>
          </a:prstGeom>
        </p:spPr>
      </p:pic>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79722" y="3006050"/>
            <a:ext cx="760717" cy="570538"/>
          </a:xfrm>
          <a:prstGeom prst="rect">
            <a:avLst/>
          </a:prstGeom>
        </p:spPr>
      </p:pic>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96534" y="3006050"/>
            <a:ext cx="760717" cy="570538"/>
          </a:xfrm>
          <a:prstGeom prst="rect">
            <a:avLst/>
          </a:prstGeom>
        </p:spPr>
      </p:pic>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3412" y="3006050"/>
            <a:ext cx="760717" cy="570538"/>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44192" y="3006050"/>
            <a:ext cx="760717" cy="570538"/>
          </a:xfrm>
          <a:prstGeom prst="rect">
            <a:avLst/>
          </a:prstGeom>
        </p:spPr>
      </p:pic>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27382" y="3006050"/>
            <a:ext cx="760717" cy="570538"/>
          </a:xfrm>
          <a:prstGeom prst="rect">
            <a:avLst/>
          </a:prstGeom>
        </p:spPr>
      </p:pic>
      <p:pic>
        <p:nvPicPr>
          <p:cNvPr id="16" name="Picture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45752" y="3006050"/>
            <a:ext cx="760717" cy="570538"/>
          </a:xfrm>
          <a:prstGeom prst="rect">
            <a:avLst/>
          </a:prstGeom>
        </p:spPr>
      </p:pic>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78162" y="3006050"/>
            <a:ext cx="760717" cy="570538"/>
          </a:xfrm>
          <a:prstGeom prst="rect">
            <a:avLst/>
          </a:prstGeom>
        </p:spPr>
      </p:pic>
    </p:spTree>
    <p:extLst>
      <p:ext uri="{BB962C8B-B14F-4D97-AF65-F5344CB8AC3E}">
        <p14:creationId xmlns:p14="http://schemas.microsoft.com/office/powerpoint/2010/main" val="270525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3485345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3" name="Rectangle 2"/>
          <p:cNvSpPr/>
          <p:nvPr userDrawn="1"/>
        </p:nvSpPr>
        <p:spPr>
          <a:xfrm>
            <a:off x="0" y="0"/>
            <a:ext cx="12192000" cy="623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839964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561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213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124745"/>
            <a:ext cx="10285841" cy="5050085"/>
          </a:xfrm>
        </p:spPr>
        <p:txBody>
          <a:body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1651066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03034" y="1112350"/>
            <a:ext cx="6675120" cy="5072550"/>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7829550" y="1112350"/>
            <a:ext cx="3383280" cy="5072550"/>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solidFill>
                  <a:schemeClr val="tx1">
                    <a:lumMod val="85000"/>
                    <a:lumOff val="15000"/>
                  </a:schemeClr>
                </a:solidFill>
              </a:defRPr>
            </a:lvl2pPr>
            <a:lvl3pPr marL="1143000" indent="-228600">
              <a:buClr>
                <a:srgbClr val="50B5BA"/>
              </a:buClr>
              <a:buFont typeface="Courier New" panose="02070309020205020404" pitchFamily="49" charset="0"/>
              <a:buChar char="o"/>
              <a:defRPr lang="en-US" sz="2000" kern="1200" dirty="0" smtClean="0">
                <a:solidFill>
                  <a:schemeClr val="tx1">
                    <a:lumMod val="85000"/>
                    <a:lumOff val="1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
        <p:nvSpPr>
          <p:cNvPr id="5" name="Title 1">
            <a:extLst>
              <a:ext uri="{FF2B5EF4-FFF2-40B4-BE49-F238E27FC236}">
                <a16:creationId xmlns:a16="http://schemas.microsoft.com/office/drawing/2014/main" id="{D596EF38-3D4A-49A7-93DF-CB85E85400DB}"/>
              </a:ext>
            </a:extLst>
          </p:cNvPr>
          <p:cNvSpPr>
            <a:spLocks noGrp="1"/>
          </p:cNvSpPr>
          <p:nvPr>
            <p:ph type="title" hasCustomPrompt="1"/>
          </p:nvPr>
        </p:nvSpPr>
        <p:spPr>
          <a:xfrm>
            <a:off x="200024" y="44624"/>
            <a:ext cx="11991975" cy="643508"/>
          </a:xfrm>
          <a:prstGeom prst="rect">
            <a:avLst/>
          </a:prstGeom>
        </p:spPr>
        <p:txBody>
          <a:bodyPr anchor="ctr" anchorCtr="0"/>
          <a:lstStyle>
            <a:lvl1pPr marL="0" algn="l" defTabSz="914400" rtl="0" eaLnBrk="1" latinLnBrk="0" hangingPunct="1">
              <a:spcBef>
                <a:spcPct val="0"/>
              </a:spcBef>
              <a:buNone/>
              <a:defRPr lang="en-GB" sz="2800" b="1"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1800455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1C636-C89C-49C8-91BC-6700D9416F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BB1010-2AB7-4E12-B1E3-CA4BAFD958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282F6-7BFD-4D1A-B20B-4454F053C4B3}"/>
              </a:ext>
            </a:extLst>
          </p:cNvPr>
          <p:cNvSpPr>
            <a:spLocks noGrp="1"/>
          </p:cNvSpPr>
          <p:nvPr>
            <p:ph type="dt" sz="half" idx="10"/>
          </p:nvPr>
        </p:nvSpPr>
        <p:spPr/>
        <p:txBody>
          <a:bodyPr/>
          <a:lstStyle/>
          <a:p>
            <a:fld id="{EBE74B9A-3F67-493F-AA2D-A59B9A9F08EA}" type="datetimeFigureOut">
              <a:rPr lang="en-US" smtClean="0"/>
              <a:t>2/28/2023</a:t>
            </a:fld>
            <a:endParaRPr lang="en-US"/>
          </a:p>
        </p:txBody>
      </p:sp>
      <p:sp>
        <p:nvSpPr>
          <p:cNvPr id="5" name="Footer Placeholder 4">
            <a:extLst>
              <a:ext uri="{FF2B5EF4-FFF2-40B4-BE49-F238E27FC236}">
                <a16:creationId xmlns:a16="http://schemas.microsoft.com/office/drawing/2014/main" id="{00B80916-1118-4B85-989A-B99CA19CA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8818C-39F3-447E-86A8-C6B089F9E0EA}"/>
              </a:ext>
            </a:extLst>
          </p:cNvPr>
          <p:cNvSpPr>
            <a:spLocks noGrp="1"/>
          </p:cNvSpPr>
          <p:nvPr>
            <p:ph type="sldNum" sz="quarter" idx="12"/>
          </p:nvPr>
        </p:nvSpPr>
        <p:spPr/>
        <p:txBody>
          <a:bodyPr/>
          <a:lstStyle/>
          <a:p>
            <a:fld id="{301050A5-4F34-40D7-8405-892A4C2B54A4}" type="slidenum">
              <a:rPr lang="en-US" smtClean="0"/>
              <a:t>‹#›</a:t>
            </a:fld>
            <a:endParaRPr lang="en-US"/>
          </a:p>
        </p:txBody>
      </p:sp>
    </p:spTree>
    <p:extLst>
      <p:ext uri="{BB962C8B-B14F-4D97-AF65-F5344CB8AC3E}">
        <p14:creationId xmlns:p14="http://schemas.microsoft.com/office/powerpoint/2010/main" val="2051684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9" name="Rectangle 18"/>
          <p:cNvSpPr/>
          <p:nvPr/>
        </p:nvSpPr>
        <p:spPr>
          <a:xfrm>
            <a:off x="0" y="-27384"/>
            <a:ext cx="12192000" cy="6885384"/>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hasCustomPrompt="1"/>
          </p:nvPr>
        </p:nvSpPr>
        <p:spPr>
          <a:xfrm>
            <a:off x="915029" y="620688"/>
            <a:ext cx="10363200" cy="1030312"/>
          </a:xfrm>
          <a:prstGeom prst="rect">
            <a:avLst/>
          </a:prstGeom>
        </p:spPr>
        <p:txBody>
          <a:bodyPr/>
          <a:lstStyle>
            <a:lvl1pPr marL="0" algn="ctr" defTabSz="914400" rtl="0" eaLnBrk="1" latinLnBrk="0" hangingPunct="1">
              <a:defRPr lang="en-GB" sz="3600" b="1" kern="1200" dirty="0">
                <a:solidFill>
                  <a:schemeClr val="bg1"/>
                </a:solidFill>
                <a:latin typeface="+mj-lt"/>
                <a:ea typeface="Helvetica Neue" charset="0"/>
                <a:cs typeface="Helvetica Neue" charset="0"/>
              </a:defRPr>
            </a:lvl1pPr>
          </a:lstStyle>
          <a:p>
            <a:r>
              <a:rPr lang="en-US" dirty="0"/>
              <a:t>Click to edit title</a:t>
            </a:r>
            <a:endParaRPr lang="en-GB" dirty="0"/>
          </a:p>
        </p:txBody>
      </p:sp>
      <p:sp>
        <p:nvSpPr>
          <p:cNvPr id="3" name="Subtitle 2"/>
          <p:cNvSpPr>
            <a:spLocks noGrp="1"/>
          </p:cNvSpPr>
          <p:nvPr>
            <p:ph type="subTitle" idx="1" hasCustomPrompt="1"/>
          </p:nvPr>
        </p:nvSpPr>
        <p:spPr>
          <a:xfrm>
            <a:off x="480005" y="4521200"/>
            <a:ext cx="11233248" cy="508000"/>
          </a:xfrm>
        </p:spPr>
        <p:txBody>
          <a:bodyPr anchor="ctr" anchorCtr="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23" name="Text Placeholder 22"/>
          <p:cNvSpPr>
            <a:spLocks noGrp="1"/>
          </p:cNvSpPr>
          <p:nvPr>
            <p:ph type="body" sz="quarter" idx="10" hasCustomPrompt="1"/>
          </p:nvPr>
        </p:nvSpPr>
        <p:spPr>
          <a:xfrm>
            <a:off x="431371" y="1844676"/>
            <a:ext cx="11330516" cy="432197"/>
          </a:xfrm>
        </p:spPr>
        <p:txBody>
          <a:bodyPr anchor="ctr" anchorCtr="0">
            <a:noAutofit/>
          </a:bodyPr>
          <a:lstStyle>
            <a:lvl1pPr marL="0" indent="0" algn="ctr">
              <a:buNone/>
              <a:defRPr sz="2400">
                <a:solidFill>
                  <a:schemeClr val="bg1"/>
                </a:solidFill>
              </a:defRPr>
            </a:lvl1pPr>
          </a:lstStyle>
          <a:p>
            <a:pPr lvl="0"/>
            <a:r>
              <a:rPr lang="en-US" dirty="0"/>
              <a:t>Click to edit subtitle</a:t>
            </a:r>
          </a:p>
        </p:txBody>
      </p:sp>
      <p:pic>
        <p:nvPicPr>
          <p:cNvPr id="20" name="Picture 19">
            <a:extLst>
              <a:ext uri="{FF2B5EF4-FFF2-40B4-BE49-F238E27FC236}">
                <a16:creationId xmlns:a16="http://schemas.microsoft.com/office/drawing/2014/main" id="{40D19A8C-7938-4490-8FCF-9F6AB5E0CA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75964" y="2996952"/>
            <a:ext cx="579636" cy="579636"/>
          </a:xfrm>
          <a:prstGeom prst="rect">
            <a:avLst/>
          </a:prstGeom>
        </p:spPr>
      </p:pic>
      <p:grpSp>
        <p:nvGrpSpPr>
          <p:cNvPr id="21" name="Group 20">
            <a:extLst>
              <a:ext uri="{FF2B5EF4-FFF2-40B4-BE49-F238E27FC236}">
                <a16:creationId xmlns:a16="http://schemas.microsoft.com/office/drawing/2014/main" id="{C64CA19F-957B-49FC-AB2C-DED05E1D01B0}"/>
              </a:ext>
            </a:extLst>
          </p:cNvPr>
          <p:cNvGrpSpPr/>
          <p:nvPr userDrawn="1"/>
        </p:nvGrpSpPr>
        <p:grpSpPr>
          <a:xfrm>
            <a:off x="2383609" y="5524500"/>
            <a:ext cx="7426041" cy="1206500"/>
            <a:chOff x="927385" y="5524500"/>
            <a:chExt cx="7426041" cy="1206500"/>
          </a:xfrm>
        </p:grpSpPr>
        <p:pic>
          <p:nvPicPr>
            <p:cNvPr id="22" name="Picture 21">
              <a:extLst>
                <a:ext uri="{FF2B5EF4-FFF2-40B4-BE49-F238E27FC236}">
                  <a16:creationId xmlns:a16="http://schemas.microsoft.com/office/drawing/2014/main" id="{A6E59877-BF0E-4A88-854B-7A13986DFD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715" y="5658706"/>
              <a:ext cx="2711711" cy="829979"/>
            </a:xfrm>
            <a:prstGeom prst="rect">
              <a:avLst/>
            </a:prstGeom>
          </p:spPr>
        </p:pic>
        <p:cxnSp>
          <p:nvCxnSpPr>
            <p:cNvPr id="24" name="Straight Connector 23">
              <a:extLst>
                <a:ext uri="{FF2B5EF4-FFF2-40B4-BE49-F238E27FC236}">
                  <a16:creationId xmlns:a16="http://schemas.microsoft.com/office/drawing/2014/main" id="{DFE6BCD5-00C8-4534-86EC-53DB349FCA91}"/>
                </a:ext>
              </a:extLst>
            </p:cNvPr>
            <p:cNvCxnSpPr/>
            <p:nvPr/>
          </p:nvCxnSpPr>
          <p:spPr>
            <a:xfrm>
              <a:off x="5130800" y="5524500"/>
              <a:ext cx="0" cy="1206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A5C13960-041C-4857-977C-13463C560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385" y="5909651"/>
              <a:ext cx="3687478" cy="328088"/>
            </a:xfrm>
            <a:prstGeom prst="rect">
              <a:avLst/>
            </a:prstGeom>
          </p:spPr>
        </p:pic>
      </p:grpSp>
      <p:pic>
        <p:nvPicPr>
          <p:cNvPr id="26" name="Picture 25">
            <a:extLst>
              <a:ext uri="{FF2B5EF4-FFF2-40B4-BE49-F238E27FC236}">
                <a16:creationId xmlns:a16="http://schemas.microsoft.com/office/drawing/2014/main" id="{B42C1A6D-9637-4490-A3C4-4D0D13D6AE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74317" y="3006050"/>
            <a:ext cx="570538" cy="570538"/>
          </a:xfrm>
          <a:prstGeom prst="rect">
            <a:avLst/>
          </a:prstGeom>
        </p:spPr>
      </p:pic>
      <p:pic>
        <p:nvPicPr>
          <p:cNvPr id="27" name="Picture 26">
            <a:extLst>
              <a:ext uri="{FF2B5EF4-FFF2-40B4-BE49-F238E27FC236}">
                <a16:creationId xmlns:a16="http://schemas.microsoft.com/office/drawing/2014/main" id="{9278023F-C91D-4E4B-AB81-F3283B176D3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49794" y="3006050"/>
            <a:ext cx="570538" cy="570538"/>
          </a:xfrm>
          <a:prstGeom prst="rect">
            <a:avLst/>
          </a:prstGeom>
        </p:spPr>
      </p:pic>
      <p:pic>
        <p:nvPicPr>
          <p:cNvPr id="28" name="Picture 27">
            <a:extLst>
              <a:ext uri="{FF2B5EF4-FFF2-40B4-BE49-F238E27FC236}">
                <a16:creationId xmlns:a16="http://schemas.microsoft.com/office/drawing/2014/main" id="{0E4CB49B-9362-4AAA-BE2D-8A9F04F7D18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12879" y="3006050"/>
            <a:ext cx="570538" cy="570538"/>
          </a:xfrm>
          <a:prstGeom prst="rect">
            <a:avLst/>
          </a:prstGeom>
        </p:spPr>
      </p:pic>
      <p:pic>
        <p:nvPicPr>
          <p:cNvPr id="29" name="Picture 28">
            <a:extLst>
              <a:ext uri="{FF2B5EF4-FFF2-40B4-BE49-F238E27FC236}">
                <a16:creationId xmlns:a16="http://schemas.microsoft.com/office/drawing/2014/main" id="{9D368BD6-F094-4BF2-9AE8-8B339F97DBF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00488" y="3006050"/>
            <a:ext cx="570538" cy="570538"/>
          </a:xfrm>
          <a:prstGeom prst="rect">
            <a:avLst/>
          </a:prstGeom>
        </p:spPr>
      </p:pic>
      <p:pic>
        <p:nvPicPr>
          <p:cNvPr id="30" name="Picture 29">
            <a:extLst>
              <a:ext uri="{FF2B5EF4-FFF2-40B4-BE49-F238E27FC236}">
                <a16:creationId xmlns:a16="http://schemas.microsoft.com/office/drawing/2014/main" id="{D9D631C2-CC37-444D-985F-5990807F00F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48147" y="3006050"/>
            <a:ext cx="570538" cy="570538"/>
          </a:xfrm>
          <a:prstGeom prst="rect">
            <a:avLst/>
          </a:prstGeom>
        </p:spPr>
      </p:pic>
      <p:pic>
        <p:nvPicPr>
          <p:cNvPr id="31" name="Picture 30">
            <a:extLst>
              <a:ext uri="{FF2B5EF4-FFF2-40B4-BE49-F238E27FC236}">
                <a16:creationId xmlns:a16="http://schemas.microsoft.com/office/drawing/2014/main" id="{928CD73C-1A0B-4E5F-B72B-BEF3BE0AD0C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11232" y="3006050"/>
            <a:ext cx="570538" cy="570538"/>
          </a:xfrm>
          <a:prstGeom prst="rect">
            <a:avLst/>
          </a:prstGeom>
        </p:spPr>
      </p:pic>
      <p:pic>
        <p:nvPicPr>
          <p:cNvPr id="32" name="Picture 31">
            <a:extLst>
              <a:ext uri="{FF2B5EF4-FFF2-40B4-BE49-F238E27FC236}">
                <a16:creationId xmlns:a16="http://schemas.microsoft.com/office/drawing/2014/main" id="{EF2A0945-8A80-402B-A438-D37EE67F9A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23624" y="3006050"/>
            <a:ext cx="570538" cy="570538"/>
          </a:xfrm>
          <a:prstGeom prst="rect">
            <a:avLst/>
          </a:prstGeom>
        </p:spPr>
      </p:pic>
      <p:pic>
        <p:nvPicPr>
          <p:cNvPr id="33" name="Picture 32">
            <a:extLst>
              <a:ext uri="{FF2B5EF4-FFF2-40B4-BE49-F238E27FC236}">
                <a16:creationId xmlns:a16="http://schemas.microsoft.com/office/drawing/2014/main" id="{0499452E-CB67-4CB9-A8D0-539B9AC5066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37402" y="3006050"/>
            <a:ext cx="570538" cy="570538"/>
          </a:xfrm>
          <a:prstGeom prst="rect">
            <a:avLst/>
          </a:prstGeom>
        </p:spPr>
      </p:pic>
      <p:pic>
        <p:nvPicPr>
          <p:cNvPr id="34" name="Picture 33">
            <a:extLst>
              <a:ext uri="{FF2B5EF4-FFF2-40B4-BE49-F238E27FC236}">
                <a16:creationId xmlns:a16="http://schemas.microsoft.com/office/drawing/2014/main" id="{0031380D-C075-477A-BFE9-C12DB6A9187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786709" y="3006050"/>
            <a:ext cx="570538" cy="570538"/>
          </a:xfrm>
          <a:prstGeom prst="rect">
            <a:avLst/>
          </a:prstGeom>
        </p:spPr>
      </p:pic>
    </p:spTree>
    <p:extLst>
      <p:ext uri="{BB962C8B-B14F-4D97-AF65-F5344CB8AC3E}">
        <p14:creationId xmlns:p14="http://schemas.microsoft.com/office/powerpoint/2010/main" val="1865691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ub Section Header">
    <p:spTree>
      <p:nvGrpSpPr>
        <p:cNvPr id="1" name=""/>
        <p:cNvGrpSpPr/>
        <p:nvPr/>
      </p:nvGrpSpPr>
      <p:grpSpPr>
        <a:xfrm>
          <a:off x="0" y="0"/>
          <a:ext cx="0" cy="0"/>
          <a:chOff x="0" y="0"/>
          <a:chExt cx="0" cy="0"/>
        </a:xfrm>
      </p:grpSpPr>
      <p:sp>
        <p:nvSpPr>
          <p:cNvPr id="9" name="Rectangle 8"/>
          <p:cNvSpPr/>
          <p:nvPr/>
        </p:nvSpPr>
        <p:spPr>
          <a:xfrm>
            <a:off x="0" y="1462472"/>
            <a:ext cx="12192000" cy="1462472"/>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911425" y="1556793"/>
            <a:ext cx="10414860" cy="1350913"/>
          </a:xfrm>
          <a:prstGeom prst="rect">
            <a:avLst/>
          </a:prstGeom>
        </p:spPr>
        <p:txBody>
          <a:bodyPr anchor="b" anchorCtr="0"/>
          <a:lstStyle>
            <a:lvl1pPr algn="l">
              <a:defRPr sz="3200" b="0" cap="none">
                <a:solidFill>
                  <a:schemeClr val="bg1"/>
                </a:solidFill>
              </a:defRPr>
            </a:lvl1pPr>
          </a:lstStyle>
          <a:p>
            <a:r>
              <a:rPr lang="en-US" dirty="0"/>
              <a:t>Click to edit title</a:t>
            </a:r>
            <a:endParaRPr lang="en-GB" dirty="0"/>
          </a:p>
        </p:txBody>
      </p:sp>
      <p:sp>
        <p:nvSpPr>
          <p:cNvPr id="3" name="Text Placeholder 2"/>
          <p:cNvSpPr>
            <a:spLocks noGrp="1"/>
          </p:cNvSpPr>
          <p:nvPr>
            <p:ph type="body" idx="1" hasCustomPrompt="1"/>
          </p:nvPr>
        </p:nvSpPr>
        <p:spPr>
          <a:xfrm>
            <a:off x="911425" y="2906714"/>
            <a:ext cx="10414860" cy="2610519"/>
          </a:xfrm>
        </p:spPr>
        <p:txBody>
          <a:bodyPr anchor="t" anchorCtr="0">
            <a:no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pic>
        <p:nvPicPr>
          <p:cNvPr id="5" name="Immagine 9"/>
          <p:cNvPicPr>
            <a:picLocks/>
          </p:cNvPicPr>
          <p:nvPr/>
        </p:nvPicPr>
        <p:blipFill>
          <a:blip r:embed="rId2">
            <a:biLevel thresh="25000"/>
          </a:blip>
          <a:stretch>
            <a:fillRect/>
          </a:stretch>
        </p:blipFill>
        <p:spPr>
          <a:xfrm>
            <a:off x="-3" y="-29320"/>
            <a:ext cx="12192001" cy="1586112"/>
          </a:xfrm>
          <a:prstGeom prst="rect">
            <a:avLst/>
          </a:prstGeom>
          <a:solidFill>
            <a:schemeClr val="bg1"/>
          </a:solidFill>
        </p:spPr>
      </p:pic>
    </p:spTree>
    <p:extLst>
      <p:ext uri="{BB962C8B-B14F-4D97-AF65-F5344CB8AC3E}">
        <p14:creationId xmlns:p14="http://schemas.microsoft.com/office/powerpoint/2010/main" val="969696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124745"/>
            <a:ext cx="10285841" cy="5050085"/>
          </a:xfrm>
        </p:spPr>
        <p:txBody>
          <a:body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1572710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ub Section Header">
    <p:spTree>
      <p:nvGrpSpPr>
        <p:cNvPr id="1" name=""/>
        <p:cNvGrpSpPr/>
        <p:nvPr/>
      </p:nvGrpSpPr>
      <p:grpSpPr>
        <a:xfrm>
          <a:off x="0" y="0"/>
          <a:ext cx="0" cy="0"/>
          <a:chOff x="0" y="0"/>
          <a:chExt cx="0" cy="0"/>
        </a:xfrm>
      </p:grpSpPr>
      <p:sp>
        <p:nvSpPr>
          <p:cNvPr id="9" name="Rectangle 8"/>
          <p:cNvSpPr/>
          <p:nvPr userDrawn="1"/>
        </p:nvSpPr>
        <p:spPr>
          <a:xfrm>
            <a:off x="0" y="1462472"/>
            <a:ext cx="12192000" cy="1462472"/>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911425" y="1556793"/>
            <a:ext cx="10414860" cy="1350913"/>
          </a:xfrm>
          <a:prstGeom prst="rect">
            <a:avLst/>
          </a:prstGeom>
        </p:spPr>
        <p:txBody>
          <a:bodyPr anchor="b" anchorCtr="0"/>
          <a:lstStyle>
            <a:lvl1pPr algn="l">
              <a:defRPr sz="3200" b="0" cap="none">
                <a:solidFill>
                  <a:schemeClr val="bg1"/>
                </a:solidFill>
              </a:defRPr>
            </a:lvl1pPr>
          </a:lstStyle>
          <a:p>
            <a:r>
              <a:rPr lang="en-US" dirty="0"/>
              <a:t>Click to edit title</a:t>
            </a:r>
            <a:endParaRPr lang="en-GB" dirty="0"/>
          </a:p>
        </p:txBody>
      </p:sp>
      <p:sp>
        <p:nvSpPr>
          <p:cNvPr id="3" name="Text Placeholder 2"/>
          <p:cNvSpPr>
            <a:spLocks noGrp="1"/>
          </p:cNvSpPr>
          <p:nvPr>
            <p:ph type="body" idx="1" hasCustomPrompt="1"/>
          </p:nvPr>
        </p:nvSpPr>
        <p:spPr>
          <a:xfrm>
            <a:off x="911425" y="2906714"/>
            <a:ext cx="10414860" cy="2610519"/>
          </a:xfrm>
        </p:spPr>
        <p:txBody>
          <a:bodyPr anchor="t" anchorCtr="0">
            <a:no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pic>
        <p:nvPicPr>
          <p:cNvPr id="5" name="Immagine 9"/>
          <p:cNvPicPr>
            <a:picLocks/>
          </p:cNvPicPr>
          <p:nvPr userDrawn="1"/>
        </p:nvPicPr>
        <p:blipFill>
          <a:blip r:embed="rId2">
            <a:biLevel thresh="25000"/>
          </a:blip>
          <a:stretch>
            <a:fillRect/>
          </a:stretch>
        </p:blipFill>
        <p:spPr>
          <a:xfrm>
            <a:off x="-3" y="-29320"/>
            <a:ext cx="12192001" cy="1586112"/>
          </a:xfrm>
          <a:prstGeom prst="rect">
            <a:avLst/>
          </a:prstGeom>
          <a:solidFill>
            <a:schemeClr val="bg1"/>
          </a:solidFill>
        </p:spPr>
      </p:pic>
    </p:spTree>
    <p:extLst>
      <p:ext uri="{BB962C8B-B14F-4D97-AF65-F5344CB8AC3E}">
        <p14:creationId xmlns:p14="http://schemas.microsoft.com/office/powerpoint/2010/main" val="4291652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8724" y="1700809"/>
            <a:ext cx="10285841" cy="4474021"/>
          </a:xfrm>
        </p:spPr>
        <p:txBody>
          <a:bodyPr/>
          <a:lstStyle/>
          <a:p>
            <a:pPr lvl="0"/>
            <a:r>
              <a:rPr lang="en-US" dirty="0"/>
              <a:t>Click to edit text</a:t>
            </a:r>
          </a:p>
          <a:p>
            <a:pPr lvl="1"/>
            <a:r>
              <a:rPr lang="en-US" dirty="0"/>
              <a:t>Second level</a:t>
            </a:r>
          </a:p>
          <a:p>
            <a:pPr lvl="2"/>
            <a:r>
              <a:rPr lang="en-US" dirty="0"/>
              <a:t>Third level</a:t>
            </a:r>
          </a:p>
        </p:txBody>
      </p:sp>
      <p:sp>
        <p:nvSpPr>
          <p:cNvPr id="7" name="Text Placeholder 6"/>
          <p:cNvSpPr>
            <a:spLocks noGrp="1"/>
          </p:cNvSpPr>
          <p:nvPr>
            <p:ph type="body" sz="quarter" idx="12" hasCustomPrompt="1"/>
          </p:nvPr>
        </p:nvSpPr>
        <p:spPr>
          <a:xfrm>
            <a:off x="898723" y="1124744"/>
            <a:ext cx="10285843" cy="576064"/>
          </a:xfrm>
        </p:spPr>
        <p:txBody>
          <a:bodyPr/>
          <a:lstStyle>
            <a:lvl1pPr marL="0" indent="0">
              <a:buNone/>
              <a:defRPr b="1"/>
            </a:lvl1pPr>
          </a:lstStyle>
          <a:p>
            <a:pPr lvl="0"/>
            <a:r>
              <a:rPr lang="en-US" dirty="0"/>
              <a:t>Click to edit title</a:t>
            </a:r>
          </a:p>
        </p:txBody>
      </p:sp>
      <p:sp>
        <p:nvSpPr>
          <p:cNvPr id="5" name="Title 1">
            <a:extLst>
              <a:ext uri="{FF2B5EF4-FFF2-40B4-BE49-F238E27FC236}">
                <a16:creationId xmlns:a16="http://schemas.microsoft.com/office/drawing/2014/main" id="{7B1C31C9-4661-4245-AA7A-BCDB8234A867}"/>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944484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03035" y="1112350"/>
            <a:ext cx="5091365" cy="5072550"/>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1" y="1112350"/>
            <a:ext cx="4995615" cy="5072550"/>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
        <p:nvSpPr>
          <p:cNvPr id="6" name="Title 1">
            <a:extLst>
              <a:ext uri="{FF2B5EF4-FFF2-40B4-BE49-F238E27FC236}">
                <a16:creationId xmlns:a16="http://schemas.microsoft.com/office/drawing/2014/main" id="{6DA3EB6C-B710-4F0F-9D0B-BE0CD2A76B7E}"/>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1445108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titles &amp; two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03034" y="1112350"/>
            <a:ext cx="5093483"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5" name="Text Placeholder 4"/>
          <p:cNvSpPr>
            <a:spLocks noGrp="1"/>
          </p:cNvSpPr>
          <p:nvPr>
            <p:ph type="body" sz="quarter" idx="3" hasCustomPrompt="1"/>
          </p:nvPr>
        </p:nvSpPr>
        <p:spPr>
          <a:xfrm>
            <a:off x="6193367" y="1112350"/>
            <a:ext cx="4991199"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8" name="Content Placeholder 2"/>
          <p:cNvSpPr>
            <a:spLocks noGrp="1"/>
          </p:cNvSpPr>
          <p:nvPr>
            <p:ph sz="half" idx="10" hasCustomPrompt="1"/>
          </p:nvPr>
        </p:nvSpPr>
        <p:spPr>
          <a:xfrm>
            <a:off x="903035" y="1556792"/>
            <a:ext cx="5091365" cy="4628108"/>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9" name="Content Placeholder 3"/>
          <p:cNvSpPr>
            <a:spLocks noGrp="1"/>
          </p:cNvSpPr>
          <p:nvPr>
            <p:ph sz="half" idx="2" hasCustomPrompt="1"/>
          </p:nvPr>
        </p:nvSpPr>
        <p:spPr>
          <a:xfrm>
            <a:off x="6197601" y="1556792"/>
            <a:ext cx="4995615" cy="4628108"/>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
        <p:nvSpPr>
          <p:cNvPr id="10" name="Title 1">
            <a:extLst>
              <a:ext uri="{FF2B5EF4-FFF2-40B4-BE49-F238E27FC236}">
                <a16:creationId xmlns:a16="http://schemas.microsoft.com/office/drawing/2014/main" id="{AA536FF3-C06A-4CDD-8315-08CE03D5E830}"/>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3142110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903818" y="1112838"/>
            <a:ext cx="10280649" cy="5072062"/>
          </a:xfrm>
        </p:spPr>
        <p:txBody>
          <a:bodyPr>
            <a:noAutofit/>
          </a:bodyPr>
          <a:lstStyle/>
          <a:p>
            <a:r>
              <a:rPr lang="en-US"/>
              <a:t>Click icon to add picture</a:t>
            </a:r>
            <a:endParaRPr lang="en-GB"/>
          </a:p>
        </p:txBody>
      </p:sp>
      <p:sp>
        <p:nvSpPr>
          <p:cNvPr id="4" name="Title 1">
            <a:extLst>
              <a:ext uri="{FF2B5EF4-FFF2-40B4-BE49-F238E27FC236}">
                <a16:creationId xmlns:a16="http://schemas.microsoft.com/office/drawing/2014/main" id="{DBD33030-DE98-4C2A-9FF8-320BF445DB92}"/>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807622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3" name="Chart Placeholder 12"/>
          <p:cNvSpPr>
            <a:spLocks noGrp="1"/>
          </p:cNvSpPr>
          <p:nvPr>
            <p:ph type="chart" sz="quarter" idx="10"/>
          </p:nvPr>
        </p:nvSpPr>
        <p:spPr/>
        <p:txBody>
          <a:bodyPr>
            <a:noAutofit/>
          </a:bodyPr>
          <a:lstStyle/>
          <a:p>
            <a:r>
              <a:rPr lang="en-US"/>
              <a:t>Click icon to add chart</a:t>
            </a:r>
            <a:endParaRPr lang="en-GB"/>
          </a:p>
        </p:txBody>
      </p:sp>
      <p:sp>
        <p:nvSpPr>
          <p:cNvPr id="4" name="Title 1">
            <a:extLst>
              <a:ext uri="{FF2B5EF4-FFF2-40B4-BE49-F238E27FC236}">
                <a16:creationId xmlns:a16="http://schemas.microsoft.com/office/drawing/2014/main" id="{B3EA2787-671B-425D-B815-DC507D8FF84A}"/>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1192777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Table Placeholder 2"/>
          <p:cNvSpPr>
            <a:spLocks noGrp="1"/>
          </p:cNvSpPr>
          <p:nvPr>
            <p:ph type="tbl" sz="quarter" idx="11"/>
          </p:nvPr>
        </p:nvSpPr>
        <p:spPr>
          <a:xfrm>
            <a:off x="912285" y="1125538"/>
            <a:ext cx="10272183" cy="5040312"/>
          </a:xfrm>
        </p:spPr>
        <p:txBody>
          <a:bodyPr/>
          <a:lstStyle/>
          <a:p>
            <a:r>
              <a:rPr lang="en-US"/>
              <a:t>Click icon to add table</a:t>
            </a:r>
            <a:endParaRPr lang="en-GB" dirty="0"/>
          </a:p>
        </p:txBody>
      </p:sp>
      <p:sp>
        <p:nvSpPr>
          <p:cNvPr id="4" name="Title 1">
            <a:extLst>
              <a:ext uri="{FF2B5EF4-FFF2-40B4-BE49-F238E27FC236}">
                <a16:creationId xmlns:a16="http://schemas.microsoft.com/office/drawing/2014/main" id="{05DDA123-A32D-495F-A3DE-5AFF75FB6165}"/>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1498870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ABD5C7D-4933-494B-A36E-26F66A51C02C}"/>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1573417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ABD5C7D-4933-494B-A36E-26F66A51C02C}"/>
              </a:ext>
            </a:extLst>
          </p:cNvPr>
          <p:cNvSpPr>
            <a:spLocks noGrp="1"/>
          </p:cNvSpPr>
          <p:nvPr>
            <p:ph type="title" hasCustomPrompt="1"/>
          </p:nvPr>
        </p:nvSpPr>
        <p:spPr>
          <a:xfrm>
            <a:off x="0" y="44624"/>
            <a:ext cx="12192000" cy="643508"/>
          </a:xfrm>
          <a:prstGeom prst="rect">
            <a:avLst/>
          </a:prstGeom>
        </p:spPr>
        <p:txBody>
          <a:bodyPr anchor="ctr" anchorCtr="0"/>
          <a:lstStyle>
            <a:lvl1pPr marL="0" algn="l" defTabSz="914400" rtl="0" eaLnBrk="1" latinLnBrk="0" hangingPunct="1">
              <a:spcBef>
                <a:spcPct val="0"/>
              </a:spcBef>
              <a:buNone/>
              <a:defRPr lang="en-GB" sz="2800" kern="1200" baseline="0" dirty="0">
                <a:solidFill>
                  <a:schemeClr val="bg1"/>
                </a:solidFill>
                <a:latin typeface="+mj-lt"/>
                <a:ea typeface="+mj-ea"/>
                <a:cs typeface="+mj-cs"/>
              </a:defRPr>
            </a:lvl1pPr>
          </a:lstStyle>
          <a:p>
            <a:r>
              <a:rPr lang="en-US" dirty="0"/>
              <a:t>Click to edit title</a:t>
            </a:r>
            <a:endParaRPr lang="en-GB" dirty="0"/>
          </a:p>
        </p:txBody>
      </p:sp>
      <p:sp>
        <p:nvSpPr>
          <p:cNvPr id="2" name="Rectangle 1">
            <a:extLst>
              <a:ext uri="{FF2B5EF4-FFF2-40B4-BE49-F238E27FC236}">
                <a16:creationId xmlns:a16="http://schemas.microsoft.com/office/drawing/2014/main" id="{471D4D28-E2BF-4182-8689-ADB7889A99E4}"/>
              </a:ext>
            </a:extLst>
          </p:cNvPr>
          <p:cNvSpPr/>
          <p:nvPr userDrawn="1"/>
        </p:nvSpPr>
        <p:spPr>
          <a:xfrm>
            <a:off x="93133" y="6036733"/>
            <a:ext cx="12014200" cy="82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267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White">
    <p:spTree>
      <p:nvGrpSpPr>
        <p:cNvPr id="1" name=""/>
        <p:cNvGrpSpPr/>
        <p:nvPr/>
      </p:nvGrpSpPr>
      <p:grpSpPr>
        <a:xfrm>
          <a:off x="0" y="0"/>
          <a:ext cx="0" cy="0"/>
          <a:chOff x="0" y="0"/>
          <a:chExt cx="0" cy="0"/>
        </a:xfrm>
      </p:grpSpPr>
      <p:sp>
        <p:nvSpPr>
          <p:cNvPr id="3" name="Rectangle 2"/>
          <p:cNvSpPr/>
          <p:nvPr/>
        </p:nvSpPr>
        <p:spPr>
          <a:xfrm>
            <a:off x="0" y="0"/>
            <a:ext cx="12192000" cy="623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911965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ubtitle &amp; single text box">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8724" y="1700809"/>
            <a:ext cx="10285841" cy="4474021"/>
          </a:xfrm>
        </p:spPr>
        <p:txBody>
          <a:bodyPr/>
          <a:lstStyle/>
          <a:p>
            <a:pPr lvl="0"/>
            <a:r>
              <a:rPr lang="en-US" dirty="0"/>
              <a:t>Click to edit text</a:t>
            </a:r>
          </a:p>
          <a:p>
            <a:pPr lvl="1"/>
            <a:r>
              <a:rPr lang="en-US" dirty="0"/>
              <a:t>Second level</a:t>
            </a:r>
          </a:p>
          <a:p>
            <a:pPr lvl="2"/>
            <a:r>
              <a:rPr lang="en-US" dirty="0"/>
              <a:t>Third level</a:t>
            </a:r>
          </a:p>
        </p:txBody>
      </p:sp>
      <p:sp>
        <p:nvSpPr>
          <p:cNvPr id="7" name="Text Placeholder 6"/>
          <p:cNvSpPr>
            <a:spLocks noGrp="1"/>
          </p:cNvSpPr>
          <p:nvPr>
            <p:ph type="body" sz="quarter" idx="12" hasCustomPrompt="1"/>
          </p:nvPr>
        </p:nvSpPr>
        <p:spPr>
          <a:xfrm>
            <a:off x="898723" y="1124744"/>
            <a:ext cx="10285843" cy="576064"/>
          </a:xfrm>
        </p:spPr>
        <p:txBody>
          <a:bodyPr/>
          <a:lstStyle>
            <a:lvl1pPr marL="0" indent="0">
              <a:buNone/>
              <a:defRPr b="1"/>
            </a:lvl1pPr>
          </a:lstStyle>
          <a:p>
            <a:pPr lvl="0"/>
            <a:r>
              <a:rPr lang="en-US" dirty="0"/>
              <a:t>Click to edit title</a:t>
            </a:r>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93545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4624"/>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124745"/>
            <a:ext cx="10285841" cy="5050085"/>
          </a:xfrm>
        </p:spPr>
        <p:txBody>
          <a:body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637993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able layout &amp; one text box">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911424" y="2060849"/>
            <a:ext cx="10177131" cy="4104455"/>
          </a:xfrm>
        </p:spPr>
        <p:txBody>
          <a:bodyPr/>
          <a:lstStyle/>
          <a:p>
            <a:r>
              <a:rPr lang="en-US"/>
              <a:t>Click icon to add table</a:t>
            </a:r>
            <a:endParaRPr lang="en-GB"/>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3" name="Text Placeholder 2"/>
          <p:cNvSpPr>
            <a:spLocks noGrp="1"/>
          </p:cNvSpPr>
          <p:nvPr>
            <p:ph type="body" sz="quarter" idx="11"/>
          </p:nvPr>
        </p:nvSpPr>
        <p:spPr>
          <a:xfrm>
            <a:off x="912284" y="1125538"/>
            <a:ext cx="10176933" cy="791294"/>
          </a:xfrm>
        </p:spPr>
        <p:txBody>
          <a:bodyPr/>
          <a:lstStyle>
            <a:lvl1pPr marL="0" indent="0">
              <a:buNone/>
              <a:defRPr/>
            </a:lvl1pPr>
            <a:lvl3pPr marL="914400" indent="0">
              <a:buNone/>
              <a:defRPr/>
            </a:lvl3pPr>
          </a:lstStyle>
          <a:p>
            <a:pPr lvl="0"/>
            <a:r>
              <a:rPr lang="en-US"/>
              <a:t>Click to edit Master text styles</a:t>
            </a:r>
          </a:p>
        </p:txBody>
      </p:sp>
    </p:spTree>
    <p:extLst>
      <p:ext uri="{BB962C8B-B14F-4D97-AF65-F5344CB8AC3E}">
        <p14:creationId xmlns:p14="http://schemas.microsoft.com/office/powerpoint/2010/main" val="2824663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370A82-AE5E-4D13-A33A-2E2D06078AC8}"/>
              </a:ext>
            </a:extLst>
          </p:cNvPr>
          <p:cNvSpPr>
            <a:spLocks noGrp="1"/>
          </p:cNvSpPr>
          <p:nvPr>
            <p:ph type="dt" sz="half" idx="10"/>
          </p:nvPr>
        </p:nvSpPr>
        <p:spPr/>
        <p:txBody>
          <a:bodyPr/>
          <a:lstStyle/>
          <a:p>
            <a:fld id="{5B42BF30-A7D7-4C1C-8EC3-71E3BEB58818}" type="datetimeFigureOut">
              <a:rPr lang="en-US" smtClean="0"/>
              <a:t>2/28/2023</a:t>
            </a:fld>
            <a:endParaRPr lang="en-US"/>
          </a:p>
        </p:txBody>
      </p:sp>
      <p:sp>
        <p:nvSpPr>
          <p:cNvPr id="3" name="Footer Placeholder 2">
            <a:extLst>
              <a:ext uri="{FF2B5EF4-FFF2-40B4-BE49-F238E27FC236}">
                <a16:creationId xmlns:a16="http://schemas.microsoft.com/office/drawing/2014/main" id="{07E4FF89-1821-4CA8-A4A3-7FE6532A24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D06FC1-FBEF-404F-B865-7ED7BD962DF8}"/>
              </a:ext>
            </a:extLst>
          </p:cNvPr>
          <p:cNvSpPr>
            <a:spLocks noGrp="1"/>
          </p:cNvSpPr>
          <p:nvPr>
            <p:ph type="sldNum" sz="quarter" idx="12"/>
          </p:nvPr>
        </p:nvSpPr>
        <p:spPr/>
        <p:txBody>
          <a:bodyPr/>
          <a:lstStyle/>
          <a:p>
            <a:fld id="{4DDA6514-37F1-45A0-AAA3-8739A4FD0137}" type="slidenum">
              <a:rPr lang="en-US" smtClean="0"/>
              <a:t>‹#›</a:t>
            </a:fld>
            <a:endParaRPr lang="en-US"/>
          </a:p>
        </p:txBody>
      </p:sp>
    </p:spTree>
    <p:extLst>
      <p:ext uri="{BB962C8B-B14F-4D97-AF65-F5344CB8AC3E}">
        <p14:creationId xmlns:p14="http://schemas.microsoft.com/office/powerpoint/2010/main" val="1719135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ngle tex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124746"/>
            <a:ext cx="10285841" cy="5050085"/>
          </a:xfrm>
        </p:spPr>
        <p:txBody>
          <a:bodyPr/>
          <a:lstStyle>
            <a:lvl1pPr rtl="0">
              <a:defRPr/>
            </a:lvl1pPr>
            <a:lvl2pPr rtl="0">
              <a:defRPr/>
            </a:lvl2pPr>
            <a:lvl3pPr rtl="0">
              <a:defRPr/>
            </a:lvl3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2053743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003789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1144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35504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21340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656410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80335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7374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dirty="0">
                <a:solidFill>
                  <a:schemeClr val="bg1"/>
                </a:solidFill>
                <a:latin typeface="+mj-lt"/>
                <a:ea typeface="+mj-ea"/>
                <a:cs typeface="+mj-cs"/>
              </a:defRPr>
            </a:lvl1pPr>
          </a:lstStyle>
          <a:p>
            <a:r>
              <a:rPr lang="en-US" dirty="0"/>
              <a:t>Click to edit title</a:t>
            </a:r>
            <a:endParaRPr lang="en-GB" dirty="0"/>
          </a:p>
        </p:txBody>
      </p:sp>
      <p:sp>
        <p:nvSpPr>
          <p:cNvPr id="4" name="Text Placeholder 3"/>
          <p:cNvSpPr>
            <a:spLocks noGrp="1"/>
          </p:cNvSpPr>
          <p:nvPr>
            <p:ph type="body" sz="quarter" idx="10" hasCustomPrompt="1"/>
          </p:nvPr>
        </p:nvSpPr>
        <p:spPr>
          <a:xfrm>
            <a:off x="898724" y="1700809"/>
            <a:ext cx="10285841" cy="4474021"/>
          </a:xfrm>
        </p:spPr>
        <p:txBody>
          <a:bodyPr/>
          <a:lstStyle/>
          <a:p>
            <a:pPr lvl="0"/>
            <a:r>
              <a:rPr lang="en-US" dirty="0"/>
              <a:t>Click to edit text</a:t>
            </a:r>
          </a:p>
          <a:p>
            <a:pPr lvl="1"/>
            <a:r>
              <a:rPr lang="en-US" dirty="0"/>
              <a:t>Second level</a:t>
            </a:r>
          </a:p>
          <a:p>
            <a:pPr lvl="2"/>
            <a:r>
              <a:rPr lang="en-US" dirty="0"/>
              <a:t>Third level</a:t>
            </a:r>
          </a:p>
        </p:txBody>
      </p:sp>
      <p:sp>
        <p:nvSpPr>
          <p:cNvPr id="7" name="Text Placeholder 6"/>
          <p:cNvSpPr>
            <a:spLocks noGrp="1"/>
          </p:cNvSpPr>
          <p:nvPr>
            <p:ph type="body" sz="quarter" idx="12" hasCustomPrompt="1"/>
          </p:nvPr>
        </p:nvSpPr>
        <p:spPr>
          <a:xfrm>
            <a:off x="898723" y="1124744"/>
            <a:ext cx="10285843" cy="576064"/>
          </a:xfrm>
        </p:spPr>
        <p:txBody>
          <a:bodyPr/>
          <a:lstStyle>
            <a:lvl1pPr marL="0" indent="0">
              <a:buNone/>
              <a:defRPr b="1"/>
            </a:lvl1pPr>
          </a:lstStyle>
          <a:p>
            <a:pPr lvl="0"/>
            <a:r>
              <a:rPr lang="en-US" dirty="0"/>
              <a:t>Click to edit title</a:t>
            </a:r>
          </a:p>
        </p:txBody>
      </p:sp>
    </p:spTree>
    <p:extLst>
      <p:ext uri="{BB962C8B-B14F-4D97-AF65-F5344CB8AC3E}">
        <p14:creationId xmlns:p14="http://schemas.microsoft.com/office/powerpoint/2010/main" val="239884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87175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38332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032435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297529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894565" y="1315546"/>
            <a:ext cx="4904587" cy="4348387"/>
          </a:xfrm>
          <a:prstGeom prst="rect">
            <a:avLst/>
          </a:prstGeom>
        </p:spPr>
        <p:txBody>
          <a:bodyPr>
            <a:normAutofit/>
          </a:bodyPr>
          <a:lstStyle>
            <a:lvl1pPr marL="342900" indent="-342900" algn="l" defTabSz="914400" rtl="0" eaLnBrk="1" latinLnBrk="0" hangingPunct="1">
              <a:lnSpc>
                <a:spcPct val="90000"/>
              </a:lnSpc>
              <a:spcBef>
                <a:spcPts val="600"/>
              </a:spcBef>
              <a:spcAft>
                <a:spcPts val="600"/>
              </a:spcAft>
              <a:buClr>
                <a:srgbClr val="C00000"/>
              </a:buClr>
              <a:buFont typeface="Arial" charset="0"/>
              <a:buChar char="•"/>
              <a:defRPr lang="en-GB" sz="3000" kern="1200" dirty="0" smtClean="0">
                <a:solidFill>
                  <a:schemeClr val="tx1"/>
                </a:solidFill>
                <a:latin typeface="Helvetica Neue" charset="0"/>
                <a:ea typeface="Helvetica Neue" charset="0"/>
                <a:cs typeface="Helvetica Neue" charset="0"/>
              </a:defRPr>
            </a:lvl1pPr>
            <a:lvl2pPr marL="1143000" indent="-228600" algn="l" defTabSz="914400" rtl="0" eaLnBrk="1" latinLnBrk="0" hangingPunct="1">
              <a:lnSpc>
                <a:spcPct val="90000"/>
              </a:lnSpc>
              <a:spcBef>
                <a:spcPts val="600"/>
              </a:spcBef>
              <a:spcAft>
                <a:spcPts val="600"/>
              </a:spcAft>
              <a:buClr>
                <a:srgbClr val="C00000"/>
              </a:buClr>
              <a:buFont typeface="Arial" charset="0"/>
              <a:buChar char="•"/>
              <a:defRPr lang="en-US" sz="2500" kern="1200" dirty="0" smtClean="0">
                <a:solidFill>
                  <a:schemeClr val="bg1">
                    <a:lumMod val="50000"/>
                  </a:schemeClr>
                </a:solidFill>
                <a:latin typeface="Helvetica Neue Light" charset="0"/>
                <a:ea typeface="Helvetica Neue Light" charset="0"/>
                <a:cs typeface="Helvetica Neue Light" charset="0"/>
              </a:defRPr>
            </a:lvl2pPr>
            <a:lvl3pPr>
              <a:defRPr lang="en-US" sz="2500" kern="1200" dirty="0" smtClean="0">
                <a:solidFill>
                  <a:schemeClr val="bg1">
                    <a:lumMod val="50000"/>
                  </a:schemeClr>
                </a:solidFill>
                <a:latin typeface="Helvetica Neue Light" charset="0"/>
                <a:ea typeface="Helvetica Neue Light" charset="0"/>
                <a:cs typeface="Helvetica Neue Light" charset="0"/>
              </a:defRPr>
            </a:lvl3pPr>
          </a:lstStyle>
          <a:p>
            <a:pPr marL="342900" indent="-342900">
              <a:spcBef>
                <a:spcPts val="600"/>
              </a:spcBef>
              <a:spcAft>
                <a:spcPts val="600"/>
              </a:spcAft>
              <a:buClr>
                <a:srgbClr val="C00000"/>
              </a:buClr>
              <a:buFont typeface="Arial" charset="0"/>
              <a:buChar char="•"/>
            </a:pPr>
            <a:r>
              <a:rPr lang="en-GB" sz="3000" dirty="0">
                <a:latin typeface="Helvetica Neue" charset="0"/>
                <a:ea typeface="Helvetica Neue" charset="0"/>
                <a:cs typeface="Helvetica Neue" charset="0"/>
              </a:rPr>
              <a:t>Click to add text</a:t>
            </a:r>
          </a:p>
          <a:p>
            <a:pPr marL="1200150" lvl="2" indent="-285750" algn="l" defTabSz="914400" rtl="0" eaLnBrk="1" latinLnBrk="0" hangingPunct="1">
              <a:buClr>
                <a:srgbClr val="000000"/>
              </a:buClr>
              <a:buSzPct val="100000"/>
              <a:buFont typeface="Arial" charset="0"/>
              <a:buChar char="•"/>
            </a:pPr>
            <a:r>
              <a:rPr lang="en-US" dirty="0"/>
              <a:t>Second level</a:t>
            </a:r>
          </a:p>
        </p:txBody>
      </p:sp>
      <p:sp>
        <p:nvSpPr>
          <p:cNvPr id="6" name="Text Placeholder 12"/>
          <p:cNvSpPr>
            <a:spLocks noGrp="1"/>
          </p:cNvSpPr>
          <p:nvPr>
            <p:ph type="body" sz="quarter" idx="11" hasCustomPrompt="1"/>
          </p:nvPr>
        </p:nvSpPr>
        <p:spPr>
          <a:xfrm>
            <a:off x="5968780" y="1323497"/>
            <a:ext cx="4938992" cy="4348387"/>
          </a:xfrm>
          <a:prstGeom prst="rect">
            <a:avLst/>
          </a:prstGeom>
        </p:spPr>
        <p:txBody>
          <a:bodyPr>
            <a:normAutofit/>
          </a:bodyPr>
          <a:lstStyle>
            <a:lvl1pPr marL="342900" indent="-342900" algn="l" defTabSz="914400" rtl="0" eaLnBrk="1" latinLnBrk="0" hangingPunct="1">
              <a:lnSpc>
                <a:spcPct val="90000"/>
              </a:lnSpc>
              <a:spcBef>
                <a:spcPts val="600"/>
              </a:spcBef>
              <a:spcAft>
                <a:spcPts val="600"/>
              </a:spcAft>
              <a:buClr>
                <a:srgbClr val="C00000"/>
              </a:buClr>
              <a:buFont typeface="Arial" charset="0"/>
              <a:buChar char="•"/>
              <a:defRPr lang="en-GB" sz="3000" kern="1200" dirty="0" smtClean="0">
                <a:solidFill>
                  <a:schemeClr val="tx1"/>
                </a:solidFill>
                <a:latin typeface="Helvetica Neue" charset="0"/>
                <a:ea typeface="Helvetica Neue" charset="0"/>
                <a:cs typeface="Helvetica Neue" charset="0"/>
              </a:defRPr>
            </a:lvl1pPr>
            <a:lvl2pPr marL="1143000" indent="-228600" algn="l" defTabSz="914400" rtl="0" eaLnBrk="1" latinLnBrk="0" hangingPunct="1">
              <a:lnSpc>
                <a:spcPct val="90000"/>
              </a:lnSpc>
              <a:spcBef>
                <a:spcPts val="600"/>
              </a:spcBef>
              <a:spcAft>
                <a:spcPts val="600"/>
              </a:spcAft>
              <a:buClr>
                <a:srgbClr val="C00000"/>
              </a:buClr>
              <a:buFont typeface="Arial" charset="0"/>
              <a:buChar char="•"/>
              <a:defRPr lang="en-US" sz="2500" kern="1200" dirty="0" smtClean="0">
                <a:solidFill>
                  <a:schemeClr val="bg1">
                    <a:lumMod val="50000"/>
                  </a:schemeClr>
                </a:solidFill>
                <a:latin typeface="Helvetica Neue Light" charset="0"/>
                <a:ea typeface="Helvetica Neue Light" charset="0"/>
                <a:cs typeface="Helvetica Neue Light" charset="0"/>
              </a:defRPr>
            </a:lvl2pPr>
            <a:lvl3pPr>
              <a:defRPr lang="en-US" sz="2500" kern="1200" dirty="0" smtClean="0">
                <a:solidFill>
                  <a:schemeClr val="bg1">
                    <a:lumMod val="50000"/>
                  </a:schemeClr>
                </a:solidFill>
                <a:latin typeface="Helvetica Neue Light" charset="0"/>
                <a:ea typeface="Helvetica Neue Light" charset="0"/>
                <a:cs typeface="Helvetica Neue Light" charset="0"/>
              </a:defRPr>
            </a:lvl3pPr>
          </a:lstStyle>
          <a:p>
            <a:pPr marL="342900" indent="-342900">
              <a:spcBef>
                <a:spcPts val="600"/>
              </a:spcBef>
              <a:spcAft>
                <a:spcPts val="600"/>
              </a:spcAft>
              <a:buClr>
                <a:srgbClr val="C00000"/>
              </a:buClr>
              <a:buFont typeface="Arial" charset="0"/>
              <a:buChar char="•"/>
            </a:pPr>
            <a:r>
              <a:rPr lang="en-GB" sz="3000" dirty="0">
                <a:latin typeface="Helvetica Neue" charset="0"/>
                <a:ea typeface="Helvetica Neue" charset="0"/>
                <a:cs typeface="Helvetica Neue" charset="0"/>
              </a:rPr>
              <a:t>Click to add text</a:t>
            </a:r>
          </a:p>
          <a:p>
            <a:pPr marL="1200150" lvl="2" indent="-285750" algn="l" defTabSz="914400" rtl="0" eaLnBrk="1" latinLnBrk="0" hangingPunct="1">
              <a:buClr>
                <a:srgbClr val="000000"/>
              </a:buClr>
              <a:buSzPct val="100000"/>
              <a:buFont typeface="Arial" charset="0"/>
              <a:buChar char="•"/>
            </a:pPr>
            <a:r>
              <a:rPr lang="en-US" dirty="0"/>
              <a:t>Second level</a:t>
            </a:r>
          </a:p>
        </p:txBody>
      </p:sp>
      <p:pic>
        <p:nvPicPr>
          <p:cNvPr id="7" name="Immagine 3"/>
          <p:cNvPicPr>
            <a:picLocks/>
          </p:cNvPicPr>
          <p:nvPr userDrawn="1"/>
        </p:nvPicPr>
        <p:blipFill>
          <a:blip r:embed="rId2"/>
          <a:stretch>
            <a:fillRect/>
          </a:stretch>
        </p:blipFill>
        <p:spPr>
          <a:xfrm>
            <a:off x="0" y="-1"/>
            <a:ext cx="12192000" cy="720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5776" y="120388"/>
            <a:ext cx="677683" cy="508262"/>
          </a:xfrm>
          <a:prstGeom prst="rect">
            <a:avLst/>
          </a:prstGeom>
        </p:spPr>
      </p:pic>
      <p:sp>
        <p:nvSpPr>
          <p:cNvPr id="9" name="Title 10"/>
          <p:cNvSpPr>
            <a:spLocks noGrp="1"/>
          </p:cNvSpPr>
          <p:nvPr>
            <p:ph type="title" hasCustomPrompt="1"/>
          </p:nvPr>
        </p:nvSpPr>
        <p:spPr>
          <a:xfrm>
            <a:off x="852231" y="123569"/>
            <a:ext cx="8812469" cy="505081"/>
          </a:xfrm>
          <a:prstGeom prst="rect">
            <a:avLst/>
          </a:prstGeom>
        </p:spPr>
        <p:txBody>
          <a:bodyPr wrap="square" tIns="36000" bIns="0">
            <a:normAutofit/>
          </a:bodyPr>
          <a:lstStyle>
            <a:lvl1pPr marL="0" algn="l" defTabSz="914400" rtl="0" eaLnBrk="1" latinLnBrk="0" hangingPunct="1">
              <a:lnSpc>
                <a:spcPct val="100000"/>
              </a:lnSpc>
              <a:defRPr lang="en-GB" sz="1800" b="1" kern="1200" cap="none" dirty="0">
                <a:solidFill>
                  <a:schemeClr val="bg1"/>
                </a:solidFill>
                <a:latin typeface="Helvetica Neue" charset="0"/>
                <a:ea typeface="Helvetica Neue" charset="0"/>
                <a:cs typeface="Helvetica Neue" charset="0"/>
              </a:defRPr>
            </a:lvl1pPr>
          </a:lstStyle>
          <a:p>
            <a:r>
              <a:rPr lang="en-US" dirty="0"/>
              <a:t>Click to edit master title style</a:t>
            </a:r>
            <a:endParaRPr lang="en-GB" dirty="0"/>
          </a:p>
        </p:txBody>
      </p:sp>
    </p:spTree>
    <p:extLst>
      <p:ext uri="{BB962C8B-B14F-4D97-AF65-F5344CB8AC3E}">
        <p14:creationId xmlns:p14="http://schemas.microsoft.com/office/powerpoint/2010/main" val="30973439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box">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94564" y="1319268"/>
            <a:ext cx="10018971" cy="4344665"/>
          </a:xfrm>
          <a:prstGeom prst="rect">
            <a:avLst/>
          </a:prstGeom>
        </p:spPr>
        <p:txBody>
          <a:bodyPr/>
          <a:lstStyle/>
          <a:p>
            <a:endParaRPr lang="en-GB"/>
          </a:p>
        </p:txBody>
      </p:sp>
      <p:pic>
        <p:nvPicPr>
          <p:cNvPr id="6" name="Immagine 3"/>
          <p:cNvPicPr>
            <a:picLocks/>
          </p:cNvPicPr>
          <p:nvPr userDrawn="1"/>
        </p:nvPicPr>
        <p:blipFill>
          <a:blip r:embed="rId2"/>
          <a:stretch>
            <a:fillRect/>
          </a:stretch>
        </p:blipFill>
        <p:spPr>
          <a:xfrm>
            <a:off x="0" y="-1"/>
            <a:ext cx="12192000" cy="720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5776" y="120388"/>
            <a:ext cx="677683" cy="508262"/>
          </a:xfrm>
          <a:prstGeom prst="rect">
            <a:avLst/>
          </a:prstGeom>
        </p:spPr>
      </p:pic>
      <p:sp>
        <p:nvSpPr>
          <p:cNvPr id="8" name="Title 10"/>
          <p:cNvSpPr>
            <a:spLocks noGrp="1"/>
          </p:cNvSpPr>
          <p:nvPr>
            <p:ph type="title" hasCustomPrompt="1"/>
          </p:nvPr>
        </p:nvSpPr>
        <p:spPr>
          <a:xfrm>
            <a:off x="852231" y="123569"/>
            <a:ext cx="8812469" cy="505081"/>
          </a:xfrm>
          <a:prstGeom prst="rect">
            <a:avLst/>
          </a:prstGeom>
        </p:spPr>
        <p:txBody>
          <a:bodyPr wrap="square" tIns="36000" bIns="0">
            <a:normAutofit/>
          </a:bodyPr>
          <a:lstStyle>
            <a:lvl1pPr marL="0" algn="l" defTabSz="914400" rtl="0" eaLnBrk="1" latinLnBrk="0" hangingPunct="1">
              <a:lnSpc>
                <a:spcPct val="100000"/>
              </a:lnSpc>
              <a:defRPr lang="en-GB" sz="1800" b="1" kern="1200" cap="none" dirty="0">
                <a:solidFill>
                  <a:schemeClr val="bg1"/>
                </a:solidFill>
                <a:latin typeface="Helvetica Neue" charset="0"/>
                <a:ea typeface="Helvetica Neue" charset="0"/>
                <a:cs typeface="Helvetica Neue" charset="0"/>
              </a:defRPr>
            </a:lvl1pPr>
          </a:lstStyle>
          <a:p>
            <a:r>
              <a:rPr lang="en-US" dirty="0"/>
              <a:t>Click to edit master title style</a:t>
            </a:r>
            <a:endParaRPr lang="en-GB" dirty="0"/>
          </a:p>
        </p:txBody>
      </p:sp>
    </p:spTree>
    <p:extLst>
      <p:ext uri="{BB962C8B-B14F-4D97-AF65-F5344CB8AC3E}">
        <p14:creationId xmlns:p14="http://schemas.microsoft.com/office/powerpoint/2010/main" val="3451009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5" name="Immagine 3"/>
          <p:cNvPicPr>
            <a:picLocks/>
          </p:cNvPicPr>
          <p:nvPr userDrawn="1"/>
        </p:nvPicPr>
        <p:blipFill>
          <a:blip r:embed="rId2"/>
          <a:stretch>
            <a:fillRect/>
          </a:stretch>
        </p:blipFill>
        <p:spPr>
          <a:xfrm>
            <a:off x="0" y="-1"/>
            <a:ext cx="12192000" cy="720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5776" y="120388"/>
            <a:ext cx="677683" cy="508262"/>
          </a:xfrm>
          <a:prstGeom prst="rect">
            <a:avLst/>
          </a:prstGeom>
        </p:spPr>
      </p:pic>
      <p:sp>
        <p:nvSpPr>
          <p:cNvPr id="7" name="Title 10"/>
          <p:cNvSpPr>
            <a:spLocks noGrp="1"/>
          </p:cNvSpPr>
          <p:nvPr>
            <p:ph type="title" hasCustomPrompt="1"/>
          </p:nvPr>
        </p:nvSpPr>
        <p:spPr>
          <a:xfrm>
            <a:off x="852231" y="123569"/>
            <a:ext cx="8812469" cy="505081"/>
          </a:xfrm>
          <a:prstGeom prst="rect">
            <a:avLst/>
          </a:prstGeom>
        </p:spPr>
        <p:txBody>
          <a:bodyPr wrap="square" tIns="36000" bIns="0">
            <a:normAutofit/>
          </a:bodyPr>
          <a:lstStyle>
            <a:lvl1pPr marL="0" algn="l" defTabSz="914400" rtl="0" eaLnBrk="1" latinLnBrk="0" hangingPunct="1">
              <a:lnSpc>
                <a:spcPct val="100000"/>
              </a:lnSpc>
              <a:defRPr lang="en-GB" sz="1800" b="1" kern="1200" cap="none" dirty="0">
                <a:solidFill>
                  <a:schemeClr val="bg1"/>
                </a:solidFill>
                <a:latin typeface="Helvetica Neue" charset="0"/>
                <a:ea typeface="Helvetica Neue" charset="0"/>
                <a:cs typeface="Helvetica Neue" charset="0"/>
              </a:defRPr>
            </a:lvl1pPr>
          </a:lstStyle>
          <a:p>
            <a:r>
              <a:rPr lang="en-US" dirty="0"/>
              <a:t>Click to edit master title style</a:t>
            </a:r>
            <a:endParaRPr lang="en-GB" dirty="0"/>
          </a:p>
        </p:txBody>
      </p:sp>
    </p:spTree>
    <p:extLst>
      <p:ext uri="{BB962C8B-B14F-4D97-AF65-F5344CB8AC3E}">
        <p14:creationId xmlns:p14="http://schemas.microsoft.com/office/powerpoint/2010/main" val="32345563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590400" y="116634"/>
            <a:ext cx="10972800" cy="864097"/>
          </a:xfrm>
          <a:prstGeom prst="rect">
            <a:avLst/>
          </a:prstGeom>
        </p:spPr>
        <p:txBody>
          <a:bodyPr vert="horz" lIns="91440" tIns="45720" rIns="91440" bIns="45720" rtlCol="0" anchor="ctr">
            <a:normAutofit/>
          </a:bodyPr>
          <a:lstStyle/>
          <a:p>
            <a:pPr lvl="0" algn="ctr" defTabSz="914179" rtl="0" eaLnBrk="0" fontAlgn="base" hangingPunct="0">
              <a:spcBef>
                <a:spcPct val="0"/>
              </a:spcBef>
              <a:spcAft>
                <a:spcPct val="0"/>
              </a:spcAft>
            </a:pPr>
            <a:r>
              <a:rPr lang="en-US" dirty="0"/>
              <a:t>Your slide title to come here</a:t>
            </a:r>
            <a:endParaRPr lang="en-GB" dirty="0"/>
          </a:p>
        </p:txBody>
      </p:sp>
    </p:spTree>
    <p:extLst>
      <p:ext uri="{BB962C8B-B14F-4D97-AF65-F5344CB8AC3E}">
        <p14:creationId xmlns:p14="http://schemas.microsoft.com/office/powerpoint/2010/main" val="39716539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9" name="Rectangle 18"/>
          <p:cNvSpPr/>
          <p:nvPr userDrawn="1"/>
        </p:nvSpPr>
        <p:spPr>
          <a:xfrm>
            <a:off x="0" y="-27384"/>
            <a:ext cx="12192000" cy="6885384"/>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lIns="91276" tIns="45638" rIns="91276" bIns="45638" rtlCol="0" anchor="ctr"/>
          <a:lstStyle/>
          <a:p>
            <a:pPr algn="ctr"/>
            <a:endParaRPr lang="en-GB" sz="1800"/>
          </a:p>
        </p:txBody>
      </p:sp>
      <p:grpSp>
        <p:nvGrpSpPr>
          <p:cNvPr id="12" name="Group 11"/>
          <p:cNvGrpSpPr/>
          <p:nvPr userDrawn="1"/>
        </p:nvGrpSpPr>
        <p:grpSpPr>
          <a:xfrm>
            <a:off x="1236514" y="5524500"/>
            <a:ext cx="9901388" cy="1206500"/>
            <a:chOff x="927385" y="5524500"/>
            <a:chExt cx="7426041" cy="120650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1715" y="5658706"/>
              <a:ext cx="2711711" cy="829979"/>
            </a:xfrm>
            <a:prstGeom prst="rect">
              <a:avLst/>
            </a:prstGeom>
          </p:spPr>
        </p:pic>
        <p:cxnSp>
          <p:nvCxnSpPr>
            <p:cNvPr id="14" name="Straight Connector 13"/>
            <p:cNvCxnSpPr/>
            <p:nvPr/>
          </p:nvCxnSpPr>
          <p:spPr>
            <a:xfrm>
              <a:off x="5130800" y="5524500"/>
              <a:ext cx="0" cy="1206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385" y="5909651"/>
              <a:ext cx="3687478" cy="328088"/>
            </a:xfrm>
            <a:prstGeom prst="rect">
              <a:avLst/>
            </a:prstGeom>
          </p:spPr>
        </p:pic>
      </p:grpSp>
      <p:sp>
        <p:nvSpPr>
          <p:cNvPr id="2" name="Title 1"/>
          <p:cNvSpPr>
            <a:spLocks noGrp="1"/>
          </p:cNvSpPr>
          <p:nvPr userDrawn="1">
            <p:ph type="ctrTitle" hasCustomPrompt="1"/>
          </p:nvPr>
        </p:nvSpPr>
        <p:spPr>
          <a:xfrm>
            <a:off x="915028" y="620703"/>
            <a:ext cx="10363200" cy="1030312"/>
          </a:xfrm>
          <a:prstGeom prst="rect">
            <a:avLst/>
          </a:prstGeom>
        </p:spPr>
        <p:txBody>
          <a:bodyPr lIns="91276" tIns="45638" rIns="91276" bIns="45638"/>
          <a:lstStyle>
            <a:lvl1pPr marL="0" algn="ctr" defTabSz="912753" rtl="0" eaLnBrk="1" latinLnBrk="0" hangingPunct="1">
              <a:defRPr lang="en-GB" sz="3600" b="1" kern="1200" dirty="0">
                <a:solidFill>
                  <a:schemeClr val="bg1"/>
                </a:solidFill>
                <a:latin typeface="+mj-lt"/>
                <a:ea typeface="Helvetica Neue" charset="0"/>
                <a:cs typeface="Helvetica Neue" charset="0"/>
              </a:defRPr>
            </a:lvl1pPr>
          </a:lstStyle>
          <a:p>
            <a:r>
              <a:rPr lang="en-US" dirty="0"/>
              <a:t>Click to edit title</a:t>
            </a:r>
            <a:endParaRPr lang="en-GB" dirty="0"/>
          </a:p>
        </p:txBody>
      </p:sp>
      <p:sp>
        <p:nvSpPr>
          <p:cNvPr id="3" name="Subtitle 2"/>
          <p:cNvSpPr>
            <a:spLocks noGrp="1"/>
          </p:cNvSpPr>
          <p:nvPr userDrawn="1">
            <p:ph type="subTitle" idx="1" hasCustomPrompt="1"/>
          </p:nvPr>
        </p:nvSpPr>
        <p:spPr>
          <a:xfrm>
            <a:off x="480004" y="4521208"/>
            <a:ext cx="11233248" cy="508000"/>
          </a:xfrm>
        </p:spPr>
        <p:txBody>
          <a:bodyPr anchor="ctr" anchorCtr="0">
            <a:noAutofit/>
          </a:bodyPr>
          <a:lstStyle>
            <a:lvl1pPr marL="0" indent="0" algn="ctr">
              <a:buNone/>
              <a:defRPr sz="2000">
                <a:solidFill>
                  <a:schemeClr val="bg1"/>
                </a:solidFill>
              </a:defRPr>
            </a:lvl1pPr>
            <a:lvl2pPr marL="456380" indent="0" algn="ctr">
              <a:buNone/>
              <a:defRPr>
                <a:solidFill>
                  <a:schemeClr val="tx1">
                    <a:tint val="75000"/>
                  </a:schemeClr>
                </a:solidFill>
              </a:defRPr>
            </a:lvl2pPr>
            <a:lvl3pPr marL="912753" indent="0" algn="ctr">
              <a:buNone/>
              <a:defRPr>
                <a:solidFill>
                  <a:schemeClr val="tx1">
                    <a:tint val="75000"/>
                  </a:schemeClr>
                </a:solidFill>
              </a:defRPr>
            </a:lvl3pPr>
            <a:lvl4pPr marL="1369131" indent="0" algn="ctr">
              <a:buNone/>
              <a:defRPr>
                <a:solidFill>
                  <a:schemeClr val="tx1">
                    <a:tint val="75000"/>
                  </a:schemeClr>
                </a:solidFill>
              </a:defRPr>
            </a:lvl4pPr>
            <a:lvl5pPr marL="1825506" indent="0" algn="ctr">
              <a:buNone/>
              <a:defRPr>
                <a:solidFill>
                  <a:schemeClr val="tx1">
                    <a:tint val="75000"/>
                  </a:schemeClr>
                </a:solidFill>
              </a:defRPr>
            </a:lvl5pPr>
            <a:lvl6pPr marL="2281885" indent="0" algn="ctr">
              <a:buNone/>
              <a:defRPr>
                <a:solidFill>
                  <a:schemeClr val="tx1">
                    <a:tint val="75000"/>
                  </a:schemeClr>
                </a:solidFill>
              </a:defRPr>
            </a:lvl6pPr>
            <a:lvl7pPr marL="2738262" indent="0" algn="ctr">
              <a:buNone/>
              <a:defRPr>
                <a:solidFill>
                  <a:schemeClr val="tx1">
                    <a:tint val="75000"/>
                  </a:schemeClr>
                </a:solidFill>
              </a:defRPr>
            </a:lvl7pPr>
            <a:lvl8pPr marL="3194639" indent="0" algn="ctr">
              <a:buNone/>
              <a:defRPr>
                <a:solidFill>
                  <a:schemeClr val="tx1">
                    <a:tint val="75000"/>
                  </a:schemeClr>
                </a:solidFill>
              </a:defRPr>
            </a:lvl8pPr>
            <a:lvl9pPr marL="3651015" indent="0" algn="ctr">
              <a:buNone/>
              <a:defRPr>
                <a:solidFill>
                  <a:schemeClr val="tx1">
                    <a:tint val="75000"/>
                  </a:schemeClr>
                </a:solidFill>
              </a:defRPr>
            </a:lvl9pPr>
          </a:lstStyle>
          <a:p>
            <a:r>
              <a:rPr lang="en-US" dirty="0"/>
              <a:t>Click to edit subtitle</a:t>
            </a:r>
            <a:endParaRPr lang="en-GB" dirty="0"/>
          </a:p>
        </p:txBody>
      </p:sp>
      <p:sp>
        <p:nvSpPr>
          <p:cNvPr id="23" name="Text Placeholder 22"/>
          <p:cNvSpPr>
            <a:spLocks noGrp="1"/>
          </p:cNvSpPr>
          <p:nvPr userDrawn="1">
            <p:ph type="body" sz="quarter" idx="10" hasCustomPrompt="1"/>
          </p:nvPr>
        </p:nvSpPr>
        <p:spPr>
          <a:xfrm>
            <a:off x="431395" y="1844697"/>
            <a:ext cx="11330516" cy="432197"/>
          </a:xfrm>
        </p:spPr>
        <p:txBody>
          <a:bodyPr anchor="ctr" anchorCtr="0">
            <a:noAutofit/>
          </a:bodyPr>
          <a:lstStyle>
            <a:lvl1pPr marL="0" indent="0" algn="ctr">
              <a:buNone/>
              <a:defRPr sz="2400">
                <a:solidFill>
                  <a:schemeClr val="bg1"/>
                </a:solidFill>
              </a:defRPr>
            </a:lvl1pPr>
          </a:lstStyle>
          <a:p>
            <a:pPr lvl="0"/>
            <a:r>
              <a:rPr lang="en-US" dirty="0"/>
              <a:t>Click to edit subtitle</a:t>
            </a:r>
          </a:p>
        </p:txBody>
      </p:sp>
    </p:spTree>
    <p:extLst>
      <p:ext uri="{BB962C8B-B14F-4D97-AF65-F5344CB8AC3E}">
        <p14:creationId xmlns:p14="http://schemas.microsoft.com/office/powerpoint/2010/main" val="517594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03035" y="1112350"/>
            <a:ext cx="5091365" cy="5072550"/>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1" y="1112350"/>
            <a:ext cx="4995615" cy="5072550"/>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01728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titles &amp; two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03034" y="1112350"/>
            <a:ext cx="5093483"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5" name="Text Placeholder 4"/>
          <p:cNvSpPr>
            <a:spLocks noGrp="1"/>
          </p:cNvSpPr>
          <p:nvPr>
            <p:ph type="body" sz="quarter" idx="3" hasCustomPrompt="1"/>
          </p:nvPr>
        </p:nvSpPr>
        <p:spPr>
          <a:xfrm>
            <a:off x="6193367" y="1112350"/>
            <a:ext cx="4991199" cy="44444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7"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
        <p:nvSpPr>
          <p:cNvPr id="8" name="Content Placeholder 2"/>
          <p:cNvSpPr>
            <a:spLocks noGrp="1"/>
          </p:cNvSpPr>
          <p:nvPr>
            <p:ph sz="half" idx="10" hasCustomPrompt="1"/>
          </p:nvPr>
        </p:nvSpPr>
        <p:spPr>
          <a:xfrm>
            <a:off x="903035" y="1556792"/>
            <a:ext cx="5091365" cy="4628108"/>
          </a:xfrm>
        </p:spPr>
        <p:txBody>
          <a:bodyPr>
            <a:noAutofit/>
          </a:bodyPr>
          <a:lstStyle>
            <a:lvl1pPr marL="342900" indent="-342900">
              <a:buClr>
                <a:srgbClr val="04A4EC"/>
              </a:buClr>
              <a:buFont typeface="Arial" panose="020B0604020202020204" pitchFamily="34" charset="0"/>
              <a:buChar char="•"/>
              <a:defRPr sz="2400"/>
            </a:lvl1pPr>
            <a:lvl2pPr>
              <a:defRPr sz="2000"/>
            </a:lvl2pPr>
            <a:lvl3pPr marL="1143000" indent="-228600">
              <a:buClr>
                <a:srgbClr val="04A4EC"/>
              </a:buClr>
              <a:buFont typeface="Courier New" panose="02070309020205020404" pitchFamily="49" charset="0"/>
              <a:buChar char="o"/>
              <a:defRPr sz="2000">
                <a:solidFill>
                  <a:schemeClr val="tx1">
                    <a:lumMod val="65000"/>
                    <a:lumOff val="3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9" name="Content Placeholder 3"/>
          <p:cNvSpPr>
            <a:spLocks noGrp="1"/>
          </p:cNvSpPr>
          <p:nvPr>
            <p:ph sz="half" idx="2" hasCustomPrompt="1"/>
          </p:nvPr>
        </p:nvSpPr>
        <p:spPr>
          <a:xfrm>
            <a:off x="6197601" y="1556792"/>
            <a:ext cx="4995615" cy="4628108"/>
          </a:xfrm>
        </p:spPr>
        <p:txBody>
          <a:bodyPr>
            <a:noAutofit/>
          </a:bodyPr>
          <a:lstStyle>
            <a:lvl1pPr marL="342900" indent="-342900">
              <a:buClr>
                <a:srgbClr val="50B5BA"/>
              </a:buClr>
              <a:defRPr lang="en-US" sz="2400" kern="1200" dirty="0" smtClean="0">
                <a:solidFill>
                  <a:schemeClr val="tx1"/>
                </a:solidFill>
                <a:latin typeface="+mn-lt"/>
                <a:ea typeface="+mn-ea"/>
                <a:cs typeface="+mn-cs"/>
              </a:defRPr>
            </a:lvl1pPr>
            <a:lvl2pPr>
              <a:defRPr sz="2000"/>
            </a:lvl2pPr>
            <a:lvl3pPr marL="1143000" indent="-228600">
              <a:buClr>
                <a:srgbClr val="50B5BA"/>
              </a:buClr>
              <a:buFont typeface="Courier New" panose="02070309020205020404" pitchFamily="49" charset="0"/>
              <a:buChar char="o"/>
              <a:defRPr lang="en-US" sz="2000" kern="1200" dirty="0" smtClean="0">
                <a:solidFill>
                  <a:schemeClr val="tx1">
                    <a:lumMod val="65000"/>
                    <a:lumOff val="35000"/>
                  </a:schemeClr>
                </a:solidFill>
                <a:latin typeface="+mn-lt"/>
                <a:ea typeface="+mn-ea"/>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4A4EC"/>
              </a:buClr>
              <a:buFont typeface="Arial" panose="020B0604020202020204" pitchFamily="34" charset="0"/>
              <a:buChar char="•"/>
            </a:pPr>
            <a:r>
              <a:rPr lang="en-US" dirty="0"/>
              <a:t>Click to edit text</a:t>
            </a:r>
          </a:p>
          <a:p>
            <a:pPr lvl="1"/>
            <a:r>
              <a:rPr lang="en-US" dirty="0"/>
              <a:t>Second level</a:t>
            </a:r>
          </a:p>
          <a:p>
            <a:pPr marL="1143000" lvl="2" indent="-228600" algn="l" defTabSz="914400" rtl="0" eaLnBrk="1" latinLnBrk="0" hangingPunct="1">
              <a:spcBef>
                <a:spcPct val="20000"/>
              </a:spcBef>
              <a:buClr>
                <a:srgbClr val="04A4EC"/>
              </a:buClr>
              <a:buFont typeface="Courier New" panose="02070309020205020404" pitchFamily="49" charset="0"/>
              <a:buChar char="o"/>
            </a:pPr>
            <a:r>
              <a:rPr lang="en-US" dirty="0"/>
              <a:t>Third level</a:t>
            </a:r>
          </a:p>
        </p:txBody>
      </p:sp>
    </p:spTree>
    <p:extLst>
      <p:ext uri="{BB962C8B-B14F-4D97-AF65-F5344CB8AC3E}">
        <p14:creationId xmlns:p14="http://schemas.microsoft.com/office/powerpoint/2010/main" val="122311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903818" y="1112838"/>
            <a:ext cx="10280649" cy="5072062"/>
          </a:xfrm>
        </p:spPr>
        <p:txBody>
          <a:bodyPr>
            <a:noAutofit/>
          </a:bodyPr>
          <a:lstStyle/>
          <a:p>
            <a:endParaRPr lang="en-GB"/>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20180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3" name="Chart Placeholder 12"/>
          <p:cNvSpPr>
            <a:spLocks noGrp="1"/>
          </p:cNvSpPr>
          <p:nvPr>
            <p:ph type="chart" sz="quarter" idx="10"/>
          </p:nvPr>
        </p:nvSpPr>
        <p:spPr/>
        <p:txBody>
          <a:bodyPr>
            <a:noAutofit/>
          </a:bodyPr>
          <a:lstStyle/>
          <a:p>
            <a:endParaRPr lang="en-GB"/>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2037860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Table Placeholder 2"/>
          <p:cNvSpPr>
            <a:spLocks noGrp="1"/>
          </p:cNvSpPr>
          <p:nvPr>
            <p:ph type="tbl" sz="quarter" idx="11"/>
          </p:nvPr>
        </p:nvSpPr>
        <p:spPr>
          <a:xfrm>
            <a:off x="912285" y="1125538"/>
            <a:ext cx="10272183" cy="5040312"/>
          </a:xfrm>
        </p:spPr>
        <p:txBody>
          <a:bodyPr/>
          <a:lstStyle/>
          <a:p>
            <a:endParaRPr lang="en-GB" dirty="0"/>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325180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1.wmf"/><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w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19.emf"/><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1"/>
            <a:ext cx="12192000" cy="719999"/>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p:cNvSpPr>
            <a:spLocks noGrp="1"/>
          </p:cNvSpPr>
          <p:nvPr>
            <p:ph type="body" idx="1"/>
          </p:nvPr>
        </p:nvSpPr>
        <p:spPr>
          <a:xfrm>
            <a:off x="903035" y="1112350"/>
            <a:ext cx="10290180" cy="50725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9697411" y="6350580"/>
            <a:ext cx="1795272" cy="418338"/>
          </a:xfrm>
          <a:prstGeom prst="rect">
            <a:avLst/>
          </a:prstGeom>
        </p:spPr>
      </p:pic>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91740" y="6502932"/>
            <a:ext cx="3250528" cy="217670"/>
          </a:xfrm>
          <a:prstGeom prst="rect">
            <a:avLst/>
          </a:prstGeom>
        </p:spPr>
      </p:pic>
    </p:spTree>
    <p:extLst>
      <p:ext uri="{BB962C8B-B14F-4D97-AF65-F5344CB8AC3E}">
        <p14:creationId xmlns:p14="http://schemas.microsoft.com/office/powerpoint/2010/main" val="307011642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7" r:id="rId4"/>
    <p:sldLayoutId id="2147483652" r:id="rId5"/>
    <p:sldLayoutId id="2147483653" r:id="rId6"/>
    <p:sldLayoutId id="2147483654" r:id="rId7"/>
    <p:sldLayoutId id="2147483655" r:id="rId8"/>
    <p:sldLayoutId id="2147483659" r:id="rId9"/>
    <p:sldLayoutId id="2147483656" r:id="rId10"/>
    <p:sldLayoutId id="2147483658" r:id="rId11"/>
    <p:sldLayoutId id="2147483664" r:id="rId12"/>
    <p:sldLayoutId id="2147483700" r:id="rId13"/>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4A4EC"/>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65000"/>
            <a:lumOff val="35000"/>
          </a:schemeClr>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04A4EC"/>
        </a:buClr>
        <a:buFont typeface="Courier New" panose="02070309020205020404" pitchFamily="49" charset="0"/>
        <a:buChar char="o"/>
        <a:defRPr sz="20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1"/>
            <a:ext cx="12192000" cy="719999"/>
          </a:xfrm>
          <a:prstGeom prst="rect">
            <a:avLst/>
          </a:prstGeom>
          <a:solidFill>
            <a:srgbClr val="04A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p:cNvSpPr>
            <a:spLocks noGrp="1"/>
          </p:cNvSpPr>
          <p:nvPr>
            <p:ph type="body" idx="1"/>
          </p:nvPr>
        </p:nvSpPr>
        <p:spPr>
          <a:xfrm>
            <a:off x="903035" y="1112350"/>
            <a:ext cx="10290180" cy="50725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50EA56CD-AAC0-46E6-B17D-E1AC2596803C}"/>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476741" y="6350580"/>
            <a:ext cx="1346454" cy="418338"/>
          </a:xfrm>
          <a:prstGeom prst="rect">
            <a:avLst/>
          </a:prstGeom>
        </p:spPr>
      </p:pic>
      <p:pic>
        <p:nvPicPr>
          <p:cNvPr id="9" name="Picture 8">
            <a:extLst>
              <a:ext uri="{FF2B5EF4-FFF2-40B4-BE49-F238E27FC236}">
                <a16:creationId xmlns:a16="http://schemas.microsoft.com/office/drawing/2014/main" id="{04439E3C-87C0-401D-8000-DBEDD470C04A}"/>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368805" y="6502932"/>
            <a:ext cx="2437896" cy="217670"/>
          </a:xfrm>
          <a:prstGeom prst="rect">
            <a:avLst/>
          </a:prstGeom>
        </p:spPr>
      </p:pic>
    </p:spTree>
    <p:extLst>
      <p:ext uri="{BB962C8B-B14F-4D97-AF65-F5344CB8AC3E}">
        <p14:creationId xmlns:p14="http://schemas.microsoft.com/office/powerpoint/2010/main" val="124875669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hf sldNum="0"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4A4EC"/>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65000"/>
            <a:lumOff val="35000"/>
          </a:schemeClr>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04A4EC"/>
        </a:buClr>
        <a:buFont typeface="Courier New" panose="02070309020205020404" pitchFamily="49" charset="0"/>
        <a:buChar char="o"/>
        <a:defRPr sz="20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081B3CCF-976C-4639-B699-19894E95C56A}"/>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9883654" y="6350421"/>
            <a:ext cx="1549020" cy="360956"/>
          </a:xfrm>
          <a:prstGeom prst="rect">
            <a:avLst/>
          </a:prstGeom>
        </p:spPr>
      </p:pic>
      <p:cxnSp>
        <p:nvCxnSpPr>
          <p:cNvPr id="8" name="Connettore 1 6">
            <a:extLst>
              <a:ext uri="{FF2B5EF4-FFF2-40B4-BE49-F238E27FC236}">
                <a16:creationId xmlns:a16="http://schemas.microsoft.com/office/drawing/2014/main" id="{C1C1C995-11D4-4F71-B80B-FBC4B436E0A6}"/>
              </a:ext>
            </a:extLst>
          </p:cNvPr>
          <p:cNvCxnSpPr/>
          <p:nvPr userDrawn="1"/>
        </p:nvCxnSpPr>
        <p:spPr>
          <a:xfrm>
            <a:off x="-10981" y="6150384"/>
            <a:ext cx="12202981" cy="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pic>
        <p:nvPicPr>
          <p:cNvPr id="9" name="Immagine 8">
            <a:extLst>
              <a:ext uri="{FF2B5EF4-FFF2-40B4-BE49-F238E27FC236}">
                <a16:creationId xmlns:a16="http://schemas.microsoft.com/office/drawing/2014/main" id="{9E195D04-9A16-47F0-8B7F-A55813F4FCE0}"/>
              </a:ext>
            </a:extLst>
          </p:cNvPr>
          <p:cNvPicPr>
            <a:picLocks noChangeAspect="1"/>
          </p:cNvPicPr>
          <p:nvPr userDrawn="1"/>
        </p:nvPicPr>
        <p:blipFill>
          <a:blip r:embed="rId19"/>
          <a:stretch>
            <a:fillRect/>
          </a:stretch>
        </p:blipFill>
        <p:spPr>
          <a:xfrm>
            <a:off x="519443" y="6350580"/>
            <a:ext cx="3674533" cy="279400"/>
          </a:xfrm>
          <a:prstGeom prst="rect">
            <a:avLst/>
          </a:prstGeom>
        </p:spPr>
      </p:pic>
    </p:spTree>
    <p:extLst>
      <p:ext uri="{BB962C8B-B14F-4D97-AF65-F5344CB8AC3E}">
        <p14:creationId xmlns:p14="http://schemas.microsoft.com/office/powerpoint/2010/main" val="295131983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6" r:id="rId12"/>
    <p:sldLayoutId id="2147483767" r:id="rId13"/>
    <p:sldLayoutId id="2147483768" r:id="rId14"/>
    <p:sldLayoutId id="2147483769" r:id="rId15"/>
    <p:sldLayoutId id="214748377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who.int/publications/i/item/guidelines-for-malaria" TargetMode="External"/><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sz="3100" dirty="0"/>
              <a:t>WHO Malaria Guidelines – Seasonal Malaria Chemoprevention updates</a:t>
            </a:r>
            <a:br>
              <a:rPr lang="en-US" sz="3100" dirty="0"/>
            </a:br>
            <a:br>
              <a:rPr lang="en-US" sz="3100" dirty="0"/>
            </a:br>
            <a:br>
              <a:rPr lang="en-US" dirty="0"/>
            </a:br>
            <a:endParaRPr lang="en-GB" dirty="0"/>
          </a:p>
        </p:txBody>
      </p:sp>
      <p:sp>
        <p:nvSpPr>
          <p:cNvPr id="5" name="Subtitle 4"/>
          <p:cNvSpPr>
            <a:spLocks noGrp="1"/>
          </p:cNvSpPr>
          <p:nvPr>
            <p:ph type="subTitle" idx="1"/>
          </p:nvPr>
        </p:nvSpPr>
        <p:spPr>
          <a:xfrm>
            <a:off x="1920479" y="3861048"/>
            <a:ext cx="8424936" cy="792088"/>
          </a:xfrm>
        </p:spPr>
        <p:txBody>
          <a:bodyPr>
            <a:normAutofit fontScale="85000" lnSpcReduction="20000"/>
          </a:bodyPr>
          <a:lstStyle/>
          <a:p>
            <a:endParaRPr lang="en-US" i="1" dirty="0"/>
          </a:p>
          <a:p>
            <a:r>
              <a:rPr lang="en-US" i="1" dirty="0"/>
              <a:t>28 Feb, 1-2 March 2023</a:t>
            </a:r>
            <a:br>
              <a:rPr lang="en-US" i="1" dirty="0"/>
            </a:br>
            <a:r>
              <a:rPr lang="en-US" i="1" dirty="0"/>
              <a:t>Conakry, Guinea</a:t>
            </a:r>
          </a:p>
          <a:p>
            <a:endParaRPr lang="en-GB" dirty="0"/>
          </a:p>
        </p:txBody>
      </p:sp>
      <p:sp>
        <p:nvSpPr>
          <p:cNvPr id="2" name="Text Placeholder 1"/>
          <p:cNvSpPr>
            <a:spLocks noGrp="1"/>
          </p:cNvSpPr>
          <p:nvPr>
            <p:ph type="body" sz="quarter" idx="10"/>
          </p:nvPr>
        </p:nvSpPr>
        <p:spPr/>
        <p:txBody>
          <a:bodyPr/>
          <a:lstStyle/>
          <a:p>
            <a:r>
              <a:rPr lang="en-US" dirty="0"/>
              <a:t>SMC Alliance review and planning meeting 2023</a:t>
            </a:r>
          </a:p>
        </p:txBody>
      </p:sp>
      <p:sp>
        <p:nvSpPr>
          <p:cNvPr id="6" name="Text Box 34"/>
          <p:cNvSpPr txBox="1">
            <a:spLocks noChangeArrowheads="1"/>
          </p:cNvSpPr>
          <p:nvPr/>
        </p:nvSpPr>
        <p:spPr bwMode="auto">
          <a:xfrm>
            <a:off x="1271464" y="4797152"/>
            <a:ext cx="3340100" cy="78483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lIns="0" tIns="0" rIns="0" bIns="0">
            <a:spAutoFit/>
          </a:bodyPr>
          <a:lstStyle>
            <a:lvl1pPr defTabSz="887413">
              <a:defRPr>
                <a:solidFill>
                  <a:schemeClr val="tx1"/>
                </a:solidFill>
                <a:latin typeface="Arial" pitchFamily="34" charset="0"/>
                <a:cs typeface="Arial" pitchFamily="34" charset="0"/>
              </a:defRPr>
            </a:lvl1pPr>
            <a:lvl2pPr marL="388938" defTabSz="887413">
              <a:defRPr>
                <a:solidFill>
                  <a:schemeClr val="tx1"/>
                </a:solidFill>
                <a:latin typeface="Arial" pitchFamily="34" charset="0"/>
                <a:cs typeface="Arial" pitchFamily="34" charset="0"/>
              </a:defRPr>
            </a:lvl2pPr>
            <a:lvl3pPr marL="777875" defTabSz="887413">
              <a:defRPr>
                <a:solidFill>
                  <a:schemeClr val="tx1"/>
                </a:solidFill>
                <a:latin typeface="Arial" pitchFamily="34" charset="0"/>
                <a:cs typeface="Arial" pitchFamily="34" charset="0"/>
              </a:defRPr>
            </a:lvl3pPr>
            <a:lvl4pPr marL="1168400" defTabSz="887413">
              <a:defRPr>
                <a:solidFill>
                  <a:schemeClr val="tx1"/>
                </a:solidFill>
                <a:latin typeface="Arial" pitchFamily="34" charset="0"/>
                <a:cs typeface="Arial" pitchFamily="34" charset="0"/>
              </a:defRPr>
            </a:lvl4pPr>
            <a:lvl5pPr marL="1557338" defTabSz="887413">
              <a:defRPr>
                <a:solidFill>
                  <a:schemeClr val="tx1"/>
                </a:solidFill>
                <a:latin typeface="Arial" pitchFamily="34" charset="0"/>
                <a:cs typeface="Arial" pitchFamily="34" charset="0"/>
              </a:defRPr>
            </a:lvl5pPr>
            <a:lvl6pPr marL="2014538" defTabSz="887413" fontAlgn="base">
              <a:spcBef>
                <a:spcPct val="0"/>
              </a:spcBef>
              <a:spcAft>
                <a:spcPct val="0"/>
              </a:spcAft>
              <a:defRPr>
                <a:solidFill>
                  <a:schemeClr val="tx1"/>
                </a:solidFill>
                <a:latin typeface="Arial" pitchFamily="34" charset="0"/>
                <a:cs typeface="Arial" pitchFamily="34" charset="0"/>
              </a:defRPr>
            </a:lvl6pPr>
            <a:lvl7pPr marL="2471738" defTabSz="887413" fontAlgn="base">
              <a:spcBef>
                <a:spcPct val="0"/>
              </a:spcBef>
              <a:spcAft>
                <a:spcPct val="0"/>
              </a:spcAft>
              <a:defRPr>
                <a:solidFill>
                  <a:schemeClr val="tx1"/>
                </a:solidFill>
                <a:latin typeface="Arial" pitchFamily="34" charset="0"/>
                <a:cs typeface="Arial" pitchFamily="34" charset="0"/>
              </a:defRPr>
            </a:lvl7pPr>
            <a:lvl8pPr marL="2928938" defTabSz="887413" fontAlgn="base">
              <a:spcBef>
                <a:spcPct val="0"/>
              </a:spcBef>
              <a:spcAft>
                <a:spcPct val="0"/>
              </a:spcAft>
              <a:defRPr>
                <a:solidFill>
                  <a:schemeClr val="tx1"/>
                </a:solidFill>
                <a:latin typeface="Arial" pitchFamily="34" charset="0"/>
                <a:cs typeface="Arial" pitchFamily="34" charset="0"/>
              </a:defRPr>
            </a:lvl8pPr>
            <a:lvl9pPr marL="3386138" defTabSz="887413" fontAlgn="base">
              <a:spcBef>
                <a:spcPct val="0"/>
              </a:spcBef>
              <a:spcAft>
                <a:spcPct val="0"/>
              </a:spcAft>
              <a:defRPr>
                <a:solidFill>
                  <a:schemeClr val="tx1"/>
                </a:solidFill>
                <a:latin typeface="Arial" pitchFamily="34" charset="0"/>
                <a:cs typeface="Arial" pitchFamily="34" charset="0"/>
              </a:defRPr>
            </a:lvl9pPr>
          </a:lstStyle>
          <a:p>
            <a:r>
              <a:rPr lang="en-GB" sz="1700" b="1" dirty="0" err="1">
                <a:solidFill>
                  <a:schemeClr val="bg1"/>
                </a:solidFill>
                <a:latin typeface="Arial Narrow" pitchFamily="34" charset="0"/>
              </a:rPr>
              <a:t>Dr.</a:t>
            </a:r>
            <a:r>
              <a:rPr lang="en-GB" sz="1700" b="1" dirty="0">
                <a:solidFill>
                  <a:schemeClr val="bg1"/>
                </a:solidFill>
                <a:latin typeface="Arial Narrow" pitchFamily="34" charset="0"/>
              </a:rPr>
              <a:t> Peter OLUMESE,</a:t>
            </a:r>
          </a:p>
          <a:p>
            <a:r>
              <a:rPr lang="en-GB" sz="1700" b="1" dirty="0">
                <a:solidFill>
                  <a:schemeClr val="bg1"/>
                </a:solidFill>
                <a:latin typeface="Arial Narrow" pitchFamily="34" charset="0"/>
              </a:rPr>
              <a:t>Global Malaria Programme</a:t>
            </a:r>
          </a:p>
          <a:p>
            <a:r>
              <a:rPr lang="en-GB" sz="1700" b="1" dirty="0">
                <a:solidFill>
                  <a:schemeClr val="bg1"/>
                </a:solidFill>
                <a:latin typeface="Arial Narrow" pitchFamily="34" charset="0"/>
              </a:rPr>
              <a:t>WHO, Geneva, Switzerland.</a:t>
            </a:r>
            <a:endParaRPr lang="en-US" sz="1700" b="1" dirty="0">
              <a:solidFill>
                <a:schemeClr val="bg1"/>
              </a:solidFill>
              <a:latin typeface="Arial Narrow" pitchFamily="34" charset="0"/>
            </a:endParaRPr>
          </a:p>
        </p:txBody>
      </p:sp>
    </p:spTree>
    <p:extLst>
      <p:ext uri="{BB962C8B-B14F-4D97-AF65-F5344CB8AC3E}">
        <p14:creationId xmlns:p14="http://schemas.microsoft.com/office/powerpoint/2010/main" val="3541688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EB6A3-A107-4453-B119-3D6B595DB650}"/>
              </a:ext>
            </a:extLst>
          </p:cNvPr>
          <p:cNvSpPr>
            <a:spLocks noGrp="1"/>
          </p:cNvSpPr>
          <p:nvPr>
            <p:ph type="title"/>
          </p:nvPr>
        </p:nvSpPr>
        <p:spPr>
          <a:xfrm>
            <a:off x="644177" y="61165"/>
            <a:ext cx="10903646" cy="562464"/>
          </a:xfrm>
        </p:spPr>
        <p:txBody>
          <a:bodyPr>
            <a:normAutofit fontScale="90000"/>
          </a:bodyPr>
          <a:lstStyle/>
          <a:p>
            <a:r>
              <a:rPr lang="en-US" sz="3200" dirty="0">
                <a:solidFill>
                  <a:schemeClr val="bg1"/>
                </a:solidFill>
              </a:rPr>
              <a:t>Unpacking chemoprevention: SMC</a:t>
            </a:r>
          </a:p>
        </p:txBody>
      </p:sp>
      <p:sp>
        <p:nvSpPr>
          <p:cNvPr id="5" name="Content Placeholder 4">
            <a:extLst>
              <a:ext uri="{FF2B5EF4-FFF2-40B4-BE49-F238E27FC236}">
                <a16:creationId xmlns:a16="http://schemas.microsoft.com/office/drawing/2014/main" id="{C9C2AFC2-3940-42FB-B331-1D7ECAE9231D}"/>
              </a:ext>
            </a:extLst>
          </p:cNvPr>
          <p:cNvSpPr>
            <a:spLocks noGrp="1"/>
          </p:cNvSpPr>
          <p:nvPr>
            <p:ph idx="1"/>
          </p:nvPr>
        </p:nvSpPr>
        <p:spPr>
          <a:xfrm>
            <a:off x="191344" y="908721"/>
            <a:ext cx="10903646" cy="5534237"/>
          </a:xfrm>
        </p:spPr>
        <p:txBody>
          <a:bodyPr>
            <a:normAutofit/>
          </a:bodyPr>
          <a:lstStyle/>
          <a:p>
            <a:pPr marL="0" indent="0">
              <a:lnSpc>
                <a:spcPct val="110000"/>
              </a:lnSpc>
              <a:buNone/>
            </a:pPr>
            <a:r>
              <a:rPr lang="en-US" sz="2400" dirty="0">
                <a:latin typeface="Arial" panose="020B0604020202020204" pitchFamily="34" charset="0"/>
                <a:ea typeface="DengXian" panose="02010600030101010101" pitchFamily="2" charset="-122"/>
                <a:cs typeface="Lato Regular"/>
              </a:rPr>
              <a:t>Seasonal Malaria Chemoprevention</a:t>
            </a:r>
          </a:p>
          <a:p>
            <a:pPr marL="685800" lvl="1">
              <a:lnSpc>
                <a:spcPct val="110000"/>
              </a:lnSpc>
            </a:pPr>
            <a:r>
              <a:rPr lang="en-US" sz="1800" dirty="0">
                <a:latin typeface="Arial" panose="020B0604020202020204" pitchFamily="34" charset="0"/>
                <a:ea typeface="DengXian" panose="02010600030101010101" pitchFamily="2" charset="-122"/>
                <a:cs typeface="Lato Regular"/>
              </a:rPr>
              <a:t>Criteria/data for intensity of malaria transmission</a:t>
            </a:r>
          </a:p>
          <a:p>
            <a:pPr marL="685800" lvl="1">
              <a:lnSpc>
                <a:spcPct val="110000"/>
              </a:lnSpc>
            </a:pPr>
            <a:r>
              <a:rPr lang="en-US" sz="1800" dirty="0">
                <a:latin typeface="Arial" panose="020B0604020202020204" pitchFamily="34" charset="0"/>
                <a:ea typeface="DengXian" panose="02010600030101010101" pitchFamily="2" charset="-122"/>
                <a:cs typeface="Lato Regular"/>
              </a:rPr>
              <a:t>Criteria/data for seasonality</a:t>
            </a:r>
          </a:p>
          <a:p>
            <a:pPr marL="685800" lvl="1">
              <a:lnSpc>
                <a:spcPct val="110000"/>
              </a:lnSpc>
            </a:pPr>
            <a:r>
              <a:rPr lang="en-US" sz="1800" dirty="0">
                <a:latin typeface="Arial" panose="020B0604020202020204" pitchFamily="34" charset="0"/>
                <a:ea typeface="DengXian" panose="02010600030101010101" pitchFamily="2" charset="-122"/>
                <a:cs typeface="Lato Regular"/>
              </a:rPr>
              <a:t>Criteria for number of cycles</a:t>
            </a:r>
          </a:p>
          <a:p>
            <a:pPr marL="685800" lvl="1">
              <a:lnSpc>
                <a:spcPct val="110000"/>
              </a:lnSpc>
            </a:pPr>
            <a:r>
              <a:rPr lang="en-US" sz="1800" dirty="0">
                <a:latin typeface="Arial" panose="020B0604020202020204" pitchFamily="34" charset="0"/>
                <a:ea typeface="DengXian" panose="02010600030101010101" pitchFamily="2" charset="-122"/>
                <a:cs typeface="Lato Regular"/>
              </a:rPr>
              <a:t>Criteria/data for target age group determination</a:t>
            </a:r>
          </a:p>
          <a:p>
            <a:pPr marL="685800" lvl="1">
              <a:lnSpc>
                <a:spcPct val="110000"/>
              </a:lnSpc>
            </a:pPr>
            <a:r>
              <a:rPr lang="en-US" sz="1800" dirty="0">
                <a:latin typeface="Arial" panose="020B0604020202020204" pitchFamily="34" charset="0"/>
                <a:ea typeface="DengXian" panose="02010600030101010101" pitchFamily="2" charset="-122"/>
                <a:cs typeface="Lato Regular"/>
              </a:rPr>
              <a:t>Protocol for measuring protective effectiveness </a:t>
            </a:r>
          </a:p>
          <a:p>
            <a:pPr marL="685800" lvl="1">
              <a:lnSpc>
                <a:spcPct val="110000"/>
              </a:lnSpc>
            </a:pPr>
            <a:endParaRPr lang="en-US" sz="1800" dirty="0">
              <a:latin typeface="Arial" panose="020B0604020202020204" pitchFamily="34" charset="0"/>
              <a:ea typeface="DengXian" panose="02010600030101010101" pitchFamily="2" charset="-122"/>
              <a:cs typeface="Lato Regular"/>
            </a:endParaRPr>
          </a:p>
          <a:p>
            <a:pPr marL="685800" lvl="1">
              <a:lnSpc>
                <a:spcPct val="110000"/>
              </a:lnSpc>
            </a:pPr>
            <a:r>
              <a:rPr lang="en-US" sz="1800" dirty="0">
                <a:latin typeface="Arial" panose="020B0604020202020204" pitchFamily="34" charset="0"/>
                <a:ea typeface="DengXian" panose="02010600030101010101" pitchFamily="2" charset="-122"/>
                <a:cs typeface="Lato Regular"/>
              </a:rPr>
              <a:t>Efficacy and safety of antimalarials SMC alternative to AQ+SP </a:t>
            </a:r>
          </a:p>
          <a:p>
            <a:pPr marL="685800" lvl="1">
              <a:lnSpc>
                <a:spcPct val="110000"/>
              </a:lnSpc>
            </a:pPr>
            <a:endParaRPr lang="en-US" sz="1800" dirty="0">
              <a:latin typeface="Arial" panose="020B0604020202020204" pitchFamily="34" charset="0"/>
              <a:ea typeface="DengXian" panose="02010600030101010101" pitchFamily="2" charset="-122"/>
              <a:cs typeface="Lato Regular"/>
            </a:endParaRPr>
          </a:p>
          <a:p>
            <a:pPr marL="685800" lvl="1">
              <a:lnSpc>
                <a:spcPct val="110000"/>
              </a:lnSpc>
            </a:pPr>
            <a:endParaRPr lang="en-US" sz="1800" dirty="0">
              <a:latin typeface="Arial" panose="020B0604020202020204" pitchFamily="34" charset="0"/>
              <a:ea typeface="DengXian" panose="02010600030101010101" pitchFamily="2" charset="-122"/>
              <a:cs typeface="Lato Regular"/>
            </a:endParaRPr>
          </a:p>
          <a:p>
            <a:pPr marL="685800" lvl="1">
              <a:lnSpc>
                <a:spcPct val="110000"/>
              </a:lnSpc>
            </a:pPr>
            <a:r>
              <a:rPr lang="en-US" sz="1800" dirty="0">
                <a:latin typeface="Arial" panose="020B0604020202020204" pitchFamily="34" charset="0"/>
                <a:ea typeface="DengXian" panose="02010600030101010101" pitchFamily="2" charset="-122"/>
                <a:cs typeface="Lato Regular"/>
              </a:rPr>
              <a:t>SMC field implementation manual (2011) </a:t>
            </a:r>
            <a:endParaRPr lang="en-US" dirty="0">
              <a:effectLst/>
              <a:latin typeface="Arial" panose="020B0604020202020204" pitchFamily="34" charset="0"/>
              <a:ea typeface="DengXian" panose="02010600030101010101" pitchFamily="2" charset="-122"/>
              <a:cs typeface="Lato Regular"/>
            </a:endParaRPr>
          </a:p>
          <a:p>
            <a:pPr marL="457200" indent="-457200">
              <a:buFont typeface="+mj-lt"/>
              <a:buAutoNum type="arabicPeriod"/>
            </a:pPr>
            <a:endParaRPr lang="en-US" sz="2400" dirty="0"/>
          </a:p>
        </p:txBody>
      </p:sp>
      <p:sp>
        <p:nvSpPr>
          <p:cNvPr id="6" name="Rectangle 5">
            <a:extLst>
              <a:ext uri="{FF2B5EF4-FFF2-40B4-BE49-F238E27FC236}">
                <a16:creationId xmlns:a16="http://schemas.microsoft.com/office/drawing/2014/main" id="{3BB20D13-ED4C-4956-85CF-CE2FB61D102F}"/>
              </a:ext>
            </a:extLst>
          </p:cNvPr>
          <p:cNvSpPr/>
          <p:nvPr/>
        </p:nvSpPr>
        <p:spPr>
          <a:xfrm>
            <a:off x="6168008" y="2789318"/>
            <a:ext cx="3858888" cy="354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CPES protocol</a:t>
            </a:r>
            <a:endParaRPr lang="en-US" dirty="0"/>
          </a:p>
        </p:txBody>
      </p:sp>
      <p:sp>
        <p:nvSpPr>
          <p:cNvPr id="7" name="Rectangle 6">
            <a:extLst>
              <a:ext uri="{FF2B5EF4-FFF2-40B4-BE49-F238E27FC236}">
                <a16:creationId xmlns:a16="http://schemas.microsoft.com/office/drawing/2014/main" id="{3FB6370D-E19A-4033-ACBB-DD152E14FC76}"/>
              </a:ext>
            </a:extLst>
          </p:cNvPr>
          <p:cNvSpPr/>
          <p:nvPr/>
        </p:nvSpPr>
        <p:spPr>
          <a:xfrm>
            <a:off x="7536160" y="3327010"/>
            <a:ext cx="2105084" cy="526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Need development</a:t>
            </a:r>
            <a:endParaRPr lang="en-US" dirty="0"/>
          </a:p>
        </p:txBody>
      </p:sp>
      <p:sp>
        <p:nvSpPr>
          <p:cNvPr id="8" name="Rectangle 7">
            <a:extLst>
              <a:ext uri="{FF2B5EF4-FFF2-40B4-BE49-F238E27FC236}">
                <a16:creationId xmlns:a16="http://schemas.microsoft.com/office/drawing/2014/main" id="{578DE2E4-1BE7-4494-9792-A01DAE6307CD}"/>
              </a:ext>
            </a:extLst>
          </p:cNvPr>
          <p:cNvSpPr/>
          <p:nvPr/>
        </p:nvSpPr>
        <p:spPr>
          <a:xfrm>
            <a:off x="6710368" y="1380966"/>
            <a:ext cx="2808312" cy="1330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Guideline Criteria for adoption: updated I</a:t>
            </a:r>
            <a:r>
              <a:rPr lang="en-GB" u="sng" dirty="0"/>
              <a:t>mplementation Field Guide (2</a:t>
            </a:r>
            <a:r>
              <a:rPr lang="en-GB" u="sng" baseline="30000" dirty="0"/>
              <a:t>nd</a:t>
            </a:r>
            <a:r>
              <a:rPr lang="en-GB" u="sng" dirty="0"/>
              <a:t> edition).</a:t>
            </a:r>
            <a:endParaRPr lang="en-US" u="sng" dirty="0"/>
          </a:p>
        </p:txBody>
      </p:sp>
      <p:sp>
        <p:nvSpPr>
          <p:cNvPr id="9" name="Rectangle 8">
            <a:extLst>
              <a:ext uri="{FF2B5EF4-FFF2-40B4-BE49-F238E27FC236}">
                <a16:creationId xmlns:a16="http://schemas.microsoft.com/office/drawing/2014/main" id="{D946ABA7-2AAD-4DC9-B3D7-3170D86D0B09}"/>
              </a:ext>
            </a:extLst>
          </p:cNvPr>
          <p:cNvSpPr/>
          <p:nvPr/>
        </p:nvSpPr>
        <p:spPr>
          <a:xfrm>
            <a:off x="5303912" y="4387466"/>
            <a:ext cx="3674488" cy="637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Updated, 2</a:t>
            </a:r>
            <a:r>
              <a:rPr lang="en-GB" baseline="30000" dirty="0"/>
              <a:t>nd</a:t>
            </a:r>
            <a:r>
              <a:rPr lang="en-GB" dirty="0"/>
              <a:t> edition, 2023. Publication in progress</a:t>
            </a:r>
            <a:endParaRPr lang="en-US" dirty="0"/>
          </a:p>
        </p:txBody>
      </p:sp>
    </p:spTree>
    <p:extLst>
      <p:ext uri="{BB962C8B-B14F-4D97-AF65-F5344CB8AC3E}">
        <p14:creationId xmlns:p14="http://schemas.microsoft.com/office/powerpoint/2010/main" val="797783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EB6A3-A107-4453-B119-3D6B595DB650}"/>
              </a:ext>
            </a:extLst>
          </p:cNvPr>
          <p:cNvSpPr>
            <a:spLocks noGrp="1"/>
          </p:cNvSpPr>
          <p:nvPr>
            <p:ph type="title"/>
          </p:nvPr>
        </p:nvSpPr>
        <p:spPr>
          <a:xfrm>
            <a:off x="644177" y="61165"/>
            <a:ext cx="10903646" cy="631532"/>
          </a:xfrm>
        </p:spPr>
        <p:txBody>
          <a:bodyPr>
            <a:normAutofit/>
          </a:bodyPr>
          <a:lstStyle/>
          <a:p>
            <a:r>
              <a:rPr lang="en-US" sz="3200" dirty="0">
                <a:solidFill>
                  <a:schemeClr val="bg1"/>
                </a:solidFill>
              </a:rPr>
              <a:t> Unpacking SMC – further guidance (Field Guide 2</a:t>
            </a:r>
            <a:r>
              <a:rPr lang="en-US" sz="3200" baseline="30000" dirty="0">
                <a:solidFill>
                  <a:schemeClr val="bg1"/>
                </a:solidFill>
              </a:rPr>
              <a:t>nd</a:t>
            </a:r>
            <a:r>
              <a:rPr lang="en-US" sz="3200" dirty="0">
                <a:solidFill>
                  <a:schemeClr val="bg1"/>
                </a:solidFill>
              </a:rPr>
              <a:t> ed, 2023)</a:t>
            </a:r>
          </a:p>
        </p:txBody>
      </p:sp>
      <p:sp>
        <p:nvSpPr>
          <p:cNvPr id="5" name="Content Placeholder 4">
            <a:extLst>
              <a:ext uri="{FF2B5EF4-FFF2-40B4-BE49-F238E27FC236}">
                <a16:creationId xmlns:a16="http://schemas.microsoft.com/office/drawing/2014/main" id="{C9C2AFC2-3940-42FB-B331-1D7ECAE9231D}"/>
              </a:ext>
            </a:extLst>
          </p:cNvPr>
          <p:cNvSpPr>
            <a:spLocks noGrp="1"/>
          </p:cNvSpPr>
          <p:nvPr>
            <p:ph idx="1"/>
          </p:nvPr>
        </p:nvSpPr>
        <p:spPr>
          <a:xfrm>
            <a:off x="644177" y="1063116"/>
            <a:ext cx="10903646" cy="5246204"/>
          </a:xfrm>
        </p:spPr>
        <p:txBody>
          <a:bodyPr>
            <a:normAutofit/>
          </a:bodyPr>
          <a:lstStyle/>
          <a:p>
            <a:pPr>
              <a:lnSpc>
                <a:spcPct val="110000"/>
              </a:lnSpc>
            </a:pPr>
            <a:r>
              <a:rPr lang="en-US" dirty="0">
                <a:effectLst/>
                <a:ea typeface="DengXian" panose="02010600030101010101" pitchFamily="2" charset="-122"/>
                <a:cs typeface="Lato Regular"/>
              </a:rPr>
              <a:t>Target area:</a:t>
            </a:r>
          </a:p>
          <a:p>
            <a:pPr lvl="1">
              <a:lnSpc>
                <a:spcPct val="110000"/>
              </a:lnSpc>
            </a:pPr>
            <a:r>
              <a:rPr lang="en-US" dirty="0">
                <a:effectLst/>
                <a:ea typeface="DengXian" panose="02010600030101010101" pitchFamily="2" charset="-122"/>
                <a:cs typeface="Lato Regular"/>
              </a:rPr>
              <a:t>malaria transmission is highly seasonal and the majority (&gt;60%) of clinical malaria cases occur within 4 consecutive months</a:t>
            </a:r>
          </a:p>
          <a:p>
            <a:pPr lvl="1">
              <a:lnSpc>
                <a:spcPct val="110000"/>
              </a:lnSpc>
            </a:pPr>
            <a:r>
              <a:rPr lang="en-US" dirty="0">
                <a:effectLst/>
                <a:ea typeface="DengXian" panose="02010600030101010101" pitchFamily="2" charset="-122"/>
                <a:cs typeface="Lato Regular"/>
              </a:rPr>
              <a:t>the clinical attack rate of malaria (without SMC) is at least 0.1 episodes per child during the transmission season in the target group</a:t>
            </a:r>
          </a:p>
          <a:p>
            <a:pPr marL="457200" lvl="1" indent="0">
              <a:lnSpc>
                <a:spcPct val="110000"/>
              </a:lnSpc>
              <a:buNone/>
            </a:pPr>
            <a:endParaRPr lang="en-US" dirty="0">
              <a:effectLst/>
              <a:ea typeface="DengXian" panose="02010600030101010101" pitchFamily="2" charset="-122"/>
              <a:cs typeface="Lato Regular"/>
            </a:endParaRPr>
          </a:p>
          <a:p>
            <a:pPr>
              <a:lnSpc>
                <a:spcPct val="110000"/>
              </a:lnSpc>
            </a:pPr>
            <a:r>
              <a:rPr lang="en-US" dirty="0">
                <a:effectLst/>
                <a:ea typeface="DengXian" panose="02010600030101010101" pitchFamily="2" charset="-122"/>
                <a:cs typeface="Lato Regular"/>
              </a:rPr>
              <a:t>Target population</a:t>
            </a:r>
          </a:p>
          <a:p>
            <a:pPr lvl="1">
              <a:lnSpc>
                <a:spcPct val="110000"/>
              </a:lnSpc>
            </a:pPr>
            <a:r>
              <a:rPr lang="en-US" dirty="0">
                <a:effectLst/>
                <a:ea typeface="DengXian" panose="02010600030101010101" pitchFamily="2" charset="-122"/>
                <a:cs typeface="Lato Regular"/>
              </a:rPr>
              <a:t>Children in age groups at high risk of severe malaria are eligible. In most countries with intense seasonal malaria transmission, these are children below 5 years of age.</a:t>
            </a:r>
          </a:p>
          <a:p>
            <a:pPr marL="0" indent="0">
              <a:buNone/>
            </a:pPr>
            <a:endParaRPr lang="en-US" sz="1900" dirty="0"/>
          </a:p>
        </p:txBody>
      </p:sp>
    </p:spTree>
    <p:extLst>
      <p:ext uri="{BB962C8B-B14F-4D97-AF65-F5344CB8AC3E}">
        <p14:creationId xmlns:p14="http://schemas.microsoft.com/office/powerpoint/2010/main" val="1733004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EB6A3-A107-4453-B119-3D6B595DB650}"/>
              </a:ext>
            </a:extLst>
          </p:cNvPr>
          <p:cNvSpPr>
            <a:spLocks noGrp="1"/>
          </p:cNvSpPr>
          <p:nvPr>
            <p:ph type="title"/>
          </p:nvPr>
        </p:nvSpPr>
        <p:spPr>
          <a:xfrm>
            <a:off x="644177" y="61165"/>
            <a:ext cx="10903646" cy="631532"/>
          </a:xfrm>
        </p:spPr>
        <p:txBody>
          <a:bodyPr>
            <a:normAutofit/>
          </a:bodyPr>
          <a:lstStyle/>
          <a:p>
            <a:r>
              <a:rPr lang="en-US" sz="3200" dirty="0">
                <a:solidFill>
                  <a:schemeClr val="bg1"/>
                </a:solidFill>
              </a:rPr>
              <a:t> Unpacking SMC – further guidance (Field Guide 2</a:t>
            </a:r>
            <a:r>
              <a:rPr lang="en-US" sz="3200" baseline="30000" dirty="0">
                <a:solidFill>
                  <a:schemeClr val="bg1"/>
                </a:solidFill>
              </a:rPr>
              <a:t>nd</a:t>
            </a:r>
            <a:r>
              <a:rPr lang="en-US" sz="3200" dirty="0">
                <a:solidFill>
                  <a:schemeClr val="bg1"/>
                </a:solidFill>
              </a:rPr>
              <a:t> ed, 2023)</a:t>
            </a:r>
          </a:p>
        </p:txBody>
      </p:sp>
      <p:sp>
        <p:nvSpPr>
          <p:cNvPr id="5" name="Content Placeholder 4">
            <a:extLst>
              <a:ext uri="{FF2B5EF4-FFF2-40B4-BE49-F238E27FC236}">
                <a16:creationId xmlns:a16="http://schemas.microsoft.com/office/drawing/2014/main" id="{C9C2AFC2-3940-42FB-B331-1D7ECAE9231D}"/>
              </a:ext>
            </a:extLst>
          </p:cNvPr>
          <p:cNvSpPr>
            <a:spLocks noGrp="1"/>
          </p:cNvSpPr>
          <p:nvPr>
            <p:ph idx="1"/>
          </p:nvPr>
        </p:nvSpPr>
        <p:spPr>
          <a:xfrm>
            <a:off x="644177" y="1063116"/>
            <a:ext cx="10903646" cy="5246204"/>
          </a:xfrm>
        </p:spPr>
        <p:txBody>
          <a:bodyPr>
            <a:normAutofit/>
          </a:bodyPr>
          <a:lstStyle/>
          <a:p>
            <a:pPr>
              <a:lnSpc>
                <a:spcPct val="110000"/>
              </a:lnSpc>
            </a:pPr>
            <a:r>
              <a:rPr lang="en-US" dirty="0">
                <a:effectLst/>
                <a:ea typeface="DengXian" panose="02010600030101010101" pitchFamily="2" charset="-122"/>
                <a:cs typeface="Lato Regular"/>
              </a:rPr>
              <a:t>Number of cycles</a:t>
            </a:r>
          </a:p>
          <a:p>
            <a:pPr lvl="1">
              <a:lnSpc>
                <a:spcPct val="110000"/>
              </a:lnSpc>
            </a:pPr>
            <a:r>
              <a:rPr lang="en-US" dirty="0">
                <a:effectLst/>
                <a:ea typeface="DengXian" panose="02010600030101010101" pitchFamily="2" charset="-122"/>
                <a:cs typeface="Lato Regular"/>
              </a:rPr>
              <a:t>SMC courses should be given at 28-day intervals, beginning at the start of the transmission season and continuing for 3–5 cycles, depending on the local context.</a:t>
            </a:r>
          </a:p>
          <a:p>
            <a:pPr lvl="2">
              <a:lnSpc>
                <a:spcPct val="110000"/>
              </a:lnSpc>
            </a:pPr>
            <a:r>
              <a:rPr lang="en-US" dirty="0">
                <a:ea typeface="DengXian" panose="02010600030101010101" pitchFamily="2" charset="-122"/>
                <a:cs typeface="Lato Regular"/>
              </a:rPr>
              <a:t>In some settings, three cycles may be  sufficient.</a:t>
            </a:r>
            <a:endParaRPr lang="en-US" dirty="0">
              <a:effectLst/>
              <a:ea typeface="DengXian" panose="02010600030101010101" pitchFamily="2" charset="-122"/>
              <a:cs typeface="Lato Regular"/>
            </a:endParaRPr>
          </a:p>
          <a:p>
            <a:pPr lvl="2">
              <a:lnSpc>
                <a:spcPct val="110000"/>
              </a:lnSpc>
            </a:pPr>
            <a:r>
              <a:rPr lang="en-US" dirty="0">
                <a:effectLst/>
                <a:ea typeface="DengXian" panose="02010600030101010101" pitchFamily="2" charset="-122"/>
                <a:cs typeface="Lato Regular"/>
              </a:rPr>
              <a:t>Add a fifth cycle if a month on either side of the 4-month season contributes more than 10% of the annual burden</a:t>
            </a:r>
          </a:p>
          <a:p>
            <a:pPr lvl="2">
              <a:lnSpc>
                <a:spcPct val="110000"/>
              </a:lnSpc>
            </a:pPr>
            <a:r>
              <a:rPr lang="en-US" dirty="0">
                <a:effectLst/>
                <a:ea typeface="DengXian" panose="02010600030101010101" pitchFamily="2" charset="-122"/>
                <a:cs typeface="Lato Regular"/>
              </a:rPr>
              <a:t>Gains from adding a sixth SMC cycle appear to be minimal and not cost effective</a:t>
            </a:r>
          </a:p>
          <a:p>
            <a:pPr marL="914400" lvl="2" indent="0">
              <a:lnSpc>
                <a:spcPct val="110000"/>
              </a:lnSpc>
              <a:buNone/>
            </a:pPr>
            <a:endParaRPr lang="en-US" dirty="0">
              <a:effectLst/>
              <a:ea typeface="DengXian" panose="02010600030101010101" pitchFamily="2" charset="-122"/>
              <a:cs typeface="Lato Regular"/>
            </a:endParaRPr>
          </a:p>
          <a:p>
            <a:pPr>
              <a:lnSpc>
                <a:spcPct val="110000"/>
              </a:lnSpc>
            </a:pPr>
            <a:r>
              <a:rPr lang="en-US" dirty="0">
                <a:ea typeface="DengXian" panose="02010600030101010101" pitchFamily="2" charset="-122"/>
                <a:cs typeface="Lato Regular"/>
              </a:rPr>
              <a:t>Recommended medicines</a:t>
            </a:r>
          </a:p>
          <a:p>
            <a:pPr lvl="1">
              <a:lnSpc>
                <a:spcPct val="110000"/>
              </a:lnSpc>
            </a:pPr>
            <a:r>
              <a:rPr lang="en-US" dirty="0">
                <a:ea typeface="DengXian" panose="02010600030101010101" pitchFamily="2" charset="-122"/>
                <a:cs typeface="Lato Regular"/>
              </a:rPr>
              <a:t>The combination of SP+AQ is currently recommended for SMC.</a:t>
            </a:r>
          </a:p>
          <a:p>
            <a:pPr>
              <a:lnSpc>
                <a:spcPct val="110000"/>
              </a:lnSpc>
            </a:pPr>
            <a:endParaRPr lang="en-US" dirty="0">
              <a:effectLst/>
              <a:ea typeface="DengXian" panose="02010600030101010101" pitchFamily="2" charset="-122"/>
              <a:cs typeface="Lato Regular"/>
            </a:endParaRPr>
          </a:p>
          <a:p>
            <a:pPr marL="0" indent="0">
              <a:buNone/>
            </a:pPr>
            <a:endParaRPr lang="en-US" sz="1900" dirty="0"/>
          </a:p>
        </p:txBody>
      </p:sp>
    </p:spTree>
    <p:extLst>
      <p:ext uri="{BB962C8B-B14F-4D97-AF65-F5344CB8AC3E}">
        <p14:creationId xmlns:p14="http://schemas.microsoft.com/office/powerpoint/2010/main" val="3134477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8B859B-4719-4C25-8D12-F380E0EE2CFB}"/>
              </a:ext>
            </a:extLst>
          </p:cNvPr>
          <p:cNvPicPr>
            <a:picLocks noChangeAspect="1"/>
          </p:cNvPicPr>
          <p:nvPr/>
        </p:nvPicPr>
        <p:blipFill>
          <a:blip r:embed="rId2"/>
          <a:stretch>
            <a:fillRect/>
          </a:stretch>
        </p:blipFill>
        <p:spPr>
          <a:xfrm>
            <a:off x="407368" y="629324"/>
            <a:ext cx="11233248" cy="6740111"/>
          </a:xfrm>
          <a:prstGeom prst="rect">
            <a:avLst/>
          </a:prstGeom>
          <a:ln>
            <a:noFill/>
          </a:ln>
        </p:spPr>
      </p:pic>
      <p:sp>
        <p:nvSpPr>
          <p:cNvPr id="4" name="TextBox 3">
            <a:extLst>
              <a:ext uri="{FF2B5EF4-FFF2-40B4-BE49-F238E27FC236}">
                <a16:creationId xmlns:a16="http://schemas.microsoft.com/office/drawing/2014/main" id="{025DDD06-0D2E-422D-8EF4-6BEEFDB88989}"/>
              </a:ext>
            </a:extLst>
          </p:cNvPr>
          <p:cNvSpPr txBox="1"/>
          <p:nvPr/>
        </p:nvSpPr>
        <p:spPr>
          <a:xfrm>
            <a:off x="1199457" y="44625"/>
            <a:ext cx="8409477" cy="5846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Perennial Malaria Chemoprevention (former </a:t>
            </a:r>
            <a:r>
              <a:rPr kumimoji="0" lang="en-GB" sz="3200" b="0" i="0" u="none" strike="noStrike" kern="1200" cap="none" spc="0" normalizeH="0" baseline="0" noProof="0" dirty="0" err="1">
                <a:ln>
                  <a:noFill/>
                </a:ln>
                <a:solidFill>
                  <a:prstClr val="white"/>
                </a:solidFill>
                <a:effectLst/>
                <a:uLnTx/>
                <a:uFillTx/>
                <a:latin typeface="Calibri"/>
                <a:ea typeface="+mn-ea"/>
                <a:cs typeface="+mn-cs"/>
              </a:rPr>
              <a:t>IPTi</a:t>
            </a:r>
            <a:r>
              <a:rPr kumimoji="0" lang="en-GB" sz="3200" b="0" i="0" u="none" strike="noStrike" kern="1200" cap="none" spc="0" normalizeH="0" baseline="0" noProof="0" dirty="0">
                <a:ln>
                  <a:noFill/>
                </a:ln>
                <a:solidFill>
                  <a:prstClr val="white"/>
                </a:solidFill>
                <a:effectLst/>
                <a:uLnTx/>
                <a:uFillTx/>
                <a:latin typeface="Calibri"/>
                <a:ea typeface="+mn-ea"/>
                <a:cs typeface="+mn-cs"/>
              </a:rPr>
              <a:t>)</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00975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0F121-113A-4520-A71F-06708A024B59}"/>
              </a:ext>
            </a:extLst>
          </p:cNvPr>
          <p:cNvSpPr>
            <a:spLocks noGrp="1"/>
          </p:cNvSpPr>
          <p:nvPr>
            <p:ph type="title"/>
          </p:nvPr>
        </p:nvSpPr>
        <p:spPr/>
        <p:txBody>
          <a:bodyPr/>
          <a:lstStyle/>
          <a:p>
            <a:r>
              <a:rPr lang="en-US" dirty="0"/>
              <a:t>Intermittent preventive treatment of malaria in school-aged children (</a:t>
            </a:r>
            <a:r>
              <a:rPr lang="en-US" dirty="0" err="1"/>
              <a:t>IPTsc</a:t>
            </a:r>
            <a:r>
              <a:rPr lang="en-US" dirty="0"/>
              <a:t>)</a:t>
            </a:r>
          </a:p>
        </p:txBody>
      </p:sp>
      <p:pic>
        <p:nvPicPr>
          <p:cNvPr id="4" name="Picture 3">
            <a:extLst>
              <a:ext uri="{FF2B5EF4-FFF2-40B4-BE49-F238E27FC236}">
                <a16:creationId xmlns:a16="http://schemas.microsoft.com/office/drawing/2014/main" id="{D0B0591F-0282-4025-B452-5C3FADC06794}"/>
              </a:ext>
            </a:extLst>
          </p:cNvPr>
          <p:cNvPicPr>
            <a:picLocks noChangeAspect="1"/>
          </p:cNvPicPr>
          <p:nvPr/>
        </p:nvPicPr>
        <p:blipFill rotWithShape="1">
          <a:blip r:embed="rId2"/>
          <a:srcRect l="14082" t="24217" r="21020" b="8027"/>
          <a:stretch/>
        </p:blipFill>
        <p:spPr>
          <a:xfrm>
            <a:off x="839416" y="764704"/>
            <a:ext cx="10398472" cy="5895212"/>
          </a:xfrm>
          <a:prstGeom prst="rect">
            <a:avLst/>
          </a:prstGeom>
        </p:spPr>
      </p:pic>
    </p:spTree>
    <p:extLst>
      <p:ext uri="{BB962C8B-B14F-4D97-AF65-F5344CB8AC3E}">
        <p14:creationId xmlns:p14="http://schemas.microsoft.com/office/powerpoint/2010/main" val="363141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1A04-0E68-4FB3-9E78-74311F086C27}"/>
              </a:ext>
            </a:extLst>
          </p:cNvPr>
          <p:cNvSpPr>
            <a:spLocks noGrp="1"/>
          </p:cNvSpPr>
          <p:nvPr>
            <p:ph type="title"/>
          </p:nvPr>
        </p:nvSpPr>
        <p:spPr/>
        <p:txBody>
          <a:bodyPr/>
          <a:lstStyle/>
          <a:p>
            <a:r>
              <a:rPr lang="en-US" dirty="0"/>
              <a:t>Post-discharge malaria chemoprevention (PDMC)</a:t>
            </a:r>
          </a:p>
        </p:txBody>
      </p:sp>
      <p:pic>
        <p:nvPicPr>
          <p:cNvPr id="4" name="Picture 3">
            <a:extLst>
              <a:ext uri="{FF2B5EF4-FFF2-40B4-BE49-F238E27FC236}">
                <a16:creationId xmlns:a16="http://schemas.microsoft.com/office/drawing/2014/main" id="{E886B495-2B96-46E5-AD8E-9B682C2F98EF}"/>
              </a:ext>
            </a:extLst>
          </p:cNvPr>
          <p:cNvPicPr>
            <a:picLocks noChangeAspect="1"/>
          </p:cNvPicPr>
          <p:nvPr/>
        </p:nvPicPr>
        <p:blipFill rotWithShape="1">
          <a:blip r:embed="rId2"/>
          <a:srcRect l="15000" t="34013" r="21480" b="14558"/>
          <a:stretch/>
        </p:blipFill>
        <p:spPr>
          <a:xfrm>
            <a:off x="262021" y="836712"/>
            <a:ext cx="11686625" cy="5322344"/>
          </a:xfrm>
          <a:prstGeom prst="rect">
            <a:avLst/>
          </a:prstGeom>
        </p:spPr>
      </p:pic>
    </p:spTree>
    <p:extLst>
      <p:ext uri="{BB962C8B-B14F-4D97-AF65-F5344CB8AC3E}">
        <p14:creationId xmlns:p14="http://schemas.microsoft.com/office/powerpoint/2010/main" val="96831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EB6A3-A107-4453-B119-3D6B595DB650}"/>
              </a:ext>
            </a:extLst>
          </p:cNvPr>
          <p:cNvSpPr>
            <a:spLocks noGrp="1"/>
          </p:cNvSpPr>
          <p:nvPr>
            <p:ph type="title"/>
          </p:nvPr>
        </p:nvSpPr>
        <p:spPr>
          <a:xfrm>
            <a:off x="644177" y="61164"/>
            <a:ext cx="10903646" cy="631533"/>
          </a:xfrm>
        </p:spPr>
        <p:txBody>
          <a:bodyPr>
            <a:normAutofit/>
          </a:bodyPr>
          <a:lstStyle/>
          <a:p>
            <a:r>
              <a:rPr lang="en-US" sz="3200" dirty="0">
                <a:solidFill>
                  <a:schemeClr val="bg1"/>
                </a:solidFill>
              </a:rPr>
              <a:t>Overview - implementation guidance documents status update</a:t>
            </a:r>
          </a:p>
        </p:txBody>
      </p:sp>
      <p:sp>
        <p:nvSpPr>
          <p:cNvPr id="5" name="Content Placeholder 4">
            <a:extLst>
              <a:ext uri="{FF2B5EF4-FFF2-40B4-BE49-F238E27FC236}">
                <a16:creationId xmlns:a16="http://schemas.microsoft.com/office/drawing/2014/main" id="{C9C2AFC2-3940-42FB-B331-1D7ECAE9231D}"/>
              </a:ext>
            </a:extLst>
          </p:cNvPr>
          <p:cNvSpPr>
            <a:spLocks noGrp="1"/>
          </p:cNvSpPr>
          <p:nvPr>
            <p:ph idx="1"/>
          </p:nvPr>
        </p:nvSpPr>
        <p:spPr>
          <a:xfrm>
            <a:off x="644177" y="1063116"/>
            <a:ext cx="10903646" cy="4742149"/>
          </a:xfrm>
        </p:spPr>
        <p:txBody>
          <a:bodyPr>
            <a:normAutofit/>
          </a:bodyPr>
          <a:lstStyle/>
          <a:p>
            <a:pPr>
              <a:lnSpc>
                <a:spcPct val="110000"/>
              </a:lnSpc>
            </a:pPr>
            <a:r>
              <a:rPr lang="en-US" sz="1900" dirty="0">
                <a:latin typeface="Arial" panose="020B0604020202020204" pitchFamily="34" charset="0"/>
                <a:ea typeface="DengXian" panose="02010600030101010101" pitchFamily="2" charset="-122"/>
                <a:cs typeface="Lato Regular"/>
              </a:rPr>
              <a:t>SMC </a:t>
            </a:r>
          </a:p>
          <a:p>
            <a:pPr lvl="1">
              <a:lnSpc>
                <a:spcPct val="110000"/>
              </a:lnSpc>
            </a:pPr>
            <a:r>
              <a:rPr lang="en-US" sz="1500" dirty="0">
                <a:latin typeface="Arial" panose="020B0604020202020204" pitchFamily="34" charset="0"/>
                <a:ea typeface="DengXian" panose="02010600030101010101" pitchFamily="2" charset="-122"/>
                <a:cs typeface="Lato Regular"/>
              </a:rPr>
              <a:t>Implementation Field manual  2</a:t>
            </a:r>
            <a:r>
              <a:rPr lang="en-US" sz="1500" baseline="30000" dirty="0">
                <a:latin typeface="Arial" panose="020B0604020202020204" pitchFamily="34" charset="0"/>
                <a:ea typeface="DengXian" panose="02010600030101010101" pitchFamily="2" charset="-122"/>
                <a:cs typeface="Lato Regular"/>
              </a:rPr>
              <a:t>nd</a:t>
            </a:r>
            <a:r>
              <a:rPr lang="en-US" sz="1500" dirty="0">
                <a:latin typeface="Arial" panose="020B0604020202020204" pitchFamily="34" charset="0"/>
                <a:ea typeface="DengXian" panose="02010600030101010101" pitchFamily="2" charset="-122"/>
                <a:cs typeface="Lato Regular"/>
              </a:rPr>
              <a:t> edition </a:t>
            </a:r>
          </a:p>
          <a:p>
            <a:pPr lvl="2">
              <a:lnSpc>
                <a:spcPct val="110000"/>
              </a:lnSpc>
            </a:pPr>
            <a:r>
              <a:rPr lang="en-US" sz="1100" dirty="0">
                <a:latin typeface="Arial" panose="020B0604020202020204" pitchFamily="34" charset="0"/>
                <a:ea typeface="DengXian" panose="02010600030101010101" pitchFamily="2" charset="-122"/>
                <a:cs typeface="Lato Regular"/>
              </a:rPr>
              <a:t>Updated, publication in process</a:t>
            </a:r>
          </a:p>
          <a:p>
            <a:pPr>
              <a:lnSpc>
                <a:spcPct val="110000"/>
              </a:lnSpc>
            </a:pPr>
            <a:endParaRPr lang="en-US" sz="1900" dirty="0">
              <a:latin typeface="Arial" panose="020B0604020202020204" pitchFamily="34" charset="0"/>
              <a:ea typeface="DengXian" panose="02010600030101010101" pitchFamily="2" charset="-122"/>
              <a:cs typeface="Lato Regular"/>
            </a:endParaRPr>
          </a:p>
          <a:p>
            <a:pPr>
              <a:lnSpc>
                <a:spcPct val="110000"/>
              </a:lnSpc>
            </a:pPr>
            <a:r>
              <a:rPr lang="en-US" sz="1900" dirty="0">
                <a:latin typeface="Arial" panose="020B0604020202020204" pitchFamily="34" charset="0"/>
                <a:ea typeface="DengXian" panose="02010600030101010101" pitchFamily="2" charset="-122"/>
                <a:cs typeface="Lato Regular"/>
              </a:rPr>
              <a:t>IPTp at community level</a:t>
            </a:r>
          </a:p>
          <a:p>
            <a:pPr lvl="2">
              <a:lnSpc>
                <a:spcPct val="110000"/>
              </a:lnSpc>
            </a:pPr>
            <a:r>
              <a:rPr lang="en-US" sz="1100" dirty="0">
                <a:latin typeface="Arial" panose="020B0604020202020204" pitchFamily="34" charset="0"/>
                <a:ea typeface="DengXian" panose="02010600030101010101" pitchFamily="2" charset="-122"/>
                <a:cs typeface="Lato Regular"/>
              </a:rPr>
              <a:t>New field manual to be developed</a:t>
            </a:r>
          </a:p>
          <a:p>
            <a:pPr>
              <a:lnSpc>
                <a:spcPct val="110000"/>
              </a:lnSpc>
            </a:pPr>
            <a:endParaRPr lang="en-US" sz="1900" dirty="0">
              <a:latin typeface="Arial" panose="020B0604020202020204" pitchFamily="34" charset="0"/>
              <a:ea typeface="DengXian" panose="02010600030101010101" pitchFamily="2" charset="-122"/>
              <a:cs typeface="Lato Regular"/>
            </a:endParaRPr>
          </a:p>
          <a:p>
            <a:pPr>
              <a:lnSpc>
                <a:spcPct val="110000"/>
              </a:lnSpc>
            </a:pPr>
            <a:r>
              <a:rPr lang="en-US" sz="1900" dirty="0">
                <a:latin typeface="Arial" panose="020B0604020202020204" pitchFamily="34" charset="0"/>
                <a:ea typeface="DengXian" panose="02010600030101010101" pitchFamily="2" charset="-122"/>
                <a:cs typeface="Lato Regular"/>
              </a:rPr>
              <a:t>PMC  </a:t>
            </a:r>
          </a:p>
          <a:p>
            <a:pPr lvl="1">
              <a:lnSpc>
                <a:spcPct val="110000"/>
              </a:lnSpc>
            </a:pPr>
            <a:r>
              <a:rPr lang="en-US" sz="1500" dirty="0">
                <a:latin typeface="Arial" panose="020B0604020202020204" pitchFamily="34" charset="0"/>
                <a:ea typeface="DengXian" panose="02010600030101010101" pitchFamily="2" charset="-122"/>
                <a:cs typeface="Lato Regular"/>
              </a:rPr>
              <a:t>Projects and early implementation underway to provide the evidence required for expansion of </a:t>
            </a:r>
            <a:r>
              <a:rPr lang="en-US" sz="1500" dirty="0" err="1">
                <a:latin typeface="Arial" panose="020B0604020202020204" pitchFamily="34" charset="0"/>
                <a:ea typeface="DengXian" panose="02010600030101010101" pitchFamily="2" charset="-122"/>
                <a:cs typeface="Lato Regular"/>
              </a:rPr>
              <a:t>IPTi</a:t>
            </a:r>
            <a:r>
              <a:rPr lang="en-US" sz="1500" dirty="0">
                <a:latin typeface="Arial" panose="020B0604020202020204" pitchFamily="34" charset="0"/>
                <a:ea typeface="DengXian" panose="02010600030101010101" pitchFamily="2" charset="-122"/>
                <a:cs typeface="Lato Regular"/>
              </a:rPr>
              <a:t> beyond the current recommendation and transition to PMC. – Development of updated implementation field manual – planned.</a:t>
            </a:r>
          </a:p>
          <a:p>
            <a:pPr>
              <a:lnSpc>
                <a:spcPct val="110000"/>
              </a:lnSpc>
            </a:pPr>
            <a:endParaRPr lang="en-US" sz="1900" dirty="0">
              <a:latin typeface="Arial" panose="020B0604020202020204" pitchFamily="34" charset="0"/>
              <a:ea typeface="DengXian" panose="02010600030101010101" pitchFamily="2" charset="-122"/>
              <a:cs typeface="Lato Regular"/>
            </a:endParaRPr>
          </a:p>
          <a:p>
            <a:pPr>
              <a:lnSpc>
                <a:spcPct val="110000"/>
              </a:lnSpc>
            </a:pPr>
            <a:r>
              <a:rPr lang="en-US" sz="1900" dirty="0" err="1">
                <a:latin typeface="Arial" panose="020B0604020202020204" pitchFamily="34" charset="0"/>
                <a:ea typeface="DengXian" panose="02010600030101010101" pitchFamily="2" charset="-122"/>
                <a:cs typeface="Lato Regular"/>
              </a:rPr>
              <a:t>IPTsc</a:t>
            </a:r>
            <a:r>
              <a:rPr lang="en-US" sz="1900" dirty="0">
                <a:latin typeface="Arial" panose="020B0604020202020204" pitchFamily="34" charset="0"/>
                <a:ea typeface="DengXian" panose="02010600030101010101" pitchFamily="2" charset="-122"/>
                <a:cs typeface="Lato Regular"/>
              </a:rPr>
              <a:t> and PDMC </a:t>
            </a:r>
          </a:p>
          <a:p>
            <a:pPr lvl="1">
              <a:lnSpc>
                <a:spcPct val="110000"/>
              </a:lnSpc>
            </a:pPr>
            <a:r>
              <a:rPr lang="en-US" sz="1500" dirty="0">
                <a:latin typeface="Arial" panose="020B0604020202020204" pitchFamily="34" charset="0"/>
                <a:ea typeface="DengXian" panose="02010600030101010101" pitchFamily="2" charset="-122"/>
                <a:cs typeface="Lato Regular"/>
              </a:rPr>
              <a:t>Implementation Guidance document not yet available</a:t>
            </a:r>
          </a:p>
          <a:p>
            <a:pPr lvl="1">
              <a:lnSpc>
                <a:spcPct val="110000"/>
              </a:lnSpc>
            </a:pPr>
            <a:r>
              <a:rPr lang="en-US" sz="1500" dirty="0">
                <a:latin typeface="Arial" panose="020B0604020202020204" pitchFamily="34" charset="0"/>
                <a:ea typeface="DengXian" panose="02010600030101010101" pitchFamily="2" charset="-122"/>
                <a:cs typeface="Lato Regular"/>
              </a:rPr>
              <a:t>Deployment studies and experience required to develop implementation guidance documents</a:t>
            </a:r>
          </a:p>
          <a:p>
            <a:endParaRPr lang="en-US" sz="1900" dirty="0"/>
          </a:p>
        </p:txBody>
      </p:sp>
    </p:spTree>
    <p:extLst>
      <p:ext uri="{BB962C8B-B14F-4D97-AF65-F5344CB8AC3E}">
        <p14:creationId xmlns:p14="http://schemas.microsoft.com/office/powerpoint/2010/main" val="1858196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0" name="Rectangle 4"/>
          <p:cNvSpPr>
            <a:spLocks noGrp="1" noChangeArrowheads="1"/>
          </p:cNvSpPr>
          <p:nvPr>
            <p:ph type="ctrTitle" idx="4294967295"/>
          </p:nvPr>
        </p:nvSpPr>
        <p:spPr>
          <a:xfrm>
            <a:off x="1775520" y="1484785"/>
            <a:ext cx="8496944" cy="3960440"/>
          </a:xfrm>
        </p:spPr>
        <p:txBody>
          <a:bodyPr>
            <a:normAutofit/>
          </a:bodyPr>
          <a:lstStyle/>
          <a:p>
            <a:pPr algn="ctr"/>
            <a:br>
              <a:rPr lang="en-GB" sz="4400" dirty="0">
                <a:solidFill>
                  <a:srgbClr val="5F5F5F"/>
                </a:solidFill>
                <a:latin typeface="Arial Unicode MS" pitchFamily="34" charset="-128"/>
                <a:ea typeface="Arial Unicode MS" pitchFamily="34" charset="-128"/>
                <a:cs typeface="Arial Unicode MS" pitchFamily="34" charset="-128"/>
              </a:rPr>
            </a:br>
            <a:r>
              <a:rPr lang="en-GB" sz="4400" dirty="0">
                <a:solidFill>
                  <a:srgbClr val="5F5F5F"/>
                </a:solidFill>
                <a:latin typeface="Arial Unicode MS" pitchFamily="34" charset="-128"/>
                <a:ea typeface="Arial Unicode MS" pitchFamily="34" charset="-128"/>
                <a:cs typeface="Arial Unicode MS" pitchFamily="34" charset="-128"/>
              </a:rPr>
              <a:t>Thank you</a:t>
            </a:r>
            <a:br>
              <a:rPr lang="en-GB" dirty="0"/>
            </a:br>
            <a:endParaRPr lang="en-US" dirty="0"/>
          </a:p>
        </p:txBody>
      </p:sp>
      <p:sp>
        <p:nvSpPr>
          <p:cNvPr id="3" name="2 Rectángulo"/>
          <p:cNvSpPr>
            <a:spLocks noChangeArrowheads="1"/>
          </p:cNvSpPr>
          <p:nvPr/>
        </p:nvSpPr>
        <p:spPr bwMode="auto">
          <a:xfrm>
            <a:off x="1631504" y="116633"/>
            <a:ext cx="9144000" cy="50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p>
            <a:pPr marL="331788" indent="-331788" defTabSz="887413">
              <a:lnSpc>
                <a:spcPct val="90000"/>
              </a:lnSpc>
              <a:spcBef>
                <a:spcPct val="80000"/>
              </a:spcBef>
              <a:buClr>
                <a:srgbClr val="640000"/>
              </a:buClr>
            </a:pPr>
            <a:r>
              <a:rPr lang="en-GB" sz="3000" b="1" dirty="0">
                <a:solidFill>
                  <a:schemeClr val="bg1"/>
                </a:solidFill>
                <a:effectLst>
                  <a:outerShdw blurRad="38100" dist="38100" dir="2700000" algn="tl">
                    <a:srgbClr val="C0C0C0"/>
                  </a:outerShdw>
                </a:effectLst>
              </a:rPr>
              <a:t>Keep our eye on the prize: a world free of malaria</a:t>
            </a:r>
            <a:endParaRPr lang="en-US" sz="3000" b="1" dirty="0">
              <a:solidFill>
                <a:schemeClr val="bg1"/>
              </a:solidFill>
              <a:effectLst>
                <a:outerShdw blurRad="38100" dist="38100" dir="2700000" algn="tl">
                  <a:srgbClr val="C0C0C0"/>
                </a:outerShdw>
              </a:effectLst>
            </a:endParaRPr>
          </a:p>
        </p:txBody>
      </p:sp>
    </p:spTree>
    <p:extLst>
      <p:ext uri="{BB962C8B-B14F-4D97-AF65-F5344CB8AC3E}">
        <p14:creationId xmlns:p14="http://schemas.microsoft.com/office/powerpoint/2010/main" val="239689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0"/>
            <a:ext cx="8774349" cy="620688"/>
          </a:xfrm>
        </p:spPr>
        <p:txBody>
          <a:bodyPr>
            <a:normAutofit/>
          </a:bodyPr>
          <a:lstStyle/>
          <a:p>
            <a:r>
              <a:rPr lang="en-GB" sz="2400" b="1" dirty="0">
                <a:solidFill>
                  <a:schemeClr val="bg2"/>
                </a:solidFill>
                <a:effectLst>
                  <a:outerShdw blurRad="38100" dist="38100" dir="2700000" algn="tl">
                    <a:srgbClr val="C0C0C0"/>
                  </a:outerShdw>
                </a:effectLst>
              </a:rPr>
              <a:t>Main malaria prevention and treatment strategies</a:t>
            </a:r>
          </a:p>
        </p:txBody>
      </p:sp>
      <p:pic>
        <p:nvPicPr>
          <p:cNvPr id="5" name="Content Placeholder 4" descr="Screen Clipping"/>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343472" y="908721"/>
            <a:ext cx="9145016" cy="4944650"/>
          </a:xfrm>
          <a:prstGeom prst="rect">
            <a:avLst/>
          </a:prstGeom>
        </p:spPr>
      </p:pic>
    </p:spTree>
    <p:extLst>
      <p:ext uri="{BB962C8B-B14F-4D97-AF65-F5344CB8AC3E}">
        <p14:creationId xmlns:p14="http://schemas.microsoft.com/office/powerpoint/2010/main" val="75779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0"/>
            <a:ext cx="8774349" cy="620688"/>
          </a:xfrm>
        </p:spPr>
        <p:txBody>
          <a:bodyPr>
            <a:normAutofit/>
          </a:bodyPr>
          <a:lstStyle/>
          <a:p>
            <a:r>
              <a:rPr lang="en-GB" sz="2400" b="1" dirty="0">
                <a:solidFill>
                  <a:schemeClr val="bg2"/>
                </a:solidFill>
                <a:effectLst>
                  <a:outerShdw blurRad="38100" dist="38100" dir="2700000" algn="tl">
                    <a:srgbClr val="C0C0C0"/>
                  </a:outerShdw>
                </a:effectLst>
              </a:rPr>
              <a:t>Main malaria prevention and treatment strategies</a:t>
            </a:r>
          </a:p>
        </p:txBody>
      </p:sp>
      <p:pic>
        <p:nvPicPr>
          <p:cNvPr id="4" name="Picture 3">
            <a:extLst>
              <a:ext uri="{FF2B5EF4-FFF2-40B4-BE49-F238E27FC236}">
                <a16:creationId xmlns:a16="http://schemas.microsoft.com/office/drawing/2014/main" id="{B02ACE8F-83B0-4834-A449-B25A569A98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408" y="1628800"/>
            <a:ext cx="2005934" cy="2836616"/>
          </a:xfrm>
          <a:prstGeom prst="rect">
            <a:avLst/>
          </a:prstGeom>
        </p:spPr>
        <p:style>
          <a:lnRef idx="0">
            <a:schemeClr val="dk1"/>
          </a:lnRef>
          <a:fillRef idx="3">
            <a:schemeClr val="dk1"/>
          </a:fillRef>
          <a:effectRef idx="3">
            <a:schemeClr val="dk1"/>
          </a:effectRef>
          <a:fontRef idx="minor">
            <a:schemeClr val="lt1"/>
          </a:fontRef>
        </p:style>
      </p:pic>
      <p:sp>
        <p:nvSpPr>
          <p:cNvPr id="6" name="Text Placeholder 2">
            <a:extLst>
              <a:ext uri="{FF2B5EF4-FFF2-40B4-BE49-F238E27FC236}">
                <a16:creationId xmlns:a16="http://schemas.microsoft.com/office/drawing/2014/main" id="{DA29DA2E-2692-429A-B28B-723680E6EA94}"/>
              </a:ext>
            </a:extLst>
          </p:cNvPr>
          <p:cNvSpPr txBox="1">
            <a:spLocks/>
          </p:cNvSpPr>
          <p:nvPr/>
        </p:nvSpPr>
        <p:spPr>
          <a:xfrm>
            <a:off x="2999656" y="1124745"/>
            <a:ext cx="8424936" cy="4968551"/>
          </a:xfrm>
        </p:spPr>
        <p:txBody>
          <a:bodyPr>
            <a:normAutofit fontScale="77500" lnSpcReduction="20000"/>
          </a:bodyPr>
          <a:lstStyle>
            <a:lvl1pPr marL="342900" indent="-342900" algn="l" defTabSz="914400" rtl="0" eaLnBrk="1" latinLnBrk="0" hangingPunct="1">
              <a:spcBef>
                <a:spcPct val="20000"/>
              </a:spcBef>
              <a:buClr>
                <a:srgbClr val="04A4EC"/>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1">
                  <a:lumMod val="65000"/>
                  <a:lumOff val="35000"/>
                </a:schemeClr>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04A4EC"/>
              </a:buClr>
              <a:buFont typeface="Courier New" panose="02070309020205020404" pitchFamily="49" charset="0"/>
              <a:buChar char="o"/>
              <a:defRPr sz="20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ts val="450"/>
              </a:spcBef>
            </a:pPr>
            <a:r>
              <a:rPr lang="en-US" dirty="0"/>
              <a:t>WHO Guidelines for Malaria (2021)</a:t>
            </a:r>
          </a:p>
          <a:p>
            <a:pPr lvl="1">
              <a:lnSpc>
                <a:spcPct val="110000"/>
              </a:lnSpc>
              <a:spcBef>
                <a:spcPts val="450"/>
              </a:spcBef>
            </a:pPr>
            <a:r>
              <a:rPr lang="en-US" dirty="0"/>
              <a:t>These consolidated guidelines replace 2 guideline documents on the WHO website: the Guidelines for the treatment of malaria, 3</a:t>
            </a:r>
            <a:r>
              <a:rPr lang="en-US" baseline="30000" dirty="0"/>
              <a:t>rd</a:t>
            </a:r>
            <a:r>
              <a:rPr lang="en-US" dirty="0"/>
              <a:t> edition and the Guidelines for malaria vector control. </a:t>
            </a:r>
          </a:p>
          <a:p>
            <a:pPr lvl="1">
              <a:lnSpc>
                <a:spcPct val="110000"/>
              </a:lnSpc>
              <a:spcBef>
                <a:spcPts val="450"/>
              </a:spcBef>
            </a:pPr>
            <a:r>
              <a:rPr lang="en-US" dirty="0"/>
              <a:t>The sections in the WHO Guidelines for malaria includes</a:t>
            </a:r>
          </a:p>
          <a:p>
            <a:pPr lvl="2">
              <a:lnSpc>
                <a:spcPct val="110000"/>
              </a:lnSpc>
              <a:spcBef>
                <a:spcPts val="450"/>
              </a:spcBef>
            </a:pPr>
            <a:r>
              <a:rPr lang="en-US" dirty="0"/>
              <a:t>Prevention (Vector control, preventive chemotherapies  and Vaccine)</a:t>
            </a:r>
          </a:p>
          <a:p>
            <a:pPr lvl="2">
              <a:lnSpc>
                <a:spcPct val="110000"/>
              </a:lnSpc>
              <a:spcBef>
                <a:spcPts val="450"/>
              </a:spcBef>
            </a:pPr>
            <a:r>
              <a:rPr lang="en-US" dirty="0"/>
              <a:t>Case Management </a:t>
            </a:r>
          </a:p>
          <a:p>
            <a:pPr lvl="2">
              <a:lnSpc>
                <a:spcPct val="110000"/>
              </a:lnSpc>
              <a:spcBef>
                <a:spcPts val="450"/>
              </a:spcBef>
            </a:pPr>
            <a:r>
              <a:rPr lang="en-US" dirty="0"/>
              <a:t>Elimination and prevention of re-introduction </a:t>
            </a:r>
          </a:p>
          <a:p>
            <a:pPr lvl="2">
              <a:lnSpc>
                <a:spcPct val="110000"/>
              </a:lnSpc>
              <a:spcBef>
                <a:spcPts val="450"/>
              </a:spcBef>
            </a:pPr>
            <a:r>
              <a:rPr lang="en-US" dirty="0"/>
              <a:t>Surveillance</a:t>
            </a:r>
          </a:p>
          <a:p>
            <a:pPr lvl="1">
              <a:lnSpc>
                <a:spcPct val="110000"/>
              </a:lnSpc>
              <a:spcBef>
                <a:spcPts val="450"/>
              </a:spcBef>
            </a:pPr>
            <a:r>
              <a:rPr lang="en-US" dirty="0"/>
              <a:t>As new evidence becomes available, the recommendations will be reviewed and updated, where appropriate, </a:t>
            </a:r>
            <a:r>
              <a:rPr lang="en-US" sz="2600" b="1" dirty="0"/>
              <a:t>using WHO’s transparent and rigorous guideline development process.</a:t>
            </a:r>
          </a:p>
          <a:p>
            <a:pPr>
              <a:lnSpc>
                <a:spcPct val="110000"/>
              </a:lnSpc>
              <a:spcBef>
                <a:spcPts val="450"/>
              </a:spcBef>
            </a:pPr>
            <a:r>
              <a:rPr lang="en-US" dirty="0"/>
              <a:t>Published in February 2021; </a:t>
            </a:r>
          </a:p>
          <a:p>
            <a:pPr>
              <a:lnSpc>
                <a:spcPct val="110000"/>
              </a:lnSpc>
              <a:spcBef>
                <a:spcPts val="450"/>
              </a:spcBef>
            </a:pPr>
            <a:r>
              <a:rPr lang="en-US" dirty="0"/>
              <a:t>Latest update – 25</a:t>
            </a:r>
            <a:r>
              <a:rPr lang="en-US" baseline="30000" dirty="0"/>
              <a:t>th</a:t>
            </a:r>
            <a:r>
              <a:rPr lang="en-US" dirty="0"/>
              <a:t> November 2022, and will be updated on a continuing basis</a:t>
            </a:r>
          </a:p>
          <a:p>
            <a:pPr>
              <a:lnSpc>
                <a:spcPct val="110000"/>
              </a:lnSpc>
              <a:spcBef>
                <a:spcPts val="450"/>
              </a:spcBef>
            </a:pPr>
            <a:r>
              <a:rPr lang="fr-CH" dirty="0" err="1"/>
              <a:t>Available</a:t>
            </a:r>
            <a:r>
              <a:rPr lang="fr-CH" dirty="0"/>
              <a:t> online: </a:t>
            </a:r>
            <a:r>
              <a:rPr lang="en-US" sz="2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https://www.who.int/publications/i/item/guidelines-for-malaria</a:t>
            </a:r>
            <a:r>
              <a:rPr lang="en-US" sz="2300" dirty="0">
                <a:latin typeface="Calibri" panose="020F0502020204030204" pitchFamily="34" charset="0"/>
                <a:ea typeface="Calibri" panose="020F0502020204030204" pitchFamily="34" charset="0"/>
                <a:cs typeface="Times New Roman" panose="02020603050405020304" pitchFamily="18" charset="0"/>
              </a:rPr>
              <a:t> </a:t>
            </a:r>
            <a:endParaRPr lang="fr-CH" dirty="0"/>
          </a:p>
        </p:txBody>
      </p:sp>
    </p:spTree>
    <p:extLst>
      <p:ext uri="{BB962C8B-B14F-4D97-AF65-F5344CB8AC3E}">
        <p14:creationId xmlns:p14="http://schemas.microsoft.com/office/powerpoint/2010/main" val="2780091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2108995" y="44625"/>
            <a:ext cx="7913687" cy="333921"/>
          </a:xfrm>
        </p:spPr>
        <p:txBody>
          <a:bodyPr>
            <a:normAutofit fontScale="90000"/>
          </a:bodyPr>
          <a:lstStyle/>
          <a:p>
            <a:pPr eaLnBrk="1" hangingPunct="1">
              <a:defRPr/>
            </a:pPr>
            <a:r>
              <a:rPr lang="en-GB" sz="3100" b="1" dirty="0">
                <a:solidFill>
                  <a:schemeClr val="bg1"/>
                </a:solidFill>
                <a:effectLst>
                  <a:outerShdw blurRad="38100" dist="38100" dir="2700000" algn="tl">
                    <a:srgbClr val="C0C0C0"/>
                  </a:outerShdw>
                </a:effectLst>
              </a:rPr>
              <a:t>Key antimalarial interventions &amp; strategies</a:t>
            </a:r>
            <a:r>
              <a:rPr lang="en-GB" dirty="0"/>
              <a:t> </a:t>
            </a:r>
            <a:endParaRPr lang="en-US" dirty="0"/>
          </a:p>
        </p:txBody>
      </p:sp>
      <p:grpSp>
        <p:nvGrpSpPr>
          <p:cNvPr id="2051" name="Group 25"/>
          <p:cNvGrpSpPr>
            <a:grpSpLocks/>
          </p:cNvGrpSpPr>
          <p:nvPr/>
        </p:nvGrpSpPr>
        <p:grpSpPr bwMode="auto">
          <a:xfrm>
            <a:off x="479376" y="1231106"/>
            <a:ext cx="10945215" cy="4395788"/>
            <a:chOff x="68" y="890"/>
            <a:chExt cx="5651" cy="2769"/>
          </a:xfrm>
        </p:grpSpPr>
        <p:sp>
          <p:nvSpPr>
            <p:cNvPr id="344067" name="Rectangle 3"/>
            <p:cNvSpPr>
              <a:spLocks noChangeArrowheads="1"/>
            </p:cNvSpPr>
            <p:nvPr/>
          </p:nvSpPr>
          <p:spPr bwMode="auto">
            <a:xfrm>
              <a:off x="68" y="890"/>
              <a:ext cx="1762" cy="2210"/>
            </a:xfrm>
            <a:prstGeom prst="rect">
              <a:avLst/>
            </a:prstGeom>
            <a:solidFill>
              <a:srgbClr val="9999FF">
                <a:alpha val="37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31788" indent="-331788" algn="ctr" defTabSz="887413">
                <a:spcBef>
                  <a:spcPct val="5000"/>
                </a:spcBef>
                <a:buClr>
                  <a:srgbClr val="640000"/>
                </a:buClr>
                <a:defRPr/>
              </a:pPr>
              <a:r>
                <a:rPr lang="en-GB" sz="2000" b="1" u="sng" dirty="0">
                  <a:solidFill>
                    <a:srgbClr val="000066"/>
                  </a:solidFill>
                  <a:latin typeface="Arial Narrow" pitchFamily="34" charset="0"/>
                  <a:cs typeface="Arial" charset="0"/>
                </a:rPr>
                <a:t>Prevention</a:t>
              </a:r>
            </a:p>
            <a:p>
              <a:pPr marL="331788" indent="-331788" defTabSz="887413">
                <a:spcBef>
                  <a:spcPct val="5000"/>
                </a:spcBef>
                <a:buClr>
                  <a:srgbClr val="640000"/>
                </a:buClr>
                <a:buFont typeface="Wingdings" pitchFamily="2" charset="2"/>
                <a:buChar char="l"/>
                <a:defRPr/>
              </a:pPr>
              <a:r>
                <a:rPr lang="en-GB" sz="1600" b="1" dirty="0">
                  <a:solidFill>
                    <a:srgbClr val="000066"/>
                  </a:solidFill>
                  <a:latin typeface="Arial Narrow" pitchFamily="34" charset="0"/>
                  <a:cs typeface="Arial" charset="0"/>
                </a:rPr>
                <a:t>Insecticide-treated mosquito nets </a:t>
              </a:r>
            </a:p>
            <a:p>
              <a:pPr marL="331788" indent="-331788" defTabSz="887413">
                <a:spcBef>
                  <a:spcPct val="5000"/>
                </a:spcBef>
                <a:buClr>
                  <a:srgbClr val="640000"/>
                </a:buClr>
                <a:buFont typeface="Wingdings" pitchFamily="2" charset="2"/>
                <a:buChar char="l"/>
                <a:defRPr/>
              </a:pPr>
              <a:r>
                <a:rPr lang="en-GB" sz="1600" b="1" dirty="0">
                  <a:solidFill>
                    <a:srgbClr val="000066"/>
                  </a:solidFill>
                  <a:latin typeface="Arial Narrow" pitchFamily="34" charset="0"/>
                  <a:cs typeface="Arial" charset="0"/>
                </a:rPr>
                <a:t>Indoor Residual Spraying</a:t>
              </a:r>
            </a:p>
            <a:p>
              <a:pPr marL="331788" indent="-331788" defTabSz="887413">
                <a:spcBef>
                  <a:spcPct val="5000"/>
                </a:spcBef>
                <a:buClr>
                  <a:srgbClr val="640000"/>
                </a:buClr>
                <a:defRPr/>
              </a:pPr>
              <a:r>
                <a:rPr lang="en-GB" sz="1600" b="1" u="sng" dirty="0">
                  <a:solidFill>
                    <a:srgbClr val="000066"/>
                  </a:solidFill>
                  <a:latin typeface="Arial Narrow" pitchFamily="34" charset="0"/>
                  <a:cs typeface="Arial" charset="0"/>
                </a:rPr>
                <a:t>Preventive Chemotherapy</a:t>
              </a:r>
            </a:p>
            <a:p>
              <a:pPr marL="331788" indent="-331788" defTabSz="887413">
                <a:spcBef>
                  <a:spcPct val="5000"/>
                </a:spcBef>
                <a:buClr>
                  <a:srgbClr val="640000"/>
                </a:buClr>
                <a:buFont typeface="Wingdings" pitchFamily="2" charset="2"/>
                <a:buChar char="l"/>
                <a:defRPr/>
              </a:pPr>
              <a:r>
                <a:rPr lang="en-GB" sz="1600" b="1" dirty="0">
                  <a:solidFill>
                    <a:srgbClr val="000066"/>
                  </a:solidFill>
                  <a:latin typeface="Arial Narrow" pitchFamily="34" charset="0"/>
                  <a:cs typeface="Arial" charset="0"/>
                </a:rPr>
                <a:t>IPT in pregnancy (IPTp)</a:t>
              </a:r>
            </a:p>
            <a:p>
              <a:pPr marL="331788" indent="-331788" defTabSz="887413">
                <a:spcBef>
                  <a:spcPct val="5000"/>
                </a:spcBef>
                <a:buClr>
                  <a:srgbClr val="640000"/>
                </a:buClr>
                <a:buFont typeface="Wingdings" pitchFamily="2" charset="2"/>
                <a:buChar char="l"/>
                <a:defRPr/>
              </a:pPr>
              <a:r>
                <a:rPr lang="en-GB" sz="1600" b="1" dirty="0">
                  <a:solidFill>
                    <a:srgbClr val="000066"/>
                  </a:solidFill>
                  <a:latin typeface="Arial Narrow" pitchFamily="34" charset="0"/>
                  <a:cs typeface="Arial" charset="0"/>
                </a:rPr>
                <a:t>Perennial Malaria Chemoprevention (PMC /</a:t>
              </a:r>
              <a:r>
                <a:rPr lang="en-GB" sz="1600" b="1" dirty="0" err="1">
                  <a:solidFill>
                    <a:srgbClr val="000066"/>
                  </a:solidFill>
                  <a:latin typeface="Arial Narrow" pitchFamily="34" charset="0"/>
                  <a:cs typeface="Arial" charset="0"/>
                </a:rPr>
                <a:t>IPTi</a:t>
              </a:r>
              <a:r>
                <a:rPr lang="en-GB" sz="1600" b="1" dirty="0">
                  <a:solidFill>
                    <a:srgbClr val="000066"/>
                  </a:solidFill>
                  <a:latin typeface="Arial Narrow" pitchFamily="34" charset="0"/>
                  <a:cs typeface="Arial" charset="0"/>
                </a:rPr>
                <a:t>+) </a:t>
              </a:r>
            </a:p>
            <a:p>
              <a:pPr marL="331788" indent="-331788" defTabSz="887413">
                <a:spcBef>
                  <a:spcPct val="5000"/>
                </a:spcBef>
                <a:buClr>
                  <a:srgbClr val="640000"/>
                </a:buClr>
                <a:buFont typeface="Wingdings" pitchFamily="2" charset="2"/>
                <a:buChar char="l"/>
                <a:defRPr/>
              </a:pPr>
              <a:r>
                <a:rPr lang="en-GB" sz="1600" b="1" dirty="0">
                  <a:solidFill>
                    <a:srgbClr val="000066"/>
                  </a:solidFill>
                  <a:highlight>
                    <a:srgbClr val="FFFF00"/>
                  </a:highlight>
                  <a:latin typeface="Arial Narrow" pitchFamily="34" charset="0"/>
                  <a:cs typeface="Arial" charset="0"/>
                </a:rPr>
                <a:t>SMC</a:t>
              </a:r>
            </a:p>
            <a:p>
              <a:pPr marL="331788" indent="-331788" defTabSz="887413">
                <a:spcBef>
                  <a:spcPct val="5000"/>
                </a:spcBef>
                <a:buClr>
                  <a:srgbClr val="640000"/>
                </a:buClr>
                <a:buFont typeface="Wingdings" pitchFamily="2" charset="2"/>
                <a:buChar char="l"/>
                <a:defRPr/>
              </a:pPr>
              <a:r>
                <a:rPr lang="en-GB" sz="1600" b="1" dirty="0">
                  <a:solidFill>
                    <a:srgbClr val="000066"/>
                  </a:solidFill>
                  <a:latin typeface="Arial Narrow" pitchFamily="34" charset="0"/>
                  <a:cs typeface="Arial" charset="0"/>
                </a:rPr>
                <a:t>IPT in School Children</a:t>
              </a:r>
            </a:p>
            <a:p>
              <a:pPr marL="331788" indent="-331788" defTabSz="887413">
                <a:spcBef>
                  <a:spcPct val="5000"/>
                </a:spcBef>
                <a:buClr>
                  <a:srgbClr val="640000"/>
                </a:buClr>
                <a:buFont typeface="Wingdings" pitchFamily="2" charset="2"/>
                <a:buChar char="l"/>
                <a:defRPr/>
              </a:pPr>
              <a:r>
                <a:rPr lang="en-GB" sz="1600" b="1" dirty="0">
                  <a:solidFill>
                    <a:srgbClr val="000066"/>
                  </a:solidFill>
                  <a:latin typeface="Arial Narrow" pitchFamily="34" charset="0"/>
                  <a:cs typeface="Arial" charset="0"/>
                </a:rPr>
                <a:t>Post Discharge malaria chemoprevention</a:t>
              </a:r>
            </a:p>
            <a:p>
              <a:pPr marL="331788" indent="-331788" defTabSz="887413">
                <a:spcBef>
                  <a:spcPct val="5000"/>
                </a:spcBef>
                <a:buClr>
                  <a:srgbClr val="640000"/>
                </a:buClr>
                <a:buFont typeface="Wingdings" pitchFamily="2" charset="2"/>
                <a:buChar char="l"/>
                <a:defRPr/>
              </a:pPr>
              <a:r>
                <a:rPr lang="en-GB" sz="1600" b="1" dirty="0">
                  <a:solidFill>
                    <a:srgbClr val="000066"/>
                  </a:solidFill>
                  <a:latin typeface="Arial Narrow" pitchFamily="34" charset="0"/>
                  <a:cs typeface="Arial" charset="0"/>
                </a:rPr>
                <a:t>MDA</a:t>
              </a:r>
            </a:p>
            <a:p>
              <a:pPr defTabSz="887413">
                <a:spcBef>
                  <a:spcPct val="5000"/>
                </a:spcBef>
                <a:buClr>
                  <a:srgbClr val="640000"/>
                </a:buClr>
                <a:defRPr/>
              </a:pPr>
              <a:r>
                <a:rPr lang="en-GB" sz="1600" b="1" u="sng" dirty="0">
                  <a:solidFill>
                    <a:srgbClr val="000066"/>
                  </a:solidFill>
                  <a:latin typeface="Arial Narrow" pitchFamily="34" charset="0"/>
                  <a:cs typeface="Arial" charset="0"/>
                </a:rPr>
                <a:t>Malaria vaccine</a:t>
              </a:r>
            </a:p>
            <a:p>
              <a:pPr marL="331788" indent="-331788" defTabSz="887413">
                <a:spcBef>
                  <a:spcPct val="5000"/>
                </a:spcBef>
                <a:buClr>
                  <a:srgbClr val="640000"/>
                </a:buClr>
                <a:buFont typeface="Wingdings" pitchFamily="2" charset="2"/>
                <a:buChar char="l"/>
                <a:defRPr/>
              </a:pPr>
              <a:endParaRPr lang="en-GB" b="1" dirty="0">
                <a:solidFill>
                  <a:srgbClr val="000066"/>
                </a:solidFill>
                <a:latin typeface="Arial Narrow" pitchFamily="34" charset="0"/>
                <a:cs typeface="Arial" charset="0"/>
              </a:endParaRPr>
            </a:p>
            <a:p>
              <a:pPr defTabSz="887413">
                <a:spcBef>
                  <a:spcPct val="5000"/>
                </a:spcBef>
                <a:buClr>
                  <a:srgbClr val="640000"/>
                </a:buClr>
                <a:defRPr/>
              </a:pPr>
              <a:endParaRPr lang="en-US" b="1" dirty="0">
                <a:solidFill>
                  <a:srgbClr val="000066"/>
                </a:solidFill>
                <a:latin typeface="Arial Narrow" pitchFamily="34" charset="0"/>
                <a:cs typeface="Arial" charset="0"/>
              </a:endParaRPr>
            </a:p>
          </p:txBody>
        </p:sp>
        <p:sp>
          <p:nvSpPr>
            <p:cNvPr id="2053" name="Rectangle 4"/>
            <p:cNvSpPr>
              <a:spLocks noChangeArrowheads="1"/>
            </p:cNvSpPr>
            <p:nvPr/>
          </p:nvSpPr>
          <p:spPr bwMode="auto">
            <a:xfrm>
              <a:off x="1882" y="890"/>
              <a:ext cx="1905" cy="2075"/>
            </a:xfrm>
            <a:prstGeom prst="rect">
              <a:avLst/>
            </a:prstGeom>
            <a:solidFill>
              <a:srgbClr val="9999FF">
                <a:alpha val="36862"/>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marL="331788" indent="-331788" algn="ctr" defTabSz="887413">
                <a:spcBef>
                  <a:spcPct val="5000"/>
                </a:spcBef>
                <a:buClr>
                  <a:srgbClr val="640000"/>
                </a:buClr>
              </a:pPr>
              <a:r>
                <a:rPr lang="en-GB" sz="2000" b="1" u="sng" dirty="0">
                  <a:solidFill>
                    <a:srgbClr val="000066"/>
                  </a:solidFill>
                  <a:latin typeface="Arial Narrow" pitchFamily="34" charset="0"/>
                </a:rPr>
                <a:t>Diagnosis &amp; Treatment</a:t>
              </a:r>
            </a:p>
            <a:p>
              <a:pPr marL="331788" indent="-331788" defTabSz="887413">
                <a:spcBef>
                  <a:spcPct val="5000"/>
                </a:spcBef>
                <a:buClr>
                  <a:srgbClr val="640000"/>
                </a:buClr>
                <a:buFont typeface="Wingdings" pitchFamily="2" charset="2"/>
                <a:buChar char="l"/>
              </a:pPr>
              <a:r>
                <a:rPr lang="en-GB" sz="1600" b="1" dirty="0">
                  <a:solidFill>
                    <a:srgbClr val="000066"/>
                  </a:solidFill>
                  <a:latin typeface="Arial Narrow" pitchFamily="34" charset="0"/>
                </a:rPr>
                <a:t>Parasite based diagnosis</a:t>
              </a:r>
            </a:p>
            <a:p>
              <a:pPr marL="782638" lvl="1" indent="-274638" defTabSz="887413">
                <a:spcBef>
                  <a:spcPct val="5000"/>
                </a:spcBef>
                <a:buClr>
                  <a:srgbClr val="006666"/>
                </a:buClr>
                <a:buFont typeface="Wingdings" pitchFamily="2" charset="2"/>
                <a:buChar char="Ø"/>
              </a:pPr>
              <a:r>
                <a:rPr lang="en-GB" sz="1600" b="1" dirty="0">
                  <a:solidFill>
                    <a:srgbClr val="000066"/>
                  </a:solidFill>
                  <a:latin typeface="Arial Narrow" pitchFamily="34" charset="0"/>
                </a:rPr>
                <a:t>Microscopy</a:t>
              </a:r>
            </a:p>
            <a:p>
              <a:pPr marL="782638" lvl="1" indent="-274638" defTabSz="887413">
                <a:spcBef>
                  <a:spcPct val="5000"/>
                </a:spcBef>
                <a:buClr>
                  <a:srgbClr val="006666"/>
                </a:buClr>
                <a:buFont typeface="Wingdings" pitchFamily="2" charset="2"/>
                <a:buChar char="Ø"/>
              </a:pPr>
              <a:r>
                <a:rPr lang="en-GB" sz="1600" b="1" dirty="0">
                  <a:solidFill>
                    <a:srgbClr val="000066"/>
                  </a:solidFill>
                  <a:latin typeface="Arial Narrow" pitchFamily="34" charset="0"/>
                </a:rPr>
                <a:t>Rapid Diagnostic Tests</a:t>
              </a:r>
              <a:endParaRPr lang="en-GB" sz="1400" b="1" dirty="0">
                <a:solidFill>
                  <a:srgbClr val="000066"/>
                </a:solidFill>
                <a:latin typeface="Arial Narrow" pitchFamily="34" charset="0"/>
              </a:endParaRPr>
            </a:p>
            <a:p>
              <a:pPr marL="331788" indent="-331788" defTabSz="887413">
                <a:spcBef>
                  <a:spcPct val="5000"/>
                </a:spcBef>
                <a:buClr>
                  <a:srgbClr val="640000"/>
                </a:buClr>
                <a:buFont typeface="Wingdings" pitchFamily="2" charset="2"/>
                <a:buChar char="l"/>
              </a:pPr>
              <a:r>
                <a:rPr lang="en-GB" b="1" dirty="0">
                  <a:solidFill>
                    <a:srgbClr val="000066"/>
                  </a:solidFill>
                  <a:latin typeface="Arial Narrow" pitchFamily="34" charset="0"/>
                </a:rPr>
                <a:t>Artemisinin-based combination therapies (ACTs</a:t>
              </a:r>
              <a:r>
                <a:rPr lang="en-GB" sz="1600" b="1" dirty="0">
                  <a:solidFill>
                    <a:srgbClr val="000066"/>
                  </a:solidFill>
                  <a:latin typeface="Arial Narrow" pitchFamily="34" charset="0"/>
                </a:rPr>
                <a:t>)</a:t>
              </a:r>
            </a:p>
            <a:p>
              <a:pPr marL="331788" indent="-331788" defTabSz="887413">
                <a:spcBef>
                  <a:spcPct val="5000"/>
                </a:spcBef>
                <a:buClr>
                  <a:srgbClr val="640000"/>
                </a:buClr>
                <a:buFont typeface="Wingdings" pitchFamily="2" charset="2"/>
                <a:buChar char="l"/>
              </a:pPr>
              <a:r>
                <a:rPr lang="en-GB" b="1" dirty="0">
                  <a:solidFill>
                    <a:srgbClr val="000066"/>
                  </a:solidFill>
                  <a:latin typeface="Arial Narrow" pitchFamily="34" charset="0"/>
                </a:rPr>
                <a:t>Severe Malaria   </a:t>
              </a:r>
            </a:p>
            <a:p>
              <a:pPr marL="782638" lvl="1" indent="-274638" defTabSz="887413">
                <a:spcBef>
                  <a:spcPct val="5000"/>
                </a:spcBef>
                <a:buClr>
                  <a:srgbClr val="006666"/>
                </a:buClr>
                <a:buFont typeface="Wingdings" pitchFamily="2" charset="2"/>
                <a:buChar char="Ø"/>
              </a:pPr>
              <a:r>
                <a:rPr lang="en-GB" sz="1600" b="1" dirty="0">
                  <a:solidFill>
                    <a:srgbClr val="000066"/>
                  </a:solidFill>
                  <a:latin typeface="Arial Narrow" pitchFamily="34" charset="0"/>
                </a:rPr>
                <a:t>Artesunate </a:t>
              </a:r>
            </a:p>
            <a:p>
              <a:pPr marL="331788" indent="-331788" defTabSz="887413">
                <a:spcBef>
                  <a:spcPct val="5000"/>
                </a:spcBef>
                <a:buClr>
                  <a:srgbClr val="640000"/>
                </a:buClr>
              </a:pPr>
              <a:r>
                <a:rPr lang="en-GB" sz="1600" b="1" dirty="0">
                  <a:solidFill>
                    <a:srgbClr val="000066"/>
                  </a:solidFill>
                  <a:latin typeface="Arial Narrow" pitchFamily="34" charset="0"/>
                </a:rPr>
                <a:t> </a:t>
              </a:r>
              <a:r>
                <a:rPr lang="en-GB" sz="1400" b="1" dirty="0">
                  <a:solidFill>
                    <a:srgbClr val="000066"/>
                  </a:solidFill>
                  <a:latin typeface="Arial Narrow" pitchFamily="34" charset="0"/>
                </a:rPr>
                <a:t>Case management service delivery areas:</a:t>
              </a:r>
              <a:r>
                <a:rPr lang="en-GB" b="1" dirty="0">
                  <a:solidFill>
                    <a:srgbClr val="000066"/>
                  </a:solidFill>
                  <a:latin typeface="Arial Narrow" pitchFamily="34" charset="0"/>
                </a:rPr>
                <a:t>:  </a:t>
              </a:r>
            </a:p>
            <a:p>
              <a:pPr marL="782638" lvl="1" indent="-274638" defTabSz="887413">
                <a:spcBef>
                  <a:spcPct val="5000"/>
                </a:spcBef>
                <a:buClr>
                  <a:srgbClr val="006666"/>
                </a:buClr>
                <a:buFont typeface="Wingdings" pitchFamily="2" charset="2"/>
                <a:buChar char="Ø"/>
              </a:pPr>
              <a:r>
                <a:rPr lang="en-GB" sz="1400" b="1" dirty="0">
                  <a:solidFill>
                    <a:srgbClr val="000066"/>
                  </a:solidFill>
                  <a:latin typeface="Arial Narrow" pitchFamily="34" charset="0"/>
                </a:rPr>
                <a:t>Health facilities</a:t>
              </a:r>
            </a:p>
            <a:p>
              <a:pPr marL="782638" lvl="1" indent="-274638" defTabSz="887413">
                <a:spcBef>
                  <a:spcPct val="5000"/>
                </a:spcBef>
                <a:buClr>
                  <a:srgbClr val="006666"/>
                </a:buClr>
                <a:buFont typeface="Wingdings" pitchFamily="2" charset="2"/>
                <a:buChar char="Ø"/>
              </a:pPr>
              <a:r>
                <a:rPr lang="en-GB" sz="1400" b="1" dirty="0">
                  <a:solidFill>
                    <a:srgbClr val="000066"/>
                  </a:solidFill>
                  <a:latin typeface="Arial Narrow" pitchFamily="34" charset="0"/>
                </a:rPr>
                <a:t>Community Case Management</a:t>
              </a:r>
            </a:p>
            <a:p>
              <a:pPr marL="782638" lvl="1" indent="-274638" defTabSz="887413">
                <a:spcBef>
                  <a:spcPct val="5000"/>
                </a:spcBef>
                <a:buClr>
                  <a:srgbClr val="006666"/>
                </a:buClr>
                <a:buFont typeface="Wingdings" pitchFamily="2" charset="2"/>
                <a:buChar char="Ø"/>
              </a:pPr>
              <a:r>
                <a:rPr lang="en-GB" sz="1400" b="1" dirty="0">
                  <a:solidFill>
                    <a:srgbClr val="000066"/>
                  </a:solidFill>
                  <a:latin typeface="Arial Narrow" pitchFamily="34" charset="0"/>
                </a:rPr>
                <a:t>Private sector</a:t>
              </a:r>
            </a:p>
            <a:p>
              <a:pPr marL="331788" indent="-331788" algn="ctr" defTabSz="887413">
                <a:spcBef>
                  <a:spcPct val="5000"/>
                </a:spcBef>
                <a:buClr>
                  <a:srgbClr val="640000"/>
                </a:buClr>
                <a:buFont typeface="Wingdings" pitchFamily="2" charset="2"/>
                <a:buChar char="l"/>
              </a:pPr>
              <a:endParaRPr lang="en-GB" b="1" dirty="0">
                <a:solidFill>
                  <a:srgbClr val="000066"/>
                </a:solidFill>
                <a:latin typeface="Arial Narrow" pitchFamily="34" charset="0"/>
              </a:endParaRPr>
            </a:p>
            <a:p>
              <a:pPr marL="331788" indent="-331788" algn="ctr" defTabSz="887413">
                <a:spcBef>
                  <a:spcPct val="5000"/>
                </a:spcBef>
                <a:buClr>
                  <a:srgbClr val="640000"/>
                </a:buClr>
                <a:buFont typeface="Wingdings" pitchFamily="2" charset="2"/>
                <a:buChar char="l"/>
              </a:pPr>
              <a:endParaRPr lang="en-US" sz="1600" dirty="0">
                <a:solidFill>
                  <a:srgbClr val="000066"/>
                </a:solidFill>
                <a:latin typeface="Arial Narrow" pitchFamily="34" charset="0"/>
              </a:endParaRPr>
            </a:p>
          </p:txBody>
        </p:sp>
        <p:sp>
          <p:nvSpPr>
            <p:cNvPr id="2054" name="Rectangle 8"/>
            <p:cNvSpPr>
              <a:spLocks noChangeArrowheads="1"/>
            </p:cNvSpPr>
            <p:nvPr/>
          </p:nvSpPr>
          <p:spPr bwMode="auto">
            <a:xfrm>
              <a:off x="3878" y="890"/>
              <a:ext cx="1841" cy="2091"/>
            </a:xfrm>
            <a:prstGeom prst="rect">
              <a:avLst/>
            </a:prstGeom>
            <a:solidFill>
              <a:srgbClr val="9999FF">
                <a:alpha val="36862"/>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marL="331788" indent="-331788" algn="ctr" defTabSz="887413">
                <a:spcBef>
                  <a:spcPct val="5000"/>
                </a:spcBef>
                <a:buClr>
                  <a:srgbClr val="640000"/>
                </a:buClr>
              </a:pPr>
              <a:r>
                <a:rPr lang="en-GB" sz="2400" b="1" u="sng" dirty="0">
                  <a:solidFill>
                    <a:srgbClr val="000066"/>
                  </a:solidFill>
                  <a:latin typeface="Arial Narrow" pitchFamily="34" charset="0"/>
                </a:rPr>
                <a:t>Surveillance, M &amp; E </a:t>
              </a:r>
              <a:endParaRPr lang="en-GB" sz="2400" b="1" dirty="0">
                <a:solidFill>
                  <a:srgbClr val="000066"/>
                </a:solidFill>
                <a:latin typeface="Arial Narrow" pitchFamily="34" charset="0"/>
              </a:endParaRPr>
            </a:p>
            <a:p>
              <a:pPr marL="331788" indent="-331788" defTabSz="887413">
                <a:spcBef>
                  <a:spcPct val="5000"/>
                </a:spcBef>
                <a:buClr>
                  <a:srgbClr val="640000"/>
                </a:buClr>
                <a:buFont typeface="Wingdings" pitchFamily="2" charset="2"/>
                <a:buChar char="l"/>
              </a:pPr>
              <a:r>
                <a:rPr lang="en-GB" sz="2000" b="1" dirty="0">
                  <a:solidFill>
                    <a:srgbClr val="000066"/>
                  </a:solidFill>
                  <a:latin typeface="Arial Narrow" pitchFamily="34" charset="0"/>
                </a:rPr>
                <a:t>Routine HMIS</a:t>
              </a:r>
            </a:p>
            <a:p>
              <a:pPr marL="331788" indent="-331788" defTabSz="887413">
                <a:spcBef>
                  <a:spcPct val="5000"/>
                </a:spcBef>
                <a:buClr>
                  <a:srgbClr val="640000"/>
                </a:buClr>
                <a:buFont typeface="Wingdings" pitchFamily="2" charset="2"/>
                <a:buChar char="l"/>
              </a:pPr>
              <a:r>
                <a:rPr lang="en-GB" sz="2000" b="1" dirty="0">
                  <a:solidFill>
                    <a:srgbClr val="000066"/>
                  </a:solidFill>
                  <a:latin typeface="Arial Narrow" pitchFamily="34" charset="0"/>
                </a:rPr>
                <a:t>Malaria surveillance and response systems</a:t>
              </a:r>
            </a:p>
            <a:p>
              <a:pPr marL="331788" indent="-331788" defTabSz="887413">
                <a:spcBef>
                  <a:spcPct val="5000"/>
                </a:spcBef>
                <a:buClr>
                  <a:srgbClr val="640000"/>
                </a:buClr>
                <a:buFont typeface="Wingdings" pitchFamily="2" charset="2"/>
                <a:buChar char="l"/>
              </a:pPr>
              <a:r>
                <a:rPr lang="en-GB" sz="2000" b="1" dirty="0">
                  <a:solidFill>
                    <a:srgbClr val="000066"/>
                  </a:solidFill>
                  <a:latin typeface="Arial Narrow" pitchFamily="34" charset="0"/>
                </a:rPr>
                <a:t>Household surveys</a:t>
              </a:r>
            </a:p>
            <a:p>
              <a:pPr marL="331788" indent="-331788" defTabSz="887413">
                <a:spcBef>
                  <a:spcPct val="5000"/>
                </a:spcBef>
                <a:buClr>
                  <a:srgbClr val="640000"/>
                </a:buClr>
                <a:buFont typeface="Wingdings" pitchFamily="2" charset="2"/>
                <a:buChar char="l"/>
              </a:pPr>
              <a:r>
                <a:rPr lang="en-GB" sz="2000" b="1" dirty="0">
                  <a:solidFill>
                    <a:srgbClr val="000066"/>
                  </a:solidFill>
                  <a:latin typeface="Arial Narrow" pitchFamily="34" charset="0"/>
                </a:rPr>
                <a:t>Health Facility Surveys</a:t>
              </a:r>
            </a:p>
          </p:txBody>
        </p:sp>
        <p:sp>
          <p:nvSpPr>
            <p:cNvPr id="2055" name="Text Box 5"/>
            <p:cNvSpPr txBox="1">
              <a:spLocks noChangeArrowheads="1"/>
            </p:cNvSpPr>
            <p:nvPr/>
          </p:nvSpPr>
          <p:spPr bwMode="auto">
            <a:xfrm>
              <a:off x="113" y="3294"/>
              <a:ext cx="5496" cy="365"/>
            </a:xfrm>
            <a:prstGeom prst="rect">
              <a:avLst/>
            </a:prstGeom>
            <a:solidFill>
              <a:srgbClr val="339933">
                <a:alpha val="4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sz="3200" b="1">
                  <a:solidFill>
                    <a:srgbClr val="000066"/>
                  </a:solidFill>
                  <a:latin typeface="Arial Narrow" pitchFamily="34" charset="0"/>
                </a:rPr>
                <a:t>Strengthening health systems in endemic countries</a:t>
              </a:r>
              <a:endParaRPr lang="en-US" sz="3200" b="1">
                <a:solidFill>
                  <a:srgbClr val="000066"/>
                </a:solidFill>
                <a:latin typeface="Arial Narrow" pitchFamily="34" charset="0"/>
              </a:endParaRPr>
            </a:p>
          </p:txBody>
        </p:sp>
        <p:sp>
          <p:nvSpPr>
            <p:cNvPr id="2056" name="AutoShape 6"/>
            <p:cNvSpPr>
              <a:spLocks noChangeArrowheads="1"/>
            </p:cNvSpPr>
            <p:nvPr/>
          </p:nvSpPr>
          <p:spPr bwMode="auto">
            <a:xfrm>
              <a:off x="864" y="3136"/>
              <a:ext cx="288" cy="140"/>
            </a:xfrm>
            <a:prstGeom prst="downArrow">
              <a:avLst>
                <a:gd name="adj1" fmla="val 50000"/>
                <a:gd name="adj2" fmla="val 25000"/>
              </a:avLst>
            </a:prstGeom>
            <a:solidFill>
              <a:srgbClr val="339933">
                <a:alpha val="36862"/>
              </a:srgbClr>
            </a:solidFill>
            <a:ln w="9525" algn="ctr">
              <a:solidFill>
                <a:srgbClr val="000066"/>
              </a:solidFill>
              <a:miter lim="800000"/>
              <a:headEnd/>
              <a:tailEnd/>
            </a:ln>
          </p:spPr>
          <p:txBody>
            <a:bodyPr lIns="0" tIns="0" rIns="0" bIns="0"/>
            <a:lstStyle/>
            <a:p>
              <a:pPr>
                <a:lnSpc>
                  <a:spcPct val="80000"/>
                </a:lnSpc>
                <a:spcBef>
                  <a:spcPct val="40000"/>
                </a:spcBef>
                <a:spcAft>
                  <a:spcPct val="40000"/>
                </a:spcAft>
                <a:buClr>
                  <a:srgbClr val="006666"/>
                </a:buClr>
                <a:buFont typeface="Arial" pitchFamily="34" charset="0"/>
                <a:buNone/>
              </a:pPr>
              <a:endParaRPr lang="es-ES" sz="1600" b="1" dirty="0">
                <a:solidFill>
                  <a:srgbClr val="000066"/>
                </a:solidFill>
                <a:latin typeface="Arial Narrow" pitchFamily="34" charset="0"/>
              </a:endParaRPr>
            </a:p>
          </p:txBody>
        </p:sp>
        <p:sp>
          <p:nvSpPr>
            <p:cNvPr id="2057" name="AutoShape 7"/>
            <p:cNvSpPr>
              <a:spLocks noChangeArrowheads="1"/>
            </p:cNvSpPr>
            <p:nvPr/>
          </p:nvSpPr>
          <p:spPr bwMode="auto">
            <a:xfrm>
              <a:off x="2656" y="3000"/>
              <a:ext cx="288" cy="276"/>
            </a:xfrm>
            <a:prstGeom prst="downArrow">
              <a:avLst>
                <a:gd name="adj1" fmla="val 50000"/>
                <a:gd name="adj2" fmla="val 25000"/>
              </a:avLst>
            </a:prstGeom>
            <a:solidFill>
              <a:srgbClr val="339933">
                <a:alpha val="36862"/>
              </a:srgbClr>
            </a:solidFill>
            <a:ln w="9525" algn="ctr">
              <a:solidFill>
                <a:srgbClr val="000066"/>
              </a:solidFill>
              <a:miter lim="800000"/>
              <a:headEnd/>
              <a:tailEnd/>
            </a:ln>
          </p:spPr>
          <p:txBody>
            <a:bodyPr lIns="0" tIns="0" rIns="0" bIns="0"/>
            <a:lstStyle/>
            <a:p>
              <a:pPr>
                <a:lnSpc>
                  <a:spcPct val="80000"/>
                </a:lnSpc>
                <a:spcBef>
                  <a:spcPct val="40000"/>
                </a:spcBef>
                <a:spcAft>
                  <a:spcPct val="40000"/>
                </a:spcAft>
                <a:buClr>
                  <a:srgbClr val="006666"/>
                </a:buClr>
                <a:buFont typeface="Arial" pitchFamily="34" charset="0"/>
                <a:buChar char="–"/>
              </a:pPr>
              <a:endParaRPr lang="es-ES" sz="1600" b="1">
                <a:solidFill>
                  <a:srgbClr val="000066"/>
                </a:solidFill>
                <a:latin typeface="Arial Narrow" pitchFamily="34" charset="0"/>
              </a:endParaRPr>
            </a:p>
          </p:txBody>
        </p:sp>
        <p:sp>
          <p:nvSpPr>
            <p:cNvPr id="2058" name="AutoShape 9"/>
            <p:cNvSpPr>
              <a:spLocks noChangeArrowheads="1"/>
            </p:cNvSpPr>
            <p:nvPr/>
          </p:nvSpPr>
          <p:spPr bwMode="auto">
            <a:xfrm>
              <a:off x="4532" y="3000"/>
              <a:ext cx="288" cy="276"/>
            </a:xfrm>
            <a:prstGeom prst="downArrow">
              <a:avLst>
                <a:gd name="adj1" fmla="val 50000"/>
                <a:gd name="adj2" fmla="val 25000"/>
              </a:avLst>
            </a:prstGeom>
            <a:solidFill>
              <a:srgbClr val="339933">
                <a:alpha val="36862"/>
              </a:srgbClr>
            </a:solidFill>
            <a:ln w="9525" algn="ctr">
              <a:solidFill>
                <a:srgbClr val="000066"/>
              </a:solidFill>
              <a:miter lim="800000"/>
              <a:headEnd/>
              <a:tailEnd/>
            </a:ln>
          </p:spPr>
          <p:txBody>
            <a:bodyPr lIns="0" tIns="0" rIns="0" bIns="0"/>
            <a:lstStyle/>
            <a:p>
              <a:pPr>
                <a:lnSpc>
                  <a:spcPct val="80000"/>
                </a:lnSpc>
                <a:spcBef>
                  <a:spcPct val="40000"/>
                </a:spcBef>
                <a:spcAft>
                  <a:spcPct val="40000"/>
                </a:spcAft>
                <a:buClr>
                  <a:srgbClr val="006666"/>
                </a:buClr>
                <a:buFont typeface="Arial" pitchFamily="34" charset="0"/>
                <a:buChar char="–"/>
              </a:pPr>
              <a:endParaRPr lang="es-ES" sz="1600" b="1">
                <a:solidFill>
                  <a:srgbClr val="000066"/>
                </a:solidFill>
                <a:latin typeface="Arial Narrow" pitchFamily="34" charset="0"/>
              </a:endParaRPr>
            </a:p>
          </p:txBody>
        </p:sp>
        <p:sp>
          <p:nvSpPr>
            <p:cNvPr id="2059" name="AutoShape 6"/>
            <p:cNvSpPr>
              <a:spLocks noChangeArrowheads="1"/>
            </p:cNvSpPr>
            <p:nvPr/>
          </p:nvSpPr>
          <p:spPr bwMode="auto">
            <a:xfrm rot="10800000">
              <a:off x="2971" y="2976"/>
              <a:ext cx="288" cy="276"/>
            </a:xfrm>
            <a:prstGeom prst="downArrow">
              <a:avLst>
                <a:gd name="adj1" fmla="val 50000"/>
                <a:gd name="adj2" fmla="val 25000"/>
              </a:avLst>
            </a:prstGeom>
            <a:solidFill>
              <a:srgbClr val="FFCC00">
                <a:alpha val="36862"/>
              </a:srgbClr>
            </a:solidFill>
            <a:ln w="9525" algn="ctr">
              <a:solidFill>
                <a:srgbClr val="000066"/>
              </a:solidFill>
              <a:prstDash val="dash"/>
              <a:miter lim="800000"/>
              <a:headEnd/>
              <a:tailEnd/>
            </a:ln>
          </p:spPr>
          <p:txBody>
            <a:bodyPr rot="10800000" lIns="0" tIns="0" rIns="0" bIns="0"/>
            <a:lstStyle/>
            <a:p>
              <a:pPr>
                <a:lnSpc>
                  <a:spcPct val="80000"/>
                </a:lnSpc>
                <a:spcBef>
                  <a:spcPct val="40000"/>
                </a:spcBef>
                <a:spcAft>
                  <a:spcPct val="40000"/>
                </a:spcAft>
                <a:buClr>
                  <a:srgbClr val="006666"/>
                </a:buClr>
                <a:buFont typeface="Arial" pitchFamily="34" charset="0"/>
                <a:buNone/>
              </a:pPr>
              <a:endParaRPr lang="es-ES" sz="1600" b="1">
                <a:solidFill>
                  <a:srgbClr val="000066"/>
                </a:solidFill>
                <a:latin typeface="Arial Narrow" pitchFamily="34" charset="0"/>
              </a:endParaRPr>
            </a:p>
          </p:txBody>
        </p:sp>
        <p:sp>
          <p:nvSpPr>
            <p:cNvPr id="2060" name="AutoShape 6"/>
            <p:cNvSpPr>
              <a:spLocks noChangeArrowheads="1"/>
            </p:cNvSpPr>
            <p:nvPr/>
          </p:nvSpPr>
          <p:spPr bwMode="auto">
            <a:xfrm rot="10800000">
              <a:off x="1179" y="3100"/>
              <a:ext cx="275" cy="158"/>
            </a:xfrm>
            <a:prstGeom prst="downArrow">
              <a:avLst>
                <a:gd name="adj1" fmla="val 50000"/>
                <a:gd name="adj2" fmla="val 25000"/>
              </a:avLst>
            </a:prstGeom>
            <a:solidFill>
              <a:srgbClr val="FFCC00">
                <a:alpha val="36862"/>
              </a:srgbClr>
            </a:solidFill>
            <a:ln w="9525" algn="ctr">
              <a:solidFill>
                <a:srgbClr val="000066"/>
              </a:solidFill>
              <a:prstDash val="dash"/>
              <a:miter lim="800000"/>
              <a:headEnd/>
              <a:tailEnd/>
            </a:ln>
          </p:spPr>
          <p:txBody>
            <a:bodyPr rot="10800000" lIns="0" tIns="0" rIns="0" bIns="0"/>
            <a:lstStyle/>
            <a:p>
              <a:pPr>
                <a:lnSpc>
                  <a:spcPct val="80000"/>
                </a:lnSpc>
                <a:spcBef>
                  <a:spcPct val="40000"/>
                </a:spcBef>
                <a:spcAft>
                  <a:spcPct val="40000"/>
                </a:spcAft>
                <a:buClr>
                  <a:srgbClr val="006666"/>
                </a:buClr>
                <a:buFont typeface="Arial" pitchFamily="34" charset="0"/>
                <a:buNone/>
              </a:pPr>
              <a:endParaRPr lang="es-ES" sz="1600" b="1">
                <a:solidFill>
                  <a:srgbClr val="000066"/>
                </a:solidFill>
                <a:latin typeface="Arial Narrow" pitchFamily="34" charset="0"/>
              </a:endParaRPr>
            </a:p>
          </p:txBody>
        </p:sp>
        <p:sp>
          <p:nvSpPr>
            <p:cNvPr id="2061" name="AutoShape 6"/>
            <p:cNvSpPr>
              <a:spLocks noChangeArrowheads="1"/>
            </p:cNvSpPr>
            <p:nvPr/>
          </p:nvSpPr>
          <p:spPr bwMode="auto">
            <a:xfrm rot="10800000">
              <a:off x="4830" y="2981"/>
              <a:ext cx="288" cy="276"/>
            </a:xfrm>
            <a:prstGeom prst="downArrow">
              <a:avLst>
                <a:gd name="adj1" fmla="val 50000"/>
                <a:gd name="adj2" fmla="val 25000"/>
              </a:avLst>
            </a:prstGeom>
            <a:solidFill>
              <a:srgbClr val="FFCC00">
                <a:alpha val="36862"/>
              </a:srgbClr>
            </a:solidFill>
            <a:ln w="9525" algn="ctr">
              <a:solidFill>
                <a:srgbClr val="000066"/>
              </a:solidFill>
              <a:prstDash val="dash"/>
              <a:miter lim="800000"/>
              <a:headEnd/>
              <a:tailEnd/>
            </a:ln>
          </p:spPr>
          <p:txBody>
            <a:bodyPr rot="10800000" lIns="0" tIns="0" rIns="0" bIns="0"/>
            <a:lstStyle/>
            <a:p>
              <a:pPr>
                <a:lnSpc>
                  <a:spcPct val="80000"/>
                </a:lnSpc>
                <a:spcBef>
                  <a:spcPct val="40000"/>
                </a:spcBef>
                <a:spcAft>
                  <a:spcPct val="40000"/>
                </a:spcAft>
                <a:buClr>
                  <a:srgbClr val="006666"/>
                </a:buClr>
                <a:buFont typeface="Arial" pitchFamily="34" charset="0"/>
                <a:buNone/>
              </a:pPr>
              <a:endParaRPr lang="es-ES" sz="1600" b="1">
                <a:solidFill>
                  <a:srgbClr val="000066"/>
                </a:solidFill>
                <a:latin typeface="Arial Narrow" pitchFamily="34" charset="0"/>
              </a:endParaRPr>
            </a:p>
          </p:txBody>
        </p:sp>
      </p:grpSp>
    </p:spTree>
    <p:extLst>
      <p:ext uri="{BB962C8B-B14F-4D97-AF65-F5344CB8AC3E}">
        <p14:creationId xmlns:p14="http://schemas.microsoft.com/office/powerpoint/2010/main" val="273811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10271" y="836712"/>
            <a:ext cx="7772400" cy="1030312"/>
          </a:xfrm>
        </p:spPr>
        <p:txBody>
          <a:bodyPr>
            <a:normAutofit/>
          </a:bodyPr>
          <a:lstStyle/>
          <a:p>
            <a:r>
              <a:rPr lang="en-GB" sz="3200" dirty="0"/>
              <a:t>Preventive Chemotherapies</a:t>
            </a:r>
          </a:p>
        </p:txBody>
      </p:sp>
    </p:spTree>
    <p:extLst>
      <p:ext uri="{BB962C8B-B14F-4D97-AF65-F5344CB8AC3E}">
        <p14:creationId xmlns:p14="http://schemas.microsoft.com/office/powerpoint/2010/main" val="1643693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EB6A3-A107-4453-B119-3D6B595DB650}"/>
              </a:ext>
            </a:extLst>
          </p:cNvPr>
          <p:cNvSpPr>
            <a:spLocks noGrp="1"/>
          </p:cNvSpPr>
          <p:nvPr>
            <p:ph type="title"/>
          </p:nvPr>
        </p:nvSpPr>
        <p:spPr>
          <a:xfrm>
            <a:off x="644177" y="61165"/>
            <a:ext cx="10903646" cy="631532"/>
          </a:xfrm>
        </p:spPr>
        <p:txBody>
          <a:bodyPr>
            <a:normAutofit/>
          </a:bodyPr>
          <a:lstStyle/>
          <a:p>
            <a:r>
              <a:rPr lang="en-US" sz="3200" dirty="0">
                <a:solidFill>
                  <a:schemeClr val="bg1"/>
                </a:solidFill>
              </a:rPr>
              <a:t> Seasonal Malaria Chemoprevention - definition</a:t>
            </a:r>
          </a:p>
        </p:txBody>
      </p:sp>
      <p:sp>
        <p:nvSpPr>
          <p:cNvPr id="5" name="Content Placeholder 4">
            <a:extLst>
              <a:ext uri="{FF2B5EF4-FFF2-40B4-BE49-F238E27FC236}">
                <a16:creationId xmlns:a16="http://schemas.microsoft.com/office/drawing/2014/main" id="{C9C2AFC2-3940-42FB-B331-1D7ECAE9231D}"/>
              </a:ext>
            </a:extLst>
          </p:cNvPr>
          <p:cNvSpPr>
            <a:spLocks noGrp="1"/>
          </p:cNvSpPr>
          <p:nvPr>
            <p:ph idx="1"/>
          </p:nvPr>
        </p:nvSpPr>
        <p:spPr>
          <a:xfrm>
            <a:off x="644177" y="1063116"/>
            <a:ext cx="10903646" cy="4742149"/>
          </a:xfrm>
        </p:spPr>
        <p:txBody>
          <a:bodyPr>
            <a:normAutofit/>
          </a:bodyPr>
          <a:lstStyle/>
          <a:p>
            <a:pPr>
              <a:lnSpc>
                <a:spcPct val="110000"/>
              </a:lnSpc>
            </a:pPr>
            <a:r>
              <a:rPr lang="en-US" dirty="0">
                <a:effectLst/>
                <a:ea typeface="DengXian" panose="02010600030101010101" pitchFamily="2" charset="-122"/>
                <a:cs typeface="Lato Regular"/>
              </a:rPr>
              <a:t>Seasonal malaria chemoprevention (SMC) is the intermittent administration of a curative dose of antimalarial medicine during the malaria season, regardless of whether the child is infected with malaria.</a:t>
            </a:r>
          </a:p>
          <a:p>
            <a:pPr marL="0" indent="0">
              <a:lnSpc>
                <a:spcPct val="110000"/>
              </a:lnSpc>
              <a:buNone/>
            </a:pPr>
            <a:endParaRPr lang="en-US" dirty="0">
              <a:effectLst/>
              <a:ea typeface="DengXian" panose="02010600030101010101" pitchFamily="2" charset="-122"/>
              <a:cs typeface="Lato Regular"/>
            </a:endParaRPr>
          </a:p>
          <a:p>
            <a:pPr>
              <a:lnSpc>
                <a:spcPct val="110000"/>
              </a:lnSpc>
            </a:pPr>
            <a:r>
              <a:rPr lang="en-US" dirty="0">
                <a:effectLst/>
                <a:ea typeface="DengXian" panose="02010600030101010101" pitchFamily="2" charset="-122"/>
                <a:cs typeface="Lato Regular"/>
              </a:rPr>
              <a:t> The objective of SMC is to establish antimalarial drug concentrations in the blood that clear existing infections and prevent new ones during the period of greatest malaria risk.</a:t>
            </a:r>
          </a:p>
          <a:p>
            <a:pPr marL="0" indent="0">
              <a:lnSpc>
                <a:spcPct val="110000"/>
              </a:lnSpc>
              <a:buNone/>
            </a:pPr>
            <a:r>
              <a:rPr lang="en-US" dirty="0">
                <a:effectLst/>
                <a:ea typeface="DengXian" panose="02010600030101010101" pitchFamily="2" charset="-122"/>
                <a:cs typeface="Lato Regular"/>
              </a:rPr>
              <a:t> </a:t>
            </a:r>
          </a:p>
          <a:p>
            <a:pPr>
              <a:lnSpc>
                <a:spcPct val="110000"/>
              </a:lnSpc>
            </a:pPr>
            <a:r>
              <a:rPr lang="en-US" dirty="0">
                <a:effectLst/>
                <a:ea typeface="DengXian" panose="02010600030101010101" pitchFamily="2" charset="-122"/>
                <a:cs typeface="Lato Regular"/>
              </a:rPr>
              <a:t>SMC is recommended in areas of seasonal malaria transmission. </a:t>
            </a:r>
          </a:p>
        </p:txBody>
      </p:sp>
    </p:spTree>
    <p:extLst>
      <p:ext uri="{BB962C8B-B14F-4D97-AF65-F5344CB8AC3E}">
        <p14:creationId xmlns:p14="http://schemas.microsoft.com/office/powerpoint/2010/main" val="96343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69C5590B-77B5-4E39-BAE1-028BB3020EBF}"/>
              </a:ext>
            </a:extLst>
          </p:cNvPr>
          <p:cNvPicPr>
            <a:picLocks noChangeAspect="1"/>
          </p:cNvPicPr>
          <p:nvPr/>
        </p:nvPicPr>
        <p:blipFill rotWithShape="1">
          <a:blip r:embed="rId2"/>
          <a:srcRect t="941" r="1" b="3571"/>
          <a:stretch/>
        </p:blipFill>
        <p:spPr>
          <a:xfrm>
            <a:off x="623392" y="764704"/>
            <a:ext cx="10903646" cy="5570340"/>
          </a:xfrm>
          <a:prstGeom prst="rect">
            <a:avLst/>
          </a:prstGeom>
          <a:ln>
            <a:noFill/>
          </a:ln>
        </p:spPr>
      </p:pic>
      <p:sp>
        <p:nvSpPr>
          <p:cNvPr id="17" name="TextBox 16">
            <a:extLst>
              <a:ext uri="{FF2B5EF4-FFF2-40B4-BE49-F238E27FC236}">
                <a16:creationId xmlns:a16="http://schemas.microsoft.com/office/drawing/2014/main" id="{B579AD45-9D02-4319-A170-C6877F2A02A2}"/>
              </a:ext>
            </a:extLst>
          </p:cNvPr>
          <p:cNvSpPr txBox="1"/>
          <p:nvPr/>
        </p:nvSpPr>
        <p:spPr>
          <a:xfrm>
            <a:off x="767408" y="105000"/>
            <a:ext cx="6122226" cy="5846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Seasonal Malaria Chemoprevention</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38260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EB6A3-A107-4453-B119-3D6B595DB650}"/>
              </a:ext>
            </a:extLst>
          </p:cNvPr>
          <p:cNvSpPr>
            <a:spLocks noGrp="1"/>
          </p:cNvSpPr>
          <p:nvPr>
            <p:ph type="title"/>
          </p:nvPr>
        </p:nvSpPr>
        <p:spPr>
          <a:xfrm>
            <a:off x="644177" y="61164"/>
            <a:ext cx="10903646" cy="631533"/>
          </a:xfrm>
        </p:spPr>
        <p:txBody>
          <a:bodyPr>
            <a:normAutofit/>
          </a:bodyPr>
          <a:lstStyle/>
          <a:p>
            <a:r>
              <a:rPr lang="en-US" sz="3200" dirty="0">
                <a:solidFill>
                  <a:schemeClr val="bg1"/>
                </a:solidFill>
              </a:rPr>
              <a:t>Practical information</a:t>
            </a:r>
          </a:p>
        </p:txBody>
      </p:sp>
      <p:sp>
        <p:nvSpPr>
          <p:cNvPr id="5" name="Content Placeholder 4">
            <a:extLst>
              <a:ext uri="{FF2B5EF4-FFF2-40B4-BE49-F238E27FC236}">
                <a16:creationId xmlns:a16="http://schemas.microsoft.com/office/drawing/2014/main" id="{C9C2AFC2-3940-42FB-B331-1D7ECAE9231D}"/>
              </a:ext>
            </a:extLst>
          </p:cNvPr>
          <p:cNvSpPr>
            <a:spLocks noGrp="1"/>
          </p:cNvSpPr>
          <p:nvPr>
            <p:ph idx="1"/>
          </p:nvPr>
        </p:nvSpPr>
        <p:spPr>
          <a:xfrm>
            <a:off x="644177" y="1063116"/>
            <a:ext cx="10671523" cy="5197007"/>
          </a:xfrm>
        </p:spPr>
        <p:txBody>
          <a:bodyPr>
            <a:normAutofit lnSpcReduction="10000"/>
          </a:bodyPr>
          <a:lstStyle/>
          <a:p>
            <a:pPr>
              <a:lnSpc>
                <a:spcPct val="110000"/>
              </a:lnSpc>
            </a:pPr>
            <a:r>
              <a:rPr lang="en-US" dirty="0">
                <a:ea typeface="DengXian" panose="02010600030101010101" pitchFamily="2" charset="-122"/>
                <a:cs typeface="Lato Regular"/>
              </a:rPr>
              <a:t>WHO recommends a combination medicine for SMC that is different from that used for first-line malaria treatment. </a:t>
            </a:r>
          </a:p>
          <a:p>
            <a:pPr marL="0" indent="0">
              <a:lnSpc>
                <a:spcPct val="110000"/>
              </a:lnSpc>
              <a:buNone/>
            </a:pPr>
            <a:endParaRPr lang="en-US" dirty="0">
              <a:ea typeface="DengXian" panose="02010600030101010101" pitchFamily="2" charset="-122"/>
              <a:cs typeface="Lato Regular"/>
            </a:endParaRPr>
          </a:p>
          <a:p>
            <a:pPr>
              <a:lnSpc>
                <a:spcPct val="110000"/>
              </a:lnSpc>
            </a:pPr>
            <a:r>
              <a:rPr lang="en-US" dirty="0">
                <a:ea typeface="DengXian" panose="02010600030101010101" pitchFamily="2" charset="-122"/>
                <a:cs typeface="Lato Regular"/>
              </a:rPr>
              <a:t>The component medicines should have closely matched pharmacology, such that no component is present in the absence of other components for more than a minimal amount of time in order to reduce the risk of new infections encountering only a single drug.</a:t>
            </a:r>
          </a:p>
          <a:p>
            <a:pPr marL="0" indent="0">
              <a:lnSpc>
                <a:spcPct val="110000"/>
              </a:lnSpc>
              <a:buNone/>
            </a:pPr>
            <a:r>
              <a:rPr lang="en-US" dirty="0">
                <a:ea typeface="DengXian" panose="02010600030101010101" pitchFamily="2" charset="-122"/>
                <a:cs typeface="Lato Regular"/>
              </a:rPr>
              <a:t> </a:t>
            </a:r>
          </a:p>
          <a:p>
            <a:pPr>
              <a:lnSpc>
                <a:spcPct val="110000"/>
              </a:lnSpc>
            </a:pPr>
            <a:r>
              <a:rPr lang="en-US" dirty="0">
                <a:ea typeface="DengXian" panose="02010600030101010101" pitchFamily="2" charset="-122"/>
                <a:cs typeface="Lato Regular"/>
              </a:rPr>
              <a:t>Implementation</a:t>
            </a:r>
          </a:p>
          <a:p>
            <a:pPr lvl="1">
              <a:lnSpc>
                <a:spcPct val="110000"/>
              </a:lnSpc>
            </a:pPr>
            <a:r>
              <a:rPr lang="en-US" i="1" dirty="0">
                <a:ea typeface="DengXian" panose="02010600030101010101" pitchFamily="2" charset="-122"/>
                <a:cs typeface="Lato Regular"/>
              </a:rPr>
              <a:t>Please refer to the Seasonal malaria chemoprevention with sulfadoxine-pyrimethamine plus amodiaquine in children: A field Guide</a:t>
            </a:r>
          </a:p>
        </p:txBody>
      </p:sp>
    </p:spTree>
    <p:extLst>
      <p:ext uri="{BB962C8B-B14F-4D97-AF65-F5344CB8AC3E}">
        <p14:creationId xmlns:p14="http://schemas.microsoft.com/office/powerpoint/2010/main" val="1919366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EB6A3-A107-4453-B119-3D6B595DB650}"/>
              </a:ext>
            </a:extLst>
          </p:cNvPr>
          <p:cNvSpPr>
            <a:spLocks noGrp="1"/>
          </p:cNvSpPr>
          <p:nvPr>
            <p:ph type="title"/>
          </p:nvPr>
        </p:nvSpPr>
        <p:spPr>
          <a:xfrm>
            <a:off x="644177" y="61165"/>
            <a:ext cx="10903646" cy="631532"/>
          </a:xfrm>
        </p:spPr>
        <p:txBody>
          <a:bodyPr>
            <a:normAutofit/>
          </a:bodyPr>
          <a:lstStyle/>
          <a:p>
            <a:r>
              <a:rPr lang="en-US" sz="3200" dirty="0">
                <a:solidFill>
                  <a:schemeClr val="bg1"/>
                </a:solidFill>
              </a:rPr>
              <a:t> Chemoprevention recommendations – shift in approach</a:t>
            </a:r>
          </a:p>
        </p:txBody>
      </p:sp>
      <p:sp>
        <p:nvSpPr>
          <p:cNvPr id="5" name="Content Placeholder 4">
            <a:extLst>
              <a:ext uri="{FF2B5EF4-FFF2-40B4-BE49-F238E27FC236}">
                <a16:creationId xmlns:a16="http://schemas.microsoft.com/office/drawing/2014/main" id="{C9C2AFC2-3940-42FB-B331-1D7ECAE9231D}"/>
              </a:ext>
            </a:extLst>
          </p:cNvPr>
          <p:cNvSpPr>
            <a:spLocks noGrp="1"/>
          </p:cNvSpPr>
          <p:nvPr>
            <p:ph idx="1"/>
          </p:nvPr>
        </p:nvSpPr>
        <p:spPr>
          <a:xfrm>
            <a:off x="644177" y="1063116"/>
            <a:ext cx="10903646" cy="4742149"/>
          </a:xfrm>
        </p:spPr>
        <p:txBody>
          <a:bodyPr>
            <a:normAutofit fontScale="85000" lnSpcReduction="20000"/>
          </a:bodyPr>
          <a:lstStyle/>
          <a:p>
            <a:pPr>
              <a:lnSpc>
                <a:spcPct val="110000"/>
              </a:lnSpc>
            </a:pPr>
            <a:r>
              <a:rPr lang="en-US" dirty="0">
                <a:effectLst/>
                <a:ea typeface="DengXian" panose="02010600030101010101" pitchFamily="2" charset="-122"/>
                <a:cs typeface="Lato Regular"/>
              </a:rPr>
              <a:t>The updated chemoprevention recommendations provide greater flexibility to NMPs to adapt control strategies to suit their settings. </a:t>
            </a:r>
          </a:p>
          <a:p>
            <a:pPr marL="0" indent="0">
              <a:lnSpc>
                <a:spcPct val="110000"/>
              </a:lnSpc>
              <a:buNone/>
            </a:pPr>
            <a:endParaRPr lang="en-US" dirty="0">
              <a:effectLst/>
              <a:ea typeface="DengXian" panose="02010600030101010101" pitchFamily="2" charset="-122"/>
              <a:cs typeface="Lato Regular"/>
            </a:endParaRPr>
          </a:p>
          <a:p>
            <a:pPr>
              <a:lnSpc>
                <a:spcPct val="110000"/>
              </a:lnSpc>
            </a:pPr>
            <a:r>
              <a:rPr lang="en-US" dirty="0">
                <a:effectLst/>
                <a:ea typeface="DengXian" panose="02010600030101010101" pitchFamily="2" charset="-122"/>
                <a:cs typeface="Lato Regular"/>
              </a:rPr>
              <a:t>No longer specify strict age groups, transmission intensity thresholds, numbers of doses or cycles, or specific drugs. </a:t>
            </a:r>
          </a:p>
          <a:p>
            <a:pPr marL="0" indent="0">
              <a:lnSpc>
                <a:spcPct val="110000"/>
              </a:lnSpc>
              <a:buNone/>
            </a:pPr>
            <a:endParaRPr lang="en-US" dirty="0">
              <a:effectLst/>
              <a:ea typeface="DengXian" panose="02010600030101010101" pitchFamily="2" charset="-122"/>
              <a:cs typeface="Lato Regular"/>
            </a:endParaRPr>
          </a:p>
          <a:p>
            <a:pPr>
              <a:lnSpc>
                <a:spcPct val="110000"/>
              </a:lnSpc>
            </a:pPr>
            <a:r>
              <a:rPr lang="en-US" dirty="0">
                <a:effectLst/>
                <a:ea typeface="DengXian" panose="02010600030101010101" pitchFamily="2" charset="-122"/>
                <a:cs typeface="Lato Regular"/>
              </a:rPr>
              <a:t>NMPs are encouraged to consider local data to determine how best to tailor chemoprevention strategies to local needs and determine which age groups should be targeted where, for how long, how frequently, and with which drugs.</a:t>
            </a:r>
          </a:p>
          <a:p>
            <a:pPr marL="0" indent="0">
              <a:lnSpc>
                <a:spcPct val="110000"/>
              </a:lnSpc>
              <a:buNone/>
            </a:pPr>
            <a:r>
              <a:rPr lang="en-US" dirty="0">
                <a:effectLst/>
                <a:ea typeface="DengXian" panose="02010600030101010101" pitchFamily="2" charset="-122"/>
                <a:cs typeface="Lato Regular"/>
              </a:rPr>
              <a:t> </a:t>
            </a:r>
          </a:p>
          <a:p>
            <a:pPr>
              <a:lnSpc>
                <a:spcPct val="110000"/>
              </a:lnSpc>
            </a:pPr>
            <a:r>
              <a:rPr lang="en-US" dirty="0">
                <a:ea typeface="DengXian" panose="02010600030101010101" pitchFamily="2" charset="-122"/>
                <a:cs typeface="Lato Regular"/>
              </a:rPr>
              <a:t>Further guidance on specificities will be provided through implementation field manuals, based on current available evidence.</a:t>
            </a:r>
            <a:endParaRPr lang="en-US" dirty="0">
              <a:effectLst/>
              <a:ea typeface="DengXian" panose="02010600030101010101" pitchFamily="2" charset="-122"/>
              <a:cs typeface="Lato Regular"/>
            </a:endParaRPr>
          </a:p>
          <a:p>
            <a:pPr marL="0" indent="0">
              <a:buNone/>
            </a:pPr>
            <a:endParaRPr lang="en-US" sz="1900" dirty="0"/>
          </a:p>
        </p:txBody>
      </p:sp>
    </p:spTree>
    <p:extLst>
      <p:ext uri="{BB962C8B-B14F-4D97-AF65-F5344CB8AC3E}">
        <p14:creationId xmlns:p14="http://schemas.microsoft.com/office/powerpoint/2010/main" val="1269982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ps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i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escription0 xmlns="44cb40fa-3483-4356-af35-a0a452de3e36">Slide for Programme Support and Management (Blue with all icons small size on title slide and none on the other slides)</Description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AFCB46E7505C46A6F5230C15D8EB36" ma:contentTypeVersion="1" ma:contentTypeDescription="Create a new document." ma:contentTypeScope="" ma:versionID="e040c620f5f776f3a7f52e0b3521eff0">
  <xsd:schema xmlns:xsd="http://www.w3.org/2001/XMLSchema" xmlns:p="http://schemas.microsoft.com/office/2006/metadata/properties" xmlns:ns2="44cb40fa-3483-4356-af35-a0a452de3e36" targetNamespace="http://schemas.microsoft.com/office/2006/metadata/properties" ma:root="true" ma:fieldsID="ac65a241576948a37f0c92a2199849f1" ns2:_="">
    <xsd:import namespace="44cb40fa-3483-4356-af35-a0a452de3e36"/>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dms="http://schemas.microsoft.com/office/2006/documentManagement/types" targetNamespace="44cb40fa-3483-4356-af35-a0a452de3e36" elementFormDefault="qualified">
    <xsd:import namespace="http://schemas.microsoft.com/office/2006/documentManagement/types"/>
    <xsd:element name="Description0" ma:index="8"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B471AFB-A973-46D9-953D-2D2E77559217}">
  <ds:schemaRefs>
    <ds:schemaRef ds:uri="http://schemas.microsoft.com/sharepoint/v3/contenttype/forms"/>
  </ds:schemaRefs>
</ds:datastoreItem>
</file>

<file path=customXml/itemProps2.xml><?xml version="1.0" encoding="utf-8"?>
<ds:datastoreItem xmlns:ds="http://schemas.openxmlformats.org/officeDocument/2006/customXml" ds:itemID="{F4FF5A6F-84E6-4DE7-8C29-91E64C788A11}">
  <ds:schemaRefs>
    <ds:schemaRef ds:uri="http://schemas.microsoft.com/office/2006/metadata/properties"/>
    <ds:schemaRef ds:uri="44cb40fa-3483-4356-af35-a0a452de3e36"/>
  </ds:schemaRefs>
</ds:datastoreItem>
</file>

<file path=customXml/itemProps3.xml><?xml version="1.0" encoding="utf-8"?>
<ds:datastoreItem xmlns:ds="http://schemas.openxmlformats.org/officeDocument/2006/customXml" ds:itemID="{ED096E71-ED8F-4B47-A94B-6E2E84DC54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cb40fa-3483-4356-af35-a0a452de3e3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4974</TotalTime>
  <Words>959</Words>
  <Application>Microsoft Office PowerPoint</Application>
  <PresentationFormat>Widescreen</PresentationFormat>
  <Paragraphs>125</Paragraphs>
  <Slides>17</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Arial</vt:lpstr>
      <vt:lpstr>Arial Narrow</vt:lpstr>
      <vt:lpstr>Arial Unicode MS</vt:lpstr>
      <vt:lpstr>Calibri</vt:lpstr>
      <vt:lpstr>Calibri Light</vt:lpstr>
      <vt:lpstr>Courier New</vt:lpstr>
      <vt:lpstr>Helvetica Neue</vt:lpstr>
      <vt:lpstr>Helvetica Neue Light</vt:lpstr>
      <vt:lpstr>Wingdings</vt:lpstr>
      <vt:lpstr>Office Theme</vt:lpstr>
      <vt:lpstr>theme-psm</vt:lpstr>
      <vt:lpstr>2_Tema di Office</vt:lpstr>
      <vt:lpstr>WHO Malaria Guidelines – Seasonal Malaria Chemoprevention updates   </vt:lpstr>
      <vt:lpstr>Main malaria prevention and treatment strategies</vt:lpstr>
      <vt:lpstr>Main malaria prevention and treatment strategies</vt:lpstr>
      <vt:lpstr>Key antimalarial interventions &amp; strategies </vt:lpstr>
      <vt:lpstr>Preventive Chemotherapies</vt:lpstr>
      <vt:lpstr> Seasonal Malaria Chemoprevention - definition</vt:lpstr>
      <vt:lpstr>PowerPoint Presentation</vt:lpstr>
      <vt:lpstr>Practical information</vt:lpstr>
      <vt:lpstr> Chemoprevention recommendations – shift in approach</vt:lpstr>
      <vt:lpstr>Unpacking chemoprevention: SMC</vt:lpstr>
      <vt:lpstr> Unpacking SMC – further guidance (Field Guide 2nd ed, 2023)</vt:lpstr>
      <vt:lpstr> Unpacking SMC – further guidance (Field Guide 2nd ed, 2023)</vt:lpstr>
      <vt:lpstr>PowerPoint Presentation</vt:lpstr>
      <vt:lpstr>Intermittent preventive treatment of malaria in school-aged children (IPTsc)</vt:lpstr>
      <vt:lpstr>Post-discharge malaria chemoprevention (PDMC)</vt:lpstr>
      <vt:lpstr>Overview - implementation guidance documents status update</vt:lpstr>
      <vt:lpstr> Thank you </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PILLON, Camille</dc:creator>
  <cp:lastModifiedBy>Peter Ehizibue OLUMESE</cp:lastModifiedBy>
  <cp:revision>125</cp:revision>
  <dcterms:created xsi:type="dcterms:W3CDTF">2016-01-19T11:39:44Z</dcterms:created>
  <dcterms:modified xsi:type="dcterms:W3CDTF">2023-02-28T08:18:58Z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0x0101002BAFCB46E7505C46A6F5230C15D8EB36</vt:lpwstr>
  </property>
</Properties>
</file>