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7"/>
  </p:notesMasterIdLst>
  <p:sldIdLst>
    <p:sldId id="256" r:id="rId3"/>
    <p:sldId id="356" r:id="rId4"/>
    <p:sldId id="359" r:id="rId5"/>
    <p:sldId id="366" r:id="rId6"/>
    <p:sldId id="375" r:id="rId7"/>
    <p:sldId id="376" r:id="rId8"/>
    <p:sldId id="377" r:id="rId9"/>
    <p:sldId id="260" r:id="rId10"/>
    <p:sldId id="378" r:id="rId11"/>
    <p:sldId id="258" r:id="rId12"/>
    <p:sldId id="272" r:id="rId13"/>
    <p:sldId id="379" r:id="rId14"/>
    <p:sldId id="381" r:id="rId15"/>
    <p:sldId id="274" r:id="rId16"/>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1pPr>
    <a:lvl2pPr marL="0" lvl="1"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2pPr>
    <a:lvl3pPr marL="0" lvl="2"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3pPr>
    <a:lvl4pPr marL="0" lvl="3"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4pPr>
    <a:lvl5pPr marL="0" lvl="4"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5pPr>
    <a:lvl6pPr marL="2286000" lvl="5"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6pPr>
    <a:lvl7pPr marL="2743200" lvl="6"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7pPr>
    <a:lvl8pPr marL="3200400" lvl="7"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8pPr>
    <a:lvl9pPr marL="3657600" lvl="8"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Dentinger" initials="C" lastIdx="786497539" clrIdx="0"/>
  <p:cmAuthor id="2" name="Lia Florey" initials="L" lastIdx="78649754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5" d="100"/>
          <a:sy n="65" d="100"/>
        </p:scale>
        <p:origin x="32" y="32"/>
      </p:cViewPr>
      <p:guideLst>
        <p:guide orient="horz" pos="2160"/>
        <p:guide pos="288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Diendron</c:v>
                </c:pt>
              </c:strCache>
            </c:strRef>
          </c:tx>
          <c:spPr>
            <a:solidFill>
              <a:schemeClr val="accent1"/>
            </a:solidFill>
            <a:ln>
              <a:noFill/>
            </a:ln>
            <a:effectLst/>
          </c:spPr>
          <c:invertIfNegative val="0"/>
          <c:dLbls>
            <c:dLbl>
              <c:idx val="0"/>
              <c:layout>
                <c:manualLayout>
                  <c:x val="0"/>
                  <c:y val="-4.365079365079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87-474B-8FB4-5557FDD9DA30}"/>
                </c:ext>
              </c:extLst>
            </c:dLbl>
            <c:dLbl>
              <c:idx val="4"/>
              <c:layout>
                <c:manualLayout>
                  <c:x val="-1.85185185185185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87-474B-8FB4-5557FDD9DA3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Juillet</c:v>
                </c:pt>
                <c:pt idx="1">
                  <c:v>Août </c:v>
                </c:pt>
                <c:pt idx="2">
                  <c:v>Septembre</c:v>
                </c:pt>
                <c:pt idx="3">
                  <c:v>Octobre</c:v>
                </c:pt>
                <c:pt idx="4">
                  <c:v>Novembre</c:v>
                </c:pt>
              </c:strCache>
            </c:strRef>
          </c:cat>
          <c:val>
            <c:numRef>
              <c:f>Feuil1!$B$2:$B$6</c:f>
              <c:numCache>
                <c:formatCode>0</c:formatCode>
                <c:ptCount val="5"/>
                <c:pt idx="0">
                  <c:v>90.48</c:v>
                </c:pt>
                <c:pt idx="1">
                  <c:v>90.48</c:v>
                </c:pt>
                <c:pt idx="2">
                  <c:v>95.24</c:v>
                </c:pt>
                <c:pt idx="3">
                  <c:v>95.24</c:v>
                </c:pt>
                <c:pt idx="4" formatCode="General">
                  <c:v>100</c:v>
                </c:pt>
              </c:numCache>
            </c:numRef>
          </c:val>
          <c:extLst>
            <c:ext xmlns:c16="http://schemas.microsoft.com/office/drawing/2014/chart" uri="{C3380CC4-5D6E-409C-BE32-E72D297353CC}">
              <c16:uniqueId val="{00000002-FA87-474B-8FB4-5557FDD9DA30}"/>
            </c:ext>
          </c:extLst>
        </c:ser>
        <c:ser>
          <c:idx val="1"/>
          <c:order val="1"/>
          <c:tx>
            <c:strRef>
              <c:f>Feuil1!$C$1</c:f>
              <c:strCache>
                <c:ptCount val="1"/>
                <c:pt idx="0">
                  <c:v>Sonzorisso</c:v>
                </c:pt>
              </c:strCache>
            </c:strRef>
          </c:tx>
          <c:spPr>
            <a:solidFill>
              <a:schemeClr val="accent2"/>
            </a:solidFill>
            <a:ln>
              <a:noFill/>
            </a:ln>
            <a:effectLst/>
          </c:spPr>
          <c:invertIfNegative val="0"/>
          <c:dLbls>
            <c:dLbl>
              <c:idx val="0"/>
              <c:layout>
                <c:manualLayout>
                  <c:x val="1.8518518518518517E-2"/>
                  <c:y val="-6.7460317460317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87-474B-8FB4-5557FDD9DA3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Juillet</c:v>
                </c:pt>
                <c:pt idx="1">
                  <c:v>Août </c:v>
                </c:pt>
                <c:pt idx="2">
                  <c:v>Septembre</c:v>
                </c:pt>
                <c:pt idx="3">
                  <c:v>Octobre</c:v>
                </c:pt>
                <c:pt idx="4">
                  <c:v>Novembre</c:v>
                </c:pt>
              </c:strCache>
            </c:strRef>
          </c:cat>
          <c:val>
            <c:numRef>
              <c:f>Feuil1!$C$2:$C$6</c:f>
              <c:numCache>
                <c:formatCode>0</c:formatCode>
                <c:ptCount val="5"/>
                <c:pt idx="0">
                  <c:v>76.92</c:v>
                </c:pt>
                <c:pt idx="1">
                  <c:v>73.819999999999993</c:v>
                </c:pt>
                <c:pt idx="2">
                  <c:v>87.1</c:v>
                </c:pt>
                <c:pt idx="3">
                  <c:v>81.72</c:v>
                </c:pt>
                <c:pt idx="4">
                  <c:v>81.72</c:v>
                </c:pt>
              </c:numCache>
            </c:numRef>
          </c:val>
          <c:extLst>
            <c:ext xmlns:c16="http://schemas.microsoft.com/office/drawing/2014/chart" uri="{C3380CC4-5D6E-409C-BE32-E72D297353CC}">
              <c16:uniqueId val="{00000004-FA87-474B-8FB4-5557FDD9DA30}"/>
            </c:ext>
          </c:extLst>
        </c:ser>
        <c:ser>
          <c:idx val="2"/>
          <c:order val="2"/>
          <c:tx>
            <c:strRef>
              <c:f>Feuil1!$D$1</c:f>
              <c:strCache>
                <c:ptCount val="1"/>
                <c:pt idx="0">
                  <c:v>Poudia</c:v>
                </c:pt>
              </c:strCache>
            </c:strRef>
          </c:tx>
          <c:spPr>
            <a:solidFill>
              <a:schemeClr val="accent3"/>
            </a:solidFill>
            <a:ln>
              <a:noFill/>
            </a:ln>
            <a:effectLst/>
          </c:spPr>
          <c:invertIfNegative val="0"/>
          <c:dLbls>
            <c:dLbl>
              <c:idx val="1"/>
              <c:layout>
                <c:manualLayout>
                  <c:x val="9.2592592592592587E-3"/>
                  <c:y val="-5.5555555555555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87-474B-8FB4-5557FDD9DA3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5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Juillet</c:v>
                </c:pt>
                <c:pt idx="1">
                  <c:v>Août </c:v>
                </c:pt>
                <c:pt idx="2">
                  <c:v>Septembre</c:v>
                </c:pt>
                <c:pt idx="3">
                  <c:v>Octobre</c:v>
                </c:pt>
                <c:pt idx="4">
                  <c:v>Novembre</c:v>
                </c:pt>
              </c:strCache>
            </c:strRef>
          </c:cat>
          <c:val>
            <c:numRef>
              <c:f>Feuil1!$D$2:$D$6</c:f>
              <c:numCache>
                <c:formatCode>0</c:formatCode>
                <c:ptCount val="5"/>
                <c:pt idx="0">
                  <c:v>72.81</c:v>
                </c:pt>
                <c:pt idx="1">
                  <c:v>73.98</c:v>
                </c:pt>
                <c:pt idx="2">
                  <c:v>96.12</c:v>
                </c:pt>
                <c:pt idx="3">
                  <c:v>99.22</c:v>
                </c:pt>
                <c:pt idx="4">
                  <c:v>98.45</c:v>
                </c:pt>
              </c:numCache>
            </c:numRef>
          </c:val>
          <c:extLst>
            <c:ext xmlns:c16="http://schemas.microsoft.com/office/drawing/2014/chart" uri="{C3380CC4-5D6E-409C-BE32-E72D297353CC}">
              <c16:uniqueId val="{00000006-FA87-474B-8FB4-5557FDD9DA30}"/>
            </c:ext>
          </c:extLst>
        </c:ser>
        <c:ser>
          <c:idx val="3"/>
          <c:order val="3"/>
          <c:tx>
            <c:strRef>
              <c:f>Feuil1!$E$1</c:f>
              <c:strCache>
                <c:ptCount val="1"/>
                <c:pt idx="0">
                  <c:v>Kadioha</c:v>
                </c:pt>
              </c:strCache>
            </c:strRef>
          </c:tx>
          <c:spPr>
            <a:solidFill>
              <a:schemeClr val="accent4"/>
            </a:solidFill>
            <a:ln>
              <a:noFill/>
            </a:ln>
            <a:effectLst/>
          </c:spPr>
          <c:invertIfNegative val="0"/>
          <c:dLbls>
            <c:dLbl>
              <c:idx val="1"/>
              <c:layout>
                <c:manualLayout>
                  <c:x val="6.944444444444402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87-474B-8FB4-5557FDD9DA3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Juillet</c:v>
                </c:pt>
                <c:pt idx="1">
                  <c:v>Août </c:v>
                </c:pt>
                <c:pt idx="2">
                  <c:v>Septembre</c:v>
                </c:pt>
                <c:pt idx="3">
                  <c:v>Octobre</c:v>
                </c:pt>
                <c:pt idx="4">
                  <c:v>Novembre</c:v>
                </c:pt>
              </c:strCache>
            </c:strRef>
          </c:cat>
          <c:val>
            <c:numRef>
              <c:f>Feuil1!$E$2:$E$6</c:f>
              <c:numCache>
                <c:formatCode>0</c:formatCode>
                <c:ptCount val="5"/>
                <c:pt idx="0">
                  <c:v>77</c:v>
                </c:pt>
                <c:pt idx="1">
                  <c:v>70.06</c:v>
                </c:pt>
                <c:pt idx="2">
                  <c:v>86.86</c:v>
                </c:pt>
                <c:pt idx="3">
                  <c:v>87.82</c:v>
                </c:pt>
                <c:pt idx="4">
                  <c:v>90.71</c:v>
                </c:pt>
              </c:numCache>
            </c:numRef>
          </c:val>
          <c:extLst>
            <c:ext xmlns:c16="http://schemas.microsoft.com/office/drawing/2014/chart" uri="{C3380CC4-5D6E-409C-BE32-E72D297353CC}">
              <c16:uniqueId val="{00000008-FA87-474B-8FB4-5557FDD9DA30}"/>
            </c:ext>
          </c:extLst>
        </c:ser>
        <c:ser>
          <c:idx val="4"/>
          <c:order val="4"/>
          <c:tx>
            <c:strRef>
              <c:f>Feuil1!$F$1</c:f>
              <c:strCache>
                <c:ptCount val="1"/>
                <c:pt idx="0">
                  <c:v>Dikodougou</c:v>
                </c:pt>
              </c:strCache>
            </c:strRef>
          </c:tx>
          <c:spPr>
            <a:solidFill>
              <a:schemeClr val="accent5"/>
            </a:solidFill>
            <a:ln>
              <a:noFill/>
            </a:ln>
            <a:effectLst/>
          </c:spPr>
          <c:invertIfNegative val="0"/>
          <c:dLbls>
            <c:dLbl>
              <c:idx val="0"/>
              <c:layout>
                <c:manualLayout>
                  <c:x val="0"/>
                  <c:y val="-2.3809523809523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87-474B-8FB4-5557FDD9DA30}"/>
                </c:ext>
              </c:extLst>
            </c:dLbl>
            <c:dLbl>
              <c:idx val="3"/>
              <c:layout>
                <c:manualLayout>
                  <c:x val="0"/>
                  <c:y val="-3.1746031746031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A87-474B-8FB4-5557FDD9DA30}"/>
                </c:ext>
              </c:extLst>
            </c:dLbl>
            <c:dLbl>
              <c:idx val="4"/>
              <c:layout>
                <c:manualLayout>
                  <c:x val="4.6296296296296294E-3"/>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A87-474B-8FB4-5557FDD9DA3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Juillet</c:v>
                </c:pt>
                <c:pt idx="1">
                  <c:v>Août </c:v>
                </c:pt>
                <c:pt idx="2">
                  <c:v>Septembre</c:v>
                </c:pt>
                <c:pt idx="3">
                  <c:v>Octobre</c:v>
                </c:pt>
                <c:pt idx="4">
                  <c:v>Novembre</c:v>
                </c:pt>
              </c:strCache>
            </c:strRef>
          </c:cat>
          <c:val>
            <c:numRef>
              <c:f>Feuil1!$F$2:$F$6</c:f>
              <c:numCache>
                <c:formatCode>0</c:formatCode>
                <c:ptCount val="5"/>
                <c:pt idx="0">
                  <c:v>56.34</c:v>
                </c:pt>
                <c:pt idx="1">
                  <c:v>45.43</c:v>
                </c:pt>
                <c:pt idx="2">
                  <c:v>85.6</c:v>
                </c:pt>
                <c:pt idx="3">
                  <c:v>89.44</c:v>
                </c:pt>
                <c:pt idx="4">
                  <c:v>93.98</c:v>
                </c:pt>
              </c:numCache>
            </c:numRef>
          </c:val>
          <c:extLst>
            <c:ext xmlns:c16="http://schemas.microsoft.com/office/drawing/2014/chart" uri="{C3380CC4-5D6E-409C-BE32-E72D297353CC}">
              <c16:uniqueId val="{0000000C-FA87-474B-8FB4-5557FDD9DA30}"/>
            </c:ext>
          </c:extLst>
        </c:ser>
        <c:ser>
          <c:idx val="5"/>
          <c:order val="5"/>
          <c:tx>
            <c:strRef>
              <c:f>Feuil1!$G$1</c:f>
              <c:strCache>
                <c:ptCount val="1"/>
                <c:pt idx="0">
                  <c:v>Total enfants recensés</c:v>
                </c:pt>
              </c:strCache>
            </c:strRef>
          </c:tx>
          <c:spPr>
            <a:solidFill>
              <a:schemeClr val="accent6"/>
            </a:solidFill>
            <a:ln>
              <a:noFill/>
            </a:ln>
            <a:effectLst/>
          </c:spPr>
          <c:invertIfNegative val="0"/>
          <c:dLbls>
            <c:dLbl>
              <c:idx val="0"/>
              <c:layout>
                <c:manualLayout>
                  <c:x val="1.62037037037037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A87-474B-8FB4-5557FDD9DA30}"/>
                </c:ext>
              </c:extLst>
            </c:dLbl>
            <c:dLbl>
              <c:idx val="2"/>
              <c:layout>
                <c:manualLayout>
                  <c:x val="1.15740740740739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A87-474B-8FB4-5557FDD9DA30}"/>
                </c:ext>
              </c:extLst>
            </c:dLbl>
            <c:dLbl>
              <c:idx val="3"/>
              <c:layout>
                <c:manualLayout>
                  <c:x val="0"/>
                  <c:y val="3.9682539682539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A87-474B-8FB4-5557FDD9DA30}"/>
                </c:ext>
              </c:extLst>
            </c:dLbl>
            <c:dLbl>
              <c:idx val="4"/>
              <c:layout>
                <c:manualLayout>
                  <c:x val="2.5462962962962962E-2"/>
                  <c:y val="3.96825396825393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A87-474B-8FB4-5557FDD9DA3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Juillet</c:v>
                </c:pt>
                <c:pt idx="1">
                  <c:v>Août </c:v>
                </c:pt>
                <c:pt idx="2">
                  <c:v>Septembre</c:v>
                </c:pt>
                <c:pt idx="3">
                  <c:v>Octobre</c:v>
                </c:pt>
                <c:pt idx="4">
                  <c:v>Novembre</c:v>
                </c:pt>
              </c:strCache>
            </c:strRef>
          </c:cat>
          <c:val>
            <c:numRef>
              <c:f>Feuil1!$G$2:$G$6</c:f>
              <c:numCache>
                <c:formatCode>0</c:formatCode>
                <c:ptCount val="5"/>
                <c:pt idx="0">
                  <c:v>63.2</c:v>
                </c:pt>
                <c:pt idx="1">
                  <c:v>54.3</c:v>
                </c:pt>
                <c:pt idx="2">
                  <c:v>86.83</c:v>
                </c:pt>
                <c:pt idx="3">
                  <c:v>89.54</c:v>
                </c:pt>
                <c:pt idx="4">
                  <c:v>93.12</c:v>
                </c:pt>
              </c:numCache>
            </c:numRef>
          </c:val>
          <c:extLst>
            <c:ext xmlns:c16="http://schemas.microsoft.com/office/drawing/2014/chart" uri="{C3380CC4-5D6E-409C-BE32-E72D297353CC}">
              <c16:uniqueId val="{00000011-FA87-474B-8FB4-5557FDD9DA30}"/>
            </c:ext>
          </c:extLst>
        </c:ser>
        <c:dLbls>
          <c:showLegendKey val="0"/>
          <c:showVal val="0"/>
          <c:showCatName val="0"/>
          <c:showSerName val="0"/>
          <c:showPercent val="0"/>
          <c:showBubbleSize val="0"/>
        </c:dLbls>
        <c:gapWidth val="219"/>
        <c:axId val="1497703263"/>
        <c:axId val="1497705343"/>
      </c:barChart>
      <c:catAx>
        <c:axId val="1497703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7705343"/>
        <c:crosses val="autoZero"/>
        <c:auto val="1"/>
        <c:lblAlgn val="ctr"/>
        <c:lblOffset val="100"/>
        <c:noMultiLvlLbl val="0"/>
      </c:catAx>
      <c:valAx>
        <c:axId val="1497705343"/>
        <c:scaling>
          <c:orientation val="minMax"/>
        </c:scaling>
        <c:delete val="0"/>
        <c:axPos val="l"/>
        <c:majorGridlines>
          <c:spPr>
            <a:ln w="9525" cap="flat" cmpd="sng" algn="ctr">
              <a:solidFill>
                <a:schemeClr val="tx1">
                  <a:lumMod val="15000"/>
                  <a:lumOff val="85000"/>
                  <a:alpha val="4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7703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2-14T08:40:06.076" idx="786497536">
    <p:pos x="1310739" y="4325376"/>
    <p:text>ajouter un domaine d'intérêt ? numérisation, populations difficiles à atteindre, durabilité ou nouvelles géographies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2-14T08:38:25.796" idx="786497537">
    <p:pos x="2424851" y="49414181"/>
    <p:text>Si elle est incluse, faut-il la clarifier ?   Cela signifie-t-il que la rangée 3 moins un certain chiffre de planification ? Ou cela signifie-t-il que le pays considère que les enfants plus âgés sont éligibles et qu'il veut les cibler - il y a un déficit de financement qui attend d'être comblé ? ou autre chose ?</p:text>
  </p:cm>
  <p:cm authorId="2" dt="2023-02-14T08:38:25.798" idx="786497538">
    <p:pos x="2424851" y="49414181"/>
    <p:text>Je ne suis pas sûr mais ça semblait être quelque chose qu'André voulait garder.</p:text>
  </p:cm>
  <p:cm authorId="2" dt="2023-02-14T08:38:25.801" idx="786497539">
    <p:pos x="3670033" y="17825824"/>
    <p:text>Voir le tableau que j'ai inclus dans l'autre paquet. Avons-nous besoin des deux ? Est-il utile de demander ces informations pour 2024/2025 ?</p:text>
  </p:cm>
  <p:cm authorId="1" dt="2023-02-14T08:38:25.803" idx="786497538">
    <p:pos x="1245201" y="9764923"/>
    <p:text>Il semble que les informations de 2023 seront utiles pour identifier les lacunes de la prochaine campagne et pour planifier les années 2024 et 2025.  Pour 2024 et 2025, l'information pourrait être très préliminaire.  Ces informations sont-elles souhaitées pour la présentation ?</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23-02-14T08:40:06.081" idx="786497536">
    <p:pos x="131090" y="23986193"/>
    <p:text>Devrions-nous demander des informations sur le nombre de cycles à inclure dans ces cartes ? Est-il possible de les demander dans le temps qui reste ?</p:text>
  </p:cm>
  <p:cm authorId="2" dt="2023-02-14T08:40:06.082" idx="786497537">
    <p:pos x="131090" y="23986193"/>
    <p:text>Est-il possible de les réaliser avec les informations que Céline a déjà collectées ?</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23-02-14T08:38:25.811" idx="786497540">
    <p:pos x="2555923" y="44761093"/>
    <p:text>André, est-ce que ce toboggan est quelque chose dont tu as besoin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17" name="Google Shape;6;n"/>
          <p:cNvSpPr txBox="1">
            <a:spLocks noGrp="1"/>
          </p:cNvSpPr>
          <p:nvPr>
            <p:ph type="body"/>
          </p:nvPr>
        </p:nvSpPr>
        <p:spPr>
          <a:xfrm>
            <a:off x="685800" y="4400550"/>
            <a:ext cx="5486400" cy="3600450"/>
          </a:xfrm>
          <a:prstGeom prst="rect">
            <a:avLst/>
          </a:prstGeom>
          <a:noFill/>
          <a:ln w="9525">
            <a:noFill/>
          </a:ln>
        </p:spPr>
        <p:txBody>
          <a:bodyPr wrap="square" lIns="91425" tIns="45700" rIns="91425" bIns="45700" anchor="t" anchorCtr="0"/>
          <a:lstStyle/>
          <a:p>
            <a:pPr lvl="0"/>
            <a:endParaRPr lang="en-US"/>
          </a:p>
        </p:txBody>
      </p:sp>
      <p:sp>
        <p:nvSpPr>
          <p:cNvPr id="7" name="Google Shape;7;n"/>
          <p:cNvSpPr txBox="1">
            <a:spLocks noGrp="1"/>
          </p:cNvSpPr>
          <p:nvPr>
            <p:ph type="ftr" idx="11"/>
          </p:nvPr>
        </p:nvSpPr>
        <p:spPr>
          <a:xfrm>
            <a:off x="0" y="8685213"/>
            <a:ext cx="2971800" cy="45878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8" name="Google Shape;8;n"/>
          <p:cNvSpPr txBox="1">
            <a:spLocks noGrp="1"/>
          </p:cNvSpPr>
          <p:nvPr>
            <p:ph type="sldNum" idx="12"/>
          </p:nvPr>
        </p:nvSpPr>
        <p:spPr>
          <a:xfrm>
            <a:off x="3884613" y="8685213"/>
            <a:ext cx="2971800" cy="458788"/>
          </a:xfrm>
          <a:prstGeom prst="rect">
            <a:avLst/>
          </a:prstGeom>
          <a:noFill/>
          <a:ln>
            <a:noFill/>
          </a:ln>
        </p:spPr>
        <p:txBody>
          <a:bodyPr spcFirstLastPara="1" wrap="square" lIns="91425" tIns="45700" rIns="91425" bIns="45700" anchor="b" anchorCtr="0">
            <a:noAutofit/>
          </a:bodyPr>
          <a:lstStyle/>
          <a:p>
            <a:pPr marL="0" marR="0" lvl="0" indent="0" algn="r" rtl="0" fontAlgn="auto">
              <a:lnSpc>
                <a:spcPct val="100000"/>
              </a:lnSpc>
              <a:spcBef>
                <a:spcPts val="0"/>
              </a:spcBef>
              <a:spcAft>
                <a:spcPts val="0"/>
              </a:spcAft>
              <a:buClr>
                <a:srgbClr val="000000"/>
              </a:buClr>
              <a:buSzPts val="1200"/>
              <a:buFont typeface="Arial" panose="020B0604020202020204"/>
              <a:buNone/>
            </a:pPr>
            <a:fld id="{00000000-1234-1234-1234-123412341234}" type="slidenum">
              <a:rPr lang="fr-FR" sz="12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rPr>
              <a:t>‹N°›</a:t>
            </a:fld>
            <a:endParaRPr sz="12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Google Shape;85;p1: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86" name="Google Shape;86;p1:notes"/>
          <p:cNvSpPr>
            <a:spLocks noGrp="1" noRot="1" noChangeAspect="1"/>
          </p:cNvSpPr>
          <p:nvPr>
            <p:ph type="sldImg" idx="2"/>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Google Shape;131;p19: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32" name="Google Shape;132;p19:notes"/>
          <p:cNvSpPr>
            <a:spLocks noGrp="1" noRot="1" noChangeAspect="1"/>
          </p:cNvSpPr>
          <p:nvPr>
            <p:ph type="sldImg" idx="2"/>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Google Shape;248;p21: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249" name="Google Shape;249;p21:notes"/>
          <p:cNvSpPr>
            <a:spLocks noGrp="1" noRot="1" noChangeAspect="1"/>
          </p:cNvSpPr>
          <p:nvPr>
            <p:ph type="sldImg" idx="2"/>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9C7E07-3C67-C64C-8DA0-0404F630397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85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3</a:t>
            </a:fld>
            <a:endParaRPr lang="fr-FR"/>
          </a:p>
        </p:txBody>
      </p:sp>
    </p:spTree>
    <p:extLst>
      <p:ext uri="{BB962C8B-B14F-4D97-AF65-F5344CB8AC3E}">
        <p14:creationId xmlns:p14="http://schemas.microsoft.com/office/powerpoint/2010/main" val="126274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4</a:t>
            </a:fld>
            <a:endParaRPr lang="fr-FR"/>
          </a:p>
        </p:txBody>
      </p:sp>
    </p:spTree>
    <p:extLst>
      <p:ext uri="{BB962C8B-B14F-4D97-AF65-F5344CB8AC3E}">
        <p14:creationId xmlns:p14="http://schemas.microsoft.com/office/powerpoint/2010/main" val="179939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Google Shape;124;g207aaa14ad4_0_11: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25" name="Google Shape;125;g207aaa14ad4_0_11:notes"/>
          <p:cNvSpPr>
            <a:spLocks noGrp="1" noRot="1" noChangeAspect="1"/>
          </p:cNvSpPr>
          <p:nvPr>
            <p:ph type="sldImg" idx="2"/>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Google Shape;94;p15: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95" name="Google Shape;95;p15:notes"/>
          <p:cNvSpPr>
            <a:spLocks noGrp="1" noRot="1" noChangeAspect="1"/>
          </p:cNvSpPr>
          <p:nvPr>
            <p:ph type="sldImg" idx="2"/>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Google Shape;104;g207aaa14ad4_0_21: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05" name="Google Shape;105;g207aaa14ad4_0_21:notes"/>
          <p:cNvSpPr>
            <a:spLocks noGrp="1" noRot="1" noChangeAspect="1"/>
          </p:cNvSpPr>
          <p:nvPr>
            <p:ph type="sldImg" idx="2"/>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Google Shape;230;g2073e6c94da_0_135: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231" name="Google Shape;231;g2073e6c94da_0_135:notes"/>
          <p:cNvSpPr>
            <a:spLocks noGrp="1" noRot="1" noChangeAspect="1"/>
          </p:cNvSpPr>
          <p:nvPr>
            <p:ph type="sldImg" idx="2"/>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Google Shape;113;p17: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14" name="Google Shape;114;p17:notes"/>
          <p:cNvSpPr>
            <a:spLocks noGrp="1" noRot="1" noChangeAspect="1"/>
          </p:cNvSpPr>
          <p:nvPr>
            <p:ph type="sldImg" idx="2"/>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bg1"/>
        </a:solidFill>
        <a:effectLst/>
      </p:bgPr>
    </p:bg>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pPr fontAlgn="auto"/>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solidFill>
          <a:schemeClr val="bg1"/>
        </a:solidFill>
        <a:effectLst/>
      </p:bgPr>
    </p:bg>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80" name="Google Shape;80;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endParaRPr/>
          </a:p>
        </p:txBody>
      </p:sp>
      <p:sp>
        <p:nvSpPr>
          <p:cNvPr id="81" name="Google Shape;81;p33"/>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82" name="Google Shape;82;p33"/>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83" name="Google Shape;83;p3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B12CEEE-43BF-446E-92BC-D75D8EAFB53E}" type="datetimeFigureOut">
              <a:rPr lang="fr-CI" smtClean="0"/>
              <a:t>01/03/2023</a:t>
            </a:fld>
            <a:endParaRPr lang="fr-CI"/>
          </a:p>
        </p:txBody>
      </p:sp>
      <p:sp>
        <p:nvSpPr>
          <p:cNvPr id="5" name="Footer Placeholder 4"/>
          <p:cNvSpPr>
            <a:spLocks noGrp="1"/>
          </p:cNvSpPr>
          <p:nvPr>
            <p:ph type="ftr" sz="quarter" idx="11"/>
          </p:nvPr>
        </p:nvSpPr>
        <p:spPr/>
        <p:txBody>
          <a:bodyPr/>
          <a:lstStyle/>
          <a:p>
            <a:endParaRPr lang="fr-CI"/>
          </a:p>
        </p:txBody>
      </p:sp>
      <p:sp>
        <p:nvSpPr>
          <p:cNvPr id="6" name="Slide Number Placeholder 5"/>
          <p:cNvSpPr>
            <a:spLocks noGrp="1"/>
          </p:cNvSpPr>
          <p:nvPr>
            <p:ph type="sldNum" sz="quarter" idx="12"/>
          </p:nvPr>
        </p:nvSpPr>
        <p:spPr/>
        <p:txBody>
          <a:bodyPr/>
          <a:lstStyle/>
          <a:p>
            <a:fld id="{77F20247-C5F1-4F0C-AF07-4EFDC73DB813}" type="slidenum">
              <a:rPr lang="fr-CI" smtClean="0"/>
              <a:t>‹N°›</a:t>
            </a:fld>
            <a:endParaRPr lang="fr-CI"/>
          </a:p>
        </p:txBody>
      </p:sp>
    </p:spTree>
    <p:extLst>
      <p:ext uri="{BB962C8B-B14F-4D97-AF65-F5344CB8AC3E}">
        <p14:creationId xmlns:p14="http://schemas.microsoft.com/office/powerpoint/2010/main" val="2014036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B12CEEE-43BF-446E-92BC-D75D8EAFB53E}" type="datetimeFigureOut">
              <a:rPr lang="fr-CI" smtClean="0"/>
              <a:t>01/03/2023</a:t>
            </a:fld>
            <a:endParaRPr lang="fr-CI"/>
          </a:p>
        </p:txBody>
      </p:sp>
      <p:sp>
        <p:nvSpPr>
          <p:cNvPr id="5" name="Footer Placeholder 4"/>
          <p:cNvSpPr>
            <a:spLocks noGrp="1"/>
          </p:cNvSpPr>
          <p:nvPr>
            <p:ph type="ftr" sz="quarter" idx="11"/>
          </p:nvPr>
        </p:nvSpPr>
        <p:spPr/>
        <p:txBody>
          <a:bodyPr/>
          <a:lstStyle/>
          <a:p>
            <a:endParaRPr lang="fr-CI"/>
          </a:p>
        </p:txBody>
      </p:sp>
      <p:sp>
        <p:nvSpPr>
          <p:cNvPr id="6" name="Slide Number Placeholder 5"/>
          <p:cNvSpPr>
            <a:spLocks noGrp="1"/>
          </p:cNvSpPr>
          <p:nvPr>
            <p:ph type="sldNum" sz="quarter" idx="12"/>
          </p:nvPr>
        </p:nvSpPr>
        <p:spPr/>
        <p:txBody>
          <a:bodyPr/>
          <a:lstStyle/>
          <a:p>
            <a:fld id="{77F20247-C5F1-4F0C-AF07-4EFDC73DB813}" type="slidenum">
              <a:rPr lang="fr-CI" smtClean="0"/>
              <a:t>‹N°›</a:t>
            </a:fld>
            <a:endParaRPr lang="fr-CI"/>
          </a:p>
        </p:txBody>
      </p:sp>
    </p:spTree>
    <p:extLst>
      <p:ext uri="{BB962C8B-B14F-4D97-AF65-F5344CB8AC3E}">
        <p14:creationId xmlns:p14="http://schemas.microsoft.com/office/powerpoint/2010/main" val="1768392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B12CEEE-43BF-446E-92BC-D75D8EAFB53E}" type="datetimeFigureOut">
              <a:rPr lang="fr-CI" smtClean="0"/>
              <a:t>01/03/2023</a:t>
            </a:fld>
            <a:endParaRPr lang="fr-CI"/>
          </a:p>
        </p:txBody>
      </p:sp>
      <p:sp>
        <p:nvSpPr>
          <p:cNvPr id="5" name="Footer Placeholder 4"/>
          <p:cNvSpPr>
            <a:spLocks noGrp="1"/>
          </p:cNvSpPr>
          <p:nvPr>
            <p:ph type="ftr" sz="quarter" idx="11"/>
          </p:nvPr>
        </p:nvSpPr>
        <p:spPr/>
        <p:txBody>
          <a:bodyPr/>
          <a:lstStyle/>
          <a:p>
            <a:endParaRPr lang="fr-CI"/>
          </a:p>
        </p:txBody>
      </p:sp>
      <p:sp>
        <p:nvSpPr>
          <p:cNvPr id="6" name="Slide Number Placeholder 5"/>
          <p:cNvSpPr>
            <a:spLocks noGrp="1"/>
          </p:cNvSpPr>
          <p:nvPr>
            <p:ph type="sldNum" sz="quarter" idx="12"/>
          </p:nvPr>
        </p:nvSpPr>
        <p:spPr/>
        <p:txBody>
          <a:bodyPr/>
          <a:lstStyle/>
          <a:p>
            <a:fld id="{77F20247-C5F1-4F0C-AF07-4EFDC73DB813}" type="slidenum">
              <a:rPr lang="fr-CI" smtClean="0"/>
              <a:t>‹N°›</a:t>
            </a:fld>
            <a:endParaRPr lang="fr-CI"/>
          </a:p>
        </p:txBody>
      </p:sp>
    </p:spTree>
    <p:extLst>
      <p:ext uri="{BB962C8B-B14F-4D97-AF65-F5344CB8AC3E}">
        <p14:creationId xmlns:p14="http://schemas.microsoft.com/office/powerpoint/2010/main" val="4168009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B12CEEE-43BF-446E-92BC-D75D8EAFB53E}" type="datetimeFigureOut">
              <a:rPr lang="fr-CI" smtClean="0"/>
              <a:t>01/03/2023</a:t>
            </a:fld>
            <a:endParaRPr lang="fr-CI"/>
          </a:p>
        </p:txBody>
      </p:sp>
      <p:sp>
        <p:nvSpPr>
          <p:cNvPr id="6" name="Footer Placeholder 5"/>
          <p:cNvSpPr>
            <a:spLocks noGrp="1"/>
          </p:cNvSpPr>
          <p:nvPr>
            <p:ph type="ftr" sz="quarter" idx="11"/>
          </p:nvPr>
        </p:nvSpPr>
        <p:spPr/>
        <p:txBody>
          <a:bodyPr/>
          <a:lstStyle/>
          <a:p>
            <a:endParaRPr lang="fr-CI"/>
          </a:p>
        </p:txBody>
      </p:sp>
      <p:sp>
        <p:nvSpPr>
          <p:cNvPr id="7" name="Slide Number Placeholder 6"/>
          <p:cNvSpPr>
            <a:spLocks noGrp="1"/>
          </p:cNvSpPr>
          <p:nvPr>
            <p:ph type="sldNum" sz="quarter" idx="12"/>
          </p:nvPr>
        </p:nvSpPr>
        <p:spPr/>
        <p:txBody>
          <a:bodyPr/>
          <a:lstStyle/>
          <a:p>
            <a:fld id="{77F20247-C5F1-4F0C-AF07-4EFDC73DB813}" type="slidenum">
              <a:rPr lang="fr-CI" smtClean="0"/>
              <a:t>‹N°›</a:t>
            </a:fld>
            <a:endParaRPr lang="fr-CI"/>
          </a:p>
        </p:txBody>
      </p:sp>
    </p:spTree>
    <p:extLst>
      <p:ext uri="{BB962C8B-B14F-4D97-AF65-F5344CB8AC3E}">
        <p14:creationId xmlns:p14="http://schemas.microsoft.com/office/powerpoint/2010/main" val="3592991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B12CEEE-43BF-446E-92BC-D75D8EAFB53E}" type="datetimeFigureOut">
              <a:rPr lang="fr-CI" smtClean="0"/>
              <a:t>01/03/2023</a:t>
            </a:fld>
            <a:endParaRPr lang="fr-CI"/>
          </a:p>
        </p:txBody>
      </p:sp>
      <p:sp>
        <p:nvSpPr>
          <p:cNvPr id="8" name="Footer Placeholder 7"/>
          <p:cNvSpPr>
            <a:spLocks noGrp="1"/>
          </p:cNvSpPr>
          <p:nvPr>
            <p:ph type="ftr" sz="quarter" idx="11"/>
          </p:nvPr>
        </p:nvSpPr>
        <p:spPr/>
        <p:txBody>
          <a:bodyPr/>
          <a:lstStyle/>
          <a:p>
            <a:endParaRPr lang="fr-CI"/>
          </a:p>
        </p:txBody>
      </p:sp>
      <p:sp>
        <p:nvSpPr>
          <p:cNvPr id="9" name="Slide Number Placeholder 8"/>
          <p:cNvSpPr>
            <a:spLocks noGrp="1"/>
          </p:cNvSpPr>
          <p:nvPr>
            <p:ph type="sldNum" sz="quarter" idx="12"/>
          </p:nvPr>
        </p:nvSpPr>
        <p:spPr/>
        <p:txBody>
          <a:bodyPr/>
          <a:lstStyle/>
          <a:p>
            <a:fld id="{77F20247-C5F1-4F0C-AF07-4EFDC73DB813}" type="slidenum">
              <a:rPr lang="fr-CI" smtClean="0"/>
              <a:t>‹N°›</a:t>
            </a:fld>
            <a:endParaRPr lang="fr-CI"/>
          </a:p>
        </p:txBody>
      </p:sp>
    </p:spTree>
    <p:extLst>
      <p:ext uri="{BB962C8B-B14F-4D97-AF65-F5344CB8AC3E}">
        <p14:creationId xmlns:p14="http://schemas.microsoft.com/office/powerpoint/2010/main" val="3065392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B12CEEE-43BF-446E-92BC-D75D8EAFB53E}" type="datetimeFigureOut">
              <a:rPr lang="fr-CI" smtClean="0"/>
              <a:t>01/03/2023</a:t>
            </a:fld>
            <a:endParaRPr lang="fr-CI"/>
          </a:p>
        </p:txBody>
      </p:sp>
      <p:sp>
        <p:nvSpPr>
          <p:cNvPr id="4" name="Footer Placeholder 3"/>
          <p:cNvSpPr>
            <a:spLocks noGrp="1"/>
          </p:cNvSpPr>
          <p:nvPr>
            <p:ph type="ftr" sz="quarter" idx="11"/>
          </p:nvPr>
        </p:nvSpPr>
        <p:spPr/>
        <p:txBody>
          <a:bodyPr/>
          <a:lstStyle/>
          <a:p>
            <a:endParaRPr lang="fr-CI"/>
          </a:p>
        </p:txBody>
      </p:sp>
      <p:sp>
        <p:nvSpPr>
          <p:cNvPr id="5" name="Slide Number Placeholder 4"/>
          <p:cNvSpPr>
            <a:spLocks noGrp="1"/>
          </p:cNvSpPr>
          <p:nvPr>
            <p:ph type="sldNum" sz="quarter" idx="12"/>
          </p:nvPr>
        </p:nvSpPr>
        <p:spPr/>
        <p:txBody>
          <a:bodyPr/>
          <a:lstStyle/>
          <a:p>
            <a:fld id="{77F20247-C5F1-4F0C-AF07-4EFDC73DB813}" type="slidenum">
              <a:rPr lang="fr-CI" smtClean="0"/>
              <a:t>‹N°›</a:t>
            </a:fld>
            <a:endParaRPr lang="fr-CI"/>
          </a:p>
        </p:txBody>
      </p:sp>
    </p:spTree>
    <p:extLst>
      <p:ext uri="{BB962C8B-B14F-4D97-AF65-F5344CB8AC3E}">
        <p14:creationId xmlns:p14="http://schemas.microsoft.com/office/powerpoint/2010/main" val="2160155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2CEEE-43BF-446E-92BC-D75D8EAFB53E}" type="datetimeFigureOut">
              <a:rPr lang="fr-CI" smtClean="0"/>
              <a:t>01/03/2023</a:t>
            </a:fld>
            <a:endParaRPr lang="fr-CI"/>
          </a:p>
        </p:txBody>
      </p:sp>
      <p:sp>
        <p:nvSpPr>
          <p:cNvPr id="3" name="Footer Placeholder 2"/>
          <p:cNvSpPr>
            <a:spLocks noGrp="1"/>
          </p:cNvSpPr>
          <p:nvPr>
            <p:ph type="ftr" sz="quarter" idx="11"/>
          </p:nvPr>
        </p:nvSpPr>
        <p:spPr/>
        <p:txBody>
          <a:bodyPr/>
          <a:lstStyle/>
          <a:p>
            <a:endParaRPr lang="fr-CI"/>
          </a:p>
        </p:txBody>
      </p:sp>
      <p:sp>
        <p:nvSpPr>
          <p:cNvPr id="4" name="Slide Number Placeholder 3"/>
          <p:cNvSpPr>
            <a:spLocks noGrp="1"/>
          </p:cNvSpPr>
          <p:nvPr>
            <p:ph type="sldNum" sz="quarter" idx="12"/>
          </p:nvPr>
        </p:nvSpPr>
        <p:spPr/>
        <p:txBody>
          <a:bodyPr/>
          <a:lstStyle/>
          <a:p>
            <a:fld id="{77F20247-C5F1-4F0C-AF07-4EFDC73DB813}" type="slidenum">
              <a:rPr lang="fr-CI" smtClean="0"/>
              <a:t>‹N°›</a:t>
            </a:fld>
            <a:endParaRPr lang="fr-CI"/>
          </a:p>
        </p:txBody>
      </p:sp>
    </p:spTree>
    <p:extLst>
      <p:ext uri="{BB962C8B-B14F-4D97-AF65-F5344CB8AC3E}">
        <p14:creationId xmlns:p14="http://schemas.microsoft.com/office/powerpoint/2010/main" val="7022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B12CEEE-43BF-446E-92BC-D75D8EAFB53E}" type="datetimeFigureOut">
              <a:rPr lang="fr-CI" smtClean="0"/>
              <a:t>01/03/2023</a:t>
            </a:fld>
            <a:endParaRPr lang="fr-CI"/>
          </a:p>
        </p:txBody>
      </p:sp>
      <p:sp>
        <p:nvSpPr>
          <p:cNvPr id="6" name="Footer Placeholder 5"/>
          <p:cNvSpPr>
            <a:spLocks noGrp="1"/>
          </p:cNvSpPr>
          <p:nvPr>
            <p:ph type="ftr" sz="quarter" idx="11"/>
          </p:nvPr>
        </p:nvSpPr>
        <p:spPr/>
        <p:txBody>
          <a:bodyPr/>
          <a:lstStyle/>
          <a:p>
            <a:endParaRPr lang="fr-CI"/>
          </a:p>
        </p:txBody>
      </p:sp>
      <p:sp>
        <p:nvSpPr>
          <p:cNvPr id="7" name="Slide Number Placeholder 6"/>
          <p:cNvSpPr>
            <a:spLocks noGrp="1"/>
          </p:cNvSpPr>
          <p:nvPr>
            <p:ph type="sldNum" sz="quarter" idx="12"/>
          </p:nvPr>
        </p:nvSpPr>
        <p:spPr/>
        <p:txBody>
          <a:bodyPr/>
          <a:lstStyle/>
          <a:p>
            <a:fld id="{77F20247-C5F1-4F0C-AF07-4EFDC73DB813}" type="slidenum">
              <a:rPr lang="fr-CI" smtClean="0"/>
              <a:t>‹N°›</a:t>
            </a:fld>
            <a:endParaRPr lang="fr-CI"/>
          </a:p>
        </p:txBody>
      </p:sp>
    </p:spTree>
    <p:extLst>
      <p:ext uri="{BB962C8B-B14F-4D97-AF65-F5344CB8AC3E}">
        <p14:creationId xmlns:p14="http://schemas.microsoft.com/office/powerpoint/2010/main" val="1579575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B12CEEE-43BF-446E-92BC-D75D8EAFB53E}" type="datetimeFigureOut">
              <a:rPr lang="fr-CI" smtClean="0"/>
              <a:t>01/03/2023</a:t>
            </a:fld>
            <a:endParaRPr lang="fr-CI"/>
          </a:p>
        </p:txBody>
      </p:sp>
      <p:sp>
        <p:nvSpPr>
          <p:cNvPr id="6" name="Footer Placeholder 5"/>
          <p:cNvSpPr>
            <a:spLocks noGrp="1"/>
          </p:cNvSpPr>
          <p:nvPr>
            <p:ph type="ftr" sz="quarter" idx="11"/>
          </p:nvPr>
        </p:nvSpPr>
        <p:spPr/>
        <p:txBody>
          <a:bodyPr/>
          <a:lstStyle/>
          <a:p>
            <a:endParaRPr lang="fr-CI"/>
          </a:p>
        </p:txBody>
      </p:sp>
      <p:sp>
        <p:nvSpPr>
          <p:cNvPr id="7" name="Slide Number Placeholder 6"/>
          <p:cNvSpPr>
            <a:spLocks noGrp="1"/>
          </p:cNvSpPr>
          <p:nvPr>
            <p:ph type="sldNum" sz="quarter" idx="12"/>
          </p:nvPr>
        </p:nvSpPr>
        <p:spPr/>
        <p:txBody>
          <a:bodyPr/>
          <a:lstStyle/>
          <a:p>
            <a:fld id="{77F20247-C5F1-4F0C-AF07-4EFDC73DB813}" type="slidenum">
              <a:rPr lang="fr-CI" smtClean="0"/>
              <a:t>‹N°›</a:t>
            </a:fld>
            <a:endParaRPr lang="fr-CI"/>
          </a:p>
        </p:txBody>
      </p:sp>
    </p:spTree>
    <p:extLst>
      <p:ext uri="{BB962C8B-B14F-4D97-AF65-F5344CB8AC3E}">
        <p14:creationId xmlns:p14="http://schemas.microsoft.com/office/powerpoint/2010/main" val="418612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bg1"/>
        </a:solidFill>
        <a:effectLst/>
      </p:bgPr>
    </p:bg>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B12CEEE-43BF-446E-92BC-D75D8EAFB53E}" type="datetimeFigureOut">
              <a:rPr lang="fr-CI" smtClean="0"/>
              <a:t>01/03/2023</a:t>
            </a:fld>
            <a:endParaRPr lang="fr-CI"/>
          </a:p>
        </p:txBody>
      </p:sp>
      <p:sp>
        <p:nvSpPr>
          <p:cNvPr id="5" name="Footer Placeholder 4"/>
          <p:cNvSpPr>
            <a:spLocks noGrp="1"/>
          </p:cNvSpPr>
          <p:nvPr>
            <p:ph type="ftr" sz="quarter" idx="11"/>
          </p:nvPr>
        </p:nvSpPr>
        <p:spPr/>
        <p:txBody>
          <a:bodyPr/>
          <a:lstStyle/>
          <a:p>
            <a:endParaRPr lang="fr-CI"/>
          </a:p>
        </p:txBody>
      </p:sp>
      <p:sp>
        <p:nvSpPr>
          <p:cNvPr id="6" name="Slide Number Placeholder 5"/>
          <p:cNvSpPr>
            <a:spLocks noGrp="1"/>
          </p:cNvSpPr>
          <p:nvPr>
            <p:ph type="sldNum" sz="quarter" idx="12"/>
          </p:nvPr>
        </p:nvSpPr>
        <p:spPr/>
        <p:txBody>
          <a:bodyPr/>
          <a:lstStyle/>
          <a:p>
            <a:fld id="{77F20247-C5F1-4F0C-AF07-4EFDC73DB813}" type="slidenum">
              <a:rPr lang="fr-CI" smtClean="0"/>
              <a:t>‹N°›</a:t>
            </a:fld>
            <a:endParaRPr lang="fr-CI"/>
          </a:p>
        </p:txBody>
      </p:sp>
    </p:spTree>
    <p:extLst>
      <p:ext uri="{BB962C8B-B14F-4D97-AF65-F5344CB8AC3E}">
        <p14:creationId xmlns:p14="http://schemas.microsoft.com/office/powerpoint/2010/main" val="148862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B12CEEE-43BF-446E-92BC-D75D8EAFB53E}" type="datetimeFigureOut">
              <a:rPr lang="fr-CI" smtClean="0"/>
              <a:t>01/03/2023</a:t>
            </a:fld>
            <a:endParaRPr lang="fr-CI"/>
          </a:p>
        </p:txBody>
      </p:sp>
      <p:sp>
        <p:nvSpPr>
          <p:cNvPr id="5" name="Footer Placeholder 4"/>
          <p:cNvSpPr>
            <a:spLocks noGrp="1"/>
          </p:cNvSpPr>
          <p:nvPr>
            <p:ph type="ftr" sz="quarter" idx="11"/>
          </p:nvPr>
        </p:nvSpPr>
        <p:spPr/>
        <p:txBody>
          <a:bodyPr/>
          <a:lstStyle/>
          <a:p>
            <a:endParaRPr lang="fr-CI"/>
          </a:p>
        </p:txBody>
      </p:sp>
      <p:sp>
        <p:nvSpPr>
          <p:cNvPr id="6" name="Slide Number Placeholder 5"/>
          <p:cNvSpPr>
            <a:spLocks noGrp="1"/>
          </p:cNvSpPr>
          <p:nvPr>
            <p:ph type="sldNum" sz="quarter" idx="12"/>
          </p:nvPr>
        </p:nvSpPr>
        <p:spPr/>
        <p:txBody>
          <a:bodyPr/>
          <a:lstStyle/>
          <a:p>
            <a:fld id="{77F20247-C5F1-4F0C-AF07-4EFDC73DB813}" type="slidenum">
              <a:rPr lang="fr-CI" smtClean="0"/>
              <a:t>‹N°›</a:t>
            </a:fld>
            <a:endParaRPr lang="fr-CI"/>
          </a:p>
        </p:txBody>
      </p:sp>
    </p:spTree>
    <p:extLst>
      <p:ext uri="{BB962C8B-B14F-4D97-AF65-F5344CB8AC3E}">
        <p14:creationId xmlns:p14="http://schemas.microsoft.com/office/powerpoint/2010/main" val="341453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tro">
    <p:spTree>
      <p:nvGrpSpPr>
        <p:cNvPr id="1" name=""/>
        <p:cNvGrpSpPr/>
        <p:nvPr/>
      </p:nvGrpSpPr>
      <p:grpSpPr>
        <a:xfrm>
          <a:off x="0" y="0"/>
          <a:ext cx="0" cy="0"/>
          <a:chOff x="0" y="0"/>
          <a:chExt cx="0" cy="0"/>
        </a:xfrm>
      </p:grpSpPr>
      <p:sp>
        <p:nvSpPr>
          <p:cNvPr id="24" name="Titre 1">
            <a:extLst>
              <a:ext uri="{FF2B5EF4-FFF2-40B4-BE49-F238E27FC236}">
                <a16:creationId xmlns:a16="http://schemas.microsoft.com/office/drawing/2014/main" id="{B35C0DBA-B958-984A-8540-551D3604D6D8}"/>
              </a:ext>
            </a:extLst>
          </p:cNvPr>
          <p:cNvSpPr>
            <a:spLocks noGrp="1"/>
          </p:cNvSpPr>
          <p:nvPr>
            <p:ph type="title" hasCustomPrompt="1"/>
          </p:nvPr>
        </p:nvSpPr>
        <p:spPr>
          <a:xfrm>
            <a:off x="771525" y="999068"/>
            <a:ext cx="3657600" cy="645284"/>
          </a:xfrm>
          <a:prstGeom prst="rect">
            <a:avLst/>
          </a:prstGeom>
        </p:spPr>
        <p:txBody>
          <a:bodyPr lIns="0" tIns="0" rIns="0" bIns="0" rtlCol="0" anchor="b"/>
          <a:lstStyle/>
          <a:p>
            <a:pPr rtl="0"/>
            <a:r>
              <a:rPr lang="fr-FR" noProof="0"/>
              <a:t>Cliquez pour modifier</a:t>
            </a:r>
          </a:p>
        </p:txBody>
      </p:sp>
      <p:sp>
        <p:nvSpPr>
          <p:cNvPr id="25" name="Espace réservé du contenu 2">
            <a:extLst>
              <a:ext uri="{FF2B5EF4-FFF2-40B4-BE49-F238E27FC236}">
                <a16:creationId xmlns:a16="http://schemas.microsoft.com/office/drawing/2014/main" id="{0C9ECF50-A899-D84A-8DA7-545D7B1945C4}"/>
              </a:ext>
            </a:extLst>
          </p:cNvPr>
          <p:cNvSpPr>
            <a:spLocks noGrp="1"/>
          </p:cNvSpPr>
          <p:nvPr>
            <p:ph sz="half" idx="1"/>
          </p:nvPr>
        </p:nvSpPr>
        <p:spPr>
          <a:xfrm>
            <a:off x="771525" y="2286003"/>
            <a:ext cx="3657600" cy="3568696"/>
          </a:xfrm>
          <a:prstGeom prst="rect">
            <a:avLst/>
          </a:prstGeom>
        </p:spPr>
        <p:txBody>
          <a:bodyPr lIns="0" tIns="0" rIns="0" bIns="0" rtlCol="0"/>
          <a:lstStyle>
            <a:lvl1pPr marL="0" indent="0">
              <a:lnSpc>
                <a:spcPct val="100000"/>
              </a:lnSpc>
              <a:buNone/>
              <a:defRPr sz="1013"/>
            </a:lvl1pPr>
            <a:lvl2pPr marL="257175" indent="0">
              <a:buNone/>
              <a:defRPr sz="1125"/>
            </a:lvl2pPr>
            <a:lvl3pPr marL="514350" indent="0">
              <a:buNone/>
              <a:defRPr sz="1125"/>
            </a:lvl3pPr>
            <a:lvl4pPr marL="771525" indent="0">
              <a:buNone/>
              <a:defRPr sz="1125"/>
            </a:lvl4pPr>
            <a:lvl5pPr marL="1028700" indent="0">
              <a:buNone/>
              <a:defRPr sz="1125"/>
            </a:lvl5pPr>
          </a:lstStyle>
          <a:p>
            <a:pPr lvl="0" rtl="0"/>
            <a:r>
              <a:rPr lang="fr-FR" noProof="0"/>
              <a:t>Cliquez pour modifier les styles du texte du masque</a:t>
            </a:r>
          </a:p>
        </p:txBody>
      </p:sp>
      <p:cxnSp>
        <p:nvCxnSpPr>
          <p:cNvPr id="11" name="Connecteur droit 10">
            <a:extLst>
              <a:ext uri="{FF2B5EF4-FFF2-40B4-BE49-F238E27FC236}">
                <a16:creationId xmlns:a16="http://schemas.microsoft.com/office/drawing/2014/main" id="{0C23E260-2F88-C54F-893E-80966D14934A}"/>
              </a:ext>
            </a:extLst>
          </p:cNvPr>
          <p:cNvCxnSpPr>
            <a:cxnSpLocks/>
          </p:cNvCxnSpPr>
          <p:nvPr userDrawn="1"/>
        </p:nvCxnSpPr>
        <p:spPr>
          <a:xfrm>
            <a:off x="774865" y="1869925"/>
            <a:ext cx="3654260" cy="0"/>
          </a:xfrm>
          <a:prstGeom prst="line">
            <a:avLst/>
          </a:prstGeom>
          <a:ln w="76200"/>
        </p:spPr>
        <p:style>
          <a:lnRef idx="1">
            <a:schemeClr val="dk1"/>
          </a:lnRef>
          <a:fillRef idx="0">
            <a:schemeClr val="dk1"/>
          </a:fillRef>
          <a:effectRef idx="0">
            <a:schemeClr val="dk1"/>
          </a:effectRef>
          <a:fontRef idx="minor">
            <a:schemeClr val="tx1"/>
          </a:fontRef>
        </p:style>
      </p:cxnSp>
      <p:sp>
        <p:nvSpPr>
          <p:cNvPr id="4" name="Espace réservé d’image 3">
            <a:extLst>
              <a:ext uri="{FF2B5EF4-FFF2-40B4-BE49-F238E27FC236}">
                <a16:creationId xmlns:a16="http://schemas.microsoft.com/office/drawing/2014/main" id="{141785DC-164D-344A-8D61-85C59CABECCD}"/>
              </a:ext>
            </a:extLst>
          </p:cNvPr>
          <p:cNvSpPr>
            <a:spLocks noGrp="1"/>
          </p:cNvSpPr>
          <p:nvPr>
            <p:ph type="pic" sz="quarter" idx="10"/>
          </p:nvPr>
        </p:nvSpPr>
        <p:spPr>
          <a:xfrm>
            <a:off x="5516118" y="990600"/>
            <a:ext cx="3627882" cy="4837176"/>
          </a:xfrm>
          <a:prstGeom prst="rect">
            <a:avLst/>
          </a:prstGeom>
        </p:spPr>
        <p:txBody>
          <a:bodyPr rtlCol="0"/>
          <a:lstStyle/>
          <a:p>
            <a:pPr rtl="0"/>
            <a:r>
              <a:rPr lang="fr-FR" noProof="0"/>
              <a:t>Cliquez sur l'icône pour ajouter une image</a:t>
            </a:r>
          </a:p>
        </p:txBody>
      </p:sp>
      <p:sp>
        <p:nvSpPr>
          <p:cNvPr id="6" name="Espace réservé de la date 5">
            <a:extLst>
              <a:ext uri="{FF2B5EF4-FFF2-40B4-BE49-F238E27FC236}">
                <a16:creationId xmlns:a16="http://schemas.microsoft.com/office/drawing/2014/main" id="{AAE1D3B9-B2D1-4927-BE44-8408FBD84C06}"/>
              </a:ext>
            </a:extLst>
          </p:cNvPr>
          <p:cNvSpPr>
            <a:spLocks noGrp="1"/>
          </p:cNvSpPr>
          <p:nvPr>
            <p:ph type="dt" sz="half" idx="11"/>
          </p:nvPr>
        </p:nvSpPr>
        <p:spPr/>
        <p:txBody>
          <a:bodyPr rtlCol="0"/>
          <a:lstStyle/>
          <a:p>
            <a:pPr rtl="0"/>
            <a:r>
              <a:rPr lang="fr-FR" noProof="0"/>
              <a:t>3 septembre 20XX </a:t>
            </a:r>
          </a:p>
        </p:txBody>
      </p:sp>
      <p:sp>
        <p:nvSpPr>
          <p:cNvPr id="7" name="Espace réservé du pied de page 6">
            <a:extLst>
              <a:ext uri="{FF2B5EF4-FFF2-40B4-BE49-F238E27FC236}">
                <a16:creationId xmlns:a16="http://schemas.microsoft.com/office/drawing/2014/main" id="{67447116-BCE7-456E-88B8-96ADC76E5FC5}"/>
              </a:ext>
            </a:extLst>
          </p:cNvPr>
          <p:cNvSpPr>
            <a:spLocks noGrp="1"/>
          </p:cNvSpPr>
          <p:nvPr>
            <p:ph type="ftr" sz="quarter" idx="12"/>
          </p:nvPr>
        </p:nvSpPr>
        <p:spPr/>
        <p:txBody>
          <a:bodyPr rtlCol="0"/>
          <a:lstStyle/>
          <a:p>
            <a:pPr rtl="0"/>
            <a:r>
              <a:rPr lang="fr-FR" noProof="0">
                <a:solidFill>
                  <a:schemeClr val="bg1"/>
                </a:solidFill>
              </a:rPr>
              <a:t>Rapport annuel</a:t>
            </a:r>
          </a:p>
        </p:txBody>
      </p:sp>
      <p:sp>
        <p:nvSpPr>
          <p:cNvPr id="8" name="Espace réservé du numéro de diapositive 7">
            <a:extLst>
              <a:ext uri="{FF2B5EF4-FFF2-40B4-BE49-F238E27FC236}">
                <a16:creationId xmlns:a16="http://schemas.microsoft.com/office/drawing/2014/main" id="{D03B6347-A35F-4216-9988-7393E598E123}"/>
              </a:ext>
            </a:extLst>
          </p:cNvPr>
          <p:cNvSpPr>
            <a:spLocks noGrp="1"/>
          </p:cNvSpPr>
          <p:nvPr>
            <p:ph type="sldNum" sz="quarter" idx="13"/>
          </p:nvPr>
        </p:nvSpPr>
        <p:spPr/>
        <p:txBody>
          <a:bodyPr rtlCol="0"/>
          <a:lstStyle/>
          <a:p>
            <a:pPr rtl="0"/>
            <a:fld id="{7782931A-7D25-4B4B-9464-57AE418934A3}" type="slidenum">
              <a:rPr lang="fr-FR" noProof="0" smtClean="0"/>
              <a:pPr rtl="0"/>
              <a:t>‹N°›</a:t>
            </a:fld>
            <a:endParaRPr lang="fr-FR" noProof="0"/>
          </a:p>
        </p:txBody>
      </p:sp>
    </p:spTree>
    <p:extLst>
      <p:ext uri="{BB962C8B-B14F-4D97-AF65-F5344CB8AC3E}">
        <p14:creationId xmlns:p14="http://schemas.microsoft.com/office/powerpoint/2010/main" val="747987466"/>
      </p:ext>
    </p:extLst>
  </p:cSld>
  <p:clrMapOvr>
    <a:masterClrMapping/>
  </p:clrMapOvr>
  <p:extLst>
    <p:ext uri="{DCECCB84-F9BA-43D5-87BE-67443E8EF086}">
      <p15:sldGuideLst xmlns:p15="http://schemas.microsoft.com/office/powerpoint/2012/main">
        <p15:guide id="2" pos="486">
          <p15:clr>
            <a:srgbClr val="FBAE40"/>
          </p15:clr>
        </p15:guide>
        <p15:guide id="4" orient="horz" pos="1152">
          <p15:clr>
            <a:srgbClr val="FBAE40"/>
          </p15:clr>
        </p15:guide>
        <p15:guide id="5" orient="horz" pos="14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équipe">
    <p:spTree>
      <p:nvGrpSpPr>
        <p:cNvPr id="1" name=""/>
        <p:cNvGrpSpPr/>
        <p:nvPr/>
      </p:nvGrpSpPr>
      <p:grpSpPr>
        <a:xfrm>
          <a:off x="0" y="0"/>
          <a:ext cx="0" cy="0"/>
          <a:chOff x="0" y="0"/>
          <a:chExt cx="0" cy="0"/>
        </a:xfrm>
      </p:grpSpPr>
      <p:cxnSp>
        <p:nvCxnSpPr>
          <p:cNvPr id="29" name="Connecteur droit 28">
            <a:extLst>
              <a:ext uri="{FF2B5EF4-FFF2-40B4-BE49-F238E27FC236}">
                <a16:creationId xmlns:a16="http://schemas.microsoft.com/office/drawing/2014/main" id="{EFAD8BFA-14F6-F54A-AB64-29F9F7616A7D}"/>
              </a:ext>
            </a:extLst>
          </p:cNvPr>
          <p:cNvCxnSpPr>
            <a:cxnSpLocks/>
          </p:cNvCxnSpPr>
          <p:nvPr userDrawn="1"/>
        </p:nvCxnSpPr>
        <p:spPr>
          <a:xfrm>
            <a:off x="774867" y="1874640"/>
            <a:ext cx="7594271"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Espace réservé du texte 4">
            <a:extLst>
              <a:ext uri="{FF2B5EF4-FFF2-40B4-BE49-F238E27FC236}">
                <a16:creationId xmlns:a16="http://schemas.microsoft.com/office/drawing/2014/main" id="{15B9E731-6B9B-024E-9360-F9F34CC6638B}"/>
              </a:ext>
            </a:extLst>
          </p:cNvPr>
          <p:cNvSpPr>
            <a:spLocks noGrp="1"/>
          </p:cNvSpPr>
          <p:nvPr>
            <p:ph type="body" sz="quarter" idx="10"/>
          </p:nvPr>
        </p:nvSpPr>
        <p:spPr>
          <a:xfrm>
            <a:off x="771525" y="4313437"/>
            <a:ext cx="1371600" cy="401220"/>
          </a:xfrm>
          <a:prstGeom prst="rect">
            <a:avLst/>
          </a:prstGeom>
        </p:spPr>
        <p:txBody>
          <a:bodyPr lIns="0" tIns="0" rIns="0" bIns="0" rtlCol="0"/>
          <a:lstStyle>
            <a:lvl1pPr marL="0" indent="0">
              <a:buNone/>
              <a:defRPr sz="1013" b="1"/>
            </a:lvl1pPr>
            <a:lvl2pPr marL="257175" indent="0">
              <a:buNone/>
              <a:defRPr sz="900"/>
            </a:lvl2pPr>
            <a:lvl3pPr marL="514350" indent="0">
              <a:buNone/>
              <a:defRPr/>
            </a:lvl3pPr>
            <a:lvl4pPr marL="771525" indent="0">
              <a:buNone/>
              <a:defRPr/>
            </a:lvl4pPr>
            <a:lvl5pPr marL="1028700" indent="0">
              <a:buNone/>
              <a:defRPr/>
            </a:lvl5pPr>
          </a:lstStyle>
          <a:p>
            <a:pPr lvl="0" rtl="0"/>
            <a:r>
              <a:rPr lang="fr-FR" noProof="0"/>
              <a:t>Cliquez pour modifier les styles du texte du masque</a:t>
            </a:r>
          </a:p>
        </p:txBody>
      </p:sp>
      <p:sp>
        <p:nvSpPr>
          <p:cNvPr id="30" name="Espace réservé du texte 4">
            <a:extLst>
              <a:ext uri="{FF2B5EF4-FFF2-40B4-BE49-F238E27FC236}">
                <a16:creationId xmlns:a16="http://schemas.microsoft.com/office/drawing/2014/main" id="{FD3D9C96-2F42-E545-BD97-AC8568E2F49D}"/>
              </a:ext>
            </a:extLst>
          </p:cNvPr>
          <p:cNvSpPr>
            <a:spLocks noGrp="1"/>
          </p:cNvSpPr>
          <p:nvPr>
            <p:ph type="body" sz="quarter" idx="11"/>
          </p:nvPr>
        </p:nvSpPr>
        <p:spPr>
          <a:xfrm>
            <a:off x="771525" y="4752757"/>
            <a:ext cx="1371600" cy="552450"/>
          </a:xfrm>
          <a:prstGeom prst="rect">
            <a:avLst/>
          </a:prstGeom>
        </p:spPr>
        <p:txBody>
          <a:bodyPr lIns="0" tIns="0" rIns="0" bIns="0" rtlCol="0"/>
          <a:lstStyle>
            <a:lvl1pPr marL="0" indent="0">
              <a:buNone/>
              <a:defRPr sz="900" b="0"/>
            </a:lvl1pPr>
            <a:lvl2pPr marL="257175" indent="0">
              <a:buNone/>
              <a:defRPr sz="900"/>
            </a:lvl2pPr>
            <a:lvl3pPr marL="514350" indent="0">
              <a:buNone/>
              <a:defRPr/>
            </a:lvl3pPr>
            <a:lvl4pPr marL="771525" indent="0">
              <a:buNone/>
              <a:defRPr/>
            </a:lvl4pPr>
            <a:lvl5pPr marL="1028700" indent="0">
              <a:buNone/>
              <a:defRPr/>
            </a:lvl5pPr>
          </a:lstStyle>
          <a:p>
            <a:pPr lvl="0" rtl="0"/>
            <a:r>
              <a:rPr lang="fr-FR" noProof="0"/>
              <a:t>Cliquez pour modifier les styles du texte du masque</a:t>
            </a:r>
          </a:p>
        </p:txBody>
      </p:sp>
      <p:sp>
        <p:nvSpPr>
          <p:cNvPr id="31" name="Espace réservé du texte 4">
            <a:extLst>
              <a:ext uri="{FF2B5EF4-FFF2-40B4-BE49-F238E27FC236}">
                <a16:creationId xmlns:a16="http://schemas.microsoft.com/office/drawing/2014/main" id="{892AA37C-BA0F-9C4F-B098-EDFE391C47DB}"/>
              </a:ext>
            </a:extLst>
          </p:cNvPr>
          <p:cNvSpPr>
            <a:spLocks noGrp="1"/>
          </p:cNvSpPr>
          <p:nvPr>
            <p:ph type="body" sz="quarter" idx="12"/>
          </p:nvPr>
        </p:nvSpPr>
        <p:spPr>
          <a:xfrm>
            <a:off x="2838450" y="4332491"/>
            <a:ext cx="1371600" cy="401221"/>
          </a:xfrm>
          <a:prstGeom prst="rect">
            <a:avLst/>
          </a:prstGeom>
        </p:spPr>
        <p:txBody>
          <a:bodyPr lIns="0" tIns="0" rIns="0" bIns="0" rtlCol="0"/>
          <a:lstStyle>
            <a:lvl1pPr marL="0" indent="0">
              <a:buNone/>
              <a:defRPr sz="1013" b="1"/>
            </a:lvl1pPr>
            <a:lvl2pPr marL="257175" indent="0">
              <a:buNone/>
              <a:defRPr sz="900"/>
            </a:lvl2pPr>
            <a:lvl3pPr marL="514350" indent="0">
              <a:buNone/>
              <a:defRPr/>
            </a:lvl3pPr>
            <a:lvl4pPr marL="771525" indent="0">
              <a:buNone/>
              <a:defRPr/>
            </a:lvl4pPr>
            <a:lvl5pPr marL="1028700" indent="0">
              <a:buNone/>
              <a:defRPr/>
            </a:lvl5pPr>
          </a:lstStyle>
          <a:p>
            <a:pPr lvl="0" rtl="0"/>
            <a:r>
              <a:rPr lang="fr-FR" noProof="0"/>
              <a:t>Cliquez pour modifier les styles du texte du masque</a:t>
            </a:r>
          </a:p>
        </p:txBody>
      </p:sp>
      <p:sp>
        <p:nvSpPr>
          <p:cNvPr id="32" name="Espace réservé du texte 4">
            <a:extLst>
              <a:ext uri="{FF2B5EF4-FFF2-40B4-BE49-F238E27FC236}">
                <a16:creationId xmlns:a16="http://schemas.microsoft.com/office/drawing/2014/main" id="{EEAAAC92-F1DA-6847-8D56-1ACCD5E3B0F5}"/>
              </a:ext>
            </a:extLst>
          </p:cNvPr>
          <p:cNvSpPr>
            <a:spLocks noGrp="1"/>
          </p:cNvSpPr>
          <p:nvPr>
            <p:ph type="body" sz="quarter" idx="13"/>
          </p:nvPr>
        </p:nvSpPr>
        <p:spPr>
          <a:xfrm>
            <a:off x="2838450" y="4752757"/>
            <a:ext cx="1371600" cy="552450"/>
          </a:xfrm>
          <a:prstGeom prst="rect">
            <a:avLst/>
          </a:prstGeom>
        </p:spPr>
        <p:txBody>
          <a:bodyPr lIns="0" tIns="0" rIns="0" bIns="0" rtlCol="0"/>
          <a:lstStyle>
            <a:lvl1pPr marL="0" indent="0">
              <a:buNone/>
              <a:defRPr sz="900" b="0"/>
            </a:lvl1pPr>
            <a:lvl2pPr marL="257175" indent="0">
              <a:buNone/>
              <a:defRPr sz="900"/>
            </a:lvl2pPr>
            <a:lvl3pPr marL="514350" indent="0">
              <a:buNone/>
              <a:defRPr/>
            </a:lvl3pPr>
            <a:lvl4pPr marL="771525" indent="0">
              <a:buNone/>
              <a:defRPr/>
            </a:lvl4pPr>
            <a:lvl5pPr marL="1028700" indent="0">
              <a:buNone/>
              <a:defRPr/>
            </a:lvl5pPr>
          </a:lstStyle>
          <a:p>
            <a:pPr lvl="0" rtl="0"/>
            <a:r>
              <a:rPr lang="fr-FR" noProof="0"/>
              <a:t>Cliquez pour modifier les styles du texte du masque</a:t>
            </a:r>
          </a:p>
        </p:txBody>
      </p:sp>
      <p:sp>
        <p:nvSpPr>
          <p:cNvPr id="33" name="Espace réservé du texte 4">
            <a:extLst>
              <a:ext uri="{FF2B5EF4-FFF2-40B4-BE49-F238E27FC236}">
                <a16:creationId xmlns:a16="http://schemas.microsoft.com/office/drawing/2014/main" id="{F4E4153D-E2B3-7D4A-8D92-FF6597B2FB5F}"/>
              </a:ext>
            </a:extLst>
          </p:cNvPr>
          <p:cNvSpPr>
            <a:spLocks noGrp="1"/>
          </p:cNvSpPr>
          <p:nvPr>
            <p:ph type="body" sz="quarter" idx="14"/>
          </p:nvPr>
        </p:nvSpPr>
        <p:spPr>
          <a:xfrm>
            <a:off x="4898634" y="4313441"/>
            <a:ext cx="1371600" cy="420271"/>
          </a:xfrm>
          <a:prstGeom prst="rect">
            <a:avLst/>
          </a:prstGeom>
        </p:spPr>
        <p:txBody>
          <a:bodyPr lIns="0" tIns="0" rIns="0" bIns="0" rtlCol="0"/>
          <a:lstStyle>
            <a:lvl1pPr marL="0" indent="0">
              <a:buNone/>
              <a:defRPr sz="1013" b="1"/>
            </a:lvl1pPr>
            <a:lvl2pPr marL="257175" indent="0">
              <a:buNone/>
              <a:defRPr sz="900"/>
            </a:lvl2pPr>
            <a:lvl3pPr marL="514350" indent="0">
              <a:buNone/>
              <a:defRPr/>
            </a:lvl3pPr>
            <a:lvl4pPr marL="771525" indent="0">
              <a:buNone/>
              <a:defRPr/>
            </a:lvl4pPr>
            <a:lvl5pPr marL="1028700" indent="0">
              <a:buNone/>
              <a:defRPr/>
            </a:lvl5pPr>
          </a:lstStyle>
          <a:p>
            <a:pPr lvl="0" rtl="0"/>
            <a:r>
              <a:rPr lang="fr-FR" noProof="0"/>
              <a:t>Cliquez pour modifier les styles du texte du masque</a:t>
            </a:r>
          </a:p>
        </p:txBody>
      </p:sp>
      <p:sp>
        <p:nvSpPr>
          <p:cNvPr id="34" name="Espace réservé du texte 4">
            <a:extLst>
              <a:ext uri="{FF2B5EF4-FFF2-40B4-BE49-F238E27FC236}">
                <a16:creationId xmlns:a16="http://schemas.microsoft.com/office/drawing/2014/main" id="{0D6B703A-5BF6-744F-A3D3-C65E3F8B3B6B}"/>
              </a:ext>
            </a:extLst>
          </p:cNvPr>
          <p:cNvSpPr>
            <a:spLocks noGrp="1"/>
          </p:cNvSpPr>
          <p:nvPr>
            <p:ph type="body" sz="quarter" idx="15"/>
          </p:nvPr>
        </p:nvSpPr>
        <p:spPr>
          <a:xfrm>
            <a:off x="4898634" y="4752762"/>
            <a:ext cx="1371600" cy="552451"/>
          </a:xfrm>
          <a:prstGeom prst="rect">
            <a:avLst/>
          </a:prstGeom>
        </p:spPr>
        <p:txBody>
          <a:bodyPr lIns="0" tIns="0" rIns="0" bIns="0" rtlCol="0"/>
          <a:lstStyle>
            <a:lvl1pPr marL="0" indent="0">
              <a:buNone/>
              <a:defRPr sz="900" b="0"/>
            </a:lvl1pPr>
            <a:lvl2pPr marL="257175" indent="0">
              <a:buNone/>
              <a:defRPr sz="900"/>
            </a:lvl2pPr>
            <a:lvl3pPr marL="514350" indent="0">
              <a:buNone/>
              <a:defRPr/>
            </a:lvl3pPr>
            <a:lvl4pPr marL="771525" indent="0">
              <a:buNone/>
              <a:defRPr/>
            </a:lvl4pPr>
            <a:lvl5pPr marL="1028700" indent="0">
              <a:buNone/>
              <a:defRPr/>
            </a:lvl5pPr>
          </a:lstStyle>
          <a:p>
            <a:pPr lvl="0" rtl="0"/>
            <a:r>
              <a:rPr lang="fr-FR" noProof="0"/>
              <a:t>Cliquez pour modifier les styles du texte du masque</a:t>
            </a:r>
          </a:p>
        </p:txBody>
      </p:sp>
      <p:sp>
        <p:nvSpPr>
          <p:cNvPr id="35" name="Espace réservé du texte 4">
            <a:extLst>
              <a:ext uri="{FF2B5EF4-FFF2-40B4-BE49-F238E27FC236}">
                <a16:creationId xmlns:a16="http://schemas.microsoft.com/office/drawing/2014/main" id="{982A9FE5-981A-B340-B8F8-D2DB83C19609}"/>
              </a:ext>
            </a:extLst>
          </p:cNvPr>
          <p:cNvSpPr>
            <a:spLocks noGrp="1"/>
          </p:cNvSpPr>
          <p:nvPr>
            <p:ph type="body" sz="quarter" idx="16"/>
          </p:nvPr>
        </p:nvSpPr>
        <p:spPr>
          <a:xfrm>
            <a:off x="6972300" y="4332491"/>
            <a:ext cx="1371600" cy="420271"/>
          </a:xfrm>
          <a:prstGeom prst="rect">
            <a:avLst/>
          </a:prstGeom>
        </p:spPr>
        <p:txBody>
          <a:bodyPr lIns="0" tIns="0" rIns="0" bIns="0" rtlCol="0"/>
          <a:lstStyle>
            <a:lvl1pPr marL="0" indent="0">
              <a:buNone/>
              <a:defRPr sz="1013" b="1"/>
            </a:lvl1pPr>
            <a:lvl2pPr marL="257175" indent="0">
              <a:buNone/>
              <a:defRPr sz="900"/>
            </a:lvl2pPr>
            <a:lvl3pPr marL="514350" indent="0">
              <a:buNone/>
              <a:defRPr/>
            </a:lvl3pPr>
            <a:lvl4pPr marL="771525" indent="0">
              <a:buNone/>
              <a:defRPr/>
            </a:lvl4pPr>
            <a:lvl5pPr marL="1028700" indent="0">
              <a:buNone/>
              <a:defRPr/>
            </a:lvl5pPr>
          </a:lstStyle>
          <a:p>
            <a:pPr lvl="0" rtl="0"/>
            <a:r>
              <a:rPr lang="fr-FR" noProof="0"/>
              <a:t>Cliquez pour modifier les styles du texte du masque</a:t>
            </a:r>
          </a:p>
        </p:txBody>
      </p:sp>
      <p:sp>
        <p:nvSpPr>
          <p:cNvPr id="36" name="Espace réservé du texte 4">
            <a:extLst>
              <a:ext uri="{FF2B5EF4-FFF2-40B4-BE49-F238E27FC236}">
                <a16:creationId xmlns:a16="http://schemas.microsoft.com/office/drawing/2014/main" id="{594B2391-B4C8-5542-8285-39BAD874EC11}"/>
              </a:ext>
            </a:extLst>
          </p:cNvPr>
          <p:cNvSpPr>
            <a:spLocks noGrp="1"/>
          </p:cNvSpPr>
          <p:nvPr>
            <p:ph type="body" sz="quarter" idx="17"/>
          </p:nvPr>
        </p:nvSpPr>
        <p:spPr>
          <a:xfrm>
            <a:off x="6972300" y="4752762"/>
            <a:ext cx="1371600" cy="552451"/>
          </a:xfrm>
          <a:prstGeom prst="rect">
            <a:avLst/>
          </a:prstGeom>
        </p:spPr>
        <p:txBody>
          <a:bodyPr lIns="0" tIns="0" rIns="0" bIns="0" rtlCol="0"/>
          <a:lstStyle>
            <a:lvl1pPr marL="0" indent="0">
              <a:buNone/>
              <a:defRPr sz="900" b="0"/>
            </a:lvl1pPr>
            <a:lvl2pPr marL="257175" indent="0">
              <a:buNone/>
              <a:defRPr sz="900"/>
            </a:lvl2pPr>
            <a:lvl3pPr marL="514350" indent="0">
              <a:buNone/>
              <a:defRPr/>
            </a:lvl3pPr>
            <a:lvl4pPr marL="771525" indent="0">
              <a:buNone/>
              <a:defRPr/>
            </a:lvl4pPr>
            <a:lvl5pPr marL="1028700" indent="0">
              <a:buNone/>
              <a:defRPr/>
            </a:lvl5pPr>
          </a:lstStyle>
          <a:p>
            <a:pPr lvl="0" rtl="0"/>
            <a:r>
              <a:rPr lang="fr-FR" noProof="0"/>
              <a:t>Cliquez pour modifier les styles du texte du masque</a:t>
            </a:r>
          </a:p>
        </p:txBody>
      </p:sp>
      <p:sp>
        <p:nvSpPr>
          <p:cNvPr id="37" name="Espace réservé d’image 25">
            <a:extLst>
              <a:ext uri="{FF2B5EF4-FFF2-40B4-BE49-F238E27FC236}">
                <a16:creationId xmlns:a16="http://schemas.microsoft.com/office/drawing/2014/main" id="{A2D87BC1-884E-CD4E-BABF-B7AF4DF7869E}"/>
              </a:ext>
            </a:extLst>
          </p:cNvPr>
          <p:cNvSpPr>
            <a:spLocks noGrp="1"/>
          </p:cNvSpPr>
          <p:nvPr>
            <p:ph type="pic" sz="quarter" idx="18" hasCustomPrompt="1"/>
          </p:nvPr>
        </p:nvSpPr>
        <p:spPr>
          <a:xfrm>
            <a:off x="771525" y="2308936"/>
            <a:ext cx="1371600" cy="1831590"/>
          </a:xfrm>
          <a:prstGeom prst="rect">
            <a:avLst/>
          </a:prstGeom>
        </p:spPr>
        <p:txBody>
          <a:bodyPr rtlCol="0"/>
          <a:lstStyle>
            <a:lvl1pPr>
              <a:defRPr sz="1125"/>
            </a:lvl1pPr>
          </a:lstStyle>
          <a:p>
            <a:pPr rtl="0"/>
            <a:r>
              <a:rPr lang="fr-FR" noProof="0"/>
              <a:t>Cliquez sur l’icône pour ajouter une image</a:t>
            </a:r>
          </a:p>
        </p:txBody>
      </p:sp>
      <p:sp>
        <p:nvSpPr>
          <p:cNvPr id="38" name="Espace réservé d’image 25">
            <a:extLst>
              <a:ext uri="{FF2B5EF4-FFF2-40B4-BE49-F238E27FC236}">
                <a16:creationId xmlns:a16="http://schemas.microsoft.com/office/drawing/2014/main" id="{DB0763B3-E65F-8A47-AA7C-C9A56C50600F}"/>
              </a:ext>
            </a:extLst>
          </p:cNvPr>
          <p:cNvSpPr>
            <a:spLocks noGrp="1"/>
          </p:cNvSpPr>
          <p:nvPr>
            <p:ph type="pic" sz="quarter" idx="19" hasCustomPrompt="1"/>
          </p:nvPr>
        </p:nvSpPr>
        <p:spPr>
          <a:xfrm>
            <a:off x="2838450" y="2308936"/>
            <a:ext cx="1371600" cy="1831590"/>
          </a:xfrm>
          <a:prstGeom prst="rect">
            <a:avLst/>
          </a:prstGeom>
        </p:spPr>
        <p:txBody>
          <a:bodyPr rtlCol="0"/>
          <a:lstStyle>
            <a:lvl1pPr>
              <a:defRPr sz="1125"/>
            </a:lvl1pPr>
          </a:lstStyle>
          <a:p>
            <a:pPr rtl="0"/>
            <a:r>
              <a:rPr lang="fr-FR" noProof="0"/>
              <a:t>Cliquez sur l’icône pour ajouter une image</a:t>
            </a:r>
          </a:p>
        </p:txBody>
      </p:sp>
      <p:sp>
        <p:nvSpPr>
          <p:cNvPr id="39" name="Espace réservé d’image 25">
            <a:extLst>
              <a:ext uri="{FF2B5EF4-FFF2-40B4-BE49-F238E27FC236}">
                <a16:creationId xmlns:a16="http://schemas.microsoft.com/office/drawing/2014/main" id="{1E0F47CF-6DE7-F745-B9D8-55421009AF4E}"/>
              </a:ext>
            </a:extLst>
          </p:cNvPr>
          <p:cNvSpPr>
            <a:spLocks noGrp="1"/>
          </p:cNvSpPr>
          <p:nvPr>
            <p:ph type="pic" sz="quarter" idx="20" hasCustomPrompt="1"/>
          </p:nvPr>
        </p:nvSpPr>
        <p:spPr>
          <a:xfrm>
            <a:off x="4905375" y="2308936"/>
            <a:ext cx="1371600" cy="1831590"/>
          </a:xfrm>
          <a:prstGeom prst="rect">
            <a:avLst/>
          </a:prstGeom>
        </p:spPr>
        <p:txBody>
          <a:bodyPr rtlCol="0"/>
          <a:lstStyle>
            <a:lvl1pPr>
              <a:defRPr sz="1125"/>
            </a:lvl1pPr>
          </a:lstStyle>
          <a:p>
            <a:pPr rtl="0"/>
            <a:r>
              <a:rPr lang="fr-FR" noProof="0"/>
              <a:t>Cliquez sur l’icône pour ajouter une image</a:t>
            </a:r>
          </a:p>
        </p:txBody>
      </p:sp>
      <p:sp>
        <p:nvSpPr>
          <p:cNvPr id="40" name="Espace réservé d’image 25">
            <a:extLst>
              <a:ext uri="{FF2B5EF4-FFF2-40B4-BE49-F238E27FC236}">
                <a16:creationId xmlns:a16="http://schemas.microsoft.com/office/drawing/2014/main" id="{B4621956-6AB4-E346-8900-9AE2A51ADBC5}"/>
              </a:ext>
            </a:extLst>
          </p:cNvPr>
          <p:cNvSpPr>
            <a:spLocks noGrp="1"/>
          </p:cNvSpPr>
          <p:nvPr>
            <p:ph type="pic" sz="quarter" idx="21" hasCustomPrompt="1"/>
          </p:nvPr>
        </p:nvSpPr>
        <p:spPr>
          <a:xfrm>
            <a:off x="6972300" y="2314278"/>
            <a:ext cx="1371600" cy="1831590"/>
          </a:xfrm>
          <a:prstGeom prst="rect">
            <a:avLst/>
          </a:prstGeom>
        </p:spPr>
        <p:txBody>
          <a:bodyPr rtlCol="0"/>
          <a:lstStyle>
            <a:lvl1pPr>
              <a:defRPr sz="1125"/>
            </a:lvl1pPr>
          </a:lstStyle>
          <a:p>
            <a:pPr rtl="0"/>
            <a:r>
              <a:rPr lang="fr-FR" noProof="0"/>
              <a:t>Cliquez sur l’icône pour ajouter une image</a:t>
            </a:r>
          </a:p>
        </p:txBody>
      </p:sp>
      <p:sp>
        <p:nvSpPr>
          <p:cNvPr id="25" name="Titre 1">
            <a:extLst>
              <a:ext uri="{FF2B5EF4-FFF2-40B4-BE49-F238E27FC236}">
                <a16:creationId xmlns:a16="http://schemas.microsoft.com/office/drawing/2014/main" id="{3B64062A-6292-0441-95CB-9A91F49DBAA7}"/>
              </a:ext>
            </a:extLst>
          </p:cNvPr>
          <p:cNvSpPr>
            <a:spLocks noGrp="1"/>
          </p:cNvSpPr>
          <p:nvPr>
            <p:ph type="title" hasCustomPrompt="1"/>
          </p:nvPr>
        </p:nvSpPr>
        <p:spPr>
          <a:xfrm>
            <a:off x="771527" y="999068"/>
            <a:ext cx="5857875" cy="645284"/>
          </a:xfrm>
          <a:prstGeom prst="rect">
            <a:avLst/>
          </a:prstGeom>
        </p:spPr>
        <p:txBody>
          <a:bodyPr lIns="0" tIns="0" rIns="0" bIns="0" rtlCol="0" anchor="b"/>
          <a:lstStyle/>
          <a:p>
            <a:pPr rtl="0"/>
            <a:r>
              <a:rPr lang="fr-FR" noProof="0"/>
              <a:t>Cliquez pour modifier</a:t>
            </a:r>
          </a:p>
        </p:txBody>
      </p:sp>
      <p:sp>
        <p:nvSpPr>
          <p:cNvPr id="6" name="Espace réservé de la date 5">
            <a:extLst>
              <a:ext uri="{FF2B5EF4-FFF2-40B4-BE49-F238E27FC236}">
                <a16:creationId xmlns:a16="http://schemas.microsoft.com/office/drawing/2014/main" id="{383883EC-FACE-4093-9976-8B0D4C8BEBCC}"/>
              </a:ext>
            </a:extLst>
          </p:cNvPr>
          <p:cNvSpPr>
            <a:spLocks noGrp="1"/>
          </p:cNvSpPr>
          <p:nvPr>
            <p:ph type="dt" sz="half" idx="22"/>
          </p:nvPr>
        </p:nvSpPr>
        <p:spPr/>
        <p:txBody>
          <a:bodyPr rtlCol="0"/>
          <a:lstStyle/>
          <a:p>
            <a:pPr rtl="0"/>
            <a:r>
              <a:rPr lang="fr-FR" noProof="0"/>
              <a:t>3 septembre 20XX </a:t>
            </a:r>
          </a:p>
        </p:txBody>
      </p:sp>
      <p:sp>
        <p:nvSpPr>
          <p:cNvPr id="7" name="Espace réservé du pied de page 6">
            <a:extLst>
              <a:ext uri="{FF2B5EF4-FFF2-40B4-BE49-F238E27FC236}">
                <a16:creationId xmlns:a16="http://schemas.microsoft.com/office/drawing/2014/main" id="{E2611EE2-9C8D-405E-9ABF-8EFD1E1D6BB5}"/>
              </a:ext>
            </a:extLst>
          </p:cNvPr>
          <p:cNvSpPr>
            <a:spLocks noGrp="1"/>
          </p:cNvSpPr>
          <p:nvPr>
            <p:ph type="ftr" sz="quarter" idx="23"/>
          </p:nvPr>
        </p:nvSpPr>
        <p:spPr/>
        <p:txBody>
          <a:bodyPr rtlCol="0"/>
          <a:lstStyle/>
          <a:p>
            <a:pPr rtl="0"/>
            <a:r>
              <a:rPr lang="fr-FR" noProof="0">
                <a:solidFill>
                  <a:schemeClr val="bg1"/>
                </a:solidFill>
              </a:rPr>
              <a:t>Rapport annuel</a:t>
            </a:r>
          </a:p>
        </p:txBody>
      </p:sp>
      <p:sp>
        <p:nvSpPr>
          <p:cNvPr id="8" name="Espace réservé du numéro de diapositive 7">
            <a:extLst>
              <a:ext uri="{FF2B5EF4-FFF2-40B4-BE49-F238E27FC236}">
                <a16:creationId xmlns:a16="http://schemas.microsoft.com/office/drawing/2014/main" id="{EFE126EB-13BB-4830-A999-3778C11747A6}"/>
              </a:ext>
            </a:extLst>
          </p:cNvPr>
          <p:cNvSpPr>
            <a:spLocks noGrp="1"/>
          </p:cNvSpPr>
          <p:nvPr>
            <p:ph type="sldNum" sz="quarter" idx="24"/>
          </p:nvPr>
        </p:nvSpPr>
        <p:spPr/>
        <p:txBody>
          <a:bodyPr rtlCol="0"/>
          <a:lstStyle/>
          <a:p>
            <a:pPr rtl="0"/>
            <a:fld id="{7782931A-7D25-4B4B-9464-57AE418934A3}" type="slidenum">
              <a:rPr lang="fr-FR" noProof="0" smtClean="0"/>
              <a:pPr rtl="0"/>
              <a:t>‹N°›</a:t>
            </a:fld>
            <a:endParaRPr lang="fr-FR" noProof="0"/>
          </a:p>
        </p:txBody>
      </p:sp>
    </p:spTree>
    <p:extLst>
      <p:ext uri="{BB962C8B-B14F-4D97-AF65-F5344CB8AC3E}">
        <p14:creationId xmlns:p14="http://schemas.microsoft.com/office/powerpoint/2010/main" val="287039682"/>
      </p:ext>
    </p:extLst>
  </p:cSld>
  <p:clrMapOvr>
    <a:masterClrMapping/>
  </p:clrMapOvr>
  <p:extLst>
    <p:ext uri="{DCECCB84-F9BA-43D5-87BE-67443E8EF086}">
      <p15:sldGuideLst xmlns:p15="http://schemas.microsoft.com/office/powerpoint/2012/main">
        <p15:guide id="2" pos="486">
          <p15:clr>
            <a:srgbClr val="FBAE40"/>
          </p15:clr>
        </p15:guide>
        <p15:guide id="4" orient="horz" pos="1152">
          <p15:clr>
            <a:srgbClr val="FBAE40"/>
          </p15:clr>
        </p15:guide>
        <p15:guide id="5" orient="horz" pos="1440">
          <p15:clr>
            <a:srgbClr val="FBAE40"/>
          </p15:clr>
        </p15:guide>
        <p15:guide id="8" orient="horz" pos="3072">
          <p15:clr>
            <a:srgbClr val="FBAE40"/>
          </p15:clr>
        </p15:guide>
        <p15:guide id="13" pos="4788">
          <p15:clr>
            <a:srgbClr val="FBAE40"/>
          </p15:clr>
        </p15:guide>
        <p15:guide id="14" orient="horz" pos="32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lonne de contenu 2">
    <p:spTree>
      <p:nvGrpSpPr>
        <p:cNvPr id="1" name=""/>
        <p:cNvGrpSpPr/>
        <p:nvPr/>
      </p:nvGrpSpPr>
      <p:grpSpPr>
        <a:xfrm>
          <a:off x="0" y="0"/>
          <a:ext cx="0" cy="0"/>
          <a:chOff x="0" y="0"/>
          <a:chExt cx="0" cy="0"/>
        </a:xfrm>
      </p:grpSpPr>
      <p:sp>
        <p:nvSpPr>
          <p:cNvPr id="13" name="Espace réservé du contenu 3">
            <a:extLst>
              <a:ext uri="{FF2B5EF4-FFF2-40B4-BE49-F238E27FC236}">
                <a16:creationId xmlns:a16="http://schemas.microsoft.com/office/drawing/2014/main" id="{91C010F4-E1E5-354F-9B4A-6253D3DC2F9C}"/>
              </a:ext>
            </a:extLst>
          </p:cNvPr>
          <p:cNvSpPr>
            <a:spLocks noGrp="1"/>
          </p:cNvSpPr>
          <p:nvPr>
            <p:ph sz="half" idx="2" hasCustomPrompt="1"/>
          </p:nvPr>
        </p:nvSpPr>
        <p:spPr>
          <a:xfrm>
            <a:off x="777482" y="3044590"/>
            <a:ext cx="3651645" cy="1942138"/>
          </a:xfrm>
          <a:prstGeom prst="rect">
            <a:avLst/>
          </a:prstGeom>
        </p:spPr>
        <p:txBody>
          <a:bodyPr lIns="0" tIns="0" rIns="0" bIns="0" rtlCol="0" anchor="t" anchorCtr="0"/>
          <a:lstStyle>
            <a:lvl1pPr marL="160735" indent="-160735">
              <a:buFont typeface="Wingdings" pitchFamily="2" charset="2"/>
              <a:buChar char="§"/>
              <a:defRPr sz="1013"/>
            </a:lvl1pPr>
            <a:lvl2pPr>
              <a:defRPr sz="900"/>
            </a:lvl2pPr>
            <a:lvl3pPr>
              <a:defRPr sz="900"/>
            </a:lvl3pPr>
            <a:lvl4pPr>
              <a:defRPr sz="900"/>
            </a:lvl4pPr>
            <a:lvl5pPr>
              <a:defRPr sz="900"/>
            </a:lvl5pPr>
          </a:lstStyle>
          <a:p>
            <a:pPr lvl="0" rtl="0"/>
            <a:r>
              <a:rPr lang="fr-FR" noProof="0"/>
              <a:t>Modifiez les styles du texte</a:t>
            </a:r>
          </a:p>
        </p:txBody>
      </p:sp>
      <p:sp>
        <p:nvSpPr>
          <p:cNvPr id="17" name="Espace réservé du contenu 3">
            <a:extLst>
              <a:ext uri="{FF2B5EF4-FFF2-40B4-BE49-F238E27FC236}">
                <a16:creationId xmlns:a16="http://schemas.microsoft.com/office/drawing/2014/main" id="{C2F7C8C0-EB32-3C44-930E-DE05403C543A}"/>
              </a:ext>
            </a:extLst>
          </p:cNvPr>
          <p:cNvSpPr>
            <a:spLocks noGrp="1"/>
          </p:cNvSpPr>
          <p:nvPr>
            <p:ph sz="half" idx="11" hasCustomPrompt="1"/>
          </p:nvPr>
        </p:nvSpPr>
        <p:spPr>
          <a:xfrm>
            <a:off x="4714238" y="3044590"/>
            <a:ext cx="3651645" cy="1942138"/>
          </a:xfrm>
          <a:prstGeom prst="rect">
            <a:avLst/>
          </a:prstGeom>
        </p:spPr>
        <p:txBody>
          <a:bodyPr lIns="0" tIns="0" rIns="0" bIns="0" rtlCol="0" anchor="t" anchorCtr="0"/>
          <a:lstStyle>
            <a:lvl1pPr marL="160735" indent="-160735">
              <a:buFont typeface="Wingdings" pitchFamily="2" charset="2"/>
              <a:buChar char="§"/>
              <a:defRPr sz="1013"/>
            </a:lvl1pPr>
            <a:lvl2pPr>
              <a:defRPr sz="900"/>
            </a:lvl2pPr>
            <a:lvl3pPr>
              <a:defRPr sz="900"/>
            </a:lvl3pPr>
            <a:lvl4pPr>
              <a:defRPr sz="900"/>
            </a:lvl4pPr>
            <a:lvl5pPr>
              <a:defRPr sz="900"/>
            </a:lvl5pPr>
          </a:lstStyle>
          <a:p>
            <a:pPr lvl="0" rtl="0"/>
            <a:r>
              <a:rPr lang="fr-FR" noProof="0"/>
              <a:t>Modifiez les styles du texte</a:t>
            </a:r>
          </a:p>
        </p:txBody>
      </p:sp>
      <p:sp>
        <p:nvSpPr>
          <p:cNvPr id="14" name="Titre 1">
            <a:extLst>
              <a:ext uri="{FF2B5EF4-FFF2-40B4-BE49-F238E27FC236}">
                <a16:creationId xmlns:a16="http://schemas.microsoft.com/office/drawing/2014/main" id="{E06473F2-000A-7C44-9048-A0C0D4B652B9}"/>
              </a:ext>
            </a:extLst>
          </p:cNvPr>
          <p:cNvSpPr>
            <a:spLocks noGrp="1"/>
          </p:cNvSpPr>
          <p:nvPr>
            <p:ph type="title" hasCustomPrompt="1"/>
          </p:nvPr>
        </p:nvSpPr>
        <p:spPr>
          <a:xfrm>
            <a:off x="771527" y="999068"/>
            <a:ext cx="5857875" cy="645284"/>
          </a:xfrm>
          <a:prstGeom prst="rect">
            <a:avLst/>
          </a:prstGeom>
        </p:spPr>
        <p:txBody>
          <a:bodyPr lIns="0" tIns="0" rIns="0" bIns="0" rtlCol="0" anchor="b"/>
          <a:lstStyle/>
          <a:p>
            <a:pPr rtl="0"/>
            <a:r>
              <a:rPr lang="fr-FR" noProof="0"/>
              <a:t>Cliquez pour modifier</a:t>
            </a:r>
          </a:p>
        </p:txBody>
      </p:sp>
      <p:cxnSp>
        <p:nvCxnSpPr>
          <p:cNvPr id="15" name="Connecteur droit 14">
            <a:extLst>
              <a:ext uri="{FF2B5EF4-FFF2-40B4-BE49-F238E27FC236}">
                <a16:creationId xmlns:a16="http://schemas.microsoft.com/office/drawing/2014/main" id="{B6A0597E-7AE3-F242-9DDF-F678A5E11458}"/>
              </a:ext>
            </a:extLst>
          </p:cNvPr>
          <p:cNvCxnSpPr>
            <a:cxnSpLocks/>
          </p:cNvCxnSpPr>
          <p:nvPr userDrawn="1"/>
        </p:nvCxnSpPr>
        <p:spPr>
          <a:xfrm>
            <a:off x="774867" y="1871272"/>
            <a:ext cx="7594271" cy="0"/>
          </a:xfrm>
          <a:prstGeom prst="line">
            <a:avLst/>
          </a:prstGeom>
          <a:ln w="76200"/>
        </p:spPr>
        <p:style>
          <a:lnRef idx="1">
            <a:schemeClr val="dk1"/>
          </a:lnRef>
          <a:fillRef idx="0">
            <a:schemeClr val="dk1"/>
          </a:fillRef>
          <a:effectRef idx="0">
            <a:schemeClr val="dk1"/>
          </a:effectRef>
          <a:fontRef idx="minor">
            <a:schemeClr val="tx1"/>
          </a:fontRef>
        </p:style>
      </p:cxnSp>
      <p:sp>
        <p:nvSpPr>
          <p:cNvPr id="23" name="Espace réservé du texte 4">
            <a:extLst>
              <a:ext uri="{FF2B5EF4-FFF2-40B4-BE49-F238E27FC236}">
                <a16:creationId xmlns:a16="http://schemas.microsoft.com/office/drawing/2014/main" id="{EAB7162A-656B-3447-976F-951853C325A3}"/>
              </a:ext>
            </a:extLst>
          </p:cNvPr>
          <p:cNvSpPr>
            <a:spLocks noGrp="1"/>
          </p:cNvSpPr>
          <p:nvPr>
            <p:ph type="body" sz="quarter" idx="17"/>
          </p:nvPr>
        </p:nvSpPr>
        <p:spPr>
          <a:xfrm>
            <a:off x="706214" y="2328554"/>
            <a:ext cx="3722913" cy="645284"/>
          </a:xfrm>
          <a:prstGeom prst="rect">
            <a:avLst/>
          </a:prstGeom>
        </p:spPr>
        <p:txBody>
          <a:bodyPr rtlCol="0"/>
          <a:lstStyle>
            <a:lvl1pPr>
              <a:buNone/>
              <a:defRPr sz="1013" b="1"/>
            </a:lvl1pPr>
          </a:lstStyle>
          <a:p>
            <a:pPr lvl="0" rtl="0"/>
            <a:r>
              <a:rPr lang="fr-FR" noProof="0"/>
              <a:t>Cliquez pour modifier les styles du texte du masque</a:t>
            </a:r>
          </a:p>
        </p:txBody>
      </p:sp>
      <p:sp>
        <p:nvSpPr>
          <p:cNvPr id="24" name="Espace réservé du texte 4">
            <a:extLst>
              <a:ext uri="{FF2B5EF4-FFF2-40B4-BE49-F238E27FC236}">
                <a16:creationId xmlns:a16="http://schemas.microsoft.com/office/drawing/2014/main" id="{C8B98E47-9A5A-E54C-A093-86D516AAD0FB}"/>
              </a:ext>
            </a:extLst>
          </p:cNvPr>
          <p:cNvSpPr>
            <a:spLocks noGrp="1"/>
          </p:cNvSpPr>
          <p:nvPr>
            <p:ph type="body" sz="quarter" idx="18"/>
          </p:nvPr>
        </p:nvSpPr>
        <p:spPr>
          <a:xfrm>
            <a:off x="4693649" y="2328554"/>
            <a:ext cx="3651645" cy="645284"/>
          </a:xfrm>
          <a:prstGeom prst="rect">
            <a:avLst/>
          </a:prstGeom>
        </p:spPr>
        <p:txBody>
          <a:bodyPr rtlCol="0"/>
          <a:lstStyle>
            <a:lvl1pPr>
              <a:buNone/>
              <a:defRPr sz="1013" b="1"/>
            </a:lvl1pPr>
          </a:lstStyle>
          <a:p>
            <a:pPr lvl="0" rtl="0"/>
            <a:r>
              <a:rPr lang="fr-FR" noProof="0"/>
              <a:t>Cliquez pour modifier les styles du texte du masque</a:t>
            </a:r>
          </a:p>
        </p:txBody>
      </p:sp>
      <p:sp>
        <p:nvSpPr>
          <p:cNvPr id="5" name="Espace réservé de la date 4">
            <a:extLst>
              <a:ext uri="{FF2B5EF4-FFF2-40B4-BE49-F238E27FC236}">
                <a16:creationId xmlns:a16="http://schemas.microsoft.com/office/drawing/2014/main" id="{18E274C5-9C2D-4A46-AEAE-9DBE1C417477}"/>
              </a:ext>
            </a:extLst>
          </p:cNvPr>
          <p:cNvSpPr>
            <a:spLocks noGrp="1"/>
          </p:cNvSpPr>
          <p:nvPr>
            <p:ph type="dt" sz="half" idx="19"/>
          </p:nvPr>
        </p:nvSpPr>
        <p:spPr/>
        <p:txBody>
          <a:bodyPr rtlCol="0"/>
          <a:lstStyle/>
          <a:p>
            <a:pPr rtl="0"/>
            <a:r>
              <a:rPr lang="fr-FR" noProof="0"/>
              <a:t>3 septembre 20XX </a:t>
            </a:r>
          </a:p>
        </p:txBody>
      </p:sp>
      <p:sp>
        <p:nvSpPr>
          <p:cNvPr id="6" name="Espace réservé du pied de page 5">
            <a:extLst>
              <a:ext uri="{FF2B5EF4-FFF2-40B4-BE49-F238E27FC236}">
                <a16:creationId xmlns:a16="http://schemas.microsoft.com/office/drawing/2014/main" id="{99419017-8DD9-4B28-B0F1-E82FFB8C1DFB}"/>
              </a:ext>
            </a:extLst>
          </p:cNvPr>
          <p:cNvSpPr>
            <a:spLocks noGrp="1"/>
          </p:cNvSpPr>
          <p:nvPr>
            <p:ph type="ftr" sz="quarter" idx="20"/>
          </p:nvPr>
        </p:nvSpPr>
        <p:spPr/>
        <p:txBody>
          <a:bodyPr rtlCol="0"/>
          <a:lstStyle/>
          <a:p>
            <a:pPr rtl="0"/>
            <a:r>
              <a:rPr lang="fr-FR" noProof="0">
                <a:solidFill>
                  <a:schemeClr val="bg1"/>
                </a:solidFill>
              </a:rPr>
              <a:t>Rapport annuel</a:t>
            </a:r>
          </a:p>
        </p:txBody>
      </p:sp>
      <p:sp>
        <p:nvSpPr>
          <p:cNvPr id="7" name="Espace réservé du numéro de diapositive 6">
            <a:extLst>
              <a:ext uri="{FF2B5EF4-FFF2-40B4-BE49-F238E27FC236}">
                <a16:creationId xmlns:a16="http://schemas.microsoft.com/office/drawing/2014/main" id="{BA0BFF08-A844-4449-9EC2-5B6B6C2D62AF}"/>
              </a:ext>
            </a:extLst>
          </p:cNvPr>
          <p:cNvSpPr>
            <a:spLocks noGrp="1"/>
          </p:cNvSpPr>
          <p:nvPr>
            <p:ph type="sldNum" sz="quarter" idx="21"/>
          </p:nvPr>
        </p:nvSpPr>
        <p:spPr/>
        <p:txBody>
          <a:bodyPr rtlCol="0"/>
          <a:lstStyle/>
          <a:p>
            <a:pPr rtl="0"/>
            <a:fld id="{7782931A-7D25-4B4B-9464-57AE418934A3}" type="slidenum">
              <a:rPr lang="fr-FR" noProof="0" smtClean="0"/>
              <a:pPr rtl="0"/>
              <a:t>‹N°›</a:t>
            </a:fld>
            <a:endParaRPr lang="fr-FR" noProof="0"/>
          </a:p>
        </p:txBody>
      </p:sp>
    </p:spTree>
    <p:extLst>
      <p:ext uri="{BB962C8B-B14F-4D97-AF65-F5344CB8AC3E}">
        <p14:creationId xmlns:p14="http://schemas.microsoft.com/office/powerpoint/2010/main" val="3979109876"/>
      </p:ext>
    </p:extLst>
  </p:cSld>
  <p:clrMapOvr>
    <a:masterClrMapping/>
  </p:clrMapOvr>
  <p:extLst>
    <p:ext uri="{DCECCB84-F9BA-43D5-87BE-67443E8EF086}">
      <p15:sldGuideLst xmlns:p15="http://schemas.microsoft.com/office/powerpoint/2012/main">
        <p15:guide id="2" pos="486">
          <p15:clr>
            <a:srgbClr val="FBAE40"/>
          </p15:clr>
        </p15:guide>
        <p15:guide id="4" orient="horz" pos="1152">
          <p15:clr>
            <a:srgbClr val="FBAE40"/>
          </p15:clr>
        </p15:guide>
        <p15:guide id="5" orient="horz" pos="14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bg1"/>
        </a:solidFill>
        <a:effectLst/>
      </p:bgPr>
    </p:bg>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9" name="Google Shape;29;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pPr fontAlgn="auto"/>
            <a:endParaRPr/>
          </a:p>
        </p:txBody>
      </p:sp>
      <p:sp>
        <p:nvSpPr>
          <p:cNvPr id="30" name="Google Shape;30;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pPr fontAlgn="auto"/>
            <a:endParaRPr/>
          </a:p>
        </p:txBody>
      </p:sp>
      <p:sp>
        <p:nvSpPr>
          <p:cNvPr id="31" name="Google Shape;31;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pPr fontAlgn="auto"/>
            <a:endParaRPr/>
          </a:p>
        </p:txBody>
      </p:sp>
      <p:sp>
        <p:nvSpPr>
          <p:cNvPr id="32" name="Google Shape;32;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pPr fontAlgn="auto"/>
            <a:endParaRPr/>
          </a:p>
        </p:txBody>
      </p:sp>
      <p:sp>
        <p:nvSpPr>
          <p:cNvPr id="33" name="Google Shape;33;p25"/>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34" name="Google Shape;34;p25"/>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35" name="Google Shape;35;p2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bg1"/>
        </a:solidFill>
        <a:effectLst/>
      </p:bgPr>
    </p:bg>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38" name="Google Shape;38;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pPr fontAlgn="auto"/>
            <a:endParaRPr/>
          </a:p>
        </p:txBody>
      </p:sp>
      <p:sp>
        <p:nvSpPr>
          <p:cNvPr id="39" name="Google Shape;39;p26"/>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0" name="Google Shape;40;p26"/>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1" name="Google Shape;41;p2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bg1"/>
        </a:solidFill>
        <a:effectLst/>
      </p:bgPr>
    </p:bg>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4" name="Google Shape;44;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pPr fontAlgn="auto"/>
            <a:endParaRPr/>
          </a:p>
        </p:txBody>
      </p:sp>
      <p:sp>
        <p:nvSpPr>
          <p:cNvPr id="45" name="Google Shape;45;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pPr fontAlgn="auto"/>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bg1"/>
        </a:solidFill>
        <a:effectLst/>
      </p:bgPr>
    </p:bg>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solidFill>
          <a:schemeClr val="bg1"/>
        </a:solidFill>
        <a:effectLst/>
      </p:bgPr>
    </p:bg>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0" name="Google Shape;60;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pPr fontAlgn="auto"/>
            <a:endParaRPr/>
          </a:p>
        </p:txBody>
      </p:sp>
      <p:sp>
        <p:nvSpPr>
          <p:cNvPr id="61" name="Google Shape;61;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pPr fontAlgn="auto"/>
            <a:endParaRPr/>
          </a:p>
        </p:txBody>
      </p:sp>
      <p:sp>
        <p:nvSpPr>
          <p:cNvPr id="62" name="Google Shape;62;p30"/>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3" name="Google Shape;63;p30"/>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4" name="Google Shape;64;p3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bg1"/>
        </a:solidFill>
        <a:effectLst/>
      </p:bgPr>
    </p:bg>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7" name="Google Shape;67;p31"/>
          <p:cNvSpPr>
            <a:spLocks noGrp="1"/>
          </p:cNvSpPr>
          <p:nvPr>
            <p:ph type="pic" idx="2"/>
          </p:nvPr>
        </p:nvSpPr>
        <p:spPr>
          <a:xfrm>
            <a:off x="1792288" y="612775"/>
            <a:ext cx="5486400" cy="4114800"/>
          </a:xfrm>
          <a:prstGeom prst="rect">
            <a:avLst/>
          </a:prstGeom>
          <a:noFill/>
          <a:ln>
            <a:noFill/>
          </a:ln>
        </p:spPr>
      </p:sp>
      <p:sp>
        <p:nvSpPr>
          <p:cNvPr id="68" name="Google Shape;68;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pPr fontAlgn="auto"/>
            <a:endParaRPr/>
          </a:p>
        </p:txBody>
      </p:sp>
      <p:sp>
        <p:nvSpPr>
          <p:cNvPr id="69" name="Google Shape;69;p31"/>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0" name="Google Shape;70;p31"/>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1" name="Google Shape;71;p3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solidFill>
          <a:schemeClr val="bg1"/>
        </a:solidFill>
        <a:effectLst/>
      </p:bgPr>
    </p:bg>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4" name="Google Shape;74;p3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endParaRPr/>
          </a:p>
        </p:txBody>
      </p:sp>
      <p:sp>
        <p:nvSpPr>
          <p:cNvPr id="75" name="Google Shape;75;p32"/>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6" name="Google Shape;76;p32"/>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7" name="Google Shape;77;p3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22"/>
          <p:cNvSpPr txBox="1">
            <a:spLocks noGrp="1"/>
          </p:cNvSpPr>
          <p:nvPr>
            <p:ph type="title"/>
          </p:nvPr>
        </p:nvSpPr>
        <p:spPr>
          <a:xfrm>
            <a:off x="457200" y="274638"/>
            <a:ext cx="8229600" cy="1143000"/>
          </a:xfrm>
          <a:prstGeom prst="rect">
            <a:avLst/>
          </a:prstGeom>
          <a:noFill/>
          <a:ln w="9525">
            <a:noFill/>
          </a:ln>
        </p:spPr>
        <p:txBody>
          <a:bodyPr wrap="square" lIns="91425" tIns="45700" rIns="91425" bIns="45700" anchor="ctr" anchorCtr="0"/>
          <a:lstStyle/>
          <a:p>
            <a:pPr lvl="0"/>
            <a:endParaRPr lang="en-US"/>
          </a:p>
        </p:txBody>
      </p:sp>
      <p:sp>
        <p:nvSpPr>
          <p:cNvPr id="1027" name="Google Shape;11;p22"/>
          <p:cNvSpPr txBox="1">
            <a:spLocks noGrp="1"/>
          </p:cNvSpPr>
          <p:nvPr>
            <p:ph type="body"/>
          </p:nvPr>
        </p:nvSpPr>
        <p:spPr>
          <a:xfrm>
            <a:off x="457200" y="1600200"/>
            <a:ext cx="8229600" cy="4525963"/>
          </a:xfrm>
          <a:prstGeom prst="rect">
            <a:avLst/>
          </a:prstGeom>
          <a:noFill/>
          <a:ln w="9525">
            <a:noFill/>
          </a:ln>
        </p:spPr>
        <p:txBody>
          <a:bodyPr wrap="square" lIns="91425" tIns="45700" rIns="91425" bIns="45700" anchor="t" anchorCtr="0"/>
          <a:lstStyle/>
          <a:p>
            <a:pPr lvl="0"/>
            <a:endParaRPr lang="en-US"/>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2CEEE-43BF-446E-92BC-D75D8EAFB53E}" type="datetimeFigureOut">
              <a:rPr lang="fr-CI" smtClean="0"/>
              <a:t>01/03/2023</a:t>
            </a:fld>
            <a:endParaRPr lang="fr-C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0247-C5F1-4F0C-AF07-4EFDC73DB813}" type="slidenum">
              <a:rPr lang="fr-CI" smtClean="0"/>
              <a:t>‹N°›</a:t>
            </a:fld>
            <a:endParaRPr lang="fr-CI"/>
          </a:p>
        </p:txBody>
      </p:sp>
    </p:spTree>
    <p:extLst>
      <p:ext uri="{BB962C8B-B14F-4D97-AF65-F5344CB8AC3E}">
        <p14:creationId xmlns:p14="http://schemas.microsoft.com/office/powerpoint/2010/main" val="2847060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oogle Shape;88;p1"/>
          <p:cNvGrpSpPr/>
          <p:nvPr/>
        </p:nvGrpSpPr>
        <p:grpSpPr>
          <a:xfrm>
            <a:off x="431800" y="1229031"/>
            <a:ext cx="8280400" cy="2831693"/>
            <a:chOff x="0" y="0"/>
            <a:chExt cx="8280920" cy="2451120"/>
          </a:xfrm>
          <a:solidFill>
            <a:srgbClr val="FFC000"/>
          </a:solidFill>
        </p:grpSpPr>
        <p:sp>
          <p:nvSpPr>
            <p:cNvPr id="89" name="Google Shape;89;p1"/>
            <p:cNvSpPr/>
            <p:nvPr/>
          </p:nvSpPr>
          <p:spPr>
            <a:xfrm>
              <a:off x="0" y="0"/>
              <a:ext cx="8280920" cy="2158130"/>
            </a:xfrm>
            <a:prstGeom prst="rect">
              <a:avLst/>
            </a:prstGeom>
            <a:grp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fontAlgn="auto">
                <a:lnSpc>
                  <a:spcPct val="100000"/>
                </a:lnSpc>
                <a:spcBef>
                  <a:spcPts val="0"/>
                </a:spcBef>
                <a:spcAft>
                  <a:spcPts val="0"/>
                </a:spcAft>
                <a:buClr>
                  <a:srgbClr val="000000"/>
                </a:buClr>
                <a:buSzPts val="1400"/>
                <a:buFont typeface="Arial" panose="020B0604020202020204"/>
                <a:buNone/>
              </a:pPr>
              <a:endParaRPr sz="1400" b="0" i="0" u="none" strike="noStrike" cap="none" noProof="1">
                <a:solidFill>
                  <a:srgbClr val="000000"/>
                </a:solidFill>
                <a:latin typeface="Arial" panose="020B0604020202020204"/>
                <a:ea typeface="Arial" panose="020B0604020202020204"/>
                <a:cs typeface="Arial" panose="020B0604020202020204"/>
                <a:sym typeface="Arial" panose="020B0604020202020204"/>
              </a:endParaRPr>
            </a:p>
          </p:txBody>
        </p:sp>
        <p:sp>
          <p:nvSpPr>
            <p:cNvPr id="90" name="Google Shape;90;p1"/>
            <p:cNvSpPr txBox="1"/>
            <p:nvPr/>
          </p:nvSpPr>
          <p:spPr>
            <a:xfrm>
              <a:off x="0" y="1"/>
              <a:ext cx="8280920" cy="2451119"/>
            </a:xfrm>
            <a:prstGeom prst="rect">
              <a:avLst/>
            </a:prstGeom>
            <a:grpFill/>
            <a:ln>
              <a:noFill/>
            </a:ln>
          </p:spPr>
          <p:txBody>
            <a:bodyPr spcFirstLastPara="1" wrap="square" lIns="91425" tIns="91425" rIns="91425" bIns="91425" anchor="ctr" anchorCtr="0">
              <a:noAutofit/>
            </a:bodyPr>
            <a:lstStyle/>
            <a:p>
              <a:pPr marR="0" algn="ctr" fontAlgn="auto">
                <a:lnSpc>
                  <a:spcPct val="90000"/>
                </a:lnSpc>
                <a:spcBef>
                  <a:spcPts val="0"/>
                </a:spcBef>
                <a:spcAft>
                  <a:spcPts val="0"/>
                </a:spcAft>
                <a:buClr>
                  <a:schemeClr val="lt1"/>
                </a:buClr>
                <a:buSzPts val="2400"/>
                <a:buFont typeface="Arial" panose="020B0604020202020204"/>
                <a:buNone/>
              </a:pPr>
              <a:r>
                <a:rPr lang="fr-FR" sz="3600" dirty="0"/>
                <a:t>Côte d'Ivoire : Contexte et planification de la première année de mise en œuvre de la CPS dans la partie nord de la Côte d'Ivoire </a:t>
              </a:r>
              <a:r>
                <a:rPr lang="fr-FR" sz="2400" b="1" cap="none" noProof="1">
                  <a:solidFill>
                    <a:schemeClr val="lt1"/>
                  </a:solidFill>
                  <a:latin typeface="Arial" panose="020B0604020202020204"/>
                  <a:ea typeface="Arial" panose="020B0604020202020204"/>
                  <a:cs typeface="Arial" panose="020B0604020202020204"/>
                  <a:sym typeface="Arial" panose="020B0604020202020204"/>
                </a:rPr>
                <a:t> </a:t>
              </a:r>
              <a:endParaRPr sz="2400" i="1" cap="none" noProof="1">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91" name="Google Shape;91;p1"/>
          <p:cNvSpPr txBox="1"/>
          <p:nvPr/>
        </p:nvSpPr>
        <p:spPr>
          <a:xfrm>
            <a:off x="2431538" y="4350939"/>
            <a:ext cx="4824413" cy="847226"/>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R="0" algn="ctr" fontAlgn="auto">
              <a:lnSpc>
                <a:spcPct val="90000"/>
              </a:lnSpc>
              <a:spcBef>
                <a:spcPts val="0"/>
              </a:spcBef>
              <a:spcAft>
                <a:spcPts val="0"/>
              </a:spcAft>
              <a:buClr>
                <a:schemeClr val="dk1"/>
              </a:buClr>
              <a:buSzPts val="2000"/>
              <a:buFont typeface="Arial" panose="020B0604020202020204"/>
              <a:buNone/>
            </a:pPr>
            <a:r>
              <a:rPr lang="fr-FR" sz="2000" b="1" i="1" noProof="1">
                <a:solidFill>
                  <a:schemeClr val="dk1"/>
                </a:solidFill>
              </a:rPr>
              <a:t>Dr AGNON JACQUES</a:t>
            </a:r>
          </a:p>
          <a:p>
            <a:pPr marR="0" algn="ctr" fontAlgn="auto">
              <a:lnSpc>
                <a:spcPct val="90000"/>
              </a:lnSpc>
              <a:spcBef>
                <a:spcPts val="0"/>
              </a:spcBef>
              <a:spcAft>
                <a:spcPts val="0"/>
              </a:spcAft>
              <a:buClr>
                <a:schemeClr val="dk1"/>
              </a:buClr>
              <a:buSzPts val="2000"/>
              <a:buFont typeface="Arial" panose="020B0604020202020204"/>
              <a:buNone/>
            </a:pPr>
            <a:endParaRPr lang="fr-FR" sz="2000" b="1" i="1" noProof="1">
              <a:solidFill>
                <a:schemeClr val="dk1"/>
              </a:solidFill>
            </a:endParaRPr>
          </a:p>
          <a:p>
            <a:pPr marR="0" algn="ctr" fontAlgn="auto">
              <a:lnSpc>
                <a:spcPct val="90000"/>
              </a:lnSpc>
              <a:spcBef>
                <a:spcPts val="0"/>
              </a:spcBef>
              <a:spcAft>
                <a:spcPts val="0"/>
              </a:spcAft>
              <a:buClr>
                <a:schemeClr val="dk1"/>
              </a:buClr>
              <a:buSzPts val="2000"/>
              <a:buFont typeface="Arial" panose="020B0604020202020204"/>
              <a:buNone/>
            </a:pPr>
            <a:r>
              <a:rPr lang="fr-FR" sz="2000" b="1" i="1" noProof="1">
                <a:solidFill>
                  <a:schemeClr val="dk1"/>
                </a:solidFill>
              </a:rPr>
              <a:t>PNLP C</a:t>
            </a:r>
            <a:r>
              <a:rPr lang="fr-FR" sz="2000" b="1" i="1" dirty="0">
                <a:solidFill>
                  <a:schemeClr val="dk1"/>
                </a:solidFill>
              </a:rPr>
              <a:t>ô</a:t>
            </a:r>
            <a:r>
              <a:rPr lang="fr-FR" sz="2000" b="1" i="1" noProof="1">
                <a:solidFill>
                  <a:schemeClr val="dk1"/>
                </a:solidFill>
              </a:rPr>
              <a:t>te D’Ivoire</a:t>
            </a:r>
            <a:endParaRPr sz="2000" b="1" i="1" noProof="1">
              <a:solidFill>
                <a:schemeClr val="dk1"/>
              </a:solidFill>
            </a:endParaRPr>
          </a:p>
        </p:txBody>
      </p:sp>
      <p:sp>
        <p:nvSpPr>
          <p:cNvPr id="93" name="Google Shape;93;p1"/>
          <p:cNvSpPr txBox="1"/>
          <p:nvPr/>
        </p:nvSpPr>
        <p:spPr>
          <a:xfrm>
            <a:off x="515938" y="6030913"/>
            <a:ext cx="8280400" cy="560388"/>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R="0" algn="ctr" fontAlgn="auto">
              <a:lnSpc>
                <a:spcPct val="90000"/>
              </a:lnSpc>
              <a:spcBef>
                <a:spcPts val="0"/>
              </a:spcBef>
              <a:spcAft>
                <a:spcPts val="0"/>
              </a:spcAft>
              <a:buClr>
                <a:schemeClr val="dk1"/>
              </a:buClr>
              <a:buSzPts val="2000"/>
              <a:buFont typeface="Arial" panose="020B0604020202020204"/>
              <a:buNone/>
            </a:pPr>
            <a:r>
              <a:rPr lang="fr-FR" sz="2000" b="1" noProof="1">
                <a:solidFill>
                  <a:schemeClr val="dk1"/>
                </a:solidFill>
                <a:latin typeface="Arial" panose="020B0604020202020204"/>
                <a:ea typeface="Arial" panose="020B0604020202020204"/>
                <a:cs typeface="Arial" panose="020B0604020202020204"/>
              </a:rPr>
              <a:t> </a:t>
            </a:r>
            <a:r>
              <a:rPr lang="fr-FR" sz="2000" b="1" noProof="1">
                <a:solidFill>
                  <a:schemeClr val="dk1"/>
                </a:solidFill>
                <a:cs typeface="Arial" panose="020B0604020202020204"/>
              </a:rPr>
              <a:t>R</a:t>
            </a:r>
            <a:r>
              <a:rPr lang="fr-FR" sz="2000" b="1" noProof="1">
                <a:solidFill>
                  <a:schemeClr val="dk1"/>
                </a:solidFill>
                <a:latin typeface="Arial" panose="020B0604020202020204"/>
                <a:ea typeface="Arial" panose="020B0604020202020204"/>
                <a:cs typeface="Arial" panose="020B0604020202020204"/>
              </a:rPr>
              <a:t>éunion de l'Alliance </a:t>
            </a:r>
            <a:r>
              <a:rPr lang="en-US" altLang="fr-FR" sz="2000" b="1" noProof="1">
                <a:solidFill>
                  <a:schemeClr val="dk1"/>
                </a:solidFill>
                <a:latin typeface="Arial" panose="020B0604020202020204"/>
                <a:ea typeface="Arial" panose="020B0604020202020204"/>
                <a:cs typeface="Arial" panose="020B0604020202020204"/>
              </a:rPr>
              <a:t>CPS</a:t>
            </a:r>
            <a:r>
              <a:rPr lang="fr-FR" sz="2000" b="1" noProof="1">
                <a:solidFill>
                  <a:schemeClr val="dk1"/>
                </a:solidFill>
                <a:latin typeface="Arial" panose="020B0604020202020204"/>
                <a:ea typeface="Arial" panose="020B0604020202020204"/>
                <a:cs typeface="Arial" panose="020B0604020202020204"/>
              </a:rPr>
              <a:t> 2023 - Conakry, Guinée</a:t>
            </a:r>
            <a:endParaRPr sz="2000" b="1" noProof="1">
              <a:solidFill>
                <a:schemeClr val="dk1"/>
              </a:solidFill>
            </a:endParaRPr>
          </a:p>
        </p:txBody>
      </p:sp>
      <p:pic>
        <p:nvPicPr>
          <p:cNvPr id="2" name="Image 1" descr="C:\Users\COMMUNICATION\Desktop\LOGO MSHP-CI.jpg">
            <a:extLst>
              <a:ext uri="{FF2B5EF4-FFF2-40B4-BE49-F238E27FC236}">
                <a16:creationId xmlns:a16="http://schemas.microsoft.com/office/drawing/2014/main" id="{7EF2EAA7-5776-7BD0-E780-B2DF23FC1926}"/>
              </a:ext>
            </a:extLst>
          </p:cNvPr>
          <p:cNvPicPr/>
          <p:nvPr/>
        </p:nvPicPr>
        <p:blipFill>
          <a:blip r:embed="rId3" cstate="print"/>
          <a:srcRect/>
          <a:stretch>
            <a:fillRect/>
          </a:stretch>
        </p:blipFill>
        <p:spPr bwMode="auto">
          <a:xfrm>
            <a:off x="78658" y="15690"/>
            <a:ext cx="1461630" cy="1113409"/>
          </a:xfrm>
          <a:prstGeom prst="rect">
            <a:avLst/>
          </a:prstGeom>
          <a:noFill/>
          <a:ln w="9525">
            <a:noFill/>
            <a:miter lim="800000"/>
            <a:headEnd/>
            <a:tailEnd/>
          </a:ln>
        </p:spPr>
      </p:pic>
      <p:pic>
        <p:nvPicPr>
          <p:cNvPr id="3" name="Image 2">
            <a:extLst>
              <a:ext uri="{FF2B5EF4-FFF2-40B4-BE49-F238E27FC236}">
                <a16:creationId xmlns:a16="http://schemas.microsoft.com/office/drawing/2014/main" id="{E8AA6A15-3570-1394-C19D-81C8EC33DC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3836" y="0"/>
            <a:ext cx="1097280" cy="99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Google Shape;109;g207aaa14ad4_0_21"/>
          <p:cNvSpPr txBox="1">
            <a:spLocks noGrp="1"/>
          </p:cNvSpPr>
          <p:nvPr>
            <p:ph type="body" idx="3"/>
          </p:nvPr>
        </p:nvSpPr>
        <p:spPr>
          <a:xfrm>
            <a:off x="2449493" y="856614"/>
            <a:ext cx="4041775" cy="639763"/>
          </a:xfrm>
          <a:ln/>
        </p:spPr>
        <p:txBody>
          <a:bodyPr wrap="square" lIns="91425" tIns="45700" rIns="91425" bIns="45700" anchor="b"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2400"/>
              <a:buFont typeface="Arial" panose="020B0604020202020204"/>
              <a:buNone/>
            </a:pPr>
            <a:endParaRPr kumimoji="0" lang="fr-FR" sz="2400" b="1" i="0" u="none" strike="noStrike" kern="0" cap="none" spc="0" normalizeH="0" baseline="0" noProof="1">
              <a:solidFill>
                <a:schemeClr val="dk1"/>
              </a:solidFill>
              <a:latin typeface="Calibri" panose="020F0502020204030204"/>
              <a:ea typeface="Calibri" panose="020F0502020204030204"/>
              <a:cs typeface="Calibri" panose="020F0502020204030204"/>
            </a:endParaRPr>
          </a:p>
        </p:txBody>
      </p:sp>
      <p:grpSp>
        <p:nvGrpSpPr>
          <p:cNvPr id="18437" name="Google Shape;111;g207aaa14ad4_0_21"/>
          <p:cNvGrpSpPr/>
          <p:nvPr/>
        </p:nvGrpSpPr>
        <p:grpSpPr>
          <a:xfrm>
            <a:off x="224611" y="359726"/>
            <a:ext cx="8491538" cy="993775"/>
            <a:chOff x="5271" y="0"/>
            <a:chExt cx="8491350" cy="994200"/>
          </a:xfrm>
        </p:grpSpPr>
        <p:sp>
          <p:nvSpPr>
            <p:cNvPr id="18438" name="Google Shape;112;g207aaa14ad4_0_21"/>
            <p:cNvSpPr/>
            <p:nvPr/>
          </p:nvSpPr>
          <p:spPr>
            <a:xfrm>
              <a:off x="6341721" y="0"/>
              <a:ext cx="2154900" cy="994200"/>
            </a:xfrm>
            <a:prstGeom prst="rightArrow">
              <a:avLst>
                <a:gd name="adj1" fmla="val 75000"/>
                <a:gd name="adj2" fmla="val 49992"/>
              </a:avLst>
            </a:prstGeom>
            <a:solidFill>
              <a:srgbClr val="CFD7E7">
                <a:alpha val="89409"/>
              </a:srgbClr>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8439" name="Google Shape;113;g207aaa14ad4_0_21"/>
            <p:cNvSpPr/>
            <p:nvPr/>
          </p:nvSpPr>
          <p:spPr>
            <a:xfrm>
              <a:off x="5271" y="0"/>
              <a:ext cx="6336600" cy="994200"/>
            </a:xfrm>
            <a:prstGeom prst="roundRect">
              <a:avLst>
                <a:gd name="adj" fmla="val 16667"/>
              </a:avLst>
            </a:prstGeom>
            <a:solidFill>
              <a:schemeClr val="bg1"/>
            </a:solidFill>
            <a:ln w="25400" cap="flat" cmpd="sng">
              <a:solidFill>
                <a:srgbClr val="0070C0"/>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14" name="Google Shape;114;g207aaa14ad4_0_21"/>
            <p:cNvSpPr txBox="1"/>
            <p:nvPr/>
          </p:nvSpPr>
          <p:spPr>
            <a:xfrm>
              <a:off x="53800" y="48529"/>
              <a:ext cx="6239400" cy="897000"/>
            </a:xfrm>
            <a:prstGeom prst="rect">
              <a:avLst/>
            </a:prstGeom>
            <a:noFill/>
            <a:ln>
              <a:noFill/>
            </a:ln>
          </p:spPr>
          <p:txBody>
            <a:bodyPr spcFirstLastPara="1" wrap="square" lIns="91425" tIns="45700" rIns="91425" bIns="45700" anchor="ctr" anchorCtr="0">
              <a:noAutofit/>
            </a:bodyPr>
            <a:lstStyle/>
            <a:p>
              <a:pPr marR="0" fontAlgn="auto">
                <a:lnSpc>
                  <a:spcPct val="90000"/>
                </a:lnSpc>
                <a:spcBef>
                  <a:spcPts val="0"/>
                </a:spcBef>
                <a:spcAft>
                  <a:spcPts val="0"/>
                </a:spcAft>
                <a:buClr>
                  <a:schemeClr val="dk1"/>
                </a:buClr>
                <a:buSzPts val="2400"/>
                <a:buFont typeface="Calibri" panose="020F0502020204030204"/>
                <a:buNone/>
              </a:pPr>
              <a:r>
                <a:rPr lang="fr-FR" sz="2400" b="1" cap="none" noProof="1">
                  <a:solidFill>
                    <a:schemeClr val="dk1"/>
                  </a:solidFill>
                  <a:latin typeface="Calibri" panose="020F0502020204030204"/>
                  <a:ea typeface="Calibri" panose="020F0502020204030204"/>
                  <a:cs typeface="Calibri" panose="020F0502020204030204"/>
                  <a:sym typeface="Calibri" panose="020F0502020204030204"/>
                </a:rPr>
                <a:t>Carte du pays montrant les districts de mise en œuvre d</a:t>
              </a:r>
              <a:r>
                <a:rPr lang="en-US" altLang="fr-FR" sz="2400" b="1" cap="none" noProof="1">
                  <a:solidFill>
                    <a:schemeClr val="dk1"/>
                  </a:solidFill>
                  <a:latin typeface="Calibri" panose="020F0502020204030204"/>
                  <a:ea typeface="Calibri" panose="020F0502020204030204"/>
                  <a:cs typeface="Calibri" panose="020F0502020204030204"/>
                  <a:sym typeface="Calibri" panose="020F0502020204030204"/>
                </a:rPr>
                <a:t>e la CPS </a:t>
              </a:r>
            </a:p>
          </p:txBody>
        </p:sp>
      </p:grpSp>
      <p:pic>
        <p:nvPicPr>
          <p:cNvPr id="4" name="image6.png" descr="Une image contenant carte&#10;&#10;Description générée automatiquement">
            <a:extLst>
              <a:ext uri="{FF2B5EF4-FFF2-40B4-BE49-F238E27FC236}">
                <a16:creationId xmlns:a16="http://schemas.microsoft.com/office/drawing/2014/main" id="{50E472A6-B72A-A512-5454-81BD49BCD763}"/>
              </a:ext>
            </a:extLst>
          </p:cNvPr>
          <p:cNvPicPr>
            <a:picLocks noGrp="1" noRot="1" noMove="1" noResize="1" noEditPoints="1" noAdjustHandles="1" noChangeArrowheads="1" noChangeShapeType="1" noCrop="1"/>
          </p:cNvPicPr>
          <p:nvPr/>
        </p:nvPicPr>
        <p:blipFill>
          <a:blip r:embed="rId3"/>
          <a:srcRect/>
          <a:stretch>
            <a:fillRect/>
          </a:stretch>
        </p:blipFill>
        <p:spPr>
          <a:xfrm>
            <a:off x="426204" y="1464945"/>
            <a:ext cx="7432854" cy="5393055"/>
          </a:xfrm>
          <a:prstGeom prst="rect">
            <a:avLst/>
          </a:prstGeom>
          <a:ln/>
        </p:spPr>
      </p:pic>
      <p:sp>
        <p:nvSpPr>
          <p:cNvPr id="5" name="Oval 7188">
            <a:extLst>
              <a:ext uri="{FF2B5EF4-FFF2-40B4-BE49-F238E27FC236}">
                <a16:creationId xmlns:a16="http://schemas.microsoft.com/office/drawing/2014/main" id="{D044A2F9-81DB-C239-F07B-EEFF134922E2}"/>
              </a:ext>
            </a:extLst>
          </p:cNvPr>
          <p:cNvSpPr/>
          <p:nvPr/>
        </p:nvSpPr>
        <p:spPr>
          <a:xfrm>
            <a:off x="4192587" y="2650721"/>
            <a:ext cx="154940" cy="114300"/>
          </a:xfrm>
          <a:prstGeom prst="ellipse">
            <a:avLst/>
          </a:prstGeom>
          <a:gradFill>
            <a:gsLst>
              <a:gs pos="0">
                <a:srgbClr val="FF0000"/>
              </a:gs>
              <a:gs pos="88000">
                <a:srgbClr val="FF0000"/>
              </a:gs>
              <a:gs pos="100000">
                <a:srgbClr val="96C0FF"/>
              </a:gs>
            </a:gsLst>
            <a:lin ang="16200000" scaled="0"/>
          </a:gradFill>
          <a:ln w="9525" cap="flat" cmpd="sng">
            <a:solidFill>
              <a:srgbClr val="4A7DBA"/>
            </a:solidFill>
            <a:prstDash val="solid"/>
            <a:round/>
            <a:headEnd type="none" w="sm" len="sm"/>
            <a:tailEnd type="none" w="sm" len="sm"/>
          </a:ln>
        </p:spPr>
        <p:txBody>
          <a:bodyPr spcFirstLastPara="1" wrap="square" lIns="91425" tIns="91425" rIns="91425" bIns="91425" anchor="ctr" anchorCtr="0">
            <a:noAutofit/>
          </a:bodyPr>
          <a:lstStyle/>
          <a:p>
            <a:r>
              <a:rPr lang="en-US" sz="1100" dirty="0">
                <a:effectLst/>
                <a:latin typeface="Gill Sans MT" panose="020B0502020104020203" pitchFamily="34" charset="0"/>
                <a:ea typeface="Gill Sans"/>
                <a:cs typeface="Gill Sans"/>
              </a:rPr>
              <a:t> c</a:t>
            </a:r>
            <a:endParaRPr lang="fr-CI" sz="1100" dirty="0">
              <a:effectLst/>
              <a:latin typeface="Gill Sans MT" panose="020B0502020104020203" pitchFamily="34" charset="0"/>
              <a:ea typeface="Gill Sans"/>
              <a:cs typeface="Gill Sans"/>
            </a:endParaRPr>
          </a:p>
        </p:txBody>
      </p:sp>
      <p:sp>
        <p:nvSpPr>
          <p:cNvPr id="6" name="Rectangle 5">
            <a:extLst>
              <a:ext uri="{FF2B5EF4-FFF2-40B4-BE49-F238E27FC236}">
                <a16:creationId xmlns:a16="http://schemas.microsoft.com/office/drawing/2014/main" id="{07383F35-D483-740A-B398-41E4D7B2E21A}"/>
              </a:ext>
            </a:extLst>
          </p:cNvPr>
          <p:cNvSpPr/>
          <p:nvPr/>
        </p:nvSpPr>
        <p:spPr>
          <a:xfrm>
            <a:off x="4045584" y="2870983"/>
            <a:ext cx="603885" cy="203835"/>
          </a:xfrm>
          <a:prstGeom prst="rect">
            <a:avLst/>
          </a:prstGeom>
          <a:solidFill>
            <a:srgbClr val="FFFFFF"/>
          </a:solidFill>
          <a:ln>
            <a:noFill/>
          </a:ln>
        </p:spPr>
        <p:txBody>
          <a:bodyPr spcFirstLastPara="1" wrap="square" lIns="91425" tIns="45700" rIns="91425" bIns="45700" anchor="t" anchorCtr="0">
            <a:noAutofit/>
          </a:bodyPr>
          <a:lstStyle/>
          <a:p>
            <a:r>
              <a:rPr lang="en-US" sz="600" b="1" dirty="0" err="1">
                <a:solidFill>
                  <a:srgbClr val="000000"/>
                </a:solidFill>
                <a:effectLst/>
                <a:latin typeface="Gill Sans"/>
                <a:ea typeface="Gill Sans"/>
                <a:cs typeface="Gill Sans"/>
              </a:rPr>
              <a:t>Dikodougou</a:t>
            </a:r>
            <a:endParaRPr lang="fr-CI" sz="1100" dirty="0">
              <a:effectLst/>
              <a:latin typeface="Gill Sans MT" panose="020B0502020104020203" pitchFamily="34" charset="0"/>
              <a:ea typeface="Gill Sans"/>
              <a:cs typeface="Gill Sans"/>
            </a:endParaRPr>
          </a:p>
        </p:txBody>
      </p:sp>
      <p:pic>
        <p:nvPicPr>
          <p:cNvPr id="7" name="Image 6">
            <a:extLst>
              <a:ext uri="{FF2B5EF4-FFF2-40B4-BE49-F238E27FC236}">
                <a16:creationId xmlns:a16="http://schemas.microsoft.com/office/drawing/2014/main" id="{2BCA86CB-10F5-8CF5-CCB3-21F1FCC0773B}"/>
              </a:ext>
            </a:extLst>
          </p:cNvPr>
          <p:cNvPicPr>
            <a:picLocks noChangeAspect="1"/>
          </p:cNvPicPr>
          <p:nvPr/>
        </p:nvPicPr>
        <p:blipFill>
          <a:blip r:embed="rId4"/>
          <a:stretch>
            <a:fillRect/>
          </a:stretch>
        </p:blipFill>
        <p:spPr>
          <a:xfrm>
            <a:off x="5460732" y="3300658"/>
            <a:ext cx="237765" cy="3170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oogle Shape;233;g2073e6c94da_0_135"/>
          <p:cNvGrpSpPr/>
          <p:nvPr/>
        </p:nvGrpSpPr>
        <p:grpSpPr>
          <a:xfrm>
            <a:off x="295275" y="115888"/>
            <a:ext cx="8591550" cy="1008062"/>
            <a:chOff x="0" y="0"/>
            <a:chExt cx="8592857" cy="1007184"/>
          </a:xfrm>
        </p:grpSpPr>
        <p:sp>
          <p:nvSpPr>
            <p:cNvPr id="47106" name="Google Shape;234;g2073e6c94da_0_135"/>
            <p:cNvSpPr/>
            <p:nvPr/>
          </p:nvSpPr>
          <p:spPr>
            <a:xfrm>
              <a:off x="4280657" y="984"/>
              <a:ext cx="4312200" cy="1006200"/>
            </a:xfrm>
            <a:prstGeom prst="rightArrow">
              <a:avLst>
                <a:gd name="adj1" fmla="val 75000"/>
                <a:gd name="adj2" fmla="val 49999"/>
              </a:avLst>
            </a:prstGeom>
            <a:solidFill>
              <a:srgbClr val="FFF2CC"/>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47107" name="Google Shape;235;g2073e6c94da_0_135"/>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36" name="Google Shape;236;g2073e6c94da_0_135"/>
            <p:cNvSpPr txBox="1"/>
            <p:nvPr/>
          </p:nvSpPr>
          <p:spPr>
            <a:xfrm>
              <a:off x="49164" y="49164"/>
              <a:ext cx="4177500"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000" b="1" cap="none" noProof="1">
                  <a:solidFill>
                    <a:schemeClr val="dk1"/>
                  </a:solidFill>
                  <a:latin typeface="Arial" panose="020B0604020202020204"/>
                  <a:ea typeface="Arial" panose="020B0604020202020204"/>
                  <a:cs typeface="Arial" panose="020B0604020202020204"/>
                  <a:sym typeface="Arial" panose="020B0604020202020204"/>
                </a:rPr>
                <a:t>Principaux enseignements tirés </a:t>
              </a:r>
              <a:r>
                <a:rPr lang="fr-FR" sz="2000" b="1" noProof="1">
                  <a:solidFill>
                    <a:schemeClr val="dk1"/>
                  </a:solidFill>
                  <a:latin typeface="Arial" panose="020B0604020202020204"/>
                  <a:ea typeface="Arial" panose="020B0604020202020204"/>
                  <a:cs typeface="Arial" panose="020B0604020202020204"/>
                  <a:sym typeface="Arial" panose="020B0604020202020204"/>
                </a:rPr>
                <a:t>Pérennisation de la CPS </a:t>
              </a:r>
              <a:r>
                <a:rPr lang="fr-FR" sz="2000" b="1" cap="none" noProof="1">
                  <a:solidFill>
                    <a:schemeClr val="dk1"/>
                  </a:solidFill>
                  <a:latin typeface="Arial" panose="020B0604020202020204"/>
                  <a:ea typeface="Arial" panose="020B0604020202020204"/>
                  <a:cs typeface="Arial" panose="020B0604020202020204"/>
                  <a:sym typeface="Arial" panose="020B0604020202020204"/>
                </a:rPr>
                <a:t> </a:t>
              </a:r>
              <a:endParaRPr sz="2000" b="1" cap="none" noProof="1">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237" name="Google Shape;237;g2073e6c94da_0_135"/>
          <p:cNvSpPr txBox="1"/>
          <p:nvPr/>
        </p:nvSpPr>
        <p:spPr>
          <a:xfrm>
            <a:off x="187437" y="1253139"/>
            <a:ext cx="8766175" cy="5487988"/>
          </a:xfrm>
          <a:prstGeom prst="rect">
            <a:avLst/>
          </a:prstGeom>
          <a:noFill/>
          <a:ln>
            <a:noFill/>
          </a:ln>
        </p:spPr>
        <p:txBody>
          <a:bodyPr spcFirstLastPara="1" wrap="square" lIns="91425" tIns="45700" rIns="91425" bIns="45700" anchor="t" anchorCtr="0">
            <a:normAutofit/>
          </a:bodyPr>
          <a:lstStyle/>
          <a:p>
            <a:pPr marR="0" fontAlgn="auto">
              <a:spcBef>
                <a:spcPts val="360"/>
              </a:spcBef>
              <a:spcAft>
                <a:spcPts val="0"/>
              </a:spcAft>
              <a:buClr>
                <a:srgbClr val="000000"/>
              </a:buClr>
              <a:buSzPts val="2400"/>
              <a:buFont typeface="Arial" panose="020B0604020202020204"/>
              <a:buNone/>
            </a:pPr>
            <a:r>
              <a:rPr lang="fr-FR" sz="2400" cap="none" noProof="1">
                <a:solidFill>
                  <a:schemeClr val="dk1"/>
                </a:solidFill>
                <a:latin typeface="Calibri" panose="020F0502020204030204"/>
                <a:ea typeface="Calibri" panose="020F0502020204030204"/>
                <a:cs typeface="Calibri" panose="020F0502020204030204"/>
                <a:sym typeface="Calibri" panose="020F0502020204030204"/>
              </a:rPr>
              <a:t> Les défis </a:t>
            </a:r>
            <a:r>
              <a:rPr lang="fr-FR" sz="2400" noProof="1">
                <a:solidFill>
                  <a:schemeClr val="dk1"/>
                </a:solidFill>
                <a:latin typeface="Calibri" panose="020F0502020204030204"/>
                <a:ea typeface="Calibri" panose="020F0502020204030204"/>
                <a:cs typeface="Calibri" panose="020F0502020204030204"/>
                <a:sym typeface="Calibri" panose="020F0502020204030204"/>
              </a:rPr>
              <a:t>futurs:</a:t>
            </a:r>
            <a:endParaRPr lang="fr-FR" sz="2400" cap="none" noProof="1">
              <a:solidFill>
                <a:schemeClr val="dk1"/>
              </a:solidFill>
              <a:latin typeface="Calibri" panose="020F0502020204030204"/>
              <a:ea typeface="Calibri" panose="020F0502020204030204"/>
              <a:cs typeface="Calibri" panose="020F0502020204030204"/>
              <a:sym typeface="Calibri" panose="020F0502020204030204"/>
            </a:endParaRPr>
          </a:p>
          <a:p>
            <a:pPr marL="342900" marR="0" indent="-342900" fontAlgn="auto">
              <a:spcBef>
                <a:spcPts val="360"/>
              </a:spcBef>
              <a:spcAft>
                <a:spcPts val="0"/>
              </a:spcAft>
              <a:buClr>
                <a:srgbClr val="000000"/>
              </a:buClr>
              <a:buSzPts val="2400"/>
              <a:buFont typeface="Wingdings" panose="05000000000000000000" pitchFamily="2" charset="2"/>
              <a:buChar char="q"/>
            </a:pPr>
            <a:r>
              <a:rPr lang="fr-FR" sz="2400" cap="none" noProof="1">
                <a:solidFill>
                  <a:schemeClr val="dk1"/>
                </a:solidFill>
                <a:latin typeface="Calibri" panose="020F0502020204030204"/>
                <a:ea typeface="Calibri" panose="020F0502020204030204"/>
                <a:cs typeface="Calibri" panose="020F0502020204030204"/>
                <a:sym typeface="Calibri" panose="020F0502020204030204"/>
              </a:rPr>
              <a:t>Extension progressifs  de </a:t>
            </a:r>
            <a:r>
              <a:rPr lang="fr-FR" sz="2400" noProof="1">
                <a:solidFill>
                  <a:schemeClr val="dk1"/>
                </a:solidFill>
                <a:latin typeface="Calibri" panose="020F0502020204030204"/>
                <a:ea typeface="Calibri" panose="020F0502020204030204"/>
                <a:cs typeface="Calibri" panose="020F0502020204030204"/>
                <a:sym typeface="Calibri" panose="020F0502020204030204"/>
              </a:rPr>
              <a:t>la CPS dans 16 districts sanitaires</a:t>
            </a:r>
          </a:p>
          <a:p>
            <a:pPr marL="342900" marR="0" indent="-342900" fontAlgn="auto">
              <a:spcBef>
                <a:spcPts val="360"/>
              </a:spcBef>
              <a:spcAft>
                <a:spcPts val="0"/>
              </a:spcAft>
              <a:buClr>
                <a:srgbClr val="000000"/>
              </a:buClr>
              <a:buSzPts val="2400"/>
              <a:buFont typeface="Wingdings" panose="05000000000000000000" pitchFamily="2" charset="2"/>
              <a:buChar char="q"/>
            </a:pPr>
            <a:r>
              <a:rPr lang="fr-FR" sz="2400" cap="none" noProof="1">
                <a:solidFill>
                  <a:schemeClr val="dk1"/>
                </a:solidFill>
                <a:latin typeface="Calibri" panose="020F0502020204030204"/>
                <a:ea typeface="Calibri" panose="020F0502020204030204"/>
                <a:cs typeface="Calibri" panose="020F0502020204030204"/>
                <a:sym typeface="Calibri" panose="020F0502020204030204"/>
              </a:rPr>
              <a:t>Phase pilote de la digitalisation de la CPS dans un district en 2024</a:t>
            </a:r>
          </a:p>
          <a:p>
            <a:pPr marL="342900" marR="0" indent="-342900" fontAlgn="auto">
              <a:spcBef>
                <a:spcPts val="360"/>
              </a:spcBef>
              <a:spcAft>
                <a:spcPts val="0"/>
              </a:spcAft>
              <a:buClr>
                <a:srgbClr val="000000"/>
              </a:buClr>
              <a:buSzPts val="2400"/>
              <a:buFont typeface="Wingdings" panose="05000000000000000000" pitchFamily="2" charset="2"/>
              <a:buChar char="q"/>
            </a:pPr>
            <a:r>
              <a:rPr lang="fr-FR" sz="2400" noProof="1">
                <a:solidFill>
                  <a:schemeClr val="dk1"/>
                </a:solidFill>
                <a:latin typeface="Calibri" panose="020F0502020204030204"/>
                <a:ea typeface="Calibri" panose="020F0502020204030204"/>
                <a:cs typeface="Calibri" panose="020F0502020204030204"/>
                <a:sym typeface="Calibri" panose="020F0502020204030204"/>
              </a:rPr>
              <a:t>Motivation des acteurs de mise en œuvre </a:t>
            </a:r>
          </a:p>
          <a:p>
            <a:pPr marL="342900" marR="0" indent="-342900" fontAlgn="auto">
              <a:spcBef>
                <a:spcPts val="360"/>
              </a:spcBef>
              <a:spcAft>
                <a:spcPts val="0"/>
              </a:spcAft>
              <a:buClr>
                <a:srgbClr val="000000"/>
              </a:buClr>
              <a:buSzPts val="2400"/>
              <a:buFont typeface="Wingdings" panose="05000000000000000000" pitchFamily="2" charset="2"/>
              <a:buChar char="q"/>
            </a:pPr>
            <a:r>
              <a:rPr lang="fr-FR" sz="2400" noProof="1">
                <a:solidFill>
                  <a:schemeClr val="dk1"/>
                </a:solidFill>
                <a:latin typeface="Calibri" panose="020F0502020204030204"/>
                <a:ea typeface="Calibri" panose="020F0502020204030204"/>
                <a:cs typeface="Calibri" panose="020F0502020204030204"/>
                <a:sym typeface="Calibri" panose="020F0502020204030204"/>
              </a:rPr>
              <a:t>(Paiement cash des ASC qui n’ont pas de possibilité de retrait via mobile money)</a:t>
            </a:r>
          </a:p>
          <a:p>
            <a:pPr marL="342900" indent="-342900" fontAlgn="auto">
              <a:spcBef>
                <a:spcPts val="360"/>
              </a:spcBef>
              <a:spcAft>
                <a:spcPts val="0"/>
              </a:spcAft>
              <a:buClr>
                <a:srgbClr val="000000"/>
              </a:buClr>
              <a:buSzPts val="2400"/>
              <a:buFont typeface="Wingdings" panose="05000000000000000000" pitchFamily="2" charset="2"/>
              <a:buChar char="q"/>
            </a:pPr>
            <a:r>
              <a:rPr lang="fr-FR" sz="2400" dirty="0">
                <a:solidFill>
                  <a:schemeClr val="dk1"/>
                </a:solidFill>
                <a:latin typeface="Calibri" panose="020F0502020204030204"/>
                <a:cs typeface="Calibri" panose="020F0502020204030204"/>
              </a:rPr>
              <a:t>Contrôle quotidien des données réalisé par l’équipe projet pour assurer la qualité des données ;</a:t>
            </a:r>
          </a:p>
          <a:p>
            <a:pPr marL="342900" indent="-342900" fontAlgn="auto">
              <a:spcBef>
                <a:spcPts val="360"/>
              </a:spcBef>
              <a:spcAft>
                <a:spcPts val="0"/>
              </a:spcAft>
              <a:buClr>
                <a:srgbClr val="000000"/>
              </a:buClr>
              <a:buSzPts val="2400"/>
              <a:buFont typeface="Wingdings" panose="05000000000000000000" pitchFamily="2" charset="2"/>
              <a:buChar char="q"/>
            </a:pPr>
            <a:r>
              <a:rPr lang="fr-FR" sz="2400" dirty="0">
                <a:solidFill>
                  <a:schemeClr val="dk1"/>
                </a:solidFill>
                <a:latin typeface="Calibri" panose="020F0502020204030204"/>
                <a:cs typeface="Calibri" panose="020F0502020204030204"/>
              </a:rPr>
              <a:t>Sensibilisation quasi permanente de la population durant la période de mise en œuvre de la CPS</a:t>
            </a:r>
          </a:p>
          <a:p>
            <a:pPr marL="342900" indent="-342900" fontAlgn="auto">
              <a:spcBef>
                <a:spcPts val="360"/>
              </a:spcBef>
              <a:spcAft>
                <a:spcPts val="0"/>
              </a:spcAft>
              <a:buClr>
                <a:srgbClr val="000000"/>
              </a:buClr>
              <a:buSzPts val="2400"/>
              <a:buFont typeface="Wingdings" panose="05000000000000000000" pitchFamily="2" charset="2"/>
              <a:buChar char="q"/>
            </a:pPr>
            <a:r>
              <a:rPr lang="fr-FR" sz="2400" dirty="0">
                <a:solidFill>
                  <a:schemeClr val="dk1"/>
                </a:solidFill>
                <a:latin typeface="Calibri" panose="020F0502020204030204"/>
                <a:cs typeface="Calibri" panose="020F0502020204030204"/>
              </a:rPr>
              <a:t>Stratégie avancée déployée en vue d’administrer les médicaments aux enfants dans les campements.</a:t>
            </a:r>
            <a:endParaRPr lang="fr-FR" sz="2400" noProof="1">
              <a:solidFill>
                <a:schemeClr val="dk1"/>
              </a:solidFill>
              <a:latin typeface="Calibri" panose="020F0502020204030204"/>
              <a:cs typeface="Calibri" panose="020F0502020204030204"/>
              <a:sym typeface="Calibri" panose="020F0502020204030204"/>
            </a:endParaRPr>
          </a:p>
          <a:p>
            <a:pPr marR="0" fontAlgn="auto">
              <a:spcBef>
                <a:spcPts val="360"/>
              </a:spcBef>
              <a:spcAft>
                <a:spcPts val="0"/>
              </a:spcAft>
              <a:buClr>
                <a:srgbClr val="000000"/>
              </a:buClr>
              <a:buSzPts val="2400"/>
              <a:buFont typeface="Arial" panose="020B0604020202020204"/>
              <a:buNone/>
            </a:pPr>
            <a:endParaRPr lang="fr-FR" sz="2400" cap="none" noProof="1">
              <a:solidFill>
                <a:schemeClr val="dk1"/>
              </a:solidFill>
              <a:latin typeface="Calibri" panose="020F0502020204030204"/>
              <a:ea typeface="Calibri" panose="020F0502020204030204"/>
              <a:cs typeface="Calibri" panose="020F0502020204030204"/>
              <a:sym typeface="Calibri" panose="020F0502020204030204"/>
            </a:endParaRPr>
          </a:p>
          <a:p>
            <a:pPr marR="0" fontAlgn="auto">
              <a:spcBef>
                <a:spcPts val="360"/>
              </a:spcBef>
              <a:spcAft>
                <a:spcPts val="0"/>
              </a:spcAft>
              <a:buClr>
                <a:srgbClr val="000000"/>
              </a:buClr>
              <a:buSzPts val="2400"/>
              <a:buFont typeface="Arial" panose="020B0604020202020204"/>
              <a:buNone/>
            </a:pPr>
            <a:endParaRPr sz="2400"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oogle Shape;116;p17"/>
          <p:cNvGrpSpPr/>
          <p:nvPr/>
        </p:nvGrpSpPr>
        <p:grpSpPr>
          <a:xfrm>
            <a:off x="295275" y="115888"/>
            <a:ext cx="8377238" cy="1008062"/>
            <a:chOff x="0" y="0"/>
            <a:chExt cx="8377104" cy="1007128"/>
          </a:xfrm>
        </p:grpSpPr>
        <p:sp>
          <p:nvSpPr>
            <p:cNvPr id="20482" name="Google Shape;117;p17"/>
            <p:cNvSpPr/>
            <p:nvPr/>
          </p:nvSpPr>
          <p:spPr>
            <a:xfrm>
              <a:off x="4173105" y="984"/>
              <a:ext cx="4203999" cy="1006142"/>
            </a:xfrm>
            <a:prstGeom prst="rightArrow">
              <a:avLst>
                <a:gd name="adj1" fmla="val 75000"/>
                <a:gd name="adj2" fmla="val 49985"/>
              </a:avLst>
            </a:prstGeom>
            <a:solidFill>
              <a:srgbClr val="CFD7E7">
                <a:alpha val="89410"/>
              </a:srgbClr>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0483" name="Google Shape;118;p17"/>
            <p:cNvSpPr/>
            <p:nvPr/>
          </p:nvSpPr>
          <p:spPr>
            <a:xfrm>
              <a:off x="0" y="0"/>
              <a:ext cx="4168405" cy="1007128"/>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19" name="Google Shape;119;p17"/>
            <p:cNvSpPr txBox="1"/>
            <p:nvPr/>
          </p:nvSpPr>
          <p:spPr>
            <a:xfrm>
              <a:off x="49164" y="49164"/>
              <a:ext cx="4070077" cy="9088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000" b="1" cap="none" noProof="1">
                  <a:solidFill>
                    <a:schemeClr val="dk1"/>
                  </a:solidFill>
                  <a:latin typeface="Arial" panose="020B0604020202020204"/>
                  <a:ea typeface="Arial" panose="020B0604020202020204"/>
                  <a:cs typeface="Arial" panose="020B0604020202020204"/>
                  <a:sym typeface="Arial" panose="020B0604020202020204"/>
                </a:rPr>
                <a:t>Assistance technique reçue / prévue / demandée </a:t>
              </a:r>
              <a:endParaRPr sz="2000" cap="none" noProof="1">
                <a:solidFill>
                  <a:schemeClr val="dk1"/>
                </a:solidFill>
                <a:latin typeface="Arial" panose="020B0604020202020204"/>
                <a:ea typeface="Arial" panose="020B0604020202020204"/>
                <a:cs typeface="Arial" panose="020B0604020202020204"/>
                <a:sym typeface="Arial" panose="020B0604020202020204"/>
              </a:endParaRPr>
            </a:p>
          </p:txBody>
        </p:sp>
      </p:grpSp>
      <p:graphicFrame>
        <p:nvGraphicFramePr>
          <p:cNvPr id="120" name="Google Shape;120;p17"/>
          <p:cNvGraphicFramePr/>
          <p:nvPr/>
        </p:nvGraphicFramePr>
        <p:xfrm>
          <a:off x="134910" y="1513824"/>
          <a:ext cx="8649325" cy="5222657"/>
        </p:xfrm>
        <a:graphic>
          <a:graphicData uri="http://schemas.openxmlformats.org/drawingml/2006/table">
            <a:tbl>
              <a:tblPr firstRow="1" bandRow="1">
                <a:noFill/>
              </a:tblPr>
              <a:tblGrid>
                <a:gridCol w="1361380">
                  <a:extLst>
                    <a:ext uri="{9D8B030D-6E8A-4147-A177-3AD203B41FA5}">
                      <a16:colId xmlns:a16="http://schemas.microsoft.com/office/drawing/2014/main" val="20000"/>
                    </a:ext>
                  </a:extLst>
                </a:gridCol>
                <a:gridCol w="3111831">
                  <a:extLst>
                    <a:ext uri="{9D8B030D-6E8A-4147-A177-3AD203B41FA5}">
                      <a16:colId xmlns:a16="http://schemas.microsoft.com/office/drawing/2014/main" val="20001"/>
                    </a:ext>
                  </a:extLst>
                </a:gridCol>
                <a:gridCol w="2219899">
                  <a:extLst>
                    <a:ext uri="{9D8B030D-6E8A-4147-A177-3AD203B41FA5}">
                      <a16:colId xmlns:a16="http://schemas.microsoft.com/office/drawing/2014/main" val="20002"/>
                    </a:ext>
                  </a:extLst>
                </a:gridCol>
                <a:gridCol w="1956215">
                  <a:extLst>
                    <a:ext uri="{9D8B030D-6E8A-4147-A177-3AD203B41FA5}">
                      <a16:colId xmlns:a16="http://schemas.microsoft.com/office/drawing/2014/main" val="20003"/>
                    </a:ext>
                  </a:extLst>
                </a:gridCol>
              </a:tblGrid>
              <a:tr h="940479">
                <a:tc>
                  <a:txBody>
                    <a:bodyPr/>
                    <a:lstStyle/>
                    <a:p>
                      <a:pPr marL="0" marR="0" lvl="0" indent="0" algn="l" rtl="0">
                        <a:lnSpc>
                          <a:spcPct val="100000"/>
                        </a:lnSpc>
                        <a:spcBef>
                          <a:spcPts val="0"/>
                        </a:spcBef>
                        <a:spcAft>
                          <a:spcPts val="0"/>
                        </a:spcAft>
                        <a:buClr>
                          <a:srgbClr val="000000"/>
                        </a:buClr>
                        <a:buSzPts val="2000"/>
                        <a:buFont typeface="Arial" panose="020B0604020202020204"/>
                        <a:buNone/>
                      </a:pPr>
                      <a:endParaRPr sz="2000" b="1" u="none" strike="noStrike" cap="none" dirty="0"/>
                    </a:p>
                    <a:p>
                      <a:pPr marL="0" marR="0" lvl="0" indent="0" algn="l" rtl="0">
                        <a:lnSpc>
                          <a:spcPct val="100000"/>
                        </a:lnSpc>
                        <a:spcBef>
                          <a:spcPts val="0"/>
                        </a:spcBef>
                        <a:spcAft>
                          <a:spcPts val="0"/>
                        </a:spcAft>
                        <a:buClr>
                          <a:srgbClr val="000000"/>
                        </a:buClr>
                        <a:buSzPts val="2000"/>
                        <a:buFont typeface="Arial" panose="020B0604020202020204"/>
                        <a:buNone/>
                      </a:pPr>
                      <a:r>
                        <a:rPr lang="fr-FR" sz="2000" b="1" u="none" strike="noStrike" cap="none" dirty="0"/>
                        <a:t>Années </a:t>
                      </a:r>
                      <a:endParaRPr sz="1400" b="1"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endParaRPr sz="2000" b="1" u="none" strike="noStrike" cap="none" dirty="0"/>
                    </a:p>
                    <a:p>
                      <a:pPr marL="0" marR="0" lvl="0" indent="0" algn="ctr" rtl="0">
                        <a:lnSpc>
                          <a:spcPct val="100000"/>
                        </a:lnSpc>
                        <a:spcBef>
                          <a:spcPts val="0"/>
                        </a:spcBef>
                        <a:spcAft>
                          <a:spcPts val="0"/>
                        </a:spcAft>
                        <a:buClr>
                          <a:srgbClr val="000000"/>
                        </a:buClr>
                        <a:buSzPts val="2000"/>
                        <a:buFont typeface="Arial" panose="020B0604020202020204"/>
                        <a:buNone/>
                      </a:pPr>
                      <a:r>
                        <a:rPr lang="fr-FR" sz="2000" b="1" u="none" strike="noStrike" cap="none" dirty="0"/>
                        <a:t>Domaines</a:t>
                      </a:r>
                      <a:endParaRPr sz="1400" b="1"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endParaRPr sz="2000" b="1" u="none" strike="noStrike" cap="none" dirty="0"/>
                    </a:p>
                    <a:p>
                      <a:pPr marL="0" marR="0" lvl="0" indent="0" algn="ctr" rtl="0">
                        <a:lnSpc>
                          <a:spcPct val="100000"/>
                        </a:lnSpc>
                        <a:spcBef>
                          <a:spcPts val="0"/>
                        </a:spcBef>
                        <a:spcAft>
                          <a:spcPts val="0"/>
                        </a:spcAft>
                        <a:buClr>
                          <a:srgbClr val="000000"/>
                        </a:buClr>
                        <a:buSzPts val="2000"/>
                        <a:buFont typeface="Arial" panose="020B0604020202020204"/>
                        <a:buNone/>
                      </a:pPr>
                      <a:r>
                        <a:rPr lang="fr-FR" sz="2000" b="1" u="none" strike="noStrike" cap="none" dirty="0"/>
                        <a:t>Partenaire identifié </a:t>
                      </a:r>
                      <a:endParaRPr sz="1400" b="1"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endParaRPr sz="2000" b="1" u="none" strike="noStrike" cap="none" dirty="0"/>
                    </a:p>
                    <a:p>
                      <a:pPr marL="0" marR="0" lvl="0" indent="0" algn="ctr" rtl="0">
                        <a:lnSpc>
                          <a:spcPct val="100000"/>
                        </a:lnSpc>
                        <a:spcBef>
                          <a:spcPts val="0"/>
                        </a:spcBef>
                        <a:spcAft>
                          <a:spcPts val="0"/>
                        </a:spcAft>
                        <a:buClr>
                          <a:srgbClr val="000000"/>
                        </a:buClr>
                        <a:buSzPts val="2000"/>
                        <a:buFont typeface="Arial" panose="020B0604020202020204"/>
                        <a:buNone/>
                      </a:pPr>
                      <a:r>
                        <a:rPr lang="fr-FR" sz="2000" b="1" u="none" strike="noStrike" cap="none" dirty="0"/>
                        <a:t>Coût estimé   </a:t>
                      </a:r>
                      <a:endParaRPr sz="1400" b="1" u="none" strike="noStrike" cap="none" dirty="0"/>
                    </a:p>
                  </a:txBody>
                  <a:tcPr marL="91450" marR="91450" marT="45725" marB="45725"/>
                </a:tc>
                <a:extLst>
                  <a:ext uri="{0D108BD9-81ED-4DB2-BD59-A6C34878D82A}">
                    <a16:rowId xmlns:a16="http://schemas.microsoft.com/office/drawing/2014/main" val="10000"/>
                  </a:ext>
                </a:extLst>
              </a:tr>
              <a:tr h="854981">
                <a:tc>
                  <a:txBody>
                    <a:bodyPr/>
                    <a:lstStyle/>
                    <a:p>
                      <a:pPr marL="0" marR="0" lvl="0" indent="0" algn="l" rtl="0">
                        <a:lnSpc>
                          <a:spcPct val="100000"/>
                        </a:lnSpc>
                        <a:spcBef>
                          <a:spcPts val="0"/>
                        </a:spcBef>
                        <a:spcAft>
                          <a:spcPts val="0"/>
                        </a:spcAft>
                        <a:buClr>
                          <a:schemeClr val="dk1"/>
                        </a:buClr>
                        <a:buSzPts val="1200"/>
                        <a:buFont typeface="Calibri" panose="020F0502020204030204"/>
                        <a:buNone/>
                      </a:pPr>
                      <a:endParaRPr sz="1600" b="1" u="none" strike="noStrike" cap="none" dirty="0"/>
                    </a:p>
                    <a:p>
                      <a:pPr marL="0" marR="0" lvl="0" indent="0" algn="l" rtl="0">
                        <a:lnSpc>
                          <a:spcPct val="100000"/>
                        </a:lnSpc>
                        <a:spcBef>
                          <a:spcPts val="0"/>
                        </a:spcBef>
                        <a:spcAft>
                          <a:spcPts val="0"/>
                        </a:spcAft>
                        <a:buClr>
                          <a:schemeClr val="dk1"/>
                        </a:buClr>
                        <a:buSzPts val="1200"/>
                        <a:buFont typeface="Calibri" panose="020F0502020204030204"/>
                        <a:buNone/>
                      </a:pPr>
                      <a:r>
                        <a:rPr lang="fr-FR" sz="1600" b="1" u="none" strike="noStrike" cap="none" dirty="0"/>
                        <a:t>Reçu </a:t>
                      </a:r>
                      <a:endParaRPr sz="1600" u="none" strike="noStrike" cap="none" dirty="0"/>
                    </a:p>
                    <a:p>
                      <a:pPr marL="0" marR="0" lvl="0" indent="0" algn="l" rtl="0">
                        <a:lnSpc>
                          <a:spcPct val="100000"/>
                        </a:lnSpc>
                        <a:spcBef>
                          <a:spcPts val="0"/>
                        </a:spcBef>
                        <a:spcAft>
                          <a:spcPts val="0"/>
                        </a:spcAft>
                        <a:buClr>
                          <a:schemeClr val="dk1"/>
                        </a:buClr>
                        <a:buSzPts val="2000"/>
                        <a:buFont typeface="Calibri" panose="020F0502020204030204"/>
                        <a:buNone/>
                      </a:pPr>
                      <a:r>
                        <a:rPr lang="fr-FR" sz="1600" b="1" u="none" strike="noStrike" cap="none" dirty="0"/>
                        <a:t>2022</a:t>
                      </a:r>
                      <a:endParaRPr sz="1600" b="1"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fr-CI" sz="1800" u="none" strike="noStrike" cap="none" dirty="0"/>
                        <a:t>Elaboration du plan de travail</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fr-CI" sz="1800" u="none" strike="noStrike" cap="none" dirty="0"/>
                        <a:t>Population Services International/ PMI</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fr-FR" sz="1800" u="none" strike="noStrike" cap="none" dirty="0"/>
                        <a:t>En cours</a:t>
                      </a:r>
                      <a:endParaRPr sz="1800" u="none" strike="noStrike" cap="none" dirty="0"/>
                    </a:p>
                  </a:txBody>
                  <a:tcPr marL="91450" marR="91450" marT="45725" marB="45725"/>
                </a:tc>
                <a:extLst>
                  <a:ext uri="{0D108BD9-81ED-4DB2-BD59-A6C34878D82A}">
                    <a16:rowId xmlns:a16="http://schemas.microsoft.com/office/drawing/2014/main" val="10001"/>
                  </a:ext>
                </a:extLst>
              </a:tr>
              <a:tr h="1624456">
                <a:tc>
                  <a:txBody>
                    <a:bodyPr/>
                    <a:lstStyle/>
                    <a:p>
                      <a:pPr marL="0" marR="0" lvl="0" indent="0" algn="l" rtl="0">
                        <a:lnSpc>
                          <a:spcPct val="100000"/>
                        </a:lnSpc>
                        <a:spcBef>
                          <a:spcPts val="0"/>
                        </a:spcBef>
                        <a:spcAft>
                          <a:spcPts val="0"/>
                        </a:spcAft>
                        <a:buClr>
                          <a:srgbClr val="000000"/>
                        </a:buClr>
                        <a:buSzPts val="1100"/>
                        <a:buFont typeface="Arial" panose="020B0604020202020204"/>
                        <a:buNone/>
                      </a:pPr>
                      <a:r>
                        <a:rPr lang="fr-FR" sz="1600" b="1" u="none" strike="noStrike" cap="none" dirty="0"/>
                        <a:t>Demandé / Nécessaire  </a:t>
                      </a:r>
                      <a:endParaRPr sz="1600" u="none" strike="noStrike" cap="none" dirty="0"/>
                    </a:p>
                    <a:p>
                      <a:pPr marL="0" marR="0" lvl="0" indent="0" algn="l" rtl="0">
                        <a:lnSpc>
                          <a:spcPct val="100000"/>
                        </a:lnSpc>
                        <a:spcBef>
                          <a:spcPts val="0"/>
                        </a:spcBef>
                        <a:spcAft>
                          <a:spcPts val="0"/>
                        </a:spcAft>
                        <a:buClr>
                          <a:srgbClr val="000000"/>
                        </a:buClr>
                        <a:buSzPts val="2000"/>
                        <a:buFont typeface="Arial" panose="020B0604020202020204"/>
                        <a:buNone/>
                      </a:pPr>
                      <a:r>
                        <a:rPr lang="fr-FR" sz="1600" b="1" u="none" strike="noStrike" cap="none" dirty="0"/>
                        <a:t>2023</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fr-CI" sz="1800" u="none" strike="noStrike" cap="none" dirty="0"/>
                        <a:t>Elaboration des documents de campagne (guide national de campagne CPS, plan de suivi- évaluation, communication, logistique numérisation) </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fr-CI" sz="1800" u="none" strike="noStrike" cap="none" dirty="0"/>
                        <a:t>Consultants national et international expert en CPS</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fr-FR" sz="1800" u="none" strike="noStrike" cap="none" dirty="0"/>
                        <a:t>En cours</a:t>
                      </a:r>
                      <a:endParaRPr sz="1800" u="none" strike="noStrike" cap="none" dirty="0"/>
                    </a:p>
                  </a:txBody>
                  <a:tcPr marL="91450" marR="91450" marT="45725" marB="45725"/>
                </a:tc>
                <a:extLst>
                  <a:ext uri="{0D108BD9-81ED-4DB2-BD59-A6C34878D82A}">
                    <a16:rowId xmlns:a16="http://schemas.microsoft.com/office/drawing/2014/main" val="10002"/>
                  </a:ext>
                </a:extLst>
              </a:tr>
              <a:tr h="1624456">
                <a:tc>
                  <a:txBody>
                    <a:bodyPr/>
                    <a:lstStyle/>
                    <a:p>
                      <a:pPr marL="0" marR="0" lvl="0" indent="0" algn="l" rtl="0">
                        <a:lnSpc>
                          <a:spcPct val="100000"/>
                        </a:lnSpc>
                        <a:spcBef>
                          <a:spcPts val="0"/>
                        </a:spcBef>
                        <a:spcAft>
                          <a:spcPts val="0"/>
                        </a:spcAft>
                        <a:buClr>
                          <a:srgbClr val="000000"/>
                        </a:buClr>
                        <a:buSzPts val="1100"/>
                        <a:buFont typeface="Arial" panose="020B0604020202020204"/>
                        <a:buNone/>
                      </a:pPr>
                      <a:r>
                        <a:rPr lang="fr-FR" sz="1600" b="1" u="none" strike="noStrike" cap="none" dirty="0"/>
                        <a:t>Demandé / Nécessaire </a:t>
                      </a:r>
                      <a:endParaRPr sz="1600" u="none" strike="noStrike" cap="none" dirty="0"/>
                    </a:p>
                    <a:p>
                      <a:pPr marL="0" marR="0" lvl="0" indent="0" algn="l" rtl="0">
                        <a:lnSpc>
                          <a:spcPct val="100000"/>
                        </a:lnSpc>
                        <a:spcBef>
                          <a:spcPts val="0"/>
                        </a:spcBef>
                        <a:spcAft>
                          <a:spcPts val="0"/>
                        </a:spcAft>
                        <a:buClr>
                          <a:srgbClr val="000000"/>
                        </a:buClr>
                        <a:buSzPts val="2000"/>
                        <a:buFont typeface="Arial" panose="020B0604020202020204"/>
                        <a:buNone/>
                      </a:pPr>
                      <a:r>
                        <a:rPr lang="fr-FR" sz="1600" b="1" u="none" strike="noStrike" cap="none" dirty="0"/>
                        <a:t>2024</a:t>
                      </a:r>
                      <a:endParaRPr sz="1600" b="1"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fr-CI" sz="1800" u="none" strike="noStrike" cap="none" dirty="0"/>
                        <a:t>Assistance technique pour le suivi de la mise en œuvre de la campagne, (dénombrement, distribution, enquête post campagne)</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fr-FR" sz="1800" u="none" strike="noStrike" cap="none" dirty="0"/>
                        <a:t>Consultants national et international expert en CPS</a:t>
                      </a: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fr-FR" sz="1800" u="none" strike="noStrike" cap="none" dirty="0"/>
                        <a:t>En cours</a:t>
                      </a:r>
                      <a:endParaRPr sz="18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oogle Shape;134;p19"/>
          <p:cNvGrpSpPr/>
          <p:nvPr/>
        </p:nvGrpSpPr>
        <p:grpSpPr>
          <a:xfrm>
            <a:off x="295275" y="115888"/>
            <a:ext cx="8593138" cy="1008062"/>
            <a:chOff x="0" y="0"/>
            <a:chExt cx="8593004" cy="1007128"/>
          </a:xfrm>
        </p:grpSpPr>
        <p:sp>
          <p:nvSpPr>
            <p:cNvPr id="24578" name="Google Shape;135;p19"/>
            <p:cNvSpPr/>
            <p:nvPr/>
          </p:nvSpPr>
          <p:spPr>
            <a:xfrm>
              <a:off x="4280657" y="984"/>
              <a:ext cx="4312347" cy="1006142"/>
            </a:xfrm>
            <a:prstGeom prst="rightArrow">
              <a:avLst>
                <a:gd name="adj1" fmla="val 75000"/>
                <a:gd name="adj2" fmla="val 49983"/>
              </a:avLst>
            </a:prstGeom>
            <a:solidFill>
              <a:srgbClr val="CFD7E7">
                <a:alpha val="89410"/>
              </a:srgbClr>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4579" name="Google Shape;136;p19"/>
            <p:cNvSpPr/>
            <p:nvPr/>
          </p:nvSpPr>
          <p:spPr>
            <a:xfrm>
              <a:off x="0" y="0"/>
              <a:ext cx="4275836" cy="1007128"/>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37" name="Google Shape;137;p19"/>
            <p:cNvSpPr txBox="1"/>
            <p:nvPr/>
          </p:nvSpPr>
          <p:spPr>
            <a:xfrm>
              <a:off x="49164" y="49164"/>
              <a:ext cx="4177508" cy="9088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000" b="1" cap="none" noProof="1">
                  <a:solidFill>
                    <a:schemeClr val="dk1"/>
                  </a:solidFill>
                  <a:latin typeface="Arial" panose="020B0604020202020204"/>
                  <a:ea typeface="Arial" panose="020B0604020202020204"/>
                  <a:cs typeface="Arial" panose="020B0604020202020204"/>
                  <a:sym typeface="Arial" panose="020B0604020202020204"/>
                </a:rPr>
                <a:t>Priorités et calendrier de recherche  </a:t>
              </a:r>
              <a:endParaRPr sz="2000" cap="none" noProof="1">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38" name="Google Shape;138;p19"/>
          <p:cNvSpPr txBox="1"/>
          <p:nvPr/>
        </p:nvSpPr>
        <p:spPr>
          <a:xfrm>
            <a:off x="188090" y="1253139"/>
            <a:ext cx="8766175" cy="4764203"/>
          </a:xfrm>
          <a:prstGeom prst="rect">
            <a:avLst/>
          </a:prstGeom>
          <a:noFill/>
          <a:ln>
            <a:noFill/>
          </a:ln>
        </p:spPr>
        <p:txBody>
          <a:bodyPr spcFirstLastPara="1" wrap="square" lIns="91425" tIns="45700" rIns="91425" bIns="45700" anchor="t" anchorCtr="0">
            <a:normAutofit fontScale="25000" lnSpcReduction="20000"/>
          </a:bodyPr>
          <a:lstStyle/>
          <a:p>
            <a:pPr marL="342900" marR="0" indent="-292100" fontAlgn="auto">
              <a:spcBef>
                <a:spcPts val="0"/>
              </a:spcBef>
              <a:spcAft>
                <a:spcPts val="0"/>
              </a:spcAft>
              <a:buClr>
                <a:schemeClr val="dk1"/>
              </a:buClr>
              <a:buSzPct val="62000"/>
              <a:buFont typeface="Arial" panose="020B0604020202020204"/>
              <a:buNone/>
            </a:pPr>
            <a:endParaRPr sz="5200" b="1" cap="none" noProof="1">
              <a:solidFill>
                <a:schemeClr val="dk1"/>
              </a:solidFill>
              <a:latin typeface="Calibri" panose="020F0502020204030204"/>
              <a:ea typeface="Calibri" panose="020F0502020204030204"/>
              <a:cs typeface="Calibri" panose="020F0502020204030204"/>
              <a:sym typeface="Calibri" panose="020F0502020204030204"/>
            </a:endParaRPr>
          </a:p>
          <a:p>
            <a:pPr marL="457200" marR="0" fontAlgn="auto">
              <a:spcBef>
                <a:spcPts val="310"/>
              </a:spcBef>
              <a:spcAft>
                <a:spcPts val="0"/>
              </a:spcAft>
              <a:buNone/>
            </a:pPr>
            <a:r>
              <a:rPr lang="fr-FR" sz="8200" b="1" cap="none" noProof="1">
                <a:solidFill>
                  <a:schemeClr val="dk1"/>
                </a:solidFill>
                <a:latin typeface="Calibri" panose="020F0502020204030204"/>
                <a:ea typeface="Calibri" panose="020F0502020204030204"/>
                <a:cs typeface="Calibri" panose="020F0502020204030204"/>
                <a:sym typeface="Calibri" panose="020F0502020204030204"/>
              </a:rPr>
              <a:t>Quelles sont les priorités de recherche </a:t>
            </a:r>
            <a:r>
              <a:rPr lang="fr-FR" sz="8200" b="1" noProof="1">
                <a:solidFill>
                  <a:schemeClr val="dk1"/>
                </a:solidFill>
                <a:latin typeface="Calibri" panose="020F0502020204030204"/>
                <a:ea typeface="Calibri" panose="020F0502020204030204"/>
                <a:cs typeface="Calibri" panose="020F0502020204030204"/>
                <a:sym typeface="Calibri" panose="020F0502020204030204"/>
              </a:rPr>
              <a:t>à mettre en </a:t>
            </a:r>
            <a:r>
              <a:rPr lang="fr-FR" sz="8200" b="1" cap="none" noProof="1">
                <a:solidFill>
                  <a:schemeClr val="dk1"/>
                </a:solidFill>
                <a:latin typeface="Calibri" panose="020F0502020204030204"/>
                <a:ea typeface="Calibri" panose="020F0502020204030204"/>
                <a:cs typeface="Calibri" panose="020F0502020204030204"/>
                <a:sym typeface="Calibri" panose="020F0502020204030204"/>
              </a:rPr>
              <a:t> œuvre  </a:t>
            </a:r>
            <a:endParaRPr sz="3400" b="1" cap="none" noProof="1">
              <a:solidFill>
                <a:srgbClr val="000000"/>
              </a:solidFill>
            </a:endParaRPr>
          </a:p>
          <a:p>
            <a:pPr marL="685800" marR="0" indent="-587375" fontAlgn="auto">
              <a:spcBef>
                <a:spcPts val="310"/>
              </a:spcBef>
              <a:spcAft>
                <a:spcPts val="0"/>
              </a:spcAft>
              <a:buClr>
                <a:schemeClr val="dk1"/>
              </a:buClr>
              <a:buSzPct val="76000"/>
              <a:buFont typeface="Arial" panose="020B0604020202020204"/>
              <a:buNone/>
            </a:pPr>
            <a:endParaRPr lang="fr-FR" sz="8200" b="1" cap="none" noProof="1">
              <a:solidFill>
                <a:schemeClr val="dk1"/>
              </a:solidFill>
              <a:latin typeface="Calibri" panose="020F0502020204030204"/>
              <a:ea typeface="Calibri" panose="020F0502020204030204"/>
              <a:cs typeface="Calibri" panose="020F0502020204030204"/>
              <a:sym typeface="Calibri" panose="020F0502020204030204"/>
            </a:endParaRPr>
          </a:p>
          <a:p>
            <a:pPr marL="457200" marR="0" fontAlgn="auto">
              <a:spcBef>
                <a:spcPts val="310"/>
              </a:spcBef>
              <a:spcAft>
                <a:spcPts val="0"/>
              </a:spcAft>
              <a:buNone/>
            </a:pPr>
            <a:endParaRPr lang="fr-FR" sz="3200" b="1" cap="none" noProof="1">
              <a:solidFill>
                <a:schemeClr val="dk1"/>
              </a:solidFill>
              <a:latin typeface="Calibri" panose="020F0502020204030204"/>
              <a:ea typeface="Calibri" panose="020F0502020204030204"/>
              <a:cs typeface="Calibri" panose="020F0502020204030204"/>
              <a:sym typeface="Calibri" panose="020F0502020204030204"/>
            </a:endParaRPr>
          </a:p>
          <a:p>
            <a:pPr marL="457200" marR="0" fontAlgn="auto">
              <a:spcBef>
                <a:spcPts val="310"/>
              </a:spcBef>
              <a:spcAft>
                <a:spcPts val="0"/>
              </a:spcAft>
              <a:buNone/>
            </a:pPr>
            <a:r>
              <a:rPr lang="fr-FR" sz="8000" b="1" noProof="1">
                <a:solidFill>
                  <a:srgbClr val="00B050"/>
                </a:solidFill>
                <a:latin typeface="Calibri" panose="020F0502020204030204"/>
                <a:ea typeface="Calibri" panose="020F0502020204030204"/>
                <a:cs typeface="Calibri" panose="020F0502020204030204"/>
                <a:sym typeface="Calibri" panose="020F0502020204030204"/>
              </a:rPr>
              <a:t>1. Evaluation de l’impact et le rapport coût/effiacité de l’introduction de la Chimioprévention du paludisme saisonnier dans les zones éligibles du Nord de la Côte d’Ivoire.</a:t>
            </a:r>
          </a:p>
          <a:p>
            <a:pPr marL="457200" marR="0" fontAlgn="auto">
              <a:spcBef>
                <a:spcPts val="310"/>
              </a:spcBef>
              <a:spcAft>
                <a:spcPts val="0"/>
              </a:spcAft>
              <a:buNone/>
            </a:pPr>
            <a:endParaRPr lang="fr-FR" sz="8000" b="1" noProof="1">
              <a:solidFill>
                <a:srgbClr val="FF0000"/>
              </a:solidFill>
              <a:latin typeface="Calibri" panose="020F0502020204030204"/>
              <a:ea typeface="Calibri" panose="020F0502020204030204"/>
              <a:cs typeface="Calibri" panose="020F0502020204030204"/>
              <a:sym typeface="Calibri" panose="020F0502020204030204"/>
            </a:endParaRPr>
          </a:p>
          <a:p>
            <a:pPr marL="457200" fontAlgn="auto">
              <a:spcBef>
                <a:spcPts val="310"/>
              </a:spcBef>
              <a:spcAft>
                <a:spcPts val="0"/>
              </a:spcAft>
            </a:pPr>
            <a:r>
              <a:rPr lang="fr-FR" sz="8000" b="1" dirty="0">
                <a:solidFill>
                  <a:srgbClr val="00B050"/>
                </a:solidFill>
                <a:latin typeface="Calibri" panose="020F0502020204030204"/>
                <a:cs typeface="Calibri" panose="020F0502020204030204"/>
              </a:rPr>
              <a:t>2. Optimisation de la chimioprévention du paludisme saisonnier avec les agents de santé communautaires </a:t>
            </a:r>
            <a:endParaRPr lang="fr-FR" sz="8000" b="1" noProof="1">
              <a:solidFill>
                <a:srgbClr val="00B050"/>
              </a:solidFill>
              <a:latin typeface="Calibri" panose="020F0502020204030204"/>
              <a:cs typeface="Calibri" panose="020F0502020204030204"/>
              <a:sym typeface="Calibri" panose="020F0502020204030204"/>
            </a:endParaRPr>
          </a:p>
          <a:p>
            <a:pPr marL="342900" marR="0" indent="-206375" fontAlgn="auto">
              <a:spcBef>
                <a:spcPts val="430"/>
              </a:spcBef>
              <a:spcAft>
                <a:spcPts val="0"/>
              </a:spcAft>
              <a:buClr>
                <a:schemeClr val="dk1"/>
              </a:buClr>
              <a:buSzPct val="81000"/>
              <a:buFont typeface="Calibri" panose="020F0502020204030204"/>
              <a:buNone/>
            </a:pPr>
            <a:endParaRPr sz="3200" b="1" cap="none" noProof="1">
              <a:solidFill>
                <a:schemeClr val="dk1"/>
              </a:solidFill>
              <a:latin typeface="Calibri" panose="020F0502020204030204"/>
              <a:ea typeface="Calibri" panose="020F0502020204030204"/>
              <a:cs typeface="Calibri" panose="020F0502020204030204"/>
              <a:sym typeface="Calibri" panose="020F0502020204030204"/>
            </a:endParaRPr>
          </a:p>
          <a:p>
            <a:pPr marL="457200" marR="0" fontAlgn="auto">
              <a:spcBef>
                <a:spcPts val="310"/>
              </a:spcBef>
              <a:spcAft>
                <a:spcPts val="0"/>
              </a:spcAft>
              <a:buNone/>
            </a:pPr>
            <a:r>
              <a:rPr lang="fr-FR" sz="8200" b="1" cap="none" noProof="1">
                <a:solidFill>
                  <a:schemeClr val="dk1"/>
                </a:solidFill>
                <a:latin typeface="Calibri" panose="020F0502020204030204"/>
                <a:ea typeface="Calibri" panose="020F0502020204030204"/>
                <a:cs typeface="Calibri" panose="020F0502020204030204"/>
                <a:sym typeface="Calibri" panose="020F0502020204030204"/>
              </a:rPr>
              <a:t>S'ils sont connus, quels sont les partenaires identifiés pour mener à bien cette recherche ?</a:t>
            </a:r>
          </a:p>
          <a:p>
            <a:pPr marL="457200" marR="0" fontAlgn="auto">
              <a:spcBef>
                <a:spcPts val="310"/>
              </a:spcBef>
              <a:spcAft>
                <a:spcPts val="0"/>
              </a:spcAft>
              <a:buNone/>
            </a:pPr>
            <a:r>
              <a:rPr lang="fr-FR" sz="8000" b="1" noProof="1">
                <a:solidFill>
                  <a:srgbClr val="00B050"/>
                </a:solidFill>
                <a:latin typeface="Calibri" panose="020F0502020204030204"/>
                <a:ea typeface="Calibri" panose="020F0502020204030204"/>
                <a:cs typeface="Calibri" panose="020F0502020204030204"/>
                <a:sym typeface="Calibri" panose="020F0502020204030204"/>
              </a:rPr>
              <a:t>FM, PMI, autres</a:t>
            </a:r>
            <a:endParaRPr lang="fr-FR" sz="8000" b="1" noProof="1">
              <a:solidFill>
                <a:srgbClr val="00B050"/>
              </a:solidFill>
              <a:latin typeface="Calibri" panose="020F0502020204030204"/>
              <a:cs typeface="Calibri" panose="020F0502020204030204"/>
              <a:sym typeface="Calibri" panose="020F0502020204030204"/>
            </a:endParaRPr>
          </a:p>
          <a:p>
            <a:pPr marL="457200" marR="0" fontAlgn="auto">
              <a:spcBef>
                <a:spcPts val="310"/>
              </a:spcBef>
              <a:spcAft>
                <a:spcPts val="0"/>
              </a:spcAft>
              <a:buNone/>
            </a:pPr>
            <a:endParaRPr lang="fr-FR" sz="6400" b="1" cap="none" noProof="1">
              <a:solidFill>
                <a:srgbClr val="FF0000"/>
              </a:solidFill>
            </a:endParaRPr>
          </a:p>
          <a:p>
            <a:pPr marL="342900" marR="0" indent="-292100" fontAlgn="auto">
              <a:spcBef>
                <a:spcPts val="160"/>
              </a:spcBef>
              <a:spcAft>
                <a:spcPts val="0"/>
              </a:spcAft>
              <a:buClr>
                <a:schemeClr val="dk1"/>
              </a:buClr>
              <a:buSzPct val="100000"/>
              <a:buFont typeface="Calibri" panose="020F0502020204030204"/>
              <a:buNone/>
            </a:pPr>
            <a:endParaRPr sz="3200" u="sng" cap="none" noProof="1">
              <a:solidFill>
                <a:schemeClr val="dk1"/>
              </a:solidFill>
              <a:latin typeface="Calibri" panose="020F0502020204030204"/>
              <a:ea typeface="Calibri" panose="020F0502020204030204"/>
              <a:cs typeface="Calibri" panose="020F0502020204030204"/>
              <a:sym typeface="Calibri" panose="020F0502020204030204"/>
            </a:endParaRPr>
          </a:p>
          <a:p>
            <a:pPr marL="342900" marR="0" indent="-292100" fontAlgn="auto">
              <a:spcBef>
                <a:spcPts val="160"/>
              </a:spcBef>
              <a:spcAft>
                <a:spcPts val="0"/>
              </a:spcAft>
              <a:buClr>
                <a:schemeClr val="dk1"/>
              </a:buClr>
              <a:buSzPct val="100000"/>
              <a:buFont typeface="Calibri" panose="020F0502020204030204"/>
              <a:buNone/>
            </a:pPr>
            <a:endParaRPr sz="3200" u="sng" cap="none" noProof="1">
              <a:solidFill>
                <a:schemeClr val="dk1"/>
              </a:solidFill>
              <a:latin typeface="Calibri" panose="020F0502020204030204"/>
              <a:ea typeface="Calibri" panose="020F0502020204030204"/>
              <a:cs typeface="Calibri" panose="020F0502020204030204"/>
              <a:sym typeface="Calibri" panose="020F0502020204030204"/>
            </a:endParaRPr>
          </a:p>
          <a:p>
            <a:pPr marL="342900" marR="0" indent="-292100" fontAlgn="auto">
              <a:spcBef>
                <a:spcPts val="160"/>
              </a:spcBef>
              <a:spcAft>
                <a:spcPts val="0"/>
              </a:spcAft>
              <a:buClr>
                <a:schemeClr val="dk1"/>
              </a:buClr>
              <a:buSzPct val="100000"/>
              <a:buFont typeface="Calibri" panose="020F0502020204030204"/>
              <a:buNone/>
            </a:pPr>
            <a:endParaRPr sz="3200" u="sng" cap="none" noProof="1">
              <a:solidFill>
                <a:schemeClr val="dk1"/>
              </a:solidFill>
              <a:latin typeface="Calibri" panose="020F0502020204030204"/>
              <a:ea typeface="Calibri" panose="020F0502020204030204"/>
              <a:cs typeface="Calibri" panose="020F0502020204030204"/>
              <a:sym typeface="Calibri" panose="020F0502020204030204"/>
            </a:endParaRPr>
          </a:p>
          <a:p>
            <a:pPr marL="342900" marR="0" indent="-292100" fontAlgn="auto">
              <a:spcBef>
                <a:spcPts val="160"/>
              </a:spcBef>
              <a:spcAft>
                <a:spcPts val="0"/>
              </a:spcAft>
              <a:buClr>
                <a:schemeClr val="dk1"/>
              </a:buClr>
              <a:buSzPct val="100000"/>
              <a:buFont typeface="Arial" panose="020B0604020202020204"/>
              <a:buNone/>
            </a:pPr>
            <a:endParaRPr sz="3200" u="sng" cap="none" noProof="1">
              <a:solidFill>
                <a:schemeClr val="dk1"/>
              </a:solidFill>
              <a:latin typeface="Calibri" panose="020F0502020204030204"/>
              <a:ea typeface="Calibri" panose="020F0502020204030204"/>
              <a:cs typeface="Calibri" panose="020F0502020204030204"/>
              <a:sym typeface="Calibri" panose="020F0502020204030204"/>
            </a:endParaRPr>
          </a:p>
          <a:p>
            <a:pPr marL="342900" marR="0" indent="-292100" fontAlgn="auto">
              <a:spcBef>
                <a:spcPts val="160"/>
              </a:spcBef>
              <a:spcAft>
                <a:spcPts val="0"/>
              </a:spcAft>
              <a:buClr>
                <a:schemeClr val="dk1"/>
              </a:buClr>
              <a:buSzPct val="100000"/>
              <a:buFont typeface="Calibri" panose="020F0502020204030204"/>
              <a:buNone/>
            </a:pPr>
            <a:endParaRPr sz="3200" u="sng" cap="none" noProof="1">
              <a:solidFill>
                <a:schemeClr val="dk1"/>
              </a:solidFill>
              <a:latin typeface="Calibri" panose="020F0502020204030204"/>
              <a:ea typeface="Calibri" panose="020F0502020204030204"/>
              <a:cs typeface="Calibri" panose="020F0502020204030204"/>
              <a:sym typeface="Calibri" panose="020F0502020204030204"/>
            </a:endParaRPr>
          </a:p>
          <a:p>
            <a:pPr marL="342900" marR="0" indent="-292100" fontAlgn="auto">
              <a:spcBef>
                <a:spcPts val="160"/>
              </a:spcBef>
              <a:spcAft>
                <a:spcPts val="0"/>
              </a:spcAft>
              <a:buClr>
                <a:schemeClr val="dk1"/>
              </a:buClr>
              <a:buSzPct val="100000"/>
              <a:buFont typeface="Calibri" panose="020F0502020204030204"/>
              <a:buNone/>
            </a:pPr>
            <a:endParaRPr sz="3200" u="sng" cap="none" noProof="1">
              <a:solidFill>
                <a:schemeClr val="dk1"/>
              </a:solidFill>
              <a:latin typeface="Calibri" panose="020F0502020204030204"/>
              <a:ea typeface="Calibri" panose="020F0502020204030204"/>
              <a:cs typeface="Calibri" panose="020F0502020204030204"/>
              <a:sym typeface="Calibri" panose="020F0502020204030204"/>
            </a:endParaRPr>
          </a:p>
          <a:p>
            <a:pPr marL="342900" marR="0" indent="-292100" fontAlgn="auto">
              <a:spcBef>
                <a:spcPts val="160"/>
              </a:spcBef>
              <a:spcAft>
                <a:spcPts val="0"/>
              </a:spcAft>
              <a:buClr>
                <a:schemeClr val="dk1"/>
              </a:buClr>
              <a:buSzPct val="100000"/>
              <a:buFont typeface="Arial" panose="020B0604020202020204"/>
              <a:buNone/>
            </a:pPr>
            <a:endParaRPr sz="3200" u="sng" cap="none" noProof="1">
              <a:solidFill>
                <a:schemeClr val="dk1"/>
              </a:solidFill>
              <a:latin typeface="Calibri" panose="020F0502020204030204"/>
              <a:ea typeface="Calibri" panose="020F0502020204030204"/>
              <a:cs typeface="Calibri" panose="020F0502020204030204"/>
              <a:sym typeface="Calibri" panose="020F0502020204030204"/>
            </a:endParaRPr>
          </a:p>
          <a:p>
            <a:pPr marL="342900" marR="0" indent="-292100" fontAlgn="auto">
              <a:spcBef>
                <a:spcPts val="160"/>
              </a:spcBef>
              <a:spcAft>
                <a:spcPts val="0"/>
              </a:spcAft>
              <a:buClr>
                <a:schemeClr val="dk1"/>
              </a:buClr>
              <a:buSzPct val="100000"/>
              <a:buFont typeface="Arial" panose="020B0604020202020204"/>
              <a:buNone/>
            </a:pPr>
            <a:endParaRPr sz="3200" u="sng" cap="none" noProof="1">
              <a:solidFill>
                <a:schemeClr val="dk1"/>
              </a:solidFill>
              <a:latin typeface="Calibri" panose="020F0502020204030204"/>
              <a:ea typeface="Calibri" panose="020F0502020204030204"/>
              <a:cs typeface="Calibri" panose="020F0502020204030204"/>
              <a:sym typeface="Calibri" panose="020F0502020204030204"/>
            </a:endParaRPr>
          </a:p>
          <a:p>
            <a:pPr marL="342900" marR="0" indent="-292100" fontAlgn="auto">
              <a:spcBef>
                <a:spcPts val="160"/>
              </a:spcBef>
              <a:spcAft>
                <a:spcPts val="0"/>
              </a:spcAft>
              <a:buClr>
                <a:schemeClr val="dk1"/>
              </a:buClr>
              <a:buSzPct val="100000"/>
              <a:buFont typeface="Arial" panose="020B0604020202020204"/>
              <a:buNone/>
            </a:pPr>
            <a:endParaRPr sz="3200" u="sng" cap="none" noProof="1">
              <a:solidFill>
                <a:schemeClr val="dk1"/>
              </a:solidFill>
              <a:latin typeface="Calibri" panose="020F0502020204030204"/>
              <a:ea typeface="Calibri" panose="020F0502020204030204"/>
              <a:cs typeface="Calibri" panose="020F0502020204030204"/>
              <a:sym typeface="Calibri" panose="020F0502020204030204"/>
            </a:endParaRPr>
          </a:p>
          <a:p>
            <a:pPr marL="257175" marR="0" indent="-257175" fontAlgn="auto">
              <a:spcBef>
                <a:spcPts val="160"/>
              </a:spcBef>
              <a:spcAft>
                <a:spcPts val="0"/>
              </a:spcAft>
              <a:buClr>
                <a:schemeClr val="dk1"/>
              </a:buClr>
              <a:buSzPct val="100000"/>
              <a:buFont typeface="Arial" panose="020B0604020202020204"/>
              <a:buChar char="•"/>
            </a:pPr>
            <a:r>
              <a:rPr lang="fr-FR" sz="3200" u="sng" cap="none" noProof="1">
                <a:solidFill>
                  <a:schemeClr val="dk1"/>
                </a:solidFill>
                <a:latin typeface="Calibri" panose="020F0502020204030204"/>
                <a:ea typeface="Calibri" panose="020F0502020204030204"/>
                <a:cs typeface="Calibri" panose="020F0502020204030204"/>
                <a:sym typeface="Calibri" panose="020F0502020204030204"/>
              </a:rPr>
              <a:t> </a:t>
            </a:r>
            <a:endParaRPr cap="none" noProof="1">
              <a:solidFill>
                <a:srgbClr val="000000"/>
              </a:solidFill>
              <a:latin typeface="Arial" panose="020B0604020202020204"/>
              <a:ea typeface="Arial" panose="020B0604020202020204"/>
              <a:cs typeface="Arial" panose="020B0604020202020204"/>
              <a:sym typeface="Arial" panose="020B0604020202020204"/>
            </a:endParaRPr>
          </a:p>
          <a:p>
            <a:pPr marL="342900" marR="0" indent="-292100" fontAlgn="auto">
              <a:spcBef>
                <a:spcPts val="160"/>
              </a:spcBef>
              <a:spcAft>
                <a:spcPts val="0"/>
              </a:spcAft>
              <a:buClr>
                <a:schemeClr val="dk1"/>
              </a:buClr>
              <a:buSzPct val="100000"/>
              <a:buFont typeface="Calibri" panose="020F0502020204030204"/>
              <a:buNone/>
            </a:pPr>
            <a:endParaRPr sz="3200" u="sng" cap="none" noProof="1">
              <a:solidFill>
                <a:schemeClr val="dk1"/>
              </a:solidFill>
              <a:latin typeface="Calibri" panose="020F0502020204030204"/>
              <a:ea typeface="Calibri" panose="020F0502020204030204"/>
              <a:cs typeface="Calibri" panose="020F0502020204030204"/>
              <a:sym typeface="Calibri" panose="020F0502020204030204"/>
            </a:endParaRPr>
          </a:p>
          <a:p>
            <a:pPr marL="342900" marR="0" indent="-292100" fontAlgn="auto">
              <a:spcBef>
                <a:spcPts val="160"/>
              </a:spcBef>
              <a:spcAft>
                <a:spcPts val="0"/>
              </a:spcAft>
              <a:buClr>
                <a:schemeClr val="dk1"/>
              </a:buClr>
              <a:buSzPct val="100000"/>
              <a:buFont typeface="Calibri" panose="020F0502020204030204"/>
              <a:buNone/>
            </a:pPr>
            <a:endParaRPr sz="3200" u="sng" cap="none" noProof="1">
              <a:solidFill>
                <a:schemeClr val="dk1"/>
              </a:solidFill>
              <a:latin typeface="Calibri" panose="020F0502020204030204"/>
              <a:ea typeface="Calibri" panose="020F0502020204030204"/>
              <a:cs typeface="Calibri" panose="020F0502020204030204"/>
              <a:sym typeface="Calibri" panose="020F0502020204030204"/>
            </a:endParaRPr>
          </a:p>
          <a:p>
            <a:pPr marL="342900" marR="0" indent="-292100" fontAlgn="auto">
              <a:spcBef>
                <a:spcPts val="160"/>
              </a:spcBef>
              <a:spcAft>
                <a:spcPts val="0"/>
              </a:spcAft>
              <a:buClr>
                <a:schemeClr val="dk1"/>
              </a:buClr>
              <a:buSzPct val="100000"/>
              <a:buFont typeface="Calibri" panose="020F0502020204030204"/>
              <a:buNone/>
            </a:pPr>
            <a:endParaRPr sz="3200" u="sng" cap="none" noProof="1">
              <a:solidFill>
                <a:schemeClr val="dk1"/>
              </a:solidFill>
              <a:latin typeface="Calibri" panose="020F0502020204030204"/>
              <a:ea typeface="Calibri" panose="020F0502020204030204"/>
              <a:cs typeface="Calibri" panose="020F0502020204030204"/>
              <a:sym typeface="Calibri" panose="020F0502020204030204"/>
            </a:endParaRPr>
          </a:p>
          <a:p>
            <a:pPr marL="342900" marR="0" indent="-292100" fontAlgn="auto">
              <a:spcBef>
                <a:spcPts val="160"/>
              </a:spcBef>
              <a:spcAft>
                <a:spcPts val="0"/>
              </a:spcAft>
              <a:buClr>
                <a:schemeClr val="dk1"/>
              </a:buClr>
              <a:buSzPct val="100000"/>
              <a:buFont typeface="Calibri" panose="020F0502020204030204"/>
              <a:buNone/>
            </a:pPr>
            <a:endParaRPr sz="3200" u="sng" cap="none" noProof="1">
              <a:solidFill>
                <a:schemeClr val="dk1"/>
              </a:solidFill>
              <a:latin typeface="Calibri" panose="020F0502020204030204"/>
              <a:ea typeface="Calibri" panose="020F0502020204030204"/>
              <a:cs typeface="Calibri" panose="020F0502020204030204"/>
              <a:sym typeface="Calibri" panose="020F0502020204030204"/>
            </a:endParaRPr>
          </a:p>
          <a:p>
            <a:pPr marL="342900" marR="0" indent="-292100" fontAlgn="auto">
              <a:spcBef>
                <a:spcPts val="160"/>
              </a:spcBef>
              <a:spcAft>
                <a:spcPts val="0"/>
              </a:spcAft>
              <a:buClr>
                <a:schemeClr val="dk1"/>
              </a:buClr>
              <a:buSzPct val="100000"/>
              <a:buFont typeface="Calibri" panose="020F0502020204030204"/>
              <a:buNone/>
            </a:pPr>
            <a:endParaRPr sz="3200" u="sng" cap="none" noProof="1">
              <a:solidFill>
                <a:schemeClr val="dk1"/>
              </a:solidFill>
              <a:latin typeface="Calibri" panose="020F0502020204030204"/>
              <a:ea typeface="Calibri" panose="020F0502020204030204"/>
              <a:cs typeface="Calibri" panose="020F0502020204030204"/>
              <a:sym typeface="Calibri" panose="020F0502020204030204"/>
            </a:endParaRPr>
          </a:p>
          <a:p>
            <a:pPr marL="342900" marR="0" indent="-292100" fontAlgn="auto">
              <a:spcBef>
                <a:spcPts val="160"/>
              </a:spcBef>
              <a:spcAft>
                <a:spcPts val="0"/>
              </a:spcAft>
              <a:buClr>
                <a:schemeClr val="dk1"/>
              </a:buClr>
              <a:buSzPct val="100000"/>
              <a:buFont typeface="Calibri" panose="020F0502020204030204"/>
              <a:buNone/>
            </a:pPr>
            <a:endParaRPr sz="3200" u="sng"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Google Shape;251;p21"/>
          <p:cNvSpPr txBox="1">
            <a:spLocks noGrp="1"/>
          </p:cNvSpPr>
          <p:nvPr>
            <p:ph type="title"/>
          </p:nvPr>
        </p:nvSpPr>
        <p:spPr>
          <a:xfrm>
            <a:off x="222250" y="554846"/>
            <a:ext cx="8229600" cy="1133475"/>
          </a:xfrm>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66092"/>
              </a:buClr>
              <a:buSzPts val="8000"/>
              <a:buFont typeface="Calibri" panose="020F0502020204030204"/>
              <a:buNone/>
            </a:pPr>
            <a:r>
              <a:rPr kumimoji="0" lang="fr-FR" sz="8000" b="1" i="0" u="none" strike="noStrike" kern="0" cap="none" spc="0" normalizeH="0" baseline="0" noProof="1">
                <a:solidFill>
                  <a:srgbClr val="366092"/>
                </a:solidFill>
                <a:latin typeface="Calibri" panose="020F0502020204030204"/>
                <a:ea typeface="Calibri" panose="020F0502020204030204"/>
                <a:cs typeface="Calibri" panose="020F0502020204030204"/>
              </a:rPr>
              <a:t>Merci.</a:t>
            </a:r>
          </a:p>
        </p:txBody>
      </p:sp>
      <p:pic>
        <p:nvPicPr>
          <p:cNvPr id="2" name="Image 1">
            <a:extLst>
              <a:ext uri="{FF2B5EF4-FFF2-40B4-BE49-F238E27FC236}">
                <a16:creationId xmlns:a16="http://schemas.microsoft.com/office/drawing/2014/main" id="{E32D3DB0-924C-ED73-4042-F8E65CC823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363397" y="1056077"/>
            <a:ext cx="4198128" cy="62960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E966EE-4FBD-534E-AAED-6C54465EF91C}"/>
              </a:ext>
            </a:extLst>
          </p:cNvPr>
          <p:cNvSpPr>
            <a:spLocks noGrp="1"/>
          </p:cNvSpPr>
          <p:nvPr>
            <p:ph type="title"/>
          </p:nvPr>
        </p:nvSpPr>
        <p:spPr/>
        <p:txBody>
          <a:bodyPr rtlCol="0"/>
          <a:lstStyle/>
          <a:p>
            <a:pPr rtl="0"/>
            <a:r>
              <a:rPr lang="fr-FR" dirty="0">
                <a:solidFill>
                  <a:srgbClr val="C00000"/>
                </a:solidFill>
              </a:rPr>
              <a:t>Introduction </a:t>
            </a:r>
          </a:p>
        </p:txBody>
      </p:sp>
      <p:sp>
        <p:nvSpPr>
          <p:cNvPr id="10" name="Espace réservé du contenu 2">
            <a:extLst>
              <a:ext uri="{FF2B5EF4-FFF2-40B4-BE49-F238E27FC236}">
                <a16:creationId xmlns:a16="http://schemas.microsoft.com/office/drawing/2014/main" id="{51DBD703-600E-482F-A13B-8305C911F63B}"/>
              </a:ext>
            </a:extLst>
          </p:cNvPr>
          <p:cNvSpPr>
            <a:spLocks noGrp="1"/>
          </p:cNvSpPr>
          <p:nvPr>
            <p:ph sz="half" idx="1"/>
          </p:nvPr>
        </p:nvSpPr>
        <p:spPr>
          <a:xfrm>
            <a:off x="722902" y="2053154"/>
            <a:ext cx="4024589" cy="1207906"/>
          </a:xfrm>
        </p:spPr>
        <p:txBody>
          <a:bodyPr rtlCol="0">
            <a:noAutofit/>
          </a:bodyPr>
          <a:lstStyle/>
          <a:p>
            <a:pPr marL="270272" algn="just">
              <a:lnSpc>
                <a:spcPct val="115000"/>
              </a:lnSpc>
              <a:spcAft>
                <a:spcPts val="600"/>
              </a:spcAft>
            </a:pPr>
            <a:r>
              <a:rPr lang="fr-FR" sz="2400" dirty="0">
                <a:solidFill>
                  <a:srgbClr val="002060"/>
                </a:solidFill>
                <a:latin typeface="Garamond" panose="02020404030301010803" pitchFamily="18" charset="0"/>
                <a:ea typeface="Calibri" panose="020F0502020204030204" pitchFamily="34" charset="0"/>
                <a:cs typeface="Times New Roman" panose="02020603050405020304" pitchFamily="18" charset="0"/>
              </a:rPr>
              <a:t>Etude pilote de mise en œuvre de CPS en Côte d’Ivoire 2021</a:t>
            </a:r>
          </a:p>
          <a:p>
            <a:pPr marL="270272" algn="just">
              <a:lnSpc>
                <a:spcPct val="115000"/>
              </a:lnSpc>
              <a:spcAft>
                <a:spcPts val="600"/>
              </a:spcAft>
            </a:pPr>
            <a:endParaRPr lang="fr-FR" sz="2400" b="1" dirty="0">
              <a:solidFill>
                <a:srgbClr val="002060"/>
              </a:solidFill>
              <a:latin typeface="Garamond" panose="02020404030301010803" pitchFamily="18" charset="0"/>
              <a:ea typeface="Calibri" panose="020F0502020204030204" pitchFamily="34" charset="0"/>
              <a:cs typeface="Times New Roman" panose="02020603050405020304" pitchFamily="18" charset="0"/>
            </a:endParaRPr>
          </a:p>
          <a:p>
            <a:pPr marL="270272" algn="just">
              <a:lnSpc>
                <a:spcPct val="115000"/>
              </a:lnSpc>
              <a:spcAft>
                <a:spcPts val="600"/>
              </a:spcAft>
            </a:pPr>
            <a:endParaRPr lang="fr-FR" sz="2400" b="1" dirty="0">
              <a:solidFill>
                <a:srgbClr val="002060"/>
              </a:solidFill>
              <a:latin typeface="Garamond" panose="02020404030301010803"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BEBD3ECA-B48C-4B11-93ED-95857960E867}"/>
              </a:ext>
            </a:extLst>
          </p:cNvPr>
          <p:cNvSpPr/>
          <p:nvPr/>
        </p:nvSpPr>
        <p:spPr>
          <a:xfrm>
            <a:off x="1136072" y="3669862"/>
            <a:ext cx="7795491" cy="2435374"/>
          </a:xfrm>
          <a:prstGeom prst="rect">
            <a:avLst/>
          </a:prstGeom>
          <a:solidFill>
            <a:srgbClr val="FFFFFF"/>
          </a:solidFill>
          <a:ln w="10795" cap="flat" cmpd="sng" algn="ctr">
            <a:solidFill>
              <a:srgbClr val="40BAD2">
                <a:lumMod val="60000"/>
                <a:lumOff val="40000"/>
              </a:srgbClr>
            </a:solidFill>
            <a:prstDash val="solid"/>
          </a:ln>
          <a:effectLst/>
        </p:spPr>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Garamond" panose="02020404030301010803" pitchFamily="18" charset="0"/>
                <a:ea typeface="Calibri" panose="020F0502020204030204" pitchFamily="34" charset="0"/>
                <a:cs typeface="Times New Roman" panose="02020603050405020304" pitchFamily="18" charset="0"/>
              </a:rPr>
              <a:t>Objectifs </a:t>
            </a:r>
            <a:endParaRPr kumimoji="0" lang="fr-FR"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400" b="0"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Times New Roman" panose="02020603050405020304" pitchFamily="18" charset="0"/>
              </a:rPr>
              <a:t>Déterminer l'acceptabilité et la faisabilité de la réalisation de cinq cycles de CPS pour les familles et le personnel de santé </a:t>
            </a: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r-FR" sz="2000" b="0"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400" b="0" i="0" u="none" strike="noStrike" kern="1200" cap="none" spc="0" normalizeH="0" baseline="0" noProof="0" dirty="0">
                <a:ln>
                  <a:noFill/>
                </a:ln>
                <a:solidFill>
                  <a:srgbClr val="002060"/>
                </a:solidFill>
                <a:effectLst/>
                <a:uLnTx/>
                <a:uFillTx/>
                <a:latin typeface="Garamond" panose="02020404030301010803" pitchFamily="18" charset="0"/>
                <a:ea typeface="Calibri" panose="020F0502020204030204" pitchFamily="34" charset="0"/>
                <a:cs typeface="Times New Roman" panose="02020603050405020304" pitchFamily="18" charset="0"/>
              </a:rPr>
              <a:t>Mesurer l’impact de la stratégie de CPS sur l’incidence du paludisme au niveau de la population cible.</a:t>
            </a:r>
          </a:p>
        </p:txBody>
      </p:sp>
      <p:sp>
        <p:nvSpPr>
          <p:cNvPr id="4" name="Flèche : courbe vers la droite 3">
            <a:extLst>
              <a:ext uri="{FF2B5EF4-FFF2-40B4-BE49-F238E27FC236}">
                <a16:creationId xmlns:a16="http://schemas.microsoft.com/office/drawing/2014/main" id="{C06583AD-8F82-4B1D-A233-38AC9F5A5DAA}"/>
              </a:ext>
            </a:extLst>
          </p:cNvPr>
          <p:cNvSpPr/>
          <p:nvPr/>
        </p:nvSpPr>
        <p:spPr>
          <a:xfrm>
            <a:off x="487046" y="2803107"/>
            <a:ext cx="568958" cy="94230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I"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23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re 41">
            <a:extLst>
              <a:ext uri="{FF2B5EF4-FFF2-40B4-BE49-F238E27FC236}">
                <a16:creationId xmlns:a16="http://schemas.microsoft.com/office/drawing/2014/main" id="{0A330894-D0C4-D546-8FD0-57BDEB2A0285}"/>
              </a:ext>
            </a:extLst>
          </p:cNvPr>
          <p:cNvSpPr>
            <a:spLocks noGrp="1"/>
          </p:cNvSpPr>
          <p:nvPr>
            <p:ph type="title"/>
          </p:nvPr>
        </p:nvSpPr>
        <p:spPr/>
        <p:txBody>
          <a:bodyPr rtlCol="0">
            <a:normAutofit fontScale="90000"/>
          </a:bodyPr>
          <a:lstStyle/>
          <a:p>
            <a:pPr algn="just">
              <a:lnSpc>
                <a:spcPct val="115000"/>
              </a:lnSpc>
              <a:spcBef>
                <a:spcPts val="900"/>
              </a:spcBef>
              <a:spcAft>
                <a:spcPts val="600"/>
              </a:spcAft>
            </a:pPr>
            <a:r>
              <a:rPr lang="fr-FR" dirty="0">
                <a:solidFill>
                  <a:srgbClr val="C00000"/>
                </a:solidFill>
              </a:rPr>
              <a:t>Méthodologie </a:t>
            </a:r>
            <a:r>
              <a:rPr lang="fr-FR" sz="2200" dirty="0">
                <a:solidFill>
                  <a:srgbClr val="C00000"/>
                </a:solidFill>
              </a:rPr>
              <a:t>(1/2)</a:t>
            </a:r>
            <a:endParaRPr lang="fr-CI" sz="2200" dirty="0">
              <a:solidFill>
                <a:srgbClr val="C00000"/>
              </a:solidFill>
            </a:endParaRPr>
          </a:p>
        </p:txBody>
      </p:sp>
      <p:sp>
        <p:nvSpPr>
          <p:cNvPr id="47" name="ZoneTexte 46">
            <a:extLst>
              <a:ext uri="{FF2B5EF4-FFF2-40B4-BE49-F238E27FC236}">
                <a16:creationId xmlns:a16="http://schemas.microsoft.com/office/drawing/2014/main" id="{916AC524-B2CE-45EE-9C81-30D627A9066D}"/>
              </a:ext>
            </a:extLst>
          </p:cNvPr>
          <p:cNvSpPr txBox="1"/>
          <p:nvPr/>
        </p:nvSpPr>
        <p:spPr>
          <a:xfrm>
            <a:off x="471055" y="2434855"/>
            <a:ext cx="8672945" cy="3724096"/>
          </a:xfrm>
          <a:prstGeom prst="rect">
            <a:avLst/>
          </a:prstGeom>
          <a:noFill/>
        </p:spPr>
        <p:txBody>
          <a:bodyPr wrap="square">
            <a:spAutoFit/>
          </a:bodyPr>
          <a:lstStyle/>
          <a:p>
            <a:pPr marL="342900" indent="-342900" algn="just">
              <a:buFont typeface="Wingdings" panose="05000000000000000000" pitchFamily="2" charset="2"/>
              <a:buChar char="q"/>
            </a:pPr>
            <a:r>
              <a:rPr lang="fr-FR" sz="2400" b="1" dirty="0">
                <a:solidFill>
                  <a:srgbClr val="002060"/>
                </a:solidFill>
                <a:latin typeface="Garamond" panose="02020404030301010803" pitchFamily="18" charset="0"/>
                <a:ea typeface="Calibri" panose="020F0502020204030204" pitchFamily="34" charset="0"/>
              </a:rPr>
              <a:t>Site de l'étude</a:t>
            </a:r>
          </a:p>
          <a:p>
            <a:pPr algn="just"/>
            <a:r>
              <a:rPr lang="fr-FR" sz="2400" dirty="0">
                <a:solidFill>
                  <a:srgbClr val="002060"/>
                </a:solidFill>
                <a:effectLst>
                  <a:outerShdw blurRad="38100" dist="38100" dir="2700000" algn="tl">
                    <a:srgbClr val="000000">
                      <a:alpha val="43137"/>
                    </a:srgbClr>
                  </a:outerShdw>
                </a:effectLst>
                <a:latin typeface="Garamond" panose="02020404030301010803" pitchFamily="18" charset="0"/>
              </a:rPr>
              <a:t>PNLP </a:t>
            </a:r>
            <a:r>
              <a:rPr lang="fr-FR" sz="2400" dirty="0">
                <a:solidFill>
                  <a:srgbClr val="002060"/>
                </a:solidFill>
                <a:latin typeface="Garamond" panose="02020404030301010803" pitchFamily="18" charset="0"/>
              </a:rPr>
              <a:t>: a identifié le </a:t>
            </a:r>
            <a:r>
              <a:rPr lang="fr-FR" sz="2400" b="1" dirty="0">
                <a:solidFill>
                  <a:srgbClr val="FF0000"/>
                </a:solidFill>
                <a:latin typeface="Garamond" panose="02020404030301010803" pitchFamily="18" charset="0"/>
              </a:rPr>
              <a:t>DS </a:t>
            </a:r>
            <a:r>
              <a:rPr lang="fr-FR" sz="2400" b="1" dirty="0" err="1">
                <a:solidFill>
                  <a:srgbClr val="FF0000"/>
                </a:solidFill>
                <a:latin typeface="Garamond" panose="02020404030301010803" pitchFamily="18" charset="0"/>
              </a:rPr>
              <a:t>Dikodougou</a:t>
            </a:r>
            <a:r>
              <a:rPr lang="fr-FR" sz="2400" b="1" dirty="0">
                <a:solidFill>
                  <a:srgbClr val="FF0000"/>
                </a:solidFill>
                <a:latin typeface="Garamond" panose="02020404030301010803" pitchFamily="18" charset="0"/>
              </a:rPr>
              <a:t> </a:t>
            </a:r>
            <a:r>
              <a:rPr lang="fr-FR" sz="2400" dirty="0">
                <a:latin typeface="Garamond" panose="02020404030301010803" pitchFamily="18" charset="0"/>
              </a:rPr>
              <a:t>(</a:t>
            </a:r>
            <a:r>
              <a:rPr lang="fr-FR" sz="2400" dirty="0" err="1">
                <a:solidFill>
                  <a:srgbClr val="002060"/>
                </a:solidFill>
                <a:latin typeface="Garamond" panose="02020404030301010803" pitchFamily="18" charset="0"/>
              </a:rPr>
              <a:t>Dikodougou</a:t>
            </a:r>
            <a:r>
              <a:rPr lang="fr-FR" sz="2400" dirty="0">
                <a:solidFill>
                  <a:srgbClr val="002060"/>
                </a:solidFill>
                <a:latin typeface="Garamond" panose="02020404030301010803" pitchFamily="18" charset="0"/>
              </a:rPr>
              <a:t> - </a:t>
            </a:r>
            <a:r>
              <a:rPr lang="fr-FR" sz="2400" dirty="0" err="1">
                <a:solidFill>
                  <a:srgbClr val="002060"/>
                </a:solidFill>
                <a:latin typeface="Garamond" panose="02020404030301010803" pitchFamily="18" charset="0"/>
              </a:rPr>
              <a:t>Kadioha</a:t>
            </a:r>
            <a:r>
              <a:rPr lang="fr-FR" sz="2400" dirty="0">
                <a:solidFill>
                  <a:srgbClr val="002060"/>
                </a:solidFill>
                <a:latin typeface="Garamond" panose="02020404030301010803" pitchFamily="18" charset="0"/>
              </a:rPr>
              <a:t> - </a:t>
            </a:r>
            <a:r>
              <a:rPr lang="fr-FR" sz="2400" dirty="0" err="1">
                <a:solidFill>
                  <a:srgbClr val="002060"/>
                </a:solidFill>
                <a:latin typeface="Garamond" panose="02020404030301010803" pitchFamily="18" charset="0"/>
              </a:rPr>
              <a:t>Sonzorisso</a:t>
            </a:r>
            <a:r>
              <a:rPr lang="fr-FR" sz="2400" dirty="0">
                <a:solidFill>
                  <a:srgbClr val="002060"/>
                </a:solidFill>
                <a:latin typeface="Garamond" panose="02020404030301010803" pitchFamily="18" charset="0"/>
              </a:rPr>
              <a:t> - </a:t>
            </a:r>
            <a:r>
              <a:rPr lang="fr-FR" sz="2400" dirty="0" err="1">
                <a:solidFill>
                  <a:srgbClr val="002060"/>
                </a:solidFill>
                <a:latin typeface="Garamond" panose="02020404030301010803" pitchFamily="18" charset="0"/>
              </a:rPr>
              <a:t>Diendron</a:t>
            </a:r>
            <a:r>
              <a:rPr lang="fr-FR" sz="2400" dirty="0">
                <a:solidFill>
                  <a:srgbClr val="002060"/>
                </a:solidFill>
                <a:latin typeface="Garamond" panose="02020404030301010803" pitchFamily="18" charset="0"/>
              </a:rPr>
              <a:t> – </a:t>
            </a:r>
            <a:r>
              <a:rPr lang="fr-FR" sz="2400" dirty="0" err="1">
                <a:solidFill>
                  <a:srgbClr val="002060"/>
                </a:solidFill>
                <a:latin typeface="Garamond" panose="02020404030301010803" pitchFamily="18" charset="0"/>
              </a:rPr>
              <a:t>Poundia</a:t>
            </a:r>
            <a:r>
              <a:rPr lang="fr-FR" sz="2400" dirty="0">
                <a:solidFill>
                  <a:srgbClr val="002060"/>
                </a:solidFill>
                <a:latin typeface="Garamond" panose="02020404030301010803" pitchFamily="18" charset="0"/>
              </a:rPr>
              <a:t>)</a:t>
            </a:r>
          </a:p>
          <a:p>
            <a:pPr algn="just"/>
            <a:r>
              <a:rPr lang="fr-FR" sz="2400" dirty="0">
                <a:solidFill>
                  <a:srgbClr val="002060"/>
                </a:solidFill>
                <a:latin typeface="Garamond" panose="02020404030301010803" pitchFamily="18" charset="0"/>
              </a:rPr>
              <a:t>dans le Nord de la Côte d’Ivoire contiguë au Sud-Ouest du Burkina Faso </a:t>
            </a:r>
          </a:p>
          <a:p>
            <a:pPr algn="just"/>
            <a:endParaRPr lang="fr-FR" sz="2000" dirty="0">
              <a:solidFill>
                <a:srgbClr val="002060"/>
              </a:solidFill>
              <a:latin typeface="Garamond" panose="02020404030301010803" pitchFamily="18" charset="0"/>
            </a:endParaRPr>
          </a:p>
          <a:p>
            <a:pPr marL="342900" indent="-342900" algn="just">
              <a:buFont typeface="Wingdings" panose="05000000000000000000" pitchFamily="2" charset="2"/>
              <a:buChar char="q"/>
            </a:pPr>
            <a:r>
              <a:rPr lang="fr-FR" sz="2400" b="1" dirty="0">
                <a:solidFill>
                  <a:srgbClr val="002060"/>
                </a:solidFill>
                <a:latin typeface="Garamond" panose="02020404030301010803" pitchFamily="18" charset="0"/>
              </a:rPr>
              <a:t>Populations d’étude</a:t>
            </a:r>
          </a:p>
          <a:p>
            <a:r>
              <a:rPr lang="fr-FR" sz="2400" i="1" dirty="0">
                <a:solidFill>
                  <a:srgbClr val="002060"/>
                </a:solidFill>
                <a:effectLst>
                  <a:outerShdw blurRad="38100" dist="38100" dir="2700000" algn="tl">
                    <a:srgbClr val="000000">
                      <a:alpha val="43137"/>
                    </a:srgbClr>
                  </a:outerShdw>
                </a:effectLst>
                <a:latin typeface="Garamond" panose="02020404030301010803" pitchFamily="18" charset="0"/>
              </a:rPr>
              <a:t>Administration:</a:t>
            </a:r>
            <a:r>
              <a:rPr lang="fr-FR" sz="2400" dirty="0">
                <a:solidFill>
                  <a:srgbClr val="002060"/>
                </a:solidFill>
                <a:latin typeface="Garamond" panose="02020404030301010803" pitchFamily="18" charset="0"/>
              </a:rPr>
              <a:t> enfants de 3 à 59 mois vivant dans le DS </a:t>
            </a:r>
            <a:r>
              <a:rPr lang="fr-FR" sz="2400" dirty="0" err="1">
                <a:solidFill>
                  <a:srgbClr val="002060"/>
                </a:solidFill>
                <a:latin typeface="Garamond" panose="02020404030301010803" pitchFamily="18" charset="0"/>
              </a:rPr>
              <a:t>Dikodougou</a:t>
            </a:r>
            <a:endParaRPr lang="fr-FR" sz="2400" dirty="0">
              <a:solidFill>
                <a:srgbClr val="002060"/>
              </a:solidFill>
              <a:latin typeface="Garamond" panose="02020404030301010803" pitchFamily="18" charset="0"/>
            </a:endParaRPr>
          </a:p>
          <a:p>
            <a:r>
              <a:rPr lang="fr-FR" sz="2400" i="1" dirty="0">
                <a:solidFill>
                  <a:srgbClr val="002060"/>
                </a:solidFill>
                <a:effectLst>
                  <a:outerShdw blurRad="38100" dist="38100" dir="2700000" algn="tl">
                    <a:srgbClr val="000000">
                      <a:alpha val="43137"/>
                    </a:srgbClr>
                  </a:outerShdw>
                </a:effectLst>
                <a:latin typeface="Garamond" panose="02020404030301010803" pitchFamily="18" charset="0"/>
              </a:rPr>
              <a:t>Enquête sociologique d’acceptabilité et de faisabilité  </a:t>
            </a:r>
            <a:r>
              <a:rPr lang="fr-FR" sz="2400" dirty="0">
                <a:solidFill>
                  <a:srgbClr val="002060"/>
                </a:solidFill>
                <a:latin typeface="Garamond" panose="02020404030301010803" pitchFamily="18" charset="0"/>
              </a:rPr>
              <a:t>: agents de santé / parents et gardiens d’enfants inclus ou non dans l’étude</a:t>
            </a:r>
          </a:p>
        </p:txBody>
      </p:sp>
    </p:spTree>
    <p:extLst>
      <p:ext uri="{BB962C8B-B14F-4D97-AF65-F5344CB8AC3E}">
        <p14:creationId xmlns:p14="http://schemas.microsoft.com/office/powerpoint/2010/main" val="318848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re 41">
            <a:extLst>
              <a:ext uri="{FF2B5EF4-FFF2-40B4-BE49-F238E27FC236}">
                <a16:creationId xmlns:a16="http://schemas.microsoft.com/office/drawing/2014/main" id="{0A330894-D0C4-D546-8FD0-57BDEB2A0285}"/>
              </a:ext>
            </a:extLst>
          </p:cNvPr>
          <p:cNvSpPr>
            <a:spLocks noGrp="1"/>
          </p:cNvSpPr>
          <p:nvPr>
            <p:ph type="title"/>
          </p:nvPr>
        </p:nvSpPr>
        <p:spPr/>
        <p:txBody>
          <a:bodyPr rtlCol="0">
            <a:normAutofit fontScale="90000"/>
          </a:bodyPr>
          <a:lstStyle/>
          <a:p>
            <a:pPr algn="just">
              <a:lnSpc>
                <a:spcPct val="115000"/>
              </a:lnSpc>
              <a:spcBef>
                <a:spcPts val="900"/>
              </a:spcBef>
              <a:spcAft>
                <a:spcPts val="600"/>
              </a:spcAft>
            </a:pPr>
            <a:r>
              <a:rPr lang="fr-FR" dirty="0">
                <a:solidFill>
                  <a:srgbClr val="C00000"/>
                </a:solidFill>
              </a:rPr>
              <a:t>Méthodologie </a:t>
            </a:r>
            <a:r>
              <a:rPr lang="fr-FR" sz="2200" dirty="0">
                <a:solidFill>
                  <a:srgbClr val="C00000"/>
                </a:solidFill>
              </a:rPr>
              <a:t>(2/2)</a:t>
            </a:r>
            <a:endParaRPr lang="fr-CI" sz="2200" dirty="0">
              <a:solidFill>
                <a:srgbClr val="C00000"/>
              </a:solidFill>
            </a:endParaRPr>
          </a:p>
        </p:txBody>
      </p:sp>
      <p:sp>
        <p:nvSpPr>
          <p:cNvPr id="7" name="ZoneTexte 6">
            <a:extLst>
              <a:ext uri="{FF2B5EF4-FFF2-40B4-BE49-F238E27FC236}">
                <a16:creationId xmlns:a16="http://schemas.microsoft.com/office/drawing/2014/main" id="{E70AA1C9-8C24-46FF-BA10-CF6086D135D4}"/>
              </a:ext>
            </a:extLst>
          </p:cNvPr>
          <p:cNvSpPr txBox="1"/>
          <p:nvPr/>
        </p:nvSpPr>
        <p:spPr>
          <a:xfrm>
            <a:off x="1432322" y="2350850"/>
            <a:ext cx="6279357" cy="738664"/>
          </a:xfrm>
          <a:prstGeom prst="rect">
            <a:avLst/>
          </a:prstGeom>
          <a:noFill/>
        </p:spPr>
        <p:txBody>
          <a:bodyPr wrap="square">
            <a:spAutoFit/>
          </a:bodyPr>
          <a:lstStyle/>
          <a:p>
            <a:pPr algn="just"/>
            <a:endParaRPr lang="fr-FR" dirty="0">
              <a:solidFill>
                <a:srgbClr val="002060"/>
              </a:solidFill>
              <a:latin typeface="Garamond" panose="02020404030301010803" pitchFamily="18" charset="0"/>
            </a:endParaRPr>
          </a:p>
          <a:p>
            <a:endParaRPr lang="fr-FR" i="1" dirty="0">
              <a:solidFill>
                <a:srgbClr val="002060"/>
              </a:solidFill>
              <a:effectLst>
                <a:outerShdw blurRad="38100" dist="38100" dir="2700000" algn="tl">
                  <a:srgbClr val="000000">
                    <a:alpha val="43137"/>
                  </a:srgbClr>
                </a:outerShdw>
              </a:effectLst>
              <a:latin typeface="Garamond" panose="02020404030301010803" pitchFamily="18" charset="0"/>
            </a:endParaRPr>
          </a:p>
          <a:p>
            <a:endParaRPr lang="fr-FR" sz="600" dirty="0">
              <a:solidFill>
                <a:srgbClr val="002060"/>
              </a:solidFill>
              <a:latin typeface="Garamond" panose="02020404030301010803" pitchFamily="18" charset="0"/>
            </a:endParaRPr>
          </a:p>
        </p:txBody>
      </p:sp>
      <p:sp>
        <p:nvSpPr>
          <p:cNvPr id="10" name="ZoneTexte 9">
            <a:extLst>
              <a:ext uri="{FF2B5EF4-FFF2-40B4-BE49-F238E27FC236}">
                <a16:creationId xmlns:a16="http://schemas.microsoft.com/office/drawing/2014/main" id="{ACBF5305-ACCE-A497-C2CC-A88D5F2EFF4F}"/>
              </a:ext>
            </a:extLst>
          </p:cNvPr>
          <p:cNvSpPr txBox="1"/>
          <p:nvPr/>
        </p:nvSpPr>
        <p:spPr>
          <a:xfrm>
            <a:off x="631787" y="2223399"/>
            <a:ext cx="7551632" cy="3785652"/>
          </a:xfrm>
          <a:prstGeom prst="rect">
            <a:avLst/>
          </a:prstGeom>
          <a:noFill/>
        </p:spPr>
        <p:txBody>
          <a:bodyPr wrap="square">
            <a:spAutoFit/>
          </a:bodyPr>
          <a:lstStyle/>
          <a:p>
            <a:pPr marL="473869" indent="-342900">
              <a:buFont typeface="Wingdings" panose="05000000000000000000" pitchFamily="2" charset="2"/>
              <a:buChar char="Ø"/>
            </a:pPr>
            <a:r>
              <a:rPr lang="fr-FR" sz="2400" b="1" i="1" dirty="0">
                <a:solidFill>
                  <a:srgbClr val="002060"/>
                </a:solidFill>
                <a:latin typeface="Garamond" panose="02020404030301010803" pitchFamily="18" charset="0"/>
              </a:rPr>
              <a:t>Stratégie communautaire de distribution de médicaments et surveillance des effets indésirables</a:t>
            </a:r>
          </a:p>
          <a:p>
            <a:pPr marL="130969"/>
            <a:endParaRPr lang="fr-FR" sz="2400" dirty="0">
              <a:solidFill>
                <a:srgbClr val="C00000"/>
              </a:solidFill>
              <a:latin typeface="Microsoft Himalaya" panose="01010100010101010101" pitchFamily="2" charset="0"/>
              <a:ea typeface="Microsoft Himalaya" panose="01010100010101010101" pitchFamily="2" charset="0"/>
              <a:cs typeface="Microsoft Himalaya" panose="01010100010101010101" pitchFamily="2" charset="0"/>
            </a:endParaRPr>
          </a:p>
          <a:p>
            <a:pPr marL="130969"/>
            <a:r>
              <a:rPr lang="fr-FR" sz="2800" dirty="0">
                <a:solidFill>
                  <a:srgbClr val="C00000"/>
                </a:solidFill>
                <a:latin typeface="Microsoft Himalaya" panose="01010100010101010101" pitchFamily="2" charset="0"/>
                <a:ea typeface="Microsoft Himalaya" panose="01010100010101010101" pitchFamily="2" charset="0"/>
                <a:cs typeface="Microsoft Himalaya" panose="01010100010101010101" pitchFamily="2" charset="0"/>
              </a:rPr>
              <a:t>5 mois </a:t>
            </a:r>
            <a:r>
              <a:rPr lang="fr-FR" sz="2800" dirty="0">
                <a:latin typeface="Microsoft Himalaya" panose="01010100010101010101" pitchFamily="2" charset="0"/>
                <a:ea typeface="Microsoft Himalaya" panose="01010100010101010101" pitchFamily="2" charset="0"/>
                <a:cs typeface="Microsoft Himalaya" panose="01010100010101010101" pitchFamily="2" charset="0"/>
              </a:rPr>
              <a:t>(cycles) consécutifs (juillet –novembre 2021)</a:t>
            </a:r>
          </a:p>
          <a:p>
            <a:pPr marL="130969"/>
            <a:r>
              <a:rPr lang="fr-FR" sz="2800" dirty="0">
                <a:solidFill>
                  <a:srgbClr val="C00000"/>
                </a:solidFill>
                <a:latin typeface="Microsoft Himalaya" panose="01010100010101010101" pitchFamily="2" charset="0"/>
                <a:ea typeface="Microsoft Himalaya" panose="01010100010101010101" pitchFamily="2" charset="0"/>
                <a:cs typeface="Microsoft Himalaya" panose="01010100010101010101" pitchFamily="2" charset="0"/>
              </a:rPr>
              <a:t>3 jours </a:t>
            </a:r>
            <a:r>
              <a:rPr lang="fr-FR" sz="2800" dirty="0">
                <a:latin typeface="Microsoft Himalaya" panose="01010100010101010101" pitchFamily="2" charset="0"/>
                <a:ea typeface="Microsoft Himalaya" panose="01010100010101010101" pitchFamily="2" charset="0"/>
                <a:cs typeface="Microsoft Himalaya" panose="01010100010101010101" pitchFamily="2" charset="0"/>
              </a:rPr>
              <a:t>par cycle</a:t>
            </a:r>
          </a:p>
          <a:p>
            <a:pPr marL="130969"/>
            <a:r>
              <a:rPr lang="fr-FR" sz="2800" dirty="0">
                <a:solidFill>
                  <a:srgbClr val="C00000"/>
                </a:solidFill>
                <a:latin typeface="Microsoft Himalaya" panose="01010100010101010101" pitchFamily="2" charset="0"/>
                <a:ea typeface="Microsoft Himalaya" panose="01010100010101010101" pitchFamily="2" charset="0"/>
                <a:cs typeface="Microsoft Himalaya" panose="01010100010101010101" pitchFamily="2" charset="0"/>
              </a:rPr>
              <a:t>Jour</a:t>
            </a:r>
            <a:r>
              <a:rPr lang="fr-FR" sz="2800" dirty="0">
                <a:solidFill>
                  <a:srgbClr val="002060"/>
                </a:solidFill>
                <a:latin typeface="Microsoft Himalaya" panose="01010100010101010101" pitchFamily="2" charset="0"/>
                <a:ea typeface="Microsoft Himalaya" panose="01010100010101010101" pitchFamily="2" charset="0"/>
                <a:cs typeface="Microsoft Himalaya" panose="01010100010101010101" pitchFamily="2" charset="0"/>
              </a:rPr>
              <a:t> </a:t>
            </a:r>
            <a:r>
              <a:rPr lang="fr-FR" sz="2800" dirty="0">
                <a:solidFill>
                  <a:srgbClr val="C00000"/>
                </a:solidFill>
                <a:latin typeface="Microsoft Himalaya" panose="01010100010101010101" pitchFamily="2" charset="0"/>
                <a:ea typeface="Microsoft Himalaya" panose="01010100010101010101" pitchFamily="2" charset="0"/>
                <a:cs typeface="Microsoft Himalaya" panose="01010100010101010101" pitchFamily="2" charset="0"/>
              </a:rPr>
              <a:t>1</a:t>
            </a:r>
            <a:r>
              <a:rPr lang="fr-FR" sz="2800" dirty="0">
                <a:solidFill>
                  <a:srgbClr val="002060"/>
                </a:solidFill>
                <a:latin typeface="Microsoft Himalaya" panose="01010100010101010101" pitchFamily="2" charset="0"/>
                <a:ea typeface="Microsoft Himalaya" panose="01010100010101010101" pitchFamily="2" charset="0"/>
                <a:cs typeface="Microsoft Himalaya" panose="01010100010101010101" pitchFamily="2" charset="0"/>
              </a:rPr>
              <a:t> : </a:t>
            </a:r>
            <a:r>
              <a:rPr lang="fr-FR" sz="2800" dirty="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ASC</a:t>
            </a:r>
            <a:r>
              <a:rPr lang="fr-FR" sz="2800"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 </a:t>
            </a:r>
            <a:r>
              <a:rPr lang="fr-FR" sz="2800" dirty="0">
                <a:solidFill>
                  <a:srgbClr val="002060"/>
                </a:solidFill>
                <a:latin typeface="Microsoft Himalaya" panose="01010100010101010101" pitchFamily="2" charset="0"/>
                <a:ea typeface="Microsoft Himalaya" panose="01010100010101010101" pitchFamily="2" charset="0"/>
                <a:cs typeface="Microsoft Himalaya" panose="01010100010101010101" pitchFamily="2" charset="0"/>
              </a:rPr>
              <a:t>= traitement unique de SP 500mg de </a:t>
            </a:r>
            <a:r>
              <a:rPr lang="fr-FR" sz="2800" dirty="0" err="1">
                <a:solidFill>
                  <a:srgbClr val="002060"/>
                </a:solidFill>
                <a:latin typeface="Microsoft Himalaya" panose="01010100010101010101" pitchFamily="2" charset="0"/>
                <a:ea typeface="Microsoft Himalaya" panose="01010100010101010101" pitchFamily="2" charset="0"/>
                <a:cs typeface="Microsoft Himalaya" panose="01010100010101010101" pitchFamily="2" charset="0"/>
              </a:rPr>
              <a:t>sulfadoxine</a:t>
            </a:r>
            <a:r>
              <a:rPr lang="fr-FR" sz="2800" dirty="0">
                <a:solidFill>
                  <a:srgbClr val="002060"/>
                </a:solidFill>
                <a:latin typeface="Microsoft Himalaya" panose="01010100010101010101" pitchFamily="2" charset="0"/>
                <a:ea typeface="Microsoft Himalaya" panose="01010100010101010101" pitchFamily="2" charset="0"/>
                <a:cs typeface="Microsoft Himalaya" panose="01010100010101010101" pitchFamily="2" charset="0"/>
              </a:rPr>
              <a:t>/25 mg de pyriméthamine et d'AQ 150mg (12-59 mois) / 250 mg de </a:t>
            </a:r>
            <a:r>
              <a:rPr lang="fr-FR" sz="2800" dirty="0" err="1">
                <a:solidFill>
                  <a:srgbClr val="002060"/>
                </a:solidFill>
                <a:latin typeface="Microsoft Himalaya" panose="01010100010101010101" pitchFamily="2" charset="0"/>
                <a:ea typeface="Microsoft Himalaya" panose="01010100010101010101" pitchFamily="2" charset="0"/>
                <a:cs typeface="Microsoft Himalaya" panose="01010100010101010101" pitchFamily="2" charset="0"/>
              </a:rPr>
              <a:t>sulfadoxine</a:t>
            </a:r>
            <a:r>
              <a:rPr lang="fr-FR" sz="2800" dirty="0">
                <a:solidFill>
                  <a:srgbClr val="002060"/>
                </a:solidFill>
                <a:latin typeface="Microsoft Himalaya" panose="01010100010101010101" pitchFamily="2" charset="0"/>
                <a:ea typeface="Microsoft Himalaya" panose="01010100010101010101" pitchFamily="2" charset="0"/>
                <a:cs typeface="Microsoft Himalaya" panose="01010100010101010101" pitchFamily="2" charset="0"/>
              </a:rPr>
              <a:t>/12,5 mg de pyriméthamine) et AQ 75 mg (&lt; 1 an)</a:t>
            </a:r>
          </a:p>
          <a:p>
            <a:pPr marL="130969"/>
            <a:r>
              <a:rPr lang="fr-FR" sz="2800" dirty="0">
                <a:solidFill>
                  <a:srgbClr val="C00000"/>
                </a:solidFill>
                <a:latin typeface="Microsoft Himalaya" panose="01010100010101010101" pitchFamily="2" charset="0"/>
                <a:ea typeface="Microsoft Himalaya" panose="01010100010101010101" pitchFamily="2" charset="0"/>
                <a:cs typeface="Microsoft Himalaya" panose="01010100010101010101" pitchFamily="2" charset="0"/>
              </a:rPr>
              <a:t>Jours 2 et 3 </a:t>
            </a:r>
            <a:r>
              <a:rPr lang="fr-FR" sz="2800" dirty="0">
                <a:solidFill>
                  <a:srgbClr val="002060"/>
                </a:solidFill>
                <a:latin typeface="Microsoft Himalaya" panose="01010100010101010101" pitchFamily="2" charset="0"/>
                <a:ea typeface="Microsoft Himalaya" panose="01010100010101010101" pitchFamily="2" charset="0"/>
                <a:cs typeface="Microsoft Himalaya" panose="01010100010101010101" pitchFamily="2" charset="0"/>
              </a:rPr>
              <a:t> : </a:t>
            </a:r>
            <a:r>
              <a:rPr lang="fr-FR" sz="2800" dirty="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Mères </a:t>
            </a:r>
            <a:r>
              <a:rPr lang="fr-FR" sz="2800" dirty="0">
                <a:solidFill>
                  <a:srgbClr val="002060"/>
                </a:solidFill>
                <a:latin typeface="Microsoft Himalaya" panose="01010100010101010101" pitchFamily="2" charset="0"/>
                <a:ea typeface="Microsoft Himalaya" panose="01010100010101010101" pitchFamily="2" charset="0"/>
                <a:cs typeface="Microsoft Himalaya" panose="01010100010101010101" pitchFamily="2" charset="0"/>
              </a:rPr>
              <a:t>= AQ 150mg (12-59 mois) /AQ 75 mg (&lt;1 an) </a:t>
            </a:r>
          </a:p>
        </p:txBody>
      </p:sp>
    </p:spTree>
    <p:extLst>
      <p:ext uri="{BB962C8B-B14F-4D97-AF65-F5344CB8AC3E}">
        <p14:creationId xmlns:p14="http://schemas.microsoft.com/office/powerpoint/2010/main" val="347974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3">
            <a:extLst>
              <a:ext uri="{FF2B5EF4-FFF2-40B4-BE49-F238E27FC236}">
                <a16:creationId xmlns:a16="http://schemas.microsoft.com/office/drawing/2014/main" id="{30E3DEF1-054A-4A27-B3B5-40F1830ABC55}"/>
              </a:ext>
            </a:extLst>
          </p:cNvPr>
          <p:cNvSpPr txBox="1">
            <a:spLocks/>
          </p:cNvSpPr>
          <p:nvPr/>
        </p:nvSpPr>
        <p:spPr>
          <a:xfrm>
            <a:off x="2489490" y="1831089"/>
            <a:ext cx="4326946" cy="483038"/>
          </a:xfrm>
          <a:prstGeom prst="rect">
            <a:avLst/>
          </a:prstGeom>
        </p:spPr>
        <p:txBody>
          <a:bodyPr lIns="0" tIns="0" rIns="0" bIns="0" rtlCol="0" anchor="b"/>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dirty="0">
                <a:solidFill>
                  <a:srgbClr val="C00000"/>
                </a:solidFill>
              </a:rPr>
              <a:t>Données d'administration</a:t>
            </a:r>
          </a:p>
        </p:txBody>
      </p:sp>
      <p:sp>
        <p:nvSpPr>
          <p:cNvPr id="6" name="Titre 3">
            <a:extLst>
              <a:ext uri="{FF2B5EF4-FFF2-40B4-BE49-F238E27FC236}">
                <a16:creationId xmlns:a16="http://schemas.microsoft.com/office/drawing/2014/main" id="{67C7213C-72AA-6920-FBDE-19A68A54858C}"/>
              </a:ext>
            </a:extLst>
          </p:cNvPr>
          <p:cNvSpPr>
            <a:spLocks noGrp="1"/>
          </p:cNvSpPr>
          <p:nvPr>
            <p:ph type="title"/>
          </p:nvPr>
        </p:nvSpPr>
        <p:spPr>
          <a:xfrm>
            <a:off x="771527" y="999068"/>
            <a:ext cx="5857875" cy="645284"/>
          </a:xfrm>
        </p:spPr>
        <p:txBody>
          <a:bodyPr/>
          <a:lstStyle/>
          <a:p>
            <a:r>
              <a:rPr lang="fr-FR" dirty="0">
                <a:solidFill>
                  <a:srgbClr val="C00000"/>
                </a:solidFill>
              </a:rPr>
              <a:t>Résultats </a:t>
            </a:r>
            <a:r>
              <a:rPr lang="fr-FR" sz="2000" dirty="0">
                <a:solidFill>
                  <a:srgbClr val="C00000"/>
                </a:solidFill>
              </a:rPr>
              <a:t>(1/3) </a:t>
            </a:r>
            <a:endParaRPr lang="fr-CI" sz="2000" dirty="0">
              <a:solidFill>
                <a:srgbClr val="C00000"/>
              </a:solidFill>
            </a:endParaRPr>
          </a:p>
        </p:txBody>
      </p:sp>
      <p:sp>
        <p:nvSpPr>
          <p:cNvPr id="8" name="ZoneTexte 7">
            <a:extLst>
              <a:ext uri="{FF2B5EF4-FFF2-40B4-BE49-F238E27FC236}">
                <a16:creationId xmlns:a16="http://schemas.microsoft.com/office/drawing/2014/main" id="{51FDD62E-7C03-B2FA-3E88-33882B9BCBA1}"/>
              </a:ext>
            </a:extLst>
          </p:cNvPr>
          <p:cNvSpPr txBox="1"/>
          <p:nvPr/>
        </p:nvSpPr>
        <p:spPr>
          <a:xfrm>
            <a:off x="666422" y="6038640"/>
            <a:ext cx="7674014" cy="708912"/>
          </a:xfrm>
          <a:prstGeom prst="rect">
            <a:avLst/>
          </a:prstGeom>
          <a:noFill/>
        </p:spPr>
        <p:txBody>
          <a:bodyPr wrap="square">
            <a:spAutoFit/>
          </a:bodyPr>
          <a:lstStyle/>
          <a:p>
            <a:pPr algn="ctr">
              <a:lnSpc>
                <a:spcPct val="115000"/>
              </a:lnSpc>
              <a:spcAft>
                <a:spcPts val="1000"/>
              </a:spcAft>
            </a:pPr>
            <a:r>
              <a:rPr lang="fr-FR" sz="1800" i="1" u="sng" dirty="0">
                <a:effectLst/>
                <a:latin typeface="Arial" panose="020B0604020202020204" pitchFamily="34" charset="0"/>
                <a:ea typeface="Calibri" panose="020F0502020204030204" pitchFamily="34" charset="0"/>
                <a:cs typeface="Times New Roman" panose="02020603050405020304" pitchFamily="18" charset="0"/>
              </a:rPr>
              <a:t> Taux d'administration des enfants pendant les 5 cycles dans les différentes localités</a:t>
            </a:r>
            <a:endParaRPr lang="fr-CI"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Graphique 8">
            <a:extLst>
              <a:ext uri="{FF2B5EF4-FFF2-40B4-BE49-F238E27FC236}">
                <a16:creationId xmlns:a16="http://schemas.microsoft.com/office/drawing/2014/main" id="{8232992E-BCD3-F928-1DB6-70C6D071CDAF}"/>
              </a:ext>
            </a:extLst>
          </p:cNvPr>
          <p:cNvGraphicFramePr/>
          <p:nvPr/>
        </p:nvGraphicFramePr>
        <p:xfrm>
          <a:off x="323273" y="2397967"/>
          <a:ext cx="5763491" cy="3640673"/>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a:extLst>
              <a:ext uri="{FF2B5EF4-FFF2-40B4-BE49-F238E27FC236}">
                <a16:creationId xmlns:a16="http://schemas.microsoft.com/office/drawing/2014/main" id="{A8FD7B90-BB73-2165-983D-DD1221BE9C75}"/>
              </a:ext>
            </a:extLst>
          </p:cNvPr>
          <p:cNvSpPr txBox="1"/>
          <p:nvPr/>
        </p:nvSpPr>
        <p:spPr>
          <a:xfrm>
            <a:off x="6220691" y="2900585"/>
            <a:ext cx="2923309" cy="2503249"/>
          </a:xfrm>
          <a:prstGeom prst="rect">
            <a:avLst/>
          </a:prstGeom>
          <a:noFill/>
        </p:spPr>
        <p:txBody>
          <a:bodyPr wrap="square">
            <a:spAutoFit/>
          </a:bodyPr>
          <a:lstStyle/>
          <a:p>
            <a:pPr marL="285750" indent="-285750" algn="just">
              <a:spcAft>
                <a:spcPts val="1000"/>
              </a:spcAft>
              <a:buFont typeface="Wingdings" panose="05000000000000000000" pitchFamily="2" charset="2"/>
              <a:buChar char="§"/>
            </a:pPr>
            <a:r>
              <a:rPr lang="fr-CI" sz="2000" dirty="0">
                <a:solidFill>
                  <a:srgbClr val="002060"/>
                </a:solidFill>
                <a:latin typeface="Garamond" panose="02020404030301010803" pitchFamily="18" charset="0"/>
              </a:rPr>
              <a:t>Taux &gt; 50% 1er  cycle. </a:t>
            </a:r>
          </a:p>
          <a:p>
            <a:pPr marL="285750" indent="-285750" algn="just">
              <a:spcAft>
                <a:spcPts val="1000"/>
              </a:spcAft>
              <a:buFont typeface="Wingdings" panose="05000000000000000000" pitchFamily="2" charset="2"/>
              <a:buChar char="§"/>
            </a:pPr>
            <a:r>
              <a:rPr lang="fr-CI" sz="2000" dirty="0" err="1">
                <a:solidFill>
                  <a:srgbClr val="002060"/>
                </a:solidFill>
                <a:latin typeface="Garamond" panose="02020404030301010803" pitchFamily="18" charset="0"/>
              </a:rPr>
              <a:t>Dikodougou</a:t>
            </a:r>
            <a:r>
              <a:rPr lang="fr-CI" sz="2000" dirty="0">
                <a:solidFill>
                  <a:srgbClr val="002060"/>
                </a:solidFill>
                <a:latin typeface="Garamond" panose="02020404030301010803" pitchFamily="18" charset="0"/>
              </a:rPr>
              <a:t>+ d’enfants: taux les plus bas/3 1er cycles. </a:t>
            </a:r>
          </a:p>
          <a:p>
            <a:pPr marL="285750" indent="-285750" algn="just">
              <a:spcAft>
                <a:spcPts val="1000"/>
              </a:spcAft>
              <a:buFont typeface="Wingdings" panose="05000000000000000000" pitchFamily="2" charset="2"/>
              <a:buChar char="§"/>
            </a:pPr>
            <a:r>
              <a:rPr lang="fr-CI" sz="2000" dirty="0">
                <a:solidFill>
                  <a:srgbClr val="002060"/>
                </a:solidFill>
                <a:latin typeface="Garamond" panose="02020404030301010803" pitchFamily="18" charset="0"/>
              </a:rPr>
              <a:t>Croissance générale des </a:t>
            </a:r>
            <a:r>
              <a:rPr lang="fr-FR" sz="2000" dirty="0">
                <a:solidFill>
                  <a:srgbClr val="002060"/>
                </a:solidFill>
                <a:latin typeface="Garamond" panose="02020404030301010803" pitchFamily="18" charset="0"/>
              </a:rPr>
              <a:t>taux à partir du 3ème cycle </a:t>
            </a:r>
          </a:p>
        </p:txBody>
      </p:sp>
    </p:spTree>
    <p:extLst>
      <p:ext uri="{BB962C8B-B14F-4D97-AF65-F5344CB8AC3E}">
        <p14:creationId xmlns:p14="http://schemas.microsoft.com/office/powerpoint/2010/main" val="3283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a:extLst>
              <a:ext uri="{FF2B5EF4-FFF2-40B4-BE49-F238E27FC236}">
                <a16:creationId xmlns:a16="http://schemas.microsoft.com/office/drawing/2014/main" id="{224ADBB2-AC78-D5DB-E26C-5BA1E15FD54E}"/>
              </a:ext>
            </a:extLst>
          </p:cNvPr>
          <p:cNvSpPr txBox="1">
            <a:spLocks/>
          </p:cNvSpPr>
          <p:nvPr/>
        </p:nvSpPr>
        <p:spPr>
          <a:xfrm>
            <a:off x="923927" y="1151468"/>
            <a:ext cx="5857875" cy="645284"/>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C00000"/>
                </a:solidFill>
              </a:rPr>
              <a:t>Résultats </a:t>
            </a:r>
            <a:r>
              <a:rPr lang="fr-FR" sz="2000" dirty="0">
                <a:solidFill>
                  <a:srgbClr val="C00000"/>
                </a:solidFill>
              </a:rPr>
              <a:t>(2/3) </a:t>
            </a:r>
            <a:endParaRPr lang="fr-CI" sz="2000" dirty="0">
              <a:solidFill>
                <a:srgbClr val="C00000"/>
              </a:solidFill>
            </a:endParaRPr>
          </a:p>
        </p:txBody>
      </p:sp>
      <p:sp>
        <p:nvSpPr>
          <p:cNvPr id="9" name="ZoneTexte 8">
            <a:extLst>
              <a:ext uri="{FF2B5EF4-FFF2-40B4-BE49-F238E27FC236}">
                <a16:creationId xmlns:a16="http://schemas.microsoft.com/office/drawing/2014/main" id="{EE93D691-5B9B-BD03-6A30-4D323051C966}"/>
              </a:ext>
            </a:extLst>
          </p:cNvPr>
          <p:cNvSpPr txBox="1"/>
          <p:nvPr/>
        </p:nvSpPr>
        <p:spPr>
          <a:xfrm>
            <a:off x="322407" y="2352511"/>
            <a:ext cx="8091053" cy="3726854"/>
          </a:xfrm>
          <a:prstGeom prst="rect">
            <a:avLst/>
          </a:prstGeom>
          <a:noFill/>
        </p:spPr>
        <p:txBody>
          <a:bodyPr wrap="square">
            <a:spAutoFit/>
          </a:bodyPr>
          <a:lstStyle/>
          <a:p>
            <a:pPr marL="342900" indent="-342900" algn="just">
              <a:lnSpc>
                <a:spcPct val="115000"/>
              </a:lnSpc>
              <a:spcAft>
                <a:spcPts val="1000"/>
              </a:spcAft>
              <a:buFont typeface="Wingdings" panose="05000000000000000000" pitchFamily="2" charset="2"/>
              <a:buChar char="§"/>
            </a:pPr>
            <a:r>
              <a:rPr lang="fr-CI" sz="2400" dirty="0">
                <a:solidFill>
                  <a:srgbClr val="002060"/>
                </a:solidFill>
                <a:latin typeface="Garamond" panose="02020404030301010803" pitchFamily="18" charset="0"/>
              </a:rPr>
              <a:t>Croissance </a:t>
            </a:r>
            <a:r>
              <a:rPr lang="fr-FR" sz="2400" dirty="0">
                <a:solidFill>
                  <a:srgbClr val="002060"/>
                </a:solidFill>
                <a:latin typeface="Garamond" panose="02020404030301010803" pitchFamily="18" charset="0"/>
              </a:rPr>
              <a:t>à partir du 3ème passage marque adhésion des populations et persévérance des agents de santé qui mettaient en œuvre des stratégies avancées pour toucher le plus grand nombre d’enfants. </a:t>
            </a:r>
          </a:p>
          <a:p>
            <a:pPr marL="342900" indent="-342900" algn="just">
              <a:lnSpc>
                <a:spcPct val="115000"/>
              </a:lnSpc>
              <a:spcAft>
                <a:spcPts val="1000"/>
              </a:spcAft>
              <a:buFont typeface="Wingdings" panose="05000000000000000000" pitchFamily="2" charset="2"/>
              <a:buChar char="§"/>
            </a:pPr>
            <a:endParaRPr lang="fr-FR" sz="2400" dirty="0">
              <a:solidFill>
                <a:srgbClr val="002060"/>
              </a:solidFill>
              <a:latin typeface="Garamond" panose="02020404030301010803" pitchFamily="18" charset="0"/>
            </a:endParaRPr>
          </a:p>
          <a:p>
            <a:pPr marL="342900" indent="-342900" algn="just">
              <a:lnSpc>
                <a:spcPct val="115000"/>
              </a:lnSpc>
              <a:spcAft>
                <a:spcPts val="1000"/>
              </a:spcAft>
              <a:buFont typeface="Wingdings" panose="05000000000000000000" pitchFamily="2" charset="2"/>
              <a:buChar char="§"/>
            </a:pPr>
            <a:r>
              <a:rPr lang="fr-FR" sz="2400" dirty="0">
                <a:solidFill>
                  <a:srgbClr val="002060"/>
                </a:solidFill>
                <a:latin typeface="Garamond" panose="02020404030301010803" pitchFamily="18" charset="0"/>
              </a:rPr>
              <a:t>Réputation de l’efficacité des médicaments a occasionné plus </a:t>
            </a:r>
            <a:r>
              <a:rPr lang="fr-FR" sz="2400" b="1" dirty="0">
                <a:solidFill>
                  <a:srgbClr val="002060"/>
                </a:solidFill>
                <a:latin typeface="Garamond" panose="02020404030301010803" pitchFamily="18" charset="0"/>
              </a:rPr>
              <a:t>grande motivation chez les agents de santé </a:t>
            </a:r>
            <a:r>
              <a:rPr lang="fr-FR" sz="2400" dirty="0">
                <a:solidFill>
                  <a:srgbClr val="002060"/>
                </a:solidFill>
                <a:latin typeface="Garamond" panose="02020404030301010803" pitchFamily="18" charset="0"/>
              </a:rPr>
              <a:t>et </a:t>
            </a:r>
            <a:r>
              <a:rPr lang="fr-FR" sz="2400" b="1" dirty="0">
                <a:solidFill>
                  <a:srgbClr val="002060"/>
                </a:solidFill>
                <a:latin typeface="Garamond" panose="02020404030301010803" pitchFamily="18" charset="0"/>
              </a:rPr>
              <a:t>meilleure réceptivité des populations</a:t>
            </a:r>
            <a:r>
              <a:rPr lang="fr-FR" sz="2400" dirty="0">
                <a:solidFill>
                  <a:srgbClr val="002060"/>
                </a:solidFill>
                <a:latin typeface="Garamond" panose="02020404030301010803" pitchFamily="18" charset="0"/>
              </a:rPr>
              <a:t>. </a:t>
            </a:r>
            <a:endParaRPr lang="fr-CI" sz="2400"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88512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a:extLst>
              <a:ext uri="{FF2B5EF4-FFF2-40B4-BE49-F238E27FC236}">
                <a16:creationId xmlns:a16="http://schemas.microsoft.com/office/drawing/2014/main" id="{177951DC-847D-329A-BBA2-81C4693CD555}"/>
              </a:ext>
            </a:extLst>
          </p:cNvPr>
          <p:cNvSpPr>
            <a:spLocks noGrp="1"/>
          </p:cNvSpPr>
          <p:nvPr>
            <p:ph sz="half" idx="1"/>
          </p:nvPr>
        </p:nvSpPr>
        <p:spPr>
          <a:xfrm>
            <a:off x="745837" y="2609489"/>
            <a:ext cx="7652326" cy="3568696"/>
          </a:xfrm>
        </p:spPr>
        <p:txBody>
          <a:bodyPr>
            <a:normAutofit fontScale="25000" lnSpcReduction="20000"/>
          </a:bodyPr>
          <a:lstStyle/>
          <a:p>
            <a:pPr marL="342900" lvl="0" indent="-342900" algn="just">
              <a:lnSpc>
                <a:spcPct val="115000"/>
              </a:lnSpc>
              <a:buFont typeface="Wingdings" panose="05000000000000000000" pitchFamily="2" charset="2"/>
              <a:buChar char=""/>
            </a:pPr>
            <a:r>
              <a:rPr lang="fr-FR" sz="9600" dirty="0">
                <a:solidFill>
                  <a:srgbClr val="002060"/>
                </a:solidFill>
                <a:latin typeface="Garamond" panose="02020404030301010803" pitchFamily="18" charset="0"/>
              </a:rPr>
              <a:t>Ressources humaines pour réalisation de la CPS pour 1701 enfants:</a:t>
            </a:r>
          </a:p>
          <a:p>
            <a:pPr marL="442913" lvl="0" algn="just">
              <a:lnSpc>
                <a:spcPct val="115000"/>
              </a:lnSpc>
            </a:pPr>
            <a:r>
              <a:rPr lang="fr-FR" sz="9600" dirty="0">
                <a:solidFill>
                  <a:srgbClr val="002060"/>
                </a:solidFill>
                <a:latin typeface="Garamond" panose="02020404030301010803" pitchFamily="18" charset="0"/>
              </a:rPr>
              <a:t>8 ASC pour la distribution des médicaments </a:t>
            </a:r>
          </a:p>
          <a:p>
            <a:pPr marL="442913" lvl="0" algn="just">
              <a:lnSpc>
                <a:spcPct val="115000"/>
              </a:lnSpc>
            </a:pPr>
            <a:r>
              <a:rPr lang="fr-FR" sz="9600" dirty="0">
                <a:solidFill>
                  <a:srgbClr val="002060"/>
                </a:solidFill>
                <a:latin typeface="Garamond" panose="02020404030301010803" pitchFamily="18" charset="0"/>
              </a:rPr>
              <a:t>2 superviseurs (infirmiers) </a:t>
            </a:r>
          </a:p>
          <a:p>
            <a:pPr marL="442913" lvl="0" algn="just">
              <a:lnSpc>
                <a:spcPct val="115000"/>
              </a:lnSpc>
            </a:pPr>
            <a:r>
              <a:rPr lang="fr-FR" sz="9600" dirty="0">
                <a:solidFill>
                  <a:srgbClr val="002060"/>
                </a:solidFill>
                <a:latin typeface="Garamond" panose="02020404030301010803" pitchFamily="18" charset="0"/>
              </a:rPr>
              <a:t>1 pharmacien pour la gestion des médicaments ;</a:t>
            </a:r>
          </a:p>
          <a:p>
            <a:pPr marL="442913" lvl="0" algn="just">
              <a:lnSpc>
                <a:spcPct val="115000"/>
              </a:lnSpc>
            </a:pPr>
            <a:endParaRPr lang="fr-FR" sz="9600" dirty="0">
              <a:solidFill>
                <a:srgbClr val="002060"/>
              </a:solidFill>
              <a:latin typeface="Garamond" panose="02020404030301010803" pitchFamily="18" charset="0"/>
            </a:endParaRPr>
          </a:p>
          <a:p>
            <a:pPr lvl="0" algn="just">
              <a:lnSpc>
                <a:spcPct val="115000"/>
              </a:lnSpc>
            </a:pPr>
            <a:r>
              <a:rPr lang="fr-FR" sz="9600" dirty="0">
                <a:solidFill>
                  <a:srgbClr val="002060"/>
                </a:solidFill>
                <a:latin typeface="Garamond" panose="02020404030301010803" pitchFamily="18" charset="0"/>
              </a:rPr>
              <a:t>Toutes ces ressources étaient disponibles.</a:t>
            </a:r>
          </a:p>
          <a:p>
            <a:pPr marL="342900" lvl="0" indent="-342900" algn="just">
              <a:lnSpc>
                <a:spcPct val="115000"/>
              </a:lnSpc>
              <a:buFont typeface="Wingdings" panose="05000000000000000000" pitchFamily="2" charset="2"/>
              <a:buChar char=""/>
            </a:pPr>
            <a:endParaRPr lang="fr-FR" sz="6200" dirty="0">
              <a:solidFill>
                <a:srgbClr val="002060"/>
              </a:solidFill>
              <a:latin typeface="Garamond" panose="02020404030301010803" pitchFamily="18" charset="0"/>
            </a:endParaRPr>
          </a:p>
          <a:p>
            <a:pPr lvl="0" algn="just">
              <a:lnSpc>
                <a:spcPct val="115000"/>
              </a:lnSpc>
            </a:pPr>
            <a:endParaRPr lang="fr-FR" sz="6200" dirty="0">
              <a:solidFill>
                <a:srgbClr val="002060"/>
              </a:solidFill>
              <a:latin typeface="Garamond" panose="02020404030301010803" pitchFamily="18" charset="0"/>
            </a:endParaRPr>
          </a:p>
        </p:txBody>
      </p:sp>
      <p:sp>
        <p:nvSpPr>
          <p:cNvPr id="14" name="ZoneTexte 13">
            <a:extLst>
              <a:ext uri="{FF2B5EF4-FFF2-40B4-BE49-F238E27FC236}">
                <a16:creationId xmlns:a16="http://schemas.microsoft.com/office/drawing/2014/main" id="{9758A2A9-E7DB-ADAE-B322-31A470A88786}"/>
              </a:ext>
            </a:extLst>
          </p:cNvPr>
          <p:cNvSpPr txBox="1"/>
          <p:nvPr/>
        </p:nvSpPr>
        <p:spPr>
          <a:xfrm>
            <a:off x="914691" y="2045980"/>
            <a:ext cx="4572000" cy="424732"/>
          </a:xfrm>
          <a:prstGeom prst="rect">
            <a:avLst/>
          </a:prstGeom>
          <a:noFill/>
        </p:spPr>
        <p:txBody>
          <a:bodyPr wrap="square">
            <a:spAutoFit/>
          </a:bodyPr>
          <a:lstStyle/>
          <a:p>
            <a:pPr defTabSz="685800">
              <a:lnSpc>
                <a:spcPct val="90000"/>
              </a:lnSpc>
              <a:spcBef>
                <a:spcPct val="0"/>
              </a:spcBef>
            </a:pPr>
            <a:r>
              <a:rPr lang="fr-CI" sz="2400" b="1" dirty="0">
                <a:solidFill>
                  <a:srgbClr val="C00000"/>
                </a:solidFill>
                <a:latin typeface="+mj-lt"/>
                <a:ea typeface="+mj-ea"/>
                <a:cs typeface="+mj-cs"/>
              </a:rPr>
              <a:t>Faisabilité de 5 cycles de CPS</a:t>
            </a:r>
          </a:p>
        </p:txBody>
      </p:sp>
      <p:sp>
        <p:nvSpPr>
          <p:cNvPr id="15" name="Titre 3">
            <a:extLst>
              <a:ext uri="{FF2B5EF4-FFF2-40B4-BE49-F238E27FC236}">
                <a16:creationId xmlns:a16="http://schemas.microsoft.com/office/drawing/2014/main" id="{769B1B90-705F-07AE-E2F3-999D5E1E3AA8}"/>
              </a:ext>
            </a:extLst>
          </p:cNvPr>
          <p:cNvSpPr txBox="1">
            <a:spLocks/>
          </p:cNvSpPr>
          <p:nvPr/>
        </p:nvSpPr>
        <p:spPr>
          <a:xfrm>
            <a:off x="914691" y="1003301"/>
            <a:ext cx="5857875" cy="645284"/>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C00000"/>
                </a:solidFill>
              </a:rPr>
              <a:t>Résultats </a:t>
            </a:r>
            <a:r>
              <a:rPr lang="fr-FR" sz="2000" dirty="0">
                <a:solidFill>
                  <a:srgbClr val="C00000"/>
                </a:solidFill>
              </a:rPr>
              <a:t>(3/3) </a:t>
            </a:r>
            <a:endParaRPr lang="fr-CI" sz="2000" dirty="0">
              <a:solidFill>
                <a:srgbClr val="C00000"/>
              </a:solidFill>
            </a:endParaRPr>
          </a:p>
        </p:txBody>
      </p:sp>
    </p:spTree>
    <p:extLst>
      <p:ext uri="{BB962C8B-B14F-4D97-AF65-F5344CB8AC3E}">
        <p14:creationId xmlns:p14="http://schemas.microsoft.com/office/powerpoint/2010/main" val="42865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oogle Shape;127;g207aaa14ad4_0_11"/>
          <p:cNvGrpSpPr/>
          <p:nvPr/>
        </p:nvGrpSpPr>
        <p:grpSpPr>
          <a:xfrm>
            <a:off x="285368" y="66525"/>
            <a:ext cx="8591550" cy="1008062"/>
            <a:chOff x="0" y="0"/>
            <a:chExt cx="8592857" cy="1007184"/>
          </a:xfrm>
        </p:grpSpPr>
        <p:sp>
          <p:nvSpPr>
            <p:cNvPr id="22530" name="Google Shape;128;g207aaa14ad4_0_11"/>
            <p:cNvSpPr/>
            <p:nvPr/>
          </p:nvSpPr>
          <p:spPr>
            <a:xfrm>
              <a:off x="4280657" y="984"/>
              <a:ext cx="4312200" cy="1006200"/>
            </a:xfrm>
            <a:prstGeom prst="rightArrow">
              <a:avLst>
                <a:gd name="adj1" fmla="val 75000"/>
                <a:gd name="adj2" fmla="val 49999"/>
              </a:avLst>
            </a:prstGeom>
            <a:solidFill>
              <a:srgbClr val="D9D2E9"/>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2531" name="Google Shape;129;g207aaa14ad4_0_11"/>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30" name="Google Shape;130;g207aaa14ad4_0_11"/>
            <p:cNvSpPr txBox="1"/>
            <p:nvPr/>
          </p:nvSpPr>
          <p:spPr>
            <a:xfrm>
              <a:off x="49164" y="49164"/>
              <a:ext cx="4177500"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000" b="1" cap="none" noProof="1">
                  <a:solidFill>
                    <a:schemeClr val="dk1"/>
                  </a:solidFill>
                  <a:latin typeface="Arial" panose="020B0604020202020204"/>
                  <a:ea typeface="Arial" panose="020B0604020202020204"/>
                  <a:cs typeface="Arial" panose="020B0604020202020204"/>
                  <a:sym typeface="Arial" panose="020B0604020202020204"/>
                </a:rPr>
                <a:t>Principaux enseignements tirés / </a:t>
              </a:r>
              <a:endParaRPr sz="2000" b="1" cap="none" noProof="1">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31" name="Google Shape;131;g207aaa14ad4_0_11"/>
          <p:cNvSpPr txBox="1"/>
          <p:nvPr/>
        </p:nvSpPr>
        <p:spPr>
          <a:xfrm>
            <a:off x="24384" y="1074503"/>
            <a:ext cx="9095232" cy="5487988"/>
          </a:xfrm>
          <a:prstGeom prst="rect">
            <a:avLst/>
          </a:prstGeom>
          <a:noFill/>
          <a:ln>
            <a:noFill/>
          </a:ln>
        </p:spPr>
        <p:txBody>
          <a:bodyPr spcFirstLastPara="1" wrap="square" lIns="91425" tIns="45700" rIns="91425" bIns="45700" anchor="t" anchorCtr="0">
            <a:normAutofit/>
          </a:bodyPr>
          <a:lstStyle/>
          <a:p>
            <a:pPr marR="0" fontAlgn="auto">
              <a:spcBef>
                <a:spcPts val="360"/>
              </a:spcBef>
              <a:spcAft>
                <a:spcPts val="0"/>
              </a:spcAft>
              <a:buClr>
                <a:schemeClr val="dk1"/>
              </a:buClr>
              <a:buSzPts val="1100"/>
              <a:buFont typeface="Arial" panose="020B0604020202020204"/>
              <a:buNone/>
            </a:pPr>
            <a:endParaRPr lang="fr-FR" sz="2400" noProof="1">
              <a:solidFill>
                <a:schemeClr val="dk1"/>
              </a:solidFill>
              <a:latin typeface="Calibri" panose="020F0502020204030204"/>
              <a:ea typeface="Calibri" panose="020F0502020204030204"/>
              <a:cs typeface="Calibri" panose="020F0502020204030204"/>
              <a:sym typeface="Calibri" panose="020F0502020204030204"/>
            </a:endParaRPr>
          </a:p>
          <a:p>
            <a:pPr marL="257175" indent="-257175" algn="just">
              <a:buFont typeface="Wingdings" panose="05000000000000000000" pitchFamily="2" charset="2"/>
              <a:buChar char="q"/>
            </a:pPr>
            <a:r>
              <a:rPr lang="fr-FR" sz="2400" dirty="0">
                <a:solidFill>
                  <a:srgbClr val="333333"/>
                </a:solidFill>
                <a:latin typeface="Garamond" panose="02020404030301010803" pitchFamily="18" charset="0"/>
                <a:cs typeface="Times New Roman" panose="02020603050405020304" pitchFamily="18" charset="0"/>
              </a:rPr>
              <a:t> Croissance du taux de couverture à partir du 3</a:t>
            </a:r>
            <a:r>
              <a:rPr lang="fr-FR" sz="2400" baseline="30000" dirty="0">
                <a:solidFill>
                  <a:srgbClr val="333333"/>
                </a:solidFill>
                <a:latin typeface="Garamond" panose="02020404030301010803" pitchFamily="18" charset="0"/>
                <a:cs typeface="Times New Roman" panose="02020603050405020304" pitchFamily="18" charset="0"/>
              </a:rPr>
              <a:t>ème</a:t>
            </a:r>
            <a:r>
              <a:rPr lang="fr-FR" sz="2400" dirty="0">
                <a:solidFill>
                  <a:srgbClr val="333333"/>
                </a:solidFill>
                <a:latin typeface="Garamond" panose="02020404030301010803" pitchFamily="18" charset="0"/>
                <a:cs typeface="Times New Roman" panose="02020603050405020304" pitchFamily="18" charset="0"/>
              </a:rPr>
              <a:t> passage et niveau d’adhérence au fil des passages confirment les attitudes favorables des parents et des agents de santé vis-à-vis de la CPS. </a:t>
            </a:r>
          </a:p>
          <a:p>
            <a:pPr marL="257175" indent="-257175" algn="just">
              <a:buFont typeface="Wingdings" panose="05000000000000000000" pitchFamily="2" charset="2"/>
              <a:buChar char="q"/>
            </a:pPr>
            <a:r>
              <a:rPr lang="fr-FR" sz="2400" dirty="0">
                <a:solidFill>
                  <a:srgbClr val="333333"/>
                </a:solidFill>
                <a:latin typeface="Garamond" panose="02020404030301010803" pitchFamily="18" charset="0"/>
                <a:cs typeface="Times New Roman" panose="02020603050405020304" pitchFamily="18" charset="0"/>
              </a:rPr>
              <a:t> Difficulté majeure occasionnée par l’absence des enfants à cause des travaux champêtres, a été surmontée par les agents de santé à travers la mise en œuvre d’une stratégie avancée. </a:t>
            </a:r>
          </a:p>
          <a:p>
            <a:pPr marL="257175" indent="-257175" algn="just">
              <a:buFont typeface="Wingdings" panose="05000000000000000000" pitchFamily="2" charset="2"/>
              <a:buChar char="q"/>
            </a:pPr>
            <a:r>
              <a:rPr lang="fr-FR" sz="2400" dirty="0">
                <a:solidFill>
                  <a:srgbClr val="333333"/>
                </a:solidFill>
                <a:latin typeface="Garamond" panose="02020404030301010803" pitchFamily="18" charset="0"/>
                <a:cs typeface="Times New Roman" panose="02020603050405020304" pitchFamily="18" charset="0"/>
              </a:rPr>
              <a:t> Les ressources matériels et humaines existantes, l’efficacité prouvée de la chimio-prévention du paludisme saisonnier montrent une bonne faisabilité de la CPS. </a:t>
            </a:r>
          </a:p>
          <a:p>
            <a:pPr marL="257175" indent="-257175" algn="just">
              <a:buFont typeface="Wingdings" panose="05000000000000000000" pitchFamily="2" charset="2"/>
              <a:buChar char="q"/>
            </a:pPr>
            <a:r>
              <a:rPr lang="fr-FR" sz="2400" dirty="0">
                <a:solidFill>
                  <a:srgbClr val="333333"/>
                </a:solidFill>
                <a:latin typeface="Garamond" panose="02020404030301010803" pitchFamily="18" charset="0"/>
                <a:cs typeface="Times New Roman" panose="02020603050405020304" pitchFamily="18" charset="0"/>
              </a:rPr>
              <a:t> On en déduit que l’intervention pourrait être mise en œuvre dans d’autres Districts Sanitaires du pays.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Google Shape;97;p15"/>
          <p:cNvGraphicFramePr/>
          <p:nvPr>
            <p:extLst>
              <p:ext uri="{D42A27DB-BD31-4B8C-83A1-F6EECF244321}">
                <p14:modId xmlns:p14="http://schemas.microsoft.com/office/powerpoint/2010/main" val="2286527337"/>
              </p:ext>
            </p:extLst>
          </p:nvPr>
        </p:nvGraphicFramePr>
        <p:xfrm>
          <a:off x="196376" y="1020761"/>
          <a:ext cx="8693624" cy="5359237"/>
        </p:xfrm>
        <a:graphic>
          <a:graphicData uri="http://schemas.openxmlformats.org/drawingml/2006/table">
            <a:tbl>
              <a:tblPr firstRow="1" bandRow="1">
                <a:noFill/>
              </a:tblPr>
              <a:tblGrid>
                <a:gridCol w="2880513">
                  <a:extLst>
                    <a:ext uri="{9D8B030D-6E8A-4147-A177-3AD203B41FA5}">
                      <a16:colId xmlns:a16="http://schemas.microsoft.com/office/drawing/2014/main" val="20000"/>
                    </a:ext>
                  </a:extLst>
                </a:gridCol>
                <a:gridCol w="2906138">
                  <a:extLst>
                    <a:ext uri="{9D8B030D-6E8A-4147-A177-3AD203B41FA5}">
                      <a16:colId xmlns:a16="http://schemas.microsoft.com/office/drawing/2014/main" val="20001"/>
                    </a:ext>
                  </a:extLst>
                </a:gridCol>
                <a:gridCol w="2906973">
                  <a:extLst>
                    <a:ext uri="{9D8B030D-6E8A-4147-A177-3AD203B41FA5}">
                      <a16:colId xmlns:a16="http://schemas.microsoft.com/office/drawing/2014/main" val="20002"/>
                    </a:ext>
                  </a:extLst>
                </a:gridCol>
              </a:tblGrid>
              <a:tr h="493613">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endParaRPr sz="2000" u="none" strike="noStrike" cap="none"/>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fr-FR" sz="2000" u="none" strike="noStrike" cap="none" dirty="0"/>
                        <a:t>            2023</a:t>
                      </a:r>
                      <a:endParaRPr sz="1400" u="none" strike="noStrike" cap="none" dirty="0"/>
                    </a:p>
                  </a:txBody>
                  <a:tcPr marL="68575" marR="68575" marT="34300" marB="34300"/>
                </a:tc>
                <a:tc>
                  <a:txBody>
                    <a:bodyPr/>
                    <a:lstStyle/>
                    <a:p>
                      <a:pPr marL="0" marR="0" lvl="0" indent="0" algn="ctr" rtl="0">
                        <a:lnSpc>
                          <a:spcPct val="100000"/>
                        </a:lnSpc>
                        <a:spcBef>
                          <a:spcPts val="0"/>
                        </a:spcBef>
                        <a:spcAft>
                          <a:spcPts val="0"/>
                        </a:spcAft>
                        <a:buClr>
                          <a:schemeClr val="dk1"/>
                        </a:buClr>
                        <a:buSzPts val="2000"/>
                        <a:buFont typeface="Calibri" panose="020F0502020204030204"/>
                        <a:buNone/>
                      </a:pPr>
                      <a:r>
                        <a:rPr lang="fr-FR" sz="2000" u="none" strike="noStrike" cap="none" dirty="0"/>
                        <a:t>2024</a:t>
                      </a:r>
                      <a:endParaRPr sz="1400" u="none" strike="noStrike" cap="none" dirty="0"/>
                    </a:p>
                  </a:txBody>
                  <a:tcPr marL="68575" marR="68575" marT="34300" marB="34300"/>
                </a:tc>
                <a:extLst>
                  <a:ext uri="{0D108BD9-81ED-4DB2-BD59-A6C34878D82A}">
                    <a16:rowId xmlns:a16="http://schemas.microsoft.com/office/drawing/2014/main" val="10000"/>
                  </a:ext>
                </a:extLst>
              </a:tr>
              <a:tr h="2054736">
                <a:tc>
                  <a:txBody>
                    <a:bodyPr/>
                    <a:lstStyle/>
                    <a:p>
                      <a:pPr marL="0" marR="0" lvl="0" indent="0" algn="l" rtl="0">
                        <a:lnSpc>
                          <a:spcPct val="100000"/>
                        </a:lnSpc>
                        <a:spcBef>
                          <a:spcPts val="0"/>
                        </a:spcBef>
                        <a:spcAft>
                          <a:spcPts val="0"/>
                        </a:spcAft>
                        <a:buClr>
                          <a:schemeClr val="dk1"/>
                        </a:buClr>
                        <a:buSzPts val="2000"/>
                        <a:buFont typeface="Calibri" panose="020F0502020204030204"/>
                        <a:buNone/>
                      </a:pPr>
                      <a:r>
                        <a:rPr lang="fr-FR" sz="1400" b="1" u="none" strike="noStrike" cap="none" dirty="0"/>
                        <a:t>Nombre de districts éligibles </a:t>
                      </a:r>
                      <a:r>
                        <a:rPr lang="fr-FR" sz="1400" b="1" u="none" strike="noStrike" cap="none" dirty="0">
                          <a:solidFill>
                            <a:schemeClr val="tx1"/>
                          </a:solidFill>
                        </a:rPr>
                        <a:t>à</a:t>
                      </a:r>
                      <a:r>
                        <a:rPr lang="en-US" altLang="fr-FR" sz="1400" b="1" u="none" strike="noStrike" cap="none" dirty="0"/>
                        <a:t> la CPS</a:t>
                      </a:r>
                      <a:r>
                        <a:rPr lang="fr-FR" sz="1400" b="1" u="none" strike="noStrike" cap="none" dirty="0"/>
                        <a:t> </a:t>
                      </a:r>
                      <a:endParaRPr sz="1400" b="1" dirty="0">
                        <a:solidFill>
                          <a:schemeClr val="bg1">
                            <a:lumMod val="65000"/>
                          </a:schemeClr>
                        </a:solidFill>
                      </a:endParaRPr>
                    </a:p>
                  </a:txBody>
                  <a:tcPr marL="68575" marR="68575" marT="34300" marB="34300"/>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fr-CI" sz="1400" b="1" u="none" strike="noStrike" cap="none" dirty="0">
                          <a:solidFill>
                            <a:schemeClr val="tx1"/>
                          </a:solidFill>
                        </a:rPr>
                        <a:t>16 districts sanitaires</a:t>
                      </a:r>
                    </a:p>
                    <a:p>
                      <a:pPr marL="0" marR="0" lvl="0" indent="0" algn="l" rtl="0">
                        <a:lnSpc>
                          <a:spcPct val="100000"/>
                        </a:lnSpc>
                        <a:spcBef>
                          <a:spcPts val="0"/>
                        </a:spcBef>
                        <a:spcAft>
                          <a:spcPts val="0"/>
                        </a:spcAft>
                        <a:buClr>
                          <a:srgbClr val="000000"/>
                        </a:buClr>
                        <a:buSzPts val="1400"/>
                        <a:buFont typeface="Arial" panose="020B0604020202020204"/>
                        <a:buNone/>
                      </a:pPr>
                      <a:endParaRPr lang="fr-CI" sz="1400" b="1" u="none" strike="noStrike" cap="none" dirty="0">
                        <a:solidFill>
                          <a:schemeClr val="tx1"/>
                        </a:solidFill>
                      </a:endParaRPr>
                    </a:p>
                    <a:p>
                      <a:pPr marL="0" marR="0" lvl="0" indent="0" algn="l" rtl="0">
                        <a:lnSpc>
                          <a:spcPct val="100000"/>
                        </a:lnSpc>
                        <a:spcBef>
                          <a:spcPts val="0"/>
                        </a:spcBef>
                        <a:spcAft>
                          <a:spcPts val="0"/>
                        </a:spcAft>
                        <a:buClr>
                          <a:srgbClr val="000000"/>
                        </a:buClr>
                        <a:buSzPts val="1400"/>
                        <a:buFont typeface="Arial" panose="020B0604020202020204"/>
                        <a:buNone/>
                      </a:pPr>
                      <a:r>
                        <a:rPr lang="fr-CI" sz="1400" b="1" u="none" strike="noStrike" cap="none" dirty="0">
                          <a:solidFill>
                            <a:schemeClr val="tx1"/>
                          </a:solidFill>
                        </a:rPr>
                        <a:t>Trois critères:</a:t>
                      </a:r>
                    </a:p>
                    <a:p>
                      <a:pPr marL="0" marR="0" lvl="0" indent="0" algn="l" rtl="0">
                        <a:lnSpc>
                          <a:spcPct val="100000"/>
                        </a:lnSpc>
                        <a:spcBef>
                          <a:spcPts val="0"/>
                        </a:spcBef>
                        <a:spcAft>
                          <a:spcPts val="0"/>
                        </a:spcAft>
                        <a:buClr>
                          <a:srgbClr val="000000"/>
                        </a:buClr>
                        <a:buSzPts val="1400"/>
                        <a:buFont typeface="Arial" panose="020B0604020202020204"/>
                        <a:buNone/>
                      </a:pPr>
                      <a:r>
                        <a:rPr lang="fr-CI" sz="1400" u="none" strike="noStrike" cap="none" dirty="0">
                          <a:solidFill>
                            <a:schemeClr val="tx1"/>
                          </a:solidFill>
                        </a:rPr>
                        <a:t>- Incidence annuel &gt; 60% sur 4 mois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r>
                        <a:rPr lang="fr-CI" sz="1400" u="none" strike="noStrike" cap="none" dirty="0">
                          <a:solidFill>
                            <a:schemeClr val="tx1"/>
                          </a:solidFill>
                        </a:rPr>
                        <a:t>- Incidence </a:t>
                      </a:r>
                      <a:r>
                        <a:rPr lang="fr-FR" sz="1400" b="0" i="0" u="none" strike="noStrike" cap="none" dirty="0">
                          <a:solidFill>
                            <a:schemeClr val="tx1"/>
                          </a:solidFill>
                          <a:effectLst/>
                          <a:latin typeface="+mn-lt"/>
                          <a:ea typeface="+mn-ea"/>
                          <a:cs typeface="+mn-cs"/>
                          <a:sym typeface="Arial" panose="020B0604020202020204"/>
                        </a:rPr>
                        <a:t>≥ </a:t>
                      </a:r>
                      <a:r>
                        <a:rPr lang="fr-CI" sz="1400" u="none" strike="noStrike" cap="none" dirty="0">
                          <a:solidFill>
                            <a:schemeClr val="tx1"/>
                          </a:solidFill>
                        </a:rPr>
                        <a:t>10 cas pour 100 enfants  saison de forte transmission;</a:t>
                      </a:r>
                    </a:p>
                    <a:p>
                      <a:pPr marL="0" marR="0" lvl="0" indent="0" algn="l" rtl="0">
                        <a:lnSpc>
                          <a:spcPct val="100000"/>
                        </a:lnSpc>
                        <a:spcBef>
                          <a:spcPts val="0"/>
                        </a:spcBef>
                        <a:spcAft>
                          <a:spcPts val="0"/>
                        </a:spcAft>
                        <a:buClr>
                          <a:srgbClr val="000000"/>
                        </a:buClr>
                        <a:buSzPts val="1400"/>
                        <a:buFont typeface="Arial" panose="020B0604020202020204"/>
                        <a:buNone/>
                      </a:pPr>
                      <a:r>
                        <a:rPr lang="fr-CI" sz="1400" u="none" strike="noStrike" cap="none" dirty="0">
                          <a:solidFill>
                            <a:schemeClr val="tx1"/>
                          </a:solidFill>
                        </a:rPr>
                        <a:t>- Efficacité de l’</a:t>
                      </a:r>
                      <a:r>
                        <a:rPr lang="fr-CI" sz="1400" u="none" strike="noStrike" cap="none" dirty="0" err="1">
                          <a:solidFill>
                            <a:schemeClr val="tx1"/>
                          </a:solidFill>
                        </a:rPr>
                        <a:t>Amodiaquine</a:t>
                      </a:r>
                      <a:r>
                        <a:rPr lang="fr-CI" sz="1400" u="none" strike="noStrike" cap="none" dirty="0">
                          <a:solidFill>
                            <a:schemeClr val="tx1"/>
                          </a:solidFill>
                        </a:rPr>
                        <a:t> et </a:t>
                      </a:r>
                      <a:r>
                        <a:rPr lang="fr-CI" sz="1400" u="none" strike="noStrike" cap="none" dirty="0" err="1">
                          <a:solidFill>
                            <a:schemeClr val="tx1"/>
                          </a:solidFill>
                        </a:rPr>
                        <a:t>Sulfadoxine</a:t>
                      </a:r>
                      <a:r>
                        <a:rPr lang="fr-CI" sz="1400" u="none" strike="noStrike" cap="none" dirty="0">
                          <a:solidFill>
                            <a:schemeClr val="tx1"/>
                          </a:solidFill>
                        </a:rPr>
                        <a:t> </a:t>
                      </a:r>
                      <a:r>
                        <a:rPr lang="fr-CI" sz="1400" u="none" strike="noStrike" cap="none" dirty="0" err="1">
                          <a:solidFill>
                            <a:schemeClr val="tx1"/>
                          </a:solidFill>
                        </a:rPr>
                        <a:t>Pyrimethamine</a:t>
                      </a:r>
                      <a:r>
                        <a:rPr lang="fr-CI" sz="1400" u="none" strike="noStrike" cap="none" dirty="0">
                          <a:solidFill>
                            <a:schemeClr val="tx1"/>
                          </a:solidFill>
                        </a:rPr>
                        <a:t> </a:t>
                      </a:r>
                    </a:p>
                  </a:txBody>
                  <a:tcPr marL="68575" marR="68575" marT="34300" marB="34300"/>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r>
                        <a:rPr lang="fr-CI" sz="1400" b="1" u="none" strike="noStrike" cap="none" dirty="0">
                          <a:solidFill>
                            <a:schemeClr val="tx1"/>
                          </a:solidFill>
                        </a:rPr>
                        <a:t>16 districts sanitaires : NORD DE LA Cote d’Ivoire de façon progressive</a:t>
                      </a:r>
                    </a:p>
                    <a:p>
                      <a:pPr marL="0" marR="0" lvl="0" indent="0" algn="l" rtl="0">
                        <a:lnSpc>
                          <a:spcPct val="100000"/>
                        </a:lnSpc>
                        <a:spcBef>
                          <a:spcPts val="0"/>
                        </a:spcBef>
                        <a:spcAft>
                          <a:spcPts val="0"/>
                        </a:spcAft>
                        <a:buClr>
                          <a:srgbClr val="000000"/>
                        </a:buClr>
                        <a:buSzPts val="1400"/>
                        <a:buFont typeface="Arial" panose="020B0604020202020204"/>
                        <a:buNone/>
                      </a:pPr>
                      <a:endParaRPr lang="fr-FR" sz="1400" b="1" u="none" strike="noStrike" cap="none" dirty="0">
                        <a:solidFill>
                          <a:srgbClr val="FF0000"/>
                        </a:solidFill>
                      </a:endParaRPr>
                    </a:p>
                    <a:p>
                      <a:pPr marL="0" marR="0" lvl="0" indent="0" algn="l" rtl="0">
                        <a:lnSpc>
                          <a:spcPct val="100000"/>
                        </a:lnSpc>
                        <a:spcBef>
                          <a:spcPts val="0"/>
                        </a:spcBef>
                        <a:spcAft>
                          <a:spcPts val="0"/>
                        </a:spcAft>
                        <a:buClr>
                          <a:srgbClr val="000000"/>
                        </a:buClr>
                        <a:buSzPts val="1400"/>
                        <a:buFont typeface="Arial" panose="020B0604020202020204"/>
                        <a:buNone/>
                      </a:pPr>
                      <a:r>
                        <a:rPr lang="fr-FR" sz="1400" b="1" u="none" strike="noStrike" cap="none" dirty="0">
                          <a:solidFill>
                            <a:schemeClr val="tx1"/>
                          </a:solidFill>
                        </a:rPr>
                        <a:t>Trois critères:</a:t>
                      </a:r>
                    </a:p>
                    <a:p>
                      <a:pPr marL="0" marR="0" lvl="0" indent="0" algn="l" rtl="0">
                        <a:lnSpc>
                          <a:spcPct val="100000"/>
                        </a:lnSpc>
                        <a:spcBef>
                          <a:spcPts val="0"/>
                        </a:spcBef>
                        <a:spcAft>
                          <a:spcPts val="0"/>
                        </a:spcAft>
                        <a:buClr>
                          <a:srgbClr val="000000"/>
                        </a:buClr>
                        <a:buSzPts val="1400"/>
                        <a:buFont typeface="Arial" panose="020B0604020202020204"/>
                        <a:buNone/>
                      </a:pPr>
                      <a:r>
                        <a:rPr lang="fr-FR" sz="1400" u="none" strike="noStrike" cap="none" dirty="0">
                          <a:solidFill>
                            <a:schemeClr val="tx1"/>
                          </a:solidFill>
                        </a:rPr>
                        <a:t>- </a:t>
                      </a:r>
                      <a:r>
                        <a:rPr lang="fr-CI" sz="1400" u="none" strike="noStrike" cap="none" dirty="0">
                          <a:solidFill>
                            <a:schemeClr val="tx1"/>
                          </a:solidFill>
                        </a:rPr>
                        <a:t>Incidence annuel &gt; 60% sur 4 mois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r>
                        <a:rPr lang="fr-FR" sz="1400" u="none" strike="noStrike" cap="none" dirty="0">
                          <a:solidFill>
                            <a:schemeClr val="tx1"/>
                          </a:solidFill>
                        </a:rPr>
                        <a:t>- Incidence </a:t>
                      </a:r>
                      <a:r>
                        <a:rPr lang="fr-FR" sz="1400" b="0" i="0" u="none" strike="noStrike" cap="none" dirty="0">
                          <a:solidFill>
                            <a:schemeClr val="tx1"/>
                          </a:solidFill>
                          <a:effectLst/>
                          <a:latin typeface="+mn-lt"/>
                          <a:ea typeface="+mn-ea"/>
                          <a:cs typeface="+mn-cs"/>
                          <a:sym typeface="Arial" panose="020B0604020202020204"/>
                        </a:rPr>
                        <a:t>≥ </a:t>
                      </a:r>
                      <a:r>
                        <a:rPr lang="fr-FR" sz="1400" u="none" strike="noStrike" cap="none" dirty="0">
                          <a:solidFill>
                            <a:schemeClr val="tx1"/>
                          </a:solidFill>
                        </a:rPr>
                        <a:t>10 cas pour 100 </a:t>
                      </a:r>
                      <a:r>
                        <a:rPr lang="fr-CI" sz="1400" u="none" strike="noStrike" cap="none" dirty="0">
                          <a:solidFill>
                            <a:schemeClr val="tx1"/>
                          </a:solidFill>
                        </a:rPr>
                        <a:t>enfants</a:t>
                      </a:r>
                      <a:r>
                        <a:rPr lang="fr-FR" sz="1400" u="none" strike="noStrike" cap="none" dirty="0">
                          <a:solidFill>
                            <a:schemeClr val="tx1"/>
                          </a:solidFill>
                        </a:rPr>
                        <a:t>  saison de forte transmission;</a:t>
                      </a:r>
                    </a:p>
                    <a:p>
                      <a:pPr marL="0" marR="0" lvl="0" indent="0" algn="l" rtl="0">
                        <a:lnSpc>
                          <a:spcPct val="100000"/>
                        </a:lnSpc>
                        <a:spcBef>
                          <a:spcPts val="0"/>
                        </a:spcBef>
                        <a:spcAft>
                          <a:spcPts val="0"/>
                        </a:spcAft>
                        <a:buClr>
                          <a:srgbClr val="000000"/>
                        </a:buClr>
                        <a:buSzPts val="1400"/>
                        <a:buFont typeface="Arial" panose="020B0604020202020204"/>
                        <a:buNone/>
                      </a:pPr>
                      <a:r>
                        <a:rPr lang="fr-FR" sz="1400" u="none" strike="noStrike" cap="none" dirty="0">
                          <a:solidFill>
                            <a:schemeClr val="tx1"/>
                          </a:solidFill>
                        </a:rPr>
                        <a:t>- Efficacité de l’</a:t>
                      </a:r>
                      <a:r>
                        <a:rPr lang="fr-FR" sz="1400" u="none" strike="noStrike" cap="none" dirty="0" err="1">
                          <a:solidFill>
                            <a:schemeClr val="tx1"/>
                          </a:solidFill>
                        </a:rPr>
                        <a:t>Amodiaquine</a:t>
                      </a:r>
                      <a:r>
                        <a:rPr lang="fr-FR" sz="1400" u="none" strike="noStrike" cap="none" dirty="0">
                          <a:solidFill>
                            <a:schemeClr val="tx1"/>
                          </a:solidFill>
                        </a:rPr>
                        <a:t> et </a:t>
                      </a:r>
                      <a:r>
                        <a:rPr lang="fr-FR" sz="1400" u="none" strike="noStrike" cap="none" dirty="0" err="1">
                          <a:solidFill>
                            <a:schemeClr val="tx1"/>
                          </a:solidFill>
                        </a:rPr>
                        <a:t>Sulfadoxine</a:t>
                      </a:r>
                      <a:r>
                        <a:rPr lang="fr-FR" sz="1400" u="none" strike="noStrike" cap="none" dirty="0">
                          <a:solidFill>
                            <a:schemeClr val="tx1"/>
                          </a:solidFill>
                        </a:rPr>
                        <a:t> </a:t>
                      </a:r>
                      <a:r>
                        <a:rPr lang="fr-FR" sz="1400" u="none" strike="noStrike" cap="none" dirty="0" err="1">
                          <a:solidFill>
                            <a:schemeClr val="tx1"/>
                          </a:solidFill>
                        </a:rPr>
                        <a:t>Pyrimethamine</a:t>
                      </a:r>
                      <a:r>
                        <a:rPr lang="fr-FR" sz="1400" u="none" strike="noStrike" cap="none" dirty="0">
                          <a:solidFill>
                            <a:schemeClr val="tx1"/>
                          </a:solidFill>
                        </a:rPr>
                        <a:t> </a:t>
                      </a:r>
                    </a:p>
                  </a:txBody>
                  <a:tcPr marL="68575" marR="68575" marT="34300" marB="34300"/>
                </a:tc>
                <a:extLst>
                  <a:ext uri="{0D108BD9-81ED-4DB2-BD59-A6C34878D82A}">
                    <a16:rowId xmlns:a16="http://schemas.microsoft.com/office/drawing/2014/main" val="10001"/>
                  </a:ext>
                </a:extLst>
              </a:tr>
              <a:tr h="482550">
                <a:tc>
                  <a:txBody>
                    <a:bodyPr/>
                    <a:lstStyle/>
                    <a:p>
                      <a:pPr marL="0" marR="0" lvl="0" indent="0" algn="l" rtl="0">
                        <a:lnSpc>
                          <a:spcPct val="100000"/>
                        </a:lnSpc>
                        <a:spcBef>
                          <a:spcPts val="0"/>
                        </a:spcBef>
                        <a:spcAft>
                          <a:spcPts val="0"/>
                        </a:spcAft>
                        <a:buClr>
                          <a:schemeClr val="dk1"/>
                        </a:buClr>
                        <a:buSzPts val="2000"/>
                        <a:buFont typeface="Calibri" panose="020F0502020204030204"/>
                        <a:buNone/>
                      </a:pPr>
                      <a:r>
                        <a:rPr lang="fr-FR" sz="1400" b="1" u="none" strike="noStrike" cap="none" dirty="0"/>
                        <a:t>Nombre de districts ciblés </a:t>
                      </a:r>
                      <a:endParaRPr sz="1400" u="none" strike="noStrike" cap="none" dirty="0"/>
                    </a:p>
                  </a:txBody>
                  <a:tcPr marL="68575" marR="68575" marT="34300" marB="34300"/>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fr-FR" sz="1400" u="none" strike="noStrike" cap="none" dirty="0"/>
                        <a:t>2</a:t>
                      </a:r>
                      <a:endParaRPr sz="1400" u="none" strike="noStrike" cap="none" dirty="0"/>
                    </a:p>
                  </a:txBody>
                  <a:tcPr marL="68575" marR="68575" marT="34300" marB="34300"/>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r>
                        <a:rPr lang="fr-CI" sz="1400" u="none" strike="noStrike" cap="none" dirty="0"/>
                        <a:t>2</a:t>
                      </a:r>
                    </a:p>
                    <a:p>
                      <a:pPr marL="0" marR="0" lvl="0" indent="0" algn="ctr" rtl="0">
                        <a:lnSpc>
                          <a:spcPct val="100000"/>
                        </a:lnSpc>
                        <a:spcBef>
                          <a:spcPts val="0"/>
                        </a:spcBef>
                        <a:spcAft>
                          <a:spcPts val="0"/>
                        </a:spcAft>
                        <a:buClr>
                          <a:srgbClr val="000000"/>
                        </a:buClr>
                        <a:buSzPts val="1400"/>
                        <a:buFont typeface="Arial" panose="020B0604020202020204"/>
                        <a:buNone/>
                      </a:pPr>
                      <a:endParaRPr sz="1400" u="none" strike="noStrike" cap="none" dirty="0"/>
                    </a:p>
                  </a:txBody>
                  <a:tcPr marL="68575" marR="68575" marT="34300" marB="34300"/>
                </a:tc>
                <a:extLst>
                  <a:ext uri="{0D108BD9-81ED-4DB2-BD59-A6C34878D82A}">
                    <a16:rowId xmlns:a16="http://schemas.microsoft.com/office/drawing/2014/main" val="10002"/>
                  </a:ext>
                </a:extLst>
              </a:tr>
              <a:tr h="763209">
                <a:tc>
                  <a:txBody>
                    <a:bodyPr/>
                    <a:lstStyle/>
                    <a:p>
                      <a:pPr marL="0" marR="0" lvl="0" indent="0" algn="l" rtl="0">
                        <a:lnSpc>
                          <a:spcPct val="100000"/>
                        </a:lnSpc>
                        <a:spcBef>
                          <a:spcPts val="0"/>
                        </a:spcBef>
                        <a:spcAft>
                          <a:spcPts val="0"/>
                        </a:spcAft>
                        <a:buClr>
                          <a:schemeClr val="dk1"/>
                        </a:buClr>
                        <a:buSzPts val="2000"/>
                        <a:buFont typeface="Calibri" panose="020F0502020204030204"/>
                        <a:buNone/>
                      </a:pPr>
                      <a:r>
                        <a:rPr lang="fr-FR" sz="1400" b="1" u="none" strike="noStrike" cap="none" dirty="0">
                          <a:solidFill>
                            <a:schemeClr val="dk1"/>
                          </a:solidFill>
                        </a:rPr>
                        <a:t>Nombre d'enfants éligibles dans les districts ciblés </a:t>
                      </a:r>
                      <a:r>
                        <a:rPr lang="fr-FR" sz="1400" b="1" u="none" strike="noStrike" cap="none" dirty="0">
                          <a:solidFill>
                            <a:schemeClr val="bg1">
                              <a:lumMod val="65000"/>
                            </a:schemeClr>
                          </a:solidFill>
                        </a:rPr>
                        <a:t> </a:t>
                      </a:r>
                      <a:endParaRPr sz="1400" b="1" u="none" strike="noStrike" cap="none" dirty="0">
                        <a:solidFill>
                          <a:schemeClr val="bg1">
                            <a:lumMod val="65000"/>
                          </a:schemeClr>
                        </a:solidFill>
                        <a:latin typeface="Calibri" panose="020F0502020204030204"/>
                        <a:ea typeface="Calibri" panose="020F0502020204030204"/>
                        <a:cs typeface="Calibri" panose="020F0502020204030204"/>
                        <a:sym typeface="Calibri" panose="020F0502020204030204"/>
                      </a:endParaRPr>
                    </a:p>
                  </a:txBody>
                  <a:tcPr marL="68575" marR="68575" marT="34300" marB="34300"/>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endParaRPr lang="en-US" sz="1400" b="1" i="0" u="none" strike="noStrike" cap="none" dirty="0">
                        <a:solidFill>
                          <a:schemeClr val="tx1"/>
                        </a:solidFill>
                        <a:latin typeface="+mn-lt"/>
                        <a:ea typeface="+mn-ea"/>
                        <a:cs typeface="+mn-cs"/>
                        <a:sym typeface="Arial" panose="020B0604020202020204"/>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r>
                        <a:rPr lang="en-US" sz="1400" b="1" i="0" u="none" strike="noStrike" cap="none" dirty="0">
                          <a:solidFill>
                            <a:schemeClr val="tx1"/>
                          </a:solidFill>
                          <a:latin typeface="+mn-lt"/>
                          <a:ea typeface="+mn-ea"/>
                          <a:cs typeface="+mn-cs"/>
                          <a:sym typeface="Arial" panose="020B0604020202020204"/>
                        </a:rPr>
                        <a:t>70 938</a:t>
                      </a:r>
                    </a:p>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dirty="0"/>
                    </a:p>
                  </a:txBody>
                  <a:tcPr marL="68575" marR="68575" marT="34300" marB="34300"/>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tabLst/>
                        <a:defRPr/>
                      </a:pPr>
                      <a:endParaRPr lang="en-US" sz="1400" b="0" i="0" u="none" strike="noStrike" cap="none" dirty="0">
                        <a:solidFill>
                          <a:srgbClr val="FF0000"/>
                        </a:solidFill>
                        <a:highlight>
                          <a:srgbClr val="FFFF00"/>
                        </a:highlight>
                        <a:latin typeface="+mn-lt"/>
                        <a:ea typeface="+mn-ea"/>
                        <a:cs typeface="+mn-cs"/>
                        <a:sym typeface="Arial" panose="020B0604020202020204"/>
                      </a:endParaRPr>
                    </a:p>
                    <a:p>
                      <a:pPr marL="0" marR="0" lvl="0" indent="0" algn="ctr" rtl="0">
                        <a:lnSpc>
                          <a:spcPct val="100000"/>
                        </a:lnSpc>
                        <a:spcBef>
                          <a:spcPts val="0"/>
                        </a:spcBef>
                        <a:spcAft>
                          <a:spcPts val="0"/>
                        </a:spcAft>
                        <a:buClr>
                          <a:srgbClr val="000000"/>
                        </a:buClr>
                        <a:buSzPts val="1400"/>
                        <a:buFont typeface="Arial" panose="020B0604020202020204"/>
                        <a:buNone/>
                      </a:pPr>
                      <a:r>
                        <a:rPr lang="fr-CI" sz="1400" b="1" u="none" strike="noStrike" cap="none" dirty="0"/>
                        <a:t>72995</a:t>
                      </a:r>
                      <a:endParaRPr sz="1400" b="1" u="none" strike="noStrike" cap="none" dirty="0"/>
                    </a:p>
                  </a:txBody>
                  <a:tcPr marL="68575" marR="68575" marT="34300" marB="34300"/>
                </a:tc>
                <a:extLst>
                  <a:ext uri="{0D108BD9-81ED-4DB2-BD59-A6C34878D82A}">
                    <a16:rowId xmlns:a16="http://schemas.microsoft.com/office/drawing/2014/main" val="10003"/>
                  </a:ext>
                </a:extLst>
              </a:tr>
              <a:tr h="898269">
                <a:tc>
                  <a:txBody>
                    <a:bodyPr/>
                    <a:lstStyle/>
                    <a:p>
                      <a:pPr marL="0" marR="0" lvl="0" indent="0" algn="l" rtl="0">
                        <a:lnSpc>
                          <a:spcPct val="100000"/>
                        </a:lnSpc>
                        <a:spcBef>
                          <a:spcPts val="0"/>
                        </a:spcBef>
                        <a:spcAft>
                          <a:spcPts val="0"/>
                        </a:spcAft>
                        <a:buClr>
                          <a:schemeClr val="dk1"/>
                        </a:buClr>
                        <a:buSzPts val="2000"/>
                        <a:buFont typeface="Calibri" panose="020F0502020204030204"/>
                        <a:buNone/>
                      </a:pPr>
                      <a:r>
                        <a:rPr lang="fr-FR" sz="1400" b="1" u="none" strike="noStrike" cap="none" dirty="0">
                          <a:solidFill>
                            <a:schemeClr val="dk1"/>
                          </a:solidFill>
                        </a:rPr>
                        <a:t>Cycles prévus (3, 4 ou 5) </a:t>
                      </a:r>
                      <a:r>
                        <a:rPr lang="fr-FR" sz="1400" b="1" dirty="0"/>
                        <a:t>Mentionner le nombre de districts pour chaque catégorie (ex. 3 cycles x 4 districts)</a:t>
                      </a:r>
                      <a:endParaRPr sz="1400" b="1"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fr-CI" sz="1400" u="none" strike="noStrike" cap="none" dirty="0">
                          <a:solidFill>
                            <a:schemeClr val="tx1"/>
                          </a:solidFill>
                        </a:rPr>
                        <a:t>5 cycles x 2 districts</a:t>
                      </a:r>
                      <a:endParaRPr sz="1400" u="none" strike="noStrike" cap="none" dirty="0">
                        <a:solidFill>
                          <a:schemeClr val="tx1"/>
                        </a:solidFill>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fr-CI" sz="1400" u="none" strike="noStrike" cap="none" dirty="0">
                          <a:solidFill>
                            <a:schemeClr val="tx1"/>
                          </a:solidFill>
                        </a:rPr>
                        <a:t>5 cycles x 2 districts</a:t>
                      </a:r>
                      <a:endParaRPr sz="1400" u="none" strike="noStrike" cap="none" dirty="0">
                        <a:solidFill>
                          <a:schemeClr val="tx1"/>
                        </a:solidFill>
                      </a:endParaRPr>
                    </a:p>
                  </a:txBody>
                  <a:tcPr marL="68575" marR="68575" marT="34300" marB="34300"/>
                </a:tc>
                <a:extLst>
                  <a:ext uri="{0D108BD9-81ED-4DB2-BD59-A6C34878D82A}">
                    <a16:rowId xmlns:a16="http://schemas.microsoft.com/office/drawing/2014/main" val="10004"/>
                  </a:ext>
                </a:extLst>
              </a:tr>
              <a:tr h="654090">
                <a:tc>
                  <a:txBody>
                    <a:bodyPr/>
                    <a:lstStyle/>
                    <a:p>
                      <a:pPr marL="0" marR="0" lvl="0" indent="0" algn="l" rtl="0">
                        <a:lnSpc>
                          <a:spcPct val="100000"/>
                        </a:lnSpc>
                        <a:spcBef>
                          <a:spcPts val="0"/>
                        </a:spcBef>
                        <a:spcAft>
                          <a:spcPts val="0"/>
                        </a:spcAft>
                        <a:buNone/>
                      </a:pPr>
                      <a:r>
                        <a:rPr lang="fr-FR" sz="1400" b="1" dirty="0"/>
                        <a:t>Des plans pour la numérisation des campagnes ? </a:t>
                      </a:r>
                      <a:endParaRPr sz="1400" b="1" u="none" strike="noStrike" cap="none" dirty="0">
                        <a:solidFill>
                          <a:schemeClr val="dk1"/>
                        </a:solidFill>
                      </a:endParaRPr>
                    </a:p>
                  </a:txBody>
                  <a:tcPr marL="68575" marR="68575" marT="34300" marB="34300"/>
                </a:tc>
                <a:tc>
                  <a:txBody>
                    <a:bodyPr/>
                    <a:lstStyle/>
                    <a:p>
                      <a:pPr marL="0" marR="0" lvl="0" indent="0" algn="ctr" rtl="0">
                        <a:lnSpc>
                          <a:spcPct val="100000"/>
                        </a:lnSpc>
                        <a:spcBef>
                          <a:spcPts val="0"/>
                        </a:spcBef>
                        <a:spcAft>
                          <a:spcPts val="0"/>
                        </a:spcAft>
                        <a:buNone/>
                      </a:pPr>
                      <a:r>
                        <a:rPr lang="fr-FR" sz="1400" u="none" strike="noStrike" cap="none" dirty="0">
                          <a:solidFill>
                            <a:schemeClr val="tx1"/>
                          </a:solidFill>
                        </a:rPr>
                        <a:t>P</a:t>
                      </a:r>
                      <a:r>
                        <a:rPr lang="fr-FR" sz="1400" u="none" strike="noStrike" cap="none" dirty="0"/>
                        <a:t>lan est prévu</a:t>
                      </a:r>
                      <a:endParaRPr sz="1400" u="none" strike="noStrike" cap="none" dirty="0"/>
                    </a:p>
                  </a:txBody>
                  <a:tcPr marL="68575" marR="68575" marT="34300" marB="34300"/>
                </a:tc>
                <a:tc>
                  <a:txBody>
                    <a:bodyPr/>
                    <a:lstStyle/>
                    <a:p>
                      <a:pPr marL="0" marR="0" lvl="0" indent="0" algn="ctr" rtl="0">
                        <a:lnSpc>
                          <a:spcPct val="100000"/>
                        </a:lnSpc>
                        <a:spcBef>
                          <a:spcPts val="0"/>
                        </a:spcBef>
                        <a:spcAft>
                          <a:spcPts val="0"/>
                        </a:spcAft>
                        <a:buNone/>
                      </a:pPr>
                      <a:r>
                        <a:rPr lang="fr-CI" sz="1400" u="none" strike="noStrike" cap="none" dirty="0"/>
                        <a:t>Plan est prévu</a:t>
                      </a:r>
                      <a:endParaRPr sz="1400" u="none" strike="noStrike" cap="none" dirty="0"/>
                    </a:p>
                  </a:txBody>
                  <a:tcPr marL="68575" marR="68575" marT="34300" marB="34300"/>
                </a:tc>
                <a:extLst>
                  <a:ext uri="{0D108BD9-81ED-4DB2-BD59-A6C34878D82A}">
                    <a16:rowId xmlns:a16="http://schemas.microsoft.com/office/drawing/2014/main" val="10006"/>
                  </a:ext>
                </a:extLst>
              </a:tr>
            </a:tbl>
          </a:graphicData>
        </a:graphic>
      </p:graphicFrame>
      <p:grpSp>
        <p:nvGrpSpPr>
          <p:cNvPr id="16427" name="Google Shape;98;p15"/>
          <p:cNvGrpSpPr/>
          <p:nvPr/>
        </p:nvGrpSpPr>
        <p:grpSpPr>
          <a:xfrm>
            <a:off x="295275" y="188913"/>
            <a:ext cx="8594725" cy="838200"/>
            <a:chOff x="0" y="72011"/>
            <a:chExt cx="8594655" cy="838239"/>
          </a:xfrm>
        </p:grpSpPr>
        <p:sp>
          <p:nvSpPr>
            <p:cNvPr id="16428" name="Google Shape;99;p15"/>
            <p:cNvSpPr/>
            <p:nvPr/>
          </p:nvSpPr>
          <p:spPr>
            <a:xfrm>
              <a:off x="4619840" y="144018"/>
              <a:ext cx="3974815" cy="766232"/>
            </a:xfrm>
            <a:prstGeom prst="rightArrow">
              <a:avLst>
                <a:gd name="adj1" fmla="val 75000"/>
                <a:gd name="adj2" fmla="val 49977"/>
              </a:avLst>
            </a:prstGeom>
            <a:solidFill>
              <a:srgbClr val="CFD7E7">
                <a:alpha val="89410"/>
              </a:srgbClr>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6429" name="Google Shape;100;p15"/>
            <p:cNvSpPr/>
            <p:nvPr/>
          </p:nvSpPr>
          <p:spPr>
            <a:xfrm>
              <a:off x="0" y="72011"/>
              <a:ext cx="4616668" cy="769268"/>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01" name="Google Shape;101;p15"/>
            <p:cNvSpPr txBox="1"/>
            <p:nvPr/>
          </p:nvSpPr>
          <p:spPr>
            <a:xfrm>
              <a:off x="37553" y="109564"/>
              <a:ext cx="4541562" cy="694162"/>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000" b="1" cap="none" noProof="1">
                  <a:solidFill>
                    <a:schemeClr val="dk1"/>
                  </a:solidFill>
                  <a:latin typeface="Arial" panose="020B0604020202020204"/>
                  <a:ea typeface="Arial" panose="020B0604020202020204"/>
                  <a:cs typeface="Arial" panose="020B0604020202020204"/>
                  <a:sym typeface="Arial" panose="020B0604020202020204"/>
                </a:rPr>
                <a:t>Cibles - Campagnes </a:t>
              </a:r>
              <a:r>
                <a:rPr lang="fr-FR" sz="2000" b="1" cap="none" noProof="1">
                  <a:solidFill>
                    <a:schemeClr val="tx1"/>
                  </a:solidFill>
                  <a:latin typeface="Arial" panose="020B0604020202020204"/>
                  <a:ea typeface="Arial" panose="020B0604020202020204"/>
                  <a:cs typeface="Arial" panose="020B0604020202020204"/>
                  <a:sym typeface="Arial" panose="020B0604020202020204"/>
                </a:rPr>
                <a:t>Fut</a:t>
              </a:r>
              <a:r>
                <a:rPr lang="fr-FR" sz="2000" b="1" cap="none" noProof="1">
                  <a:solidFill>
                    <a:schemeClr val="dk1"/>
                  </a:solidFill>
                  <a:latin typeface="Arial" panose="020B0604020202020204"/>
                  <a:ea typeface="Arial" panose="020B0604020202020204"/>
                  <a:cs typeface="Arial" panose="020B0604020202020204"/>
                  <a:sym typeface="Arial" panose="020B0604020202020204"/>
                </a:rPr>
                <a:t>ures   </a:t>
              </a:r>
              <a:endParaRPr sz="2000" cap="none" noProof="1">
                <a:solidFill>
                  <a:schemeClr val="dk1"/>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1000</Words>
  <Application>Microsoft Office PowerPoint</Application>
  <PresentationFormat>Affichage à l'écran (4:3)</PresentationFormat>
  <Paragraphs>160</Paragraphs>
  <Slides>14</Slides>
  <Notes>11</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14</vt:i4>
      </vt:variant>
    </vt:vector>
  </HeadingPairs>
  <TitlesOfParts>
    <vt:vector size="24" baseType="lpstr">
      <vt:lpstr>Arial</vt:lpstr>
      <vt:lpstr>Calibri</vt:lpstr>
      <vt:lpstr>Calibri Light</vt:lpstr>
      <vt:lpstr>Garamond</vt:lpstr>
      <vt:lpstr>Gill Sans</vt:lpstr>
      <vt:lpstr>Gill Sans MT</vt:lpstr>
      <vt:lpstr>Microsoft Himalaya</vt:lpstr>
      <vt:lpstr>Wingdings</vt:lpstr>
      <vt:lpstr>Office Theme</vt:lpstr>
      <vt:lpstr>Thème Office</vt:lpstr>
      <vt:lpstr>Présentation PowerPoint</vt:lpstr>
      <vt:lpstr>Introduction </vt:lpstr>
      <vt:lpstr>Méthodologie (1/2)</vt:lpstr>
      <vt:lpstr>Méthodologie (2/2)</vt:lpstr>
      <vt:lpstr>Résultats (1/3)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tchouatieua@mmv.org</dc:creator>
  <cp:keywords>, docId:1977199CA60E7F458FFA04C232ACC5C4</cp:keywords>
  <cp:lastModifiedBy>Jacques AGNON</cp:lastModifiedBy>
  <cp:revision>14</cp:revision>
  <dcterms:created xsi:type="dcterms:W3CDTF">2023-02-13T11:49:39Z</dcterms:created>
  <dcterms:modified xsi:type="dcterms:W3CDTF">2023-03-01T08:05:51Z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0x01010084EAD12591D3B44A8A2C70EAA04D66AB</vt:lpwstr>
  </property>
  <property fmtid="{D5CDD505-2E9C-101B-9397-08002B2CF9AE}" pid="3" name="ICV">
    <vt:lpwstr>3287A82FAC41428CAC72D467CDCC1394</vt:lpwstr>
  </property>
  <property fmtid="{D5CDD505-2E9C-101B-9397-08002B2CF9AE}" pid="4" name="KSOProductBuildVer">
    <vt:lpwstr>1033-11.2.0.11440</vt:lpwstr>
  </property>
</Properties>
</file>