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14"/>
  </p:notesMasterIdLst>
  <p:sldIdLst>
    <p:sldId id="256" r:id="rId6"/>
    <p:sldId id="493" r:id="rId7"/>
    <p:sldId id="1438" r:id="rId8"/>
    <p:sldId id="1378" r:id="rId9"/>
    <p:sldId id="1436" r:id="rId10"/>
    <p:sldId id="1437" r:id="rId11"/>
    <p:sldId id="1433" r:id="rId12"/>
    <p:sldId id="3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4EC"/>
    <a:srgbClr val="54B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CBA45-BE07-4D26-BFEA-23CA3ACBF02C}" v="2" dt="2023-02-28T17:06:37.78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82" y="182"/>
      </p:cViewPr>
      <p:guideLst>
        <p:guide orient="horz" pos="2160"/>
        <p:guide pos="3840"/>
      </p:guideLst>
    </p:cSldViewPr>
  </p:slideViewPr>
  <p:notesTextViewPr>
    <p:cViewPr>
      <p:scale>
        <a:sx n="1" d="1"/>
        <a:sy n="1" d="1"/>
      </p:scale>
      <p:origin x="0" y="0"/>
    </p:cViewPr>
  </p:notesTextViewPr>
  <p:sorterViewPr>
    <p:cViewPr>
      <p:scale>
        <a:sx n="180" d="100"/>
        <a:sy n="180" d="100"/>
      </p:scale>
      <p:origin x="0" y="-8822"/>
    </p:cViewPr>
  </p:sorterViewPr>
  <p:notesViewPr>
    <p:cSldViewPr>
      <p:cViewPr varScale="1">
        <p:scale>
          <a:sx n="86" d="100"/>
          <a:sy n="86" d="100"/>
        </p:scale>
        <p:origin x="-330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42018-B92A-4872-B90A-3AB086E44761}" type="datetimeFigureOut">
              <a:rPr lang="en-GB" smtClean="0"/>
              <a:t>28/02/2023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7776A-EAB5-4C10-A04C-DD148686D96B}" type="slidenum">
              <a:rPr lang="en-GB" smtClean="0"/>
              <a:t>‹#›</a:t>
            </a:fld>
            <a:endParaRPr lang="en-GB"/>
          </a:p>
        </p:txBody>
      </p:sp>
    </p:spTree>
    <p:extLst>
      <p:ext uri="{BB962C8B-B14F-4D97-AF65-F5344CB8AC3E}">
        <p14:creationId xmlns:p14="http://schemas.microsoft.com/office/powerpoint/2010/main" val="17786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B7776A-EAB5-4C10-A04C-DD148686D96B}" type="slidenum">
              <a:rPr lang="en-GB" smtClean="0"/>
              <a:t>1</a:t>
            </a:fld>
            <a:endParaRPr lang="en-GB"/>
          </a:p>
        </p:txBody>
      </p:sp>
    </p:spTree>
    <p:extLst>
      <p:ext uri="{BB962C8B-B14F-4D97-AF65-F5344CB8AC3E}">
        <p14:creationId xmlns:p14="http://schemas.microsoft.com/office/powerpoint/2010/main" val="7302783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1"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2"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2" y="3006050"/>
            <a:ext cx="760717" cy="570538"/>
          </a:xfrm>
          <a:prstGeom prst="rect">
            <a:avLst/>
          </a:prstGeom>
        </p:spPr>
      </p:pic>
    </p:spTree>
    <p:extLst>
      <p:ext uri="{BB962C8B-B14F-4D97-AF65-F5344CB8AC3E}">
        <p14:creationId xmlns:p14="http://schemas.microsoft.com/office/powerpoint/2010/main" val="270525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48534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Rectangle 2"/>
          <p:cNvSpPr/>
          <p:nvPr userDrawn="1"/>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3996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56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13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65106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4" y="1112350"/>
            <a:ext cx="6675120"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829550" y="1112350"/>
            <a:ext cx="3383280"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solidFill>
                  <a:schemeClr val="tx1">
                    <a:lumMod val="85000"/>
                    <a:lumOff val="15000"/>
                  </a:schemeClr>
                </a:solidFill>
              </a:defRPr>
            </a:lvl2pPr>
            <a:lvl3pPr marL="1143000" indent="-228600">
              <a:buClr>
                <a:srgbClr val="50B5BA"/>
              </a:buClr>
              <a:buFont typeface="Courier New" panose="02070309020205020404" pitchFamily="49" charset="0"/>
              <a:buChar char="o"/>
              <a:defRPr lang="en-US" sz="2000" kern="1200" dirty="0" smtClean="0">
                <a:solidFill>
                  <a:schemeClr val="tx1">
                    <a:lumMod val="85000"/>
                    <a:lumOff val="1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a:extLst>
              <a:ext uri="{FF2B5EF4-FFF2-40B4-BE49-F238E27FC236}">
                <a16:creationId xmlns:a16="http://schemas.microsoft.com/office/drawing/2014/main" id="{D596EF38-3D4A-49A7-93DF-CB85E85400D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80045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C636-C89C-49C8-91BC-6700D941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B1010-2AB7-4E12-B1E3-CA4BAFD95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282F6-7BFD-4D1A-B20B-4454F053C4B3}"/>
              </a:ext>
            </a:extLst>
          </p:cNvPr>
          <p:cNvSpPr>
            <a:spLocks noGrp="1"/>
          </p:cNvSpPr>
          <p:nvPr>
            <p:ph type="dt" sz="half" idx="10"/>
          </p:nvPr>
        </p:nvSpPr>
        <p:spPr/>
        <p:txBody>
          <a:bodyPr/>
          <a:lstStyle/>
          <a:p>
            <a:fld id="{EBE74B9A-3F67-493F-AA2D-A59B9A9F08EA}" type="datetimeFigureOut">
              <a:rPr lang="en-US" smtClean="0"/>
              <a:t>2/28/2023</a:t>
            </a:fld>
            <a:endParaRPr lang="en-US"/>
          </a:p>
        </p:txBody>
      </p:sp>
      <p:sp>
        <p:nvSpPr>
          <p:cNvPr id="5" name="Footer Placeholder 4">
            <a:extLst>
              <a:ext uri="{FF2B5EF4-FFF2-40B4-BE49-F238E27FC236}">
                <a16:creationId xmlns:a16="http://schemas.microsoft.com/office/drawing/2014/main" id="{00B80916-1118-4B85-989A-B99CA19CA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8818C-39F3-447E-86A8-C6B089F9E0EA}"/>
              </a:ext>
            </a:extLst>
          </p:cNvPr>
          <p:cNvSpPr>
            <a:spLocks noGrp="1"/>
          </p:cNvSpPr>
          <p:nvPr>
            <p:ph type="sldNum" sz="quarter" idx="12"/>
          </p:nvPr>
        </p:nvSpPr>
        <p:spPr/>
        <p:txBody>
          <a:bodyPr/>
          <a:lstStyle/>
          <a:p>
            <a:fld id="{301050A5-4F34-40D7-8405-892A4C2B54A4}" type="slidenum">
              <a:rPr lang="en-US" smtClean="0"/>
              <a:t>‹#›</a:t>
            </a:fld>
            <a:endParaRPr lang="en-US"/>
          </a:p>
        </p:txBody>
      </p:sp>
    </p:spTree>
    <p:extLst>
      <p:ext uri="{BB962C8B-B14F-4D97-AF65-F5344CB8AC3E}">
        <p14:creationId xmlns:p14="http://schemas.microsoft.com/office/powerpoint/2010/main" val="205168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Rectangle 18"/>
          <p:cNvSpPr/>
          <p:nvPr/>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915029"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480005"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20" name="Picture 19">
            <a:extLst>
              <a:ext uri="{FF2B5EF4-FFF2-40B4-BE49-F238E27FC236}">
                <a16:creationId xmlns:a16="http://schemas.microsoft.com/office/drawing/2014/main" id="{40D19A8C-7938-4490-8FCF-9F6AB5E0CA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64" y="2996952"/>
            <a:ext cx="579636" cy="579636"/>
          </a:xfrm>
          <a:prstGeom prst="rect">
            <a:avLst/>
          </a:prstGeom>
        </p:spPr>
      </p:pic>
      <p:grpSp>
        <p:nvGrpSpPr>
          <p:cNvPr id="21" name="Group 20">
            <a:extLst>
              <a:ext uri="{FF2B5EF4-FFF2-40B4-BE49-F238E27FC236}">
                <a16:creationId xmlns:a16="http://schemas.microsoft.com/office/drawing/2014/main" id="{C64CA19F-957B-49FC-AB2C-DED05E1D01B0}"/>
              </a:ext>
            </a:extLst>
          </p:cNvPr>
          <p:cNvGrpSpPr/>
          <p:nvPr userDrawn="1"/>
        </p:nvGrpSpPr>
        <p:grpSpPr>
          <a:xfrm>
            <a:off x="2383609" y="5524500"/>
            <a:ext cx="7426041" cy="1206500"/>
            <a:chOff x="927385" y="5524500"/>
            <a:chExt cx="7426041" cy="1206500"/>
          </a:xfrm>
        </p:grpSpPr>
        <p:pic>
          <p:nvPicPr>
            <p:cNvPr id="22" name="Picture 21">
              <a:extLst>
                <a:ext uri="{FF2B5EF4-FFF2-40B4-BE49-F238E27FC236}">
                  <a16:creationId xmlns:a16="http://schemas.microsoft.com/office/drawing/2014/main" id="{A6E59877-BF0E-4A88-854B-7A13986DF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24" name="Straight Connector 23">
              <a:extLst>
                <a:ext uri="{FF2B5EF4-FFF2-40B4-BE49-F238E27FC236}">
                  <a16:creationId xmlns:a16="http://schemas.microsoft.com/office/drawing/2014/main" id="{DFE6BCD5-00C8-4534-86EC-53DB349FCA91}"/>
                </a:ext>
              </a:extLst>
            </p:cNvPr>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5C13960-041C-4857-977C-13463C560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pic>
        <p:nvPicPr>
          <p:cNvPr id="26" name="Picture 25">
            <a:extLst>
              <a:ext uri="{FF2B5EF4-FFF2-40B4-BE49-F238E27FC236}">
                <a16:creationId xmlns:a16="http://schemas.microsoft.com/office/drawing/2014/main" id="{B42C1A6D-9637-4490-A3C4-4D0D13D6AE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74317" y="3006050"/>
            <a:ext cx="570538" cy="570538"/>
          </a:xfrm>
          <a:prstGeom prst="rect">
            <a:avLst/>
          </a:prstGeom>
        </p:spPr>
      </p:pic>
      <p:pic>
        <p:nvPicPr>
          <p:cNvPr id="27" name="Picture 26">
            <a:extLst>
              <a:ext uri="{FF2B5EF4-FFF2-40B4-BE49-F238E27FC236}">
                <a16:creationId xmlns:a16="http://schemas.microsoft.com/office/drawing/2014/main" id="{9278023F-C91D-4E4B-AB81-F3283B176D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49794" y="3006050"/>
            <a:ext cx="570538" cy="570538"/>
          </a:xfrm>
          <a:prstGeom prst="rect">
            <a:avLst/>
          </a:prstGeom>
        </p:spPr>
      </p:pic>
      <p:pic>
        <p:nvPicPr>
          <p:cNvPr id="28" name="Picture 27">
            <a:extLst>
              <a:ext uri="{FF2B5EF4-FFF2-40B4-BE49-F238E27FC236}">
                <a16:creationId xmlns:a16="http://schemas.microsoft.com/office/drawing/2014/main" id="{0E4CB49B-9362-4AAA-BE2D-8A9F04F7D18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12879" y="3006050"/>
            <a:ext cx="570538" cy="570538"/>
          </a:xfrm>
          <a:prstGeom prst="rect">
            <a:avLst/>
          </a:prstGeom>
        </p:spPr>
      </p:pic>
      <p:pic>
        <p:nvPicPr>
          <p:cNvPr id="29" name="Picture 28">
            <a:extLst>
              <a:ext uri="{FF2B5EF4-FFF2-40B4-BE49-F238E27FC236}">
                <a16:creationId xmlns:a16="http://schemas.microsoft.com/office/drawing/2014/main" id="{9D368BD6-F094-4BF2-9AE8-8B339F97DB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0488" y="3006050"/>
            <a:ext cx="570538" cy="570538"/>
          </a:xfrm>
          <a:prstGeom prst="rect">
            <a:avLst/>
          </a:prstGeom>
        </p:spPr>
      </p:pic>
      <p:pic>
        <p:nvPicPr>
          <p:cNvPr id="30" name="Picture 29">
            <a:extLst>
              <a:ext uri="{FF2B5EF4-FFF2-40B4-BE49-F238E27FC236}">
                <a16:creationId xmlns:a16="http://schemas.microsoft.com/office/drawing/2014/main" id="{D9D631C2-CC37-444D-985F-5990807F00F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8147" y="3006050"/>
            <a:ext cx="570538" cy="570538"/>
          </a:xfrm>
          <a:prstGeom prst="rect">
            <a:avLst/>
          </a:prstGeom>
        </p:spPr>
      </p:pic>
      <p:pic>
        <p:nvPicPr>
          <p:cNvPr id="31" name="Picture 30">
            <a:extLst>
              <a:ext uri="{FF2B5EF4-FFF2-40B4-BE49-F238E27FC236}">
                <a16:creationId xmlns:a16="http://schemas.microsoft.com/office/drawing/2014/main" id="{928CD73C-1A0B-4E5F-B72B-BEF3BE0AD0C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11232" y="3006050"/>
            <a:ext cx="570538" cy="570538"/>
          </a:xfrm>
          <a:prstGeom prst="rect">
            <a:avLst/>
          </a:prstGeom>
        </p:spPr>
      </p:pic>
      <p:pic>
        <p:nvPicPr>
          <p:cNvPr id="32" name="Picture 31">
            <a:extLst>
              <a:ext uri="{FF2B5EF4-FFF2-40B4-BE49-F238E27FC236}">
                <a16:creationId xmlns:a16="http://schemas.microsoft.com/office/drawing/2014/main" id="{EF2A0945-8A80-402B-A438-D37EE67F9A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23624" y="3006050"/>
            <a:ext cx="570538" cy="570538"/>
          </a:xfrm>
          <a:prstGeom prst="rect">
            <a:avLst/>
          </a:prstGeom>
        </p:spPr>
      </p:pic>
      <p:pic>
        <p:nvPicPr>
          <p:cNvPr id="33" name="Picture 32">
            <a:extLst>
              <a:ext uri="{FF2B5EF4-FFF2-40B4-BE49-F238E27FC236}">
                <a16:creationId xmlns:a16="http://schemas.microsoft.com/office/drawing/2014/main" id="{0499452E-CB67-4CB9-A8D0-539B9AC506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37402" y="3006050"/>
            <a:ext cx="570538" cy="570538"/>
          </a:xfrm>
          <a:prstGeom prst="rect">
            <a:avLst/>
          </a:prstGeom>
        </p:spPr>
      </p:pic>
      <p:pic>
        <p:nvPicPr>
          <p:cNvPr id="34" name="Picture 33">
            <a:extLst>
              <a:ext uri="{FF2B5EF4-FFF2-40B4-BE49-F238E27FC236}">
                <a16:creationId xmlns:a16="http://schemas.microsoft.com/office/drawing/2014/main" id="{0031380D-C075-477A-BFE9-C12DB6A9187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86709" y="3006050"/>
            <a:ext cx="570538" cy="570538"/>
          </a:xfrm>
          <a:prstGeom prst="rect">
            <a:avLst/>
          </a:prstGeom>
        </p:spPr>
      </p:pic>
    </p:spTree>
    <p:extLst>
      <p:ext uri="{BB962C8B-B14F-4D97-AF65-F5344CB8AC3E}">
        <p14:creationId xmlns:p14="http://schemas.microsoft.com/office/powerpoint/2010/main" val="1865691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969696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57271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userDrawn="1"/>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userDrawn="1"/>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4291652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a:extLst>
              <a:ext uri="{FF2B5EF4-FFF2-40B4-BE49-F238E27FC236}">
                <a16:creationId xmlns:a16="http://schemas.microsoft.com/office/drawing/2014/main" id="{7B1C31C9-4661-4245-AA7A-BCDB8234A867}"/>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94448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6" name="Title 1">
            <a:extLst>
              <a:ext uri="{FF2B5EF4-FFF2-40B4-BE49-F238E27FC236}">
                <a16:creationId xmlns:a16="http://schemas.microsoft.com/office/drawing/2014/main" id="{6DA3EB6C-B710-4F0F-9D0B-BE0CD2A76B7E}"/>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445108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10" name="Title 1">
            <a:extLst>
              <a:ext uri="{FF2B5EF4-FFF2-40B4-BE49-F238E27FC236}">
                <a16:creationId xmlns:a16="http://schemas.microsoft.com/office/drawing/2014/main" id="{AA536FF3-C06A-4CDD-8315-08CE03D5E830}"/>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142110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r>
              <a:rPr lang="en-US"/>
              <a:t>Click icon to add picture</a:t>
            </a:r>
            <a:endParaRPr lang="en-GB"/>
          </a:p>
        </p:txBody>
      </p:sp>
      <p:sp>
        <p:nvSpPr>
          <p:cNvPr id="4" name="Title 1">
            <a:extLst>
              <a:ext uri="{FF2B5EF4-FFF2-40B4-BE49-F238E27FC236}">
                <a16:creationId xmlns:a16="http://schemas.microsoft.com/office/drawing/2014/main" id="{DBD33030-DE98-4C2A-9FF8-320BF445DB92}"/>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807622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r>
              <a:rPr lang="en-US"/>
              <a:t>Click icon to add chart</a:t>
            </a:r>
            <a:endParaRPr lang="en-GB"/>
          </a:p>
        </p:txBody>
      </p:sp>
      <p:sp>
        <p:nvSpPr>
          <p:cNvPr id="4" name="Title 1">
            <a:extLst>
              <a:ext uri="{FF2B5EF4-FFF2-40B4-BE49-F238E27FC236}">
                <a16:creationId xmlns:a16="http://schemas.microsoft.com/office/drawing/2014/main" id="{B3EA2787-671B-425D-B815-DC507D8FF84A}"/>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192777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r>
              <a:rPr lang="en-US"/>
              <a:t>Click icon to add table</a:t>
            </a:r>
            <a:endParaRPr lang="en-GB" dirty="0"/>
          </a:p>
        </p:txBody>
      </p:sp>
      <p:sp>
        <p:nvSpPr>
          <p:cNvPr id="4" name="Title 1">
            <a:extLst>
              <a:ext uri="{FF2B5EF4-FFF2-40B4-BE49-F238E27FC236}">
                <a16:creationId xmlns:a16="http://schemas.microsoft.com/office/drawing/2014/main" id="{05DDA123-A32D-495F-A3DE-5AFF75FB6165}"/>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49887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BD5C7D-4933-494B-A36E-26F66A51C02C}"/>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573417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BD5C7D-4933-494B-A36E-26F66A51C02C}"/>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2" name="Rectangle 1">
            <a:extLst>
              <a:ext uri="{FF2B5EF4-FFF2-40B4-BE49-F238E27FC236}">
                <a16:creationId xmlns:a16="http://schemas.microsoft.com/office/drawing/2014/main" id="{471D4D28-E2BF-4182-8689-ADB7889A99E4}"/>
              </a:ext>
            </a:extLst>
          </p:cNvPr>
          <p:cNvSpPr/>
          <p:nvPr userDrawn="1"/>
        </p:nvSpPr>
        <p:spPr>
          <a:xfrm>
            <a:off x="93133" y="6036733"/>
            <a:ext cx="12014200" cy="8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267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3" name="Rectangle 2"/>
          <p:cNvSpPr/>
          <p:nvPr/>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911965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ubtitle &amp; single text box">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93545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637993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able layout &amp; one text box">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4" y="2060849"/>
            <a:ext cx="10177131" cy="4104455"/>
          </a:xfrm>
        </p:spPr>
        <p:txBody>
          <a:bodyPr/>
          <a:lstStyle/>
          <a:p>
            <a:r>
              <a:rPr lang="en-US"/>
              <a:t>Click icon to add table</a:t>
            </a:r>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3" name="Text Placeholder 2"/>
          <p:cNvSpPr>
            <a:spLocks noGrp="1"/>
          </p:cNvSpPr>
          <p:nvPr>
            <p:ph type="body" sz="quarter" idx="11"/>
          </p:nvPr>
        </p:nvSpPr>
        <p:spPr>
          <a:xfrm>
            <a:off x="912284" y="1125538"/>
            <a:ext cx="10176933" cy="791294"/>
          </a:xfrm>
        </p:spPr>
        <p:txBody>
          <a:bodyPr/>
          <a:lstStyle>
            <a:lvl1pPr marL="0" indent="0">
              <a:buNone/>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2824663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70A82-AE5E-4D13-A33A-2E2D06078AC8}"/>
              </a:ext>
            </a:extLst>
          </p:cNvPr>
          <p:cNvSpPr>
            <a:spLocks noGrp="1"/>
          </p:cNvSpPr>
          <p:nvPr>
            <p:ph type="dt" sz="half" idx="10"/>
          </p:nvPr>
        </p:nvSpPr>
        <p:spPr/>
        <p:txBody>
          <a:bodyPr/>
          <a:lstStyle/>
          <a:p>
            <a:fld id="{5B42BF30-A7D7-4C1C-8EC3-71E3BEB58818}" type="datetimeFigureOut">
              <a:rPr lang="en-US" smtClean="0"/>
              <a:t>2/28/2023</a:t>
            </a:fld>
            <a:endParaRPr lang="en-US"/>
          </a:p>
        </p:txBody>
      </p:sp>
      <p:sp>
        <p:nvSpPr>
          <p:cNvPr id="3" name="Footer Placeholder 2">
            <a:extLst>
              <a:ext uri="{FF2B5EF4-FFF2-40B4-BE49-F238E27FC236}">
                <a16:creationId xmlns:a16="http://schemas.microsoft.com/office/drawing/2014/main" id="{07E4FF89-1821-4CA8-A4A3-7FE6532A24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06FC1-FBEF-404F-B865-7ED7BD962DF8}"/>
              </a:ext>
            </a:extLst>
          </p:cNvPr>
          <p:cNvSpPr>
            <a:spLocks noGrp="1"/>
          </p:cNvSpPr>
          <p:nvPr>
            <p:ph type="sldNum" sz="quarter" idx="12"/>
          </p:nvPr>
        </p:nvSpPr>
        <p:spPr/>
        <p:txBody>
          <a:bodyPr/>
          <a:lstStyle/>
          <a:p>
            <a:fld id="{4DDA6514-37F1-45A0-AAA3-8739A4FD0137}" type="slidenum">
              <a:rPr lang="en-US" smtClean="0"/>
              <a:t>‹#›</a:t>
            </a:fld>
            <a:endParaRPr lang="en-US"/>
          </a:p>
        </p:txBody>
      </p:sp>
    </p:spTree>
    <p:extLst>
      <p:ext uri="{BB962C8B-B14F-4D97-AF65-F5344CB8AC3E}">
        <p14:creationId xmlns:p14="http://schemas.microsoft.com/office/powerpoint/2010/main" val="1719135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6"/>
            <a:ext cx="10285841" cy="5050085"/>
          </a:xfrm>
        </p:spPr>
        <p:txBody>
          <a:bodyPr/>
          <a:lstStyle>
            <a:lvl1pPr rtl="0">
              <a:defRPr/>
            </a:lvl1pPr>
            <a:lvl2pPr rtl="0">
              <a:defRPr/>
            </a:lvl2pPr>
            <a:lvl3pPr rtl="0">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05374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Tree>
    <p:extLst>
      <p:ext uri="{BB962C8B-B14F-4D97-AF65-F5344CB8AC3E}">
        <p14:creationId xmlns:p14="http://schemas.microsoft.com/office/powerpoint/2010/main" val="23988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172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Tree>
    <p:extLst>
      <p:ext uri="{BB962C8B-B14F-4D97-AF65-F5344CB8AC3E}">
        <p14:creationId xmlns:p14="http://schemas.microsoft.com/office/powerpoint/2010/main" val="122311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20180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3786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2518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wmf"/><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697411" y="6350580"/>
            <a:ext cx="1795272" cy="41833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1740" y="6502932"/>
            <a:ext cx="3250528" cy="217670"/>
          </a:xfrm>
          <a:prstGeom prst="rect">
            <a:avLst/>
          </a:prstGeom>
        </p:spPr>
      </p:pic>
    </p:spTree>
    <p:extLst>
      <p:ext uri="{BB962C8B-B14F-4D97-AF65-F5344CB8AC3E}">
        <p14:creationId xmlns:p14="http://schemas.microsoft.com/office/powerpoint/2010/main" val="30701164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2" r:id="rId5"/>
    <p:sldLayoutId id="2147483653" r:id="rId6"/>
    <p:sldLayoutId id="2147483654" r:id="rId7"/>
    <p:sldLayoutId id="2147483655" r:id="rId8"/>
    <p:sldLayoutId id="2147483659" r:id="rId9"/>
    <p:sldLayoutId id="2147483656" r:id="rId10"/>
    <p:sldLayoutId id="2147483658" r:id="rId11"/>
    <p:sldLayoutId id="2147483664" r:id="rId12"/>
    <p:sldLayoutId id="2147483700" r:id="rId13"/>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0EA56CD-AAC0-46E6-B17D-E1AC2596803C}"/>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476741" y="6350580"/>
            <a:ext cx="1346454" cy="418338"/>
          </a:xfrm>
          <a:prstGeom prst="rect">
            <a:avLst/>
          </a:prstGeom>
        </p:spPr>
      </p:pic>
      <p:pic>
        <p:nvPicPr>
          <p:cNvPr id="9" name="Picture 8">
            <a:extLst>
              <a:ext uri="{FF2B5EF4-FFF2-40B4-BE49-F238E27FC236}">
                <a16:creationId xmlns:a16="http://schemas.microsoft.com/office/drawing/2014/main" id="{04439E3C-87C0-401D-8000-DBEDD470C04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68805" y="6502932"/>
            <a:ext cx="2437896" cy="217670"/>
          </a:xfrm>
          <a:prstGeom prst="rect">
            <a:avLst/>
          </a:prstGeom>
        </p:spPr>
      </p:pic>
    </p:spTree>
    <p:extLst>
      <p:ext uri="{BB962C8B-B14F-4D97-AF65-F5344CB8AC3E}">
        <p14:creationId xmlns:p14="http://schemas.microsoft.com/office/powerpoint/2010/main" val="12487566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3100" dirty="0"/>
              <a:t>Seasonal Malaria Chemoprevention with SP+AQ in Children: </a:t>
            </a:r>
            <a:br>
              <a:rPr lang="en-US" sz="3100" dirty="0"/>
            </a:br>
            <a:r>
              <a:rPr lang="en-US" sz="3100" dirty="0"/>
              <a:t>a field guide (2</a:t>
            </a:r>
            <a:r>
              <a:rPr lang="en-US" sz="3100" baseline="30000" dirty="0"/>
              <a:t>nd</a:t>
            </a:r>
            <a:r>
              <a:rPr lang="en-US" sz="3100" dirty="0"/>
              <a:t> edition)</a:t>
            </a:r>
            <a:br>
              <a:rPr lang="en-US" sz="3100" dirty="0"/>
            </a:br>
            <a:br>
              <a:rPr lang="en-US" sz="3100" dirty="0"/>
            </a:br>
            <a:br>
              <a:rPr lang="en-US" dirty="0"/>
            </a:br>
            <a:endParaRPr lang="en-GB" dirty="0"/>
          </a:p>
        </p:txBody>
      </p:sp>
      <p:sp>
        <p:nvSpPr>
          <p:cNvPr id="5" name="Subtitle 4"/>
          <p:cNvSpPr>
            <a:spLocks noGrp="1"/>
          </p:cNvSpPr>
          <p:nvPr>
            <p:ph type="subTitle" idx="1"/>
          </p:nvPr>
        </p:nvSpPr>
        <p:spPr>
          <a:xfrm>
            <a:off x="1920479" y="3861048"/>
            <a:ext cx="8424936" cy="792088"/>
          </a:xfrm>
        </p:spPr>
        <p:txBody>
          <a:bodyPr>
            <a:normAutofit fontScale="85000" lnSpcReduction="20000"/>
          </a:bodyPr>
          <a:lstStyle/>
          <a:p>
            <a:endParaRPr lang="en-US" i="1" dirty="0"/>
          </a:p>
          <a:p>
            <a:r>
              <a:rPr lang="en-US" i="1" dirty="0"/>
              <a:t>28 Feb, 1-2 March 2023</a:t>
            </a:r>
            <a:br>
              <a:rPr lang="en-US" i="1" dirty="0"/>
            </a:br>
            <a:r>
              <a:rPr lang="en-US" i="1" dirty="0"/>
              <a:t>Conakry, Guinea</a:t>
            </a:r>
          </a:p>
          <a:p>
            <a:endParaRPr lang="en-GB" dirty="0"/>
          </a:p>
        </p:txBody>
      </p:sp>
      <p:sp>
        <p:nvSpPr>
          <p:cNvPr id="2" name="Text Placeholder 1"/>
          <p:cNvSpPr>
            <a:spLocks noGrp="1"/>
          </p:cNvSpPr>
          <p:nvPr>
            <p:ph type="body" sz="quarter" idx="10"/>
          </p:nvPr>
        </p:nvSpPr>
        <p:spPr/>
        <p:txBody>
          <a:bodyPr/>
          <a:lstStyle/>
          <a:p>
            <a:r>
              <a:rPr lang="en-US" dirty="0"/>
              <a:t>SMC Alliance review and planning meeting 2023</a:t>
            </a:r>
          </a:p>
        </p:txBody>
      </p:sp>
      <p:sp>
        <p:nvSpPr>
          <p:cNvPr id="6" name="Text Box 34"/>
          <p:cNvSpPr txBox="1">
            <a:spLocks noChangeArrowheads="1"/>
          </p:cNvSpPr>
          <p:nvPr/>
        </p:nvSpPr>
        <p:spPr bwMode="auto">
          <a:xfrm>
            <a:off x="1271464" y="4797152"/>
            <a:ext cx="3340100" cy="78483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tIns="0" rIns="0" bIns="0">
            <a:spAutoFit/>
          </a:bodyPr>
          <a:lstStyle>
            <a:lvl1pPr defTabSz="887413">
              <a:defRPr>
                <a:solidFill>
                  <a:schemeClr val="tx1"/>
                </a:solidFill>
                <a:latin typeface="Arial" pitchFamily="34" charset="0"/>
                <a:cs typeface="Arial" pitchFamily="34" charset="0"/>
              </a:defRPr>
            </a:lvl1pPr>
            <a:lvl2pPr marL="388938" defTabSz="887413">
              <a:defRPr>
                <a:solidFill>
                  <a:schemeClr val="tx1"/>
                </a:solidFill>
                <a:latin typeface="Arial" pitchFamily="34" charset="0"/>
                <a:cs typeface="Arial" pitchFamily="34" charset="0"/>
              </a:defRPr>
            </a:lvl2pPr>
            <a:lvl3pPr marL="777875" defTabSz="887413">
              <a:defRPr>
                <a:solidFill>
                  <a:schemeClr val="tx1"/>
                </a:solidFill>
                <a:latin typeface="Arial" pitchFamily="34" charset="0"/>
                <a:cs typeface="Arial" pitchFamily="34" charset="0"/>
              </a:defRPr>
            </a:lvl3pPr>
            <a:lvl4pPr marL="1168400" defTabSz="887413">
              <a:defRPr>
                <a:solidFill>
                  <a:schemeClr val="tx1"/>
                </a:solidFill>
                <a:latin typeface="Arial" pitchFamily="34" charset="0"/>
                <a:cs typeface="Arial" pitchFamily="34" charset="0"/>
              </a:defRPr>
            </a:lvl4pPr>
            <a:lvl5pPr marL="1557338" defTabSz="887413">
              <a:defRPr>
                <a:solidFill>
                  <a:schemeClr val="tx1"/>
                </a:solidFill>
                <a:latin typeface="Arial" pitchFamily="34" charset="0"/>
                <a:cs typeface="Arial" pitchFamily="34" charset="0"/>
              </a:defRPr>
            </a:lvl5pPr>
            <a:lvl6pPr marL="2014538" defTabSz="887413" fontAlgn="base">
              <a:spcBef>
                <a:spcPct val="0"/>
              </a:spcBef>
              <a:spcAft>
                <a:spcPct val="0"/>
              </a:spcAft>
              <a:defRPr>
                <a:solidFill>
                  <a:schemeClr val="tx1"/>
                </a:solidFill>
                <a:latin typeface="Arial" pitchFamily="34" charset="0"/>
                <a:cs typeface="Arial" pitchFamily="34" charset="0"/>
              </a:defRPr>
            </a:lvl6pPr>
            <a:lvl7pPr marL="2471738" defTabSz="887413" fontAlgn="base">
              <a:spcBef>
                <a:spcPct val="0"/>
              </a:spcBef>
              <a:spcAft>
                <a:spcPct val="0"/>
              </a:spcAft>
              <a:defRPr>
                <a:solidFill>
                  <a:schemeClr val="tx1"/>
                </a:solidFill>
                <a:latin typeface="Arial" pitchFamily="34" charset="0"/>
                <a:cs typeface="Arial" pitchFamily="34" charset="0"/>
              </a:defRPr>
            </a:lvl7pPr>
            <a:lvl8pPr marL="2928938" defTabSz="887413" fontAlgn="base">
              <a:spcBef>
                <a:spcPct val="0"/>
              </a:spcBef>
              <a:spcAft>
                <a:spcPct val="0"/>
              </a:spcAft>
              <a:defRPr>
                <a:solidFill>
                  <a:schemeClr val="tx1"/>
                </a:solidFill>
                <a:latin typeface="Arial" pitchFamily="34" charset="0"/>
                <a:cs typeface="Arial" pitchFamily="34" charset="0"/>
              </a:defRPr>
            </a:lvl8pPr>
            <a:lvl9pPr marL="3386138" defTabSz="887413" fontAlgn="base">
              <a:spcBef>
                <a:spcPct val="0"/>
              </a:spcBef>
              <a:spcAft>
                <a:spcPct val="0"/>
              </a:spcAft>
              <a:defRPr>
                <a:solidFill>
                  <a:schemeClr val="tx1"/>
                </a:solidFill>
                <a:latin typeface="Arial" pitchFamily="34" charset="0"/>
                <a:cs typeface="Arial" pitchFamily="34" charset="0"/>
              </a:defRPr>
            </a:lvl9pPr>
          </a:lstStyle>
          <a:p>
            <a:r>
              <a:rPr lang="en-GB" sz="1700" b="1" dirty="0" err="1">
                <a:solidFill>
                  <a:schemeClr val="bg1"/>
                </a:solidFill>
                <a:latin typeface="Arial Narrow" pitchFamily="34" charset="0"/>
              </a:rPr>
              <a:t>Dr.</a:t>
            </a:r>
            <a:r>
              <a:rPr lang="en-GB" sz="1700" b="1" dirty="0">
                <a:solidFill>
                  <a:schemeClr val="bg1"/>
                </a:solidFill>
                <a:latin typeface="Arial Narrow" pitchFamily="34" charset="0"/>
              </a:rPr>
              <a:t> Peter OLUMESE,</a:t>
            </a:r>
          </a:p>
          <a:p>
            <a:r>
              <a:rPr lang="en-GB" sz="1700" b="1" dirty="0">
                <a:solidFill>
                  <a:schemeClr val="bg1"/>
                </a:solidFill>
                <a:latin typeface="Arial Narrow" pitchFamily="34" charset="0"/>
              </a:rPr>
              <a:t>Global Malaria Programme</a:t>
            </a:r>
          </a:p>
          <a:p>
            <a:r>
              <a:rPr lang="en-GB" sz="1700" b="1" dirty="0">
                <a:solidFill>
                  <a:schemeClr val="bg1"/>
                </a:solidFill>
                <a:latin typeface="Arial Narrow" pitchFamily="34" charset="0"/>
              </a:rPr>
              <a:t>WHO, Geneva, Switzerland.</a:t>
            </a:r>
            <a:endParaRPr lang="en-US" sz="1700" b="1" dirty="0">
              <a:solidFill>
                <a:schemeClr val="bg1"/>
              </a:solidFill>
              <a:latin typeface="Arial Narrow" pitchFamily="34" charset="0"/>
            </a:endParaRPr>
          </a:p>
        </p:txBody>
      </p:sp>
    </p:spTree>
    <p:extLst>
      <p:ext uri="{BB962C8B-B14F-4D97-AF65-F5344CB8AC3E}">
        <p14:creationId xmlns:p14="http://schemas.microsoft.com/office/powerpoint/2010/main" val="354168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8774349" cy="620688"/>
          </a:xfrm>
        </p:spPr>
        <p:txBody>
          <a:bodyPr>
            <a:normAutofit/>
          </a:bodyPr>
          <a:lstStyle/>
          <a:p>
            <a:r>
              <a:rPr lang="en-GB" sz="2400" b="1" dirty="0">
                <a:solidFill>
                  <a:schemeClr val="bg2"/>
                </a:solidFill>
                <a:effectLst>
                  <a:outerShdw blurRad="38100" dist="38100" dir="2700000" algn="tl">
                    <a:srgbClr val="C0C0C0"/>
                  </a:outerShdw>
                </a:effectLst>
              </a:rPr>
              <a:t>Main malaria prevention and treatment strategies</a:t>
            </a:r>
          </a:p>
        </p:txBody>
      </p:sp>
      <p:pic>
        <p:nvPicPr>
          <p:cNvPr id="4" name="Picture 3">
            <a:extLst>
              <a:ext uri="{FF2B5EF4-FFF2-40B4-BE49-F238E27FC236}">
                <a16:creationId xmlns:a16="http://schemas.microsoft.com/office/drawing/2014/main" id="{875284EE-784A-4386-B257-7A9DBC47F6BA}"/>
              </a:ext>
            </a:extLst>
          </p:cNvPr>
          <p:cNvPicPr>
            <a:picLocks noChangeAspect="1"/>
          </p:cNvPicPr>
          <p:nvPr/>
        </p:nvPicPr>
        <p:blipFill>
          <a:blip r:embed="rId2"/>
          <a:stretch>
            <a:fillRect/>
          </a:stretch>
        </p:blipFill>
        <p:spPr>
          <a:xfrm>
            <a:off x="1715269" y="1533408"/>
            <a:ext cx="3084587" cy="4303323"/>
          </a:xfrm>
          <a:prstGeom prst="rect">
            <a:avLst/>
          </a:prstGeom>
        </p:spPr>
      </p:pic>
      <p:pic>
        <p:nvPicPr>
          <p:cNvPr id="7" name="Picture 6">
            <a:extLst>
              <a:ext uri="{FF2B5EF4-FFF2-40B4-BE49-F238E27FC236}">
                <a16:creationId xmlns:a16="http://schemas.microsoft.com/office/drawing/2014/main" id="{2E6D6A75-6724-4DA6-BB01-3D30A87DA856}"/>
              </a:ext>
            </a:extLst>
          </p:cNvPr>
          <p:cNvPicPr>
            <a:picLocks noChangeAspect="1"/>
          </p:cNvPicPr>
          <p:nvPr/>
        </p:nvPicPr>
        <p:blipFill>
          <a:blip r:embed="rId3"/>
          <a:stretch>
            <a:fillRect/>
          </a:stretch>
        </p:blipFill>
        <p:spPr>
          <a:xfrm>
            <a:off x="7096079" y="1533408"/>
            <a:ext cx="3248393" cy="4233008"/>
          </a:xfrm>
          <a:prstGeom prst="rect">
            <a:avLst/>
          </a:prstGeom>
        </p:spPr>
      </p:pic>
    </p:spTree>
    <p:extLst>
      <p:ext uri="{BB962C8B-B14F-4D97-AF65-F5344CB8AC3E}">
        <p14:creationId xmlns:p14="http://schemas.microsoft.com/office/powerpoint/2010/main" val="75779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4"/>
            <a:ext cx="10903646" cy="631533"/>
          </a:xfrm>
        </p:spPr>
        <p:txBody>
          <a:bodyPr>
            <a:normAutofit/>
          </a:bodyPr>
          <a:lstStyle/>
          <a:p>
            <a:r>
              <a:rPr lang="en-US" sz="3200" dirty="0">
                <a:solidFill>
                  <a:schemeClr val="bg1"/>
                </a:solidFill>
              </a:rPr>
              <a:t>Background and process</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fontScale="85000" lnSpcReduction="10000"/>
          </a:bodyPr>
          <a:lstStyle/>
          <a:p>
            <a:pPr>
              <a:lnSpc>
                <a:spcPct val="110000"/>
              </a:lnSpc>
            </a:pPr>
            <a:r>
              <a:rPr lang="en-US" dirty="0">
                <a:latin typeface="Arial" panose="020B0604020202020204" pitchFamily="34" charset="0"/>
                <a:ea typeface="DengXian" panose="02010600030101010101" pitchFamily="2" charset="-122"/>
                <a:cs typeface="Lato Regular"/>
              </a:rPr>
              <a:t>SMC was recommended by WHO in 2012</a:t>
            </a:r>
          </a:p>
          <a:p>
            <a:pPr>
              <a:lnSpc>
                <a:spcPct val="110000"/>
              </a:lnSpc>
            </a:pPr>
            <a:r>
              <a:rPr lang="en-US" dirty="0">
                <a:latin typeface="Arial" panose="020B0604020202020204" pitchFamily="34" charset="0"/>
                <a:ea typeface="DengXian" panose="02010600030101010101" pitchFamily="2" charset="-122"/>
                <a:cs typeface="Lato Regular"/>
              </a:rPr>
              <a:t>WHO published the first edition of the Field manual for seasonal malaria chemoprevention in 2013 to support SMC implementation</a:t>
            </a:r>
          </a:p>
          <a:p>
            <a:pPr>
              <a:lnSpc>
                <a:spcPct val="110000"/>
              </a:lnSpc>
            </a:pPr>
            <a:r>
              <a:rPr lang="en-US" dirty="0">
                <a:latin typeface="Arial" panose="020B0604020202020204" pitchFamily="34" charset="0"/>
                <a:ea typeface="DengXian" panose="02010600030101010101" pitchFamily="2" charset="-122"/>
                <a:cs typeface="Lato Regular"/>
              </a:rPr>
              <a:t>Since then, SMC has been adopted as policy and implemented on a large scale in 13 African countries. </a:t>
            </a:r>
          </a:p>
          <a:p>
            <a:pPr>
              <a:lnSpc>
                <a:spcPct val="110000"/>
              </a:lnSpc>
            </a:pPr>
            <a:r>
              <a:rPr lang="en-US" dirty="0">
                <a:latin typeface="Arial" panose="020B0604020202020204" pitchFamily="34" charset="0"/>
                <a:ea typeface="DengXian" panose="02010600030101010101" pitchFamily="2" charset="-122"/>
                <a:cs typeface="Lato Regular"/>
              </a:rPr>
              <a:t>Best practices for SMC implementation based on the experiences of African countries since 2013 have been compiled in this updated field guide. </a:t>
            </a:r>
          </a:p>
          <a:p>
            <a:pPr>
              <a:lnSpc>
                <a:spcPct val="110000"/>
              </a:lnSpc>
            </a:pPr>
            <a:r>
              <a:rPr lang="en-US" dirty="0">
                <a:latin typeface="Arial" panose="020B0604020202020204" pitchFamily="34" charset="0"/>
                <a:ea typeface="DengXian" panose="02010600030101010101" pitchFamily="2" charset="-122"/>
                <a:cs typeface="Lato Regular"/>
              </a:rPr>
              <a:t>The goal is to share these best practices to improved SMC implementation, coverage, and monitoring and evaluation. </a:t>
            </a:r>
          </a:p>
          <a:p>
            <a:pPr lvl="1">
              <a:lnSpc>
                <a:spcPct val="110000"/>
              </a:lnSpc>
            </a:pPr>
            <a:r>
              <a:rPr lang="en-US" dirty="0">
                <a:latin typeface="Arial" panose="020B0604020202020204" pitchFamily="34" charset="0"/>
                <a:ea typeface="DengXian" panose="02010600030101010101" pitchFamily="2" charset="-122"/>
                <a:cs typeface="Lato Regular"/>
              </a:rPr>
              <a:t>Examples of materials and tools, and links to resources are included to support managers and health workers conduct successful SMC activities and prevent malaria among vulnerable children.</a:t>
            </a:r>
            <a:endParaRPr lang="en-US" sz="1500" dirty="0"/>
          </a:p>
        </p:txBody>
      </p:sp>
    </p:spTree>
    <p:extLst>
      <p:ext uri="{BB962C8B-B14F-4D97-AF65-F5344CB8AC3E}">
        <p14:creationId xmlns:p14="http://schemas.microsoft.com/office/powerpoint/2010/main" val="11045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8774349" cy="620688"/>
          </a:xfrm>
        </p:spPr>
        <p:txBody>
          <a:bodyPr>
            <a:normAutofit/>
          </a:bodyPr>
          <a:lstStyle/>
          <a:p>
            <a:r>
              <a:rPr lang="en-GB" sz="2400" b="1" dirty="0">
                <a:solidFill>
                  <a:schemeClr val="bg2"/>
                </a:solidFill>
                <a:effectLst>
                  <a:outerShdw blurRad="38100" dist="38100" dir="2700000" algn="tl">
                    <a:srgbClr val="C0C0C0"/>
                  </a:outerShdw>
                </a:effectLst>
              </a:rPr>
              <a:t>Advance Copy (Meeting Edition) Notice and Disclaimer</a:t>
            </a:r>
          </a:p>
        </p:txBody>
      </p:sp>
      <p:sp>
        <p:nvSpPr>
          <p:cNvPr id="6" name="Text Placeholder 2">
            <a:extLst>
              <a:ext uri="{FF2B5EF4-FFF2-40B4-BE49-F238E27FC236}">
                <a16:creationId xmlns:a16="http://schemas.microsoft.com/office/drawing/2014/main" id="{DA29DA2E-2692-429A-B28B-723680E6EA94}"/>
              </a:ext>
            </a:extLst>
          </p:cNvPr>
          <p:cNvSpPr txBox="1">
            <a:spLocks/>
          </p:cNvSpPr>
          <p:nvPr/>
        </p:nvSpPr>
        <p:spPr>
          <a:xfrm>
            <a:off x="2999656" y="1124745"/>
            <a:ext cx="8424936" cy="4968551"/>
          </a:xfrm>
        </p:spPr>
        <p:txBody>
          <a:bodyPr>
            <a:normAutofit/>
          </a:bodyPr>
          <a:lst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450"/>
              </a:spcBef>
              <a:buNone/>
            </a:pPr>
            <a:r>
              <a:rPr lang="en-US" dirty="0"/>
              <a:t>MEETING EDITION</a:t>
            </a:r>
          </a:p>
          <a:p>
            <a:pPr>
              <a:lnSpc>
                <a:spcPct val="110000"/>
              </a:lnSpc>
              <a:spcBef>
                <a:spcPts val="450"/>
              </a:spcBef>
            </a:pPr>
            <a:r>
              <a:rPr lang="en-US" dirty="0"/>
              <a:t>© World Health Organization 2023 – All rights reserved. This is an advance copy presented to the participants of the SMC Alliance Meeting (March 2023). The document may not be reviewed, abstracted, quoted, reproduced, transmitted, distributed, translated or adapted, in part or in whole, in any form or by any means without the permission of the World Health Organization.</a:t>
            </a:r>
          </a:p>
        </p:txBody>
      </p:sp>
      <p:pic>
        <p:nvPicPr>
          <p:cNvPr id="5" name="Picture 4">
            <a:extLst>
              <a:ext uri="{FF2B5EF4-FFF2-40B4-BE49-F238E27FC236}">
                <a16:creationId xmlns:a16="http://schemas.microsoft.com/office/drawing/2014/main" id="{C4843195-1E43-4A12-B355-3690498B1BB3}"/>
              </a:ext>
            </a:extLst>
          </p:cNvPr>
          <p:cNvPicPr>
            <a:picLocks noChangeAspect="1"/>
          </p:cNvPicPr>
          <p:nvPr/>
        </p:nvPicPr>
        <p:blipFill>
          <a:blip r:embed="rId2"/>
          <a:stretch>
            <a:fillRect/>
          </a:stretch>
        </p:blipFill>
        <p:spPr>
          <a:xfrm>
            <a:off x="291982" y="1772816"/>
            <a:ext cx="2707674" cy="3528392"/>
          </a:xfrm>
          <a:prstGeom prst="rect">
            <a:avLst/>
          </a:prstGeom>
        </p:spPr>
      </p:pic>
    </p:spTree>
    <p:extLst>
      <p:ext uri="{BB962C8B-B14F-4D97-AF65-F5344CB8AC3E}">
        <p14:creationId xmlns:p14="http://schemas.microsoft.com/office/powerpoint/2010/main" val="278009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 SMC with SP+AQ in Children: a field guide; second edition, 2023</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fontScale="85000" lnSpcReduction="20000"/>
          </a:bodyPr>
          <a:lstStyle/>
          <a:p>
            <a:pPr>
              <a:lnSpc>
                <a:spcPct val="110000"/>
              </a:lnSpc>
            </a:pPr>
            <a:r>
              <a:rPr lang="en-US" dirty="0">
                <a:effectLst/>
                <a:ea typeface="DengXian" panose="02010600030101010101" pitchFamily="2" charset="-122"/>
                <a:cs typeface="Lato Regular"/>
              </a:rPr>
              <a:t>Glossary …… vii</a:t>
            </a:r>
          </a:p>
          <a:p>
            <a:pPr>
              <a:lnSpc>
                <a:spcPct val="110000"/>
              </a:lnSpc>
            </a:pPr>
            <a:r>
              <a:rPr lang="en-US" dirty="0">
                <a:effectLst/>
                <a:ea typeface="DengXian" panose="02010600030101010101" pitchFamily="2" charset="-122"/>
                <a:cs typeface="Lato Regular"/>
              </a:rPr>
              <a:t>1. Introduction …. 1</a:t>
            </a:r>
          </a:p>
          <a:p>
            <a:pPr>
              <a:lnSpc>
                <a:spcPct val="110000"/>
              </a:lnSpc>
            </a:pPr>
            <a:r>
              <a:rPr lang="en-US" dirty="0">
                <a:effectLst/>
                <a:ea typeface="DengXian" panose="02010600030101010101" pitchFamily="2" charset="-122"/>
                <a:cs typeface="Lato Regular"/>
              </a:rPr>
              <a:t>2. Seasonal malaria chemoprevention …… 2</a:t>
            </a:r>
          </a:p>
          <a:p>
            <a:pPr lvl="1">
              <a:lnSpc>
                <a:spcPct val="110000"/>
              </a:lnSpc>
            </a:pPr>
            <a:r>
              <a:rPr lang="en-US" dirty="0">
                <a:effectLst/>
                <a:ea typeface="DengXian" panose="02010600030101010101" pitchFamily="2" charset="-122"/>
                <a:cs typeface="Lato Regular"/>
              </a:rPr>
              <a:t>Definitions</a:t>
            </a:r>
          </a:p>
          <a:p>
            <a:pPr lvl="1">
              <a:lnSpc>
                <a:spcPct val="110000"/>
              </a:lnSpc>
            </a:pPr>
            <a:r>
              <a:rPr lang="en-US" dirty="0">
                <a:ea typeface="DengXian" panose="02010600030101010101" pitchFamily="2" charset="-122"/>
                <a:cs typeface="Lato Regular"/>
              </a:rPr>
              <a:t>Addresses  changes in the update WHO Guidelines, providing evidence-based specificities needed to facilitate national adoption, adaptation and implementation</a:t>
            </a:r>
            <a:endParaRPr lang="en-US" dirty="0">
              <a:effectLst/>
              <a:ea typeface="DengXian" panose="02010600030101010101" pitchFamily="2" charset="-122"/>
              <a:cs typeface="Lato Regular"/>
            </a:endParaRPr>
          </a:p>
          <a:p>
            <a:pPr lvl="1">
              <a:lnSpc>
                <a:spcPct val="110000"/>
              </a:lnSpc>
            </a:pPr>
            <a:r>
              <a:rPr lang="en-US" dirty="0">
                <a:effectLst/>
                <a:ea typeface="DengXian" panose="02010600030101010101" pitchFamily="2" charset="-122"/>
                <a:cs typeface="Lato Regular"/>
              </a:rPr>
              <a:t>Chemoprevention efficacy and drug resistance </a:t>
            </a:r>
          </a:p>
          <a:p>
            <a:pPr lvl="1">
              <a:lnSpc>
                <a:spcPct val="110000"/>
              </a:lnSpc>
            </a:pPr>
            <a:r>
              <a:rPr lang="en-US" dirty="0">
                <a:effectLst/>
                <a:ea typeface="DengXian" panose="02010600030101010101" pitchFamily="2" charset="-122"/>
                <a:cs typeface="Lato Regular"/>
              </a:rPr>
              <a:t> Considerations for deployment of SMC </a:t>
            </a:r>
          </a:p>
          <a:p>
            <a:pPr lvl="1">
              <a:lnSpc>
                <a:spcPct val="110000"/>
              </a:lnSpc>
            </a:pPr>
            <a:r>
              <a:rPr lang="en-US" dirty="0">
                <a:effectLst/>
                <a:ea typeface="DengXian" panose="02010600030101010101" pitchFamily="2" charset="-122"/>
                <a:cs typeface="Lato Regular"/>
              </a:rPr>
              <a:t>Costs and cost-effectiveness of SMC </a:t>
            </a:r>
          </a:p>
          <a:p>
            <a:pPr>
              <a:lnSpc>
                <a:spcPct val="110000"/>
              </a:lnSpc>
            </a:pPr>
            <a:r>
              <a:rPr lang="en-US" dirty="0">
                <a:effectLst/>
                <a:ea typeface="DengXian" panose="02010600030101010101" pitchFamily="2" charset="-122"/>
                <a:cs typeface="Lato Regular"/>
              </a:rPr>
              <a:t>3. Updating of national SMC policy …… 8</a:t>
            </a:r>
          </a:p>
          <a:p>
            <a:pPr lvl="1">
              <a:lnSpc>
                <a:spcPct val="110000"/>
              </a:lnSpc>
            </a:pPr>
            <a:r>
              <a:rPr lang="en-US" dirty="0">
                <a:effectLst/>
                <a:ea typeface="DengXian" panose="02010600030101010101" pitchFamily="2" charset="-122"/>
                <a:cs typeface="Lato Regular"/>
              </a:rPr>
              <a:t>Situation analysis </a:t>
            </a:r>
          </a:p>
          <a:p>
            <a:pPr lvl="1">
              <a:lnSpc>
                <a:spcPct val="110000"/>
              </a:lnSpc>
            </a:pPr>
            <a:r>
              <a:rPr lang="en-US" dirty="0">
                <a:effectLst/>
                <a:ea typeface="DengXian" panose="02010600030101010101" pitchFamily="2" charset="-122"/>
                <a:cs typeface="Lato Regular"/>
              </a:rPr>
              <a:t>Data to guide decisions on number of SMC cycles per district;  age range expansion;  and  spatial targeting </a:t>
            </a:r>
          </a:p>
        </p:txBody>
      </p:sp>
    </p:spTree>
    <p:extLst>
      <p:ext uri="{BB962C8B-B14F-4D97-AF65-F5344CB8AC3E}">
        <p14:creationId xmlns:p14="http://schemas.microsoft.com/office/powerpoint/2010/main" val="208110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 SMC with SP+AQ in Children: a field guide; second edition, 2023</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fontScale="85000" lnSpcReduction="10000"/>
          </a:bodyPr>
          <a:lstStyle/>
          <a:p>
            <a:pPr>
              <a:lnSpc>
                <a:spcPct val="110000"/>
              </a:lnSpc>
            </a:pPr>
            <a:r>
              <a:rPr lang="en-US" dirty="0">
                <a:effectLst/>
                <a:ea typeface="DengXian" panose="02010600030101010101" pitchFamily="2" charset="-122"/>
                <a:cs typeface="Lato Regular"/>
              </a:rPr>
              <a:t>4. Planning and implementation ……. 13</a:t>
            </a:r>
          </a:p>
          <a:p>
            <a:pPr lvl="1">
              <a:lnSpc>
                <a:spcPct val="110000"/>
              </a:lnSpc>
            </a:pPr>
            <a:r>
              <a:rPr lang="en-US" dirty="0">
                <a:effectLst/>
                <a:ea typeface="DengXian" panose="02010600030101010101" pitchFamily="2" charset="-122"/>
                <a:cs typeface="Lato Regular"/>
              </a:rPr>
              <a:t>Same as in the first edition, building on lessons learnt over 10 years of deploying SMC</a:t>
            </a:r>
          </a:p>
          <a:p>
            <a:pPr lvl="1">
              <a:lnSpc>
                <a:spcPct val="110000"/>
              </a:lnSpc>
            </a:pPr>
            <a:r>
              <a:rPr lang="en-US" dirty="0">
                <a:effectLst/>
                <a:ea typeface="DengXian" panose="02010600030101010101" pitchFamily="2" charset="-122"/>
                <a:cs typeface="Lato Regular"/>
              </a:rPr>
              <a:t>4.1 Distribution strategies </a:t>
            </a:r>
          </a:p>
          <a:p>
            <a:pPr lvl="1">
              <a:lnSpc>
                <a:spcPct val="110000"/>
              </a:lnSpc>
            </a:pPr>
            <a:r>
              <a:rPr lang="en-US" dirty="0">
                <a:effectLst/>
                <a:ea typeface="DengXian" panose="02010600030101010101" pitchFamily="2" charset="-122"/>
                <a:cs typeface="Lato Regular"/>
              </a:rPr>
              <a:t>4.2 Preparing an SMC implementation plan </a:t>
            </a:r>
          </a:p>
          <a:p>
            <a:pPr lvl="1">
              <a:lnSpc>
                <a:spcPct val="110000"/>
              </a:lnSpc>
            </a:pPr>
            <a:r>
              <a:rPr lang="en-US" dirty="0">
                <a:effectLst/>
                <a:ea typeface="DengXian" panose="02010600030101010101" pitchFamily="2" charset="-122"/>
                <a:cs typeface="Lato Regular"/>
              </a:rPr>
              <a:t>4.3 SMC implementation </a:t>
            </a:r>
          </a:p>
          <a:p>
            <a:pPr lvl="1">
              <a:lnSpc>
                <a:spcPct val="110000"/>
              </a:lnSpc>
            </a:pPr>
            <a:r>
              <a:rPr lang="en-US" dirty="0">
                <a:effectLst/>
                <a:ea typeface="DengXian" panose="02010600030101010101" pitchFamily="2" charset="-122"/>
                <a:cs typeface="Lato Regular"/>
              </a:rPr>
              <a:t>4.4 Roles and responsibilities at various levels </a:t>
            </a:r>
          </a:p>
          <a:p>
            <a:pPr>
              <a:lnSpc>
                <a:spcPct val="110000"/>
              </a:lnSpc>
            </a:pPr>
            <a:r>
              <a:rPr lang="en-US" dirty="0">
                <a:effectLst/>
                <a:ea typeface="DengXian" panose="02010600030101010101" pitchFamily="2" charset="-122"/>
                <a:cs typeface="Lato Regular"/>
              </a:rPr>
              <a:t>5. Monitoring and evaluation …….. 28</a:t>
            </a:r>
          </a:p>
          <a:p>
            <a:pPr lvl="1">
              <a:lnSpc>
                <a:spcPct val="110000"/>
              </a:lnSpc>
            </a:pPr>
            <a:r>
              <a:rPr lang="en-US" dirty="0">
                <a:effectLst/>
                <a:ea typeface="DengXian" panose="02010600030101010101" pitchFamily="2" charset="-122"/>
                <a:cs typeface="Lato Regular"/>
              </a:rPr>
              <a:t>Update on previous  M&amp;E chapter and lessons over the 10 years implementation of SMC</a:t>
            </a:r>
          </a:p>
          <a:p>
            <a:pPr lvl="1">
              <a:lnSpc>
                <a:spcPct val="110000"/>
              </a:lnSpc>
            </a:pPr>
            <a:r>
              <a:rPr lang="en-US" dirty="0">
                <a:ea typeface="DengXian" panose="02010600030101010101" pitchFamily="2" charset="-122"/>
                <a:cs typeface="Lato Regular"/>
              </a:rPr>
              <a:t>Also incorporated updated performance framework for SMC produced by the Monitoring and Evaluation Subgroup of the SMC Alliance</a:t>
            </a:r>
          </a:p>
          <a:p>
            <a:pPr>
              <a:lnSpc>
                <a:spcPct val="110000"/>
              </a:lnSpc>
            </a:pPr>
            <a:r>
              <a:rPr lang="en-US" dirty="0">
                <a:effectLst/>
                <a:ea typeface="DengXian" panose="02010600030101010101" pitchFamily="2" charset="-122"/>
                <a:cs typeface="Lato Regular"/>
              </a:rPr>
              <a:t>References ……… 48</a:t>
            </a:r>
          </a:p>
          <a:p>
            <a:pPr>
              <a:lnSpc>
                <a:spcPct val="110000"/>
              </a:lnSpc>
            </a:pPr>
            <a:r>
              <a:rPr lang="en-US" dirty="0">
                <a:effectLst/>
                <a:ea typeface="DengXian" panose="02010600030101010101" pitchFamily="2" charset="-122"/>
                <a:cs typeface="Lato Regular"/>
              </a:rPr>
              <a:t>Tools …….. 50 </a:t>
            </a:r>
          </a:p>
        </p:txBody>
      </p:sp>
    </p:spTree>
    <p:extLst>
      <p:ext uri="{BB962C8B-B14F-4D97-AF65-F5344CB8AC3E}">
        <p14:creationId xmlns:p14="http://schemas.microsoft.com/office/powerpoint/2010/main" val="1066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4"/>
            <a:ext cx="10903646" cy="631533"/>
          </a:xfrm>
        </p:spPr>
        <p:txBody>
          <a:bodyPr>
            <a:normAutofit/>
          </a:bodyPr>
          <a:lstStyle/>
          <a:p>
            <a:r>
              <a:rPr lang="en-US" sz="3200" dirty="0">
                <a:solidFill>
                  <a:schemeClr val="bg1"/>
                </a:solidFill>
              </a:rPr>
              <a:t>Next Steps</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lnSpcReduction="10000"/>
          </a:bodyPr>
          <a:lstStyle/>
          <a:p>
            <a:pPr>
              <a:lnSpc>
                <a:spcPct val="110000"/>
              </a:lnSpc>
            </a:pPr>
            <a:r>
              <a:rPr lang="en-US" dirty="0">
                <a:latin typeface="Arial" panose="020B0604020202020204" pitchFamily="34" charset="0"/>
                <a:ea typeface="DengXian" panose="02010600030101010101" pitchFamily="2" charset="-122"/>
                <a:cs typeface="Lato Regular"/>
              </a:rPr>
              <a:t>Final print ongoing</a:t>
            </a:r>
          </a:p>
          <a:p>
            <a:pPr lvl="1">
              <a:lnSpc>
                <a:spcPct val="110000"/>
              </a:lnSpc>
            </a:pPr>
            <a:r>
              <a:rPr lang="en-US" dirty="0">
                <a:latin typeface="Arial" panose="020B0604020202020204" pitchFamily="34" charset="0"/>
                <a:ea typeface="DengXian" panose="02010600030101010101" pitchFamily="2" charset="-122"/>
                <a:cs typeface="Lato Regular"/>
              </a:rPr>
              <a:t>The version shared at this meeting is not the final print, it was made specifically for this meeting and should not be shared beyond the meeting. </a:t>
            </a:r>
          </a:p>
          <a:p>
            <a:pPr lvl="1">
              <a:lnSpc>
                <a:spcPct val="110000"/>
              </a:lnSpc>
            </a:pPr>
            <a:r>
              <a:rPr lang="en-US" dirty="0">
                <a:latin typeface="Arial" panose="020B0604020202020204" pitchFamily="34" charset="0"/>
                <a:ea typeface="DengXian" panose="02010600030101010101" pitchFamily="2" charset="-122"/>
                <a:cs typeface="Lato Regular"/>
              </a:rPr>
              <a:t>If there are any last-minute edits and comments, share with me before we go to press in the next 2 weeks.</a:t>
            </a:r>
          </a:p>
          <a:p>
            <a:pPr>
              <a:lnSpc>
                <a:spcPct val="110000"/>
              </a:lnSpc>
            </a:pPr>
            <a:r>
              <a:rPr lang="en-US" dirty="0">
                <a:latin typeface="Arial" panose="020B0604020202020204" pitchFamily="34" charset="0"/>
                <a:ea typeface="DengXian" panose="02010600030101010101" pitchFamily="2" charset="-122"/>
                <a:cs typeface="Lato Regular"/>
              </a:rPr>
              <a:t>Translations </a:t>
            </a:r>
          </a:p>
          <a:p>
            <a:pPr>
              <a:lnSpc>
                <a:spcPct val="110000"/>
              </a:lnSpc>
            </a:pPr>
            <a:r>
              <a:rPr lang="en-US" dirty="0">
                <a:latin typeface="Arial" panose="020B0604020202020204" pitchFamily="34" charset="0"/>
                <a:ea typeface="DengXian" panose="02010600030101010101" pitchFamily="2" charset="-122"/>
                <a:cs typeface="Lato Regular"/>
              </a:rPr>
              <a:t>Dissemination and uptake</a:t>
            </a:r>
          </a:p>
          <a:p>
            <a:pPr>
              <a:lnSpc>
                <a:spcPct val="110000"/>
              </a:lnSpc>
            </a:pPr>
            <a:r>
              <a:rPr lang="en-US" dirty="0">
                <a:latin typeface="Arial" panose="020B0604020202020204" pitchFamily="34" charset="0"/>
                <a:ea typeface="DengXian" panose="02010600030101010101" pitchFamily="2" charset="-122"/>
                <a:cs typeface="Lato Regular"/>
              </a:rPr>
              <a:t>Supporting countries in updating national tools and guidance based on this global field guide. </a:t>
            </a:r>
          </a:p>
          <a:p>
            <a:pPr marL="0" indent="0">
              <a:buNone/>
            </a:pPr>
            <a:endParaRPr lang="en-US" sz="1900" dirty="0"/>
          </a:p>
        </p:txBody>
      </p:sp>
    </p:spTree>
    <p:extLst>
      <p:ext uri="{BB962C8B-B14F-4D97-AF65-F5344CB8AC3E}">
        <p14:creationId xmlns:p14="http://schemas.microsoft.com/office/powerpoint/2010/main" val="185819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ctrTitle" idx="4294967295"/>
          </p:nvPr>
        </p:nvSpPr>
        <p:spPr>
          <a:xfrm>
            <a:off x="1775520" y="1484785"/>
            <a:ext cx="8496944" cy="3960440"/>
          </a:xfrm>
        </p:spPr>
        <p:txBody>
          <a:bodyPr>
            <a:normAutofit/>
          </a:bodyPr>
          <a:lstStyle/>
          <a:p>
            <a:pPr algn="ctr"/>
            <a:br>
              <a:rPr lang="en-GB" sz="4400" dirty="0">
                <a:solidFill>
                  <a:srgbClr val="5F5F5F"/>
                </a:solidFill>
                <a:latin typeface="Arial Unicode MS" pitchFamily="34" charset="-128"/>
                <a:ea typeface="Arial Unicode MS" pitchFamily="34" charset="-128"/>
                <a:cs typeface="Arial Unicode MS" pitchFamily="34" charset="-128"/>
              </a:rPr>
            </a:br>
            <a:r>
              <a:rPr lang="en-GB" sz="4400" dirty="0">
                <a:solidFill>
                  <a:srgbClr val="5F5F5F"/>
                </a:solidFill>
                <a:latin typeface="Arial Unicode MS" pitchFamily="34" charset="-128"/>
                <a:ea typeface="Arial Unicode MS" pitchFamily="34" charset="-128"/>
                <a:cs typeface="Arial Unicode MS" pitchFamily="34" charset="-128"/>
              </a:rPr>
              <a:t>Thank you</a:t>
            </a:r>
            <a:br>
              <a:rPr lang="en-GB" dirty="0"/>
            </a:br>
            <a:endParaRPr lang="en-US" dirty="0"/>
          </a:p>
        </p:txBody>
      </p:sp>
      <p:sp>
        <p:nvSpPr>
          <p:cNvPr id="3" name="2 Rectángulo"/>
          <p:cNvSpPr>
            <a:spLocks noChangeArrowheads="1"/>
          </p:cNvSpPr>
          <p:nvPr/>
        </p:nvSpPr>
        <p:spPr bwMode="auto">
          <a:xfrm>
            <a:off x="1631504" y="116633"/>
            <a:ext cx="9144000" cy="50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p>
            <a:pPr marL="331788" indent="-331788" defTabSz="887413">
              <a:lnSpc>
                <a:spcPct val="90000"/>
              </a:lnSpc>
              <a:spcBef>
                <a:spcPct val="80000"/>
              </a:spcBef>
              <a:buClr>
                <a:srgbClr val="640000"/>
              </a:buClr>
            </a:pPr>
            <a:r>
              <a:rPr lang="en-GB" sz="3000" b="1" dirty="0">
                <a:solidFill>
                  <a:schemeClr val="bg1"/>
                </a:solidFill>
                <a:effectLst>
                  <a:outerShdw blurRad="38100" dist="38100" dir="2700000" algn="tl">
                    <a:srgbClr val="C0C0C0"/>
                  </a:outerShdw>
                </a:effectLst>
              </a:rPr>
              <a:t>Keep our eye on the prize: a world free of malaria</a:t>
            </a:r>
            <a:endParaRPr lang="en-US" sz="3000"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2396892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44cb40fa-3483-4356-af35-a0a452de3e36">Slide for Programme Support and Management (Blue with all icons small size on title slide and none on the other slides)</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AFCB46E7505C46A6F5230C15D8EB36" ma:contentTypeVersion="1" ma:contentTypeDescription="Create a new document." ma:contentTypeScope="" ma:versionID="e040c620f5f776f3a7f52e0b3521eff0">
  <xsd:schema xmlns:xsd="http://www.w3.org/2001/XMLSchema" xmlns:p="http://schemas.microsoft.com/office/2006/metadata/properties" xmlns:ns2="44cb40fa-3483-4356-af35-a0a452de3e36" targetNamespace="http://schemas.microsoft.com/office/2006/metadata/properties" ma:root="true" ma:fieldsID="ac65a241576948a37f0c92a2199849f1" ns2:_="">
    <xsd:import namespace="44cb40fa-3483-4356-af35-a0a452de3e36"/>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44cb40fa-3483-4356-af35-a0a452de3e36"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4FF5A6F-84E6-4DE7-8C29-91E64C788A11}">
  <ds:schemaRefs>
    <ds:schemaRef ds:uri="http://schemas.microsoft.com/office/2006/metadata/properties"/>
    <ds:schemaRef ds:uri="44cb40fa-3483-4356-af35-a0a452de3e36"/>
  </ds:schemaRefs>
</ds:datastoreItem>
</file>

<file path=customXml/itemProps2.xml><?xml version="1.0" encoding="utf-8"?>
<ds:datastoreItem xmlns:ds="http://schemas.openxmlformats.org/officeDocument/2006/customXml" ds:itemID="{5B471AFB-A973-46D9-953D-2D2E77559217}">
  <ds:schemaRefs>
    <ds:schemaRef ds:uri="http://schemas.microsoft.com/sharepoint/v3/contenttype/forms"/>
  </ds:schemaRefs>
</ds:datastoreItem>
</file>

<file path=customXml/itemProps3.xml><?xml version="1.0" encoding="utf-8"?>
<ds:datastoreItem xmlns:ds="http://schemas.openxmlformats.org/officeDocument/2006/customXml" ds:itemID="{ED096E71-ED8F-4B47-A94B-6E2E84DC5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b40fa-3483-4356-af35-a0a452de3e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5971</TotalTime>
  <Words>559</Words>
  <Application>Microsoft Office PowerPoint</Application>
  <PresentationFormat>Widescreen</PresentationFormat>
  <Paragraphs>52</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 Narrow</vt:lpstr>
      <vt:lpstr>Arial Unicode MS</vt:lpstr>
      <vt:lpstr>Calibri</vt:lpstr>
      <vt:lpstr>Courier New</vt:lpstr>
      <vt:lpstr>Office Theme</vt:lpstr>
      <vt:lpstr>theme-psm</vt:lpstr>
      <vt:lpstr>Seasonal Malaria Chemoprevention with SP+AQ in Children:  a field guide (2nd edition)   </vt:lpstr>
      <vt:lpstr>Main malaria prevention and treatment strategies</vt:lpstr>
      <vt:lpstr>Background and process</vt:lpstr>
      <vt:lpstr>Advance Copy (Meeting Edition) Notice and Disclaimer</vt:lpstr>
      <vt:lpstr> SMC with SP+AQ in Children: a field guide; second edition, 2023</vt:lpstr>
      <vt:lpstr> SMC with SP+AQ in Children: a field guide; second edition, 2023</vt:lpstr>
      <vt:lpstr>Next Steps</vt:lpstr>
      <vt:lpstr> Thank you </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PILLON, Camille</dc:creator>
  <cp:lastModifiedBy>Peter Ehizibue OLUMESE</cp:lastModifiedBy>
  <cp:revision>127</cp:revision>
  <dcterms:created xsi:type="dcterms:W3CDTF">2016-01-19T11:39:44Z</dcterms:created>
  <dcterms:modified xsi:type="dcterms:W3CDTF">2023-03-01T08:13:32Z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0x0101002BAFCB46E7505C46A6F5230C15D8EB36</vt:lpwstr>
  </property>
</Properties>
</file>