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39" r:id="rId3"/>
    <p:sldId id="378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1"/>
    <p:restoredTop sz="89394" autoAdjust="0"/>
  </p:normalViewPr>
  <p:slideViewPr>
    <p:cSldViewPr snapToGrid="0" snapToObjects="1">
      <p:cViewPr varScale="1">
        <p:scale>
          <a:sx n="98" d="100"/>
          <a:sy n="98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4C0DC-FFAC-5A4D-A6B3-5829333EB752}" type="doc">
      <dgm:prSet loTypeId="urn:microsoft.com/office/officeart/2005/8/layout/h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A9D5AFA-14A1-F242-A944-F1FE6953C4A0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/>
            <a:t>Monitor and Evaluate </a:t>
          </a:r>
        </a:p>
      </dgm:t>
    </dgm:pt>
    <dgm:pt modelId="{F762B200-98E0-534F-8C30-ACFDF7CC8170}" type="parTrans" cxnId="{9895CCD9-66A5-CA40-AB81-17665E4755E8}">
      <dgm:prSet/>
      <dgm:spPr/>
      <dgm:t>
        <a:bodyPr/>
        <a:lstStyle/>
        <a:p>
          <a:endParaRPr lang="en-GB"/>
        </a:p>
      </dgm:t>
    </dgm:pt>
    <dgm:pt modelId="{E6A10E6A-4AC0-8040-A18F-91C1BE72C771}" type="sibTrans" cxnId="{9895CCD9-66A5-CA40-AB81-17665E4755E8}">
      <dgm:prSet/>
      <dgm:spPr/>
      <dgm:t>
        <a:bodyPr/>
        <a:lstStyle/>
        <a:p>
          <a:endParaRPr lang="en-GB"/>
        </a:p>
      </dgm:t>
    </dgm:pt>
    <dgm:pt modelId="{8E7CD45B-8CDE-B141-9E9C-D630277B76EC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Ghana</a:t>
          </a:r>
          <a:r>
            <a: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dirty="0"/>
            <a:t>SMC coverage and factors associated with uptake and adherence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E19AFFFB-7129-C444-95CA-6D46FAA7461D}" type="parTrans" cxnId="{0BB91A94-966F-394E-9EB0-78C14D5F1CF0}">
      <dgm:prSet/>
      <dgm:spPr/>
      <dgm:t>
        <a:bodyPr/>
        <a:lstStyle/>
        <a:p>
          <a:endParaRPr lang="en-GB"/>
        </a:p>
      </dgm:t>
    </dgm:pt>
    <dgm:pt modelId="{32A95C84-95A2-1046-95A0-6CA8E0B1A8FB}" type="sibTrans" cxnId="{0BB91A94-966F-394E-9EB0-78C14D5F1CF0}">
      <dgm:prSet/>
      <dgm:spPr/>
      <dgm:t>
        <a:bodyPr/>
        <a:lstStyle/>
        <a:p>
          <a:endParaRPr lang="en-GB"/>
        </a:p>
      </dgm:t>
    </dgm:pt>
    <dgm:pt modelId="{C87CED63-919E-F44A-865D-C348E34912B6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/>
            <a:t>Barriers to uptake: Qualitative studies </a:t>
          </a:r>
        </a:p>
      </dgm:t>
    </dgm:pt>
    <dgm:pt modelId="{7A61FCB9-0EBA-1443-ABC0-E5901B81EC25}" type="parTrans" cxnId="{9D2F9AA2-5F16-9445-A272-38BC67CE60CC}">
      <dgm:prSet/>
      <dgm:spPr/>
      <dgm:t>
        <a:bodyPr/>
        <a:lstStyle/>
        <a:p>
          <a:endParaRPr lang="en-GB"/>
        </a:p>
      </dgm:t>
    </dgm:pt>
    <dgm:pt modelId="{BC563541-59CD-D64B-9FE1-35904A77A898}" type="sibTrans" cxnId="{9D2F9AA2-5F16-9445-A272-38BC67CE60CC}">
      <dgm:prSet/>
      <dgm:spPr/>
      <dgm:t>
        <a:bodyPr/>
        <a:lstStyle/>
        <a:p>
          <a:endParaRPr lang="en-GB"/>
        </a:p>
      </dgm:t>
    </dgm:pt>
    <dgm:pt modelId="{0394A3A2-FCF7-324D-98F4-65D28D80F9E0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Guinea: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/>
            <a:t>Barriers to SMC uptake in mining areas in Guinea and an improved delivery approach.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55F0F301-4213-224B-B444-D8F3D55ECA02}" type="parTrans" cxnId="{0CC86282-29AE-1844-ABB0-3662BF6076B5}">
      <dgm:prSet/>
      <dgm:spPr/>
      <dgm:t>
        <a:bodyPr/>
        <a:lstStyle/>
        <a:p>
          <a:endParaRPr lang="en-GB"/>
        </a:p>
      </dgm:t>
    </dgm:pt>
    <dgm:pt modelId="{018386B1-5552-4440-AA1E-931A785B6EF3}" type="sibTrans" cxnId="{0CC86282-29AE-1844-ABB0-3662BF6076B5}">
      <dgm:prSet/>
      <dgm:spPr/>
      <dgm:t>
        <a:bodyPr/>
        <a:lstStyle/>
        <a:p>
          <a:endParaRPr lang="en-GB"/>
        </a:p>
      </dgm:t>
    </dgm:pt>
    <dgm:pt modelId="{4321027B-4A8F-C842-A2D5-8B745A73AB3A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/>
            <a:t>Developing New Strategies  </a:t>
          </a:r>
        </a:p>
      </dgm:t>
    </dgm:pt>
    <dgm:pt modelId="{42B1EF57-7964-1540-96CC-475CFADC80D3}" type="parTrans" cxnId="{05D88A97-0158-0E4D-8CD8-BC7026C30BDA}">
      <dgm:prSet/>
      <dgm:spPr/>
      <dgm:t>
        <a:bodyPr/>
        <a:lstStyle/>
        <a:p>
          <a:endParaRPr lang="en-GB"/>
        </a:p>
      </dgm:t>
    </dgm:pt>
    <dgm:pt modelId="{60DCD350-1CC8-A345-AE38-3C2AA34B51D0}" type="sibTrans" cxnId="{05D88A97-0158-0E4D-8CD8-BC7026C30BDA}">
      <dgm:prSet/>
      <dgm:spPr/>
      <dgm:t>
        <a:bodyPr/>
        <a:lstStyle/>
        <a:p>
          <a:endParaRPr lang="en-GB"/>
        </a:p>
      </dgm:t>
    </dgm:pt>
    <dgm:pt modelId="{F7FA1B4C-BAE9-D045-8E09-C46A57FC38ED}">
      <dgm:prSet phldrT="[Text]"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Mali : </a:t>
          </a:r>
          <a:r>
            <a: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Evaluation of SMC using 3 approaches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1ADC47EF-3455-2945-92A7-1ADD498A4818}" type="parTrans" cxnId="{5C31B7E5-509A-9A47-8552-CB286145E53B}">
      <dgm:prSet/>
      <dgm:spPr/>
      <dgm:t>
        <a:bodyPr/>
        <a:lstStyle/>
        <a:p>
          <a:endParaRPr lang="en-GB"/>
        </a:p>
      </dgm:t>
    </dgm:pt>
    <dgm:pt modelId="{D84EDAFA-9455-DB48-9649-85B460270E19}" type="sibTrans" cxnId="{5C31B7E5-509A-9A47-8552-CB286145E53B}">
      <dgm:prSet/>
      <dgm:spPr/>
      <dgm:t>
        <a:bodyPr/>
        <a:lstStyle/>
        <a:p>
          <a:endParaRPr lang="en-GB"/>
        </a:p>
      </dgm:t>
    </dgm:pt>
    <dgm:pt modelId="{57AEA9C2-2600-D140-AE4B-56DAE75A0771}">
      <dgm:prSet/>
      <dgm:spPr/>
      <dgm:t>
        <a:bodyPr/>
        <a:lstStyle/>
        <a:p>
          <a:r>
            <a:rPr lang="en-GB" dirty="0"/>
            <a:t>Adapting target groups </a:t>
          </a:r>
        </a:p>
      </dgm:t>
    </dgm:pt>
    <dgm:pt modelId="{B62B0EDB-A9EC-3240-9F66-5661FA306168}" type="parTrans" cxnId="{07040186-8826-3847-9854-D60D2D8E4B2E}">
      <dgm:prSet/>
      <dgm:spPr/>
      <dgm:t>
        <a:bodyPr/>
        <a:lstStyle/>
        <a:p>
          <a:endParaRPr lang="en-GB"/>
        </a:p>
      </dgm:t>
    </dgm:pt>
    <dgm:pt modelId="{89629406-D275-2644-8E0A-255C201E9FB3}" type="sibTrans" cxnId="{07040186-8826-3847-9854-D60D2D8E4B2E}">
      <dgm:prSet/>
      <dgm:spPr/>
      <dgm:t>
        <a:bodyPr/>
        <a:lstStyle/>
        <a:p>
          <a:endParaRPr lang="en-GB"/>
        </a:p>
      </dgm:t>
    </dgm:pt>
    <dgm:pt modelId="{88C48496-F44F-C74D-B215-C66FCB77289A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</a:rPr>
            <a:t>Togo: </a:t>
          </a:r>
          <a:r>
            <a:rPr lang="en-GB" dirty="0"/>
            <a:t>Defining optimal SMC strategies in Togo: timing and number of cycles, and age ranges at risk of severe malaria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D6EE6C12-FFE6-1F45-8EB1-558DC6A51810}" type="parTrans" cxnId="{EA86254B-5DAE-EE4E-BE79-BFCA2C913571}">
      <dgm:prSet/>
      <dgm:spPr/>
      <dgm:t>
        <a:bodyPr/>
        <a:lstStyle/>
        <a:p>
          <a:endParaRPr lang="en-GB"/>
        </a:p>
      </dgm:t>
    </dgm:pt>
    <dgm:pt modelId="{E167C59C-0FB9-2147-8504-A8BAE4C3603F}" type="sibTrans" cxnId="{EA86254B-5DAE-EE4E-BE79-BFCA2C913571}">
      <dgm:prSet/>
      <dgm:spPr/>
      <dgm:t>
        <a:bodyPr/>
        <a:lstStyle/>
        <a:p>
          <a:endParaRPr lang="en-GB"/>
        </a:p>
      </dgm:t>
    </dgm:pt>
    <dgm:pt modelId="{102F21E0-1D56-474B-9F2D-8A21CD0BA71B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Started this 2022 SMC campaign</a:t>
          </a:r>
          <a:endParaRPr lang="en-GB" dirty="0"/>
        </a:p>
      </dgm:t>
    </dgm:pt>
    <dgm:pt modelId="{B20E1612-6687-BE4E-802F-D8CD3515AE0F}" type="parTrans" cxnId="{991E4CE6-7244-B34D-8C92-6883D7F683EC}">
      <dgm:prSet/>
      <dgm:spPr/>
      <dgm:t>
        <a:bodyPr/>
        <a:lstStyle/>
        <a:p>
          <a:endParaRPr lang="en-GB"/>
        </a:p>
      </dgm:t>
    </dgm:pt>
    <dgm:pt modelId="{AF758CE6-0379-0043-B75A-DD54CE041467}" type="sibTrans" cxnId="{991E4CE6-7244-B34D-8C92-6883D7F683EC}">
      <dgm:prSet/>
      <dgm:spPr/>
      <dgm:t>
        <a:bodyPr/>
        <a:lstStyle/>
        <a:p>
          <a:endParaRPr lang="en-GB"/>
        </a:p>
      </dgm:t>
    </dgm:pt>
    <dgm:pt modelId="{8CEF700E-CA8E-F749-9566-9C47B200B282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Presented at ASTMH 2021</a:t>
          </a:r>
        </a:p>
      </dgm:t>
    </dgm:pt>
    <dgm:pt modelId="{900761A6-E449-4242-8C81-76619C8C86A0}" type="parTrans" cxnId="{2DD02703-C4EF-A74D-BD27-B767FF762AEA}">
      <dgm:prSet/>
      <dgm:spPr/>
      <dgm:t>
        <a:bodyPr/>
        <a:lstStyle/>
        <a:p>
          <a:endParaRPr lang="en-GB"/>
        </a:p>
      </dgm:t>
    </dgm:pt>
    <dgm:pt modelId="{E3408299-1951-3A48-B4B0-5030F40283CC}" type="sibTrans" cxnId="{2DD02703-C4EF-A74D-BD27-B767FF762AEA}">
      <dgm:prSet/>
      <dgm:spPr/>
      <dgm:t>
        <a:bodyPr/>
        <a:lstStyle/>
        <a:p>
          <a:endParaRPr lang="en-GB"/>
        </a:p>
      </dgm:t>
    </dgm:pt>
    <dgm:pt modelId="{5F5D22AF-95C3-BE46-9D4A-95F9BCD479AD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Benin: </a:t>
          </a:r>
          <a:r>
            <a:rPr lang="en-GB" dirty="0"/>
            <a:t>Monitoring the effectiveness of SMC in northern Benin using the case-control method. </a:t>
          </a:r>
          <a:endParaRPr lang="en-GB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06218-0DE0-564E-B7D8-C53A397CF580}" type="parTrans" cxnId="{F164D572-EB60-3342-849E-24A4BF2984A3}">
      <dgm:prSet/>
      <dgm:spPr/>
      <dgm:t>
        <a:bodyPr/>
        <a:lstStyle/>
        <a:p>
          <a:endParaRPr lang="en-GB"/>
        </a:p>
      </dgm:t>
    </dgm:pt>
    <dgm:pt modelId="{C5DF05E7-0713-0E4B-BDA4-9F374DC25482}" type="sibTrans" cxnId="{F164D572-EB60-3342-849E-24A4BF2984A3}">
      <dgm:prSet/>
      <dgm:spPr/>
      <dgm:t>
        <a:bodyPr/>
        <a:lstStyle/>
        <a:p>
          <a:endParaRPr lang="en-GB"/>
        </a:p>
      </dgm:t>
    </dgm:pt>
    <dgm:pt modelId="{A89B9E86-076C-2F49-B36E-D5CB4F00576A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Analysis ongoing </a:t>
          </a:r>
        </a:p>
      </dgm:t>
    </dgm:pt>
    <dgm:pt modelId="{66BAFF8A-316E-1943-BE9F-FDFBFAF3A334}" type="parTrans" cxnId="{3A580E64-C2DF-5E4E-8711-37097308E439}">
      <dgm:prSet/>
      <dgm:spPr/>
      <dgm:t>
        <a:bodyPr/>
        <a:lstStyle/>
        <a:p>
          <a:endParaRPr lang="en-GB"/>
        </a:p>
      </dgm:t>
    </dgm:pt>
    <dgm:pt modelId="{B50D1748-0747-0E40-B63A-435855B917D9}" type="sibTrans" cxnId="{3A580E64-C2DF-5E4E-8711-37097308E439}">
      <dgm:prSet/>
      <dgm:spPr/>
      <dgm:t>
        <a:bodyPr/>
        <a:lstStyle/>
        <a:p>
          <a:endParaRPr lang="en-GB"/>
        </a:p>
      </dgm:t>
    </dgm:pt>
    <dgm:pt modelId="{429B11E2-CFAC-B948-B8F3-4E3365A42E03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Senegal: </a:t>
          </a:r>
          <a:r>
            <a:rPr lang="en-GB" dirty="0"/>
            <a:t>Estimating the delivery costs and cost effectiveness of SMC in southern Senegal </a:t>
          </a:r>
          <a:endParaRPr lang="en-GB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F678A-BADD-F54C-A77B-3AC785323144}" type="parTrans" cxnId="{6B3CB198-97AD-184F-B7FB-B8C5110950ED}">
      <dgm:prSet/>
      <dgm:spPr/>
      <dgm:t>
        <a:bodyPr/>
        <a:lstStyle/>
        <a:p>
          <a:endParaRPr lang="en-GB"/>
        </a:p>
      </dgm:t>
    </dgm:pt>
    <dgm:pt modelId="{1C9AE3BB-1591-2B47-918F-2FB068DDB4EF}" type="sibTrans" cxnId="{6B3CB198-97AD-184F-B7FB-B8C5110950ED}">
      <dgm:prSet/>
      <dgm:spPr/>
      <dgm:t>
        <a:bodyPr/>
        <a:lstStyle/>
        <a:p>
          <a:endParaRPr lang="en-GB"/>
        </a:p>
      </dgm:t>
    </dgm:pt>
    <dgm:pt modelId="{3D0DEF71-D1EA-C14D-BC85-E5D6E5115F0D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Under ethical review</a:t>
          </a:r>
        </a:p>
      </dgm:t>
    </dgm:pt>
    <dgm:pt modelId="{910A3CB6-0EA9-AB45-B2B1-D094C4D1867A}" type="parTrans" cxnId="{F9CC201F-4B54-B241-9E49-9527B302A231}">
      <dgm:prSet/>
      <dgm:spPr/>
      <dgm:t>
        <a:bodyPr/>
        <a:lstStyle/>
        <a:p>
          <a:endParaRPr lang="en-GB"/>
        </a:p>
      </dgm:t>
    </dgm:pt>
    <dgm:pt modelId="{C1C9DFD9-811F-9E4D-9E22-6E7BCCD7E2ED}" type="sibTrans" cxnId="{F9CC201F-4B54-B241-9E49-9527B302A231}">
      <dgm:prSet/>
      <dgm:spPr/>
      <dgm:t>
        <a:bodyPr/>
        <a:lstStyle/>
        <a:p>
          <a:endParaRPr lang="en-GB"/>
        </a:p>
      </dgm:t>
    </dgm:pt>
    <dgm:pt modelId="{8DED396A-2DBE-B14B-B90E-384534745C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Presented at ASTMH 2022</a:t>
          </a:r>
        </a:p>
      </dgm:t>
    </dgm:pt>
    <dgm:pt modelId="{849BB938-87F2-B34E-AE39-42061F8251F3}" type="parTrans" cxnId="{BE490238-E2CF-0C42-86C9-4D3B0E3F61B3}">
      <dgm:prSet/>
      <dgm:spPr/>
      <dgm:t>
        <a:bodyPr/>
        <a:lstStyle/>
        <a:p>
          <a:endParaRPr lang="en-GB"/>
        </a:p>
      </dgm:t>
    </dgm:pt>
    <dgm:pt modelId="{39B02A17-E2FE-F74A-8EED-9FC90029DB04}" type="sibTrans" cxnId="{BE490238-E2CF-0C42-86C9-4D3B0E3F61B3}">
      <dgm:prSet/>
      <dgm:spPr/>
      <dgm:t>
        <a:bodyPr/>
        <a:lstStyle/>
        <a:p>
          <a:endParaRPr lang="en-GB"/>
        </a:p>
      </dgm:t>
    </dgm:pt>
    <dgm:pt modelId="{CABA55E4-59C5-CC46-88D5-4295639AE934}">
      <dgm:prSet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Nigeria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GB" dirty="0"/>
            <a:t>Barriers and facilitators of SMC uptake in Nigeria: a qualitative study in 5 States. </a:t>
          </a:r>
          <a:endParaRPr lang="en-GB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11A527-7E66-4645-8023-91A68E01824F}" type="parTrans" cxnId="{2C58F61E-304E-1A43-B566-79D036A457BE}">
      <dgm:prSet/>
      <dgm:spPr/>
      <dgm:t>
        <a:bodyPr/>
        <a:lstStyle/>
        <a:p>
          <a:endParaRPr lang="en-GB"/>
        </a:p>
      </dgm:t>
    </dgm:pt>
    <dgm:pt modelId="{945D5AA2-B4D0-4444-A5D3-4312636304AC}" type="sibTrans" cxnId="{2C58F61E-304E-1A43-B566-79D036A457BE}">
      <dgm:prSet/>
      <dgm:spPr/>
      <dgm:t>
        <a:bodyPr/>
        <a:lstStyle/>
        <a:p>
          <a:endParaRPr lang="en-GB"/>
        </a:p>
      </dgm:t>
    </dgm:pt>
    <dgm:pt modelId="{DC5079C1-B7D1-2947-8551-95206FCAF7E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Presented at ASTMH 2022</a:t>
          </a:r>
        </a:p>
      </dgm:t>
    </dgm:pt>
    <dgm:pt modelId="{707AC2B5-4233-0041-8E98-9CA55C27135E}" type="parTrans" cxnId="{704467A8-8530-9D47-8D64-DD9F59AEE5AF}">
      <dgm:prSet/>
      <dgm:spPr/>
      <dgm:t>
        <a:bodyPr/>
        <a:lstStyle/>
        <a:p>
          <a:endParaRPr lang="en-GB"/>
        </a:p>
      </dgm:t>
    </dgm:pt>
    <dgm:pt modelId="{04DE1523-00C9-BC43-8A30-B14AFB3B1996}" type="sibTrans" cxnId="{704467A8-8530-9D47-8D64-DD9F59AEE5AF}">
      <dgm:prSet/>
      <dgm:spPr/>
      <dgm:t>
        <a:bodyPr/>
        <a:lstStyle/>
        <a:p>
          <a:endParaRPr lang="en-GB"/>
        </a:p>
      </dgm:t>
    </dgm:pt>
    <dgm:pt modelId="{AF78A5D6-9146-F44F-9AD6-85EDFCD61B8C}">
      <dgm:prSet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Burkina Faso : </a:t>
          </a:r>
          <a:r>
            <a:rPr lang="en-GB" dirty="0"/>
            <a:t>Evaluating the determinants of variations in SMC coverage in Burkina Faso</a:t>
          </a:r>
          <a:endParaRPr lang="en-GB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531B0-98E3-BB42-A400-727431787FBD}" type="parTrans" cxnId="{BCB0C641-25BD-2844-B268-6C9967374F9F}">
      <dgm:prSet/>
      <dgm:spPr/>
      <dgm:t>
        <a:bodyPr/>
        <a:lstStyle/>
        <a:p>
          <a:endParaRPr lang="en-GB"/>
        </a:p>
      </dgm:t>
    </dgm:pt>
    <dgm:pt modelId="{1F7A1514-D610-C548-981D-0F49A38DF5C3}" type="sibTrans" cxnId="{BCB0C641-25BD-2844-B268-6C9967374F9F}">
      <dgm:prSet/>
      <dgm:spPr/>
      <dgm:t>
        <a:bodyPr/>
        <a:lstStyle/>
        <a:p>
          <a:endParaRPr lang="en-GB"/>
        </a:p>
      </dgm:t>
    </dgm:pt>
    <dgm:pt modelId="{A52670EB-F499-DD4D-924E-B398982ACD8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4 urban and 4 rural districts will be compared, Ethics approved, for 2022 SMC campaign </a:t>
          </a:r>
        </a:p>
      </dgm:t>
    </dgm:pt>
    <dgm:pt modelId="{B24E8D38-8513-BC44-B6D6-1FEA9147D25F}" type="parTrans" cxnId="{025F144E-BBC6-FE48-81CE-BC13F864BDBA}">
      <dgm:prSet/>
      <dgm:spPr/>
      <dgm:t>
        <a:bodyPr/>
        <a:lstStyle/>
        <a:p>
          <a:endParaRPr lang="en-GB"/>
        </a:p>
      </dgm:t>
    </dgm:pt>
    <dgm:pt modelId="{BF043975-7BB6-6E40-AED2-75138F1A7659}" type="sibTrans" cxnId="{025F144E-BBC6-FE48-81CE-BC13F864BDBA}">
      <dgm:prSet/>
      <dgm:spPr/>
      <dgm:t>
        <a:bodyPr/>
        <a:lstStyle/>
        <a:p>
          <a:endParaRPr lang="en-GB"/>
        </a:p>
      </dgm:t>
    </dgm:pt>
    <dgm:pt modelId="{7AA76469-2833-9F4B-8283-84E1B9AFB91F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Routine SMC (1st dose given by CHW – Doses 2&amp; 3 given by caregivers)</a:t>
          </a:r>
        </a:p>
      </dgm:t>
    </dgm:pt>
    <dgm:pt modelId="{D4AF6FF1-C788-A74E-94C1-0FFFA33BF906}" type="parTrans" cxnId="{1568F41E-B6E3-D84E-B94B-EED94B5FAF0D}">
      <dgm:prSet/>
      <dgm:spPr/>
      <dgm:t>
        <a:bodyPr/>
        <a:lstStyle/>
        <a:p>
          <a:endParaRPr lang="en-GB"/>
        </a:p>
      </dgm:t>
    </dgm:pt>
    <dgm:pt modelId="{47E223AD-BBAF-4345-854A-BB7C6A52967D}" type="sibTrans" cxnId="{1568F41E-B6E3-D84E-B94B-EED94B5FAF0D}">
      <dgm:prSet/>
      <dgm:spPr/>
      <dgm:t>
        <a:bodyPr/>
        <a:lstStyle/>
        <a:p>
          <a:endParaRPr lang="en-GB"/>
        </a:p>
      </dgm:t>
    </dgm:pt>
    <dgm:pt modelId="{D9112085-9EC7-1846-AC87-D3E3B5247163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SMC - DOT  (3 doses DOT by CHW)</a:t>
          </a:r>
        </a:p>
      </dgm:t>
    </dgm:pt>
    <dgm:pt modelId="{0276C08A-622B-4843-9B40-4ADCC70F2996}" type="parTrans" cxnId="{D39B5013-840F-F94B-A15F-982F7EFA92C2}">
      <dgm:prSet/>
      <dgm:spPr/>
      <dgm:t>
        <a:bodyPr/>
        <a:lstStyle/>
        <a:p>
          <a:endParaRPr lang="en-GB"/>
        </a:p>
      </dgm:t>
    </dgm:pt>
    <dgm:pt modelId="{9648267D-608A-614D-B678-72F4F735C8D4}" type="sibTrans" cxnId="{D39B5013-840F-F94B-A15F-982F7EFA92C2}">
      <dgm:prSet/>
      <dgm:spPr/>
      <dgm:t>
        <a:bodyPr/>
        <a:lstStyle/>
        <a:p>
          <a:endParaRPr lang="en-GB"/>
        </a:p>
      </dgm:t>
    </dgm:pt>
    <dgm:pt modelId="{71ACFCEA-53DA-7E41-9B68-B2F5C808FBF9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SMC Plus (1st dose by CHW. Doses 2 &amp; 3 by caregivers followed up by volunteers </a:t>
          </a:r>
        </a:p>
      </dgm:t>
    </dgm:pt>
    <dgm:pt modelId="{6355266C-6E43-B249-9EE4-E55A3EE60BA7}" type="parTrans" cxnId="{C7C78B75-C822-D145-B771-7C11F154479F}">
      <dgm:prSet/>
      <dgm:spPr/>
      <dgm:t>
        <a:bodyPr/>
        <a:lstStyle/>
        <a:p>
          <a:endParaRPr lang="en-GB"/>
        </a:p>
      </dgm:t>
    </dgm:pt>
    <dgm:pt modelId="{A931B128-AE0B-6D4D-9D9A-E1A42F75CE98}" type="sibTrans" cxnId="{C7C78B75-C822-D145-B771-7C11F154479F}">
      <dgm:prSet/>
      <dgm:spPr/>
      <dgm:t>
        <a:bodyPr/>
        <a:lstStyle/>
        <a:p>
          <a:endParaRPr lang="en-GB"/>
        </a:p>
      </dgm:t>
    </dgm:pt>
    <dgm:pt modelId="{8119E43F-2161-C74E-84B1-99293725001F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Started this 2022 SMC campaign</a:t>
          </a:r>
        </a:p>
      </dgm:t>
    </dgm:pt>
    <dgm:pt modelId="{990E213A-2943-D548-90E5-AE30CFF69607}" type="parTrans" cxnId="{B56AC40F-676D-FD4B-94F9-0EBF29723986}">
      <dgm:prSet/>
      <dgm:spPr/>
      <dgm:t>
        <a:bodyPr/>
        <a:lstStyle/>
        <a:p>
          <a:endParaRPr lang="en-GB"/>
        </a:p>
      </dgm:t>
    </dgm:pt>
    <dgm:pt modelId="{A6F8B124-0D5A-6444-A1AA-037D61311828}" type="sibTrans" cxnId="{B56AC40F-676D-FD4B-94F9-0EBF29723986}">
      <dgm:prSet/>
      <dgm:spPr/>
      <dgm:t>
        <a:bodyPr/>
        <a:lstStyle/>
        <a:p>
          <a:endParaRPr lang="en-GB"/>
        </a:p>
      </dgm:t>
    </dgm:pt>
    <dgm:pt modelId="{A65254DA-7CF0-0047-B917-C976A8F745D3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Cameroon: </a:t>
          </a:r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Effectiveness of using household leaders to improve adherence during SMC</a:t>
          </a:r>
        </a:p>
      </dgm:t>
    </dgm:pt>
    <dgm:pt modelId="{221F0FD6-A904-9A4A-8018-45FBE6DC30B4}" type="parTrans" cxnId="{F122C72C-2EBF-5B4F-A77D-ED4EBB5C5BAF}">
      <dgm:prSet/>
      <dgm:spPr/>
      <dgm:t>
        <a:bodyPr/>
        <a:lstStyle/>
        <a:p>
          <a:endParaRPr lang="en-GB"/>
        </a:p>
      </dgm:t>
    </dgm:pt>
    <dgm:pt modelId="{CB6780D6-3C31-3F48-95F4-F69B126A8E61}" type="sibTrans" cxnId="{F122C72C-2EBF-5B4F-A77D-ED4EBB5C5BAF}">
      <dgm:prSet/>
      <dgm:spPr/>
      <dgm:t>
        <a:bodyPr/>
        <a:lstStyle/>
        <a:p>
          <a:endParaRPr lang="en-GB"/>
        </a:p>
      </dgm:t>
    </dgm:pt>
    <dgm:pt modelId="{50C7705F-5122-8D4F-B03C-B33E56E08EA3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Started this 2022 SMC campaign</a:t>
          </a:r>
        </a:p>
      </dgm:t>
    </dgm:pt>
    <dgm:pt modelId="{DDDB0BE3-6031-B64B-B40D-EF97754F7CDE}" type="parTrans" cxnId="{89601DF9-0F0A-6F44-96AD-48297127BCA7}">
      <dgm:prSet/>
      <dgm:spPr/>
      <dgm:t>
        <a:bodyPr/>
        <a:lstStyle/>
        <a:p>
          <a:endParaRPr lang="en-GB"/>
        </a:p>
      </dgm:t>
    </dgm:pt>
    <dgm:pt modelId="{97284B01-81BE-6F43-BB4B-D1C8D8ED84D5}" type="sibTrans" cxnId="{89601DF9-0F0A-6F44-96AD-48297127BCA7}">
      <dgm:prSet/>
      <dgm:spPr/>
      <dgm:t>
        <a:bodyPr/>
        <a:lstStyle/>
        <a:p>
          <a:endParaRPr lang="en-GB"/>
        </a:p>
      </dgm:t>
    </dgm:pt>
    <dgm:pt modelId="{A422AA54-B9C5-AF4E-AFD1-1C67F036CB8B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>
              <a:solidFill>
                <a:schemeClr val="accent1"/>
              </a:solidFill>
            </a:rPr>
            <a:t>Chad: </a:t>
          </a:r>
          <a:r>
            <a:rPr lang="en-GB" dirty="0">
              <a:solidFill>
                <a:schemeClr val="tx1"/>
              </a:solidFill>
            </a:rPr>
            <a:t>Defining optimal SMC strategies in southern Chad: timing and number of cycles, and age ranges at risk of severe malaria</a:t>
          </a:r>
        </a:p>
      </dgm:t>
    </dgm:pt>
    <dgm:pt modelId="{8F4EE3ED-1C64-FC40-9665-BB25EE1A9545}" type="parTrans" cxnId="{8E70113F-9DF4-5346-9CA4-60DC80213291}">
      <dgm:prSet/>
      <dgm:spPr/>
      <dgm:t>
        <a:bodyPr/>
        <a:lstStyle/>
        <a:p>
          <a:endParaRPr lang="en-GB"/>
        </a:p>
      </dgm:t>
    </dgm:pt>
    <dgm:pt modelId="{E5905E79-CC33-2645-9B6F-1BC5469A3C4C}" type="sibTrans" cxnId="{8E70113F-9DF4-5346-9CA4-60DC80213291}">
      <dgm:prSet/>
      <dgm:spPr/>
      <dgm:t>
        <a:bodyPr/>
        <a:lstStyle/>
        <a:p>
          <a:endParaRPr lang="en-GB"/>
        </a:p>
      </dgm:t>
    </dgm:pt>
    <dgm:pt modelId="{F775605D-2E7E-8D48-BFEF-2321F5BBC26D}">
      <dgm:prSet/>
      <dgm:spPr/>
      <dgm:t>
        <a:bodyPr/>
        <a:lstStyle/>
        <a:p>
          <a:pPr rtl="0">
            <a:buFont typeface="Wingdings" pitchFamily="2" charset="2"/>
            <a:buChar char="Ø"/>
          </a:pPr>
          <a:endParaRPr lang="en-GB" dirty="0"/>
        </a:p>
      </dgm:t>
    </dgm:pt>
    <dgm:pt modelId="{B5C70E30-8C9E-3540-85C9-AD6F87C740FE}" type="parTrans" cxnId="{C46C3CF3-9AF4-0A4D-879D-BBFBD2E62EB3}">
      <dgm:prSet/>
      <dgm:spPr/>
      <dgm:t>
        <a:bodyPr/>
        <a:lstStyle/>
        <a:p>
          <a:endParaRPr lang="en-GB"/>
        </a:p>
      </dgm:t>
    </dgm:pt>
    <dgm:pt modelId="{EE7FBF2D-1BBF-3C42-8149-AE669A407CF2}" type="sibTrans" cxnId="{C46C3CF3-9AF4-0A4D-879D-BBFBD2E62EB3}">
      <dgm:prSet/>
      <dgm:spPr/>
      <dgm:t>
        <a:bodyPr/>
        <a:lstStyle/>
        <a:p>
          <a:endParaRPr lang="en-GB"/>
        </a:p>
      </dgm:t>
    </dgm:pt>
    <dgm:pt modelId="{3F6C5490-1A81-D24E-900A-214FE630A786}">
      <dgm:prSet/>
      <dgm:spPr/>
      <dgm:t>
        <a:bodyPr/>
        <a:lstStyle/>
        <a:p>
          <a:pPr rtl="0">
            <a:buFont typeface="Wingdings" pitchFamily="2" charset="2"/>
            <a:buChar char="Ø"/>
          </a:pPr>
          <a:endParaRPr lang="en-GB" dirty="0">
            <a:solidFill>
              <a:schemeClr val="accent1"/>
            </a:solidFill>
          </a:endParaRPr>
        </a:p>
      </dgm:t>
    </dgm:pt>
    <dgm:pt modelId="{DC81E1E8-082F-6D41-9470-989D673F51E8}" type="parTrans" cxnId="{407FD453-BF91-624C-AEF8-9E24D2CCE5B5}">
      <dgm:prSet/>
      <dgm:spPr/>
      <dgm:t>
        <a:bodyPr/>
        <a:lstStyle/>
        <a:p>
          <a:endParaRPr lang="en-GB"/>
        </a:p>
      </dgm:t>
    </dgm:pt>
    <dgm:pt modelId="{93AB6499-D7C2-F843-BCE8-64E280A1BDAA}" type="sibTrans" cxnId="{407FD453-BF91-624C-AEF8-9E24D2CCE5B5}">
      <dgm:prSet/>
      <dgm:spPr/>
      <dgm:t>
        <a:bodyPr/>
        <a:lstStyle/>
        <a:p>
          <a:endParaRPr lang="en-GB"/>
        </a:p>
      </dgm:t>
    </dgm:pt>
    <dgm:pt modelId="{3A9F3774-5B87-4140-A22B-04F204A01AC4}">
      <dgm:prSet/>
      <dgm:spPr/>
      <dgm:t>
        <a:bodyPr/>
        <a:lstStyle/>
        <a:p>
          <a:pPr rtl="0">
            <a:buFont typeface="Wingdings" pitchFamily="2" charset="2"/>
            <a:buChar char="Ø"/>
          </a:pP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0C5FB-4162-914D-B95C-74EC2A2837F7}" type="parTrans" cxnId="{F7C81A79-D69D-534C-8297-EB9C9401C100}">
      <dgm:prSet/>
      <dgm:spPr/>
      <dgm:t>
        <a:bodyPr/>
        <a:lstStyle/>
        <a:p>
          <a:endParaRPr lang="en-GB"/>
        </a:p>
      </dgm:t>
    </dgm:pt>
    <dgm:pt modelId="{BD7A71F8-57F8-8B4D-A2F3-6C7B165E78DD}" type="sibTrans" cxnId="{F7C81A79-D69D-534C-8297-EB9C9401C100}">
      <dgm:prSet/>
      <dgm:spPr/>
      <dgm:t>
        <a:bodyPr/>
        <a:lstStyle/>
        <a:p>
          <a:endParaRPr lang="en-GB"/>
        </a:p>
      </dgm:t>
    </dgm:pt>
    <dgm:pt modelId="{BE513B3A-23B3-A14A-B60C-1A1EE1C5055E}">
      <dgm:prSet/>
      <dgm:spPr/>
      <dgm:t>
        <a:bodyPr/>
        <a:lstStyle/>
        <a:p>
          <a:pPr rtl="0">
            <a:buFont typeface="Wingdings" pitchFamily="2" charset="2"/>
            <a:buChar char="Ø"/>
          </a:pP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650EA-6386-1848-A604-4F28846EEB64}" type="parTrans" cxnId="{C99757B7-C742-0D40-A0B9-9EDD8762CA92}">
      <dgm:prSet/>
      <dgm:spPr/>
      <dgm:t>
        <a:bodyPr/>
        <a:lstStyle/>
        <a:p>
          <a:endParaRPr lang="en-GB"/>
        </a:p>
      </dgm:t>
    </dgm:pt>
    <dgm:pt modelId="{4634C8C7-EE80-0641-A3B2-C300933A1866}" type="sibTrans" cxnId="{C99757B7-C742-0D40-A0B9-9EDD8762CA92}">
      <dgm:prSet/>
      <dgm:spPr/>
      <dgm:t>
        <a:bodyPr/>
        <a:lstStyle/>
        <a:p>
          <a:endParaRPr lang="en-GB"/>
        </a:p>
      </dgm:t>
    </dgm:pt>
    <dgm:pt modelId="{0D5CAEF6-5479-C04B-A94A-E4DAE8F697C8}">
      <dgm:prSet/>
      <dgm:spPr/>
      <dgm:t>
        <a:bodyPr/>
        <a:lstStyle/>
        <a:p>
          <a:pPr rtl="0">
            <a:buFont typeface="Wingdings" pitchFamily="2" charset="2"/>
            <a:buChar char="Ø"/>
          </a:pP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C2E6E-A98E-E645-9F44-1F9971B51EA2}" type="parTrans" cxnId="{4784E860-BE99-9D40-BC59-36F704405A36}">
      <dgm:prSet/>
      <dgm:spPr/>
      <dgm:t>
        <a:bodyPr/>
        <a:lstStyle/>
        <a:p>
          <a:endParaRPr lang="en-GB"/>
        </a:p>
      </dgm:t>
    </dgm:pt>
    <dgm:pt modelId="{07B4797A-1817-AD41-B5CC-E3B39AE05749}" type="sibTrans" cxnId="{4784E860-BE99-9D40-BC59-36F704405A36}">
      <dgm:prSet/>
      <dgm:spPr/>
      <dgm:t>
        <a:bodyPr/>
        <a:lstStyle/>
        <a:p>
          <a:endParaRPr lang="en-GB"/>
        </a:p>
      </dgm:t>
    </dgm:pt>
    <dgm:pt modelId="{05FF6836-D152-3D49-9995-BB96749A70C1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58BC6-901B-9D4F-BA32-25F737F664A6}" type="parTrans" cxnId="{8B8EB45F-1080-1E47-BFE9-DE82FF683D85}">
      <dgm:prSet/>
      <dgm:spPr/>
      <dgm:t>
        <a:bodyPr/>
        <a:lstStyle/>
        <a:p>
          <a:endParaRPr lang="en-GB"/>
        </a:p>
      </dgm:t>
    </dgm:pt>
    <dgm:pt modelId="{D15DA4B8-4A82-AF43-B587-A4DCF9EC0A6B}" type="sibTrans" cxnId="{8B8EB45F-1080-1E47-BFE9-DE82FF683D85}">
      <dgm:prSet/>
      <dgm:spPr/>
      <dgm:t>
        <a:bodyPr/>
        <a:lstStyle/>
        <a:p>
          <a:endParaRPr lang="en-GB"/>
        </a:p>
      </dgm:t>
    </dgm:pt>
    <dgm:pt modelId="{BF238F32-EB07-C64A-940B-B23F26D9FF07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3A333-6FB0-BD44-88D5-015C061C5835}" type="parTrans" cxnId="{C25672F3-07B6-9343-812C-C1779967D002}">
      <dgm:prSet/>
      <dgm:spPr/>
      <dgm:t>
        <a:bodyPr/>
        <a:lstStyle/>
        <a:p>
          <a:endParaRPr lang="en-GB"/>
        </a:p>
      </dgm:t>
    </dgm:pt>
    <dgm:pt modelId="{3A7BA26C-0D9C-2649-8608-50DC9B878982}" type="sibTrans" cxnId="{C25672F3-07B6-9343-812C-C1779967D002}">
      <dgm:prSet/>
      <dgm:spPr/>
      <dgm:t>
        <a:bodyPr/>
        <a:lstStyle/>
        <a:p>
          <a:endParaRPr lang="en-GB"/>
        </a:p>
      </dgm:t>
    </dgm:pt>
    <dgm:pt modelId="{FE2518E9-56B2-A644-BFA8-DC3E549ECB85}">
      <dgm:prSet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Niger: </a:t>
          </a:r>
          <a:r>
            <a:rPr lang="en-GB" dirty="0"/>
            <a:t>Applying the updated WHO SMC guidelines in Niger: timing and number of cycles, and age ranges at risk of severe malaria </a:t>
          </a:r>
        </a:p>
      </dgm:t>
    </dgm:pt>
    <dgm:pt modelId="{540E6BC7-1480-834B-960E-F5122FD495D4}" type="parTrans" cxnId="{C9C793EA-1DA6-5444-8A26-D78F2B938600}">
      <dgm:prSet/>
      <dgm:spPr/>
      <dgm:t>
        <a:bodyPr/>
        <a:lstStyle/>
        <a:p>
          <a:endParaRPr lang="en-GB"/>
        </a:p>
      </dgm:t>
    </dgm:pt>
    <dgm:pt modelId="{F1E0AA78-4178-2D46-828C-15D33C205376}" type="sibTrans" cxnId="{C9C793EA-1DA6-5444-8A26-D78F2B938600}">
      <dgm:prSet/>
      <dgm:spPr/>
      <dgm:t>
        <a:bodyPr/>
        <a:lstStyle/>
        <a:p>
          <a:endParaRPr lang="en-GB"/>
        </a:p>
      </dgm:t>
    </dgm:pt>
    <dgm:pt modelId="{DE7E368F-28FA-E84D-A019-7D55C636ACD5}">
      <dgm:prSet/>
      <dgm:spPr/>
      <dgm:t>
        <a:bodyPr/>
        <a:lstStyle/>
        <a:p>
          <a:pPr rtl="0">
            <a:buFont typeface="Wingdings" pitchFamily="2" charset="2"/>
            <a:buNone/>
          </a:pP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4C1A8-A605-1B4B-9EF4-28A7A519BB15}" type="parTrans" cxnId="{AE27813E-967C-C242-92C0-9F52A9CE1D1A}">
      <dgm:prSet/>
      <dgm:spPr/>
      <dgm:t>
        <a:bodyPr/>
        <a:lstStyle/>
        <a:p>
          <a:endParaRPr lang="en-GB"/>
        </a:p>
      </dgm:t>
    </dgm:pt>
    <dgm:pt modelId="{CA8EF524-DEC1-FA44-9001-869675131881}" type="sibTrans" cxnId="{AE27813E-967C-C242-92C0-9F52A9CE1D1A}">
      <dgm:prSet/>
      <dgm:spPr/>
      <dgm:t>
        <a:bodyPr/>
        <a:lstStyle/>
        <a:p>
          <a:endParaRPr lang="en-GB"/>
        </a:p>
      </dgm:t>
    </dgm:pt>
    <dgm:pt modelId="{EB7DB55A-B13F-9642-92E7-890B57F92F6E}">
      <dgm:prSet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1">
                  <a:lumMod val="75000"/>
                </a:schemeClr>
              </a:solidFill>
            </a:rPr>
            <a:t>Guinea Bissau: </a:t>
          </a:r>
          <a:r>
            <a:rPr lang="en-GB" dirty="0">
              <a:solidFill>
                <a:schemeClr val="tx1"/>
              </a:solidFill>
            </a:rPr>
            <a:t>Assessment of the impact of SMC on the incidence of malaria in 3 regions: </a:t>
          </a:r>
          <a:r>
            <a:rPr lang="en-GB" dirty="0" err="1">
              <a:solidFill>
                <a:schemeClr val="tx1"/>
              </a:solidFill>
            </a:rPr>
            <a:t>Bafata</a:t>
          </a:r>
          <a:r>
            <a:rPr lang="en-GB" dirty="0">
              <a:solidFill>
                <a:schemeClr val="tx1"/>
              </a:solidFill>
            </a:rPr>
            <a:t>, </a:t>
          </a:r>
          <a:r>
            <a:rPr lang="en-GB" dirty="0" err="1">
              <a:solidFill>
                <a:schemeClr val="tx1"/>
              </a:solidFill>
            </a:rPr>
            <a:t>Gabu</a:t>
          </a:r>
          <a:r>
            <a:rPr lang="en-GB" dirty="0">
              <a:solidFill>
                <a:schemeClr val="tx1"/>
              </a:solidFill>
            </a:rPr>
            <a:t>, and </a:t>
          </a:r>
          <a:r>
            <a:rPr lang="en-GB" dirty="0" err="1">
              <a:solidFill>
                <a:schemeClr val="tx1"/>
              </a:solidFill>
            </a:rPr>
            <a:t>Tombali</a:t>
          </a:r>
          <a:r>
            <a:rPr lang="en-GB" dirty="0">
              <a:solidFill>
                <a:schemeClr val="tx1"/>
              </a:solidFill>
            </a:rPr>
            <a:t> &amp; Comparative malaria trends in age groups &lt;5 years, 5-9 years, 10-14 years (still to be confirmed)</a:t>
          </a:r>
        </a:p>
      </dgm:t>
    </dgm:pt>
    <dgm:pt modelId="{8EF87F71-6635-8D4F-BCDE-1F0113D71A06}" type="parTrans" cxnId="{B2D90235-5ED7-3C4D-8666-A86248946474}">
      <dgm:prSet/>
      <dgm:spPr/>
      <dgm:t>
        <a:bodyPr/>
        <a:lstStyle/>
        <a:p>
          <a:endParaRPr lang="en-GB"/>
        </a:p>
      </dgm:t>
    </dgm:pt>
    <dgm:pt modelId="{0AED48D5-EFC1-C946-B13D-03A7D1713F80}" type="sibTrans" cxnId="{B2D90235-5ED7-3C4D-8666-A86248946474}">
      <dgm:prSet/>
      <dgm:spPr/>
      <dgm:t>
        <a:bodyPr/>
        <a:lstStyle/>
        <a:p>
          <a:endParaRPr lang="en-GB"/>
        </a:p>
      </dgm:t>
    </dgm:pt>
    <dgm:pt modelId="{AF5FCEFD-C33F-EF45-BDED-568741613C6B}">
      <dgm:prSet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>
              <a:solidFill>
                <a:schemeClr val="accent1">
                  <a:lumMod val="75000"/>
                </a:schemeClr>
              </a:solidFill>
            </a:rPr>
            <a:t>The Gambia</a:t>
          </a:r>
          <a:r>
            <a:rPr lang="en-GB" dirty="0"/>
            <a:t>: Assessment of adherence to SMC in The Gambia (still to be confirmed)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09322-46FC-1A4A-AB05-B0E7439DB57C}" type="parTrans" cxnId="{CA3ECFF6-486E-444D-8EDE-B760A832A6B8}">
      <dgm:prSet/>
      <dgm:spPr/>
      <dgm:t>
        <a:bodyPr/>
        <a:lstStyle/>
        <a:p>
          <a:endParaRPr lang="en-GB"/>
        </a:p>
      </dgm:t>
    </dgm:pt>
    <dgm:pt modelId="{187517BD-748B-7347-986C-CE1810A38C30}" type="sibTrans" cxnId="{CA3ECFF6-486E-444D-8EDE-B760A832A6B8}">
      <dgm:prSet/>
      <dgm:spPr/>
      <dgm:t>
        <a:bodyPr/>
        <a:lstStyle/>
        <a:p>
          <a:endParaRPr lang="en-GB"/>
        </a:p>
      </dgm:t>
    </dgm:pt>
    <dgm:pt modelId="{8802CE9F-ADEC-0A47-B8A9-AD669A34D571}">
      <dgm:prSet/>
      <dgm:spPr/>
      <dgm:t>
        <a:bodyPr/>
        <a:lstStyle/>
        <a:p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C379A-F147-E34F-A7C7-EF6151360FF7}" type="parTrans" cxnId="{2E002F45-7480-1541-B75F-D4C5876500E6}">
      <dgm:prSet/>
      <dgm:spPr/>
      <dgm:t>
        <a:bodyPr/>
        <a:lstStyle/>
        <a:p>
          <a:endParaRPr lang="en-GB"/>
        </a:p>
      </dgm:t>
    </dgm:pt>
    <dgm:pt modelId="{503FE161-AD10-7345-BBFF-89D7C4FEAB14}" type="sibTrans" cxnId="{2E002F45-7480-1541-B75F-D4C5876500E6}">
      <dgm:prSet/>
      <dgm:spPr/>
      <dgm:t>
        <a:bodyPr/>
        <a:lstStyle/>
        <a:p>
          <a:endParaRPr lang="en-GB"/>
        </a:p>
      </dgm:t>
    </dgm:pt>
    <dgm:pt modelId="{3E425B8D-576F-C84F-9BBE-003A9FB040CF}">
      <dgm:prSet/>
      <dgm:spPr/>
      <dgm:t>
        <a:bodyPr/>
        <a:lstStyle/>
        <a:p>
          <a:pPr rtl="0">
            <a:buFont typeface="Wingdings" pitchFamily="2" charset="2"/>
            <a:buChar char="Ø"/>
          </a:pP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B04829CD-6897-3C4D-A3E5-3235F3480722}" type="parTrans" cxnId="{417B308A-EAAD-C145-8542-B5170CC90D6C}">
      <dgm:prSet/>
      <dgm:spPr/>
      <dgm:t>
        <a:bodyPr/>
        <a:lstStyle/>
        <a:p>
          <a:endParaRPr lang="en-GB"/>
        </a:p>
      </dgm:t>
    </dgm:pt>
    <dgm:pt modelId="{35272A4F-7618-7646-B672-EB0817B95E35}" type="sibTrans" cxnId="{417B308A-EAAD-C145-8542-B5170CC90D6C}">
      <dgm:prSet/>
      <dgm:spPr/>
      <dgm:t>
        <a:bodyPr/>
        <a:lstStyle/>
        <a:p>
          <a:endParaRPr lang="en-GB"/>
        </a:p>
      </dgm:t>
    </dgm:pt>
    <dgm:pt modelId="{58119F5E-124D-9C4F-A43C-1E8F461374C2}">
      <dgm:prSet/>
      <dgm:spPr/>
      <dgm:t>
        <a:bodyPr/>
        <a:lstStyle/>
        <a:p>
          <a:pPr rtl="0">
            <a:buFont typeface="Wingdings" pitchFamily="2" charset="2"/>
            <a:buChar char="Ø"/>
          </a:pPr>
          <a:r>
            <a:rPr lang="en-GB" dirty="0"/>
            <a:t>ongoing</a:t>
          </a:r>
        </a:p>
      </dgm:t>
    </dgm:pt>
    <dgm:pt modelId="{95C1A454-A017-5848-86C7-D6AB41171E23}" type="parTrans" cxnId="{82C0CAA0-D1FB-9347-8BD8-4D5D6A181647}">
      <dgm:prSet/>
      <dgm:spPr/>
    </dgm:pt>
    <dgm:pt modelId="{EBD7A1F7-EB7B-E848-9241-208308F36031}" type="sibTrans" cxnId="{82C0CAA0-D1FB-9347-8BD8-4D5D6A181647}">
      <dgm:prSet/>
      <dgm:spPr/>
    </dgm:pt>
    <dgm:pt modelId="{AFCB6CA0-E3F4-CB4F-BB03-1CF04D61BB46}" type="pres">
      <dgm:prSet presAssocID="{0554C0DC-FFAC-5A4D-A6B3-5829333EB752}" presName="Name0" presStyleCnt="0">
        <dgm:presLayoutVars>
          <dgm:dir/>
          <dgm:animLvl val="lvl"/>
          <dgm:resizeHandles val="exact"/>
        </dgm:presLayoutVars>
      </dgm:prSet>
      <dgm:spPr/>
    </dgm:pt>
    <dgm:pt modelId="{2BE14590-F915-D54E-A335-654C8BDDBFF4}" type="pres">
      <dgm:prSet presAssocID="{3A9D5AFA-14A1-F242-A944-F1FE6953C4A0}" presName="composite" presStyleCnt="0"/>
      <dgm:spPr/>
    </dgm:pt>
    <dgm:pt modelId="{14AA0232-059B-554F-B1F7-99AA6BCDCED6}" type="pres">
      <dgm:prSet presAssocID="{3A9D5AFA-14A1-F242-A944-F1FE6953C4A0}" presName="parTx" presStyleLbl="alignNode1" presStyleIdx="0" presStyleCnt="4" custLinFactNeighborX="-6594" custLinFactNeighborY="-1458">
        <dgm:presLayoutVars>
          <dgm:chMax val="0"/>
          <dgm:chPref val="0"/>
          <dgm:bulletEnabled val="1"/>
        </dgm:presLayoutVars>
      </dgm:prSet>
      <dgm:spPr/>
    </dgm:pt>
    <dgm:pt modelId="{1D1D289B-542A-BE40-99B4-36317C418888}" type="pres">
      <dgm:prSet presAssocID="{3A9D5AFA-14A1-F242-A944-F1FE6953C4A0}" presName="desTx" presStyleLbl="alignAccFollowNode1" presStyleIdx="0" presStyleCnt="4">
        <dgm:presLayoutVars>
          <dgm:bulletEnabled val="1"/>
        </dgm:presLayoutVars>
      </dgm:prSet>
      <dgm:spPr/>
    </dgm:pt>
    <dgm:pt modelId="{E9ED4E2E-D01D-F14A-B1BC-BC64BA42AC7A}" type="pres">
      <dgm:prSet presAssocID="{E6A10E6A-4AC0-8040-A18F-91C1BE72C771}" presName="space" presStyleCnt="0"/>
      <dgm:spPr/>
    </dgm:pt>
    <dgm:pt modelId="{64399891-03A7-9B41-B4A4-6E70922B9C18}" type="pres">
      <dgm:prSet presAssocID="{C87CED63-919E-F44A-865D-C348E34912B6}" presName="composite" presStyleCnt="0"/>
      <dgm:spPr/>
    </dgm:pt>
    <dgm:pt modelId="{FDA1ED37-218F-6945-AF20-19B200C3C013}" type="pres">
      <dgm:prSet presAssocID="{C87CED63-919E-F44A-865D-C348E34912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ACFF43D-DEE9-7043-8566-0565E6527757}" type="pres">
      <dgm:prSet presAssocID="{C87CED63-919E-F44A-865D-C348E34912B6}" presName="desTx" presStyleLbl="alignAccFollowNode1" presStyleIdx="1" presStyleCnt="4">
        <dgm:presLayoutVars>
          <dgm:bulletEnabled val="1"/>
        </dgm:presLayoutVars>
      </dgm:prSet>
      <dgm:spPr/>
    </dgm:pt>
    <dgm:pt modelId="{B703B4FB-0676-1E45-8DC1-D3494602871F}" type="pres">
      <dgm:prSet presAssocID="{BC563541-59CD-D64B-9FE1-35904A77A898}" presName="space" presStyleCnt="0"/>
      <dgm:spPr/>
    </dgm:pt>
    <dgm:pt modelId="{EAF61303-0A17-BC43-99CB-1AE4BD652E54}" type="pres">
      <dgm:prSet presAssocID="{4321027B-4A8F-C842-A2D5-8B745A73AB3A}" presName="composite" presStyleCnt="0"/>
      <dgm:spPr/>
    </dgm:pt>
    <dgm:pt modelId="{525DFC1D-3117-244A-B793-F2DC1C16EC60}" type="pres">
      <dgm:prSet presAssocID="{4321027B-4A8F-C842-A2D5-8B745A73AB3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DBC1F84-F1E3-E441-A32B-73B8E679CAD5}" type="pres">
      <dgm:prSet presAssocID="{4321027B-4A8F-C842-A2D5-8B745A73AB3A}" presName="desTx" presStyleLbl="alignAccFollowNode1" presStyleIdx="2" presStyleCnt="4">
        <dgm:presLayoutVars>
          <dgm:bulletEnabled val="1"/>
        </dgm:presLayoutVars>
      </dgm:prSet>
      <dgm:spPr/>
    </dgm:pt>
    <dgm:pt modelId="{EF38D55A-B10C-E241-976B-0B0FD6585EC1}" type="pres">
      <dgm:prSet presAssocID="{60DCD350-1CC8-A345-AE38-3C2AA34B51D0}" presName="space" presStyleCnt="0"/>
      <dgm:spPr/>
    </dgm:pt>
    <dgm:pt modelId="{7DDD4CF6-E2C6-0F4F-A485-7632C334C48B}" type="pres">
      <dgm:prSet presAssocID="{57AEA9C2-2600-D140-AE4B-56DAE75A0771}" presName="composite" presStyleCnt="0"/>
      <dgm:spPr/>
    </dgm:pt>
    <dgm:pt modelId="{82A82D2F-61D7-3045-B532-E8F158077466}" type="pres">
      <dgm:prSet presAssocID="{57AEA9C2-2600-D140-AE4B-56DAE75A0771}" presName="parTx" presStyleLbl="alignNode1" presStyleIdx="3" presStyleCnt="4" custLinFactNeighborX="502">
        <dgm:presLayoutVars>
          <dgm:chMax val="0"/>
          <dgm:chPref val="0"/>
          <dgm:bulletEnabled val="1"/>
        </dgm:presLayoutVars>
      </dgm:prSet>
      <dgm:spPr/>
    </dgm:pt>
    <dgm:pt modelId="{0B4A5CBF-3620-964C-BE9D-0C1D4ED109F1}" type="pres">
      <dgm:prSet presAssocID="{57AEA9C2-2600-D140-AE4B-56DAE75A077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DD02703-C4EF-A74D-BD27-B767FF762AEA}" srcId="{8E7CD45B-8CDE-B141-9E9C-D630277B76EC}" destId="{8CEF700E-CA8E-F749-9566-9C47B200B282}" srcOrd="0" destOrd="0" parTransId="{900761A6-E449-4242-8C81-76619C8C86A0}" sibTransId="{E3408299-1951-3A48-B4B0-5030F40283CC}"/>
    <dgm:cxn modelId="{A1C0DA03-6D1A-7445-AC0B-FDE21200D015}" type="presOf" srcId="{AF5FCEFD-C33F-EF45-BDED-568741613C6B}" destId="{1D1D289B-542A-BE40-99B4-36317C418888}" srcOrd="0" destOrd="9" presId="urn:microsoft.com/office/officeart/2005/8/layout/hList1"/>
    <dgm:cxn modelId="{B56AC40F-676D-FD4B-94F9-0EBF29723986}" srcId="{F7FA1B4C-BAE9-D045-8E09-C46A57FC38ED}" destId="{8119E43F-2161-C74E-84B1-99293725001F}" srcOrd="3" destOrd="0" parTransId="{990E213A-2943-D548-90E5-AE30CFF69607}" sibTransId="{A6F8B124-0D5A-6444-A1AA-037D61311828}"/>
    <dgm:cxn modelId="{CD756110-16FD-C246-B276-ED3C6973B906}" type="presOf" srcId="{88C48496-F44F-C74D-B215-C66FCB77289A}" destId="{0B4A5CBF-3620-964C-BE9D-0C1D4ED109F1}" srcOrd="0" destOrd="3" presId="urn:microsoft.com/office/officeart/2005/8/layout/hList1"/>
    <dgm:cxn modelId="{D39B5013-840F-F94B-A15F-982F7EFA92C2}" srcId="{F7FA1B4C-BAE9-D045-8E09-C46A57FC38ED}" destId="{D9112085-9EC7-1846-AC87-D3E3B5247163}" srcOrd="1" destOrd="0" parTransId="{0276C08A-622B-4843-9B40-4ADCC70F2996}" sibTransId="{9648267D-608A-614D-B678-72F4F735C8D4}"/>
    <dgm:cxn modelId="{8492E716-17D3-FA49-85C3-A9250C135B7F}" type="presOf" srcId="{8CEF700E-CA8E-F749-9566-9C47B200B282}" destId="{1D1D289B-542A-BE40-99B4-36317C418888}" srcOrd="0" destOrd="1" presId="urn:microsoft.com/office/officeart/2005/8/layout/hList1"/>
    <dgm:cxn modelId="{FFB12C19-408E-4C41-8413-15D9047163F0}" type="presOf" srcId="{0554C0DC-FFAC-5A4D-A6B3-5829333EB752}" destId="{AFCB6CA0-E3F4-CB4F-BB03-1CF04D61BB46}" srcOrd="0" destOrd="0" presId="urn:microsoft.com/office/officeart/2005/8/layout/hList1"/>
    <dgm:cxn modelId="{F916511C-31CA-AD49-8A59-E228E4172B68}" type="presOf" srcId="{BE513B3A-23B3-A14A-B60C-1A1EE1C5055E}" destId="{1D1D289B-542A-BE40-99B4-36317C418888}" srcOrd="0" destOrd="2" presId="urn:microsoft.com/office/officeart/2005/8/layout/hList1"/>
    <dgm:cxn modelId="{1568F41E-B6E3-D84E-B94B-EED94B5FAF0D}" srcId="{F7FA1B4C-BAE9-D045-8E09-C46A57FC38ED}" destId="{7AA76469-2833-9F4B-8283-84E1B9AFB91F}" srcOrd="0" destOrd="0" parTransId="{D4AF6FF1-C788-A74E-94C1-0FFFA33BF906}" sibTransId="{47E223AD-BBAF-4345-854A-BB7C6A52967D}"/>
    <dgm:cxn modelId="{2C58F61E-304E-1A43-B566-79D036A457BE}" srcId="{C87CED63-919E-F44A-865D-C348E34912B6}" destId="{CABA55E4-59C5-CC46-88D5-4295639AE934}" srcOrd="2" destOrd="0" parTransId="{DF11A527-7E66-4645-8023-91A68E01824F}" sibTransId="{945D5AA2-B4D0-4444-A5D3-4312636304AC}"/>
    <dgm:cxn modelId="{F9CC201F-4B54-B241-9E49-9527B302A231}" srcId="{429B11E2-CFAC-B948-B8F3-4E3365A42E03}" destId="{3D0DEF71-D1EA-C14D-BC85-E5D6E5115F0D}" srcOrd="0" destOrd="0" parTransId="{910A3CB6-0EA9-AB45-B2B1-D094C4D1867A}" sibTransId="{C1C9DFD9-811F-9E4D-9E22-6E7BCCD7E2ED}"/>
    <dgm:cxn modelId="{986CD722-C857-C540-93CD-D356DAEB28A4}" type="presOf" srcId="{3E425B8D-576F-C84F-9BBE-003A9FB040CF}" destId="{0B4A5CBF-3620-964C-BE9D-0C1D4ED109F1}" srcOrd="0" destOrd="6" presId="urn:microsoft.com/office/officeart/2005/8/layout/hList1"/>
    <dgm:cxn modelId="{F122C72C-2EBF-5B4F-A77D-ED4EBB5C5BAF}" srcId="{4321027B-4A8F-C842-A2D5-8B745A73AB3A}" destId="{A65254DA-7CF0-0047-B917-C976A8F745D3}" srcOrd="1" destOrd="0" parTransId="{221F0FD6-A904-9A4A-8018-45FBE6DC30B4}" sibTransId="{CB6780D6-3C31-3F48-95F4-F69B126A8E61}"/>
    <dgm:cxn modelId="{B2D90235-5ED7-3C4D-8666-A86248946474}" srcId="{57AEA9C2-2600-D140-AE4B-56DAE75A0771}" destId="{EB7DB55A-B13F-9642-92E7-890B57F92F6E}" srcOrd="7" destOrd="0" parTransId="{8EF87F71-6635-8D4F-BCDE-1F0113D71A06}" sibTransId="{0AED48D5-EFC1-C946-B13D-03A7D1713F80}"/>
    <dgm:cxn modelId="{BE490238-E2CF-0C42-86C9-4D3B0E3F61B3}" srcId="{C87CED63-919E-F44A-865D-C348E34912B6}" destId="{8DED396A-2DBE-B14B-B90E-384534745C18}" srcOrd="1" destOrd="0" parTransId="{849BB938-87F2-B34E-AE39-42061F8251F3}" sibTransId="{39B02A17-E2FE-F74A-8EED-9FC90029DB04}"/>
    <dgm:cxn modelId="{AAA1163A-58B7-5741-BE81-05DB3F91ACC4}" type="presOf" srcId="{0D5CAEF6-5479-C04B-A94A-E4DAE8F697C8}" destId="{1D1D289B-542A-BE40-99B4-36317C418888}" srcOrd="0" destOrd="5" presId="urn:microsoft.com/office/officeart/2005/8/layout/hList1"/>
    <dgm:cxn modelId="{C5E3B73C-B007-344B-AA34-C2B6A5816B4D}" type="presOf" srcId="{8119E43F-2161-C74E-84B1-99293725001F}" destId="{1DBC1F84-F1E3-E441-A32B-73B8E679CAD5}" srcOrd="0" destOrd="4" presId="urn:microsoft.com/office/officeart/2005/8/layout/hList1"/>
    <dgm:cxn modelId="{97D3EA3C-E793-8B4F-8662-590124B2F320}" type="presOf" srcId="{CABA55E4-59C5-CC46-88D5-4295639AE934}" destId="{4ACFF43D-DEE9-7043-8566-0565E6527757}" srcOrd="0" destOrd="3" presId="urn:microsoft.com/office/officeart/2005/8/layout/hList1"/>
    <dgm:cxn modelId="{AE27813E-967C-C242-92C0-9F52A9CE1D1A}" srcId="{57AEA9C2-2600-D140-AE4B-56DAE75A0771}" destId="{DE7E368F-28FA-E84D-A019-7D55C636ACD5}" srcOrd="2" destOrd="0" parTransId="{0CA4C1A8-A605-1B4B-9EF4-28A7A519BB15}" sibTransId="{CA8EF524-DEC1-FA44-9001-869675131881}"/>
    <dgm:cxn modelId="{8E70113F-9DF4-5346-9CA4-60DC80213291}" srcId="{57AEA9C2-2600-D140-AE4B-56DAE75A0771}" destId="{A422AA54-B9C5-AF4E-AFD1-1C67F036CB8B}" srcOrd="5" destOrd="0" parTransId="{8F4EE3ED-1C64-FC40-9665-BB25EE1A9545}" sibTransId="{E5905E79-CC33-2645-9B6F-1BC5469A3C4C}"/>
    <dgm:cxn modelId="{BCB0C641-25BD-2844-B268-6C9967374F9F}" srcId="{C87CED63-919E-F44A-865D-C348E34912B6}" destId="{AF78A5D6-9146-F44F-9AD6-85EDFCD61B8C}" srcOrd="3" destOrd="0" parTransId="{8EF531B0-98E3-BB42-A400-727431787FBD}" sibTransId="{1F7A1514-D610-C548-981D-0F49A38DF5C3}"/>
    <dgm:cxn modelId="{2E002F45-7480-1541-B75F-D4C5876500E6}" srcId="{3A9D5AFA-14A1-F242-A944-F1FE6953C4A0}" destId="{8802CE9F-ADEC-0A47-B8A9-AD669A34D571}" srcOrd="4" destOrd="0" parTransId="{619C379A-F147-E34F-A7C7-EF6151360FF7}" sibTransId="{503FE161-AD10-7345-BBFF-89D7C4FEAB14}"/>
    <dgm:cxn modelId="{EA86254B-5DAE-EE4E-BE79-BFCA2C913571}" srcId="{57AEA9C2-2600-D140-AE4B-56DAE75A0771}" destId="{88C48496-F44F-C74D-B215-C66FCB77289A}" srcOrd="3" destOrd="0" parTransId="{D6EE6C12-FFE6-1F45-8EB1-558DC6A51810}" sibTransId="{E167C59C-0FB9-2147-8504-A8BAE4C3603F}"/>
    <dgm:cxn modelId="{365A674C-8DF1-2A4A-A73C-BC8C63B7352B}" type="presOf" srcId="{AF78A5D6-9146-F44F-9AD6-85EDFCD61B8C}" destId="{4ACFF43D-DEE9-7043-8566-0565E6527757}" srcOrd="0" destOrd="6" presId="urn:microsoft.com/office/officeart/2005/8/layout/hList1"/>
    <dgm:cxn modelId="{025F144E-BBC6-FE48-81CE-BC13F864BDBA}" srcId="{AF78A5D6-9146-F44F-9AD6-85EDFCD61B8C}" destId="{A52670EB-F499-DD4D-924E-B398982ACD82}" srcOrd="0" destOrd="0" parTransId="{B24E8D38-8513-BC44-B6D6-1FEA9147D25F}" sibTransId="{BF043975-7BB6-6E40-AED2-75138F1A7659}"/>
    <dgm:cxn modelId="{C02E7D52-6A3D-F84E-A9D4-2F296957B47E}" type="presOf" srcId="{0394A3A2-FCF7-324D-98F4-65D28D80F9E0}" destId="{4ACFF43D-DEE9-7043-8566-0565E6527757}" srcOrd="0" destOrd="0" presId="urn:microsoft.com/office/officeart/2005/8/layout/hList1"/>
    <dgm:cxn modelId="{FD68B652-0C68-7D41-974A-F087A1F03D32}" type="presOf" srcId="{3A9D5AFA-14A1-F242-A944-F1FE6953C4A0}" destId="{14AA0232-059B-554F-B1F7-99AA6BCDCED6}" srcOrd="0" destOrd="0" presId="urn:microsoft.com/office/officeart/2005/8/layout/hList1"/>
    <dgm:cxn modelId="{C8C8A953-F2E3-4143-846E-3DC9EF2958B4}" type="presOf" srcId="{C87CED63-919E-F44A-865D-C348E34912B6}" destId="{FDA1ED37-218F-6945-AF20-19B200C3C013}" srcOrd="0" destOrd="0" presId="urn:microsoft.com/office/officeart/2005/8/layout/hList1"/>
    <dgm:cxn modelId="{407FD453-BF91-624C-AEF8-9E24D2CCE5B5}" srcId="{57AEA9C2-2600-D140-AE4B-56DAE75A0771}" destId="{3F6C5490-1A81-D24E-900A-214FE630A786}" srcOrd="8" destOrd="0" parTransId="{DC81E1E8-082F-6D41-9470-989D673F51E8}" sibTransId="{93AB6499-D7C2-F843-BCE8-64E280A1BDAA}"/>
    <dgm:cxn modelId="{5989AC54-EC16-E246-95D4-651B891E345A}" type="presOf" srcId="{DC5079C1-B7D1-2947-8551-95206FCAF7E3}" destId="{4ACFF43D-DEE9-7043-8566-0565E6527757}" srcOrd="0" destOrd="4" presId="urn:microsoft.com/office/officeart/2005/8/layout/hList1"/>
    <dgm:cxn modelId="{A9353856-59D5-0B41-B22F-1252922DF1BC}" type="presOf" srcId="{3F6C5490-1A81-D24E-900A-214FE630A786}" destId="{0B4A5CBF-3620-964C-BE9D-0C1D4ED109F1}" srcOrd="0" destOrd="8" presId="urn:microsoft.com/office/officeart/2005/8/layout/hList1"/>
    <dgm:cxn modelId="{8B8EB45F-1080-1E47-BFE9-DE82FF683D85}" srcId="{CABA55E4-59C5-CC46-88D5-4295639AE934}" destId="{05FF6836-D152-3D49-9995-BB96749A70C1}" srcOrd="1" destOrd="0" parTransId="{2B758BC6-901B-9D4F-BA32-25F737F664A6}" sibTransId="{D15DA4B8-4A82-AF43-B587-A4DCF9EC0A6B}"/>
    <dgm:cxn modelId="{F4109160-F421-7C42-BCC8-3BA26EA0E4A3}" type="presOf" srcId="{8802CE9F-ADEC-0A47-B8A9-AD669A34D571}" destId="{1D1D289B-542A-BE40-99B4-36317C418888}" srcOrd="0" destOrd="8" presId="urn:microsoft.com/office/officeart/2005/8/layout/hList1"/>
    <dgm:cxn modelId="{4784E860-BE99-9D40-BC59-36F704405A36}" srcId="{3A9D5AFA-14A1-F242-A944-F1FE6953C4A0}" destId="{0D5CAEF6-5479-C04B-A94A-E4DAE8F697C8}" srcOrd="2" destOrd="0" parTransId="{FECC2E6E-A98E-E645-9F44-1F9971B51EA2}" sibTransId="{07B4797A-1817-AD41-B5CC-E3B39AE05749}"/>
    <dgm:cxn modelId="{3A580E64-C2DF-5E4E-8711-37097308E439}" srcId="{5F5D22AF-95C3-BE46-9D4A-95F9BCD479AD}" destId="{A89B9E86-076C-2F49-B36E-D5CB4F00576A}" srcOrd="0" destOrd="0" parTransId="{66BAFF8A-316E-1943-BE9F-FDFBFAF3A334}" sibTransId="{B50D1748-0747-0E40-B63A-435855B917D9}"/>
    <dgm:cxn modelId="{DA62C364-0C58-934D-9D10-BBF85FA54C82}" type="presOf" srcId="{05FF6836-D152-3D49-9995-BB96749A70C1}" destId="{4ACFF43D-DEE9-7043-8566-0565E6527757}" srcOrd="0" destOrd="5" presId="urn:microsoft.com/office/officeart/2005/8/layout/hList1"/>
    <dgm:cxn modelId="{F72FD965-77F9-3F49-ADE3-437774ED947E}" type="presOf" srcId="{7AA76469-2833-9F4B-8283-84E1B9AFB91F}" destId="{1DBC1F84-F1E3-E441-A32B-73B8E679CAD5}" srcOrd="0" destOrd="1" presId="urn:microsoft.com/office/officeart/2005/8/layout/hList1"/>
    <dgm:cxn modelId="{F164D572-EB60-3342-849E-24A4BF2984A3}" srcId="{3A9D5AFA-14A1-F242-A944-F1FE6953C4A0}" destId="{5F5D22AF-95C3-BE46-9D4A-95F9BCD479AD}" srcOrd="1" destOrd="0" parTransId="{67306218-0DE0-564E-B7D8-C53A397CF580}" sibTransId="{C5DF05E7-0713-0E4B-BDA4-9F374DC25482}"/>
    <dgm:cxn modelId="{88AB1C73-A7ED-CB4E-AF39-EC39E4176795}" type="presOf" srcId="{102F21E0-1D56-474B-9F2D-8A21CD0BA71B}" destId="{4ACFF43D-DEE9-7043-8566-0565E6527757}" srcOrd="0" destOrd="8" presId="urn:microsoft.com/office/officeart/2005/8/layout/hList1"/>
    <dgm:cxn modelId="{C7C78B75-C822-D145-B771-7C11F154479F}" srcId="{F7FA1B4C-BAE9-D045-8E09-C46A57FC38ED}" destId="{71ACFCEA-53DA-7E41-9B68-B2F5C808FBF9}" srcOrd="2" destOrd="0" parTransId="{6355266C-6E43-B249-9EE4-E55A3EE60BA7}" sibTransId="{A931B128-AE0B-6D4D-9D9A-E1A42F75CE98}"/>
    <dgm:cxn modelId="{68B56076-EDAD-BA4E-9026-1A8B64258EEB}" type="presOf" srcId="{D9112085-9EC7-1846-AC87-D3E3B5247163}" destId="{1DBC1F84-F1E3-E441-A32B-73B8E679CAD5}" srcOrd="0" destOrd="2" presId="urn:microsoft.com/office/officeart/2005/8/layout/hList1"/>
    <dgm:cxn modelId="{F7C81A79-D69D-534C-8297-EB9C9401C100}" srcId="{F7FA1B4C-BAE9-D045-8E09-C46A57FC38ED}" destId="{3A9F3774-5B87-4140-A22B-04F204A01AC4}" srcOrd="4" destOrd="0" parTransId="{98B0C5FB-4162-914D-B95C-74EC2A2837F7}" sibTransId="{BD7A71F8-57F8-8B4D-A2F3-6C7B165E78DD}"/>
    <dgm:cxn modelId="{4CE1F97C-4EC6-304B-B89A-A791E878A8F5}" type="presOf" srcId="{BF238F32-EB07-C64A-940B-B23F26D9FF07}" destId="{4ACFF43D-DEE9-7043-8566-0565E6527757}" srcOrd="0" destOrd="2" presId="urn:microsoft.com/office/officeart/2005/8/layout/hList1"/>
    <dgm:cxn modelId="{5239E27D-9A7A-524E-8E0B-12922FCEC20B}" type="presOf" srcId="{57AEA9C2-2600-D140-AE4B-56DAE75A0771}" destId="{82A82D2F-61D7-3045-B532-E8F158077466}" srcOrd="0" destOrd="0" presId="urn:microsoft.com/office/officeart/2005/8/layout/hList1"/>
    <dgm:cxn modelId="{042A4282-96F8-C841-AB14-36DF81CAF8A9}" type="presOf" srcId="{3D0DEF71-D1EA-C14D-BC85-E5D6E5115F0D}" destId="{1D1D289B-542A-BE40-99B4-36317C418888}" srcOrd="0" destOrd="7" presId="urn:microsoft.com/office/officeart/2005/8/layout/hList1"/>
    <dgm:cxn modelId="{0CC86282-29AE-1844-ABB0-3662BF6076B5}" srcId="{C87CED63-919E-F44A-865D-C348E34912B6}" destId="{0394A3A2-FCF7-324D-98F4-65D28D80F9E0}" srcOrd="0" destOrd="0" parTransId="{55F0F301-4213-224B-B444-D8F3D55ECA02}" sibTransId="{018386B1-5552-4440-AA1E-931A785B6EF3}"/>
    <dgm:cxn modelId="{07040186-8826-3847-9854-D60D2D8E4B2E}" srcId="{0554C0DC-FFAC-5A4D-A6B3-5829333EB752}" destId="{57AEA9C2-2600-D140-AE4B-56DAE75A0771}" srcOrd="3" destOrd="0" parTransId="{B62B0EDB-A9EC-3240-9F66-5661FA306168}" sibTransId="{89629406-D275-2644-8E0A-255C201E9FB3}"/>
    <dgm:cxn modelId="{EB238E88-F06D-A543-91C6-237425A18A7D}" type="presOf" srcId="{58119F5E-124D-9C4F-A43C-1E8F461374C2}" destId="{0B4A5CBF-3620-964C-BE9D-0C1D4ED109F1}" srcOrd="0" destOrd="1" presId="urn:microsoft.com/office/officeart/2005/8/layout/hList1"/>
    <dgm:cxn modelId="{417B308A-EAAD-C145-8542-B5170CC90D6C}" srcId="{57AEA9C2-2600-D140-AE4B-56DAE75A0771}" destId="{3E425B8D-576F-C84F-9BBE-003A9FB040CF}" srcOrd="6" destOrd="0" parTransId="{B04829CD-6897-3C4D-A3E5-3235F3480722}" sibTransId="{35272A4F-7618-7646-B672-EB0817B95E35}"/>
    <dgm:cxn modelId="{0BB91A94-966F-394E-9EB0-78C14D5F1CF0}" srcId="{3A9D5AFA-14A1-F242-A944-F1FE6953C4A0}" destId="{8E7CD45B-8CDE-B141-9E9C-D630277B76EC}" srcOrd="0" destOrd="0" parTransId="{E19AFFFB-7129-C444-95CA-6D46FAA7461D}" sibTransId="{32A95C84-95A2-1046-95A0-6CA8E0B1A8FB}"/>
    <dgm:cxn modelId="{05D88A97-0158-0E4D-8CD8-BC7026C30BDA}" srcId="{0554C0DC-FFAC-5A4D-A6B3-5829333EB752}" destId="{4321027B-4A8F-C842-A2D5-8B745A73AB3A}" srcOrd="2" destOrd="0" parTransId="{42B1EF57-7964-1540-96CC-475CFADC80D3}" sibTransId="{60DCD350-1CC8-A345-AE38-3C2AA34B51D0}"/>
    <dgm:cxn modelId="{6B3CB198-97AD-184F-B7FB-B8C5110950ED}" srcId="{3A9D5AFA-14A1-F242-A944-F1FE6953C4A0}" destId="{429B11E2-CFAC-B948-B8F3-4E3365A42E03}" srcOrd="3" destOrd="0" parTransId="{BEFF678A-BADD-F54C-A77B-3AC785323144}" sibTransId="{1C9AE3BB-1591-2B47-918F-2FB068DDB4EF}"/>
    <dgm:cxn modelId="{C2A56899-0DC9-9248-8ECA-33A5177DD3D9}" type="presOf" srcId="{50C7705F-5122-8D4F-B03C-B33E56E08EA3}" destId="{1DBC1F84-F1E3-E441-A32B-73B8E679CAD5}" srcOrd="0" destOrd="7" presId="urn:microsoft.com/office/officeart/2005/8/layout/hList1"/>
    <dgm:cxn modelId="{15672B9F-D834-0443-8953-1A8DC7420F3F}" type="presOf" srcId="{FE2518E9-56B2-A644-BFA8-DC3E549ECB85}" destId="{0B4A5CBF-3620-964C-BE9D-0C1D4ED109F1}" srcOrd="0" destOrd="0" presId="urn:microsoft.com/office/officeart/2005/8/layout/hList1"/>
    <dgm:cxn modelId="{82C0CAA0-D1FB-9347-8BD8-4D5D6A181647}" srcId="{57AEA9C2-2600-D140-AE4B-56DAE75A0771}" destId="{58119F5E-124D-9C4F-A43C-1E8F461374C2}" srcOrd="1" destOrd="0" parTransId="{95C1A454-A017-5848-86C7-D6AB41171E23}" sibTransId="{EBD7A1F7-EB7B-E848-9241-208308F36031}"/>
    <dgm:cxn modelId="{9D2F9AA2-5F16-9445-A272-38BC67CE60CC}" srcId="{0554C0DC-FFAC-5A4D-A6B3-5829333EB752}" destId="{C87CED63-919E-F44A-865D-C348E34912B6}" srcOrd="1" destOrd="0" parTransId="{7A61FCB9-0EBA-1443-ABC0-E5901B81EC25}" sibTransId="{BC563541-59CD-D64B-9FE1-35904A77A898}"/>
    <dgm:cxn modelId="{704467A8-8530-9D47-8D64-DD9F59AEE5AF}" srcId="{CABA55E4-59C5-CC46-88D5-4295639AE934}" destId="{DC5079C1-B7D1-2947-8551-95206FCAF7E3}" srcOrd="0" destOrd="0" parTransId="{707AC2B5-4233-0041-8E98-9CA55C27135E}" sibTransId="{04DE1523-00C9-BC43-8A30-B14AFB3B1996}"/>
    <dgm:cxn modelId="{498A5BAC-099A-3E45-AC2E-AA86861EB091}" type="presOf" srcId="{5F5D22AF-95C3-BE46-9D4A-95F9BCD479AD}" destId="{1D1D289B-542A-BE40-99B4-36317C418888}" srcOrd="0" destOrd="3" presId="urn:microsoft.com/office/officeart/2005/8/layout/hList1"/>
    <dgm:cxn modelId="{ACFDE8AF-E4A1-6E46-A69A-E85B17BF5101}" type="presOf" srcId="{429B11E2-CFAC-B948-B8F3-4E3365A42E03}" destId="{1D1D289B-542A-BE40-99B4-36317C418888}" srcOrd="0" destOrd="6" presId="urn:microsoft.com/office/officeart/2005/8/layout/hList1"/>
    <dgm:cxn modelId="{C99757B7-C742-0D40-A0B9-9EDD8762CA92}" srcId="{8E7CD45B-8CDE-B141-9E9C-D630277B76EC}" destId="{BE513B3A-23B3-A14A-B60C-1A1EE1C5055E}" srcOrd="1" destOrd="0" parTransId="{4F5650EA-6386-1848-A604-4F28846EEB64}" sibTransId="{4634C8C7-EE80-0641-A3B2-C300933A1866}"/>
    <dgm:cxn modelId="{04872EB9-95C5-C542-8722-98ECD9DA0671}" type="presOf" srcId="{DE7E368F-28FA-E84D-A019-7D55C636ACD5}" destId="{0B4A5CBF-3620-964C-BE9D-0C1D4ED109F1}" srcOrd="0" destOrd="2" presId="urn:microsoft.com/office/officeart/2005/8/layout/hList1"/>
    <dgm:cxn modelId="{2B953FBB-504D-ED49-8C81-F671C78CB55D}" type="presOf" srcId="{A89B9E86-076C-2F49-B36E-D5CB4F00576A}" destId="{1D1D289B-542A-BE40-99B4-36317C418888}" srcOrd="0" destOrd="4" presId="urn:microsoft.com/office/officeart/2005/8/layout/hList1"/>
    <dgm:cxn modelId="{C95566C4-4E4E-C14E-AB02-58F91A38B768}" type="presOf" srcId="{F775605D-2E7E-8D48-BFEF-2321F5BBC26D}" destId="{0B4A5CBF-3620-964C-BE9D-0C1D4ED109F1}" srcOrd="0" destOrd="4" presId="urn:microsoft.com/office/officeart/2005/8/layout/hList1"/>
    <dgm:cxn modelId="{663B49D5-B0CB-DC44-B131-4D7FD4226133}" type="presOf" srcId="{8E7CD45B-8CDE-B141-9E9C-D630277B76EC}" destId="{1D1D289B-542A-BE40-99B4-36317C418888}" srcOrd="0" destOrd="0" presId="urn:microsoft.com/office/officeart/2005/8/layout/hList1"/>
    <dgm:cxn modelId="{F56EA5D5-59F1-FF41-8B3E-46E2A197C8F3}" type="presOf" srcId="{EB7DB55A-B13F-9642-92E7-890B57F92F6E}" destId="{0B4A5CBF-3620-964C-BE9D-0C1D4ED109F1}" srcOrd="0" destOrd="7" presId="urn:microsoft.com/office/officeart/2005/8/layout/hList1"/>
    <dgm:cxn modelId="{C44A2FD9-5DC9-DD49-99A5-DB92812FFBDF}" type="presOf" srcId="{3A9F3774-5B87-4140-A22B-04F204A01AC4}" destId="{1DBC1F84-F1E3-E441-A32B-73B8E679CAD5}" srcOrd="0" destOrd="5" presId="urn:microsoft.com/office/officeart/2005/8/layout/hList1"/>
    <dgm:cxn modelId="{9895CCD9-66A5-CA40-AB81-17665E4755E8}" srcId="{0554C0DC-FFAC-5A4D-A6B3-5829333EB752}" destId="{3A9D5AFA-14A1-F242-A944-F1FE6953C4A0}" srcOrd="0" destOrd="0" parTransId="{F762B200-98E0-534F-8C30-ACFDF7CC8170}" sibTransId="{E6A10E6A-4AC0-8040-A18F-91C1BE72C771}"/>
    <dgm:cxn modelId="{AA07C9E2-ADE3-E846-B29F-981A87B4C14D}" type="presOf" srcId="{A52670EB-F499-DD4D-924E-B398982ACD82}" destId="{4ACFF43D-DEE9-7043-8566-0565E6527757}" srcOrd="0" destOrd="7" presId="urn:microsoft.com/office/officeart/2005/8/layout/hList1"/>
    <dgm:cxn modelId="{2ADA48E4-4DD4-0B49-BA92-75E2F4217683}" type="presOf" srcId="{4321027B-4A8F-C842-A2D5-8B745A73AB3A}" destId="{525DFC1D-3117-244A-B793-F2DC1C16EC60}" srcOrd="0" destOrd="0" presId="urn:microsoft.com/office/officeart/2005/8/layout/hList1"/>
    <dgm:cxn modelId="{78D4A5E5-E515-4749-891C-70AF75D2AF64}" type="presOf" srcId="{F7FA1B4C-BAE9-D045-8E09-C46A57FC38ED}" destId="{1DBC1F84-F1E3-E441-A32B-73B8E679CAD5}" srcOrd="0" destOrd="0" presId="urn:microsoft.com/office/officeart/2005/8/layout/hList1"/>
    <dgm:cxn modelId="{5C31B7E5-509A-9A47-8552-CB286145E53B}" srcId="{4321027B-4A8F-C842-A2D5-8B745A73AB3A}" destId="{F7FA1B4C-BAE9-D045-8E09-C46A57FC38ED}" srcOrd="0" destOrd="0" parTransId="{1ADC47EF-3455-2945-92A7-1ADD498A4818}" sibTransId="{D84EDAFA-9455-DB48-9649-85B460270E19}"/>
    <dgm:cxn modelId="{C20DE6E5-611B-E549-9D18-79D480D66570}" type="presOf" srcId="{A422AA54-B9C5-AF4E-AFD1-1C67F036CB8B}" destId="{0B4A5CBF-3620-964C-BE9D-0C1D4ED109F1}" srcOrd="0" destOrd="5" presId="urn:microsoft.com/office/officeart/2005/8/layout/hList1"/>
    <dgm:cxn modelId="{991E4CE6-7244-B34D-8C92-6883D7F683EC}" srcId="{C87CED63-919E-F44A-865D-C348E34912B6}" destId="{102F21E0-1D56-474B-9F2D-8A21CD0BA71B}" srcOrd="4" destOrd="0" parTransId="{B20E1612-6687-BE4E-802F-D8CD3515AE0F}" sibTransId="{AF758CE6-0379-0043-B75A-DD54CE041467}"/>
    <dgm:cxn modelId="{C9C793EA-1DA6-5444-8A26-D78F2B938600}" srcId="{57AEA9C2-2600-D140-AE4B-56DAE75A0771}" destId="{FE2518E9-56B2-A644-BFA8-DC3E549ECB85}" srcOrd="0" destOrd="0" parTransId="{540E6BC7-1480-834B-960E-F5122FD495D4}" sibTransId="{F1E0AA78-4178-2D46-828C-15D33C205376}"/>
    <dgm:cxn modelId="{C95DD5F0-30D7-D741-89D8-3D9244F5A538}" type="presOf" srcId="{71ACFCEA-53DA-7E41-9B68-B2F5C808FBF9}" destId="{1DBC1F84-F1E3-E441-A32B-73B8E679CAD5}" srcOrd="0" destOrd="3" presId="urn:microsoft.com/office/officeart/2005/8/layout/hList1"/>
    <dgm:cxn modelId="{C46C3CF3-9AF4-0A4D-879D-BBFBD2E62EB3}" srcId="{57AEA9C2-2600-D140-AE4B-56DAE75A0771}" destId="{F775605D-2E7E-8D48-BFEF-2321F5BBC26D}" srcOrd="4" destOrd="0" parTransId="{B5C70E30-8C9E-3540-85C9-AD6F87C740FE}" sibTransId="{EE7FBF2D-1BBF-3C42-8149-AE669A407CF2}"/>
    <dgm:cxn modelId="{C25672F3-07B6-9343-812C-C1779967D002}" srcId="{8DED396A-2DBE-B14B-B90E-384534745C18}" destId="{BF238F32-EB07-C64A-940B-B23F26D9FF07}" srcOrd="0" destOrd="0" parTransId="{6083A333-6FB0-BD44-88D5-015C061C5835}" sibTransId="{3A7BA26C-0D9C-2649-8608-50DC9B878982}"/>
    <dgm:cxn modelId="{223E3FF4-EBA5-D645-A7FC-F4E16428AECC}" type="presOf" srcId="{8DED396A-2DBE-B14B-B90E-384534745C18}" destId="{4ACFF43D-DEE9-7043-8566-0565E6527757}" srcOrd="0" destOrd="1" presId="urn:microsoft.com/office/officeart/2005/8/layout/hList1"/>
    <dgm:cxn modelId="{CA3ECFF6-486E-444D-8EDE-B760A832A6B8}" srcId="{3A9D5AFA-14A1-F242-A944-F1FE6953C4A0}" destId="{AF5FCEFD-C33F-EF45-BDED-568741613C6B}" srcOrd="5" destOrd="0" parTransId="{CB509322-46FC-1A4A-AB05-B0E7439DB57C}" sibTransId="{187517BD-748B-7347-986C-CE1810A38C30}"/>
    <dgm:cxn modelId="{89601DF9-0F0A-6F44-96AD-48297127BCA7}" srcId="{A65254DA-7CF0-0047-B917-C976A8F745D3}" destId="{50C7705F-5122-8D4F-B03C-B33E56E08EA3}" srcOrd="0" destOrd="0" parTransId="{DDDB0BE3-6031-B64B-B40D-EF97754F7CDE}" sibTransId="{97284B01-81BE-6F43-BB4B-D1C8D8ED84D5}"/>
    <dgm:cxn modelId="{301E3BFE-F1C4-0840-AC15-60D7E7B32805}" type="presOf" srcId="{A65254DA-7CF0-0047-B917-C976A8F745D3}" destId="{1DBC1F84-F1E3-E441-A32B-73B8E679CAD5}" srcOrd="0" destOrd="6" presId="urn:microsoft.com/office/officeart/2005/8/layout/hList1"/>
    <dgm:cxn modelId="{74A1E57C-9DCB-E44B-A425-F7A8E570D4A1}" type="presParOf" srcId="{AFCB6CA0-E3F4-CB4F-BB03-1CF04D61BB46}" destId="{2BE14590-F915-D54E-A335-654C8BDDBFF4}" srcOrd="0" destOrd="0" presId="urn:microsoft.com/office/officeart/2005/8/layout/hList1"/>
    <dgm:cxn modelId="{94FC9C49-F339-1B4D-9D7D-B4B3E3B3EDFF}" type="presParOf" srcId="{2BE14590-F915-D54E-A335-654C8BDDBFF4}" destId="{14AA0232-059B-554F-B1F7-99AA6BCDCED6}" srcOrd="0" destOrd="0" presId="urn:microsoft.com/office/officeart/2005/8/layout/hList1"/>
    <dgm:cxn modelId="{21F7AE0B-D9BC-B34F-8590-656D2D8A8750}" type="presParOf" srcId="{2BE14590-F915-D54E-A335-654C8BDDBFF4}" destId="{1D1D289B-542A-BE40-99B4-36317C418888}" srcOrd="1" destOrd="0" presId="urn:microsoft.com/office/officeart/2005/8/layout/hList1"/>
    <dgm:cxn modelId="{A70AD706-3460-5C48-8FB1-ACCAC36D2890}" type="presParOf" srcId="{AFCB6CA0-E3F4-CB4F-BB03-1CF04D61BB46}" destId="{E9ED4E2E-D01D-F14A-B1BC-BC64BA42AC7A}" srcOrd="1" destOrd="0" presId="urn:microsoft.com/office/officeart/2005/8/layout/hList1"/>
    <dgm:cxn modelId="{5322FC57-954B-D24A-B13F-11EAA688538D}" type="presParOf" srcId="{AFCB6CA0-E3F4-CB4F-BB03-1CF04D61BB46}" destId="{64399891-03A7-9B41-B4A4-6E70922B9C18}" srcOrd="2" destOrd="0" presId="urn:microsoft.com/office/officeart/2005/8/layout/hList1"/>
    <dgm:cxn modelId="{D75F1507-A9FA-7946-9BBF-E83C03F6B438}" type="presParOf" srcId="{64399891-03A7-9B41-B4A4-6E70922B9C18}" destId="{FDA1ED37-218F-6945-AF20-19B200C3C013}" srcOrd="0" destOrd="0" presId="urn:microsoft.com/office/officeart/2005/8/layout/hList1"/>
    <dgm:cxn modelId="{FF759555-6CC2-2646-B942-25B8C086B9B2}" type="presParOf" srcId="{64399891-03A7-9B41-B4A4-6E70922B9C18}" destId="{4ACFF43D-DEE9-7043-8566-0565E6527757}" srcOrd="1" destOrd="0" presId="urn:microsoft.com/office/officeart/2005/8/layout/hList1"/>
    <dgm:cxn modelId="{6F653740-453D-3541-9578-6D9E87D50E02}" type="presParOf" srcId="{AFCB6CA0-E3F4-CB4F-BB03-1CF04D61BB46}" destId="{B703B4FB-0676-1E45-8DC1-D3494602871F}" srcOrd="3" destOrd="0" presId="urn:microsoft.com/office/officeart/2005/8/layout/hList1"/>
    <dgm:cxn modelId="{1BB6631D-7ACA-BA45-ACE9-78E98456105C}" type="presParOf" srcId="{AFCB6CA0-E3F4-CB4F-BB03-1CF04D61BB46}" destId="{EAF61303-0A17-BC43-99CB-1AE4BD652E54}" srcOrd="4" destOrd="0" presId="urn:microsoft.com/office/officeart/2005/8/layout/hList1"/>
    <dgm:cxn modelId="{3530B3D8-7CC2-3A4B-B3C6-0773426FAF8E}" type="presParOf" srcId="{EAF61303-0A17-BC43-99CB-1AE4BD652E54}" destId="{525DFC1D-3117-244A-B793-F2DC1C16EC60}" srcOrd="0" destOrd="0" presId="urn:microsoft.com/office/officeart/2005/8/layout/hList1"/>
    <dgm:cxn modelId="{DE25A945-0DAF-2E4F-BB9B-B63B8DC3BAD9}" type="presParOf" srcId="{EAF61303-0A17-BC43-99CB-1AE4BD652E54}" destId="{1DBC1F84-F1E3-E441-A32B-73B8E679CAD5}" srcOrd="1" destOrd="0" presId="urn:microsoft.com/office/officeart/2005/8/layout/hList1"/>
    <dgm:cxn modelId="{2F44E98C-6740-4B44-8F0B-70A495BA08DE}" type="presParOf" srcId="{AFCB6CA0-E3F4-CB4F-BB03-1CF04D61BB46}" destId="{EF38D55A-B10C-E241-976B-0B0FD6585EC1}" srcOrd="5" destOrd="0" presId="urn:microsoft.com/office/officeart/2005/8/layout/hList1"/>
    <dgm:cxn modelId="{66FEAC32-B332-1949-9185-27BB5555900C}" type="presParOf" srcId="{AFCB6CA0-E3F4-CB4F-BB03-1CF04D61BB46}" destId="{7DDD4CF6-E2C6-0F4F-A485-7632C334C48B}" srcOrd="6" destOrd="0" presId="urn:microsoft.com/office/officeart/2005/8/layout/hList1"/>
    <dgm:cxn modelId="{65F54B1E-6AC6-0D4D-B5BC-F346AC3F3BAB}" type="presParOf" srcId="{7DDD4CF6-E2C6-0F4F-A485-7632C334C48B}" destId="{82A82D2F-61D7-3045-B532-E8F158077466}" srcOrd="0" destOrd="0" presId="urn:microsoft.com/office/officeart/2005/8/layout/hList1"/>
    <dgm:cxn modelId="{833CB4BD-3509-434E-AC02-D0EED11727D0}" type="presParOf" srcId="{7DDD4CF6-E2C6-0F4F-A485-7632C334C48B}" destId="{0B4A5CBF-3620-964C-BE9D-0C1D4ED109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A0232-059B-554F-B1F7-99AA6BCDCED6}">
      <dsp:nvSpPr>
        <dsp:cNvPr id="0" name=""/>
        <dsp:cNvSpPr/>
      </dsp:nvSpPr>
      <dsp:spPr>
        <a:xfrm>
          <a:off x="0" y="365144"/>
          <a:ext cx="2690342" cy="4840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sz="1300" kern="1200" dirty="0"/>
            <a:t>Monitor and Evaluate </a:t>
          </a:r>
        </a:p>
      </dsp:txBody>
      <dsp:txXfrm>
        <a:off x="0" y="365144"/>
        <a:ext cx="2690342" cy="484046"/>
      </dsp:txXfrm>
    </dsp:sp>
    <dsp:sp modelId="{1D1D289B-542A-BE40-99B4-36317C418888}">
      <dsp:nvSpPr>
        <dsp:cNvPr id="0" name=""/>
        <dsp:cNvSpPr/>
      </dsp:nvSpPr>
      <dsp:spPr>
        <a:xfrm>
          <a:off x="4474" y="856248"/>
          <a:ext cx="2690342" cy="48174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Ghana</a:t>
          </a:r>
          <a:r>
            <a:rPr lang="en-US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300" kern="1200" dirty="0"/>
            <a:t>SMC coverage and factors associated with uptake and adherence </a:t>
          </a:r>
          <a:endParaRPr lang="en-GB" sz="13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Presented at ASTMH 2021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Benin: </a:t>
          </a:r>
          <a:r>
            <a:rPr lang="en-GB" sz="1300" kern="1200" dirty="0"/>
            <a:t>Monitoring the effectiveness of SMC in northern Benin using the case-control method. </a:t>
          </a:r>
          <a:endParaRPr lang="en-GB" sz="13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Analysis ongoing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Senegal: </a:t>
          </a:r>
          <a:r>
            <a:rPr lang="en-GB" sz="1300" kern="1200" dirty="0"/>
            <a:t>Estimating the delivery costs and cost effectiveness of SMC in southern Senegal </a:t>
          </a:r>
          <a:endParaRPr lang="en-GB" sz="13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Under ethical review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>
                  <a:lumMod val="75000"/>
                </a:schemeClr>
              </a:solidFill>
            </a:rPr>
            <a:t>The Gambia</a:t>
          </a:r>
          <a:r>
            <a:rPr lang="en-GB" sz="1300" kern="1200" dirty="0"/>
            <a:t>: Assessment of adherence to SMC in The Gambia (still to be confirmed)</a:t>
          </a: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" y="856248"/>
        <a:ext cx="2690342" cy="4817475"/>
      </dsp:txXfrm>
    </dsp:sp>
    <dsp:sp modelId="{FDA1ED37-218F-6945-AF20-19B200C3C013}">
      <dsp:nvSpPr>
        <dsp:cNvPr id="0" name=""/>
        <dsp:cNvSpPr/>
      </dsp:nvSpPr>
      <dsp:spPr>
        <a:xfrm>
          <a:off x="3071464" y="372202"/>
          <a:ext cx="2690342" cy="48404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sz="1300" kern="1200" dirty="0"/>
            <a:t>Barriers to uptake: Qualitative studies </a:t>
          </a:r>
        </a:p>
      </dsp:txBody>
      <dsp:txXfrm>
        <a:off x="3071464" y="372202"/>
        <a:ext cx="2690342" cy="484046"/>
      </dsp:txXfrm>
    </dsp:sp>
    <dsp:sp modelId="{4ACFF43D-DEE9-7043-8566-0565E6527757}">
      <dsp:nvSpPr>
        <dsp:cNvPr id="0" name=""/>
        <dsp:cNvSpPr/>
      </dsp:nvSpPr>
      <dsp:spPr>
        <a:xfrm>
          <a:off x="3071464" y="856248"/>
          <a:ext cx="2690342" cy="481747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Guinea: 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/>
            <a:t>Barriers to SMC uptake in mining areas in Guinea and an improved delivery approach. </a:t>
          </a:r>
          <a:endParaRPr lang="en-GB" sz="13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Presented at ASTMH 2022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Nigeria 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GB" sz="1300" kern="1200" dirty="0"/>
            <a:t>Barriers and facilitators of SMC uptake in Nigeria: a qualitative study in 5 States. </a:t>
          </a:r>
          <a:endParaRPr lang="en-GB" sz="13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Presented at ASTMH 2022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Burkina Faso : </a:t>
          </a:r>
          <a:r>
            <a:rPr lang="en-GB" sz="1300" kern="1200" dirty="0"/>
            <a:t>Evaluating the determinants of variations in SMC coverage in Burkina Faso</a:t>
          </a:r>
          <a:endParaRPr lang="en-GB" sz="13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4 urban and 4 rural districts will be compared, Ethics approved, for 2022 SMC campaign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Started this 2022 SMC campaign</a:t>
          </a:r>
          <a:endParaRPr lang="en-GB" sz="1300" kern="1200" dirty="0"/>
        </a:p>
      </dsp:txBody>
      <dsp:txXfrm>
        <a:off x="3071464" y="856248"/>
        <a:ext cx="2690342" cy="4817475"/>
      </dsp:txXfrm>
    </dsp:sp>
    <dsp:sp modelId="{525DFC1D-3117-244A-B793-F2DC1C16EC60}">
      <dsp:nvSpPr>
        <dsp:cNvPr id="0" name=""/>
        <dsp:cNvSpPr/>
      </dsp:nvSpPr>
      <dsp:spPr>
        <a:xfrm>
          <a:off x="6138455" y="372202"/>
          <a:ext cx="2690342" cy="48404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sz="1300" kern="1200" dirty="0"/>
            <a:t>Developing New Strategies  </a:t>
          </a:r>
        </a:p>
      </dsp:txBody>
      <dsp:txXfrm>
        <a:off x="6138455" y="372202"/>
        <a:ext cx="2690342" cy="484046"/>
      </dsp:txXfrm>
    </dsp:sp>
    <dsp:sp modelId="{1DBC1F84-F1E3-E441-A32B-73B8E679CAD5}">
      <dsp:nvSpPr>
        <dsp:cNvPr id="0" name=""/>
        <dsp:cNvSpPr/>
      </dsp:nvSpPr>
      <dsp:spPr>
        <a:xfrm>
          <a:off x="6138455" y="856248"/>
          <a:ext cx="2690342" cy="481747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Mali : </a:t>
          </a:r>
          <a:r>
            <a:rPr lang="en-US" sz="13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Evaluation of SMC using 3 approaches</a:t>
          </a:r>
          <a:endParaRPr lang="en-GB" sz="13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Routine SMC (1st dose given by CHW – Doses 2&amp; 3 given by caregivers)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SMC - DOT  (3 doses DOT by CHW)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SMC Plus (1st dose by CHW. Doses 2 &amp; 3 by caregivers followed up by volunteers 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Started this 2022 SMC campaign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Cameroon: </a:t>
          </a:r>
          <a:r>
            <a:rPr lang="en-GB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Effectiveness of using household leaders to improve adherence during SMC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Started this 2022 SMC campaign</a:t>
          </a:r>
        </a:p>
      </dsp:txBody>
      <dsp:txXfrm>
        <a:off x="6138455" y="856248"/>
        <a:ext cx="2690342" cy="4817475"/>
      </dsp:txXfrm>
    </dsp:sp>
    <dsp:sp modelId="{82A82D2F-61D7-3045-B532-E8F158077466}">
      <dsp:nvSpPr>
        <dsp:cNvPr id="0" name=""/>
        <dsp:cNvSpPr/>
      </dsp:nvSpPr>
      <dsp:spPr>
        <a:xfrm>
          <a:off x="9209920" y="372202"/>
          <a:ext cx="2690342" cy="48404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Adapting target groups </a:t>
          </a:r>
        </a:p>
      </dsp:txBody>
      <dsp:txXfrm>
        <a:off x="9209920" y="372202"/>
        <a:ext cx="2690342" cy="484046"/>
      </dsp:txXfrm>
    </dsp:sp>
    <dsp:sp modelId="{0B4A5CBF-3620-964C-BE9D-0C1D4ED109F1}">
      <dsp:nvSpPr>
        <dsp:cNvPr id="0" name=""/>
        <dsp:cNvSpPr/>
      </dsp:nvSpPr>
      <dsp:spPr>
        <a:xfrm>
          <a:off x="9205446" y="856248"/>
          <a:ext cx="2690342" cy="481747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Niger: </a:t>
          </a:r>
          <a:r>
            <a:rPr lang="en-GB" sz="1300" kern="1200" dirty="0"/>
            <a:t>Applying the updated WHO SMC guidelines in Niger: timing and number of cycles, and age ranges at risk of severe malaria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/>
            <a:t>ongoing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</a:rPr>
            <a:t>Togo: </a:t>
          </a:r>
          <a:r>
            <a:rPr lang="en-GB" sz="1300" kern="1200" dirty="0"/>
            <a:t>Defining optimal SMC strategies in Togo: timing and number of cycles, and age ranges at risk of severe malaria </a:t>
          </a:r>
          <a:endParaRPr lang="en-GB" sz="13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/>
              </a:solidFill>
            </a:rPr>
            <a:t>Chad: </a:t>
          </a:r>
          <a:r>
            <a:rPr lang="en-GB" sz="1300" kern="1200" dirty="0">
              <a:solidFill>
                <a:schemeClr val="tx1"/>
              </a:solidFill>
            </a:rPr>
            <a:t>Defining optimal SMC strategies in southern Chad: timing and number of cycles, and age ranges at risk of severe malaria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en-GB" sz="13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GB" sz="1300" kern="1200" dirty="0">
              <a:solidFill>
                <a:schemeClr val="accent1">
                  <a:lumMod val="75000"/>
                </a:schemeClr>
              </a:solidFill>
            </a:rPr>
            <a:t>Guinea Bissau: </a:t>
          </a:r>
          <a:r>
            <a:rPr lang="en-GB" sz="1300" kern="1200" dirty="0">
              <a:solidFill>
                <a:schemeClr val="tx1"/>
              </a:solidFill>
            </a:rPr>
            <a:t>Assessment of the impact of SMC on the incidence of malaria in 3 regions: </a:t>
          </a:r>
          <a:r>
            <a:rPr lang="en-GB" sz="1300" kern="1200" dirty="0" err="1">
              <a:solidFill>
                <a:schemeClr val="tx1"/>
              </a:solidFill>
            </a:rPr>
            <a:t>Bafata</a:t>
          </a:r>
          <a:r>
            <a:rPr lang="en-GB" sz="1300" kern="1200" dirty="0">
              <a:solidFill>
                <a:schemeClr val="tx1"/>
              </a:solidFill>
            </a:rPr>
            <a:t>, </a:t>
          </a:r>
          <a:r>
            <a:rPr lang="en-GB" sz="1300" kern="1200" dirty="0" err="1">
              <a:solidFill>
                <a:schemeClr val="tx1"/>
              </a:solidFill>
            </a:rPr>
            <a:t>Gabu</a:t>
          </a:r>
          <a:r>
            <a:rPr lang="en-GB" sz="1300" kern="1200" dirty="0">
              <a:solidFill>
                <a:schemeClr val="tx1"/>
              </a:solidFill>
            </a:rPr>
            <a:t>, and </a:t>
          </a:r>
          <a:r>
            <a:rPr lang="en-GB" sz="1300" kern="1200" dirty="0" err="1">
              <a:solidFill>
                <a:schemeClr val="tx1"/>
              </a:solidFill>
            </a:rPr>
            <a:t>Tombali</a:t>
          </a:r>
          <a:r>
            <a:rPr lang="en-GB" sz="1300" kern="1200" dirty="0">
              <a:solidFill>
                <a:schemeClr val="tx1"/>
              </a:solidFill>
            </a:rPr>
            <a:t> &amp; Comparative malaria trends in age groups &lt;5 years, 5-9 years, 10-14 years (still to be confirmed)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en-GB" sz="1300" kern="1200" dirty="0">
            <a:solidFill>
              <a:schemeClr val="accent1"/>
            </a:solidFill>
          </a:endParaRPr>
        </a:p>
      </dsp:txBody>
      <dsp:txXfrm>
        <a:off x="9205446" y="856248"/>
        <a:ext cx="2690342" cy="481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1B630-966B-1240-B427-422ED80811D6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E039-6B7E-8441-9707-E0E36BF93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0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Gambia</a:t>
            </a:r>
            <a:r>
              <a:rPr lang="fr-FR" dirty="0"/>
              <a:t> and </a:t>
            </a:r>
            <a:r>
              <a:rPr lang="fr-FR" dirty="0" err="1"/>
              <a:t>Guinea</a:t>
            </a:r>
            <a:r>
              <a:rPr lang="fr-FR" dirty="0"/>
              <a:t> Bissau- </a:t>
            </a:r>
            <a:r>
              <a:rPr lang="fr-FR" dirty="0" err="1"/>
              <a:t>outstanding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funding from the European and Developing Countries Clinical Trials Partnership (EDCTP), the OPT-SMC project will support 14 countries in West Africa and Central Africa to conduct implementation research on SMC, working in partnership with the University of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ThièsMa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Senegal, TDR, Medicines for Malaria Venture (MMV), and the London School of Hygiene and Tropical Medicine (LSHTM).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039-6B7E-8441-9707-E0E36BF93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53A2-9CFF-8646-A96E-649C73D70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70A77-4958-754E-8FCF-7D36C3FA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BADE5-AFFE-0940-A355-CA2EBE99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BC57C-512E-8B4C-AAE1-8A00FF9C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112D4-40C4-7040-A52E-02D7EF1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E02F-EC15-994B-A9F8-88154AE1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0742B-9D40-ED4C-BFBA-A28AC429A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EED5-8478-3F47-AA66-10A50DA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7D96-185D-824C-8086-851A5F53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F34A-996E-2247-8B1B-DEF28397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26ECB-1B10-214E-83F4-D13DD783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7AF6-126D-1A4D-ADD1-99E1100A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8828-A3B9-764B-B823-EA337759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BCCF5-2A48-584F-B4A5-16A46B54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0D0E-8524-9A4E-B415-1CC85291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EF62-673C-CF43-ABA4-54E60C3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8E15-5756-564F-8495-3C7CD006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8C07-C2BC-744E-AF73-D545A3D2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83A65-F948-954A-A7B9-1637223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5CE6F-E1CC-3345-8FA2-180876F2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7AD0ED3-52C5-F743-B6CA-CE0908213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572" r="4531" b="3"/>
          <a:stretch/>
        </p:blipFill>
        <p:spPr>
          <a:xfrm>
            <a:off x="11076972" y="0"/>
            <a:ext cx="1030147" cy="10284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555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0768-D100-4E40-A974-74F54B9B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76D59-4C0F-544D-8BA8-89ECF6E3B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976F3-0125-FB4F-B89B-448BD83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1369-F83C-194A-9AF7-7757869F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561C-74FC-B84C-A9C1-CCA32D35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017362C-4431-964D-8F5A-AAA780DD7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572" r="4531" b="3"/>
          <a:stretch/>
        </p:blipFill>
        <p:spPr>
          <a:xfrm>
            <a:off x="10279440" y="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2837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D8EF-AE84-B445-9E0A-87804999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9775-CF4E-D341-B259-355E530DD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C8819-91FD-1A4F-B477-98285608E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3E909-27CC-E243-812C-415AFA36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51F9A-E9E7-7742-8BEA-2607CEE9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7ED6-0761-3A4D-8F2B-A1A1075E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503-BA29-FD40-B65A-375B066B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AA640-F372-5441-9D0D-1A07A7788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DCF5-16DA-E64E-8E60-A9A39C305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FCE3A-F5E0-9F48-9E0C-6E0816367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D9470-D0C4-404E-8E15-CAB2A59C7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05CAA-0720-EF44-BF3E-DFA2E478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A5E85-0D92-C34F-8A6C-C9B9A2A8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58395-C91F-394C-977E-700D6A1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9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BEBD-9293-7B45-B7D0-9EDAD4BC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2D08E-4792-4D4A-A3DD-C8B93E90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CA473-58A3-8D40-9350-77A6FB28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6AD18-A648-564E-93F4-3F4879F3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6568D2-6ACA-154A-A737-FD7EF6C7E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572" r="4531" b="3"/>
          <a:stretch/>
        </p:blipFill>
        <p:spPr>
          <a:xfrm>
            <a:off x="11076972" y="0"/>
            <a:ext cx="1030147" cy="10284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002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9E5A3-0D16-9A4F-BD8E-A5BDE38A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D23DA-1191-C94E-A158-C5EC34A3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79CDE-99EB-934D-A667-1FB18C7F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A962-D92B-D948-ADD8-7155BFC1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8D04-94E0-1D4F-BDF5-DE861FE7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44DD0-F242-3542-A71E-7E02FC536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76900-D9DD-CB40-9C24-9589F271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9FC9C-8363-7D46-9021-F6E541E9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E4349-FF3D-034F-BFAD-16E90CEB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807D-BBE2-F149-BDD5-D629C185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CA570-060D-FB4F-9FA7-C1F167DA5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150D9-6EB3-7942-9738-1C48312AD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7BA70-3E84-6C48-8506-3383EC78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5EBA9-7B2E-C246-8D54-D2AC058E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F1C7C-2253-BD4B-A7CB-932CB75E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92344-F069-3944-B6E3-73A5F7BE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C3A32-BF42-D346-A855-020E4A3D5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C1641-9984-2142-B961-7C04C6741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3195-6013-554E-BDE3-DACE6E9B83E7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F87C-02CB-6E40-BE48-39319F124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E639-141C-0041-BDD9-9F6E4D50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7C2C5-DA4F-CE49-8312-A180230CBB8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E0D9D43-99CC-A341-8E09-4E880BD0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/>
          </a:blip>
          <a:srcRect l="2572" r="4531" b="3"/>
          <a:stretch/>
        </p:blipFill>
        <p:spPr>
          <a:xfrm>
            <a:off x="11076972" y="0"/>
            <a:ext cx="1030147" cy="10284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12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0_tdr_talk\0access_papers\main  paper\rebuttal\final\SMC blocks 2019_3.png">
            <a:extLst>
              <a:ext uri="{FF2B5EF4-FFF2-40B4-BE49-F238E27FC236}">
                <a16:creationId xmlns:a16="http://schemas.microsoft.com/office/drawing/2014/main" id="{7973D829-E983-AA4B-A4C5-0A7FD400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45" y="315155"/>
            <a:ext cx="7813491" cy="55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BE1EEF-76E2-9A4B-8802-A062728CB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052" y="5948889"/>
            <a:ext cx="1029606" cy="569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E564CA-3C52-8348-A476-8DEE167FE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857" y="5985487"/>
            <a:ext cx="1910246" cy="411576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D28A785-C838-AB41-B7CF-28597C129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74" y="235858"/>
            <a:ext cx="3914963" cy="3627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7D52E9-2B79-E64A-BEEB-2BF1CC15E065}"/>
              </a:ext>
            </a:extLst>
          </p:cNvPr>
          <p:cNvSpPr/>
          <p:nvPr/>
        </p:nvSpPr>
        <p:spPr>
          <a:xfrm>
            <a:off x="4698609" y="4970119"/>
            <a:ext cx="2560320" cy="614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49138-5D0D-4B41-97C6-86DFE7B2DFE3}"/>
              </a:ext>
            </a:extLst>
          </p:cNvPr>
          <p:cNvSpPr txBox="1"/>
          <p:nvPr/>
        </p:nvSpPr>
        <p:spPr>
          <a:xfrm>
            <a:off x="225875" y="3888383"/>
            <a:ext cx="484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NMCPs</a:t>
            </a:r>
            <a:r>
              <a:rPr lang="en-US" sz="1400" dirty="0"/>
              <a:t> from </a:t>
            </a:r>
            <a:r>
              <a:rPr lang="en-GB" sz="1400" dirty="0"/>
              <a:t>Benin, Burkina Faso, Cameroon, Chad, The Gambia, Ghana, Guinea, Guinea Bissau, Mali, Niger, Nigeria, Togo and Senegal</a:t>
            </a:r>
            <a:endParaRPr lang="en-US" sz="1400" dirty="0"/>
          </a:p>
          <a:p>
            <a:r>
              <a:rPr lang="en-US" sz="1400" b="1" dirty="0"/>
              <a:t>University of </a:t>
            </a:r>
            <a:r>
              <a:rPr lang="en-US" sz="1400" b="1" dirty="0" err="1"/>
              <a:t>Thies</a:t>
            </a:r>
            <a:r>
              <a:rPr lang="en-US" sz="1400" b="1" dirty="0"/>
              <a:t> : </a:t>
            </a:r>
            <a:r>
              <a:rPr lang="en-US" sz="1400" dirty="0"/>
              <a:t>Jean Louis Ndiaye, Ibrahima </a:t>
            </a:r>
            <a:r>
              <a:rPr lang="en-US" sz="1400" dirty="0" err="1"/>
              <a:t>Mbaye</a:t>
            </a:r>
            <a:r>
              <a:rPr lang="en-US" sz="1400" dirty="0"/>
              <a:t>, </a:t>
            </a:r>
            <a:r>
              <a:rPr lang="en-US" sz="1400" dirty="0" err="1"/>
              <a:t>Fatimatou</a:t>
            </a:r>
            <a:r>
              <a:rPr lang="en-US" sz="1400" dirty="0"/>
              <a:t> </a:t>
            </a:r>
            <a:r>
              <a:rPr lang="en-US" sz="1400" dirty="0" err="1"/>
              <a:t>Bintou</a:t>
            </a:r>
            <a:r>
              <a:rPr lang="en-US" sz="1400" dirty="0"/>
              <a:t> </a:t>
            </a:r>
            <a:r>
              <a:rPr lang="en-US" sz="1400" dirty="0" err="1"/>
              <a:t>Sall</a:t>
            </a:r>
            <a:r>
              <a:rPr lang="en-US" sz="1400" dirty="0"/>
              <a:t>,  Amadou Seck, Ndeye Fatou Diop</a:t>
            </a:r>
          </a:p>
          <a:p>
            <a:r>
              <a:rPr lang="en-US" sz="1400" b="1" dirty="0"/>
              <a:t>LSHTM:</a:t>
            </a:r>
            <a:r>
              <a:rPr lang="en-US" sz="1400" dirty="0"/>
              <a:t> Paul Milligan, Susana Scott, Lucy Bell</a:t>
            </a:r>
          </a:p>
          <a:p>
            <a:r>
              <a:rPr lang="en-US" sz="1400" b="1" dirty="0"/>
              <a:t>WHO/TDR : </a:t>
            </a:r>
            <a:r>
              <a:rPr lang="en-US" sz="1400" dirty="0"/>
              <a:t>Corinne Merle</a:t>
            </a:r>
          </a:p>
          <a:p>
            <a:r>
              <a:rPr lang="en-US" sz="1400" b="1" dirty="0"/>
              <a:t>MMV :</a:t>
            </a:r>
            <a:r>
              <a:rPr lang="en-US" sz="1400" dirty="0"/>
              <a:t> Andre Tchouatieu, Abena Poku-Awuku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76471-8F51-D54A-AC56-CA27172BA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980" y="49362"/>
            <a:ext cx="1244600" cy="111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36532-25CF-4244-8A68-D79A37C77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168" y="5857662"/>
            <a:ext cx="1968500" cy="622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E67498-468C-35FC-6ADD-0BD169BF9D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8" y="5782316"/>
            <a:ext cx="925512" cy="9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067D-B891-0642-A952-EDAB63EA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0813"/>
            <a:ext cx="598714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Objectives of OPT-SMC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14A8-7A5D-9B40-B9E0-582034DE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64" y="1180370"/>
            <a:ext cx="6258059" cy="538769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Strengthening the capacities </a:t>
            </a:r>
            <a:r>
              <a:rPr lang="en-US" sz="2400" dirty="0">
                <a:latin typeface="Arial Narrow" panose="020B0606020202030204" pitchFamily="34" charset="0"/>
              </a:rPr>
              <a:t>of the NMPs implementing SMC: 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 Narrow" panose="020B0606020202030204" pitchFamily="34" charset="0"/>
              </a:rPr>
              <a:t>To define research priorities for </a:t>
            </a:r>
            <a:r>
              <a:rPr lang="en-US" b="1" dirty="0">
                <a:latin typeface="Arial Narrow" panose="020B0606020202030204" pitchFamily="34" charset="0"/>
              </a:rPr>
              <a:t>optimizing SMC effectiveness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 Narrow" panose="020B0606020202030204" pitchFamily="34" charset="0"/>
              </a:rPr>
              <a:t>To </a:t>
            </a:r>
            <a:r>
              <a:rPr lang="en-US" b="1" dirty="0">
                <a:latin typeface="Arial Narrow" panose="020B0606020202030204" pitchFamily="34" charset="0"/>
              </a:rPr>
              <a:t>conduct IR/OR projects </a:t>
            </a:r>
            <a:r>
              <a:rPr lang="en-US" dirty="0">
                <a:latin typeface="Arial Narrow" panose="020B0606020202030204" pitchFamily="34" charset="0"/>
              </a:rPr>
              <a:t>for improving SMC effectiveness: 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/>
              <a:t>interpret and make use of malaria surveillance data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/>
              <a:t>target effectively (high risk populations and periods of the year)</a:t>
            </a:r>
          </a:p>
          <a:p>
            <a:pPr marL="800100" lvl="1" indent="-342900" defTabSz="180000">
              <a:spcAft>
                <a:spcPts val="600"/>
              </a:spcAft>
              <a:buFontTx/>
              <a:buChar char="-"/>
            </a:pPr>
            <a:r>
              <a:rPr lang="en-US" dirty="0"/>
              <a:t>monitor delivery, uptake and effectiveness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 Narrow" panose="020B0606020202030204" pitchFamily="34" charset="0"/>
              </a:rPr>
              <a:t>Promote inter-country collaboration, sharing of information and expertise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60656-D8EF-40FF-873A-E0EBFE9D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19" y="6749"/>
            <a:ext cx="5765381" cy="62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5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8D5-1CFA-1A46-B09D-E283BB8C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66" y="2176"/>
            <a:ext cx="10286811" cy="9775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NMCP projects:</a:t>
            </a:r>
          </a:p>
        </p:txBody>
      </p:sp>
      <p:graphicFrame>
        <p:nvGraphicFramePr>
          <p:cNvPr id="7" name="Content Placeholder 18">
            <a:extLst>
              <a:ext uri="{FF2B5EF4-FFF2-40B4-BE49-F238E27FC236}">
                <a16:creationId xmlns:a16="http://schemas.microsoft.com/office/drawing/2014/main" id="{EEDE6E36-1966-4A15-31F9-18A7311C366F}"/>
              </a:ext>
            </a:extLst>
          </p:cNvPr>
          <p:cNvGraphicFramePr>
            <a:graphicFrameLocks/>
          </p:cNvGraphicFramePr>
          <p:nvPr/>
        </p:nvGraphicFramePr>
        <p:xfrm>
          <a:off x="195943" y="809898"/>
          <a:ext cx="11900263" cy="604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67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41B5B38-6130-B34A-BF17-BC496F3BC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90" y="346167"/>
            <a:ext cx="1650533" cy="158894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5B536B-F3B5-5740-A1D2-7251BDA56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08" y="608741"/>
            <a:ext cx="3251032" cy="1022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E564CA-3C52-8348-A476-8DEE167FE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106" y="764753"/>
            <a:ext cx="3286884" cy="708181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D28A785-C838-AB41-B7CF-28597C129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588" y="2639045"/>
            <a:ext cx="1713136" cy="158893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BE1EEF-76E2-9A4B-8802-A062728CB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99" y="4930536"/>
            <a:ext cx="2864550" cy="158266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BA0FEE6-672F-7849-A6B0-7D335CB9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46" y="2298837"/>
            <a:ext cx="4060313" cy="23121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NMCP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: Benin, Burkina Faso,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Cameroon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Chad, Ghana,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Gambia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Guinea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Guinea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Bissau, Mali, Niger, Nigeria,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Senegal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Togo and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Mauritania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20742" y="5447212"/>
            <a:ext cx="39317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!!!!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ED12AF-88C8-5660-7C85-79664F8D0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4" y="2950196"/>
            <a:ext cx="2888721" cy="3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31534</TotalTime>
  <Words>606</Words>
  <Application>Microsoft Macintosh PowerPoint</Application>
  <PresentationFormat>Grand écran</PresentationFormat>
  <Paragraphs>51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Office Theme</vt:lpstr>
      <vt:lpstr>Présentation PowerPoint</vt:lpstr>
      <vt:lpstr>Objectives of OPT-SMC</vt:lpstr>
      <vt:lpstr>NMCP projects:</vt:lpstr>
      <vt:lpstr>NMCP: Benin, Burkina Faso, Cameroon, Chad, Ghana, Gambia, Guinea, Guinea Bissau, Mali, Niger, Nigeria, Senegal, Togo and Mauritania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MERLE, Corinne Simone Collette</dc:creator>
  <cp:lastModifiedBy>Jean Louis Abdourahim Ndiaye</cp:lastModifiedBy>
  <cp:revision>158</cp:revision>
  <dcterms:created xsi:type="dcterms:W3CDTF">2021-03-09T14:55:03Z</dcterms:created>
  <dcterms:modified xsi:type="dcterms:W3CDTF">2023-03-01T13:27:22Z</dcterms:modified>
</cp:coreProperties>
</file>