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comments/comment2.xml" ContentType="application/vnd.openxmlformats-officedocument.presentationml.comments+xml"/>
  <Override PartName="/ppt/notesSlides/notesSlide3.xml" ContentType="application/vnd.openxmlformats-officedocument.presentationml.notesSlide+xml"/>
  <Override PartName="/ppt/comments/comment3.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2"/>
    <p:sldId id="257" r:id="rId3"/>
    <p:sldId id="258" r:id="rId4"/>
    <p:sldId id="269" r:id="rId5"/>
    <p:sldId id="270" r:id="rId6"/>
    <p:sldId id="271" r:id="rId7"/>
    <p:sldId id="272" r:id="rId8"/>
    <p:sldId id="273" r:id="rId9"/>
    <p:sldId id="274" r:id="rId10"/>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a:buNone/>
      <a:defRPr sz="1400" b="0" i="0" u="none" kern="1200">
        <a:solidFill>
          <a:srgbClr val="000000"/>
        </a:solidFill>
        <a:latin typeface="Arial" panose="020B0604020202020204"/>
        <a:ea typeface="Arial" panose="020B0604020202020204"/>
        <a:cs typeface="+mn-cs"/>
        <a:sym typeface="Arial" panose="020B0604020202020204"/>
      </a:defRPr>
    </a:lvl1pPr>
    <a:lvl2pPr marL="0" lvl="1" indent="0" algn="l" defTabSz="914400" rtl="0" eaLnBrk="1" fontAlgn="base" latinLnBrk="0" hangingPunct="1">
      <a:lnSpc>
        <a:spcPct val="100000"/>
      </a:lnSpc>
      <a:spcBef>
        <a:spcPct val="0"/>
      </a:spcBef>
      <a:spcAft>
        <a:spcPct val="0"/>
      </a:spcAft>
      <a:buFont typeface="Arial" panose="020B0604020202020204"/>
      <a:buNone/>
      <a:defRPr sz="1400" b="0" i="0" u="none" kern="1200">
        <a:solidFill>
          <a:srgbClr val="000000"/>
        </a:solidFill>
        <a:latin typeface="Arial" panose="020B0604020202020204"/>
        <a:ea typeface="Arial" panose="020B0604020202020204"/>
        <a:cs typeface="+mn-cs"/>
        <a:sym typeface="Arial" panose="020B0604020202020204"/>
      </a:defRPr>
    </a:lvl2pPr>
    <a:lvl3pPr marL="0" lvl="2" indent="0" algn="l" defTabSz="914400" rtl="0" eaLnBrk="1" fontAlgn="base" latinLnBrk="0" hangingPunct="1">
      <a:lnSpc>
        <a:spcPct val="100000"/>
      </a:lnSpc>
      <a:spcBef>
        <a:spcPct val="0"/>
      </a:spcBef>
      <a:spcAft>
        <a:spcPct val="0"/>
      </a:spcAft>
      <a:buFont typeface="Arial" panose="020B0604020202020204"/>
      <a:buNone/>
      <a:defRPr sz="1400" b="0" i="0" u="none" kern="1200">
        <a:solidFill>
          <a:srgbClr val="000000"/>
        </a:solidFill>
        <a:latin typeface="Arial" panose="020B0604020202020204"/>
        <a:ea typeface="Arial" panose="020B0604020202020204"/>
        <a:cs typeface="+mn-cs"/>
        <a:sym typeface="Arial" panose="020B0604020202020204"/>
      </a:defRPr>
    </a:lvl3pPr>
    <a:lvl4pPr marL="0" lvl="3" indent="0" algn="l" defTabSz="914400" rtl="0" eaLnBrk="1" fontAlgn="base" latinLnBrk="0" hangingPunct="1">
      <a:lnSpc>
        <a:spcPct val="100000"/>
      </a:lnSpc>
      <a:spcBef>
        <a:spcPct val="0"/>
      </a:spcBef>
      <a:spcAft>
        <a:spcPct val="0"/>
      </a:spcAft>
      <a:buFont typeface="Arial" panose="020B0604020202020204"/>
      <a:buNone/>
      <a:defRPr sz="1400" b="0" i="0" u="none" kern="1200">
        <a:solidFill>
          <a:srgbClr val="000000"/>
        </a:solidFill>
        <a:latin typeface="Arial" panose="020B0604020202020204"/>
        <a:ea typeface="Arial" panose="020B0604020202020204"/>
        <a:cs typeface="+mn-cs"/>
        <a:sym typeface="Arial" panose="020B0604020202020204"/>
      </a:defRPr>
    </a:lvl4pPr>
    <a:lvl5pPr marL="0" lvl="4" indent="0" algn="l" defTabSz="914400" rtl="0" eaLnBrk="1" fontAlgn="base" latinLnBrk="0" hangingPunct="1">
      <a:lnSpc>
        <a:spcPct val="100000"/>
      </a:lnSpc>
      <a:spcBef>
        <a:spcPct val="0"/>
      </a:spcBef>
      <a:spcAft>
        <a:spcPct val="0"/>
      </a:spcAft>
      <a:buFont typeface="Arial" panose="020B0604020202020204"/>
      <a:buNone/>
      <a:defRPr sz="1400" b="0" i="0" u="none" kern="1200">
        <a:solidFill>
          <a:srgbClr val="000000"/>
        </a:solidFill>
        <a:latin typeface="Arial" panose="020B0604020202020204"/>
        <a:ea typeface="Arial" panose="020B0604020202020204"/>
        <a:cs typeface="+mn-cs"/>
        <a:sym typeface="Arial" panose="020B0604020202020204"/>
      </a:defRPr>
    </a:lvl5pPr>
    <a:lvl6pPr marL="2286000" lvl="5" indent="0" algn="l" defTabSz="914400" rtl="0" eaLnBrk="1" fontAlgn="base" latinLnBrk="0" hangingPunct="1">
      <a:lnSpc>
        <a:spcPct val="100000"/>
      </a:lnSpc>
      <a:spcBef>
        <a:spcPct val="0"/>
      </a:spcBef>
      <a:spcAft>
        <a:spcPct val="0"/>
      </a:spcAft>
      <a:buFont typeface="Arial" panose="020B0604020202020204"/>
      <a:buNone/>
      <a:defRPr sz="1400" b="0" i="0" u="none" kern="1200">
        <a:solidFill>
          <a:srgbClr val="000000"/>
        </a:solidFill>
        <a:latin typeface="Arial" panose="020B0604020202020204"/>
        <a:ea typeface="Arial" panose="020B0604020202020204"/>
        <a:cs typeface="+mn-cs"/>
        <a:sym typeface="Arial" panose="020B0604020202020204"/>
      </a:defRPr>
    </a:lvl6pPr>
    <a:lvl7pPr marL="2743200" lvl="6" indent="0" algn="l" defTabSz="914400" rtl="0" eaLnBrk="1" fontAlgn="base" latinLnBrk="0" hangingPunct="1">
      <a:lnSpc>
        <a:spcPct val="100000"/>
      </a:lnSpc>
      <a:spcBef>
        <a:spcPct val="0"/>
      </a:spcBef>
      <a:spcAft>
        <a:spcPct val="0"/>
      </a:spcAft>
      <a:buFont typeface="Arial" panose="020B0604020202020204"/>
      <a:buNone/>
      <a:defRPr sz="1400" b="0" i="0" u="none" kern="1200">
        <a:solidFill>
          <a:srgbClr val="000000"/>
        </a:solidFill>
        <a:latin typeface="Arial" panose="020B0604020202020204"/>
        <a:ea typeface="Arial" panose="020B0604020202020204"/>
        <a:cs typeface="+mn-cs"/>
        <a:sym typeface="Arial" panose="020B0604020202020204"/>
      </a:defRPr>
    </a:lvl7pPr>
    <a:lvl8pPr marL="3200400" lvl="7" indent="0" algn="l" defTabSz="914400" rtl="0" eaLnBrk="1" fontAlgn="base" latinLnBrk="0" hangingPunct="1">
      <a:lnSpc>
        <a:spcPct val="100000"/>
      </a:lnSpc>
      <a:spcBef>
        <a:spcPct val="0"/>
      </a:spcBef>
      <a:spcAft>
        <a:spcPct val="0"/>
      </a:spcAft>
      <a:buFont typeface="Arial" panose="020B0604020202020204"/>
      <a:buNone/>
      <a:defRPr sz="1400" b="0" i="0" u="none" kern="1200">
        <a:solidFill>
          <a:srgbClr val="000000"/>
        </a:solidFill>
        <a:latin typeface="Arial" panose="020B0604020202020204"/>
        <a:ea typeface="Arial" panose="020B0604020202020204"/>
        <a:cs typeface="+mn-cs"/>
        <a:sym typeface="Arial" panose="020B0604020202020204"/>
      </a:defRPr>
    </a:lvl8pPr>
    <a:lvl9pPr marL="3657600" lvl="8" indent="0" algn="l" defTabSz="914400" rtl="0" eaLnBrk="1" fontAlgn="base" latinLnBrk="0" hangingPunct="1">
      <a:lnSpc>
        <a:spcPct val="100000"/>
      </a:lnSpc>
      <a:spcBef>
        <a:spcPct val="0"/>
      </a:spcBef>
      <a:spcAft>
        <a:spcPct val="0"/>
      </a:spcAft>
      <a:buFont typeface="Arial" panose="020B0604020202020204"/>
      <a:buNone/>
      <a:defRPr sz="1400" b="0" i="0" u="none" kern="1200">
        <a:solidFill>
          <a:srgbClr val="000000"/>
        </a:solidFill>
        <a:latin typeface="Arial" panose="020B0604020202020204"/>
        <a:ea typeface="Arial" panose="020B0604020202020204"/>
        <a:cs typeface="+mn-cs"/>
        <a:sym typeface="Arial" panose="020B0604020202020204"/>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therine Dentinger" initials="C" lastIdx="786497536" clrIdx="0"/>
  <p:cmAuthor id="2" name="Lia Florey" initials="L" lastIdx="786497537" clrIdx="1"/>
  <p:cmAuthor id="3" name="Landry TCHOUTANG" initials="LT" lastIdx="1" clrIdx="2">
    <p:extLst>
      <p:ext uri="{19B8F6BF-5375-455C-9EA6-DF929625EA0E}">
        <p15:presenceInfo xmlns:p15="http://schemas.microsoft.com/office/powerpoint/2012/main" userId="Landry TCHOUTA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99"/>
  </p:normalViewPr>
  <p:slideViewPr>
    <p:cSldViewPr snapToGrid="0" showGuides="1">
      <p:cViewPr varScale="1">
        <p:scale>
          <a:sx n="112" d="100"/>
          <a:sy n="112" d="100"/>
        </p:scale>
        <p:origin x="1640" y="192"/>
      </p:cViewPr>
      <p:guideLst>
        <p:guide orient="horz" pos="2160"/>
        <p:guide pos="2880"/>
      </p:guideLst>
    </p:cSldViewPr>
  </p:slideViewPr>
  <p:notesTextViewPr>
    <p:cViewPr>
      <p:scale>
        <a:sx n="1" d="1"/>
        <a:sy n="1" d="1"/>
      </p:scale>
      <p:origin x="0" y="0"/>
    </p:cViewPr>
  </p:notesTextViewPr>
  <p:gridSpacing cx="72006" cy="72006"/>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02-14T08:40:06.076" idx="786497536">
    <p:pos x="1310739" y="4325376"/>
    <p:text>ajouter un domaine d'intérêt ? numérisation, populations difficiles à atteindre, durabilité ou nouvelles géographies ?</p:text>
  </p:cm>
</p:cmLst>
</file>

<file path=ppt/comments/comment2.xml><?xml version="1.0" encoding="utf-8"?>
<p:cmLst xmlns:a="http://schemas.openxmlformats.org/drawingml/2006/main" xmlns:r="http://schemas.openxmlformats.org/officeDocument/2006/relationships" xmlns:p="http://schemas.openxmlformats.org/presentationml/2006/main">
  <p:cm authorId="2" dt="2023-02-14T08:40:06.078" idx="786497536">
    <p:pos x="2621457" y="54001697"/>
    <p:text>Ou nous pouvons simplement laisser cette information en 2022 pour plus de simplicité. Je l'ai laissé ici car quelqu'un a suggéré qu'une brève orientation serait utile pour chaque pays.</p:text>
  </p:cm>
</p:cmLst>
</file>

<file path=ppt/comments/comment3.xml><?xml version="1.0" encoding="utf-8"?>
<p:cmLst xmlns:a="http://schemas.openxmlformats.org/drawingml/2006/main" xmlns:r="http://schemas.openxmlformats.org/officeDocument/2006/relationships" xmlns:p="http://schemas.openxmlformats.org/presentationml/2006/main">
  <p:cm authorId="2" dt="2023-02-14T08:40:06.081" idx="786497536">
    <p:pos x="131090" y="23986193"/>
    <p:text>Devrions-nous demander des informations sur le nombre de cycles à inclure dans ces cartes ? Est-il possible de les demander dans le temps qui reste ?</p:text>
  </p:cm>
  <p:cm authorId="2" dt="2023-02-14T08:40:06.082" idx="786497537">
    <p:pos x="131090" y="23986193"/>
    <p:text>Est-il possible de les réaliser avec les informations que Céline a déjà collectées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panose="020B0604020202020204"/>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pPr fontAlgn="auto"/>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panose="020B0604020202020204"/>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pPr fontAlgn="auto"/>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317" name="Google Shape;6;n"/>
          <p:cNvSpPr txBox="1">
            <a:spLocks noGrp="1"/>
          </p:cNvSpPr>
          <p:nvPr>
            <p:ph type="body"/>
          </p:nvPr>
        </p:nvSpPr>
        <p:spPr>
          <a:xfrm>
            <a:off x="685800" y="4400550"/>
            <a:ext cx="5486400" cy="3600450"/>
          </a:xfrm>
          <a:prstGeom prst="rect">
            <a:avLst/>
          </a:prstGeom>
          <a:noFill/>
          <a:ln w="9525">
            <a:noFill/>
          </a:ln>
        </p:spPr>
        <p:txBody>
          <a:bodyPr wrap="square" lIns="91425" tIns="45700" rIns="91425" bIns="45700" anchor="t" anchorCtr="0"/>
          <a:lstStyle/>
          <a:p>
            <a:pPr lvl="0"/>
            <a:endParaRPr lang="en-US"/>
          </a:p>
        </p:txBody>
      </p:sp>
      <p:sp>
        <p:nvSpPr>
          <p:cNvPr id="7" name="Google Shape;7;n"/>
          <p:cNvSpPr txBox="1">
            <a:spLocks noGrp="1"/>
          </p:cNvSpPr>
          <p:nvPr>
            <p:ph type="ftr" idx="11"/>
          </p:nvPr>
        </p:nvSpPr>
        <p:spPr>
          <a:xfrm>
            <a:off x="0" y="8685213"/>
            <a:ext cx="2971800" cy="458788"/>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panose="020B0604020202020204"/>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pPr fontAlgn="auto"/>
            <a:endParaRPr/>
          </a:p>
        </p:txBody>
      </p:sp>
      <p:sp>
        <p:nvSpPr>
          <p:cNvPr id="8" name="Google Shape;8;n"/>
          <p:cNvSpPr txBox="1">
            <a:spLocks noGrp="1"/>
          </p:cNvSpPr>
          <p:nvPr>
            <p:ph type="sldNum" idx="12"/>
          </p:nvPr>
        </p:nvSpPr>
        <p:spPr>
          <a:xfrm>
            <a:off x="3884613" y="8685213"/>
            <a:ext cx="2971800" cy="458788"/>
          </a:xfrm>
          <a:prstGeom prst="rect">
            <a:avLst/>
          </a:prstGeom>
          <a:noFill/>
          <a:ln>
            <a:noFill/>
          </a:ln>
        </p:spPr>
        <p:txBody>
          <a:bodyPr spcFirstLastPara="1" wrap="square" lIns="91425" tIns="45700" rIns="91425" bIns="45700" anchor="b" anchorCtr="0">
            <a:noAutofit/>
          </a:bodyPr>
          <a:lstStyle/>
          <a:p>
            <a:pPr marL="0" marR="0" lvl="0" indent="0" algn="r" rtl="0" fontAlgn="auto">
              <a:lnSpc>
                <a:spcPct val="100000"/>
              </a:lnSpc>
              <a:spcBef>
                <a:spcPts val="0"/>
              </a:spcBef>
              <a:spcAft>
                <a:spcPts val="0"/>
              </a:spcAft>
              <a:buClr>
                <a:srgbClr val="000000"/>
              </a:buClr>
              <a:buSzPts val="1200"/>
              <a:buFont typeface="Arial" panose="020B0604020202020204"/>
              <a:buNone/>
            </a:pPr>
            <a:fld id="{00000000-1234-1234-1234-123412341234}" type="slidenum">
              <a:rPr lang="fr-FR" sz="1200" b="0" i="0" u="none" strike="noStrike" cap="none" noProof="1">
                <a:solidFill>
                  <a:schemeClr val="dk1"/>
                </a:solidFill>
                <a:latin typeface="Calibri" panose="020F0502020204030204"/>
                <a:ea typeface="Calibri" panose="020F0502020204030204"/>
                <a:cs typeface="Calibri" panose="020F0502020204030204"/>
                <a:sym typeface="Calibri" panose="020F0502020204030204"/>
              </a:rPr>
              <a:t>‹N°›</a:t>
            </a:fld>
            <a:endParaRPr sz="1200" b="0" i="0" u="none" strike="noStrike" cap="none" noProof="1">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 bg1="lt1" tx1="dk1" bg2="dk2" tx2="lt2" accent1="accent1" accent2="accent2" accent3="accent3" accent4="accent4" accent5="accent5" accent6="accent6" hlink="hlink" folHlink="folHlink"/>
  <p:hf sldNum="0" hdr="0" ftr="0" dt="0"/>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1" name="Google Shape;85;p1:notes"/>
          <p:cNvSpPr txBox="1">
            <a:spLocks noGrp="1"/>
          </p:cNvSpPr>
          <p:nvPr>
            <p:ph type="body"/>
          </p:nvPr>
        </p:nvSpPr>
        <p:spPr>
          <a:ln/>
        </p:spPr>
        <p:txBody>
          <a:bodyPr wrap="square" lIns="91425" tIns="45700" rIns="91425" bIns="45700" anchor="t" anchorCtr="0"/>
          <a:lstStyle/>
          <a:p>
            <a:pPr marL="0" lvl="0" indent="0">
              <a:buNone/>
            </a:pPr>
            <a:endParaRPr lang="en-US" sz="1200">
              <a:solidFill>
                <a:srgbClr val="000000"/>
              </a:solidFill>
              <a:latin typeface="Calibri" panose="020F0502020204030204"/>
              <a:sym typeface="Calibri" panose="020F0502020204030204"/>
            </a:endParaRPr>
          </a:p>
        </p:txBody>
      </p:sp>
      <p:sp>
        <p:nvSpPr>
          <p:cNvPr id="86" name="Google Shape;86;p1:notes"/>
          <p:cNvSpPr>
            <a:spLocks noGrp="1" noRot="1" noChangeAspect="1"/>
          </p:cNvSpPr>
          <p:nvPr>
            <p:ph type="sldImg" idx="2"/>
          </p:nvPr>
        </p:nvSpPr>
        <p:spPr>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09" name="Google Shape;95;g207aaa14ad4_0_32:notes"/>
          <p:cNvSpPr txBox="1">
            <a:spLocks noGrp="1"/>
          </p:cNvSpPr>
          <p:nvPr>
            <p:ph type="body"/>
          </p:nvPr>
        </p:nvSpPr>
        <p:spPr>
          <a:ln/>
        </p:spPr>
        <p:txBody>
          <a:bodyPr wrap="square" lIns="91425" tIns="45700" rIns="91425" bIns="45700" anchor="t" anchorCtr="0"/>
          <a:lstStyle/>
          <a:p>
            <a:pPr marL="0" lvl="0" indent="0">
              <a:buNone/>
            </a:pPr>
            <a:endParaRPr lang="en-US" sz="1200">
              <a:solidFill>
                <a:srgbClr val="000000"/>
              </a:solidFill>
              <a:latin typeface="Calibri" panose="020F0502020204030204"/>
              <a:sym typeface="Calibri" panose="020F0502020204030204"/>
            </a:endParaRPr>
          </a:p>
        </p:txBody>
      </p:sp>
      <p:sp>
        <p:nvSpPr>
          <p:cNvPr id="96" name="Google Shape;96;g207aaa14ad4_0_32:notes"/>
          <p:cNvSpPr>
            <a:spLocks noGrp="1" noRot="1" noChangeAspect="1"/>
          </p:cNvSpPr>
          <p:nvPr>
            <p:ph type="sldImg" idx="2"/>
          </p:nvPr>
        </p:nvSpPr>
        <p:spPr>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7" name="Google Shape;104;g207aaa14ad4_0_21:notes"/>
          <p:cNvSpPr txBox="1">
            <a:spLocks noGrp="1"/>
          </p:cNvSpPr>
          <p:nvPr>
            <p:ph type="body"/>
          </p:nvPr>
        </p:nvSpPr>
        <p:spPr>
          <a:ln/>
        </p:spPr>
        <p:txBody>
          <a:bodyPr wrap="square" lIns="91425" tIns="45700" rIns="91425" bIns="45700" anchor="t" anchorCtr="0"/>
          <a:lstStyle/>
          <a:p>
            <a:pPr marL="0" lvl="0" indent="0">
              <a:buNone/>
            </a:pPr>
            <a:endParaRPr lang="en-US" sz="1200">
              <a:solidFill>
                <a:srgbClr val="000000"/>
              </a:solidFill>
              <a:latin typeface="Calibri" panose="020F0502020204030204"/>
              <a:sym typeface="Calibri" panose="020F0502020204030204"/>
            </a:endParaRPr>
          </a:p>
        </p:txBody>
      </p:sp>
      <p:sp>
        <p:nvSpPr>
          <p:cNvPr id="105" name="Google Shape;105;g207aaa14ad4_0_21:notes"/>
          <p:cNvSpPr>
            <a:spLocks noGrp="1" noRot="1" noChangeAspect="1"/>
          </p:cNvSpPr>
          <p:nvPr>
            <p:ph type="sldImg" idx="2"/>
          </p:nvPr>
        </p:nvSpPr>
        <p:spPr>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5" name="Google Shape;204;g207aaa14ad4_0_49:notes"/>
          <p:cNvSpPr txBox="1">
            <a:spLocks noGrp="1"/>
          </p:cNvSpPr>
          <p:nvPr>
            <p:ph type="body"/>
          </p:nvPr>
        </p:nvSpPr>
        <p:spPr>
          <a:ln/>
        </p:spPr>
        <p:txBody>
          <a:bodyPr wrap="square" lIns="91425" tIns="45700" rIns="91425" bIns="45700" anchor="t" anchorCtr="0"/>
          <a:lstStyle/>
          <a:p>
            <a:pPr marL="0" lvl="0" indent="0">
              <a:buNone/>
            </a:pPr>
            <a:endParaRPr lang="en-US" sz="1200">
              <a:solidFill>
                <a:srgbClr val="000000"/>
              </a:solidFill>
              <a:latin typeface="Calibri" panose="020F0502020204030204"/>
              <a:sym typeface="Calibri" panose="020F0502020204030204"/>
            </a:endParaRPr>
          </a:p>
        </p:txBody>
      </p:sp>
      <p:sp>
        <p:nvSpPr>
          <p:cNvPr id="205" name="Google Shape;205;g207aaa14ad4_0_49:notes"/>
          <p:cNvSpPr>
            <a:spLocks noGrp="1" noRot="1" noChangeAspect="1"/>
          </p:cNvSpPr>
          <p:nvPr>
            <p:ph type="sldImg" idx="2"/>
          </p:nvPr>
        </p:nvSpPr>
        <p:spPr>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3" name="Google Shape;212;g2073e6c94da_0_119:notes"/>
          <p:cNvSpPr txBox="1">
            <a:spLocks noGrp="1"/>
          </p:cNvSpPr>
          <p:nvPr>
            <p:ph type="body"/>
          </p:nvPr>
        </p:nvSpPr>
        <p:spPr>
          <a:ln/>
        </p:spPr>
        <p:txBody>
          <a:bodyPr wrap="square" lIns="91425" tIns="45700" rIns="91425" bIns="45700" anchor="t" anchorCtr="0"/>
          <a:lstStyle/>
          <a:p>
            <a:pPr marL="0" lvl="0" indent="0">
              <a:buNone/>
            </a:pPr>
            <a:endParaRPr lang="en-US" sz="1200">
              <a:solidFill>
                <a:srgbClr val="000000"/>
              </a:solidFill>
              <a:latin typeface="Calibri" panose="020F0502020204030204"/>
              <a:sym typeface="Calibri" panose="020F0502020204030204"/>
            </a:endParaRPr>
          </a:p>
        </p:txBody>
      </p:sp>
      <p:sp>
        <p:nvSpPr>
          <p:cNvPr id="213" name="Google Shape;213;g2073e6c94da_0_119:notes"/>
          <p:cNvSpPr>
            <a:spLocks noGrp="1" noRot="1" noChangeAspect="1"/>
          </p:cNvSpPr>
          <p:nvPr>
            <p:ph type="sldImg" idx="2"/>
          </p:nvPr>
        </p:nvSpPr>
        <p:spPr>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1" name="Google Shape;221;g2073e6c94da_0_127:notes"/>
          <p:cNvSpPr txBox="1">
            <a:spLocks noGrp="1"/>
          </p:cNvSpPr>
          <p:nvPr>
            <p:ph type="body"/>
          </p:nvPr>
        </p:nvSpPr>
        <p:spPr>
          <a:ln/>
        </p:spPr>
        <p:txBody>
          <a:bodyPr wrap="square" lIns="91425" tIns="45700" rIns="91425" bIns="45700" anchor="t" anchorCtr="0"/>
          <a:lstStyle/>
          <a:p>
            <a:pPr marL="0" lvl="0" indent="0">
              <a:buNone/>
            </a:pPr>
            <a:endParaRPr lang="en-US" sz="1200">
              <a:solidFill>
                <a:srgbClr val="000000"/>
              </a:solidFill>
              <a:latin typeface="Calibri" panose="020F0502020204030204"/>
              <a:sym typeface="Calibri" panose="020F0502020204030204"/>
            </a:endParaRPr>
          </a:p>
        </p:txBody>
      </p:sp>
      <p:sp>
        <p:nvSpPr>
          <p:cNvPr id="222" name="Google Shape;222;g2073e6c94da_0_127:notes"/>
          <p:cNvSpPr>
            <a:spLocks noGrp="1" noRot="1" noChangeAspect="1"/>
          </p:cNvSpPr>
          <p:nvPr>
            <p:ph type="sldImg" idx="2"/>
          </p:nvPr>
        </p:nvSpPr>
        <p:spPr>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29" name="Google Shape;230;g2073e6c94da_0_135:notes"/>
          <p:cNvSpPr txBox="1">
            <a:spLocks noGrp="1"/>
          </p:cNvSpPr>
          <p:nvPr>
            <p:ph type="body"/>
          </p:nvPr>
        </p:nvSpPr>
        <p:spPr>
          <a:ln/>
        </p:spPr>
        <p:txBody>
          <a:bodyPr wrap="square" lIns="91425" tIns="45700" rIns="91425" bIns="45700" anchor="t" anchorCtr="0"/>
          <a:lstStyle/>
          <a:p>
            <a:pPr marL="0" lvl="0" indent="0">
              <a:buNone/>
            </a:pPr>
            <a:endParaRPr lang="en-US" sz="1200">
              <a:solidFill>
                <a:srgbClr val="000000"/>
              </a:solidFill>
              <a:latin typeface="Calibri" panose="020F0502020204030204"/>
              <a:sym typeface="Calibri" panose="020F0502020204030204"/>
            </a:endParaRPr>
          </a:p>
        </p:txBody>
      </p:sp>
      <p:sp>
        <p:nvSpPr>
          <p:cNvPr id="231" name="Google Shape;231;g2073e6c94da_0_135:notes"/>
          <p:cNvSpPr>
            <a:spLocks noGrp="1" noRot="1" noChangeAspect="1"/>
          </p:cNvSpPr>
          <p:nvPr>
            <p:ph type="sldImg" idx="2"/>
          </p:nvPr>
        </p:nvSpPr>
        <p:spPr>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7" name="Google Shape;239;g2073e6c94da_0_143:notes"/>
          <p:cNvSpPr txBox="1">
            <a:spLocks noGrp="1"/>
          </p:cNvSpPr>
          <p:nvPr>
            <p:ph type="body"/>
          </p:nvPr>
        </p:nvSpPr>
        <p:spPr>
          <a:ln/>
        </p:spPr>
        <p:txBody>
          <a:bodyPr wrap="square" lIns="91425" tIns="45700" rIns="91425" bIns="45700" anchor="t" anchorCtr="0"/>
          <a:lstStyle/>
          <a:p>
            <a:pPr marL="0" lvl="0" indent="0">
              <a:buNone/>
            </a:pPr>
            <a:endParaRPr lang="en-US" sz="1200">
              <a:solidFill>
                <a:srgbClr val="000000"/>
              </a:solidFill>
              <a:latin typeface="Calibri" panose="020F0502020204030204"/>
              <a:sym typeface="Calibri" panose="020F0502020204030204"/>
            </a:endParaRPr>
          </a:p>
        </p:txBody>
      </p:sp>
      <p:sp>
        <p:nvSpPr>
          <p:cNvPr id="240" name="Google Shape;240;g2073e6c94da_0_143:notes"/>
          <p:cNvSpPr>
            <a:spLocks noGrp="1" noRot="1" noChangeAspect="1"/>
          </p:cNvSpPr>
          <p:nvPr>
            <p:ph type="sldImg" idx="2"/>
          </p:nvPr>
        </p:nvSpPr>
        <p:spPr>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5" name="Google Shape;248;p21:notes"/>
          <p:cNvSpPr txBox="1">
            <a:spLocks noGrp="1"/>
          </p:cNvSpPr>
          <p:nvPr>
            <p:ph type="body"/>
          </p:nvPr>
        </p:nvSpPr>
        <p:spPr>
          <a:ln/>
        </p:spPr>
        <p:txBody>
          <a:bodyPr wrap="square" lIns="91425" tIns="45700" rIns="91425" bIns="45700" anchor="t" anchorCtr="0"/>
          <a:lstStyle/>
          <a:p>
            <a:pPr marL="0" lvl="0" indent="0">
              <a:buNone/>
            </a:pPr>
            <a:endParaRPr lang="en-US" sz="1200">
              <a:solidFill>
                <a:srgbClr val="000000"/>
              </a:solidFill>
              <a:latin typeface="Calibri" panose="020F0502020204030204"/>
              <a:sym typeface="Calibri" panose="020F0502020204030204"/>
            </a:endParaRPr>
          </a:p>
        </p:txBody>
      </p:sp>
      <p:sp>
        <p:nvSpPr>
          <p:cNvPr id="249" name="Google Shape;249;p21:notes"/>
          <p:cNvSpPr>
            <a:spLocks noGrp="1" noRot="1" noChangeAspect="1"/>
          </p:cNvSpPr>
          <p:nvPr>
            <p:ph type="sldImg" idx="2"/>
          </p:nvPr>
        </p:nvSpPr>
        <p:spPr>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bg1"/>
        </a:solidFill>
        <a:effectLst/>
      </p:bgPr>
    </p:bg>
    <p:spTree>
      <p:nvGrpSpPr>
        <p:cNvPr id="1" name="Shape 15"/>
        <p:cNvGrpSpPr/>
        <p:nvPr/>
      </p:nvGrpSpPr>
      <p:grpSpPr>
        <a:xfrm>
          <a:off x="0" y="0"/>
          <a:ext cx="0" cy="0"/>
          <a:chOff x="0" y="0"/>
          <a:chExt cx="0" cy="0"/>
        </a:xfrm>
      </p:grpSpPr>
      <p:sp>
        <p:nvSpPr>
          <p:cNvPr id="16" name="Google Shape;16;p23"/>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17" name="Google Shape;17;p23"/>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a:pPr fontAlgn="auto"/>
            <a:endParaRPr/>
          </a:p>
        </p:txBody>
      </p:sp>
      <p:sp>
        <p:nvSpPr>
          <p:cNvPr id="18" name="Google Shape;18;p23"/>
          <p:cNvSpPr txBox="1">
            <a:spLocks noGrp="1"/>
          </p:cNvSpPr>
          <p:nvPr>
            <p:ph type="dt" idx="10"/>
          </p:nvPr>
        </p:nvSpPr>
        <p:spPr>
          <a:xfrm>
            <a:off x="457200" y="6356350"/>
            <a:ext cx="2133600" cy="365125"/>
          </a:xfrm>
          <a:prstGeom prst="rect">
            <a:avLst/>
          </a:prstGeom>
          <a:noFill/>
          <a:ln>
            <a:noFill/>
          </a:ln>
        </p:spPr>
        <p:txBody>
          <a:bodyPr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19" name="Google Shape;19;p23"/>
          <p:cNvSpPr txBox="1">
            <a:spLocks noGrp="1"/>
          </p:cNvSpPr>
          <p:nvPr>
            <p:ph type="ftr" idx="11"/>
          </p:nvPr>
        </p:nvSpPr>
        <p:spPr>
          <a:xfrm>
            <a:off x="3124200" y="6356350"/>
            <a:ext cx="2895600" cy="365125"/>
          </a:xfrm>
          <a:prstGeom prst="rect">
            <a:avLst/>
          </a:prstGeom>
          <a:noFill/>
          <a:ln>
            <a:noFill/>
          </a:ln>
        </p:spPr>
        <p:txBody>
          <a:bodyPr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20" name="Google Shape;20;p23"/>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fontAlgn="auto">
              <a:spcBef>
                <a:spcPts val="0"/>
              </a:spcBef>
              <a:spcAft>
                <a:spcPts val="0"/>
              </a:spcAft>
              <a:buNone/>
            </a:pPr>
            <a:fld id="{00000000-1234-1234-1234-123412341234}" type="slidenum">
              <a:rPr lang="fr-FR" strike="noStrike" noProof="1">
                <a:latin typeface="Calibri" panose="020F0502020204030204"/>
                <a:ea typeface="Calibri" panose="020F0502020204030204"/>
                <a:cs typeface="Calibri" panose="020F0502020204030204"/>
              </a:rPr>
              <a:t>‹N°›</a:t>
            </a:fld>
            <a:endParaRPr lang="fr-FR" strike="noStrike" noProof="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bg>
      <p:bgPr>
        <a:solidFill>
          <a:schemeClr val="bg1"/>
        </a:solidFill>
        <a:effectLst/>
      </p:bgPr>
    </p:bg>
    <p:spTree>
      <p:nvGrpSpPr>
        <p:cNvPr id="1" name="Shape 72"/>
        <p:cNvGrpSpPr/>
        <p:nvPr/>
      </p:nvGrpSpPr>
      <p:grpSpPr>
        <a:xfrm>
          <a:off x="0" y="0"/>
          <a:ext cx="0" cy="0"/>
          <a:chOff x="0" y="0"/>
          <a:chExt cx="0" cy="0"/>
        </a:xfrm>
      </p:grpSpPr>
      <p:sp>
        <p:nvSpPr>
          <p:cNvPr id="73" name="Google Shape;73;p3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74" name="Google Shape;74;p32"/>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pPr fontAlgn="auto"/>
            <a:endParaRPr/>
          </a:p>
        </p:txBody>
      </p:sp>
      <p:sp>
        <p:nvSpPr>
          <p:cNvPr id="75" name="Google Shape;75;p32"/>
          <p:cNvSpPr txBox="1">
            <a:spLocks noGrp="1"/>
          </p:cNvSpPr>
          <p:nvPr>
            <p:ph type="dt" idx="10"/>
          </p:nvPr>
        </p:nvSpPr>
        <p:spPr>
          <a:xfrm>
            <a:off x="457200" y="6356350"/>
            <a:ext cx="2133600" cy="365125"/>
          </a:xfrm>
          <a:prstGeom prst="rect">
            <a:avLst/>
          </a:prstGeom>
          <a:noFill/>
          <a:ln>
            <a:noFill/>
          </a:ln>
        </p:spPr>
        <p:txBody>
          <a:bodyPr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76" name="Google Shape;76;p32"/>
          <p:cNvSpPr txBox="1">
            <a:spLocks noGrp="1"/>
          </p:cNvSpPr>
          <p:nvPr>
            <p:ph type="ftr" idx="11"/>
          </p:nvPr>
        </p:nvSpPr>
        <p:spPr>
          <a:xfrm>
            <a:off x="3124200" y="6356350"/>
            <a:ext cx="2895600" cy="365125"/>
          </a:xfrm>
          <a:prstGeom prst="rect">
            <a:avLst/>
          </a:prstGeom>
          <a:noFill/>
          <a:ln>
            <a:noFill/>
          </a:ln>
        </p:spPr>
        <p:txBody>
          <a:bodyPr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77" name="Google Shape;77;p32"/>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fontAlgn="auto">
              <a:spcBef>
                <a:spcPts val="0"/>
              </a:spcBef>
              <a:spcAft>
                <a:spcPts val="0"/>
              </a:spcAft>
              <a:buNone/>
            </a:pPr>
            <a:fld id="{00000000-1234-1234-1234-123412341234}" type="slidenum">
              <a:rPr lang="fr-FR" strike="noStrike" noProof="1">
                <a:latin typeface="Calibri" panose="020F0502020204030204"/>
                <a:ea typeface="Calibri" panose="020F0502020204030204"/>
                <a:cs typeface="Calibri" panose="020F0502020204030204"/>
              </a:rPr>
              <a:t>‹N°›</a:t>
            </a:fld>
            <a:endParaRPr lang="fr-FR" strike="noStrike" noProof="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bg>
      <p:bgPr>
        <a:solidFill>
          <a:schemeClr val="bg1"/>
        </a:solidFill>
        <a:effectLst/>
      </p:bgPr>
    </p:bg>
    <p:spTree>
      <p:nvGrpSpPr>
        <p:cNvPr id="1" name="Shape 78"/>
        <p:cNvGrpSpPr/>
        <p:nvPr/>
      </p:nvGrpSpPr>
      <p:grpSpPr>
        <a:xfrm>
          <a:off x="0" y="0"/>
          <a:ext cx="0" cy="0"/>
          <a:chOff x="0" y="0"/>
          <a:chExt cx="0" cy="0"/>
        </a:xfrm>
      </p:grpSpPr>
      <p:sp>
        <p:nvSpPr>
          <p:cNvPr id="79" name="Google Shape;79;p33"/>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80" name="Google Shape;80;p33"/>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pPr fontAlgn="auto"/>
            <a:endParaRPr/>
          </a:p>
        </p:txBody>
      </p:sp>
      <p:sp>
        <p:nvSpPr>
          <p:cNvPr id="81" name="Google Shape;81;p33"/>
          <p:cNvSpPr txBox="1">
            <a:spLocks noGrp="1"/>
          </p:cNvSpPr>
          <p:nvPr>
            <p:ph type="dt" idx="10"/>
          </p:nvPr>
        </p:nvSpPr>
        <p:spPr>
          <a:xfrm>
            <a:off x="457200" y="6356350"/>
            <a:ext cx="2133600" cy="365125"/>
          </a:xfrm>
          <a:prstGeom prst="rect">
            <a:avLst/>
          </a:prstGeom>
          <a:noFill/>
          <a:ln>
            <a:noFill/>
          </a:ln>
        </p:spPr>
        <p:txBody>
          <a:bodyPr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82" name="Google Shape;82;p33"/>
          <p:cNvSpPr txBox="1">
            <a:spLocks noGrp="1"/>
          </p:cNvSpPr>
          <p:nvPr>
            <p:ph type="ftr" idx="11"/>
          </p:nvPr>
        </p:nvSpPr>
        <p:spPr>
          <a:xfrm>
            <a:off x="3124200" y="6356350"/>
            <a:ext cx="2895600" cy="365125"/>
          </a:xfrm>
          <a:prstGeom prst="rect">
            <a:avLst/>
          </a:prstGeom>
          <a:noFill/>
          <a:ln>
            <a:noFill/>
          </a:ln>
        </p:spPr>
        <p:txBody>
          <a:bodyPr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83" name="Google Shape;83;p33"/>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fontAlgn="auto">
              <a:spcBef>
                <a:spcPts val="0"/>
              </a:spcBef>
              <a:spcAft>
                <a:spcPts val="0"/>
              </a:spcAft>
              <a:buNone/>
            </a:pPr>
            <a:fld id="{00000000-1234-1234-1234-123412341234}" type="slidenum">
              <a:rPr lang="fr-FR" strike="noStrike" noProof="1">
                <a:latin typeface="Calibri" panose="020F0502020204030204"/>
                <a:ea typeface="Calibri" panose="020F0502020204030204"/>
                <a:cs typeface="Calibri" panose="020F0502020204030204"/>
              </a:rPr>
              <a:t>‹N°›</a:t>
            </a:fld>
            <a:endParaRPr lang="fr-FR" strike="noStrike"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bg>
      <p:bgPr>
        <a:solidFill>
          <a:schemeClr val="bg1"/>
        </a:solidFill>
        <a:effectLst/>
      </p:bgPr>
    </p:bg>
    <p:spTree>
      <p:nvGrpSpPr>
        <p:cNvPr id="1" name="Shape 21"/>
        <p:cNvGrpSpPr/>
        <p:nvPr/>
      </p:nvGrpSpPr>
      <p:grpSpPr>
        <a:xfrm>
          <a:off x="0" y="0"/>
          <a:ext cx="0" cy="0"/>
          <a:chOff x="0" y="0"/>
          <a:chExt cx="0" cy="0"/>
        </a:xfrm>
      </p:grpSpPr>
      <p:sp>
        <p:nvSpPr>
          <p:cNvPr id="22" name="Google Shape;22;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23" name="Google Shape;23;p2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pPr fontAlgn="auto"/>
            <a:endParaRPr/>
          </a:p>
        </p:txBody>
      </p:sp>
      <p:sp>
        <p:nvSpPr>
          <p:cNvPr id="24" name="Google Shape;24;p24"/>
          <p:cNvSpPr txBox="1">
            <a:spLocks noGrp="1"/>
          </p:cNvSpPr>
          <p:nvPr>
            <p:ph type="dt" idx="10"/>
          </p:nvPr>
        </p:nvSpPr>
        <p:spPr>
          <a:xfrm>
            <a:off x="457200" y="6356350"/>
            <a:ext cx="2133600" cy="365125"/>
          </a:xfrm>
          <a:prstGeom prst="rect">
            <a:avLst/>
          </a:prstGeom>
          <a:noFill/>
          <a:ln>
            <a:noFill/>
          </a:ln>
        </p:spPr>
        <p:txBody>
          <a:bodyPr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25" name="Google Shape;25;p24"/>
          <p:cNvSpPr txBox="1">
            <a:spLocks noGrp="1"/>
          </p:cNvSpPr>
          <p:nvPr>
            <p:ph type="ftr" idx="11"/>
          </p:nvPr>
        </p:nvSpPr>
        <p:spPr>
          <a:xfrm>
            <a:off x="3124200" y="6356350"/>
            <a:ext cx="2895600" cy="365125"/>
          </a:xfrm>
          <a:prstGeom prst="rect">
            <a:avLst/>
          </a:prstGeom>
          <a:noFill/>
          <a:ln>
            <a:noFill/>
          </a:ln>
        </p:spPr>
        <p:txBody>
          <a:bodyPr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26" name="Google Shape;26;p24"/>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fontAlgn="auto">
              <a:spcBef>
                <a:spcPts val="0"/>
              </a:spcBef>
              <a:spcAft>
                <a:spcPts val="0"/>
              </a:spcAft>
              <a:buNone/>
            </a:pPr>
            <a:fld id="{00000000-1234-1234-1234-123412341234}" type="slidenum">
              <a:rPr lang="fr-FR" strike="noStrike" noProof="1">
                <a:latin typeface="Calibri" panose="020F0502020204030204"/>
                <a:ea typeface="Calibri" panose="020F0502020204030204"/>
                <a:cs typeface="Calibri" panose="020F0502020204030204"/>
              </a:rPr>
              <a:t>‹N°›</a:t>
            </a:fld>
            <a:endParaRPr lang="fr-FR" strike="noStrike"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bg>
      <p:bgPr>
        <a:solidFill>
          <a:schemeClr val="bg1"/>
        </a:solidFill>
        <a:effectLst/>
      </p:bgPr>
    </p:bg>
    <p:spTree>
      <p:nvGrpSpPr>
        <p:cNvPr id="1" name="Shape 27"/>
        <p:cNvGrpSpPr/>
        <p:nvPr/>
      </p:nvGrpSpPr>
      <p:grpSpPr>
        <a:xfrm>
          <a:off x="0" y="0"/>
          <a:ext cx="0" cy="0"/>
          <a:chOff x="0" y="0"/>
          <a:chExt cx="0" cy="0"/>
        </a:xfrm>
      </p:grpSpPr>
      <p:sp>
        <p:nvSpPr>
          <p:cNvPr id="28" name="Google Shape;28;p2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4400"/>
              <a:buFont typeface="Calibri" panose="020F0502020204030204"/>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29" name="Google Shape;29;p25"/>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pPr fontAlgn="auto"/>
            <a:endParaRPr/>
          </a:p>
        </p:txBody>
      </p:sp>
      <p:sp>
        <p:nvSpPr>
          <p:cNvPr id="30" name="Google Shape;30;p25"/>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pPr fontAlgn="auto"/>
            <a:endParaRPr/>
          </a:p>
        </p:txBody>
      </p:sp>
      <p:sp>
        <p:nvSpPr>
          <p:cNvPr id="31" name="Google Shape;31;p25"/>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pPr fontAlgn="auto"/>
            <a:endParaRPr/>
          </a:p>
        </p:txBody>
      </p:sp>
      <p:sp>
        <p:nvSpPr>
          <p:cNvPr id="32" name="Google Shape;32;p25"/>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pPr fontAlgn="auto"/>
            <a:endParaRPr/>
          </a:p>
        </p:txBody>
      </p:sp>
      <p:sp>
        <p:nvSpPr>
          <p:cNvPr id="33" name="Google Shape;33;p25"/>
          <p:cNvSpPr txBox="1">
            <a:spLocks noGrp="1"/>
          </p:cNvSpPr>
          <p:nvPr>
            <p:ph type="dt" idx="10"/>
          </p:nvPr>
        </p:nvSpPr>
        <p:spPr>
          <a:xfrm>
            <a:off x="457200" y="6356350"/>
            <a:ext cx="2133600" cy="365125"/>
          </a:xfrm>
          <a:prstGeom prst="rect">
            <a:avLst/>
          </a:prstGeom>
          <a:noFill/>
          <a:ln>
            <a:noFill/>
          </a:ln>
        </p:spPr>
        <p:txBody>
          <a:bodyPr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34" name="Google Shape;34;p25"/>
          <p:cNvSpPr txBox="1">
            <a:spLocks noGrp="1"/>
          </p:cNvSpPr>
          <p:nvPr>
            <p:ph type="ftr" idx="11"/>
          </p:nvPr>
        </p:nvSpPr>
        <p:spPr>
          <a:xfrm>
            <a:off x="3124200" y="6356350"/>
            <a:ext cx="2895600" cy="365125"/>
          </a:xfrm>
          <a:prstGeom prst="rect">
            <a:avLst/>
          </a:prstGeom>
          <a:noFill/>
          <a:ln>
            <a:noFill/>
          </a:ln>
        </p:spPr>
        <p:txBody>
          <a:bodyPr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35" name="Google Shape;35;p25"/>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fontAlgn="auto">
              <a:spcBef>
                <a:spcPts val="0"/>
              </a:spcBef>
              <a:spcAft>
                <a:spcPts val="0"/>
              </a:spcAft>
              <a:buNone/>
            </a:pPr>
            <a:fld id="{00000000-1234-1234-1234-123412341234}" type="slidenum">
              <a:rPr lang="fr-FR" strike="noStrike" noProof="1">
                <a:latin typeface="Calibri" panose="020F0502020204030204"/>
                <a:ea typeface="Calibri" panose="020F0502020204030204"/>
                <a:cs typeface="Calibri" panose="020F0502020204030204"/>
              </a:rPr>
              <a:t>‹N°›</a:t>
            </a:fld>
            <a:endParaRPr lang="fr-FR" strike="noStrike" noProof="1"/>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bg1"/>
        </a:solidFill>
        <a:effectLst/>
      </p:bgPr>
    </p:bg>
    <p:spTree>
      <p:nvGrpSpPr>
        <p:cNvPr id="1" name="Shape 36"/>
        <p:cNvGrpSpPr/>
        <p:nvPr/>
      </p:nvGrpSpPr>
      <p:grpSpPr>
        <a:xfrm>
          <a:off x="0" y="0"/>
          <a:ext cx="0" cy="0"/>
          <a:chOff x="0" y="0"/>
          <a:chExt cx="0" cy="0"/>
        </a:xfrm>
      </p:grpSpPr>
      <p:sp>
        <p:nvSpPr>
          <p:cNvPr id="37" name="Google Shape;37;p26"/>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dk1"/>
              </a:buClr>
              <a:buSzPts val="4000"/>
              <a:buFont typeface="Calibri" panose="020F0502020204030204"/>
              <a:buNone/>
              <a:defRPr sz="40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38" name="Google Shape;38;p26"/>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00"/>
              </a:spcBef>
              <a:spcAft>
                <a:spcPts val="0"/>
              </a:spcAft>
              <a:buClr>
                <a:srgbClr val="888888"/>
              </a:buClr>
              <a:buSzPts val="2000"/>
              <a:buNone/>
              <a:defRPr sz="2000">
                <a:solidFill>
                  <a:srgbClr val="888888"/>
                </a:solidFill>
              </a:defRPr>
            </a:lvl1pPr>
            <a:lvl2pPr marL="914400" lvl="1" indent="-228600" algn="l">
              <a:lnSpc>
                <a:spcPct val="100000"/>
              </a:lnSpc>
              <a:spcBef>
                <a:spcPts val="360"/>
              </a:spcBef>
              <a:spcAft>
                <a:spcPts val="0"/>
              </a:spcAft>
              <a:buClr>
                <a:srgbClr val="888888"/>
              </a:buClr>
              <a:buSzPts val="1800"/>
              <a:buNone/>
              <a:defRPr sz="1800">
                <a:solidFill>
                  <a:srgbClr val="888888"/>
                </a:solidFill>
              </a:defRPr>
            </a:lvl2pPr>
            <a:lvl3pPr marL="1371600" lvl="2" indent="-228600" algn="l">
              <a:lnSpc>
                <a:spcPct val="100000"/>
              </a:lnSpc>
              <a:spcBef>
                <a:spcPts val="320"/>
              </a:spcBef>
              <a:spcAft>
                <a:spcPts val="0"/>
              </a:spcAft>
              <a:buClr>
                <a:srgbClr val="888888"/>
              </a:buClr>
              <a:buSzPts val="1600"/>
              <a:buNone/>
              <a:defRPr sz="1600">
                <a:solidFill>
                  <a:srgbClr val="888888"/>
                </a:solidFill>
              </a:defRPr>
            </a:lvl3pPr>
            <a:lvl4pPr marL="1828800" lvl="3" indent="-228600" algn="l">
              <a:lnSpc>
                <a:spcPct val="100000"/>
              </a:lnSpc>
              <a:spcBef>
                <a:spcPts val="280"/>
              </a:spcBef>
              <a:spcAft>
                <a:spcPts val="0"/>
              </a:spcAft>
              <a:buClr>
                <a:srgbClr val="888888"/>
              </a:buClr>
              <a:buSzPts val="1400"/>
              <a:buNone/>
              <a:defRPr sz="1400">
                <a:solidFill>
                  <a:srgbClr val="888888"/>
                </a:solidFill>
              </a:defRPr>
            </a:lvl4pPr>
            <a:lvl5pPr marL="2286000" lvl="4" indent="-228600" algn="l">
              <a:lnSpc>
                <a:spcPct val="100000"/>
              </a:lnSpc>
              <a:spcBef>
                <a:spcPts val="280"/>
              </a:spcBef>
              <a:spcAft>
                <a:spcPts val="0"/>
              </a:spcAft>
              <a:buClr>
                <a:srgbClr val="888888"/>
              </a:buClr>
              <a:buSzPts val="1400"/>
              <a:buNone/>
              <a:defRPr sz="1400">
                <a:solidFill>
                  <a:srgbClr val="888888"/>
                </a:solidFill>
              </a:defRPr>
            </a:lvl5pPr>
            <a:lvl6pPr marL="2743200" lvl="5" indent="-228600" algn="l">
              <a:lnSpc>
                <a:spcPct val="100000"/>
              </a:lnSpc>
              <a:spcBef>
                <a:spcPts val="280"/>
              </a:spcBef>
              <a:spcAft>
                <a:spcPts val="0"/>
              </a:spcAft>
              <a:buClr>
                <a:srgbClr val="888888"/>
              </a:buClr>
              <a:buSzPts val="1400"/>
              <a:buNone/>
              <a:defRPr sz="1400">
                <a:solidFill>
                  <a:srgbClr val="888888"/>
                </a:solidFill>
              </a:defRPr>
            </a:lvl6pPr>
            <a:lvl7pPr marL="3200400" lvl="6" indent="-228600" algn="l">
              <a:lnSpc>
                <a:spcPct val="100000"/>
              </a:lnSpc>
              <a:spcBef>
                <a:spcPts val="280"/>
              </a:spcBef>
              <a:spcAft>
                <a:spcPts val="0"/>
              </a:spcAft>
              <a:buClr>
                <a:srgbClr val="888888"/>
              </a:buClr>
              <a:buSzPts val="1400"/>
              <a:buNone/>
              <a:defRPr sz="1400">
                <a:solidFill>
                  <a:srgbClr val="888888"/>
                </a:solidFill>
              </a:defRPr>
            </a:lvl7pPr>
            <a:lvl8pPr marL="3657600" lvl="7" indent="-228600" algn="l">
              <a:lnSpc>
                <a:spcPct val="100000"/>
              </a:lnSpc>
              <a:spcBef>
                <a:spcPts val="280"/>
              </a:spcBef>
              <a:spcAft>
                <a:spcPts val="0"/>
              </a:spcAft>
              <a:buClr>
                <a:srgbClr val="888888"/>
              </a:buClr>
              <a:buSzPts val="1400"/>
              <a:buNone/>
              <a:defRPr sz="1400">
                <a:solidFill>
                  <a:srgbClr val="888888"/>
                </a:solidFill>
              </a:defRPr>
            </a:lvl8pPr>
            <a:lvl9pPr marL="4114800" lvl="8" indent="-228600" algn="l">
              <a:lnSpc>
                <a:spcPct val="100000"/>
              </a:lnSpc>
              <a:spcBef>
                <a:spcPts val="280"/>
              </a:spcBef>
              <a:spcAft>
                <a:spcPts val="0"/>
              </a:spcAft>
              <a:buClr>
                <a:srgbClr val="888888"/>
              </a:buClr>
              <a:buSzPts val="1400"/>
              <a:buNone/>
              <a:defRPr sz="1400">
                <a:solidFill>
                  <a:srgbClr val="888888"/>
                </a:solidFill>
              </a:defRPr>
            </a:lvl9pPr>
          </a:lstStyle>
          <a:p>
            <a:pPr fontAlgn="auto"/>
            <a:endParaRPr/>
          </a:p>
        </p:txBody>
      </p:sp>
      <p:sp>
        <p:nvSpPr>
          <p:cNvPr id="39" name="Google Shape;39;p26"/>
          <p:cNvSpPr txBox="1">
            <a:spLocks noGrp="1"/>
          </p:cNvSpPr>
          <p:nvPr>
            <p:ph type="dt" idx="10"/>
          </p:nvPr>
        </p:nvSpPr>
        <p:spPr>
          <a:xfrm>
            <a:off x="457200" y="6356350"/>
            <a:ext cx="2133600" cy="365125"/>
          </a:xfrm>
          <a:prstGeom prst="rect">
            <a:avLst/>
          </a:prstGeom>
          <a:noFill/>
          <a:ln>
            <a:noFill/>
          </a:ln>
        </p:spPr>
        <p:txBody>
          <a:bodyPr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40" name="Google Shape;40;p26"/>
          <p:cNvSpPr txBox="1">
            <a:spLocks noGrp="1"/>
          </p:cNvSpPr>
          <p:nvPr>
            <p:ph type="ftr" idx="11"/>
          </p:nvPr>
        </p:nvSpPr>
        <p:spPr>
          <a:xfrm>
            <a:off x="3124200" y="6356350"/>
            <a:ext cx="2895600" cy="365125"/>
          </a:xfrm>
          <a:prstGeom prst="rect">
            <a:avLst/>
          </a:prstGeom>
          <a:noFill/>
          <a:ln>
            <a:noFill/>
          </a:ln>
        </p:spPr>
        <p:txBody>
          <a:bodyPr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41" name="Google Shape;41;p26"/>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fontAlgn="auto">
              <a:spcBef>
                <a:spcPts val="0"/>
              </a:spcBef>
              <a:spcAft>
                <a:spcPts val="0"/>
              </a:spcAft>
              <a:buNone/>
            </a:pPr>
            <a:fld id="{00000000-1234-1234-1234-123412341234}" type="slidenum">
              <a:rPr lang="fr-FR" strike="noStrike" noProof="1">
                <a:latin typeface="Calibri" panose="020F0502020204030204"/>
                <a:ea typeface="Calibri" panose="020F0502020204030204"/>
                <a:cs typeface="Calibri" panose="020F0502020204030204"/>
              </a:rPr>
              <a:t>‹N°›</a:t>
            </a:fld>
            <a:endParaRPr lang="fr-FR" strike="noStrike"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bg>
      <p:bgPr>
        <a:solidFill>
          <a:schemeClr val="bg1"/>
        </a:solidFill>
        <a:effectLst/>
      </p:bgPr>
    </p:bg>
    <p:spTree>
      <p:nvGrpSpPr>
        <p:cNvPr id="1" name="Shape 42"/>
        <p:cNvGrpSpPr/>
        <p:nvPr/>
      </p:nvGrpSpPr>
      <p:grpSpPr>
        <a:xfrm>
          <a:off x="0" y="0"/>
          <a:ext cx="0" cy="0"/>
          <a:chOff x="0" y="0"/>
          <a:chExt cx="0" cy="0"/>
        </a:xfrm>
      </p:grpSpPr>
      <p:sp>
        <p:nvSpPr>
          <p:cNvPr id="43" name="Google Shape;43;p2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44" name="Google Shape;44;p27"/>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pPr fontAlgn="auto"/>
            <a:endParaRPr/>
          </a:p>
        </p:txBody>
      </p:sp>
      <p:sp>
        <p:nvSpPr>
          <p:cNvPr id="45" name="Google Shape;45;p27"/>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pPr fontAlgn="auto"/>
            <a:endParaRPr/>
          </a:p>
        </p:txBody>
      </p:sp>
      <p:sp>
        <p:nvSpPr>
          <p:cNvPr id="46" name="Google Shape;46;p27"/>
          <p:cNvSpPr txBox="1">
            <a:spLocks noGrp="1"/>
          </p:cNvSpPr>
          <p:nvPr>
            <p:ph type="dt" idx="10"/>
          </p:nvPr>
        </p:nvSpPr>
        <p:spPr>
          <a:xfrm>
            <a:off x="457200" y="6356350"/>
            <a:ext cx="2133600" cy="365125"/>
          </a:xfrm>
          <a:prstGeom prst="rect">
            <a:avLst/>
          </a:prstGeom>
          <a:noFill/>
          <a:ln>
            <a:noFill/>
          </a:ln>
        </p:spPr>
        <p:txBody>
          <a:bodyPr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47" name="Google Shape;47;p27"/>
          <p:cNvSpPr txBox="1">
            <a:spLocks noGrp="1"/>
          </p:cNvSpPr>
          <p:nvPr>
            <p:ph type="ftr" idx="11"/>
          </p:nvPr>
        </p:nvSpPr>
        <p:spPr>
          <a:xfrm>
            <a:off x="3124200" y="6356350"/>
            <a:ext cx="2895600" cy="365125"/>
          </a:xfrm>
          <a:prstGeom prst="rect">
            <a:avLst/>
          </a:prstGeom>
          <a:noFill/>
          <a:ln>
            <a:noFill/>
          </a:ln>
        </p:spPr>
        <p:txBody>
          <a:bodyPr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48" name="Google Shape;48;p27"/>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fontAlgn="auto">
              <a:spcBef>
                <a:spcPts val="0"/>
              </a:spcBef>
              <a:spcAft>
                <a:spcPts val="0"/>
              </a:spcAft>
              <a:buNone/>
            </a:pPr>
            <a:fld id="{00000000-1234-1234-1234-123412341234}" type="slidenum">
              <a:rPr lang="fr-FR" strike="noStrike" noProof="1">
                <a:latin typeface="Calibri" panose="020F0502020204030204"/>
                <a:ea typeface="Calibri" panose="020F0502020204030204"/>
                <a:cs typeface="Calibri" panose="020F0502020204030204"/>
              </a:rPr>
              <a:t>‹N°›</a:t>
            </a:fld>
            <a:endParaRPr lang="fr-FR" strike="noStrike"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bg>
      <p:bgPr>
        <a:solidFill>
          <a:schemeClr val="bg1"/>
        </a:solidFill>
        <a:effectLst/>
      </p:bgPr>
    </p:bg>
    <p:spTree>
      <p:nvGrpSpPr>
        <p:cNvPr id="1" name="Shape 49"/>
        <p:cNvGrpSpPr/>
        <p:nvPr/>
      </p:nvGrpSpPr>
      <p:grpSpPr>
        <a:xfrm>
          <a:off x="0" y="0"/>
          <a:ext cx="0" cy="0"/>
          <a:chOff x="0" y="0"/>
          <a:chExt cx="0" cy="0"/>
        </a:xfrm>
      </p:grpSpPr>
      <p:sp>
        <p:nvSpPr>
          <p:cNvPr id="50" name="Google Shape;50;p2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51" name="Google Shape;51;p28"/>
          <p:cNvSpPr txBox="1">
            <a:spLocks noGrp="1"/>
          </p:cNvSpPr>
          <p:nvPr>
            <p:ph type="dt" idx="10"/>
          </p:nvPr>
        </p:nvSpPr>
        <p:spPr>
          <a:xfrm>
            <a:off x="457200" y="6356350"/>
            <a:ext cx="2133600" cy="365125"/>
          </a:xfrm>
          <a:prstGeom prst="rect">
            <a:avLst/>
          </a:prstGeom>
          <a:noFill/>
          <a:ln>
            <a:noFill/>
          </a:ln>
        </p:spPr>
        <p:txBody>
          <a:bodyPr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52" name="Google Shape;52;p28"/>
          <p:cNvSpPr txBox="1">
            <a:spLocks noGrp="1"/>
          </p:cNvSpPr>
          <p:nvPr>
            <p:ph type="ftr" idx="11"/>
          </p:nvPr>
        </p:nvSpPr>
        <p:spPr>
          <a:xfrm>
            <a:off x="3124200" y="6356350"/>
            <a:ext cx="2895600" cy="365125"/>
          </a:xfrm>
          <a:prstGeom prst="rect">
            <a:avLst/>
          </a:prstGeom>
          <a:noFill/>
          <a:ln>
            <a:noFill/>
          </a:ln>
        </p:spPr>
        <p:txBody>
          <a:bodyPr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53" name="Google Shape;53;p28"/>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fontAlgn="auto">
              <a:spcBef>
                <a:spcPts val="0"/>
              </a:spcBef>
              <a:spcAft>
                <a:spcPts val="0"/>
              </a:spcAft>
              <a:buNone/>
            </a:pPr>
            <a:fld id="{00000000-1234-1234-1234-123412341234}" type="slidenum">
              <a:rPr lang="fr-FR" strike="noStrike" noProof="1">
                <a:latin typeface="Calibri" panose="020F0502020204030204"/>
                <a:ea typeface="Calibri" panose="020F0502020204030204"/>
                <a:cs typeface="Calibri" panose="020F0502020204030204"/>
              </a:rPr>
              <a:t>‹N°›</a:t>
            </a:fld>
            <a:endParaRPr lang="fr-FR" strike="noStrike"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bg1"/>
        </a:solidFill>
        <a:effectLst/>
      </p:bgPr>
    </p:bg>
    <p:spTree>
      <p:nvGrpSpPr>
        <p:cNvPr id="1" name="Shape 54"/>
        <p:cNvGrpSpPr/>
        <p:nvPr/>
      </p:nvGrpSpPr>
      <p:grpSpPr>
        <a:xfrm>
          <a:off x="0" y="0"/>
          <a:ext cx="0" cy="0"/>
          <a:chOff x="0" y="0"/>
          <a:chExt cx="0" cy="0"/>
        </a:xfrm>
      </p:grpSpPr>
      <p:sp>
        <p:nvSpPr>
          <p:cNvPr id="55" name="Google Shape;55;p29"/>
          <p:cNvSpPr txBox="1">
            <a:spLocks noGrp="1"/>
          </p:cNvSpPr>
          <p:nvPr>
            <p:ph type="dt" idx="10"/>
          </p:nvPr>
        </p:nvSpPr>
        <p:spPr>
          <a:xfrm>
            <a:off x="457200" y="6356350"/>
            <a:ext cx="2133600" cy="365125"/>
          </a:xfrm>
          <a:prstGeom prst="rect">
            <a:avLst/>
          </a:prstGeom>
          <a:noFill/>
          <a:ln>
            <a:noFill/>
          </a:ln>
        </p:spPr>
        <p:txBody>
          <a:bodyPr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56" name="Google Shape;56;p29"/>
          <p:cNvSpPr txBox="1">
            <a:spLocks noGrp="1"/>
          </p:cNvSpPr>
          <p:nvPr>
            <p:ph type="ftr" idx="11"/>
          </p:nvPr>
        </p:nvSpPr>
        <p:spPr>
          <a:xfrm>
            <a:off x="3124200" y="6356350"/>
            <a:ext cx="2895600" cy="365125"/>
          </a:xfrm>
          <a:prstGeom prst="rect">
            <a:avLst/>
          </a:prstGeom>
          <a:noFill/>
          <a:ln>
            <a:noFill/>
          </a:ln>
        </p:spPr>
        <p:txBody>
          <a:bodyPr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57" name="Google Shape;57;p29"/>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fontAlgn="auto">
              <a:spcBef>
                <a:spcPts val="0"/>
              </a:spcBef>
              <a:spcAft>
                <a:spcPts val="0"/>
              </a:spcAft>
              <a:buNone/>
            </a:pPr>
            <a:fld id="{00000000-1234-1234-1234-123412341234}" type="slidenum">
              <a:rPr lang="fr-FR" strike="noStrike" noProof="1">
                <a:latin typeface="Calibri" panose="020F0502020204030204"/>
                <a:ea typeface="Calibri" panose="020F0502020204030204"/>
                <a:cs typeface="Calibri" panose="020F0502020204030204"/>
              </a:rPr>
              <a:t>‹N°›</a:t>
            </a:fld>
            <a:endParaRPr lang="fr-FR" strike="noStrike" noProof="1"/>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bg>
      <p:bgPr>
        <a:solidFill>
          <a:schemeClr val="bg1"/>
        </a:solidFill>
        <a:effectLst/>
      </p:bgPr>
    </p:bg>
    <p:spTree>
      <p:nvGrpSpPr>
        <p:cNvPr id="1" name="Shape 58"/>
        <p:cNvGrpSpPr/>
        <p:nvPr/>
      </p:nvGrpSpPr>
      <p:grpSpPr>
        <a:xfrm>
          <a:off x="0" y="0"/>
          <a:ext cx="0" cy="0"/>
          <a:chOff x="0" y="0"/>
          <a:chExt cx="0" cy="0"/>
        </a:xfrm>
      </p:grpSpPr>
      <p:sp>
        <p:nvSpPr>
          <p:cNvPr id="59" name="Google Shape;59;p30"/>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panose="020F0502020204030204"/>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60" name="Google Shape;60;p30"/>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640"/>
              </a:spcBef>
              <a:spcAft>
                <a:spcPts val="0"/>
              </a:spcAft>
              <a:buClr>
                <a:schemeClr val="dk1"/>
              </a:buClr>
              <a:buSzPts val="3200"/>
              <a:buChar char="•"/>
              <a:defRPr sz="3200"/>
            </a:lvl1pPr>
            <a:lvl2pPr marL="914400" lvl="1" indent="-406400" algn="l">
              <a:lnSpc>
                <a:spcPct val="100000"/>
              </a:lnSpc>
              <a:spcBef>
                <a:spcPts val="560"/>
              </a:spcBef>
              <a:spcAft>
                <a:spcPts val="0"/>
              </a:spcAft>
              <a:buClr>
                <a:schemeClr val="dk1"/>
              </a:buClr>
              <a:buSzPts val="2800"/>
              <a:buChar char="–"/>
              <a:defRPr sz="2800"/>
            </a:lvl2pPr>
            <a:lvl3pPr marL="1371600" lvl="2" indent="-381000" algn="l">
              <a:lnSpc>
                <a:spcPct val="100000"/>
              </a:lnSpc>
              <a:spcBef>
                <a:spcPts val="480"/>
              </a:spcBef>
              <a:spcAft>
                <a:spcPts val="0"/>
              </a:spcAft>
              <a:buClr>
                <a:schemeClr val="dk1"/>
              </a:buClr>
              <a:buSzPts val="2400"/>
              <a:buChar char="•"/>
              <a:defRPr sz="2400"/>
            </a:lvl3pPr>
            <a:lvl4pPr marL="1828800" lvl="3" indent="-355600" algn="l">
              <a:lnSpc>
                <a:spcPct val="100000"/>
              </a:lnSpc>
              <a:spcBef>
                <a:spcPts val="400"/>
              </a:spcBef>
              <a:spcAft>
                <a:spcPts val="0"/>
              </a:spcAft>
              <a:buClr>
                <a:schemeClr val="dk1"/>
              </a:buClr>
              <a:buSzPts val="2000"/>
              <a:buChar char="–"/>
              <a:defRPr sz="2000"/>
            </a:lvl4pPr>
            <a:lvl5pPr marL="2286000" lvl="4" indent="-355600" algn="l">
              <a:lnSpc>
                <a:spcPct val="100000"/>
              </a:lnSpc>
              <a:spcBef>
                <a:spcPts val="400"/>
              </a:spcBef>
              <a:spcAft>
                <a:spcPts val="0"/>
              </a:spcAft>
              <a:buClr>
                <a:schemeClr val="dk1"/>
              </a:buClr>
              <a:buSzPts val="2000"/>
              <a:buChar char="»"/>
              <a:defRPr sz="2000"/>
            </a:lvl5pPr>
            <a:lvl6pPr marL="2743200" lvl="5" indent="-355600" algn="l">
              <a:lnSpc>
                <a:spcPct val="100000"/>
              </a:lnSpc>
              <a:spcBef>
                <a:spcPts val="400"/>
              </a:spcBef>
              <a:spcAft>
                <a:spcPts val="0"/>
              </a:spcAft>
              <a:buClr>
                <a:schemeClr val="dk1"/>
              </a:buClr>
              <a:buSzPts val="2000"/>
              <a:buChar char="•"/>
              <a:defRPr sz="2000"/>
            </a:lvl6pPr>
            <a:lvl7pPr marL="3200400" lvl="6" indent="-355600" algn="l">
              <a:lnSpc>
                <a:spcPct val="100000"/>
              </a:lnSpc>
              <a:spcBef>
                <a:spcPts val="400"/>
              </a:spcBef>
              <a:spcAft>
                <a:spcPts val="0"/>
              </a:spcAft>
              <a:buClr>
                <a:schemeClr val="dk1"/>
              </a:buClr>
              <a:buSzPts val="2000"/>
              <a:buChar char="•"/>
              <a:defRPr sz="2000"/>
            </a:lvl7pPr>
            <a:lvl8pPr marL="3657600" lvl="7" indent="-355600" algn="l">
              <a:lnSpc>
                <a:spcPct val="100000"/>
              </a:lnSpc>
              <a:spcBef>
                <a:spcPts val="400"/>
              </a:spcBef>
              <a:spcAft>
                <a:spcPts val="0"/>
              </a:spcAft>
              <a:buClr>
                <a:schemeClr val="dk1"/>
              </a:buClr>
              <a:buSzPts val="2000"/>
              <a:buChar char="•"/>
              <a:defRPr sz="2000"/>
            </a:lvl8pPr>
            <a:lvl9pPr marL="4114800" lvl="8" indent="-355600" algn="l">
              <a:lnSpc>
                <a:spcPct val="100000"/>
              </a:lnSpc>
              <a:spcBef>
                <a:spcPts val="400"/>
              </a:spcBef>
              <a:spcAft>
                <a:spcPts val="0"/>
              </a:spcAft>
              <a:buClr>
                <a:schemeClr val="dk1"/>
              </a:buClr>
              <a:buSzPts val="2000"/>
              <a:buChar char="•"/>
              <a:defRPr sz="2000"/>
            </a:lvl9pPr>
          </a:lstStyle>
          <a:p>
            <a:pPr fontAlgn="auto"/>
            <a:endParaRPr/>
          </a:p>
        </p:txBody>
      </p:sp>
      <p:sp>
        <p:nvSpPr>
          <p:cNvPr id="61" name="Google Shape;61;p30"/>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pPr fontAlgn="auto"/>
            <a:endParaRPr/>
          </a:p>
        </p:txBody>
      </p:sp>
      <p:sp>
        <p:nvSpPr>
          <p:cNvPr id="62" name="Google Shape;62;p30"/>
          <p:cNvSpPr txBox="1">
            <a:spLocks noGrp="1"/>
          </p:cNvSpPr>
          <p:nvPr>
            <p:ph type="dt" idx="10"/>
          </p:nvPr>
        </p:nvSpPr>
        <p:spPr>
          <a:xfrm>
            <a:off x="457200" y="6356350"/>
            <a:ext cx="2133600" cy="365125"/>
          </a:xfrm>
          <a:prstGeom prst="rect">
            <a:avLst/>
          </a:prstGeom>
          <a:noFill/>
          <a:ln>
            <a:noFill/>
          </a:ln>
        </p:spPr>
        <p:txBody>
          <a:bodyPr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63" name="Google Shape;63;p30"/>
          <p:cNvSpPr txBox="1">
            <a:spLocks noGrp="1"/>
          </p:cNvSpPr>
          <p:nvPr>
            <p:ph type="ftr" idx="11"/>
          </p:nvPr>
        </p:nvSpPr>
        <p:spPr>
          <a:xfrm>
            <a:off x="3124200" y="6356350"/>
            <a:ext cx="2895600" cy="365125"/>
          </a:xfrm>
          <a:prstGeom prst="rect">
            <a:avLst/>
          </a:prstGeom>
          <a:noFill/>
          <a:ln>
            <a:noFill/>
          </a:ln>
        </p:spPr>
        <p:txBody>
          <a:bodyPr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64" name="Google Shape;64;p30"/>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fontAlgn="auto">
              <a:spcBef>
                <a:spcPts val="0"/>
              </a:spcBef>
              <a:spcAft>
                <a:spcPts val="0"/>
              </a:spcAft>
              <a:buNone/>
            </a:pPr>
            <a:fld id="{00000000-1234-1234-1234-123412341234}" type="slidenum">
              <a:rPr lang="fr-FR" strike="noStrike" noProof="1">
                <a:latin typeface="Calibri" panose="020F0502020204030204"/>
                <a:ea typeface="Calibri" panose="020F0502020204030204"/>
                <a:cs typeface="Calibri" panose="020F0502020204030204"/>
              </a:rPr>
              <a:t>‹N°›</a:t>
            </a:fld>
            <a:endParaRPr lang="fr-FR" strike="noStrike" noProof="1"/>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bg>
      <p:bgPr>
        <a:solidFill>
          <a:schemeClr val="bg1"/>
        </a:solidFill>
        <a:effectLst/>
      </p:bgPr>
    </p:bg>
    <p:spTree>
      <p:nvGrpSpPr>
        <p:cNvPr id="1" name="Shape 65"/>
        <p:cNvGrpSpPr/>
        <p:nvPr/>
      </p:nvGrpSpPr>
      <p:grpSpPr>
        <a:xfrm>
          <a:off x="0" y="0"/>
          <a:ext cx="0" cy="0"/>
          <a:chOff x="0" y="0"/>
          <a:chExt cx="0" cy="0"/>
        </a:xfrm>
      </p:grpSpPr>
      <p:sp>
        <p:nvSpPr>
          <p:cNvPr id="66" name="Google Shape;66;p31"/>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panose="020F0502020204030204"/>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67" name="Google Shape;67;p31"/>
          <p:cNvSpPr>
            <a:spLocks noGrp="1"/>
          </p:cNvSpPr>
          <p:nvPr>
            <p:ph type="pic" idx="2"/>
          </p:nvPr>
        </p:nvSpPr>
        <p:spPr>
          <a:xfrm>
            <a:off x="1792288" y="612775"/>
            <a:ext cx="5486400" cy="4114800"/>
          </a:xfrm>
          <a:prstGeom prst="rect">
            <a:avLst/>
          </a:prstGeom>
          <a:noFill/>
          <a:ln>
            <a:noFill/>
          </a:ln>
        </p:spPr>
      </p:sp>
      <p:sp>
        <p:nvSpPr>
          <p:cNvPr id="68" name="Google Shape;68;p31"/>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pPr fontAlgn="auto"/>
            <a:endParaRPr/>
          </a:p>
        </p:txBody>
      </p:sp>
      <p:sp>
        <p:nvSpPr>
          <p:cNvPr id="69" name="Google Shape;69;p31"/>
          <p:cNvSpPr txBox="1">
            <a:spLocks noGrp="1"/>
          </p:cNvSpPr>
          <p:nvPr>
            <p:ph type="dt" idx="10"/>
          </p:nvPr>
        </p:nvSpPr>
        <p:spPr>
          <a:xfrm>
            <a:off x="457200" y="6356350"/>
            <a:ext cx="2133600" cy="365125"/>
          </a:xfrm>
          <a:prstGeom prst="rect">
            <a:avLst/>
          </a:prstGeom>
          <a:noFill/>
          <a:ln>
            <a:noFill/>
          </a:ln>
        </p:spPr>
        <p:txBody>
          <a:bodyPr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70" name="Google Shape;70;p31"/>
          <p:cNvSpPr txBox="1">
            <a:spLocks noGrp="1"/>
          </p:cNvSpPr>
          <p:nvPr>
            <p:ph type="ftr" idx="11"/>
          </p:nvPr>
        </p:nvSpPr>
        <p:spPr>
          <a:xfrm>
            <a:off x="3124200" y="6356350"/>
            <a:ext cx="2895600" cy="365125"/>
          </a:xfrm>
          <a:prstGeom prst="rect">
            <a:avLst/>
          </a:prstGeom>
          <a:noFill/>
          <a:ln>
            <a:noFill/>
          </a:ln>
        </p:spPr>
        <p:txBody>
          <a:bodyPr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71" name="Google Shape;71;p31"/>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fontAlgn="auto">
              <a:spcBef>
                <a:spcPts val="0"/>
              </a:spcBef>
              <a:spcAft>
                <a:spcPts val="0"/>
              </a:spcAft>
              <a:buNone/>
            </a:pPr>
            <a:fld id="{00000000-1234-1234-1234-123412341234}" type="slidenum">
              <a:rPr lang="fr-FR" strike="noStrike" noProof="1">
                <a:latin typeface="Calibri" panose="020F0502020204030204"/>
                <a:ea typeface="Calibri" panose="020F0502020204030204"/>
                <a:cs typeface="Calibri" panose="020F0502020204030204"/>
              </a:rPr>
              <a:t>‹N°›</a:t>
            </a:fld>
            <a:endParaRPr lang="fr-FR" strike="noStrike" noProof="1"/>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Google Shape;10;p22"/>
          <p:cNvSpPr txBox="1">
            <a:spLocks noGrp="1"/>
          </p:cNvSpPr>
          <p:nvPr>
            <p:ph type="title"/>
          </p:nvPr>
        </p:nvSpPr>
        <p:spPr>
          <a:xfrm>
            <a:off x="457200" y="274638"/>
            <a:ext cx="8229600" cy="1143000"/>
          </a:xfrm>
          <a:prstGeom prst="rect">
            <a:avLst/>
          </a:prstGeom>
          <a:noFill/>
          <a:ln w="9525">
            <a:noFill/>
          </a:ln>
        </p:spPr>
        <p:txBody>
          <a:bodyPr wrap="square" lIns="91425" tIns="45700" rIns="91425" bIns="45700" anchor="ctr" anchorCtr="0"/>
          <a:lstStyle/>
          <a:p>
            <a:pPr lvl="0"/>
            <a:endParaRPr lang="en-US"/>
          </a:p>
        </p:txBody>
      </p:sp>
      <p:sp>
        <p:nvSpPr>
          <p:cNvPr id="1027" name="Google Shape;11;p22"/>
          <p:cNvSpPr txBox="1">
            <a:spLocks noGrp="1"/>
          </p:cNvSpPr>
          <p:nvPr>
            <p:ph type="body"/>
          </p:nvPr>
        </p:nvSpPr>
        <p:spPr>
          <a:xfrm>
            <a:off x="457200" y="1600200"/>
            <a:ext cx="8229600" cy="4525963"/>
          </a:xfrm>
          <a:prstGeom prst="rect">
            <a:avLst/>
          </a:prstGeom>
          <a:noFill/>
          <a:ln w="9525">
            <a:noFill/>
          </a:ln>
        </p:spPr>
        <p:txBody>
          <a:bodyPr wrap="square" lIns="91425" tIns="45700" rIns="91425" bIns="45700" anchor="t" anchorCtr="0"/>
          <a:lstStyle/>
          <a:p>
            <a:pPr lvl="0"/>
            <a:endParaRPr lang="en-US"/>
          </a:p>
        </p:txBody>
      </p:sp>
      <p:sp>
        <p:nvSpPr>
          <p:cNvPr id="12" name="Google Shape;12;p2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pPr fontAlgn="auto"/>
            <a:endParaRPr/>
          </a:p>
        </p:txBody>
      </p:sp>
      <p:sp>
        <p:nvSpPr>
          <p:cNvPr id="13" name="Google Shape;13;p2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pPr fontAlgn="auto"/>
            <a:endParaRPr/>
          </a:p>
        </p:txBody>
      </p:sp>
      <p:sp>
        <p:nvSpPr>
          <p:cNvPr id="14" name="Google Shape;14;p2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fontAlgn="auto">
              <a:spcBef>
                <a:spcPts val="0"/>
              </a:spcBef>
              <a:spcAft>
                <a:spcPts val="0"/>
              </a:spcAft>
              <a:buNone/>
            </a:pPr>
            <a:fld id="{00000000-1234-1234-1234-123412341234}" type="slidenum">
              <a:rPr lang="fr-FR" strike="noStrike" noProof="1">
                <a:latin typeface="Calibri" panose="020F0502020204030204"/>
                <a:ea typeface="Calibri" panose="020F0502020204030204"/>
                <a:cs typeface="Calibri" panose="020F0502020204030204"/>
              </a:rPr>
              <a:t>‹N°›</a:t>
            </a:fld>
            <a:endParaRPr lang="fr-FR" strike="noStrike" noProof="1"/>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comments" Target="../comments/commen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7" name="Google Shape;88;p1"/>
          <p:cNvGrpSpPr/>
          <p:nvPr/>
        </p:nvGrpSpPr>
        <p:grpSpPr>
          <a:xfrm>
            <a:off x="395288" y="1916113"/>
            <a:ext cx="8280400" cy="2270919"/>
            <a:chOff x="0" y="0"/>
            <a:chExt cx="8280920" cy="2270004"/>
          </a:xfrm>
        </p:grpSpPr>
        <p:sp>
          <p:nvSpPr>
            <p:cNvPr id="89" name="Google Shape;89;p1"/>
            <p:cNvSpPr/>
            <p:nvPr/>
          </p:nvSpPr>
          <p:spPr>
            <a:xfrm>
              <a:off x="0" y="0"/>
              <a:ext cx="8280920" cy="2158130"/>
            </a:xfrm>
            <a:prstGeom prst="rect">
              <a:avLst/>
            </a:prstGeom>
            <a:solidFill>
              <a:schemeClr val="accent1"/>
            </a:solidFill>
            <a:ln>
              <a:noFill/>
            </a:ln>
            <a:effectLst>
              <a:outerShdw blurRad="40000" dist="23000" dir="5400000" rotWithShape="0">
                <a:srgbClr val="000000">
                  <a:alpha val="34509"/>
                </a:srgbClr>
              </a:outerShdw>
            </a:effectLst>
          </p:spPr>
          <p:txBody>
            <a:bodyPr spcFirstLastPara="1" wrap="square" lIns="91425" tIns="91425" rIns="91425" bIns="91425" anchor="ctr" anchorCtr="0">
              <a:noAutofit/>
            </a:bodyPr>
            <a:lstStyle/>
            <a:p>
              <a:pPr marL="0" marR="0" lvl="0" indent="0" algn="l" rtl="0" fontAlgn="auto">
                <a:lnSpc>
                  <a:spcPct val="100000"/>
                </a:lnSpc>
                <a:spcBef>
                  <a:spcPts val="0"/>
                </a:spcBef>
                <a:spcAft>
                  <a:spcPts val="0"/>
                </a:spcAft>
                <a:buClr>
                  <a:srgbClr val="000000"/>
                </a:buClr>
                <a:buSzPts val="1400"/>
                <a:buFont typeface="Arial" panose="020B0604020202020204"/>
                <a:buNone/>
              </a:pPr>
              <a:endParaRPr sz="1400" b="0" i="0" u="none" strike="noStrike" cap="none" noProof="1">
                <a:solidFill>
                  <a:srgbClr val="000000"/>
                </a:solidFill>
                <a:latin typeface="Arial" panose="020B0604020202020204"/>
                <a:ea typeface="Arial" panose="020B0604020202020204"/>
                <a:cs typeface="Arial" panose="020B0604020202020204"/>
                <a:sym typeface="Arial" panose="020B0604020202020204"/>
              </a:endParaRPr>
            </a:p>
          </p:txBody>
        </p:sp>
        <p:sp>
          <p:nvSpPr>
            <p:cNvPr id="90" name="Google Shape;90;p1"/>
            <p:cNvSpPr txBox="1"/>
            <p:nvPr/>
          </p:nvSpPr>
          <p:spPr>
            <a:xfrm>
              <a:off x="0" y="111874"/>
              <a:ext cx="8280920" cy="2158130"/>
            </a:xfrm>
            <a:prstGeom prst="rect">
              <a:avLst/>
            </a:prstGeom>
            <a:noFill/>
            <a:ln>
              <a:noFill/>
            </a:ln>
          </p:spPr>
          <p:txBody>
            <a:bodyPr spcFirstLastPara="1" wrap="square" lIns="91425" tIns="91425" rIns="91425" bIns="91425" anchor="ctr" anchorCtr="0">
              <a:noAutofit/>
            </a:bodyPr>
            <a:lstStyle/>
            <a:p>
              <a:pPr marR="0" algn="ctr" fontAlgn="auto">
                <a:lnSpc>
                  <a:spcPct val="90000"/>
                </a:lnSpc>
                <a:spcBef>
                  <a:spcPts val="0"/>
                </a:spcBef>
                <a:spcAft>
                  <a:spcPts val="0"/>
                </a:spcAft>
                <a:buClr>
                  <a:schemeClr val="lt1"/>
                </a:buClr>
                <a:buSzPts val="2400"/>
                <a:buFont typeface="Arial" panose="020B0604020202020204"/>
                <a:buNone/>
              </a:pPr>
              <a:r>
                <a:rPr lang="fr-FR" sz="2700" b="1" cap="none" noProof="1">
                  <a:solidFill>
                    <a:schemeClr val="lt1"/>
                  </a:solidFill>
                  <a:latin typeface="Arial" panose="020B0604020202020204"/>
                  <a:ea typeface="Arial" panose="020B0604020202020204"/>
                  <a:cs typeface="Arial" panose="020B0604020202020204"/>
                  <a:sym typeface="Arial" panose="020B0604020202020204"/>
                </a:rPr>
                <a:t>Chimioprévention du paludisme saisonnier (</a:t>
              </a:r>
              <a:r>
                <a:rPr lang="en-US" altLang="fr-FR" sz="2700" b="1" cap="none" noProof="1">
                  <a:solidFill>
                    <a:schemeClr val="lt1"/>
                  </a:solidFill>
                  <a:latin typeface="Arial" panose="020B0604020202020204"/>
                  <a:ea typeface="Arial" panose="020B0604020202020204"/>
                  <a:cs typeface="Arial" panose="020B0604020202020204"/>
                  <a:sym typeface="Arial" panose="020B0604020202020204"/>
                </a:rPr>
                <a:t>CPS</a:t>
              </a:r>
              <a:r>
                <a:rPr lang="fr-FR" sz="2700" b="1" cap="none" noProof="1">
                  <a:solidFill>
                    <a:schemeClr val="lt1"/>
                  </a:solidFill>
                  <a:latin typeface="Arial" panose="020B0604020202020204"/>
                  <a:ea typeface="Arial" panose="020B0604020202020204"/>
                  <a:cs typeface="Arial" panose="020B0604020202020204"/>
                  <a:sym typeface="Arial" panose="020B0604020202020204"/>
                </a:rPr>
                <a:t>) </a:t>
              </a:r>
              <a:endParaRPr sz="2700" b="1" cap="none" noProof="1">
                <a:solidFill>
                  <a:schemeClr val="lt1"/>
                </a:solidFill>
                <a:latin typeface="Arial" panose="020B0604020202020204"/>
                <a:ea typeface="Arial" panose="020B0604020202020204"/>
                <a:cs typeface="Arial" panose="020B0604020202020204"/>
                <a:sym typeface="Arial" panose="020B0604020202020204"/>
              </a:endParaRPr>
            </a:p>
            <a:p>
              <a:pPr marR="0" algn="ctr" fontAlgn="auto">
                <a:lnSpc>
                  <a:spcPct val="90000"/>
                </a:lnSpc>
                <a:spcBef>
                  <a:spcPts val="0"/>
                </a:spcBef>
                <a:spcAft>
                  <a:spcPts val="0"/>
                </a:spcAft>
                <a:buClr>
                  <a:schemeClr val="lt1"/>
                </a:buClr>
                <a:buSzPts val="2400"/>
                <a:buFont typeface="Arial" panose="020B0604020202020204"/>
                <a:buNone/>
              </a:pPr>
              <a:r>
                <a:rPr lang="fr-FR" sz="2700" b="1" noProof="1">
                  <a:solidFill>
                    <a:schemeClr val="lt1"/>
                  </a:solidFill>
                  <a:latin typeface="Arial" panose="020B0604020202020204"/>
                  <a:ea typeface="Arial" panose="020B0604020202020204"/>
                  <a:cs typeface="Arial" panose="020B0604020202020204"/>
                </a:rPr>
                <a:t>Campagne 2022</a:t>
              </a:r>
              <a:endParaRPr sz="2700" b="1" noProof="1">
                <a:solidFill>
                  <a:schemeClr val="lt1"/>
                </a:solidFill>
              </a:endParaRPr>
            </a:p>
            <a:p>
              <a:pPr marR="0" fontAlgn="auto">
                <a:lnSpc>
                  <a:spcPct val="90000"/>
                </a:lnSpc>
                <a:spcBef>
                  <a:spcPts val="840"/>
                </a:spcBef>
                <a:spcAft>
                  <a:spcPts val="0"/>
                </a:spcAft>
                <a:buClr>
                  <a:schemeClr val="lt1"/>
                </a:buClr>
                <a:buSzPts val="2400"/>
                <a:buFont typeface="Arial" panose="020B0604020202020204"/>
                <a:buNone/>
              </a:pPr>
              <a:r>
                <a:rPr lang="fr-FR" sz="2400" b="1" cap="none" noProof="1">
                  <a:solidFill>
                    <a:schemeClr val="lt1"/>
                  </a:solidFill>
                  <a:latin typeface="Arial" panose="020B0604020202020204"/>
                  <a:ea typeface="Arial" panose="020B0604020202020204"/>
                  <a:cs typeface="Arial" panose="020B0604020202020204"/>
                  <a:sym typeface="Arial" panose="020B0604020202020204"/>
                </a:rPr>
                <a:t>  </a:t>
              </a:r>
              <a:endParaRPr cap="none" noProof="1">
                <a:solidFill>
                  <a:srgbClr val="000000"/>
                </a:solidFill>
                <a:latin typeface="Arial" panose="020B0604020202020204"/>
                <a:ea typeface="Arial" panose="020B0604020202020204"/>
                <a:cs typeface="Arial" panose="020B0604020202020204"/>
                <a:sym typeface="Arial" panose="020B0604020202020204"/>
              </a:endParaRPr>
            </a:p>
            <a:p>
              <a:pPr marR="0" fontAlgn="auto">
                <a:lnSpc>
                  <a:spcPct val="90000"/>
                </a:lnSpc>
                <a:spcBef>
                  <a:spcPts val="840"/>
                </a:spcBef>
                <a:spcAft>
                  <a:spcPts val="0"/>
                </a:spcAft>
                <a:buClr>
                  <a:schemeClr val="lt1"/>
                </a:buClr>
                <a:buSzPts val="2400"/>
                <a:buFont typeface="Arial" panose="020B0604020202020204"/>
                <a:buNone/>
              </a:pPr>
              <a:r>
                <a:rPr lang="fr-FR" sz="2400" b="1" cap="none" noProof="1">
                  <a:solidFill>
                    <a:schemeClr val="lt1"/>
                  </a:solidFill>
                  <a:latin typeface="Arial" panose="020B0604020202020204"/>
                  <a:ea typeface="Arial" panose="020B0604020202020204"/>
                  <a:cs typeface="Arial" panose="020B0604020202020204"/>
                  <a:sym typeface="Arial" panose="020B0604020202020204"/>
                </a:rPr>
                <a:t> </a:t>
              </a:r>
              <a:endParaRPr sz="2400" i="1" cap="none" noProof="1">
                <a:solidFill>
                  <a:schemeClr val="lt1"/>
                </a:solidFill>
                <a:latin typeface="Arial" panose="020B0604020202020204"/>
                <a:ea typeface="Arial" panose="020B0604020202020204"/>
                <a:cs typeface="Arial" panose="020B0604020202020204"/>
                <a:sym typeface="Arial" panose="020B0604020202020204"/>
              </a:endParaRPr>
            </a:p>
          </p:txBody>
        </p:sp>
      </p:grpSp>
      <p:sp>
        <p:nvSpPr>
          <p:cNvPr id="91" name="Google Shape;91;p1"/>
          <p:cNvSpPr txBox="1"/>
          <p:nvPr/>
        </p:nvSpPr>
        <p:spPr>
          <a:xfrm>
            <a:off x="2244725" y="3308350"/>
            <a:ext cx="4824413" cy="560388"/>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R="0" algn="ctr" fontAlgn="auto">
              <a:lnSpc>
                <a:spcPct val="90000"/>
              </a:lnSpc>
              <a:spcBef>
                <a:spcPts val="0"/>
              </a:spcBef>
              <a:spcAft>
                <a:spcPts val="0"/>
              </a:spcAft>
              <a:buClr>
                <a:schemeClr val="dk1"/>
              </a:buClr>
              <a:buSzPts val="2000"/>
              <a:buFont typeface="Arial" panose="020B0604020202020204"/>
              <a:buNone/>
            </a:pPr>
            <a:r>
              <a:rPr lang="fr-FR" sz="2000" b="1" i="1" noProof="1">
                <a:solidFill>
                  <a:schemeClr val="dk1"/>
                </a:solidFill>
                <a:cs typeface="Arial" panose="020B0604020202020204"/>
              </a:rPr>
              <a:t>CAMEROUN</a:t>
            </a:r>
            <a:r>
              <a:rPr lang="fr-FR" sz="2000" b="1" i="1" cap="none" noProof="1">
                <a:solidFill>
                  <a:schemeClr val="dk1"/>
                </a:solidFill>
                <a:latin typeface="Arial" panose="020B0604020202020204"/>
                <a:ea typeface="Arial" panose="020B0604020202020204"/>
                <a:cs typeface="Arial" panose="020B0604020202020204"/>
                <a:sym typeface="Arial" panose="020B0604020202020204"/>
              </a:rPr>
              <a:t> </a:t>
            </a:r>
            <a:endParaRPr sz="2000" b="1" i="1" noProof="1">
              <a:solidFill>
                <a:schemeClr val="dk1"/>
              </a:solidFill>
            </a:endParaRPr>
          </a:p>
        </p:txBody>
      </p:sp>
      <p:sp>
        <p:nvSpPr>
          <p:cNvPr id="92" name="Google Shape;92;p1"/>
          <p:cNvSpPr txBox="1"/>
          <p:nvPr/>
        </p:nvSpPr>
        <p:spPr>
          <a:xfrm>
            <a:off x="395288" y="4298950"/>
            <a:ext cx="8280400" cy="11684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R="0" algn="ctr" fontAlgn="auto">
              <a:lnSpc>
                <a:spcPct val="90000"/>
              </a:lnSpc>
              <a:spcBef>
                <a:spcPts val="0"/>
              </a:spcBef>
              <a:spcAft>
                <a:spcPts val="0"/>
              </a:spcAft>
              <a:buClr>
                <a:schemeClr val="dk1"/>
              </a:buClr>
              <a:buSzPts val="2000"/>
              <a:buFont typeface="Arial" panose="020B0604020202020204"/>
              <a:buNone/>
            </a:pPr>
            <a:r>
              <a:rPr lang="en-US" sz="2000" b="1" i="1" noProof="1">
                <a:solidFill>
                  <a:schemeClr val="dk1"/>
                </a:solidFill>
                <a:cs typeface="Arial" panose="020B0604020202020204"/>
              </a:rPr>
              <a:t>Dr Dominique BOMBA</a:t>
            </a:r>
          </a:p>
          <a:p>
            <a:pPr marR="0" algn="ctr" fontAlgn="auto">
              <a:lnSpc>
                <a:spcPct val="90000"/>
              </a:lnSpc>
              <a:spcBef>
                <a:spcPts val="0"/>
              </a:spcBef>
              <a:spcAft>
                <a:spcPts val="0"/>
              </a:spcAft>
              <a:buClr>
                <a:schemeClr val="dk1"/>
              </a:buClr>
              <a:buSzPts val="2000"/>
              <a:buFont typeface="Arial" panose="020B0604020202020204"/>
              <a:buNone/>
            </a:pPr>
            <a:r>
              <a:rPr lang="en-US" sz="2000" b="1" i="1" noProof="1">
                <a:solidFill>
                  <a:schemeClr val="dk1"/>
                </a:solidFill>
                <a:cs typeface="Arial" panose="020B0604020202020204"/>
              </a:rPr>
              <a:t>POINT FOCAL CPS</a:t>
            </a:r>
            <a:endParaRPr lang="en-US" sz="2000" b="1" i="1" noProof="1">
              <a:solidFill>
                <a:schemeClr val="dk1"/>
              </a:solidFill>
              <a:latin typeface="Arial" panose="020B0604020202020204"/>
              <a:ea typeface="Arial" panose="020B0604020202020204"/>
              <a:cs typeface="Arial" panose="020B0604020202020204"/>
            </a:endParaRPr>
          </a:p>
          <a:p>
            <a:pPr marR="0" algn="ctr" fontAlgn="auto">
              <a:lnSpc>
                <a:spcPct val="90000"/>
              </a:lnSpc>
              <a:spcBef>
                <a:spcPts val="0"/>
              </a:spcBef>
              <a:spcAft>
                <a:spcPts val="0"/>
              </a:spcAft>
              <a:buClr>
                <a:schemeClr val="dk1"/>
              </a:buClr>
              <a:buSzPts val="2000"/>
              <a:buFont typeface="Arial" panose="020B0604020202020204"/>
              <a:buNone/>
            </a:pPr>
            <a:r>
              <a:rPr lang="en-US" sz="2000" b="1" i="1" noProof="1">
                <a:solidFill>
                  <a:schemeClr val="dk1"/>
                </a:solidFill>
                <a:cs typeface="Arial" panose="020B0604020202020204"/>
              </a:rPr>
              <a:t>PROGRAMME NATIONAL DE LUTTE CONTRE LE PALUDISME</a:t>
            </a:r>
            <a:r>
              <a:rPr lang="en-US" sz="2000" b="1" i="1" noProof="1">
                <a:solidFill>
                  <a:schemeClr val="dk1"/>
                </a:solidFill>
                <a:latin typeface="Arial" panose="020B0604020202020204"/>
                <a:ea typeface="Arial" panose="020B0604020202020204"/>
                <a:cs typeface="Arial" panose="020B0604020202020204"/>
              </a:rPr>
              <a:t> </a:t>
            </a:r>
          </a:p>
          <a:p>
            <a:pPr marR="0" algn="ctr" fontAlgn="auto">
              <a:lnSpc>
                <a:spcPct val="90000"/>
              </a:lnSpc>
              <a:spcBef>
                <a:spcPts val="0"/>
              </a:spcBef>
              <a:spcAft>
                <a:spcPts val="0"/>
              </a:spcAft>
              <a:buClr>
                <a:schemeClr val="dk1"/>
              </a:buClr>
              <a:buSzPts val="2000"/>
              <a:buFont typeface="Arial" panose="020B0604020202020204"/>
              <a:buNone/>
            </a:pPr>
            <a:r>
              <a:rPr lang="en-US" sz="2000" b="1" i="1" noProof="1">
                <a:solidFill>
                  <a:schemeClr val="dk1"/>
                </a:solidFill>
                <a:cs typeface="Arial" panose="020B0604020202020204"/>
              </a:rPr>
              <a:t>CAMEROUN</a:t>
            </a:r>
            <a:endParaRPr lang="en-US" sz="2000" b="1" i="1" noProof="1">
              <a:solidFill>
                <a:schemeClr val="dk1"/>
              </a:solidFill>
            </a:endParaRPr>
          </a:p>
        </p:txBody>
      </p:sp>
      <p:sp>
        <p:nvSpPr>
          <p:cNvPr id="93" name="Google Shape;93;p1"/>
          <p:cNvSpPr txBox="1"/>
          <p:nvPr/>
        </p:nvSpPr>
        <p:spPr>
          <a:xfrm>
            <a:off x="515938" y="6030913"/>
            <a:ext cx="8280400" cy="560388"/>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R="0" algn="ctr" fontAlgn="auto">
              <a:lnSpc>
                <a:spcPct val="90000"/>
              </a:lnSpc>
              <a:spcBef>
                <a:spcPts val="0"/>
              </a:spcBef>
              <a:spcAft>
                <a:spcPts val="0"/>
              </a:spcAft>
              <a:buClr>
                <a:schemeClr val="dk1"/>
              </a:buClr>
              <a:buSzPts val="2000"/>
              <a:buFont typeface="Arial" panose="020B0604020202020204"/>
              <a:buNone/>
            </a:pPr>
            <a:r>
              <a:rPr lang="fr-FR" sz="2000" b="1" noProof="1">
                <a:solidFill>
                  <a:schemeClr val="dk1"/>
                </a:solidFill>
                <a:latin typeface="Arial" panose="020B0604020202020204"/>
                <a:ea typeface="Arial" panose="020B0604020202020204"/>
                <a:cs typeface="Arial" panose="020B0604020202020204"/>
              </a:rPr>
              <a:t>Préparé pour la réunion de l'Alliance </a:t>
            </a:r>
            <a:r>
              <a:rPr lang="en-US" altLang="fr-FR" sz="2000" b="1" noProof="1">
                <a:solidFill>
                  <a:schemeClr val="dk1"/>
                </a:solidFill>
                <a:latin typeface="Arial" panose="020B0604020202020204"/>
                <a:ea typeface="Arial" panose="020B0604020202020204"/>
                <a:cs typeface="Arial" panose="020B0604020202020204"/>
              </a:rPr>
              <a:t>CPS</a:t>
            </a:r>
            <a:r>
              <a:rPr lang="fr-FR" sz="2000" b="1" noProof="1">
                <a:solidFill>
                  <a:schemeClr val="dk1"/>
                </a:solidFill>
                <a:latin typeface="Arial" panose="020B0604020202020204"/>
                <a:ea typeface="Arial" panose="020B0604020202020204"/>
                <a:cs typeface="Arial" panose="020B0604020202020204"/>
              </a:rPr>
              <a:t> 2023 - Conakry, Guinée</a:t>
            </a:r>
            <a:endParaRPr sz="2000" b="1" noProof="1">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5" name="Google Shape;98;g207aaa14ad4_0_32"/>
          <p:cNvGrpSpPr/>
          <p:nvPr/>
        </p:nvGrpSpPr>
        <p:grpSpPr>
          <a:xfrm>
            <a:off x="203200" y="101600"/>
            <a:ext cx="8491538" cy="993775"/>
            <a:chOff x="5271" y="0"/>
            <a:chExt cx="8491350" cy="994200"/>
          </a:xfrm>
        </p:grpSpPr>
        <p:sp>
          <p:nvSpPr>
            <p:cNvPr id="16386" name="Google Shape;99;g207aaa14ad4_0_32"/>
            <p:cNvSpPr/>
            <p:nvPr/>
          </p:nvSpPr>
          <p:spPr>
            <a:xfrm>
              <a:off x="6341721" y="0"/>
              <a:ext cx="2154900" cy="994200"/>
            </a:xfrm>
            <a:prstGeom prst="rightArrow">
              <a:avLst>
                <a:gd name="adj1" fmla="val 75000"/>
                <a:gd name="adj2" fmla="val 49992"/>
              </a:avLst>
            </a:prstGeom>
            <a:solidFill>
              <a:srgbClr val="CFD7E7">
                <a:alpha val="89409"/>
              </a:srgbClr>
            </a:solidFill>
            <a:ln w="25400" cap="flat" cmpd="sng">
              <a:solidFill>
                <a:srgbClr val="CFD7E7">
                  <a:alpha val="89409"/>
                </a:srgbClr>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16387" name="Google Shape;100;g207aaa14ad4_0_32"/>
            <p:cNvSpPr/>
            <p:nvPr/>
          </p:nvSpPr>
          <p:spPr>
            <a:xfrm>
              <a:off x="5271" y="0"/>
              <a:ext cx="6336600" cy="994200"/>
            </a:xfrm>
            <a:prstGeom prst="roundRect">
              <a:avLst>
                <a:gd name="adj" fmla="val 16667"/>
              </a:avLst>
            </a:prstGeom>
            <a:solidFill>
              <a:schemeClr val="bg1"/>
            </a:solidFill>
            <a:ln w="25400" cap="flat" cmpd="sng">
              <a:solidFill>
                <a:srgbClr val="0070C0"/>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101" name="Google Shape;101;g207aaa14ad4_0_32"/>
            <p:cNvSpPr txBox="1"/>
            <p:nvPr/>
          </p:nvSpPr>
          <p:spPr>
            <a:xfrm>
              <a:off x="53800" y="48529"/>
              <a:ext cx="6239400" cy="897000"/>
            </a:xfrm>
            <a:prstGeom prst="rect">
              <a:avLst/>
            </a:prstGeom>
            <a:noFill/>
            <a:ln>
              <a:noFill/>
            </a:ln>
          </p:spPr>
          <p:txBody>
            <a:bodyPr spcFirstLastPara="1" wrap="square" lIns="91425" tIns="45700" rIns="91425" bIns="45700" anchor="ctr" anchorCtr="0">
              <a:noAutofit/>
            </a:bodyPr>
            <a:lstStyle/>
            <a:p>
              <a:pPr marR="0" fontAlgn="auto">
                <a:lnSpc>
                  <a:spcPct val="90000"/>
                </a:lnSpc>
                <a:spcBef>
                  <a:spcPts val="0"/>
                </a:spcBef>
                <a:spcAft>
                  <a:spcPts val="0"/>
                </a:spcAft>
                <a:buClr>
                  <a:schemeClr val="dk1"/>
                </a:buClr>
                <a:buSzPts val="2400"/>
                <a:buFont typeface="Calibri" panose="020F0502020204030204"/>
                <a:buNone/>
              </a:pPr>
              <a:r>
                <a:rPr lang="fr-FR" sz="2400" b="1" noProof="1">
                  <a:solidFill>
                    <a:schemeClr val="dk1"/>
                  </a:solidFill>
                  <a:latin typeface="Calibri" panose="020F0502020204030204"/>
                  <a:ea typeface="Calibri" panose="020F0502020204030204"/>
                  <a:cs typeface="Calibri" panose="020F0502020204030204"/>
                  <a:sym typeface="Calibri" panose="020F0502020204030204"/>
                </a:rPr>
                <a:t>Informations sommaires pour 2022 et plans pour les campagnes 2023</a:t>
              </a:r>
              <a:endParaRPr sz="2400" b="1" cap="none" noProof="1">
                <a:solidFill>
                  <a:schemeClr val="dk1"/>
                </a:solidFill>
                <a:latin typeface="Arial" panose="020B0604020202020204"/>
                <a:ea typeface="Arial" panose="020B0604020202020204"/>
                <a:cs typeface="Arial" panose="020B0604020202020204"/>
                <a:sym typeface="Arial" panose="020B0604020202020204"/>
              </a:endParaRPr>
            </a:p>
          </p:txBody>
        </p:sp>
      </p:grpSp>
      <p:graphicFrame>
        <p:nvGraphicFramePr>
          <p:cNvPr id="3" name="Tableau 2"/>
          <p:cNvGraphicFramePr>
            <a:graphicFrameLocks noGrp="1"/>
          </p:cNvGraphicFramePr>
          <p:nvPr>
            <p:extLst>
              <p:ext uri="{D42A27DB-BD31-4B8C-83A1-F6EECF244321}">
                <p14:modId xmlns:p14="http://schemas.microsoft.com/office/powerpoint/2010/main" val="2931603800"/>
              </p:ext>
            </p:extLst>
          </p:nvPr>
        </p:nvGraphicFramePr>
        <p:xfrm>
          <a:off x="203200" y="1196463"/>
          <a:ext cx="8864600" cy="5390604"/>
        </p:xfrm>
        <a:graphic>
          <a:graphicData uri="http://schemas.openxmlformats.org/drawingml/2006/table">
            <a:tbl>
              <a:tblPr/>
              <a:tblGrid>
                <a:gridCol w="2189514">
                  <a:extLst>
                    <a:ext uri="{9D8B030D-6E8A-4147-A177-3AD203B41FA5}">
                      <a16:colId xmlns:a16="http://schemas.microsoft.com/office/drawing/2014/main" val="561130711"/>
                    </a:ext>
                  </a:extLst>
                </a:gridCol>
                <a:gridCol w="3814851">
                  <a:extLst>
                    <a:ext uri="{9D8B030D-6E8A-4147-A177-3AD203B41FA5}">
                      <a16:colId xmlns:a16="http://schemas.microsoft.com/office/drawing/2014/main" val="4271724437"/>
                    </a:ext>
                  </a:extLst>
                </a:gridCol>
                <a:gridCol w="2860235">
                  <a:extLst>
                    <a:ext uri="{9D8B030D-6E8A-4147-A177-3AD203B41FA5}">
                      <a16:colId xmlns:a16="http://schemas.microsoft.com/office/drawing/2014/main" val="3064200837"/>
                    </a:ext>
                  </a:extLst>
                </a:gridCol>
              </a:tblGrid>
              <a:tr h="287586">
                <a:tc>
                  <a:txBody>
                    <a:bodyPr/>
                    <a:lstStyle/>
                    <a:p>
                      <a:pPr>
                        <a:lnSpc>
                          <a:spcPct val="107000"/>
                        </a:lnSpc>
                      </a:pPr>
                      <a:endParaRPr lang="fr-FR" sz="1000">
                        <a:effectLst/>
                        <a:latin typeface="Calibri" panose="020F0502020204030204" pitchFamily="34" charset="0"/>
                        <a:cs typeface="Times New Roman" panose="02020603050405020304" pitchFamily="18" charset="0"/>
                      </a:endParaRPr>
                    </a:p>
                  </a:txBody>
                  <a:tcPr marL="62082" marR="62082" marT="62082" marB="62082">
                    <a:lnL w="19050" cap="flat" cmpd="sng" algn="ctr">
                      <a:solidFill>
                        <a:srgbClr val="9E9E9E"/>
                      </a:solidFill>
                      <a:prstDash val="solid"/>
                      <a:round/>
                      <a:headEnd type="none" w="med" len="med"/>
                      <a:tailEnd type="none" w="med" len="med"/>
                    </a:lnL>
                    <a:lnR w="19050" cap="flat" cmpd="sng" algn="ctr">
                      <a:solidFill>
                        <a:srgbClr val="9E9E9E"/>
                      </a:solidFill>
                      <a:prstDash val="solid"/>
                      <a:round/>
                      <a:headEnd type="none" w="med" len="med"/>
                      <a:tailEnd type="none" w="med" len="med"/>
                    </a:lnR>
                    <a:lnT w="19050" cap="flat" cmpd="sng" algn="ctr">
                      <a:solidFill>
                        <a:srgbClr val="9E9E9E"/>
                      </a:solidFill>
                      <a:prstDash val="solid"/>
                      <a:round/>
                      <a:headEnd type="none" w="med" len="med"/>
                      <a:tailEnd type="none" w="med" len="med"/>
                    </a:lnT>
                    <a:lnB w="19050" cap="flat" cmpd="sng" algn="ctr">
                      <a:solidFill>
                        <a:srgbClr val="9E9E9E"/>
                      </a:solidFill>
                      <a:prstDash val="solid"/>
                      <a:round/>
                      <a:headEnd type="none" w="med" len="med"/>
                      <a:tailEnd type="none" w="med" len="med"/>
                    </a:lnB>
                    <a:solidFill>
                      <a:srgbClr val="CFD7E7"/>
                    </a:solidFill>
                  </a:tcPr>
                </a:tc>
                <a:tc>
                  <a:txBody>
                    <a:bodyPr/>
                    <a:lstStyle/>
                    <a:p>
                      <a:pPr>
                        <a:lnSpc>
                          <a:spcPct val="107000"/>
                        </a:lnSpc>
                        <a:spcAft>
                          <a:spcPts val="800"/>
                        </a:spcAft>
                      </a:pPr>
                      <a:r>
                        <a:rPr lang="fr-FR" sz="1000" b="1">
                          <a:effectLst/>
                          <a:latin typeface="Calibri" panose="020F0502020204030204" pitchFamily="34" charset="0"/>
                          <a:ea typeface="Calibri" panose="020F0502020204030204" pitchFamily="34" charset="0"/>
                          <a:cs typeface="Times New Roman" panose="02020603050405020304" pitchFamily="18" charset="0"/>
                        </a:rPr>
                        <a:t>2022</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2082" marR="62082" marT="62082" marB="62082">
                    <a:lnL w="19050" cap="flat" cmpd="sng" algn="ctr">
                      <a:solidFill>
                        <a:srgbClr val="9E9E9E"/>
                      </a:solidFill>
                      <a:prstDash val="solid"/>
                      <a:round/>
                      <a:headEnd type="none" w="med" len="med"/>
                      <a:tailEnd type="none" w="med" len="med"/>
                    </a:lnL>
                    <a:lnR w="19050" cap="flat" cmpd="sng" algn="ctr">
                      <a:solidFill>
                        <a:srgbClr val="9E9E9E"/>
                      </a:solidFill>
                      <a:prstDash val="solid"/>
                      <a:round/>
                      <a:headEnd type="none" w="med" len="med"/>
                      <a:tailEnd type="none" w="med" len="med"/>
                    </a:lnR>
                    <a:lnT w="19050" cap="flat" cmpd="sng" algn="ctr">
                      <a:solidFill>
                        <a:srgbClr val="9E9E9E"/>
                      </a:solidFill>
                      <a:prstDash val="solid"/>
                      <a:round/>
                      <a:headEnd type="none" w="med" len="med"/>
                      <a:tailEnd type="none" w="med" len="med"/>
                    </a:lnT>
                    <a:lnB w="19050" cap="flat" cmpd="sng" algn="ctr">
                      <a:solidFill>
                        <a:srgbClr val="9E9E9E"/>
                      </a:solidFill>
                      <a:prstDash val="solid"/>
                      <a:round/>
                      <a:headEnd type="none" w="med" len="med"/>
                      <a:tailEnd type="none" w="med" len="med"/>
                    </a:lnB>
                    <a:solidFill>
                      <a:srgbClr val="CFD7E7"/>
                    </a:solidFill>
                  </a:tcPr>
                </a:tc>
                <a:tc>
                  <a:txBody>
                    <a:bodyPr/>
                    <a:lstStyle/>
                    <a:p>
                      <a:pPr>
                        <a:lnSpc>
                          <a:spcPct val="107000"/>
                        </a:lnSpc>
                        <a:spcAft>
                          <a:spcPts val="800"/>
                        </a:spcAft>
                      </a:pPr>
                      <a:r>
                        <a:rPr lang="fr-FR" sz="1000" b="1">
                          <a:effectLst/>
                          <a:latin typeface="Calibri" panose="020F0502020204030204" pitchFamily="34" charset="0"/>
                          <a:ea typeface="Calibri" panose="020F0502020204030204" pitchFamily="34" charset="0"/>
                          <a:cs typeface="Times New Roman" panose="02020603050405020304" pitchFamily="18" charset="0"/>
                        </a:rPr>
                        <a:t>2023</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2082" marR="62082" marT="62082" marB="62082">
                    <a:lnL w="19050" cap="flat" cmpd="sng" algn="ctr">
                      <a:solidFill>
                        <a:srgbClr val="9E9E9E"/>
                      </a:solidFill>
                      <a:prstDash val="solid"/>
                      <a:round/>
                      <a:headEnd type="none" w="med" len="med"/>
                      <a:tailEnd type="none" w="med" len="med"/>
                    </a:lnL>
                    <a:lnR w="19050" cap="flat" cmpd="sng" algn="ctr">
                      <a:solidFill>
                        <a:srgbClr val="9E9E9E"/>
                      </a:solidFill>
                      <a:prstDash val="solid"/>
                      <a:round/>
                      <a:headEnd type="none" w="med" len="med"/>
                      <a:tailEnd type="none" w="med" len="med"/>
                    </a:lnR>
                    <a:lnT w="19050" cap="flat" cmpd="sng" algn="ctr">
                      <a:solidFill>
                        <a:srgbClr val="9E9E9E"/>
                      </a:solidFill>
                      <a:prstDash val="solid"/>
                      <a:round/>
                      <a:headEnd type="none" w="med" len="med"/>
                      <a:tailEnd type="none" w="med" len="med"/>
                    </a:lnT>
                    <a:lnB w="19050" cap="flat" cmpd="sng" algn="ctr">
                      <a:solidFill>
                        <a:srgbClr val="9E9E9E"/>
                      </a:solidFill>
                      <a:prstDash val="solid"/>
                      <a:round/>
                      <a:headEnd type="none" w="med" len="med"/>
                      <a:tailEnd type="none" w="med" len="med"/>
                    </a:lnB>
                    <a:solidFill>
                      <a:srgbClr val="CFD7E7"/>
                    </a:solidFill>
                  </a:tcPr>
                </a:tc>
                <a:extLst>
                  <a:ext uri="{0D108BD9-81ED-4DB2-BD59-A6C34878D82A}">
                    <a16:rowId xmlns:a16="http://schemas.microsoft.com/office/drawing/2014/main" val="199543129"/>
                  </a:ext>
                </a:extLst>
              </a:tr>
              <a:tr h="1480820">
                <a:tc>
                  <a:txBody>
                    <a:bodyPr/>
                    <a:lstStyle/>
                    <a:p>
                      <a:pPr>
                        <a:lnSpc>
                          <a:spcPct val="107000"/>
                        </a:lnSpc>
                        <a:spcAft>
                          <a:spcPts val="800"/>
                        </a:spcAft>
                      </a:pPr>
                      <a:r>
                        <a:rPr lang="fr-FR" sz="1000" b="1" dirty="0">
                          <a:effectLst/>
                          <a:latin typeface="Calibri" panose="020F0502020204030204" pitchFamily="34" charset="0"/>
                          <a:ea typeface="Calibri" panose="020F0502020204030204" pitchFamily="34" charset="0"/>
                          <a:cs typeface="Times New Roman" panose="02020603050405020304" pitchFamily="18" charset="0"/>
                        </a:rPr>
                        <a:t>Dates de début et de fin</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082" marR="62082" marT="62082" marB="62082">
                    <a:lnL w="19050" cap="flat" cmpd="sng" algn="ctr">
                      <a:solidFill>
                        <a:srgbClr val="9E9E9E"/>
                      </a:solidFill>
                      <a:prstDash val="solid"/>
                      <a:round/>
                      <a:headEnd type="none" w="med" len="med"/>
                      <a:tailEnd type="none" w="med" len="med"/>
                    </a:lnL>
                    <a:lnR w="19050" cap="flat" cmpd="sng" algn="ctr">
                      <a:solidFill>
                        <a:srgbClr val="9E9E9E"/>
                      </a:solidFill>
                      <a:prstDash val="solid"/>
                      <a:round/>
                      <a:headEnd type="none" w="med" len="med"/>
                      <a:tailEnd type="none" w="med" len="med"/>
                    </a:lnR>
                    <a:lnT w="19050" cap="flat" cmpd="sng" algn="ctr">
                      <a:solidFill>
                        <a:srgbClr val="9E9E9E"/>
                      </a:solidFill>
                      <a:prstDash val="solid"/>
                      <a:round/>
                      <a:headEnd type="none" w="med" len="med"/>
                      <a:tailEnd type="none" w="med" len="med"/>
                    </a:lnT>
                    <a:lnB w="19050" cap="flat" cmpd="sng" algn="ctr">
                      <a:solidFill>
                        <a:srgbClr val="9E9E9E"/>
                      </a:solidFill>
                      <a:prstDash val="solid"/>
                      <a:round/>
                      <a:headEnd type="none" w="med" len="med"/>
                      <a:tailEnd type="none" w="med" len="med"/>
                    </a:lnB>
                  </a:tcPr>
                </a:tc>
                <a:tc>
                  <a:txBody>
                    <a:bodyPr/>
                    <a:lstStyle/>
                    <a:p>
                      <a:pPr algn="just">
                        <a:lnSpc>
                          <a:spcPct val="107000"/>
                        </a:lnSpc>
                        <a:spcAft>
                          <a:spcPts val="800"/>
                        </a:spcAft>
                      </a:pPr>
                      <a:r>
                        <a:rPr lang="fr-FR" sz="1000" b="1" dirty="0">
                          <a:effectLst/>
                          <a:latin typeface="Calibri" panose="020F0502020204030204" pitchFamily="34" charset="0"/>
                          <a:ea typeface="Calibri" panose="020F0502020204030204" pitchFamily="34" charset="0"/>
                          <a:cs typeface="Times New Roman" panose="02020603050405020304" pitchFamily="18" charset="0"/>
                        </a:rPr>
                        <a:t>-</a:t>
                      </a:r>
                      <a:r>
                        <a:rPr lang="fr-FR" sz="1000" b="1" dirty="0" err="1">
                          <a:effectLst/>
                          <a:latin typeface="Calibri" panose="020F0502020204030204" pitchFamily="34" charset="0"/>
                          <a:ea typeface="Calibri" panose="020F0502020204030204" pitchFamily="34" charset="0"/>
                          <a:cs typeface="Times New Roman" panose="02020603050405020304" pitchFamily="18" charset="0"/>
                        </a:rPr>
                        <a:t>Mobsoc</a:t>
                      </a:r>
                      <a:r>
                        <a:rPr lang="fr-FR" sz="1000" dirty="0">
                          <a:effectLst/>
                          <a:latin typeface="Calibri" panose="020F0502020204030204" pitchFamily="34" charset="0"/>
                          <a:ea typeface="Calibri" panose="020F0502020204030204" pitchFamily="34" charset="0"/>
                          <a:cs typeface="Times New Roman" panose="02020603050405020304" pitchFamily="18" charset="0"/>
                        </a:rPr>
                        <a:t> : 11 au 16 juillet 2022 (</a:t>
                      </a:r>
                      <a:r>
                        <a:rPr lang="fr-FR" sz="1000" strike="noStrik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02</a:t>
                      </a:r>
                      <a:r>
                        <a:rPr lang="fr-FR" sz="1000" dirty="0">
                          <a:effectLst/>
                          <a:latin typeface="Calibri" panose="020F0502020204030204" pitchFamily="34" charset="0"/>
                          <a:ea typeface="Calibri" panose="020F0502020204030204" pitchFamily="34" charset="0"/>
                          <a:cs typeface="Times New Roman" panose="02020603050405020304" pitchFamily="18" charset="0"/>
                        </a:rPr>
                        <a:t> jours pour les districts campagne et </a:t>
                      </a:r>
                      <a:r>
                        <a:rPr lang="fr-FR" sz="1000" strike="noStrike" dirty="0">
                          <a:effectLst/>
                          <a:latin typeface="Calibri" panose="020F0502020204030204" pitchFamily="34" charset="0"/>
                          <a:ea typeface="Calibri" panose="020F0502020204030204" pitchFamily="34" charset="0"/>
                          <a:cs typeface="Times New Roman" panose="02020603050405020304" pitchFamily="18" charset="0"/>
                        </a:rPr>
                        <a:t>02 à 05jr  </a:t>
                      </a:r>
                      <a:r>
                        <a:rPr lang="fr-FR" sz="1000" dirty="0">
                          <a:effectLst/>
                          <a:latin typeface="Calibri" panose="020F0502020204030204" pitchFamily="34" charset="0"/>
                          <a:ea typeface="Calibri" panose="020F0502020204030204" pitchFamily="34" charset="0"/>
                          <a:cs typeface="Times New Roman" panose="02020603050405020304" pitchFamily="18" charset="0"/>
                        </a:rPr>
                        <a:t>pour les districts Routine  ;</a:t>
                      </a:r>
                    </a:p>
                    <a:p>
                      <a:pPr algn="just">
                        <a:lnSpc>
                          <a:spcPct val="107000"/>
                        </a:lnSpc>
                        <a:spcAft>
                          <a:spcPts val="800"/>
                        </a:spcAft>
                      </a:pPr>
                      <a:r>
                        <a:rPr lang="fr-CM" sz="1000" b="1" dirty="0">
                          <a:effectLst/>
                          <a:latin typeface="Calibri" panose="020F0502020204030204" pitchFamily="34" charset="0"/>
                          <a:ea typeface="Calibri" panose="020F0502020204030204" pitchFamily="34" charset="0"/>
                          <a:cs typeface="Times New Roman" panose="02020603050405020304" pitchFamily="18" charset="0"/>
                        </a:rPr>
                        <a:t>-Distribution</a:t>
                      </a:r>
                      <a:r>
                        <a:rPr lang="fr-CM" sz="1000" dirty="0">
                          <a:effectLst/>
                          <a:latin typeface="Calibri" panose="020F0502020204030204" pitchFamily="34" charset="0"/>
                          <a:ea typeface="Calibri" panose="020F0502020204030204" pitchFamily="34" charset="0"/>
                          <a:cs typeface="Times New Roman" panose="02020603050405020304" pitchFamily="18" charset="0"/>
                        </a:rPr>
                        <a:t> :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CM" sz="1000" dirty="0">
                          <a:effectLst/>
                          <a:latin typeface="Calibri" panose="020F0502020204030204" pitchFamily="34" charset="0"/>
                          <a:ea typeface="Calibri" panose="020F0502020204030204" pitchFamily="34" charset="0"/>
                          <a:cs typeface="Times New Roman" panose="02020603050405020304" pitchFamily="18" charset="0"/>
                        </a:rPr>
                        <a:t>Du 18 juillet au 16 Novembre 2022 pour les districts à 5 cycles</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CM" sz="1000" dirty="0">
                          <a:effectLst/>
                          <a:latin typeface="Calibri" panose="020F0502020204030204" pitchFamily="34" charset="0"/>
                          <a:ea typeface="Calibri" panose="020F0502020204030204" pitchFamily="34" charset="0"/>
                          <a:cs typeface="Times New Roman" panose="02020603050405020304" pitchFamily="18" charset="0"/>
                        </a:rPr>
                        <a:t>Du 18 juillet au 19 Octobre 2022 pour les districts à 4 cycles</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082" marR="62082" marT="62082" marB="62082">
                    <a:lnL w="19050" cap="flat" cmpd="sng" algn="ctr">
                      <a:solidFill>
                        <a:srgbClr val="9E9E9E"/>
                      </a:solidFill>
                      <a:prstDash val="solid"/>
                      <a:round/>
                      <a:headEnd type="none" w="med" len="med"/>
                      <a:tailEnd type="none" w="med" len="med"/>
                    </a:lnL>
                    <a:lnR w="19050" cap="flat" cmpd="sng" algn="ctr">
                      <a:solidFill>
                        <a:srgbClr val="9E9E9E"/>
                      </a:solidFill>
                      <a:prstDash val="solid"/>
                      <a:round/>
                      <a:headEnd type="none" w="med" len="med"/>
                      <a:tailEnd type="none" w="med" len="med"/>
                    </a:lnR>
                    <a:lnT w="19050" cap="flat" cmpd="sng" algn="ctr">
                      <a:solidFill>
                        <a:srgbClr val="9E9E9E"/>
                      </a:solidFill>
                      <a:prstDash val="solid"/>
                      <a:round/>
                      <a:headEnd type="none" w="med" len="med"/>
                      <a:tailEnd type="none" w="med" len="med"/>
                    </a:lnT>
                    <a:lnB w="19050" cap="flat" cmpd="sng" algn="ctr">
                      <a:solidFill>
                        <a:srgbClr val="9E9E9E"/>
                      </a:solidFill>
                      <a:prstDash val="solid"/>
                      <a:round/>
                      <a:headEnd type="none" w="med" len="med"/>
                      <a:tailEnd type="none" w="med" len="med"/>
                    </a:lnB>
                  </a:tcPr>
                </a:tc>
                <a:tc>
                  <a:txBody>
                    <a:bodyPr/>
                    <a:lstStyle/>
                    <a:p>
                      <a:pPr marL="171450" indent="-171450">
                        <a:lnSpc>
                          <a:spcPct val="107000"/>
                        </a:lnSpc>
                        <a:buFont typeface="Arial" panose="020B0604020202020204" pitchFamily="34" charset="0"/>
                        <a:buChar char="•"/>
                      </a:pPr>
                      <a:r>
                        <a:rPr lang="fr-FR" sz="1000" dirty="0">
                          <a:solidFill>
                            <a:schemeClr val="tx1"/>
                          </a:solidFill>
                          <a:effectLst/>
                          <a:latin typeface="Calibri" panose="020F0502020204030204" pitchFamily="34" charset="0"/>
                          <a:cs typeface="Times New Roman" panose="02020603050405020304" pitchFamily="18" charset="0"/>
                        </a:rPr>
                        <a:t>Pas de mobilisation </a:t>
                      </a:r>
                    </a:p>
                    <a:p>
                      <a:pPr marL="171450" indent="-171450">
                        <a:lnSpc>
                          <a:spcPct val="107000"/>
                        </a:lnSpc>
                        <a:buFont typeface="Arial" panose="020B0604020202020204" pitchFamily="34" charset="0"/>
                        <a:buChar char="•"/>
                      </a:pPr>
                      <a:endParaRPr lang="fr-FR" sz="1000" dirty="0">
                        <a:solidFill>
                          <a:schemeClr val="tx1"/>
                        </a:solidFill>
                        <a:effectLst/>
                        <a:latin typeface="Calibri" panose="020F0502020204030204" pitchFamily="34" charset="0"/>
                        <a:cs typeface="Times New Roman" panose="02020603050405020304" pitchFamily="18" charset="0"/>
                      </a:endParaRPr>
                    </a:p>
                    <a:p>
                      <a:pPr marL="171450" indent="-171450">
                        <a:lnSpc>
                          <a:spcPct val="107000"/>
                        </a:lnSpc>
                        <a:buFont typeface="Arial" panose="020B0604020202020204" pitchFamily="34" charset="0"/>
                        <a:buChar char="•"/>
                      </a:pPr>
                      <a:r>
                        <a:rPr lang="fr-FR" sz="1000" b="1" dirty="0">
                          <a:solidFill>
                            <a:schemeClr val="tx1"/>
                          </a:solidFill>
                          <a:effectLst/>
                          <a:latin typeface="Calibri" panose="020F0502020204030204" pitchFamily="34" charset="0"/>
                          <a:cs typeface="Times New Roman" panose="02020603050405020304" pitchFamily="18" charset="0"/>
                        </a:rPr>
                        <a:t>Distribution</a:t>
                      </a:r>
                    </a:p>
                    <a:p>
                      <a:pPr marL="0" indent="0">
                        <a:lnSpc>
                          <a:spcPct val="107000"/>
                        </a:lnSpc>
                        <a:buFont typeface="Arial" panose="020B0604020202020204" pitchFamily="34" charset="0"/>
                        <a:buNone/>
                      </a:pPr>
                      <a:r>
                        <a:rPr lang="fr-FR" sz="1000" b="0" dirty="0">
                          <a:solidFill>
                            <a:schemeClr val="tx1"/>
                          </a:solidFill>
                          <a:effectLst/>
                          <a:latin typeface="Calibri" panose="020F0502020204030204" pitchFamily="34" charset="0"/>
                          <a:cs typeface="Times New Roman" panose="02020603050405020304" pitchFamily="18" charset="0"/>
                        </a:rPr>
                        <a:t> 09 Juin à</a:t>
                      </a:r>
                      <a:r>
                        <a:rPr lang="fr-FR" sz="1000" b="0" baseline="0" dirty="0">
                          <a:solidFill>
                            <a:schemeClr val="tx1"/>
                          </a:solidFill>
                          <a:effectLst/>
                          <a:latin typeface="Calibri" panose="020F0502020204030204" pitchFamily="34" charset="0"/>
                          <a:cs typeface="Times New Roman" panose="02020603050405020304" pitchFamily="18" charset="0"/>
                        </a:rPr>
                        <a:t> 29 Septembre  2023</a:t>
                      </a:r>
                    </a:p>
                    <a:p>
                      <a:pPr marL="0" indent="0">
                        <a:lnSpc>
                          <a:spcPct val="107000"/>
                        </a:lnSpc>
                        <a:buFont typeface="Arial" panose="020B0604020202020204" pitchFamily="34" charset="0"/>
                        <a:buNone/>
                      </a:pPr>
                      <a:endParaRPr lang="fr-FR" sz="1000" b="0" dirty="0">
                        <a:solidFill>
                          <a:schemeClr val="bg2">
                            <a:lumMod val="60000"/>
                            <a:lumOff val="40000"/>
                          </a:schemeClr>
                        </a:solidFill>
                        <a:effectLst/>
                        <a:latin typeface="Calibri" panose="020F0502020204030204" pitchFamily="34" charset="0"/>
                        <a:cs typeface="Times New Roman" panose="02020603050405020304" pitchFamily="18" charset="0"/>
                      </a:endParaRPr>
                    </a:p>
                  </a:txBody>
                  <a:tcPr marL="62082" marR="62082" marT="62082" marB="62082">
                    <a:lnL w="19050" cap="flat" cmpd="sng" algn="ctr">
                      <a:solidFill>
                        <a:srgbClr val="9E9E9E"/>
                      </a:solidFill>
                      <a:prstDash val="solid"/>
                      <a:round/>
                      <a:headEnd type="none" w="med" len="med"/>
                      <a:tailEnd type="none" w="med" len="med"/>
                    </a:lnL>
                    <a:lnR w="19050" cap="flat" cmpd="sng" algn="ctr">
                      <a:solidFill>
                        <a:srgbClr val="9E9E9E"/>
                      </a:solidFill>
                      <a:prstDash val="solid"/>
                      <a:round/>
                      <a:headEnd type="none" w="med" len="med"/>
                      <a:tailEnd type="none" w="med" len="med"/>
                    </a:lnR>
                    <a:lnT w="19050" cap="flat" cmpd="sng" algn="ctr">
                      <a:solidFill>
                        <a:srgbClr val="9E9E9E"/>
                      </a:solidFill>
                      <a:prstDash val="solid"/>
                      <a:round/>
                      <a:headEnd type="none" w="med" len="med"/>
                      <a:tailEnd type="none" w="med" len="med"/>
                    </a:lnT>
                    <a:lnB w="19050"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2190196059"/>
                  </a:ext>
                </a:extLst>
              </a:tr>
              <a:tr h="566867">
                <a:tc>
                  <a:txBody>
                    <a:bodyPr/>
                    <a:lstStyle/>
                    <a:p>
                      <a:pPr>
                        <a:lnSpc>
                          <a:spcPct val="107000"/>
                        </a:lnSpc>
                        <a:spcAft>
                          <a:spcPts val="800"/>
                        </a:spcAft>
                      </a:pPr>
                      <a:r>
                        <a:rPr lang="fr-FR" sz="1000" b="1">
                          <a:effectLst/>
                          <a:latin typeface="Calibri" panose="020F0502020204030204" pitchFamily="34" charset="0"/>
                          <a:ea typeface="Calibri" panose="020F0502020204030204" pitchFamily="34" charset="0"/>
                          <a:cs typeface="Times New Roman" panose="02020603050405020304" pitchFamily="18" charset="0"/>
                        </a:rPr>
                        <a:t>Nombre de cycles</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2082" marR="62082" marT="62082" marB="62082">
                    <a:lnL w="19050" cap="flat" cmpd="sng" algn="ctr">
                      <a:solidFill>
                        <a:srgbClr val="9E9E9E"/>
                      </a:solidFill>
                      <a:prstDash val="solid"/>
                      <a:round/>
                      <a:headEnd type="none" w="med" len="med"/>
                      <a:tailEnd type="none" w="med" len="med"/>
                    </a:lnL>
                    <a:lnR w="19050" cap="flat" cmpd="sng" algn="ctr">
                      <a:solidFill>
                        <a:srgbClr val="9E9E9E"/>
                      </a:solidFill>
                      <a:prstDash val="solid"/>
                      <a:round/>
                      <a:headEnd type="none" w="med" len="med"/>
                      <a:tailEnd type="none" w="med" len="med"/>
                    </a:lnR>
                    <a:lnT w="19050" cap="flat" cmpd="sng" algn="ctr">
                      <a:solidFill>
                        <a:srgbClr val="9E9E9E"/>
                      </a:solidFill>
                      <a:prstDash val="solid"/>
                      <a:round/>
                      <a:headEnd type="none" w="med" len="med"/>
                      <a:tailEnd type="none" w="med" len="med"/>
                    </a:lnT>
                    <a:lnB w="19050" cap="flat" cmpd="sng" algn="ctr">
                      <a:solidFill>
                        <a:srgbClr val="9E9E9E"/>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
                          <a:srgbClr val="000000"/>
                        </a:buClr>
                        <a:buSzTx/>
                        <a:buFont typeface="Arial" panose="020B0604020202020204"/>
                        <a:buNone/>
                        <a:tabLst/>
                        <a:defRPr/>
                      </a:pPr>
                      <a:r>
                        <a:rPr lang="fr-FR" sz="1000" dirty="0">
                          <a:effectLst/>
                          <a:latin typeface="Calibri" panose="020F0502020204030204" pitchFamily="34" charset="0"/>
                          <a:ea typeface="Calibri" panose="020F0502020204030204" pitchFamily="34" charset="0"/>
                          <a:cs typeface="Times New Roman" panose="02020603050405020304" pitchFamily="18" charset="0"/>
                        </a:rPr>
                        <a:t>-4 cycles pour 38 Districts </a:t>
                      </a:r>
                      <a:r>
                        <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(28 à L’EN et 10 au NO )</a:t>
                      </a:r>
                    </a:p>
                    <a:p>
                      <a:pPr>
                        <a:lnSpc>
                          <a:spcPct val="107000"/>
                        </a:lnSpc>
                        <a:spcAft>
                          <a:spcPts val="800"/>
                        </a:spcAft>
                      </a:pPr>
                      <a:r>
                        <a:rPr lang="fr-FR" sz="1000" dirty="0">
                          <a:effectLst/>
                          <a:latin typeface="Calibri" panose="020F0502020204030204" pitchFamily="34" charset="0"/>
                          <a:ea typeface="Calibri" panose="020F0502020204030204" pitchFamily="34" charset="0"/>
                          <a:cs typeface="Times New Roman" panose="02020603050405020304" pitchFamily="18" charset="0"/>
                        </a:rPr>
                        <a:t>-5 cycles pour 9 districts (4 à l’EN et 5 au NO)</a:t>
                      </a:r>
                    </a:p>
                  </a:txBody>
                  <a:tcPr marL="62082" marR="62082" marT="62082" marB="62082">
                    <a:lnL w="19050" cap="flat" cmpd="sng" algn="ctr">
                      <a:solidFill>
                        <a:srgbClr val="9E9E9E"/>
                      </a:solidFill>
                      <a:prstDash val="solid"/>
                      <a:round/>
                      <a:headEnd type="none" w="med" len="med"/>
                      <a:tailEnd type="none" w="med" len="med"/>
                    </a:lnL>
                    <a:lnR w="19050" cap="flat" cmpd="sng" algn="ctr">
                      <a:solidFill>
                        <a:srgbClr val="9E9E9E"/>
                      </a:solidFill>
                      <a:prstDash val="solid"/>
                      <a:round/>
                      <a:headEnd type="none" w="med" len="med"/>
                      <a:tailEnd type="none" w="med" len="med"/>
                    </a:lnR>
                    <a:lnT w="19050" cap="flat" cmpd="sng" algn="ctr">
                      <a:solidFill>
                        <a:srgbClr val="9E9E9E"/>
                      </a:solidFill>
                      <a:prstDash val="solid"/>
                      <a:round/>
                      <a:headEnd type="none" w="med" len="med"/>
                      <a:tailEnd type="none" w="med" len="med"/>
                    </a:lnT>
                    <a:lnB w="19050" cap="flat" cmpd="sng" algn="ctr">
                      <a:solidFill>
                        <a:srgbClr val="9E9E9E"/>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
                          <a:srgbClr val="000000"/>
                        </a:buClr>
                        <a:buSzTx/>
                        <a:buFont typeface="Arial" panose="020B0604020202020204"/>
                        <a:buNone/>
                        <a:tabLst/>
                        <a:defRPr/>
                      </a:pPr>
                      <a:r>
                        <a:rPr lang="fr-FR" sz="1000" dirty="0">
                          <a:solidFill>
                            <a:schemeClr val="tx1"/>
                          </a:solidFill>
                          <a:effectLst/>
                          <a:latin typeface="Calibri" panose="020F0502020204030204" pitchFamily="34" charset="0"/>
                          <a:cs typeface="Times New Roman" panose="02020603050405020304" pitchFamily="18" charset="0"/>
                        </a:rPr>
                        <a:t>4,5,6 cycles</a:t>
                      </a:r>
                    </a:p>
                  </a:txBody>
                  <a:tcPr marL="62082" marR="62082" marT="62082" marB="62082">
                    <a:lnL w="19050" cap="flat" cmpd="sng" algn="ctr">
                      <a:solidFill>
                        <a:srgbClr val="9E9E9E"/>
                      </a:solidFill>
                      <a:prstDash val="solid"/>
                      <a:round/>
                      <a:headEnd type="none" w="med" len="med"/>
                      <a:tailEnd type="none" w="med" len="med"/>
                    </a:lnL>
                    <a:lnR w="19050" cap="flat" cmpd="sng" algn="ctr">
                      <a:solidFill>
                        <a:srgbClr val="9E9E9E"/>
                      </a:solidFill>
                      <a:prstDash val="solid"/>
                      <a:round/>
                      <a:headEnd type="none" w="med" len="med"/>
                      <a:tailEnd type="none" w="med" len="med"/>
                    </a:lnR>
                    <a:lnT w="19050" cap="flat" cmpd="sng" algn="ctr">
                      <a:solidFill>
                        <a:srgbClr val="9E9E9E"/>
                      </a:solidFill>
                      <a:prstDash val="solid"/>
                      <a:round/>
                      <a:headEnd type="none" w="med" len="med"/>
                      <a:tailEnd type="none" w="med" len="med"/>
                    </a:lnT>
                    <a:lnB w="19050"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3335120164"/>
                  </a:ext>
                </a:extLst>
              </a:tr>
              <a:tr h="300887">
                <a:tc>
                  <a:txBody>
                    <a:bodyPr/>
                    <a:lstStyle/>
                    <a:p>
                      <a:pPr>
                        <a:lnSpc>
                          <a:spcPct val="107000"/>
                        </a:lnSpc>
                        <a:spcAft>
                          <a:spcPts val="800"/>
                        </a:spcAft>
                      </a:pPr>
                      <a:r>
                        <a:rPr lang="fr-FR" sz="1000" b="1" dirty="0">
                          <a:effectLst/>
                          <a:latin typeface="Calibri" panose="020F0502020204030204" pitchFamily="34" charset="0"/>
                          <a:ea typeface="Calibri" panose="020F0502020204030204" pitchFamily="34" charset="0"/>
                          <a:cs typeface="Times New Roman" panose="02020603050405020304" pitchFamily="18" charset="0"/>
                        </a:rPr>
                        <a:t>Nombre de districts ciblés</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082" marR="62082" marT="62082" marB="62082">
                    <a:lnL w="19050" cap="flat" cmpd="sng" algn="ctr">
                      <a:solidFill>
                        <a:srgbClr val="9E9E9E"/>
                      </a:solidFill>
                      <a:prstDash val="solid"/>
                      <a:round/>
                      <a:headEnd type="none" w="med" len="med"/>
                      <a:tailEnd type="none" w="med" len="med"/>
                    </a:lnL>
                    <a:lnR w="19050" cap="flat" cmpd="sng" algn="ctr">
                      <a:solidFill>
                        <a:srgbClr val="9E9E9E"/>
                      </a:solidFill>
                      <a:prstDash val="solid"/>
                      <a:round/>
                      <a:headEnd type="none" w="med" len="med"/>
                      <a:tailEnd type="none" w="med" len="med"/>
                    </a:lnR>
                    <a:lnT w="19050" cap="flat" cmpd="sng" algn="ctr">
                      <a:solidFill>
                        <a:srgbClr val="9E9E9E"/>
                      </a:solidFill>
                      <a:prstDash val="solid"/>
                      <a:round/>
                      <a:headEnd type="none" w="med" len="med"/>
                      <a:tailEnd type="none" w="med" len="med"/>
                    </a:lnT>
                    <a:lnB w="19050" cap="flat" cmpd="sng" algn="ctr">
                      <a:solidFill>
                        <a:srgbClr val="9E9E9E"/>
                      </a:solidFill>
                      <a:prstDash val="solid"/>
                      <a:round/>
                      <a:headEnd type="none" w="med" len="med"/>
                      <a:tailEnd type="none" w="med" len="med"/>
                    </a:lnB>
                  </a:tcPr>
                </a:tc>
                <a:tc>
                  <a:txBody>
                    <a:bodyPr/>
                    <a:lstStyle/>
                    <a:p>
                      <a:pPr>
                        <a:lnSpc>
                          <a:spcPct val="107000"/>
                        </a:lnSpc>
                        <a:spcAft>
                          <a:spcPts val="800"/>
                        </a:spcAft>
                      </a:pPr>
                      <a:r>
                        <a:rPr lang="fr-FR" sz="1000" dirty="0">
                          <a:effectLst/>
                          <a:latin typeface="Calibri" panose="020F0502020204030204" pitchFamily="34" charset="0"/>
                          <a:ea typeface="Calibri" panose="020F0502020204030204" pitchFamily="34" charset="0"/>
                          <a:cs typeface="Times New Roman" panose="02020603050405020304" pitchFamily="18" charset="0"/>
                        </a:rPr>
                        <a:t>47 districts (32 pour l’EN et 15 pour le Nord)</a:t>
                      </a:r>
                    </a:p>
                  </a:txBody>
                  <a:tcPr marL="62082" marR="62082" marT="62082" marB="62082">
                    <a:lnL w="19050" cap="flat" cmpd="sng" algn="ctr">
                      <a:solidFill>
                        <a:srgbClr val="9E9E9E"/>
                      </a:solidFill>
                      <a:prstDash val="solid"/>
                      <a:round/>
                      <a:headEnd type="none" w="med" len="med"/>
                      <a:tailEnd type="none" w="med" len="med"/>
                    </a:lnL>
                    <a:lnR w="19050" cap="flat" cmpd="sng" algn="ctr">
                      <a:solidFill>
                        <a:srgbClr val="9E9E9E"/>
                      </a:solidFill>
                      <a:prstDash val="solid"/>
                      <a:round/>
                      <a:headEnd type="none" w="med" len="med"/>
                      <a:tailEnd type="none" w="med" len="med"/>
                    </a:lnR>
                    <a:lnT w="19050" cap="flat" cmpd="sng" algn="ctr">
                      <a:solidFill>
                        <a:srgbClr val="9E9E9E"/>
                      </a:solidFill>
                      <a:prstDash val="solid"/>
                      <a:round/>
                      <a:headEnd type="none" w="med" len="med"/>
                      <a:tailEnd type="none" w="med" len="med"/>
                    </a:lnT>
                    <a:lnB w="19050" cap="flat" cmpd="sng" algn="ctr">
                      <a:solidFill>
                        <a:srgbClr val="9E9E9E"/>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0"/>
                        </a:spcAft>
                        <a:buClr>
                          <a:srgbClr val="000000"/>
                        </a:buClr>
                        <a:buSzTx/>
                        <a:buFont typeface="Arial" panose="020B0604020202020204"/>
                        <a:buNone/>
                        <a:tabLst/>
                        <a:defRPr/>
                      </a:pPr>
                      <a:r>
                        <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47 districts (32 pour l’EN et 15 pour le Nord)</a:t>
                      </a:r>
                      <a:endParaRPr lang="fr-FR" sz="1000" dirty="0">
                        <a:solidFill>
                          <a:schemeClr val="tx1"/>
                        </a:solidFill>
                        <a:effectLst/>
                        <a:latin typeface="Calibri" panose="020F0502020204030204" pitchFamily="34" charset="0"/>
                        <a:cs typeface="Times New Roman" panose="02020603050405020304" pitchFamily="18" charset="0"/>
                      </a:endParaRPr>
                    </a:p>
                  </a:txBody>
                  <a:tcPr marL="62082" marR="62082" marT="62082" marB="62082">
                    <a:lnL w="19050" cap="flat" cmpd="sng" algn="ctr">
                      <a:solidFill>
                        <a:srgbClr val="9E9E9E"/>
                      </a:solidFill>
                      <a:prstDash val="solid"/>
                      <a:round/>
                      <a:headEnd type="none" w="med" len="med"/>
                      <a:tailEnd type="none" w="med" len="med"/>
                    </a:lnL>
                    <a:lnR w="19050" cap="flat" cmpd="sng" algn="ctr">
                      <a:solidFill>
                        <a:srgbClr val="9E9E9E"/>
                      </a:solidFill>
                      <a:prstDash val="solid"/>
                      <a:round/>
                      <a:headEnd type="none" w="med" len="med"/>
                      <a:tailEnd type="none" w="med" len="med"/>
                    </a:lnR>
                    <a:lnT w="19050" cap="flat" cmpd="sng" algn="ctr">
                      <a:solidFill>
                        <a:srgbClr val="9E9E9E"/>
                      </a:solidFill>
                      <a:prstDash val="solid"/>
                      <a:round/>
                      <a:headEnd type="none" w="med" len="med"/>
                      <a:tailEnd type="none" w="med" len="med"/>
                    </a:lnT>
                    <a:lnB w="19050"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742254699"/>
                  </a:ext>
                </a:extLst>
              </a:tr>
              <a:tr h="566867">
                <a:tc>
                  <a:txBody>
                    <a:bodyPr/>
                    <a:lstStyle/>
                    <a:p>
                      <a:pPr>
                        <a:lnSpc>
                          <a:spcPct val="107000"/>
                        </a:lnSpc>
                        <a:spcAft>
                          <a:spcPts val="800"/>
                        </a:spcAft>
                      </a:pPr>
                      <a:r>
                        <a:rPr lang="fr-FR" sz="1000" b="1">
                          <a:effectLst/>
                          <a:latin typeface="Calibri" panose="020F0502020204030204" pitchFamily="34" charset="0"/>
                          <a:ea typeface="Calibri" panose="020F0502020204030204" pitchFamily="34" charset="0"/>
                          <a:cs typeface="Times New Roman" panose="02020603050405020304" pitchFamily="18" charset="0"/>
                        </a:rPr>
                        <a:t>Nombre d'enfants couverts</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2082" marR="62082" marT="62082" marB="62082">
                    <a:lnL w="19050" cap="flat" cmpd="sng" algn="ctr">
                      <a:solidFill>
                        <a:srgbClr val="9E9E9E"/>
                      </a:solidFill>
                      <a:prstDash val="solid"/>
                      <a:round/>
                      <a:headEnd type="none" w="med" len="med"/>
                      <a:tailEnd type="none" w="med" len="med"/>
                    </a:lnL>
                    <a:lnR w="19050" cap="flat" cmpd="sng" algn="ctr">
                      <a:solidFill>
                        <a:srgbClr val="9E9E9E"/>
                      </a:solidFill>
                      <a:prstDash val="solid"/>
                      <a:round/>
                      <a:headEnd type="none" w="med" len="med"/>
                      <a:tailEnd type="none" w="med" len="med"/>
                    </a:lnR>
                    <a:lnT w="19050" cap="flat" cmpd="sng" algn="ctr">
                      <a:solidFill>
                        <a:srgbClr val="9E9E9E"/>
                      </a:solidFill>
                      <a:prstDash val="solid"/>
                      <a:round/>
                      <a:headEnd type="none" w="med" len="med"/>
                      <a:tailEnd type="none" w="med" len="med"/>
                    </a:lnT>
                    <a:lnB w="19050" cap="flat" cmpd="sng" algn="ctr">
                      <a:solidFill>
                        <a:srgbClr val="9E9E9E"/>
                      </a:solidFill>
                      <a:prstDash val="solid"/>
                      <a:round/>
                      <a:headEnd type="none" w="med" len="med"/>
                      <a:tailEnd type="none" w="med" len="med"/>
                    </a:lnB>
                  </a:tcPr>
                </a:tc>
                <a:tc>
                  <a:txBody>
                    <a:bodyPr/>
                    <a:lstStyle/>
                    <a:p>
                      <a:pPr>
                        <a:lnSpc>
                          <a:spcPct val="107000"/>
                        </a:lnSpc>
                        <a:spcAft>
                          <a:spcPts val="800"/>
                        </a:spcAft>
                      </a:pPr>
                      <a:r>
                        <a:rPr lang="fr-FR" sz="1000" b="1" dirty="0">
                          <a:effectLst/>
                          <a:latin typeface="Calibri" panose="020F0502020204030204" pitchFamily="34" charset="0"/>
                          <a:ea typeface="Calibri" panose="020F0502020204030204" pitchFamily="34" charset="0"/>
                          <a:cs typeface="Times New Roman" panose="02020603050405020304" pitchFamily="18" charset="0"/>
                        </a:rPr>
                        <a:t>1 909 288</a:t>
                      </a:r>
                      <a:r>
                        <a:rPr lang="fr-CM" sz="1000" b="1" dirty="0">
                          <a:effectLst/>
                          <a:latin typeface="Calibri" panose="020F0502020204030204" pitchFamily="34" charset="0"/>
                          <a:ea typeface="Calibri" panose="020F0502020204030204" pitchFamily="34" charset="0"/>
                          <a:cs typeface="Times New Roman" panose="02020603050405020304" pitchFamily="18" charset="0"/>
                        </a:rPr>
                        <a:t> (2 régions)</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000" b="1" dirty="0">
                          <a:effectLst/>
                          <a:latin typeface="Calibri" panose="020F0502020204030204" pitchFamily="34" charset="0"/>
                          <a:ea typeface="Calibri" panose="020F0502020204030204" pitchFamily="34" charset="0"/>
                          <a:cs typeface="Times New Roman" panose="02020603050405020304" pitchFamily="18" charset="0"/>
                        </a:rPr>
                        <a:t>1 199 458</a:t>
                      </a:r>
                      <a:r>
                        <a:rPr lang="fr-CM" sz="1000" b="1" dirty="0">
                          <a:effectLst/>
                          <a:latin typeface="Calibri" panose="020F0502020204030204" pitchFamily="34" charset="0"/>
                          <a:ea typeface="Calibri" panose="020F0502020204030204" pitchFamily="34" charset="0"/>
                          <a:cs typeface="Times New Roman" panose="02020603050405020304" pitchFamily="18" charset="0"/>
                        </a:rPr>
                        <a:t> (EN) et </a:t>
                      </a:r>
                      <a:r>
                        <a:rPr lang="fr-FR" sz="1000" b="1" dirty="0">
                          <a:effectLst/>
                          <a:latin typeface="Calibri" panose="020F0502020204030204" pitchFamily="34" charset="0"/>
                          <a:ea typeface="Calibri" panose="020F0502020204030204" pitchFamily="34" charset="0"/>
                          <a:cs typeface="Times New Roman" panose="02020603050405020304" pitchFamily="18" charset="0"/>
                        </a:rPr>
                        <a:t>709 830</a:t>
                      </a:r>
                      <a:r>
                        <a:rPr lang="fr-CM" sz="1000" b="1" dirty="0">
                          <a:effectLst/>
                          <a:latin typeface="Calibri" panose="020F0502020204030204" pitchFamily="34" charset="0"/>
                          <a:ea typeface="Calibri" panose="020F0502020204030204" pitchFamily="34" charset="0"/>
                          <a:cs typeface="Times New Roman" panose="02020603050405020304" pitchFamily="18" charset="0"/>
                        </a:rPr>
                        <a:t> (NO)</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082" marR="62082" marT="62082" marB="62082">
                    <a:lnL w="19050" cap="flat" cmpd="sng" algn="ctr">
                      <a:solidFill>
                        <a:srgbClr val="9E9E9E"/>
                      </a:solidFill>
                      <a:prstDash val="solid"/>
                      <a:round/>
                      <a:headEnd type="none" w="med" len="med"/>
                      <a:tailEnd type="none" w="med" len="med"/>
                    </a:lnL>
                    <a:lnR w="19050" cap="flat" cmpd="sng" algn="ctr">
                      <a:solidFill>
                        <a:srgbClr val="9E9E9E"/>
                      </a:solidFill>
                      <a:prstDash val="solid"/>
                      <a:round/>
                      <a:headEnd type="none" w="med" len="med"/>
                      <a:tailEnd type="none" w="med" len="med"/>
                    </a:lnR>
                    <a:lnT w="19050" cap="flat" cmpd="sng" algn="ctr">
                      <a:solidFill>
                        <a:srgbClr val="9E9E9E"/>
                      </a:solidFill>
                      <a:prstDash val="solid"/>
                      <a:round/>
                      <a:headEnd type="none" w="med" len="med"/>
                      <a:tailEnd type="none" w="med" len="med"/>
                    </a:lnT>
                    <a:lnB w="19050" cap="flat" cmpd="sng" algn="ctr">
                      <a:solidFill>
                        <a:srgbClr val="9E9E9E"/>
                      </a:solidFill>
                      <a:prstDash val="solid"/>
                      <a:round/>
                      <a:headEnd type="none" w="med" len="med"/>
                      <a:tailEnd type="none" w="med" len="med"/>
                    </a:lnB>
                  </a:tcPr>
                </a:tc>
                <a:tc>
                  <a:txBody>
                    <a:bodyPr/>
                    <a:lstStyle/>
                    <a:p>
                      <a:pPr>
                        <a:lnSpc>
                          <a:spcPct val="107000"/>
                        </a:lnSpc>
                        <a:spcAft>
                          <a:spcPts val="800"/>
                        </a:spcAft>
                      </a:pPr>
                      <a:r>
                        <a:rPr lang="fr-CM"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2 135 823  (2 régions)</a:t>
                      </a:r>
                      <a:endPar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1 327 341 </a:t>
                      </a:r>
                      <a:r>
                        <a:rPr lang="fr-CM"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 et </a:t>
                      </a:r>
                      <a:r>
                        <a:rPr lang="fr-FR"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808 482 </a:t>
                      </a:r>
                      <a:r>
                        <a:rPr lang="fr-CM"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(NO)</a:t>
                      </a:r>
                      <a:endPar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082" marR="62082" marT="62082" marB="62082">
                    <a:lnL w="19050" cap="flat" cmpd="sng" algn="ctr">
                      <a:solidFill>
                        <a:srgbClr val="9E9E9E"/>
                      </a:solidFill>
                      <a:prstDash val="solid"/>
                      <a:round/>
                      <a:headEnd type="none" w="med" len="med"/>
                      <a:tailEnd type="none" w="med" len="med"/>
                    </a:lnL>
                    <a:lnR w="19050" cap="flat" cmpd="sng" algn="ctr">
                      <a:solidFill>
                        <a:srgbClr val="9E9E9E"/>
                      </a:solidFill>
                      <a:prstDash val="solid"/>
                      <a:round/>
                      <a:headEnd type="none" w="med" len="med"/>
                      <a:tailEnd type="none" w="med" len="med"/>
                    </a:lnR>
                    <a:lnT w="19050" cap="flat" cmpd="sng" algn="ctr">
                      <a:solidFill>
                        <a:srgbClr val="9E9E9E"/>
                      </a:solidFill>
                      <a:prstDash val="solid"/>
                      <a:round/>
                      <a:headEnd type="none" w="med" len="med"/>
                      <a:tailEnd type="none" w="med" len="med"/>
                    </a:lnT>
                    <a:lnB w="19050"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1521864091"/>
                  </a:ext>
                </a:extLst>
              </a:tr>
              <a:tr h="295021">
                <a:tc>
                  <a:txBody>
                    <a:bodyPr/>
                    <a:lstStyle/>
                    <a:p>
                      <a:pPr>
                        <a:lnSpc>
                          <a:spcPct val="107000"/>
                        </a:lnSpc>
                        <a:spcAft>
                          <a:spcPts val="800"/>
                        </a:spcAft>
                      </a:pPr>
                      <a:r>
                        <a:rPr lang="fr-FR" sz="1000" b="1">
                          <a:effectLst/>
                          <a:latin typeface="Calibri" panose="020F0502020204030204" pitchFamily="34" charset="0"/>
                          <a:ea typeface="Calibri" panose="020F0502020204030204" pitchFamily="34" charset="0"/>
                          <a:cs typeface="Times New Roman" panose="02020603050405020304" pitchFamily="18" charset="0"/>
                        </a:rPr>
                        <a:t>Tranches d'âge couvertes</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2082" marR="62082" marT="62082" marB="62082">
                    <a:lnL w="19050" cap="flat" cmpd="sng" algn="ctr">
                      <a:solidFill>
                        <a:srgbClr val="9E9E9E"/>
                      </a:solidFill>
                      <a:prstDash val="solid"/>
                      <a:round/>
                      <a:headEnd type="none" w="med" len="med"/>
                      <a:tailEnd type="none" w="med" len="med"/>
                    </a:lnL>
                    <a:lnR w="19050" cap="flat" cmpd="sng" algn="ctr">
                      <a:solidFill>
                        <a:srgbClr val="9E9E9E"/>
                      </a:solidFill>
                      <a:prstDash val="solid"/>
                      <a:round/>
                      <a:headEnd type="none" w="med" len="med"/>
                      <a:tailEnd type="none" w="med" len="med"/>
                    </a:lnR>
                    <a:lnT w="19050" cap="flat" cmpd="sng" algn="ctr">
                      <a:solidFill>
                        <a:srgbClr val="9E9E9E"/>
                      </a:solidFill>
                      <a:prstDash val="solid"/>
                      <a:round/>
                      <a:headEnd type="none" w="med" len="med"/>
                      <a:tailEnd type="none" w="med" len="med"/>
                    </a:lnT>
                    <a:lnB w="19050" cap="flat" cmpd="sng" algn="ctr">
                      <a:solidFill>
                        <a:srgbClr val="9E9E9E"/>
                      </a:solidFill>
                      <a:prstDash val="solid"/>
                      <a:round/>
                      <a:headEnd type="none" w="med" len="med"/>
                      <a:tailEnd type="none" w="med" len="med"/>
                    </a:lnB>
                  </a:tcPr>
                </a:tc>
                <a:tc>
                  <a:txBody>
                    <a:bodyPr/>
                    <a:lstStyle/>
                    <a:p>
                      <a:pPr>
                        <a:lnSpc>
                          <a:spcPct val="107000"/>
                        </a:lnSpc>
                        <a:spcAft>
                          <a:spcPts val="800"/>
                        </a:spcAft>
                      </a:pPr>
                      <a:r>
                        <a:rPr lang="fr-FR" sz="1000" dirty="0">
                          <a:effectLst/>
                          <a:latin typeface="Calibri" panose="020F0502020204030204" pitchFamily="34" charset="0"/>
                          <a:ea typeface="Calibri" panose="020F0502020204030204" pitchFamily="34" charset="0"/>
                          <a:cs typeface="Times New Roman" panose="02020603050405020304" pitchFamily="18" charset="0"/>
                        </a:rPr>
                        <a:t>03 à 59 Mois</a:t>
                      </a:r>
                    </a:p>
                  </a:txBody>
                  <a:tcPr marL="62082" marR="62082" marT="62082" marB="62082">
                    <a:lnL w="19050" cap="flat" cmpd="sng" algn="ctr">
                      <a:solidFill>
                        <a:srgbClr val="9E9E9E"/>
                      </a:solidFill>
                      <a:prstDash val="solid"/>
                      <a:round/>
                      <a:headEnd type="none" w="med" len="med"/>
                      <a:tailEnd type="none" w="med" len="med"/>
                    </a:lnL>
                    <a:lnR w="19050" cap="flat" cmpd="sng" algn="ctr">
                      <a:solidFill>
                        <a:srgbClr val="9E9E9E"/>
                      </a:solidFill>
                      <a:prstDash val="solid"/>
                      <a:round/>
                      <a:headEnd type="none" w="med" len="med"/>
                      <a:tailEnd type="none" w="med" len="med"/>
                    </a:lnR>
                    <a:lnT w="19050" cap="flat" cmpd="sng" algn="ctr">
                      <a:solidFill>
                        <a:srgbClr val="9E9E9E"/>
                      </a:solidFill>
                      <a:prstDash val="solid"/>
                      <a:round/>
                      <a:headEnd type="none" w="med" len="med"/>
                      <a:tailEnd type="none" w="med" len="med"/>
                    </a:lnT>
                    <a:lnB w="19050" cap="flat" cmpd="sng" algn="ctr">
                      <a:solidFill>
                        <a:srgbClr val="9E9E9E"/>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0"/>
                        </a:spcAft>
                        <a:buClr>
                          <a:srgbClr val="000000"/>
                        </a:buClr>
                        <a:buSzTx/>
                        <a:buFont typeface="Arial" panose="020B0604020202020204"/>
                        <a:buNone/>
                        <a:tabLst/>
                        <a:defRPr/>
                      </a:pPr>
                      <a:r>
                        <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03 à 59 Mois</a:t>
                      </a:r>
                    </a:p>
                  </a:txBody>
                  <a:tcPr marL="62082" marR="62082" marT="62082" marB="62082">
                    <a:lnL w="19050" cap="flat" cmpd="sng" algn="ctr">
                      <a:solidFill>
                        <a:srgbClr val="9E9E9E"/>
                      </a:solidFill>
                      <a:prstDash val="solid"/>
                      <a:round/>
                      <a:headEnd type="none" w="med" len="med"/>
                      <a:tailEnd type="none" w="med" len="med"/>
                    </a:lnL>
                    <a:lnR w="19050" cap="flat" cmpd="sng" algn="ctr">
                      <a:solidFill>
                        <a:srgbClr val="9E9E9E"/>
                      </a:solidFill>
                      <a:prstDash val="solid"/>
                      <a:round/>
                      <a:headEnd type="none" w="med" len="med"/>
                      <a:tailEnd type="none" w="med" len="med"/>
                    </a:lnR>
                    <a:lnT w="19050" cap="flat" cmpd="sng" algn="ctr">
                      <a:solidFill>
                        <a:srgbClr val="9E9E9E"/>
                      </a:solidFill>
                      <a:prstDash val="solid"/>
                      <a:round/>
                      <a:headEnd type="none" w="med" len="med"/>
                      <a:tailEnd type="none" w="med" len="med"/>
                    </a:lnT>
                    <a:lnB w="19050"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3926912116"/>
                  </a:ext>
                </a:extLst>
              </a:tr>
              <a:tr h="462512">
                <a:tc>
                  <a:txBody>
                    <a:bodyPr/>
                    <a:lstStyle/>
                    <a:p>
                      <a:pPr>
                        <a:lnSpc>
                          <a:spcPct val="107000"/>
                        </a:lnSpc>
                        <a:spcAft>
                          <a:spcPts val="800"/>
                        </a:spcAft>
                      </a:pPr>
                      <a:r>
                        <a:rPr lang="fr-FR" sz="1000" b="1">
                          <a:effectLst/>
                          <a:latin typeface="Calibri" panose="020F0502020204030204" pitchFamily="34" charset="0"/>
                          <a:ea typeface="Calibri" panose="020F0502020204030204" pitchFamily="34" charset="0"/>
                          <a:cs typeface="Times New Roman" panose="02020603050405020304" pitchFamily="18" charset="0"/>
                        </a:rPr>
                        <a:t>Couverture (% d'enfants ciblés recevant tous les cycles)</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2082" marR="62082" marT="62082" marB="62082">
                    <a:lnL w="19050" cap="flat" cmpd="sng" algn="ctr">
                      <a:solidFill>
                        <a:srgbClr val="9E9E9E"/>
                      </a:solidFill>
                      <a:prstDash val="solid"/>
                      <a:round/>
                      <a:headEnd type="none" w="med" len="med"/>
                      <a:tailEnd type="none" w="med" len="med"/>
                    </a:lnL>
                    <a:lnR w="19050" cap="flat" cmpd="sng" algn="ctr">
                      <a:solidFill>
                        <a:srgbClr val="9E9E9E"/>
                      </a:solidFill>
                      <a:prstDash val="solid"/>
                      <a:round/>
                      <a:headEnd type="none" w="med" len="med"/>
                      <a:tailEnd type="none" w="med" len="med"/>
                    </a:lnR>
                    <a:lnT w="19050" cap="flat" cmpd="sng" algn="ctr">
                      <a:solidFill>
                        <a:srgbClr val="9E9E9E"/>
                      </a:solidFill>
                      <a:prstDash val="solid"/>
                      <a:round/>
                      <a:headEnd type="none" w="med" len="med"/>
                      <a:tailEnd type="none" w="med" len="med"/>
                    </a:lnT>
                    <a:lnB w="19050" cap="flat" cmpd="sng" algn="ctr">
                      <a:solidFill>
                        <a:srgbClr val="9E9E9E"/>
                      </a:solidFill>
                      <a:prstDash val="solid"/>
                      <a:round/>
                      <a:headEnd type="none" w="med" len="med"/>
                      <a:tailEnd type="none" w="med" len="med"/>
                    </a:lnB>
                  </a:tcPr>
                </a:tc>
                <a:tc>
                  <a:txBody>
                    <a:bodyPr/>
                    <a:lstStyle/>
                    <a:p>
                      <a:pPr>
                        <a:lnSpc>
                          <a:spcPct val="107000"/>
                        </a:lnSpc>
                        <a:spcAft>
                          <a:spcPts val="800"/>
                        </a:spcAft>
                      </a:pPr>
                      <a:r>
                        <a:rPr lang="fr-FR" sz="1000" b="1" dirty="0">
                          <a:effectLst/>
                          <a:latin typeface="Calibri" panose="020F0502020204030204" pitchFamily="34" charset="0"/>
                          <a:ea typeface="Calibri" panose="020F0502020204030204" pitchFamily="34" charset="0"/>
                          <a:cs typeface="Times New Roman" panose="02020603050405020304" pitchFamily="18" charset="0"/>
                        </a:rPr>
                        <a:t>95,2%</a:t>
                      </a:r>
                      <a:r>
                        <a:rPr lang="fr-CM" sz="1000" b="1" dirty="0">
                          <a:effectLst/>
                          <a:latin typeface="Calibri" panose="020F0502020204030204" pitchFamily="34" charset="0"/>
                          <a:ea typeface="Calibri" panose="020F0502020204030204" pitchFamily="34" charset="0"/>
                          <a:cs typeface="Times New Roman" panose="02020603050405020304" pitchFamily="18" charset="0"/>
                        </a:rPr>
                        <a:t> (</a:t>
                      </a:r>
                      <a:r>
                        <a:rPr lang="fr-FR" sz="1000" b="1" dirty="0">
                          <a:effectLst/>
                          <a:latin typeface="Calibri" panose="020F0502020204030204" pitchFamily="34" charset="0"/>
                          <a:ea typeface="Calibri" panose="020F0502020204030204" pitchFamily="34" charset="0"/>
                          <a:cs typeface="Times New Roman" panose="02020603050405020304" pitchFamily="18" charset="0"/>
                        </a:rPr>
                        <a:t>95,6%</a:t>
                      </a:r>
                      <a:r>
                        <a:rPr lang="fr-CM" sz="1000" b="1" dirty="0">
                          <a:effectLst/>
                          <a:latin typeface="Calibri" panose="020F0502020204030204" pitchFamily="34" charset="0"/>
                          <a:ea typeface="Calibri" panose="020F0502020204030204" pitchFamily="34" charset="0"/>
                          <a:cs typeface="Times New Roman" panose="02020603050405020304" pitchFamily="18" charset="0"/>
                        </a:rPr>
                        <a:t> pour l’EN et </a:t>
                      </a:r>
                      <a:r>
                        <a:rPr lang="fr-FR" sz="1000" b="1" dirty="0">
                          <a:effectLst/>
                          <a:latin typeface="Calibri" panose="020F0502020204030204" pitchFamily="34" charset="0"/>
                          <a:ea typeface="Calibri" panose="020F0502020204030204" pitchFamily="34" charset="0"/>
                          <a:cs typeface="Times New Roman" panose="02020603050405020304" pitchFamily="18" charset="0"/>
                        </a:rPr>
                        <a:t>94,5%</a:t>
                      </a:r>
                      <a:r>
                        <a:rPr lang="fr-CM" sz="1000" b="1" dirty="0">
                          <a:effectLst/>
                          <a:latin typeface="Calibri" panose="020F0502020204030204" pitchFamily="34" charset="0"/>
                          <a:ea typeface="Calibri" panose="020F0502020204030204" pitchFamily="34" charset="0"/>
                          <a:cs typeface="Times New Roman" panose="02020603050405020304" pitchFamily="18" charset="0"/>
                        </a:rPr>
                        <a:t> pour le Nord)</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082" marR="62082" marT="62082" marB="62082">
                    <a:lnL w="19050" cap="flat" cmpd="sng" algn="ctr">
                      <a:solidFill>
                        <a:srgbClr val="9E9E9E"/>
                      </a:solidFill>
                      <a:prstDash val="solid"/>
                      <a:round/>
                      <a:headEnd type="none" w="med" len="med"/>
                      <a:tailEnd type="none" w="med" len="med"/>
                    </a:lnL>
                    <a:lnR w="19050" cap="flat" cmpd="sng" algn="ctr">
                      <a:solidFill>
                        <a:srgbClr val="9E9E9E"/>
                      </a:solidFill>
                      <a:prstDash val="solid"/>
                      <a:round/>
                      <a:headEnd type="none" w="med" len="med"/>
                      <a:tailEnd type="none" w="med" len="med"/>
                    </a:lnR>
                    <a:lnT w="19050" cap="flat" cmpd="sng" algn="ctr">
                      <a:solidFill>
                        <a:srgbClr val="9E9E9E"/>
                      </a:solidFill>
                      <a:prstDash val="solid"/>
                      <a:round/>
                      <a:headEnd type="none" w="med" len="med"/>
                      <a:tailEnd type="none" w="med" len="med"/>
                    </a:lnT>
                    <a:lnB w="19050" cap="flat" cmpd="sng" algn="ctr">
                      <a:solidFill>
                        <a:srgbClr val="9E9E9E"/>
                      </a:solidFill>
                      <a:prstDash val="solid"/>
                      <a:round/>
                      <a:headEnd type="none" w="med" len="med"/>
                      <a:tailEnd type="none" w="med" len="med"/>
                    </a:lnB>
                  </a:tcPr>
                </a:tc>
                <a:tc>
                  <a:txBody>
                    <a:bodyPr/>
                    <a:lstStyle/>
                    <a:p>
                      <a:pPr>
                        <a:lnSpc>
                          <a:spcPct val="107000"/>
                        </a:lnSpc>
                      </a:pPr>
                      <a:r>
                        <a:rPr lang="fr-FR" sz="1000" dirty="0">
                          <a:solidFill>
                            <a:schemeClr val="tx1"/>
                          </a:solidFill>
                          <a:effectLst/>
                          <a:latin typeface="Calibri" panose="020F0502020204030204" pitchFamily="34" charset="0"/>
                          <a:cs typeface="Times New Roman" panose="02020603050405020304" pitchFamily="18" charset="0"/>
                        </a:rPr>
                        <a:t>N/A</a:t>
                      </a:r>
                    </a:p>
                  </a:txBody>
                  <a:tcPr marL="62082" marR="62082" marT="62082" marB="62082">
                    <a:lnL w="19050" cap="flat" cmpd="sng" algn="ctr">
                      <a:solidFill>
                        <a:srgbClr val="9E9E9E"/>
                      </a:solidFill>
                      <a:prstDash val="solid"/>
                      <a:round/>
                      <a:headEnd type="none" w="med" len="med"/>
                      <a:tailEnd type="none" w="med" len="med"/>
                    </a:lnL>
                    <a:lnR w="19050" cap="flat" cmpd="sng" algn="ctr">
                      <a:solidFill>
                        <a:srgbClr val="9E9E9E"/>
                      </a:solidFill>
                      <a:prstDash val="solid"/>
                      <a:round/>
                      <a:headEnd type="none" w="med" len="med"/>
                      <a:tailEnd type="none" w="med" len="med"/>
                    </a:lnR>
                    <a:lnT w="19050" cap="flat" cmpd="sng" algn="ctr">
                      <a:solidFill>
                        <a:srgbClr val="9E9E9E"/>
                      </a:solidFill>
                      <a:prstDash val="solid"/>
                      <a:round/>
                      <a:headEnd type="none" w="med" len="med"/>
                      <a:tailEnd type="none" w="med" len="med"/>
                    </a:lnT>
                    <a:lnB w="19050"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2695929377"/>
                  </a:ext>
                </a:extLst>
              </a:tr>
              <a:tr h="628551">
                <a:tc>
                  <a:txBody>
                    <a:bodyPr/>
                    <a:lstStyle/>
                    <a:p>
                      <a:pPr>
                        <a:lnSpc>
                          <a:spcPct val="107000"/>
                        </a:lnSpc>
                        <a:spcAft>
                          <a:spcPts val="800"/>
                        </a:spcAft>
                      </a:pPr>
                      <a:r>
                        <a:rPr lang="fr-FR" sz="1000" b="1">
                          <a:effectLst/>
                          <a:latin typeface="Calibri" panose="020F0502020204030204" pitchFamily="34" charset="0"/>
                          <a:ea typeface="Calibri" panose="020F0502020204030204" pitchFamily="34" charset="0"/>
                          <a:cs typeface="Times New Roman" panose="02020603050405020304" pitchFamily="18" charset="0"/>
                        </a:rPr>
                        <a:t>Des plans pour la numérisation des campagnes ?</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2082" marR="62082" marT="62082" marB="62082">
                    <a:lnL w="19050" cap="flat" cmpd="sng" algn="ctr">
                      <a:solidFill>
                        <a:srgbClr val="9E9E9E"/>
                      </a:solidFill>
                      <a:prstDash val="solid"/>
                      <a:round/>
                      <a:headEnd type="none" w="med" len="med"/>
                      <a:tailEnd type="none" w="med" len="med"/>
                    </a:lnL>
                    <a:lnR w="19050" cap="flat" cmpd="sng" algn="ctr">
                      <a:solidFill>
                        <a:srgbClr val="9E9E9E"/>
                      </a:solidFill>
                      <a:prstDash val="solid"/>
                      <a:round/>
                      <a:headEnd type="none" w="med" len="med"/>
                      <a:tailEnd type="none" w="med" len="med"/>
                    </a:lnR>
                    <a:lnT w="19050" cap="flat" cmpd="sng" algn="ctr">
                      <a:solidFill>
                        <a:srgbClr val="9E9E9E"/>
                      </a:solidFill>
                      <a:prstDash val="solid"/>
                      <a:round/>
                      <a:headEnd type="none" w="med" len="med"/>
                      <a:tailEnd type="none" w="med" len="med"/>
                    </a:lnT>
                    <a:lnB w="19050" cap="flat" cmpd="sng" algn="ctr">
                      <a:solidFill>
                        <a:srgbClr val="9E9E9E"/>
                      </a:solidFill>
                      <a:prstDash val="solid"/>
                      <a:round/>
                      <a:headEnd type="none" w="med" len="med"/>
                      <a:tailEnd type="none" w="med" len="med"/>
                    </a:lnB>
                  </a:tcPr>
                </a:tc>
                <a:tc>
                  <a:txBody>
                    <a:bodyPr/>
                    <a:lstStyle/>
                    <a:p>
                      <a:pPr>
                        <a:lnSpc>
                          <a:spcPct val="107000"/>
                        </a:lnSpc>
                      </a:pPr>
                      <a:r>
                        <a:rPr lang="fr-FR" sz="1000" dirty="0">
                          <a:solidFill>
                            <a:schemeClr val="tx1"/>
                          </a:solidFill>
                          <a:effectLst/>
                          <a:latin typeface="Calibri" panose="020F0502020204030204" pitchFamily="34" charset="0"/>
                          <a:cs typeface="Times New Roman" panose="02020603050405020304" pitchFamily="18" charset="0"/>
                        </a:rPr>
                        <a:t>Digitalisation</a:t>
                      </a:r>
                      <a:r>
                        <a:rPr lang="fr-FR" sz="1000" baseline="0" dirty="0">
                          <a:solidFill>
                            <a:schemeClr val="tx1"/>
                          </a:solidFill>
                          <a:effectLst/>
                          <a:latin typeface="Calibri" panose="020F0502020204030204" pitchFamily="34" charset="0"/>
                          <a:cs typeface="Times New Roman" panose="02020603050405020304" pitchFamily="18" charset="0"/>
                        </a:rPr>
                        <a:t> des évaluation lors des formations acteurs , de la supervision des acteurs , et Monitorage externe ( logiciel </a:t>
                      </a:r>
                      <a:r>
                        <a:rPr lang="fr-FR" sz="1000" baseline="0" dirty="0" err="1">
                          <a:solidFill>
                            <a:schemeClr val="tx1"/>
                          </a:solidFill>
                          <a:effectLst/>
                          <a:latin typeface="Calibri" panose="020F0502020204030204" pitchFamily="34" charset="0"/>
                          <a:cs typeface="Times New Roman" panose="02020603050405020304" pitchFamily="18" charset="0"/>
                        </a:rPr>
                        <a:t>Kobocollect</a:t>
                      </a:r>
                      <a:r>
                        <a:rPr lang="fr-FR" sz="1000" baseline="0" dirty="0">
                          <a:solidFill>
                            <a:schemeClr val="tx1"/>
                          </a:solidFill>
                          <a:effectLst/>
                          <a:latin typeface="Calibri" panose="020F0502020204030204" pitchFamily="34" charset="0"/>
                          <a:cs typeface="Times New Roman" panose="02020603050405020304" pitchFamily="18" charset="0"/>
                        </a:rPr>
                        <a:t>)</a:t>
                      </a:r>
                      <a:endParaRPr lang="fr-FR" sz="1000" dirty="0">
                        <a:solidFill>
                          <a:schemeClr val="tx1"/>
                        </a:solidFill>
                        <a:effectLst/>
                        <a:latin typeface="Calibri" panose="020F0502020204030204" pitchFamily="34" charset="0"/>
                        <a:cs typeface="Times New Roman" panose="02020603050405020304" pitchFamily="18" charset="0"/>
                      </a:endParaRPr>
                    </a:p>
                  </a:txBody>
                  <a:tcPr marL="62082" marR="62082" marT="62082" marB="62082">
                    <a:lnL w="19050" cap="flat" cmpd="sng" algn="ctr">
                      <a:solidFill>
                        <a:srgbClr val="9E9E9E"/>
                      </a:solidFill>
                      <a:prstDash val="solid"/>
                      <a:round/>
                      <a:headEnd type="none" w="med" len="med"/>
                      <a:tailEnd type="none" w="med" len="med"/>
                    </a:lnL>
                    <a:lnR w="19050" cap="flat" cmpd="sng" algn="ctr">
                      <a:solidFill>
                        <a:srgbClr val="9E9E9E"/>
                      </a:solidFill>
                      <a:prstDash val="solid"/>
                      <a:round/>
                      <a:headEnd type="none" w="med" len="med"/>
                      <a:tailEnd type="none" w="med" len="med"/>
                    </a:lnR>
                    <a:lnT w="19050" cap="flat" cmpd="sng" algn="ctr">
                      <a:solidFill>
                        <a:srgbClr val="9E9E9E"/>
                      </a:solidFill>
                      <a:prstDash val="solid"/>
                      <a:round/>
                      <a:headEnd type="none" w="med" len="med"/>
                      <a:tailEnd type="none" w="med" len="med"/>
                    </a:lnT>
                    <a:lnB w="19050" cap="flat" cmpd="sng" algn="ctr">
                      <a:solidFill>
                        <a:srgbClr val="9E9E9E"/>
                      </a:solidFill>
                      <a:prstDash val="solid"/>
                      <a:round/>
                      <a:headEnd type="none" w="med" len="med"/>
                      <a:tailEnd type="none" w="med" len="med"/>
                    </a:lnB>
                  </a:tcPr>
                </a:tc>
                <a:tc>
                  <a:txBody>
                    <a:bodyPr/>
                    <a:lstStyle/>
                    <a:p>
                      <a:pPr>
                        <a:lnSpc>
                          <a:spcPct val="107000"/>
                        </a:lnSpc>
                      </a:pPr>
                      <a:r>
                        <a:rPr lang="fr-FR" sz="1000" dirty="0">
                          <a:solidFill>
                            <a:schemeClr val="tx1"/>
                          </a:solidFill>
                          <a:effectLst/>
                          <a:latin typeface="Calibri" panose="020F0502020204030204" pitchFamily="34" charset="0"/>
                          <a:cs typeface="Times New Roman" panose="02020603050405020304" pitchFamily="18" charset="0"/>
                        </a:rPr>
                        <a:t>Digitalisation</a:t>
                      </a:r>
                      <a:r>
                        <a:rPr lang="fr-FR" sz="1000" baseline="0" dirty="0">
                          <a:solidFill>
                            <a:schemeClr val="tx1"/>
                          </a:solidFill>
                          <a:effectLst/>
                          <a:latin typeface="Calibri" panose="020F0502020204030204" pitchFamily="34" charset="0"/>
                          <a:cs typeface="Times New Roman" panose="02020603050405020304" pitchFamily="18" charset="0"/>
                        </a:rPr>
                        <a:t> des évaluations lors des formations acteurs , de la supervision des acteurs , et Monitorage externe ( logiciel </a:t>
                      </a:r>
                      <a:r>
                        <a:rPr lang="fr-FR" sz="1000" baseline="0" dirty="0" err="1">
                          <a:solidFill>
                            <a:schemeClr val="tx1"/>
                          </a:solidFill>
                          <a:effectLst/>
                          <a:latin typeface="Calibri" panose="020F0502020204030204" pitchFamily="34" charset="0"/>
                          <a:cs typeface="Times New Roman" panose="02020603050405020304" pitchFamily="18" charset="0"/>
                        </a:rPr>
                        <a:t>Kobocollect</a:t>
                      </a:r>
                      <a:r>
                        <a:rPr lang="fr-FR" sz="1000" baseline="0" dirty="0">
                          <a:solidFill>
                            <a:schemeClr val="tx1"/>
                          </a:solidFill>
                          <a:effectLst/>
                          <a:latin typeface="Calibri" panose="020F0502020204030204" pitchFamily="34" charset="0"/>
                          <a:cs typeface="Times New Roman" panose="02020603050405020304" pitchFamily="18" charset="0"/>
                        </a:rPr>
                        <a:t>)</a:t>
                      </a:r>
                      <a:endParaRPr lang="fr-FR" sz="1000" dirty="0">
                        <a:solidFill>
                          <a:schemeClr val="tx1"/>
                        </a:solidFill>
                        <a:effectLst/>
                        <a:latin typeface="Calibri" panose="020F0502020204030204" pitchFamily="34" charset="0"/>
                        <a:cs typeface="Times New Roman" panose="02020603050405020304" pitchFamily="18" charset="0"/>
                      </a:endParaRPr>
                    </a:p>
                  </a:txBody>
                  <a:tcPr marL="62082" marR="62082" marT="62082" marB="62082">
                    <a:lnL w="19050" cap="flat" cmpd="sng" algn="ctr">
                      <a:solidFill>
                        <a:srgbClr val="9E9E9E"/>
                      </a:solidFill>
                      <a:prstDash val="solid"/>
                      <a:round/>
                      <a:headEnd type="none" w="med" len="med"/>
                      <a:tailEnd type="none" w="med" len="med"/>
                    </a:lnL>
                    <a:lnR w="19050" cap="flat" cmpd="sng" algn="ctr">
                      <a:solidFill>
                        <a:srgbClr val="9E9E9E"/>
                      </a:solidFill>
                      <a:prstDash val="solid"/>
                      <a:round/>
                      <a:headEnd type="none" w="med" len="med"/>
                      <a:tailEnd type="none" w="med" len="med"/>
                    </a:lnR>
                    <a:lnT w="19050" cap="flat" cmpd="sng" algn="ctr">
                      <a:solidFill>
                        <a:srgbClr val="9E9E9E"/>
                      </a:solidFill>
                      <a:prstDash val="solid"/>
                      <a:round/>
                      <a:headEnd type="none" w="med" len="med"/>
                      <a:tailEnd type="none" w="med" len="med"/>
                    </a:lnT>
                    <a:lnB w="19050"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568524099"/>
                  </a:ext>
                </a:extLst>
              </a:tr>
              <a:tr h="801493">
                <a:tc>
                  <a:txBody>
                    <a:bodyPr/>
                    <a:lstStyle/>
                    <a:p>
                      <a:pPr>
                        <a:lnSpc>
                          <a:spcPct val="107000"/>
                        </a:lnSpc>
                        <a:spcAft>
                          <a:spcPts val="800"/>
                        </a:spcAft>
                      </a:pPr>
                      <a:r>
                        <a:rPr lang="fr-FR" sz="1000" b="1">
                          <a:effectLst/>
                          <a:latin typeface="Calibri" panose="020F0502020204030204" pitchFamily="34" charset="0"/>
                          <a:ea typeface="Calibri" panose="020F0502020204030204" pitchFamily="34" charset="0"/>
                          <a:cs typeface="Times New Roman" panose="02020603050405020304" pitchFamily="18" charset="0"/>
                        </a:rPr>
                        <a:t>Des tests de résistance aux médicaments ou des études d'efficacité ont-ils été réalisés ? (O/N)</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2082" marR="62082" marT="62082" marB="62082">
                    <a:lnL w="19050" cap="flat" cmpd="sng" algn="ctr">
                      <a:solidFill>
                        <a:srgbClr val="9E9E9E"/>
                      </a:solidFill>
                      <a:prstDash val="solid"/>
                      <a:round/>
                      <a:headEnd type="none" w="med" len="med"/>
                      <a:tailEnd type="none" w="med" len="med"/>
                    </a:lnL>
                    <a:lnR w="19050" cap="flat" cmpd="sng" algn="ctr">
                      <a:solidFill>
                        <a:srgbClr val="9E9E9E"/>
                      </a:solidFill>
                      <a:prstDash val="solid"/>
                      <a:round/>
                      <a:headEnd type="none" w="med" len="med"/>
                      <a:tailEnd type="none" w="med" len="med"/>
                    </a:lnR>
                    <a:lnT w="19050" cap="flat" cmpd="sng" algn="ctr">
                      <a:solidFill>
                        <a:srgbClr val="9E9E9E"/>
                      </a:solidFill>
                      <a:prstDash val="solid"/>
                      <a:round/>
                      <a:headEnd type="none" w="med" len="med"/>
                      <a:tailEnd type="none" w="med" len="med"/>
                    </a:lnT>
                    <a:lnB w="19050" cap="flat" cmpd="sng" algn="ctr">
                      <a:solidFill>
                        <a:srgbClr val="9E9E9E"/>
                      </a:solidFill>
                      <a:prstDash val="solid"/>
                      <a:round/>
                      <a:headEnd type="none" w="med" len="med"/>
                      <a:tailEnd type="none" w="med" len="med"/>
                    </a:lnB>
                  </a:tcPr>
                </a:tc>
                <a:tc>
                  <a:txBody>
                    <a:bodyPr/>
                    <a:lstStyle/>
                    <a:p>
                      <a:pPr>
                        <a:lnSpc>
                          <a:spcPct val="107000"/>
                        </a:lnSpc>
                      </a:pPr>
                      <a:r>
                        <a:rPr lang="en-US" sz="1000" dirty="0">
                          <a:effectLst/>
                          <a:latin typeface="Calibri" panose="020F0502020204030204" pitchFamily="34" charset="0"/>
                          <a:cs typeface="Times New Roman" panose="02020603050405020304" pitchFamily="18" charset="0"/>
                        </a:rPr>
                        <a:t>NON</a:t>
                      </a:r>
                      <a:endParaRPr lang="fr-FR" sz="1000" dirty="0">
                        <a:effectLst/>
                        <a:latin typeface="Calibri" panose="020F0502020204030204" pitchFamily="34" charset="0"/>
                        <a:cs typeface="Times New Roman" panose="02020603050405020304" pitchFamily="18" charset="0"/>
                      </a:endParaRPr>
                    </a:p>
                  </a:txBody>
                  <a:tcPr marL="62082" marR="62082" marT="62082" marB="62082">
                    <a:lnL w="19050" cap="flat" cmpd="sng" algn="ctr">
                      <a:solidFill>
                        <a:srgbClr val="9E9E9E"/>
                      </a:solidFill>
                      <a:prstDash val="solid"/>
                      <a:round/>
                      <a:headEnd type="none" w="med" len="med"/>
                      <a:tailEnd type="none" w="med" len="med"/>
                    </a:lnL>
                    <a:lnR w="19050" cap="flat" cmpd="sng" algn="ctr">
                      <a:solidFill>
                        <a:srgbClr val="9E9E9E"/>
                      </a:solidFill>
                      <a:prstDash val="solid"/>
                      <a:round/>
                      <a:headEnd type="none" w="med" len="med"/>
                      <a:tailEnd type="none" w="med" len="med"/>
                    </a:lnR>
                    <a:lnT w="19050" cap="flat" cmpd="sng" algn="ctr">
                      <a:solidFill>
                        <a:srgbClr val="9E9E9E"/>
                      </a:solidFill>
                      <a:prstDash val="solid"/>
                      <a:round/>
                      <a:headEnd type="none" w="med" len="med"/>
                      <a:tailEnd type="none" w="med" len="med"/>
                    </a:lnT>
                    <a:lnB w="19050" cap="flat" cmpd="sng" algn="ctr">
                      <a:solidFill>
                        <a:srgbClr val="9E9E9E"/>
                      </a:solidFill>
                      <a:prstDash val="solid"/>
                      <a:round/>
                      <a:headEnd type="none" w="med" len="med"/>
                      <a:tailEnd type="none" w="med" len="med"/>
                    </a:lnB>
                  </a:tcPr>
                </a:tc>
                <a:tc>
                  <a:txBody>
                    <a:bodyPr/>
                    <a:lstStyle/>
                    <a:p>
                      <a:pPr>
                        <a:lnSpc>
                          <a:spcPct val="107000"/>
                        </a:lnSpc>
                      </a:pPr>
                      <a:r>
                        <a:rPr lang="fr-FR" sz="1000" dirty="0">
                          <a:effectLst/>
                          <a:latin typeface="Calibri" panose="020F0502020204030204" pitchFamily="34" charset="0"/>
                          <a:cs typeface="Times New Roman" panose="02020603050405020304" pitchFamily="18" charset="0"/>
                        </a:rPr>
                        <a:t>NON</a:t>
                      </a:r>
                    </a:p>
                  </a:txBody>
                  <a:tcPr marL="62082" marR="62082" marT="62082" marB="62082">
                    <a:lnL w="19050" cap="flat" cmpd="sng" algn="ctr">
                      <a:solidFill>
                        <a:srgbClr val="9E9E9E"/>
                      </a:solidFill>
                      <a:prstDash val="solid"/>
                      <a:round/>
                      <a:headEnd type="none" w="med" len="med"/>
                      <a:tailEnd type="none" w="med" len="med"/>
                    </a:lnL>
                    <a:lnR w="19050" cap="flat" cmpd="sng" algn="ctr">
                      <a:solidFill>
                        <a:srgbClr val="9E9E9E"/>
                      </a:solidFill>
                      <a:prstDash val="solid"/>
                      <a:round/>
                      <a:headEnd type="none" w="med" len="med"/>
                      <a:tailEnd type="none" w="med" len="med"/>
                    </a:lnR>
                    <a:lnT w="19050" cap="flat" cmpd="sng" algn="ctr">
                      <a:solidFill>
                        <a:srgbClr val="9E9E9E"/>
                      </a:solidFill>
                      <a:prstDash val="solid"/>
                      <a:round/>
                      <a:headEnd type="none" w="med" len="med"/>
                      <a:tailEnd type="none" w="med" len="med"/>
                    </a:lnT>
                    <a:lnB w="19050" cap="flat" cmpd="sng" algn="ctr">
                      <a:solidFill>
                        <a:srgbClr val="9E9E9E"/>
                      </a:solidFill>
                      <a:prstDash val="solid"/>
                      <a:round/>
                      <a:headEnd type="none" w="med" len="med"/>
                      <a:tailEnd type="none" w="med" len="med"/>
                    </a:lnB>
                  </a:tcPr>
                </a:tc>
                <a:extLst>
                  <a:ext uri="{0D108BD9-81ED-4DB2-BD59-A6C34878D82A}">
                    <a16:rowId xmlns:a16="http://schemas.microsoft.com/office/drawing/2014/main" val="288923642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Google Shape;107;g207aaa14ad4_0_21"/>
          <p:cNvSpPr txBox="1">
            <a:spLocks noGrp="1"/>
          </p:cNvSpPr>
          <p:nvPr>
            <p:ph type="body" idx="1"/>
          </p:nvPr>
        </p:nvSpPr>
        <p:spPr>
          <a:xfrm>
            <a:off x="457200" y="1535113"/>
            <a:ext cx="4040188" cy="639763"/>
          </a:xfrm>
          <a:ln/>
        </p:spPr>
        <p:txBody>
          <a:bodyPr wrap="square" lIns="91425" tIns="45700" rIns="91425" bIns="45700" anchor="b" anchorCtr="0">
            <a:normAutofit/>
          </a:bodyPr>
          <a:lstStyle/>
          <a:p>
            <a:pPr marL="0" marR="0" lvl="0" indent="0" algn="ctr" defTabSz="914400" rtl="0" eaLnBrk="1" fontAlgn="auto" latinLnBrk="0" hangingPunct="1">
              <a:lnSpc>
                <a:spcPct val="100000"/>
              </a:lnSpc>
              <a:spcBef>
                <a:spcPts val="0"/>
              </a:spcBef>
              <a:spcAft>
                <a:spcPts val="0"/>
              </a:spcAft>
              <a:buClr>
                <a:schemeClr val="dk1"/>
              </a:buClr>
              <a:buSzPts val="2400"/>
              <a:buFont typeface="Arial" panose="020B0604020202020204"/>
              <a:buNone/>
            </a:pPr>
            <a:r>
              <a:rPr kumimoji="0" lang="fr-FR" sz="2400" b="1" i="0" u="none" strike="noStrike" kern="0" cap="none" spc="0" normalizeH="0" baseline="0" noProof="1">
                <a:solidFill>
                  <a:schemeClr val="dk1"/>
                </a:solidFill>
                <a:latin typeface="Calibri" panose="020F0502020204030204"/>
                <a:ea typeface="Calibri" panose="020F0502020204030204"/>
                <a:cs typeface="Calibri" panose="020F0502020204030204"/>
              </a:rPr>
              <a:t>Carte 2022 (couverte) </a:t>
            </a:r>
          </a:p>
        </p:txBody>
      </p:sp>
      <p:sp>
        <p:nvSpPr>
          <p:cNvPr id="108" name="Google Shape;108;g207aaa14ad4_0_21"/>
          <p:cNvSpPr txBox="1">
            <a:spLocks noGrp="1"/>
          </p:cNvSpPr>
          <p:nvPr>
            <p:ph type="body" idx="2"/>
          </p:nvPr>
        </p:nvSpPr>
        <p:spPr>
          <a:ln/>
        </p:spPr>
        <p:txBody>
          <a:bodyPr wrap="square" lIns="91425" tIns="45700" rIns="91425" bIns="45700" anchor="t" anchorCtr="0">
            <a:normAutofit/>
          </a:bodyPr>
          <a:lstStyle/>
          <a:p>
            <a:pPr marL="342900" lvl="0" indent="-190500" algn="l" rtl="0" fontAlgn="auto">
              <a:lnSpc>
                <a:spcPct val="100000"/>
              </a:lnSpc>
              <a:spcBef>
                <a:spcPts val="0"/>
              </a:spcBef>
              <a:spcAft>
                <a:spcPts val="0"/>
              </a:spcAft>
              <a:buClr>
                <a:schemeClr val="dk1"/>
              </a:buClr>
              <a:buSzPts val="2400"/>
              <a:buNone/>
            </a:pPr>
            <a:r>
              <a:rPr lang="en-US" dirty="0"/>
              <a:t> </a:t>
            </a:r>
            <a:endParaRPr dirty="0"/>
          </a:p>
        </p:txBody>
      </p:sp>
      <p:sp>
        <p:nvSpPr>
          <p:cNvPr id="109" name="Google Shape;109;g207aaa14ad4_0_21"/>
          <p:cNvSpPr txBox="1">
            <a:spLocks noGrp="1"/>
          </p:cNvSpPr>
          <p:nvPr>
            <p:ph type="body" idx="3"/>
          </p:nvPr>
        </p:nvSpPr>
        <p:spPr>
          <a:xfrm>
            <a:off x="4645025" y="1535113"/>
            <a:ext cx="4041775" cy="639763"/>
          </a:xfrm>
          <a:ln/>
        </p:spPr>
        <p:txBody>
          <a:bodyPr wrap="square" lIns="91425" tIns="45700" rIns="91425" bIns="45700" anchor="b" anchorCtr="0">
            <a:normAutofit/>
          </a:bodyPr>
          <a:lstStyle/>
          <a:p>
            <a:pPr marL="0" marR="0" lvl="0" indent="0" algn="ctr" defTabSz="914400" rtl="0" eaLnBrk="1" fontAlgn="auto" latinLnBrk="0" hangingPunct="1">
              <a:lnSpc>
                <a:spcPct val="100000"/>
              </a:lnSpc>
              <a:spcBef>
                <a:spcPts val="0"/>
              </a:spcBef>
              <a:spcAft>
                <a:spcPts val="0"/>
              </a:spcAft>
              <a:buClr>
                <a:schemeClr val="dk1"/>
              </a:buClr>
              <a:buSzPts val="2400"/>
              <a:buFont typeface="Arial" panose="020B0604020202020204"/>
              <a:buNone/>
            </a:pPr>
            <a:r>
              <a:rPr kumimoji="0" lang="fr-FR" sz="2400" b="1" i="0" u="none" strike="noStrike" kern="0" cap="none" spc="0" normalizeH="0" baseline="0" noProof="1">
                <a:solidFill>
                  <a:schemeClr val="dk1"/>
                </a:solidFill>
                <a:latin typeface="Calibri" panose="020F0502020204030204"/>
                <a:ea typeface="Calibri" panose="020F0502020204030204"/>
                <a:cs typeface="Calibri" panose="020F0502020204030204"/>
              </a:rPr>
              <a:t>Carte 2023 (cibles)</a:t>
            </a:r>
          </a:p>
        </p:txBody>
      </p:sp>
      <p:sp>
        <p:nvSpPr>
          <p:cNvPr id="110" name="Google Shape;110;g207aaa14ad4_0_21"/>
          <p:cNvSpPr txBox="1">
            <a:spLocks noGrp="1"/>
          </p:cNvSpPr>
          <p:nvPr>
            <p:ph type="body" idx="4"/>
          </p:nvPr>
        </p:nvSpPr>
        <p:spPr>
          <a:ln/>
        </p:spPr>
        <p:txBody>
          <a:bodyPr wrap="square" lIns="91425" tIns="45700" rIns="91425" bIns="45700" anchor="t" anchorCtr="0">
            <a:normAutofit/>
          </a:bodyPr>
          <a:lstStyle/>
          <a:p>
            <a:pPr marL="342900" lvl="0" indent="-190500" algn="l" rtl="0" fontAlgn="auto">
              <a:lnSpc>
                <a:spcPct val="100000"/>
              </a:lnSpc>
              <a:spcBef>
                <a:spcPts val="0"/>
              </a:spcBef>
              <a:spcAft>
                <a:spcPts val="0"/>
              </a:spcAft>
              <a:buClr>
                <a:schemeClr val="dk1"/>
              </a:buClr>
              <a:buSzPts val="2400"/>
              <a:buNone/>
            </a:pPr>
            <a:r>
              <a:rPr lang="en-US" dirty="0"/>
              <a:t> </a:t>
            </a:r>
            <a:endParaRPr dirty="0"/>
          </a:p>
        </p:txBody>
      </p:sp>
      <p:grpSp>
        <p:nvGrpSpPr>
          <p:cNvPr id="18437" name="Google Shape;111;g207aaa14ad4_0_21"/>
          <p:cNvGrpSpPr/>
          <p:nvPr/>
        </p:nvGrpSpPr>
        <p:grpSpPr>
          <a:xfrm>
            <a:off x="203200" y="101600"/>
            <a:ext cx="8491538" cy="993775"/>
            <a:chOff x="5271" y="0"/>
            <a:chExt cx="8491350" cy="994200"/>
          </a:xfrm>
        </p:grpSpPr>
        <p:sp>
          <p:nvSpPr>
            <p:cNvPr id="18438" name="Google Shape;112;g207aaa14ad4_0_21"/>
            <p:cNvSpPr/>
            <p:nvPr/>
          </p:nvSpPr>
          <p:spPr>
            <a:xfrm>
              <a:off x="6341721" y="0"/>
              <a:ext cx="2154900" cy="994200"/>
            </a:xfrm>
            <a:prstGeom prst="rightArrow">
              <a:avLst>
                <a:gd name="adj1" fmla="val 75000"/>
                <a:gd name="adj2" fmla="val 49992"/>
              </a:avLst>
            </a:prstGeom>
            <a:solidFill>
              <a:srgbClr val="CFD7E7">
                <a:alpha val="89409"/>
              </a:srgbClr>
            </a:solidFill>
            <a:ln w="25400" cap="flat" cmpd="sng">
              <a:solidFill>
                <a:srgbClr val="CFD7E7">
                  <a:alpha val="89409"/>
                </a:srgbClr>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18439" name="Google Shape;113;g207aaa14ad4_0_21"/>
            <p:cNvSpPr/>
            <p:nvPr/>
          </p:nvSpPr>
          <p:spPr>
            <a:xfrm>
              <a:off x="5271" y="0"/>
              <a:ext cx="6336600" cy="994200"/>
            </a:xfrm>
            <a:prstGeom prst="roundRect">
              <a:avLst>
                <a:gd name="adj" fmla="val 16667"/>
              </a:avLst>
            </a:prstGeom>
            <a:solidFill>
              <a:schemeClr val="bg1"/>
            </a:solidFill>
            <a:ln w="25400" cap="flat" cmpd="sng">
              <a:solidFill>
                <a:srgbClr val="0070C0"/>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114" name="Google Shape;114;g207aaa14ad4_0_21"/>
            <p:cNvSpPr txBox="1"/>
            <p:nvPr/>
          </p:nvSpPr>
          <p:spPr>
            <a:xfrm>
              <a:off x="53800" y="48529"/>
              <a:ext cx="6239400" cy="897000"/>
            </a:xfrm>
            <a:prstGeom prst="rect">
              <a:avLst/>
            </a:prstGeom>
            <a:noFill/>
            <a:ln>
              <a:noFill/>
            </a:ln>
          </p:spPr>
          <p:txBody>
            <a:bodyPr spcFirstLastPara="1" wrap="square" lIns="91425" tIns="45700" rIns="91425" bIns="45700" anchor="ctr" anchorCtr="0">
              <a:noAutofit/>
            </a:bodyPr>
            <a:lstStyle/>
            <a:p>
              <a:pPr marR="0" fontAlgn="auto">
                <a:lnSpc>
                  <a:spcPct val="90000"/>
                </a:lnSpc>
                <a:spcBef>
                  <a:spcPts val="0"/>
                </a:spcBef>
                <a:spcAft>
                  <a:spcPts val="0"/>
                </a:spcAft>
                <a:buClr>
                  <a:schemeClr val="dk1"/>
                </a:buClr>
                <a:buSzPts val="2400"/>
                <a:buFont typeface="Calibri" panose="020F0502020204030204"/>
                <a:buNone/>
              </a:pPr>
              <a:r>
                <a:rPr lang="fr-FR" sz="2400" b="1" cap="none" noProof="1">
                  <a:solidFill>
                    <a:schemeClr val="dk1"/>
                  </a:solidFill>
                  <a:latin typeface="Calibri" panose="020F0502020204030204"/>
                  <a:ea typeface="Calibri" panose="020F0502020204030204"/>
                  <a:cs typeface="Calibri" panose="020F0502020204030204"/>
                  <a:sym typeface="Calibri" panose="020F0502020204030204"/>
                </a:rPr>
                <a:t>Carte du pays montrant les districts de mise en œuvre d</a:t>
              </a:r>
              <a:r>
                <a:rPr lang="en-US" altLang="fr-FR" sz="2400" b="1" cap="none" noProof="1">
                  <a:solidFill>
                    <a:schemeClr val="dk1"/>
                  </a:solidFill>
                  <a:latin typeface="Calibri" panose="020F0502020204030204"/>
                  <a:ea typeface="Calibri" panose="020F0502020204030204"/>
                  <a:cs typeface="Calibri" panose="020F0502020204030204"/>
                  <a:sym typeface="Calibri" panose="020F0502020204030204"/>
                </a:rPr>
                <a:t>e la CPS </a:t>
              </a:r>
            </a:p>
          </p:txBody>
        </p:sp>
      </p:grpSp>
      <p:pic>
        <p:nvPicPr>
          <p:cNvPr id="10" name="Picture 5" descr="A close up of a map&#10;&#10;Description generated with high confidence">
            <a:extLst>
              <a:ext uri="{FF2B5EF4-FFF2-40B4-BE49-F238E27FC236}">
                <a16:creationId xmlns:a16="http://schemas.microsoft.com/office/drawing/2014/main" id="{2CF43549-A040-417B-A3FD-7B1AF754053F}"/>
              </a:ext>
            </a:extLst>
          </p:cNvPr>
          <p:cNvPicPr/>
          <p:nvPr/>
        </p:nvPicPr>
        <p:blipFill rotWithShape="1">
          <a:blip r:embed="rId3">
            <a:extLst>
              <a:ext uri="{28A0092B-C50C-407E-A947-70E740481C1C}">
                <a14:useLocalDpi xmlns:a14="http://schemas.microsoft.com/office/drawing/2010/main" val="0"/>
              </a:ext>
            </a:extLst>
          </a:blip>
          <a:srcRect t="7649" b="5096"/>
          <a:stretch/>
        </p:blipFill>
        <p:spPr bwMode="auto">
          <a:xfrm>
            <a:off x="825607" y="2174874"/>
            <a:ext cx="3303374" cy="4403982"/>
          </a:xfrm>
          <a:prstGeom prst="rect">
            <a:avLst/>
          </a:prstGeom>
          <a:ln>
            <a:noFill/>
          </a:ln>
          <a:extLst>
            <a:ext uri="{53640926-AAD7-44D8-BBD7-CCE9431645EC}">
              <a14:shadowObscured xmlns:a14="http://schemas.microsoft.com/office/drawing/2010/main"/>
            </a:ext>
          </a:extLst>
        </p:spPr>
      </p:pic>
      <p:pic>
        <p:nvPicPr>
          <p:cNvPr id="11" name="Picture 5" descr="A close up of a map&#10;&#10;Description generated with high confidence">
            <a:extLst>
              <a:ext uri="{FF2B5EF4-FFF2-40B4-BE49-F238E27FC236}">
                <a16:creationId xmlns:a16="http://schemas.microsoft.com/office/drawing/2014/main" id="{2CF43549-A040-417B-A3FD-7B1AF754053F}"/>
              </a:ext>
            </a:extLst>
          </p:cNvPr>
          <p:cNvPicPr/>
          <p:nvPr/>
        </p:nvPicPr>
        <p:blipFill rotWithShape="1">
          <a:blip r:embed="rId3">
            <a:extLst>
              <a:ext uri="{28A0092B-C50C-407E-A947-70E740481C1C}">
                <a14:useLocalDpi xmlns:a14="http://schemas.microsoft.com/office/drawing/2010/main" val="0"/>
              </a:ext>
            </a:extLst>
          </a:blip>
          <a:srcRect t="7649" b="5096"/>
          <a:stretch/>
        </p:blipFill>
        <p:spPr bwMode="auto">
          <a:xfrm>
            <a:off x="5391364" y="2174874"/>
            <a:ext cx="3303374" cy="4403982"/>
          </a:xfrm>
          <a:prstGeom prst="rect">
            <a:avLst/>
          </a:prstGeom>
          <a:ln>
            <a:noFill/>
          </a:ln>
          <a:extLst>
            <a:ext uri="{53640926-AAD7-44D8-BBD7-CCE9431645EC}">
              <a14:shadowObscured xmlns:a14="http://schemas.microsoft.com/office/drawing/2010/main"/>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61" name="Google Shape;207;g207aaa14ad4_0_49"/>
          <p:cNvGrpSpPr/>
          <p:nvPr/>
        </p:nvGrpSpPr>
        <p:grpSpPr>
          <a:xfrm>
            <a:off x="284163" y="2830513"/>
            <a:ext cx="8593137" cy="1006475"/>
            <a:chOff x="0" y="0"/>
            <a:chExt cx="8592857" cy="1007184"/>
          </a:xfrm>
        </p:grpSpPr>
        <p:sp>
          <p:nvSpPr>
            <p:cNvPr id="40962" name="Google Shape;208;g207aaa14ad4_0_49"/>
            <p:cNvSpPr/>
            <p:nvPr/>
          </p:nvSpPr>
          <p:spPr>
            <a:xfrm>
              <a:off x="4280657" y="984"/>
              <a:ext cx="4312200" cy="1006200"/>
            </a:xfrm>
            <a:prstGeom prst="rightArrow">
              <a:avLst>
                <a:gd name="adj1" fmla="val 75000"/>
                <a:gd name="adj2" fmla="val 49999"/>
              </a:avLst>
            </a:prstGeom>
            <a:solidFill>
              <a:srgbClr val="FFF2CC"/>
            </a:solidFill>
            <a:ln w="25400" cap="flat" cmpd="sng">
              <a:solidFill>
                <a:srgbClr val="CFD7E7">
                  <a:alpha val="89409"/>
                </a:srgbClr>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40963" name="Google Shape;209;g207aaa14ad4_0_49"/>
            <p:cNvSpPr/>
            <p:nvPr/>
          </p:nvSpPr>
          <p:spPr>
            <a:xfrm>
              <a:off x="0" y="0"/>
              <a:ext cx="4275900" cy="1007100"/>
            </a:xfrm>
            <a:prstGeom prst="roundRect">
              <a:avLst>
                <a:gd name="adj" fmla="val 16667"/>
              </a:avLst>
            </a:prstGeom>
            <a:solidFill>
              <a:schemeClr val="bg1"/>
            </a:solidFill>
            <a:ln w="25400" cap="flat" cmpd="sng">
              <a:solidFill>
                <a:srgbClr val="366092"/>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210" name="Google Shape;210;g207aaa14ad4_0_49"/>
            <p:cNvSpPr txBox="1"/>
            <p:nvPr/>
          </p:nvSpPr>
          <p:spPr>
            <a:xfrm>
              <a:off x="49164" y="49164"/>
              <a:ext cx="4177500" cy="908700"/>
            </a:xfrm>
            <a:prstGeom prst="rect">
              <a:avLst/>
            </a:prstGeom>
            <a:noFill/>
            <a:ln>
              <a:noFill/>
            </a:ln>
          </p:spPr>
          <p:txBody>
            <a:bodyPr spcFirstLastPara="1" wrap="square" lIns="76200" tIns="38100" rIns="76200" bIns="38100" anchor="ctr" anchorCtr="0">
              <a:noAutofit/>
            </a:bodyPr>
            <a:lstStyle/>
            <a:p>
              <a:pPr marR="0" fontAlgn="auto">
                <a:lnSpc>
                  <a:spcPct val="90000"/>
                </a:lnSpc>
                <a:spcBef>
                  <a:spcPts val="0"/>
                </a:spcBef>
                <a:spcAft>
                  <a:spcPts val="0"/>
                </a:spcAft>
                <a:buClr>
                  <a:schemeClr val="dk1"/>
                </a:buClr>
                <a:buSzPts val="2000"/>
                <a:buFont typeface="Arial" panose="020B0604020202020204"/>
                <a:buNone/>
              </a:pPr>
              <a:r>
                <a:rPr lang="fr-FR" sz="3000" b="1" cap="none" noProof="1">
                  <a:solidFill>
                    <a:schemeClr val="dk1"/>
                  </a:solidFill>
                  <a:latin typeface="Arial" panose="020B0604020202020204"/>
                  <a:ea typeface="Arial" panose="020B0604020202020204"/>
                  <a:cs typeface="Arial" panose="020B0604020202020204"/>
                  <a:sym typeface="Arial" panose="020B0604020202020204"/>
                </a:rPr>
                <a:t>Focus</a:t>
              </a:r>
              <a:r>
                <a:rPr lang="en-US" altLang="fr-FR" sz="3000" b="1" cap="none" noProof="1">
                  <a:solidFill>
                    <a:schemeClr val="dk1"/>
                  </a:solidFill>
                  <a:latin typeface="Arial" panose="020B0604020202020204"/>
                  <a:ea typeface="Arial" panose="020B0604020202020204"/>
                  <a:cs typeface="Arial" panose="020B0604020202020204"/>
                  <a:sym typeface="Arial" panose="020B0604020202020204"/>
                </a:rPr>
                <a:t>: </a:t>
              </a:r>
              <a:r>
                <a:rPr lang="fr-FR" sz="3000" b="1" cap="none" noProof="1">
                  <a:solidFill>
                    <a:schemeClr val="dk1"/>
                  </a:solidFill>
                  <a:latin typeface="Arial" panose="020B0604020202020204"/>
                  <a:ea typeface="Arial" panose="020B0604020202020204"/>
                  <a:cs typeface="Arial" panose="020B0604020202020204"/>
                  <a:sym typeface="Arial" panose="020B0604020202020204"/>
                </a:rPr>
                <a:t> Pérennisation de la CPS   </a:t>
              </a:r>
              <a:endParaRPr sz="3000" b="1" cap="none" noProof="1">
                <a:solidFill>
                  <a:schemeClr val="dk1"/>
                </a:solidFill>
                <a:latin typeface="Arial" panose="020B0604020202020204"/>
                <a:ea typeface="Arial" panose="020B0604020202020204"/>
                <a:cs typeface="Arial" panose="020B0604020202020204"/>
                <a:sym typeface="Arial" panose="020B0604020202020204"/>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009" name="Google Shape;215;g2073e6c94da_0_119"/>
          <p:cNvGrpSpPr/>
          <p:nvPr/>
        </p:nvGrpSpPr>
        <p:grpSpPr>
          <a:xfrm>
            <a:off x="295275" y="115888"/>
            <a:ext cx="8591550" cy="1008062"/>
            <a:chOff x="0" y="0"/>
            <a:chExt cx="8592857" cy="1007184"/>
          </a:xfrm>
        </p:grpSpPr>
        <p:sp>
          <p:nvSpPr>
            <p:cNvPr id="43010" name="Google Shape;216;g2073e6c94da_0_119"/>
            <p:cNvSpPr/>
            <p:nvPr/>
          </p:nvSpPr>
          <p:spPr>
            <a:xfrm>
              <a:off x="4280657" y="984"/>
              <a:ext cx="4312200" cy="1006200"/>
            </a:xfrm>
            <a:prstGeom prst="rightArrow">
              <a:avLst>
                <a:gd name="adj1" fmla="val 75000"/>
                <a:gd name="adj2" fmla="val 49999"/>
              </a:avLst>
            </a:prstGeom>
            <a:solidFill>
              <a:srgbClr val="FFF2CC"/>
            </a:solidFill>
            <a:ln w="25400" cap="flat" cmpd="sng">
              <a:solidFill>
                <a:srgbClr val="CFD7E7">
                  <a:alpha val="89410"/>
                </a:srgbClr>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43011" name="Google Shape;217;g2073e6c94da_0_119"/>
            <p:cNvSpPr/>
            <p:nvPr/>
          </p:nvSpPr>
          <p:spPr>
            <a:xfrm>
              <a:off x="0" y="0"/>
              <a:ext cx="4275900" cy="1007100"/>
            </a:xfrm>
            <a:prstGeom prst="roundRect">
              <a:avLst>
                <a:gd name="adj" fmla="val 16667"/>
              </a:avLst>
            </a:prstGeom>
            <a:solidFill>
              <a:schemeClr val="bg1"/>
            </a:solidFill>
            <a:ln w="25400" cap="flat" cmpd="sng">
              <a:solidFill>
                <a:srgbClr val="366092"/>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218" name="Google Shape;218;g2073e6c94da_0_119"/>
            <p:cNvSpPr txBox="1"/>
            <p:nvPr/>
          </p:nvSpPr>
          <p:spPr>
            <a:xfrm>
              <a:off x="49164" y="49164"/>
              <a:ext cx="4177500" cy="908700"/>
            </a:xfrm>
            <a:prstGeom prst="rect">
              <a:avLst/>
            </a:prstGeom>
            <a:noFill/>
            <a:ln>
              <a:noFill/>
            </a:ln>
          </p:spPr>
          <p:txBody>
            <a:bodyPr spcFirstLastPara="1" wrap="square" lIns="76200" tIns="38100" rIns="76200" bIns="38100" anchor="ctr" anchorCtr="0">
              <a:noAutofit/>
            </a:bodyPr>
            <a:lstStyle/>
            <a:p>
              <a:pPr marR="0" fontAlgn="auto">
                <a:lnSpc>
                  <a:spcPct val="90000"/>
                </a:lnSpc>
                <a:spcBef>
                  <a:spcPts val="0"/>
                </a:spcBef>
                <a:spcAft>
                  <a:spcPts val="0"/>
                </a:spcAft>
                <a:buClr>
                  <a:schemeClr val="dk1"/>
                </a:buClr>
                <a:buSzPts val="2000"/>
                <a:buFont typeface="Arial" panose="020B0604020202020204"/>
                <a:buNone/>
              </a:pPr>
              <a:r>
                <a:rPr lang="fr-FR" sz="2000" b="1" cap="none" noProof="1">
                  <a:solidFill>
                    <a:schemeClr val="dk1"/>
                  </a:solidFill>
                  <a:latin typeface="Arial" panose="020B0604020202020204"/>
                  <a:ea typeface="Arial" panose="020B0604020202020204"/>
                  <a:cs typeface="Arial" panose="020B0604020202020204"/>
                  <a:sym typeface="Arial" panose="020B0604020202020204"/>
                </a:rPr>
                <a:t>Principaux enseignements tirés / innovation en 2022 : </a:t>
              </a:r>
              <a:r>
                <a:rPr lang="en-US" altLang="fr-FR" sz="2000" b="1" cap="none" noProof="1">
                  <a:solidFill>
                    <a:schemeClr val="dk1"/>
                  </a:solidFill>
                  <a:latin typeface="Arial" panose="020B0604020202020204"/>
                  <a:ea typeface="Arial" panose="020B0604020202020204"/>
                  <a:cs typeface="Arial" panose="020B0604020202020204"/>
                  <a:sym typeface="Arial" panose="020B0604020202020204"/>
                </a:rPr>
                <a:t>P</a:t>
              </a:r>
              <a:r>
                <a:rPr lang="fr-FR" sz="2000" b="1" cap="none" noProof="1">
                  <a:solidFill>
                    <a:schemeClr val="dk1"/>
                  </a:solidFill>
                  <a:latin typeface="Arial" panose="020B0604020202020204"/>
                  <a:ea typeface="Arial" panose="020B0604020202020204"/>
                  <a:cs typeface="Arial" panose="020B0604020202020204"/>
                  <a:sym typeface="Arial" panose="020B0604020202020204"/>
                </a:rPr>
                <a:t>érennisation de la CPS   </a:t>
              </a:r>
              <a:endParaRPr sz="2000" b="1" cap="none" noProof="1">
                <a:solidFill>
                  <a:schemeClr val="dk1"/>
                </a:solidFill>
                <a:latin typeface="Arial" panose="020B0604020202020204"/>
                <a:ea typeface="Arial" panose="020B0604020202020204"/>
                <a:cs typeface="Arial" panose="020B0604020202020204"/>
                <a:sym typeface="Arial" panose="020B0604020202020204"/>
              </a:endParaRPr>
            </a:p>
          </p:txBody>
        </p:sp>
      </p:grpSp>
      <p:sp>
        <p:nvSpPr>
          <p:cNvPr id="219" name="Google Shape;219;g2073e6c94da_0_119"/>
          <p:cNvSpPr txBox="1"/>
          <p:nvPr/>
        </p:nvSpPr>
        <p:spPr>
          <a:xfrm>
            <a:off x="198438" y="1268413"/>
            <a:ext cx="8766175" cy="5487988"/>
          </a:xfrm>
          <a:prstGeom prst="rect">
            <a:avLst/>
          </a:prstGeom>
          <a:noFill/>
          <a:ln>
            <a:noFill/>
          </a:ln>
        </p:spPr>
        <p:txBody>
          <a:bodyPr spcFirstLastPara="1" wrap="square" lIns="91425" tIns="45700" rIns="91425" bIns="45700" anchor="t" anchorCtr="0">
            <a:normAutofit/>
          </a:bodyPr>
          <a:lstStyle/>
          <a:p>
            <a:pPr marR="0" algn="just" fontAlgn="auto">
              <a:spcBef>
                <a:spcPts val="360"/>
              </a:spcBef>
              <a:spcAft>
                <a:spcPts val="0"/>
              </a:spcAft>
              <a:buClr>
                <a:srgbClr val="000000"/>
              </a:buClr>
              <a:buSzPts val="2400"/>
              <a:buFont typeface="Arial" panose="020B0604020202020204"/>
              <a:buNone/>
            </a:pPr>
            <a:r>
              <a:rPr lang="fr-FR" sz="2400" noProof="1">
                <a:solidFill>
                  <a:schemeClr val="dk1"/>
                </a:solidFill>
                <a:latin typeface="Calibri" panose="020F0502020204030204"/>
                <a:ea typeface="Calibri" panose="020F0502020204030204"/>
                <a:cs typeface="Calibri" panose="020F0502020204030204"/>
                <a:sym typeface="Calibri" panose="020F0502020204030204"/>
              </a:rPr>
              <a:t>Afin de :</a:t>
            </a:r>
          </a:p>
          <a:p>
            <a:pPr marR="0" algn="just" fontAlgn="auto">
              <a:spcBef>
                <a:spcPts val="360"/>
              </a:spcBef>
              <a:spcAft>
                <a:spcPts val="0"/>
              </a:spcAft>
              <a:buClr>
                <a:srgbClr val="000000"/>
              </a:buClr>
              <a:buSzPts val="2400"/>
              <a:buFont typeface="Arial" panose="020B0604020202020204"/>
              <a:buNone/>
            </a:pPr>
            <a:r>
              <a:rPr lang="fr-FR" sz="2400" noProof="1">
                <a:solidFill>
                  <a:schemeClr val="dk1"/>
                </a:solidFill>
                <a:latin typeface="Calibri" panose="020F0502020204030204"/>
                <a:ea typeface="Calibri" panose="020F0502020204030204"/>
                <a:cs typeface="Calibri" panose="020F0502020204030204"/>
                <a:sym typeface="Calibri" panose="020F0502020204030204"/>
              </a:rPr>
              <a:t>- palier au probable départ des partenaires et à la réduction /absence de financements;</a:t>
            </a:r>
          </a:p>
          <a:p>
            <a:pPr marR="0" algn="just" fontAlgn="auto">
              <a:spcBef>
                <a:spcPts val="360"/>
              </a:spcBef>
              <a:spcAft>
                <a:spcPts val="0"/>
              </a:spcAft>
              <a:buClr>
                <a:srgbClr val="000000"/>
              </a:buClr>
              <a:buSzPts val="2400"/>
              <a:buFont typeface="Arial" panose="020B0604020202020204"/>
              <a:buNone/>
            </a:pPr>
            <a:r>
              <a:rPr lang="fr-FR" sz="2400" noProof="1">
                <a:solidFill>
                  <a:schemeClr val="dk1"/>
                </a:solidFill>
                <a:latin typeface="Calibri" panose="020F0502020204030204"/>
                <a:ea typeface="Calibri" panose="020F0502020204030204"/>
                <a:cs typeface="Calibri" panose="020F0502020204030204"/>
                <a:sym typeface="Calibri" panose="020F0502020204030204"/>
              </a:rPr>
              <a:t>- faciliter l’appropriation de la CPS par les ressources du système de santé (CDS, , CAS,ASCP…) et les membres de la communauté. </a:t>
            </a:r>
          </a:p>
          <a:p>
            <a:pPr marR="0" fontAlgn="auto">
              <a:spcBef>
                <a:spcPts val="360"/>
              </a:spcBef>
              <a:spcAft>
                <a:spcPts val="0"/>
              </a:spcAft>
              <a:buClr>
                <a:srgbClr val="000000"/>
              </a:buClr>
              <a:buSzPts val="2400"/>
              <a:buFont typeface="Arial" panose="020B0604020202020204"/>
              <a:buNone/>
            </a:pPr>
            <a:endParaRPr lang="fr-FR" sz="2400" noProof="1">
              <a:solidFill>
                <a:schemeClr val="dk1"/>
              </a:solidFill>
              <a:latin typeface="Calibri" panose="020F0502020204030204"/>
              <a:ea typeface="Calibri" panose="020F0502020204030204"/>
              <a:cs typeface="Calibri" panose="020F0502020204030204"/>
              <a:sym typeface="Calibri" panose="020F0502020204030204"/>
            </a:endParaRPr>
          </a:p>
          <a:p>
            <a:pPr marR="0" fontAlgn="auto">
              <a:spcBef>
                <a:spcPts val="360"/>
              </a:spcBef>
              <a:spcAft>
                <a:spcPts val="0"/>
              </a:spcAft>
              <a:buClr>
                <a:srgbClr val="000000"/>
              </a:buClr>
              <a:buSzPts val="2400"/>
              <a:buFont typeface="Arial" panose="020B0604020202020204"/>
              <a:buNone/>
            </a:pPr>
            <a:r>
              <a:rPr lang="fr-FR" sz="2400" noProof="1">
                <a:solidFill>
                  <a:schemeClr val="dk1"/>
                </a:solidFill>
                <a:latin typeface="Calibri" panose="020F0502020204030204"/>
                <a:ea typeface="Calibri" panose="020F0502020204030204"/>
                <a:cs typeface="Calibri" panose="020F0502020204030204"/>
                <a:sym typeface="Calibri" panose="020F0502020204030204"/>
              </a:rPr>
              <a:t>                      determiner une stratégie de mise en œuvre supportable par le système de santé.</a:t>
            </a:r>
          </a:p>
          <a:p>
            <a:pPr marR="0" fontAlgn="auto">
              <a:spcBef>
                <a:spcPts val="360"/>
              </a:spcBef>
              <a:spcAft>
                <a:spcPts val="0"/>
              </a:spcAft>
              <a:buClr>
                <a:srgbClr val="000000"/>
              </a:buClr>
              <a:buSzPts val="2400"/>
              <a:buFont typeface="Arial" panose="020B0604020202020204"/>
              <a:buNone/>
            </a:pPr>
            <a:endParaRPr lang="fr-FR" sz="2400" noProof="1">
              <a:solidFill>
                <a:schemeClr val="dk1"/>
              </a:solidFill>
              <a:latin typeface="Calibri" panose="020F0502020204030204"/>
              <a:ea typeface="Calibri" panose="020F0502020204030204"/>
              <a:cs typeface="Calibri" panose="020F0502020204030204"/>
              <a:sym typeface="Calibri" panose="020F0502020204030204"/>
            </a:endParaRPr>
          </a:p>
          <a:p>
            <a:pPr marR="0" fontAlgn="auto">
              <a:spcBef>
                <a:spcPts val="360"/>
              </a:spcBef>
              <a:spcAft>
                <a:spcPts val="0"/>
              </a:spcAft>
              <a:buClr>
                <a:srgbClr val="000000"/>
              </a:buClr>
              <a:buSzPts val="2400"/>
              <a:buFont typeface="Arial" panose="020B0604020202020204"/>
              <a:buNone/>
            </a:pPr>
            <a:r>
              <a:rPr lang="fr-FR" sz="2400" noProof="1">
                <a:solidFill>
                  <a:schemeClr val="dk1"/>
                </a:solidFill>
                <a:latin typeface="Calibri" panose="020F0502020204030204"/>
                <a:ea typeface="Calibri" panose="020F0502020204030204"/>
                <a:cs typeface="Calibri" panose="020F0502020204030204"/>
                <a:sym typeface="Calibri" panose="020F0502020204030204"/>
              </a:rPr>
              <a:t>A cet effet, nous avons développé une stratégie de distribution de la SPAQ lors de la Campagne en mode routine , c’est-à-dire utilisant les ressources du système de santé.</a:t>
            </a:r>
            <a:endParaRPr lang="fr-FR" sz="2400" cap="none" noProof="1">
              <a:solidFill>
                <a:schemeClr val="dk1"/>
              </a:solidFill>
              <a:latin typeface="Calibri" panose="020F0502020204030204"/>
              <a:ea typeface="Calibri" panose="020F0502020204030204"/>
              <a:cs typeface="Calibri" panose="020F0502020204030204"/>
              <a:sym typeface="Calibri" panose="020F0502020204030204"/>
            </a:endParaRPr>
          </a:p>
          <a:p>
            <a:pPr marR="0" fontAlgn="auto">
              <a:spcBef>
                <a:spcPts val="360"/>
              </a:spcBef>
              <a:spcAft>
                <a:spcPts val="0"/>
              </a:spcAft>
              <a:buClr>
                <a:srgbClr val="000000"/>
              </a:buClr>
              <a:buSzPts val="2400"/>
              <a:buFont typeface="Arial" panose="020B0604020202020204"/>
              <a:buNone/>
            </a:pPr>
            <a:endParaRPr lang="en-US" sz="2400" noProof="1">
              <a:solidFill>
                <a:schemeClr val="dk1"/>
              </a:solidFill>
              <a:latin typeface="Calibri" panose="020F0502020204030204"/>
              <a:ea typeface="Calibri" panose="020F0502020204030204"/>
              <a:cs typeface="Calibri" panose="020F0502020204030204"/>
              <a:sym typeface="Calibri" panose="020F0502020204030204"/>
            </a:endParaRPr>
          </a:p>
        </p:txBody>
      </p:sp>
      <p:sp>
        <p:nvSpPr>
          <p:cNvPr id="2" name="Flèche droite 1"/>
          <p:cNvSpPr/>
          <p:nvPr/>
        </p:nvSpPr>
        <p:spPr>
          <a:xfrm>
            <a:off x="344432" y="3822493"/>
            <a:ext cx="1301488" cy="3798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057" name="Google Shape;224;g2073e6c94da_0_127"/>
          <p:cNvGrpSpPr/>
          <p:nvPr/>
        </p:nvGrpSpPr>
        <p:grpSpPr>
          <a:xfrm>
            <a:off x="295275" y="115888"/>
            <a:ext cx="8591550" cy="1008062"/>
            <a:chOff x="0" y="0"/>
            <a:chExt cx="8592857" cy="1007184"/>
          </a:xfrm>
        </p:grpSpPr>
        <p:sp>
          <p:nvSpPr>
            <p:cNvPr id="45058" name="Google Shape;225;g2073e6c94da_0_127"/>
            <p:cNvSpPr/>
            <p:nvPr/>
          </p:nvSpPr>
          <p:spPr>
            <a:xfrm>
              <a:off x="4280657" y="984"/>
              <a:ext cx="4312200" cy="1006200"/>
            </a:xfrm>
            <a:prstGeom prst="rightArrow">
              <a:avLst>
                <a:gd name="adj1" fmla="val 75000"/>
                <a:gd name="adj2" fmla="val 49999"/>
              </a:avLst>
            </a:prstGeom>
            <a:solidFill>
              <a:srgbClr val="FFF2CC"/>
            </a:solidFill>
            <a:ln w="25400" cap="flat" cmpd="sng">
              <a:solidFill>
                <a:srgbClr val="CFD7E7">
                  <a:alpha val="89410"/>
                </a:srgbClr>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45059" name="Google Shape;226;g2073e6c94da_0_127"/>
            <p:cNvSpPr/>
            <p:nvPr/>
          </p:nvSpPr>
          <p:spPr>
            <a:xfrm>
              <a:off x="0" y="0"/>
              <a:ext cx="4275900" cy="1007100"/>
            </a:xfrm>
            <a:prstGeom prst="roundRect">
              <a:avLst>
                <a:gd name="adj" fmla="val 16667"/>
              </a:avLst>
            </a:prstGeom>
            <a:solidFill>
              <a:schemeClr val="bg1"/>
            </a:solidFill>
            <a:ln w="25400" cap="flat" cmpd="sng">
              <a:solidFill>
                <a:srgbClr val="366092"/>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227" name="Google Shape;227;g2073e6c94da_0_127"/>
            <p:cNvSpPr txBox="1"/>
            <p:nvPr/>
          </p:nvSpPr>
          <p:spPr>
            <a:xfrm>
              <a:off x="49164" y="49164"/>
              <a:ext cx="4177500" cy="908700"/>
            </a:xfrm>
            <a:prstGeom prst="rect">
              <a:avLst/>
            </a:prstGeom>
            <a:noFill/>
            <a:ln>
              <a:noFill/>
            </a:ln>
          </p:spPr>
          <p:txBody>
            <a:bodyPr spcFirstLastPara="1" wrap="square" lIns="76200" tIns="38100" rIns="76200" bIns="38100" anchor="ctr" anchorCtr="0">
              <a:noAutofit/>
            </a:bodyPr>
            <a:lstStyle/>
            <a:p>
              <a:pPr marR="0" fontAlgn="auto">
                <a:lnSpc>
                  <a:spcPct val="90000"/>
                </a:lnSpc>
                <a:spcBef>
                  <a:spcPts val="0"/>
                </a:spcBef>
                <a:spcAft>
                  <a:spcPts val="0"/>
                </a:spcAft>
                <a:buClr>
                  <a:schemeClr val="dk1"/>
                </a:buClr>
                <a:buSzPts val="2000"/>
                <a:buFont typeface="Arial" panose="020B0604020202020204"/>
                <a:buNone/>
              </a:pPr>
              <a:r>
                <a:rPr lang="fr-FR" sz="2000" b="1" cap="none" noProof="1">
                  <a:solidFill>
                    <a:schemeClr val="dk1"/>
                  </a:solidFill>
                  <a:latin typeface="Arial" panose="020B0604020202020204"/>
                  <a:ea typeface="Arial" panose="020B0604020202020204"/>
                  <a:cs typeface="Arial" panose="020B0604020202020204"/>
                  <a:sym typeface="Arial" panose="020B0604020202020204"/>
                </a:rPr>
                <a:t>Principaux enseignements tirés / innovation en 2022 : Pérennisation de la CPS </a:t>
              </a:r>
            </a:p>
          </p:txBody>
        </p:sp>
      </p:grpSp>
      <p:sp>
        <p:nvSpPr>
          <p:cNvPr id="228" name="Google Shape;228;g2073e6c94da_0_127"/>
          <p:cNvSpPr txBox="1"/>
          <p:nvPr/>
        </p:nvSpPr>
        <p:spPr>
          <a:xfrm>
            <a:off x="198438" y="1268413"/>
            <a:ext cx="8766175" cy="5487988"/>
          </a:xfrm>
          <a:prstGeom prst="rect">
            <a:avLst/>
          </a:prstGeom>
          <a:noFill/>
          <a:ln>
            <a:noFill/>
          </a:ln>
        </p:spPr>
        <p:txBody>
          <a:bodyPr spcFirstLastPara="1" wrap="square" lIns="91425" tIns="45700" rIns="91425" bIns="45700" anchor="t" anchorCtr="0">
            <a:normAutofit/>
          </a:bodyPr>
          <a:lstStyle/>
          <a:p>
            <a:pPr marR="0" fontAlgn="auto">
              <a:spcBef>
                <a:spcPts val="360"/>
              </a:spcBef>
              <a:spcAft>
                <a:spcPts val="0"/>
              </a:spcAft>
              <a:buClr>
                <a:srgbClr val="000000"/>
              </a:buClr>
              <a:buSzPts val="2400"/>
              <a:buFont typeface="Arial" panose="020B0604020202020204"/>
              <a:buNone/>
            </a:pPr>
            <a:r>
              <a:rPr lang="fr-FR" sz="2400" cap="none" noProof="1">
                <a:solidFill>
                  <a:schemeClr val="dk1"/>
                </a:solidFill>
                <a:latin typeface="Calibri" panose="020F0502020204030204"/>
                <a:ea typeface="Calibri" panose="020F0502020204030204"/>
                <a:cs typeface="Calibri" panose="020F0502020204030204"/>
                <a:sym typeface="Calibri" panose="020F0502020204030204"/>
              </a:rPr>
              <a:t>Quelle était la conception de l'innovation ?</a:t>
            </a:r>
          </a:p>
          <a:p>
            <a:pPr marR="0" fontAlgn="auto">
              <a:spcBef>
                <a:spcPts val="360"/>
              </a:spcBef>
              <a:spcAft>
                <a:spcPts val="0"/>
              </a:spcAft>
              <a:buClr>
                <a:srgbClr val="000000"/>
              </a:buClr>
              <a:buSzPts val="2400"/>
              <a:buFont typeface="Arial" panose="020B0604020202020204"/>
              <a:buNone/>
            </a:pPr>
            <a:endParaRPr lang="en-US" sz="2400" noProof="1">
              <a:solidFill>
                <a:schemeClr val="dk1"/>
              </a:solidFill>
              <a:latin typeface="Calibri" panose="020F0502020204030204"/>
              <a:ea typeface="Calibri" panose="020F0502020204030204"/>
              <a:cs typeface="Calibri" panose="020F0502020204030204"/>
              <a:sym typeface="Calibri" panose="020F0502020204030204"/>
            </a:endParaRPr>
          </a:p>
          <a:p>
            <a:pPr marR="0" algn="just" fontAlgn="auto">
              <a:spcBef>
                <a:spcPts val="360"/>
              </a:spcBef>
              <a:spcAft>
                <a:spcPts val="0"/>
              </a:spcAft>
              <a:buClr>
                <a:srgbClr val="000000"/>
              </a:buClr>
              <a:buSzPts val="2400"/>
              <a:buFont typeface="Arial" panose="020B0604020202020204"/>
              <a:buNone/>
            </a:pPr>
            <a:r>
              <a:rPr lang="en-US" sz="2400" cap="none" noProof="1">
                <a:solidFill>
                  <a:schemeClr val="dk1"/>
                </a:solidFill>
                <a:latin typeface="Calibri" panose="020F0502020204030204"/>
                <a:ea typeface="Calibri" panose="020F0502020204030204"/>
                <a:cs typeface="Calibri" panose="020F0502020204030204"/>
                <a:sym typeface="Calibri" panose="020F0502020204030204"/>
              </a:rPr>
              <a:t>Developper une strategie de distribution de la SPAQ moins couteuse, favorisant l’appropriation de la stratégie par la communauté,  utilisant les ressources du systeme, pouvant etre supporté par le systeme et pouvant etre menée perennement par le système de santé.</a:t>
            </a:r>
            <a:endParaRPr sz="2400" cap="none" noProof="1">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105" name="Google Shape;233;g2073e6c94da_0_135"/>
          <p:cNvGrpSpPr/>
          <p:nvPr/>
        </p:nvGrpSpPr>
        <p:grpSpPr>
          <a:xfrm>
            <a:off x="295275" y="115888"/>
            <a:ext cx="8591550" cy="1008062"/>
            <a:chOff x="0" y="0"/>
            <a:chExt cx="8592857" cy="1007184"/>
          </a:xfrm>
        </p:grpSpPr>
        <p:sp>
          <p:nvSpPr>
            <p:cNvPr id="47106" name="Google Shape;234;g2073e6c94da_0_135"/>
            <p:cNvSpPr/>
            <p:nvPr/>
          </p:nvSpPr>
          <p:spPr>
            <a:xfrm>
              <a:off x="4280657" y="984"/>
              <a:ext cx="4312200" cy="1006200"/>
            </a:xfrm>
            <a:prstGeom prst="rightArrow">
              <a:avLst>
                <a:gd name="adj1" fmla="val 75000"/>
                <a:gd name="adj2" fmla="val 49999"/>
              </a:avLst>
            </a:prstGeom>
            <a:solidFill>
              <a:srgbClr val="FFF2CC"/>
            </a:solidFill>
            <a:ln w="25400" cap="flat" cmpd="sng">
              <a:solidFill>
                <a:srgbClr val="CFD7E7">
                  <a:alpha val="89410"/>
                </a:srgbClr>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47107" name="Google Shape;235;g2073e6c94da_0_135"/>
            <p:cNvSpPr/>
            <p:nvPr/>
          </p:nvSpPr>
          <p:spPr>
            <a:xfrm>
              <a:off x="0" y="0"/>
              <a:ext cx="4275900" cy="1007100"/>
            </a:xfrm>
            <a:prstGeom prst="roundRect">
              <a:avLst>
                <a:gd name="adj" fmla="val 16667"/>
              </a:avLst>
            </a:prstGeom>
            <a:solidFill>
              <a:schemeClr val="bg1"/>
            </a:solidFill>
            <a:ln w="25400" cap="flat" cmpd="sng">
              <a:solidFill>
                <a:srgbClr val="366092"/>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236" name="Google Shape;236;g2073e6c94da_0_135"/>
            <p:cNvSpPr txBox="1"/>
            <p:nvPr/>
          </p:nvSpPr>
          <p:spPr>
            <a:xfrm>
              <a:off x="49164" y="49164"/>
              <a:ext cx="4177500" cy="908700"/>
            </a:xfrm>
            <a:prstGeom prst="rect">
              <a:avLst/>
            </a:prstGeom>
            <a:noFill/>
            <a:ln>
              <a:noFill/>
            </a:ln>
          </p:spPr>
          <p:txBody>
            <a:bodyPr spcFirstLastPara="1" wrap="square" lIns="76200" tIns="38100" rIns="76200" bIns="38100" anchor="ctr" anchorCtr="0">
              <a:noAutofit/>
            </a:bodyPr>
            <a:lstStyle/>
            <a:p>
              <a:pPr marR="0" fontAlgn="auto">
                <a:lnSpc>
                  <a:spcPct val="90000"/>
                </a:lnSpc>
                <a:spcBef>
                  <a:spcPts val="0"/>
                </a:spcBef>
                <a:spcAft>
                  <a:spcPts val="0"/>
                </a:spcAft>
                <a:buClr>
                  <a:schemeClr val="dk1"/>
                </a:buClr>
                <a:buSzPts val="2000"/>
                <a:buFont typeface="Arial" panose="020B0604020202020204"/>
                <a:buNone/>
              </a:pPr>
              <a:r>
                <a:rPr lang="fr-FR" sz="2000" b="1" cap="none" noProof="1">
                  <a:solidFill>
                    <a:schemeClr val="dk1"/>
                  </a:solidFill>
                  <a:latin typeface="Arial" panose="020B0604020202020204"/>
                  <a:ea typeface="Arial" panose="020B0604020202020204"/>
                  <a:cs typeface="Arial" panose="020B0604020202020204"/>
                  <a:sym typeface="Arial" panose="020B0604020202020204"/>
                </a:rPr>
                <a:t>Principaux enseignements tirés / innovation en 2022 : </a:t>
              </a:r>
              <a:r>
                <a:rPr lang="fr-FR" sz="2000" b="1" noProof="1">
                  <a:solidFill>
                    <a:schemeClr val="dk1"/>
                  </a:solidFill>
                  <a:latin typeface="Arial" panose="020B0604020202020204"/>
                  <a:ea typeface="Arial" panose="020B0604020202020204"/>
                  <a:cs typeface="Arial" panose="020B0604020202020204"/>
                  <a:sym typeface="Arial" panose="020B0604020202020204"/>
                </a:rPr>
                <a:t>Pérennisation de la CPS </a:t>
              </a:r>
              <a:r>
                <a:rPr lang="fr-FR" sz="2000" b="1" cap="none" noProof="1">
                  <a:solidFill>
                    <a:schemeClr val="dk1"/>
                  </a:solidFill>
                  <a:latin typeface="Arial" panose="020B0604020202020204"/>
                  <a:ea typeface="Arial" panose="020B0604020202020204"/>
                  <a:cs typeface="Arial" panose="020B0604020202020204"/>
                  <a:sym typeface="Arial" panose="020B0604020202020204"/>
                </a:rPr>
                <a:t> </a:t>
              </a:r>
              <a:endParaRPr sz="2000" b="1" cap="none" noProof="1">
                <a:solidFill>
                  <a:schemeClr val="dk1"/>
                </a:solidFill>
                <a:latin typeface="Arial" panose="020B0604020202020204"/>
                <a:ea typeface="Arial" panose="020B0604020202020204"/>
                <a:cs typeface="Arial" panose="020B0604020202020204"/>
                <a:sym typeface="Arial" panose="020B0604020202020204"/>
              </a:endParaRPr>
            </a:p>
          </p:txBody>
        </p:sp>
      </p:grpSp>
      <p:sp>
        <p:nvSpPr>
          <p:cNvPr id="237" name="Google Shape;237;g2073e6c94da_0_135"/>
          <p:cNvSpPr txBox="1"/>
          <p:nvPr/>
        </p:nvSpPr>
        <p:spPr>
          <a:xfrm>
            <a:off x="198438" y="1268413"/>
            <a:ext cx="8766175" cy="5487988"/>
          </a:xfrm>
          <a:prstGeom prst="rect">
            <a:avLst/>
          </a:prstGeom>
          <a:noFill/>
          <a:ln>
            <a:noFill/>
          </a:ln>
        </p:spPr>
        <p:txBody>
          <a:bodyPr spcFirstLastPara="1" wrap="square" lIns="91425" tIns="45700" rIns="91425" bIns="45700" anchor="t" anchorCtr="0">
            <a:normAutofit/>
          </a:bodyPr>
          <a:lstStyle/>
          <a:p>
            <a:pPr marR="0" fontAlgn="auto">
              <a:spcBef>
                <a:spcPts val="360"/>
              </a:spcBef>
              <a:spcAft>
                <a:spcPts val="0"/>
              </a:spcAft>
              <a:buClr>
                <a:srgbClr val="000000"/>
              </a:buClr>
              <a:buSzPts val="2400"/>
              <a:buFont typeface="Arial" panose="020B0604020202020204"/>
              <a:buNone/>
            </a:pPr>
            <a:r>
              <a:rPr lang="fr-FR" sz="2400" cap="none" noProof="1">
                <a:solidFill>
                  <a:schemeClr val="dk1"/>
                </a:solidFill>
                <a:latin typeface="Calibri" panose="020F0502020204030204"/>
                <a:ea typeface="Calibri" panose="020F0502020204030204"/>
                <a:cs typeface="Calibri" panose="020F0502020204030204"/>
                <a:sym typeface="Calibri" panose="020F0502020204030204"/>
              </a:rPr>
              <a:t>Quels sont les défis que vous avez dû relever ?</a:t>
            </a:r>
          </a:p>
          <a:p>
            <a:pPr marR="0" fontAlgn="auto">
              <a:spcBef>
                <a:spcPts val="360"/>
              </a:spcBef>
              <a:spcAft>
                <a:spcPts val="0"/>
              </a:spcAft>
              <a:buClr>
                <a:srgbClr val="000000"/>
              </a:buClr>
              <a:buSzPts val="2400"/>
              <a:buFont typeface="Arial" panose="020B0604020202020204"/>
              <a:buNone/>
            </a:pPr>
            <a:endParaRPr lang="en-US" sz="2400" noProof="1">
              <a:solidFill>
                <a:schemeClr val="dk1"/>
              </a:solidFill>
              <a:latin typeface="Calibri" panose="020F0502020204030204"/>
              <a:ea typeface="Calibri" panose="020F0502020204030204"/>
              <a:cs typeface="Calibri" panose="020F0502020204030204"/>
              <a:sym typeface="Calibri" panose="020F0502020204030204"/>
            </a:endParaRPr>
          </a:p>
          <a:p>
            <a:pPr marL="342900" marR="0" indent="-342900" fontAlgn="auto">
              <a:spcBef>
                <a:spcPts val="360"/>
              </a:spcBef>
              <a:spcAft>
                <a:spcPts val="0"/>
              </a:spcAft>
              <a:buClr>
                <a:srgbClr val="000000"/>
              </a:buClr>
              <a:buSzPts val="2400"/>
              <a:buFontTx/>
              <a:buChar char="-"/>
            </a:pPr>
            <a:r>
              <a:rPr lang="en-US" sz="2400" cap="none" noProof="1">
                <a:solidFill>
                  <a:schemeClr val="dk1"/>
                </a:solidFill>
                <a:latin typeface="Calibri" panose="020F0502020204030204"/>
                <a:ea typeface="Calibri" panose="020F0502020204030204"/>
                <a:cs typeface="Calibri" panose="020F0502020204030204"/>
                <a:sym typeface="Calibri" panose="020F0502020204030204"/>
              </a:rPr>
              <a:t>Appropriation de l’activite par les CDS</a:t>
            </a:r>
          </a:p>
          <a:p>
            <a:pPr marL="342900" marR="0" indent="-342900" fontAlgn="auto">
              <a:spcBef>
                <a:spcPts val="360"/>
              </a:spcBef>
              <a:spcAft>
                <a:spcPts val="0"/>
              </a:spcAft>
              <a:buClr>
                <a:srgbClr val="000000"/>
              </a:buClr>
              <a:buSzPts val="2400"/>
              <a:buFontTx/>
              <a:buChar char="-"/>
            </a:pPr>
            <a:r>
              <a:rPr lang="en-US" sz="2400" noProof="1">
                <a:solidFill>
                  <a:schemeClr val="dk1"/>
                </a:solidFill>
                <a:latin typeface="Calibri" panose="020F0502020204030204"/>
                <a:ea typeface="Calibri" panose="020F0502020204030204"/>
                <a:cs typeface="Calibri" panose="020F0502020204030204"/>
                <a:sym typeface="Calibri" panose="020F0502020204030204"/>
              </a:rPr>
              <a:t>Combler les gaps d’ASCP dans les DS </a:t>
            </a:r>
            <a:endParaRPr lang="en-US" sz="2400" cap="none" noProof="1">
              <a:solidFill>
                <a:schemeClr val="dk1"/>
              </a:solidFill>
              <a:latin typeface="Calibri" panose="020F0502020204030204"/>
              <a:ea typeface="Calibri" panose="020F0502020204030204"/>
              <a:cs typeface="Calibri" panose="020F0502020204030204"/>
              <a:sym typeface="Calibri" panose="020F0502020204030204"/>
            </a:endParaRPr>
          </a:p>
          <a:p>
            <a:pPr marR="0" fontAlgn="auto">
              <a:spcBef>
                <a:spcPts val="360"/>
              </a:spcBef>
              <a:spcAft>
                <a:spcPts val="0"/>
              </a:spcAft>
              <a:buClr>
                <a:srgbClr val="000000"/>
              </a:buClr>
              <a:buSzPts val="2400"/>
              <a:buFont typeface="Arial" panose="020B0604020202020204"/>
              <a:buNone/>
            </a:pPr>
            <a:r>
              <a:rPr lang="en-US" sz="2400" noProof="1">
                <a:solidFill>
                  <a:schemeClr val="dk1"/>
                </a:solidFill>
                <a:latin typeface="Calibri" panose="020F0502020204030204"/>
                <a:ea typeface="Calibri" panose="020F0502020204030204"/>
                <a:cs typeface="Calibri" panose="020F0502020204030204"/>
                <a:sym typeface="Calibri" panose="020F0502020204030204"/>
              </a:rPr>
              <a:t>-    Suivi de l’administration de la SPAQ avec le respect des intervalles entre les cycles de 28 jours.</a:t>
            </a:r>
          </a:p>
          <a:p>
            <a:pPr marR="0" fontAlgn="auto">
              <a:spcBef>
                <a:spcPts val="360"/>
              </a:spcBef>
              <a:spcAft>
                <a:spcPts val="0"/>
              </a:spcAft>
              <a:buClr>
                <a:srgbClr val="000000"/>
              </a:buClr>
              <a:buSzPts val="2400"/>
              <a:buFont typeface="Arial" panose="020B0604020202020204"/>
              <a:buNone/>
            </a:pPr>
            <a:r>
              <a:rPr lang="en-US" sz="2400" cap="none" noProof="1">
                <a:solidFill>
                  <a:schemeClr val="dk1"/>
                </a:solidFill>
                <a:latin typeface="Calibri" panose="020F0502020204030204"/>
                <a:ea typeface="Calibri" panose="020F0502020204030204"/>
                <a:cs typeface="Calibri" panose="020F0502020204030204"/>
                <a:sym typeface="Calibri" panose="020F0502020204030204"/>
              </a:rPr>
              <a:t>-    Allocation de la charge du travail journaliere.</a:t>
            </a:r>
          </a:p>
          <a:p>
            <a:pPr marR="0" fontAlgn="auto">
              <a:spcBef>
                <a:spcPts val="360"/>
              </a:spcBef>
              <a:spcAft>
                <a:spcPts val="0"/>
              </a:spcAft>
              <a:buClr>
                <a:srgbClr val="000000"/>
              </a:buClr>
              <a:buSzPts val="2400"/>
              <a:buFont typeface="Arial" panose="020B0604020202020204"/>
              <a:buNone/>
            </a:pPr>
            <a:r>
              <a:rPr lang="en-US" sz="2400" cap="none" noProof="1">
                <a:solidFill>
                  <a:schemeClr val="dk1"/>
                </a:solidFill>
                <a:latin typeface="Calibri" panose="020F0502020204030204"/>
                <a:ea typeface="Calibri" panose="020F0502020204030204"/>
                <a:cs typeface="Calibri" panose="020F0502020204030204"/>
                <a:sym typeface="Calibri" panose="020F0502020204030204"/>
              </a:rPr>
              <a:t>-    Garder les ASCp motives durant toute l’activité.</a:t>
            </a:r>
          </a:p>
          <a:p>
            <a:pPr marR="0" fontAlgn="auto">
              <a:spcBef>
                <a:spcPts val="360"/>
              </a:spcBef>
              <a:spcAft>
                <a:spcPts val="0"/>
              </a:spcAft>
              <a:buClr>
                <a:srgbClr val="000000"/>
              </a:buClr>
              <a:buSzPts val="2400"/>
              <a:buFont typeface="Arial" panose="020B0604020202020204"/>
              <a:buNone/>
            </a:pPr>
            <a:endParaRPr sz="2400" cap="none" noProof="1">
              <a:solidFill>
                <a:schemeClr val="dk1"/>
              </a:solidFill>
              <a:latin typeface="Calibri" panose="020F0502020204030204"/>
              <a:ea typeface="Calibri" panose="020F0502020204030204"/>
              <a:cs typeface="Calibri" panose="020F0502020204030204"/>
              <a:sym typeface="Calibri" panose="020F0502020204030204"/>
            </a:endParaRPr>
          </a:p>
          <a:p>
            <a:pPr marR="0" fontAlgn="auto">
              <a:spcBef>
                <a:spcPts val="360"/>
              </a:spcBef>
              <a:spcAft>
                <a:spcPts val="0"/>
              </a:spcAft>
              <a:buClr>
                <a:srgbClr val="000000"/>
              </a:buClr>
              <a:buSzPts val="2400"/>
              <a:buFont typeface="Arial" panose="020B0604020202020204"/>
              <a:buNone/>
            </a:pPr>
            <a:endParaRPr sz="2400" cap="none" noProof="1">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153" name="Google Shape;242;g2073e6c94da_0_143"/>
          <p:cNvGrpSpPr/>
          <p:nvPr/>
        </p:nvGrpSpPr>
        <p:grpSpPr>
          <a:xfrm>
            <a:off x="98206" y="112542"/>
            <a:ext cx="8593137" cy="1006475"/>
            <a:chOff x="0" y="0"/>
            <a:chExt cx="8592857" cy="1007184"/>
          </a:xfrm>
        </p:grpSpPr>
        <p:sp>
          <p:nvSpPr>
            <p:cNvPr id="49154" name="Google Shape;243;g2073e6c94da_0_143"/>
            <p:cNvSpPr/>
            <p:nvPr/>
          </p:nvSpPr>
          <p:spPr>
            <a:xfrm>
              <a:off x="4280657" y="984"/>
              <a:ext cx="4312200" cy="1006200"/>
            </a:xfrm>
            <a:prstGeom prst="rightArrow">
              <a:avLst>
                <a:gd name="adj1" fmla="val 75000"/>
                <a:gd name="adj2" fmla="val 49999"/>
              </a:avLst>
            </a:prstGeom>
            <a:solidFill>
              <a:srgbClr val="FFF2CC"/>
            </a:solidFill>
            <a:ln w="25400" cap="flat" cmpd="sng">
              <a:solidFill>
                <a:srgbClr val="CFD7E7">
                  <a:alpha val="89410"/>
                </a:srgbClr>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49155" name="Google Shape;244;g2073e6c94da_0_143"/>
            <p:cNvSpPr/>
            <p:nvPr/>
          </p:nvSpPr>
          <p:spPr>
            <a:xfrm>
              <a:off x="0" y="0"/>
              <a:ext cx="4275900" cy="1007100"/>
            </a:xfrm>
            <a:prstGeom prst="roundRect">
              <a:avLst>
                <a:gd name="adj" fmla="val 16667"/>
              </a:avLst>
            </a:prstGeom>
            <a:solidFill>
              <a:schemeClr val="bg1"/>
            </a:solidFill>
            <a:ln w="25400" cap="flat" cmpd="sng">
              <a:solidFill>
                <a:srgbClr val="366092"/>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245" name="Google Shape;245;g2073e6c94da_0_143"/>
            <p:cNvSpPr txBox="1"/>
            <p:nvPr/>
          </p:nvSpPr>
          <p:spPr>
            <a:xfrm>
              <a:off x="49164" y="49164"/>
              <a:ext cx="4177500" cy="908700"/>
            </a:xfrm>
            <a:prstGeom prst="rect">
              <a:avLst/>
            </a:prstGeom>
            <a:noFill/>
            <a:ln>
              <a:noFill/>
            </a:ln>
          </p:spPr>
          <p:txBody>
            <a:bodyPr spcFirstLastPara="1" wrap="square" lIns="76200" tIns="38100" rIns="76200" bIns="38100" anchor="ctr" anchorCtr="0">
              <a:noAutofit/>
            </a:bodyPr>
            <a:lstStyle/>
            <a:p>
              <a:pPr marR="0" fontAlgn="auto">
                <a:lnSpc>
                  <a:spcPct val="90000"/>
                </a:lnSpc>
                <a:spcBef>
                  <a:spcPts val="0"/>
                </a:spcBef>
                <a:spcAft>
                  <a:spcPts val="0"/>
                </a:spcAft>
                <a:buClr>
                  <a:schemeClr val="dk1"/>
                </a:buClr>
                <a:buSzPts val="2000"/>
                <a:buFont typeface="Arial" panose="020B0604020202020204"/>
                <a:buNone/>
              </a:pPr>
              <a:r>
                <a:rPr lang="fr-FR" sz="2000" b="1" cap="none" noProof="1">
                  <a:solidFill>
                    <a:schemeClr val="dk1"/>
                  </a:solidFill>
                  <a:latin typeface="Arial" panose="020B0604020202020204"/>
                  <a:ea typeface="Arial" panose="020B0604020202020204"/>
                  <a:cs typeface="Arial" panose="020B0604020202020204"/>
                  <a:sym typeface="Arial" panose="020B0604020202020204"/>
                </a:rPr>
                <a:t>Principaux enseignements tirés / innovation en 2022 : </a:t>
              </a:r>
              <a:r>
                <a:rPr lang="fr-FR" sz="2000" b="1" noProof="1">
                  <a:solidFill>
                    <a:schemeClr val="dk1"/>
                  </a:solidFill>
                  <a:latin typeface="Arial" panose="020B0604020202020204"/>
                  <a:ea typeface="Arial" panose="020B0604020202020204"/>
                  <a:cs typeface="Arial" panose="020B0604020202020204"/>
                  <a:sym typeface="Arial" panose="020B0604020202020204"/>
                </a:rPr>
                <a:t>Pérennisation de la CPS </a:t>
              </a:r>
              <a:endParaRPr sz="2000" b="1" cap="none" noProof="1">
                <a:solidFill>
                  <a:schemeClr val="dk1"/>
                </a:solidFill>
                <a:latin typeface="Arial" panose="020B0604020202020204"/>
                <a:ea typeface="Arial" panose="020B0604020202020204"/>
                <a:cs typeface="Arial" panose="020B0604020202020204"/>
                <a:sym typeface="Arial" panose="020B0604020202020204"/>
              </a:endParaRPr>
            </a:p>
          </p:txBody>
        </p:sp>
      </p:grpSp>
      <p:sp>
        <p:nvSpPr>
          <p:cNvPr id="246" name="Google Shape;246;g2073e6c94da_0_143"/>
          <p:cNvSpPr txBox="1"/>
          <p:nvPr/>
        </p:nvSpPr>
        <p:spPr>
          <a:xfrm>
            <a:off x="198438" y="1268413"/>
            <a:ext cx="8766175" cy="5487988"/>
          </a:xfrm>
          <a:prstGeom prst="rect">
            <a:avLst/>
          </a:prstGeom>
          <a:noFill/>
          <a:ln>
            <a:noFill/>
          </a:ln>
        </p:spPr>
        <p:txBody>
          <a:bodyPr spcFirstLastPara="1" wrap="square" lIns="91425" tIns="45700" rIns="91425" bIns="45700" anchor="t" anchorCtr="0">
            <a:normAutofit/>
          </a:bodyPr>
          <a:lstStyle/>
          <a:p>
            <a:pPr marR="0" fontAlgn="auto">
              <a:spcBef>
                <a:spcPts val="360"/>
              </a:spcBef>
              <a:spcAft>
                <a:spcPts val="0"/>
              </a:spcAft>
              <a:buClr>
                <a:srgbClr val="000000"/>
              </a:buClr>
              <a:buSzPts val="2400"/>
              <a:buFont typeface="Arial" panose="020B0604020202020204"/>
              <a:buNone/>
            </a:pPr>
            <a:r>
              <a:rPr lang="fr-FR" sz="2400" cap="none" noProof="1">
                <a:solidFill>
                  <a:schemeClr val="dk1"/>
                </a:solidFill>
                <a:latin typeface="Calibri" panose="020F0502020204030204"/>
                <a:ea typeface="Calibri" panose="020F0502020204030204"/>
                <a:cs typeface="Calibri" panose="020F0502020204030204"/>
                <a:sym typeface="Calibri" panose="020F0502020204030204"/>
              </a:rPr>
              <a:t>Que feriez-vous différemment à l'avenir ?</a:t>
            </a:r>
          </a:p>
          <a:p>
            <a:pPr marR="0" fontAlgn="auto">
              <a:spcBef>
                <a:spcPts val="360"/>
              </a:spcBef>
              <a:spcAft>
                <a:spcPts val="0"/>
              </a:spcAft>
              <a:buClr>
                <a:srgbClr val="000000"/>
              </a:buClr>
              <a:buSzPts val="2400"/>
            </a:pPr>
            <a:endParaRPr lang="en-US" sz="2400" noProof="1">
              <a:solidFill>
                <a:schemeClr val="dk1"/>
              </a:solidFill>
              <a:latin typeface="Calibri" panose="020F0502020204030204"/>
              <a:ea typeface="Calibri" panose="020F0502020204030204"/>
              <a:cs typeface="Calibri" panose="020F0502020204030204"/>
              <a:sym typeface="Calibri" panose="020F0502020204030204"/>
            </a:endParaRPr>
          </a:p>
          <a:p>
            <a:pPr marL="342900" marR="0" indent="-342900" fontAlgn="auto">
              <a:spcBef>
                <a:spcPts val="360"/>
              </a:spcBef>
              <a:spcAft>
                <a:spcPts val="0"/>
              </a:spcAft>
              <a:buClr>
                <a:srgbClr val="000000"/>
              </a:buClr>
              <a:buSzPts val="2400"/>
              <a:buFontTx/>
              <a:buChar char="-"/>
            </a:pPr>
            <a:r>
              <a:rPr lang="en-US" sz="2400" noProof="1">
                <a:solidFill>
                  <a:schemeClr val="dk1"/>
                </a:solidFill>
                <a:latin typeface="Calibri" panose="020F0502020204030204"/>
                <a:ea typeface="Calibri" panose="020F0502020204030204"/>
                <a:cs typeface="Calibri" panose="020F0502020204030204"/>
                <a:sym typeface="Calibri" panose="020F0502020204030204"/>
              </a:rPr>
              <a:t>Extension du mode routine a tous les DS</a:t>
            </a:r>
          </a:p>
          <a:p>
            <a:pPr marL="342900" marR="0" indent="-342900" fontAlgn="auto">
              <a:spcBef>
                <a:spcPts val="360"/>
              </a:spcBef>
              <a:spcAft>
                <a:spcPts val="0"/>
              </a:spcAft>
              <a:buClr>
                <a:srgbClr val="000000"/>
              </a:buClr>
              <a:buSzPts val="2400"/>
              <a:buFontTx/>
              <a:buChar char="-"/>
            </a:pPr>
            <a:r>
              <a:rPr lang="en-US" sz="2400" cap="none" noProof="1">
                <a:solidFill>
                  <a:schemeClr val="dk1"/>
                </a:solidFill>
                <a:latin typeface="Calibri" panose="020F0502020204030204"/>
                <a:ea typeface="Calibri" panose="020F0502020204030204"/>
                <a:cs typeface="Calibri" panose="020F0502020204030204"/>
                <a:sym typeface="Calibri" panose="020F0502020204030204"/>
              </a:rPr>
              <a:t>Combler les gaps et s</a:t>
            </a:r>
            <a:r>
              <a:rPr lang="en-US" sz="2400" noProof="1">
                <a:solidFill>
                  <a:schemeClr val="dk1"/>
                </a:solidFill>
                <a:latin typeface="Calibri" panose="020F0502020204030204"/>
                <a:ea typeface="Calibri" panose="020F0502020204030204"/>
                <a:cs typeface="Calibri" panose="020F0502020204030204"/>
                <a:sym typeface="Calibri" panose="020F0502020204030204"/>
              </a:rPr>
              <a:t>uperviser les formations des nouveaux ASCp</a:t>
            </a:r>
          </a:p>
          <a:p>
            <a:pPr marL="342900" marR="0" indent="-342900" fontAlgn="auto">
              <a:spcBef>
                <a:spcPts val="360"/>
              </a:spcBef>
              <a:spcAft>
                <a:spcPts val="0"/>
              </a:spcAft>
              <a:buClr>
                <a:srgbClr val="000000"/>
              </a:buClr>
              <a:buSzPts val="2400"/>
              <a:buFontTx/>
              <a:buChar char="-"/>
            </a:pPr>
            <a:r>
              <a:rPr lang="en-US" sz="2400" noProof="1">
                <a:solidFill>
                  <a:schemeClr val="dk1"/>
                </a:solidFill>
                <a:latin typeface="Calibri" panose="020F0502020204030204"/>
                <a:ea typeface="Calibri" panose="020F0502020204030204"/>
                <a:cs typeface="Calibri" panose="020F0502020204030204"/>
                <a:sym typeface="Calibri" panose="020F0502020204030204"/>
              </a:rPr>
              <a:t>Renforcer la supervision de proximite des ASCp</a:t>
            </a:r>
          </a:p>
          <a:p>
            <a:pPr marL="342900" marR="0" indent="-342900" fontAlgn="auto">
              <a:spcBef>
                <a:spcPts val="360"/>
              </a:spcBef>
              <a:spcAft>
                <a:spcPts val="0"/>
              </a:spcAft>
              <a:buClr>
                <a:srgbClr val="000000"/>
              </a:buClr>
              <a:buSzPts val="2400"/>
              <a:buFontTx/>
              <a:buChar char="-"/>
            </a:pPr>
            <a:r>
              <a:rPr lang="en-US" sz="2400" cap="none" noProof="1">
                <a:solidFill>
                  <a:schemeClr val="dk1"/>
                </a:solidFill>
                <a:latin typeface="Calibri" panose="020F0502020204030204"/>
                <a:ea typeface="Calibri" panose="020F0502020204030204"/>
                <a:cs typeface="Calibri" panose="020F0502020204030204"/>
                <a:sym typeface="Calibri" panose="020F0502020204030204"/>
              </a:rPr>
              <a:t>Tenir des reunions de coordination à chaque fin de cycle avec les ASCp</a:t>
            </a:r>
          </a:p>
          <a:p>
            <a:pPr marL="342900" marR="0" indent="-342900" fontAlgn="auto">
              <a:spcBef>
                <a:spcPts val="360"/>
              </a:spcBef>
              <a:spcAft>
                <a:spcPts val="0"/>
              </a:spcAft>
              <a:buClr>
                <a:srgbClr val="000000"/>
              </a:buClr>
              <a:buSzPts val="2400"/>
              <a:buFontTx/>
              <a:buChar char="-"/>
            </a:pPr>
            <a:r>
              <a:rPr lang="en-US" sz="2400" noProof="1">
                <a:solidFill>
                  <a:schemeClr val="dk1"/>
                </a:solidFill>
                <a:latin typeface="Calibri" panose="020F0502020204030204"/>
                <a:ea typeface="Calibri" panose="020F0502020204030204"/>
                <a:cs typeface="Calibri" panose="020F0502020204030204"/>
                <a:sym typeface="Calibri" panose="020F0502020204030204"/>
              </a:rPr>
              <a:t>Valider les données des ASCp sur site</a:t>
            </a:r>
            <a:endParaRPr sz="2400" cap="none" noProof="1">
              <a:solidFill>
                <a:schemeClr val="dk1"/>
              </a:solidFill>
              <a:latin typeface="Calibri" panose="020F0502020204030204"/>
              <a:ea typeface="Calibri" panose="020F0502020204030204"/>
              <a:cs typeface="Calibri" panose="020F0502020204030204"/>
              <a:sym typeface="Calibri" panose="020F0502020204030204"/>
            </a:endParaRPr>
          </a:p>
          <a:p>
            <a:pPr marR="0" fontAlgn="auto">
              <a:spcBef>
                <a:spcPts val="360"/>
              </a:spcBef>
              <a:spcAft>
                <a:spcPts val="0"/>
              </a:spcAft>
              <a:buClr>
                <a:srgbClr val="000000"/>
              </a:buClr>
              <a:buSzPts val="2400"/>
              <a:buFont typeface="Arial" panose="020B0604020202020204"/>
              <a:buNone/>
            </a:pPr>
            <a:endParaRPr sz="2400" cap="none" noProof="1">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 name="Google Shape;251;p21"/>
          <p:cNvSpPr txBox="1">
            <a:spLocks noGrp="1"/>
          </p:cNvSpPr>
          <p:nvPr>
            <p:ph type="title"/>
          </p:nvPr>
        </p:nvSpPr>
        <p:spPr>
          <a:xfrm>
            <a:off x="250825" y="2492375"/>
            <a:ext cx="8229600" cy="1143000"/>
          </a:xfrm>
          <a:ln/>
        </p:spPr>
        <p:txBody>
          <a:bodyPr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366092"/>
              </a:buClr>
              <a:buSzPts val="8000"/>
              <a:buFont typeface="Calibri" panose="020F0502020204030204"/>
              <a:buNone/>
            </a:pPr>
            <a:r>
              <a:rPr kumimoji="0" lang="fr-FR" sz="8000" b="1" i="0" u="none" strike="noStrike" kern="0" cap="none" spc="0" normalizeH="0" baseline="0" noProof="1">
                <a:solidFill>
                  <a:srgbClr val="366092"/>
                </a:solidFill>
                <a:latin typeface="Calibri" panose="020F0502020204030204"/>
                <a:ea typeface="Calibri" panose="020F0502020204030204"/>
                <a:cs typeface="Calibri" panose="020F0502020204030204"/>
              </a:rPr>
              <a:t>Merci.</a:t>
            </a: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626</TotalTime>
  <Words>601</Words>
  <Application>Microsoft Macintosh PowerPoint</Application>
  <PresentationFormat>Affichage à l'écran (4:3)</PresentationFormat>
  <Paragraphs>81</Paragraphs>
  <Slides>9</Slides>
  <Notes>9</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9</vt:i4>
      </vt:variant>
    </vt:vector>
  </HeadingPairs>
  <TitlesOfParts>
    <vt:vector size="13" baseType="lpstr">
      <vt:lpstr>Arial</vt:lpstr>
      <vt:lpstr>Calibri</vt:lpstr>
      <vt:lpstr>Times New Roman</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Merci.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tchouatieua@mmv.org</dc:creator>
  <cp:keywords>, docId:1977199CA60E7F458FFA04C232ACC5C4</cp:keywords>
  <cp:lastModifiedBy>Microsoft Office User</cp:lastModifiedBy>
  <cp:revision>28</cp:revision>
  <dcterms:created xsi:type="dcterms:W3CDTF">2023-02-13T11:49:39Z</dcterms:created>
  <dcterms:modified xsi:type="dcterms:W3CDTF">2023-02-28T07:07:16Z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0x01010084EAD12591D3B44A8A2C70EAA04D66AB</vt:lpwstr>
  </property>
  <property fmtid="{D5CDD505-2E9C-101B-9397-08002B2CF9AE}" pid="3" name="ICV">
    <vt:lpwstr>3287A82FAC41428CAC72D467CDCC1394</vt:lpwstr>
  </property>
  <property fmtid="{D5CDD505-2E9C-101B-9397-08002B2CF9AE}" pid="4" name="KSOProductBuildVer">
    <vt:lpwstr>1033-11.2.0.11440</vt:lpwstr>
  </property>
</Properties>
</file>