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05EF7-67D3-646F-C2B9-14DEE4BF6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D35191-3A79-E2DB-3775-08E9B18FEDE4}"/>
              </a:ext>
            </a:extLst>
          </p:cNvPr>
          <p:cNvSpPr txBox="1"/>
          <p:nvPr userDrawn="1"/>
        </p:nvSpPr>
        <p:spPr>
          <a:xfrm>
            <a:off x="3348202" y="5251919"/>
            <a:ext cx="609731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H" sz="6000" b="1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fr-CH" sz="6000" b="1" dirty="0" err="1">
                <a:solidFill>
                  <a:schemeClr val="accent6">
                    <a:lumMod val="75000"/>
                  </a:schemeClr>
                </a:solidFill>
              </a:rPr>
              <a:t>hail</a:t>
            </a:r>
            <a:r>
              <a:rPr lang="fr-CH" sz="6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CH" sz="6000" b="1" dirty="0" err="1">
                <a:solidFill>
                  <a:schemeClr val="accent6">
                    <a:lumMod val="75000"/>
                  </a:schemeClr>
                </a:solidFill>
              </a:rPr>
              <a:t>una</a:t>
            </a:r>
            <a:r>
              <a:rPr lang="fr-CH" sz="6000" b="1" dirty="0">
                <a:solidFill>
                  <a:schemeClr val="accent6">
                    <a:lumMod val="75000"/>
                  </a:schemeClr>
                </a:solidFill>
              </a:rPr>
              <a:t> o!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4AE5B1-C694-9086-0BFD-D1B120B63A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2"/>
            <a:ext cx="9144000" cy="2614065"/>
          </a:xfrm>
        </p:spPr>
        <p:txBody>
          <a:bodyPr anchor="b"/>
          <a:lstStyle>
            <a:lvl1pPr algn="ctr">
              <a:defRPr sz="6000" b="1" baseline="30000"/>
            </a:lvl1pPr>
          </a:lstStyle>
          <a:p>
            <a:r>
              <a:rPr lang="en-GB" dirty="0"/>
              <a:t>5th SMC Alliance Meeting </a:t>
            </a:r>
            <a:br>
              <a:rPr lang="en-GB" dirty="0"/>
            </a:br>
            <a:r>
              <a:rPr lang="en-GB" dirty="0"/>
              <a:t>Abuja – Nigeria </a:t>
            </a:r>
            <a:br>
              <a:rPr lang="en-GB" dirty="0"/>
            </a:br>
            <a:r>
              <a:rPr lang="en-GB" dirty="0"/>
              <a:t>Feb 27 – 29, 2024  </a:t>
            </a:r>
            <a:endParaRPr lang="fr-C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19913-9FB8-8888-9430-F86D6D02604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9186" y="4051739"/>
            <a:ext cx="11776842" cy="977463"/>
          </a:xfrm>
        </p:spPr>
        <p:txBody>
          <a:bodyPr>
            <a:noAutofit/>
          </a:bodyPr>
          <a:lstStyle>
            <a:lvl1pPr marL="0" indent="0" algn="ctr">
              <a:buNone/>
              <a:defRPr sz="6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dirty="0" err="1"/>
              <a:t>Nnoo</a:t>
            </a:r>
            <a:r>
              <a:rPr lang="fr-CH" dirty="0"/>
              <a:t>;  </a:t>
            </a:r>
            <a:r>
              <a:rPr lang="fr-CH" dirty="0" err="1"/>
              <a:t>Ekaabo</a:t>
            </a:r>
            <a:r>
              <a:rPr lang="fr-CH" dirty="0"/>
              <a:t>; </a:t>
            </a:r>
            <a:r>
              <a:rPr lang="fr-CH" dirty="0" err="1"/>
              <a:t>Sannu</a:t>
            </a:r>
            <a:r>
              <a:rPr lang="fr-CH" dirty="0"/>
              <a:t>;  </a:t>
            </a:r>
            <a:r>
              <a:rPr lang="fr-CH" dirty="0" err="1"/>
              <a:t>Mesirere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5384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88689-497B-EAB9-D888-4EE1CFB87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4EAA5-28BF-C326-275D-454802BE3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61B3A-8D96-0354-D61C-0842248B0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19D2E1-274C-BC4D-EFAE-9BA6A53E1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212B2-3C37-008E-1FE2-61939F56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BD0A1-BE32-DD3A-C055-2EB2E1593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393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0C27-A9A1-2C63-6BB5-8C8422CDD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DCC2F4-0AE7-B0FD-A686-C580E58B2D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ED817-84C5-DEA0-D8A5-B9EB24ED4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4C6AD-CED9-8B3E-5ACE-244E6E6930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83EA9-5FF8-8BB7-52D4-93145000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F9448-B5EE-C0FF-14DE-0C1BD102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0277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F1D40-81FD-9942-007D-EF615B3B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22D7D1-A6A6-F7BC-203B-3234FFD13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C1A76-2402-C39D-82F3-E67EB337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B132B-282B-7781-0271-87028A7E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5C630-4CD5-98B4-4655-CAD91047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2120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6C42DE-E503-5EC9-719B-55217C5730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4C107D-EA73-5296-123E-032DC6A9F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12C26-5A38-2A09-B437-DEB33E8F0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105FA-9D06-1C1A-2E85-6B431CB32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198FF-BD0F-2690-2D11-5092B2EE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095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FB5B6-A3F4-A449-A128-B265D42E5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376F5-E515-8D5A-B01E-60C1602F7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4E59E-BDFD-8880-431B-24392FB73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D5D6A-77E3-CBF2-838E-2A3B9E853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CAE73-C5DE-EEEE-D598-2E173D2D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07683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E0412-E331-ED07-0076-92AC75059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1C900-557A-196C-383E-34DF10A5F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5C872-AF4C-207A-B482-3A16B609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35E0A-3350-A18A-3FFA-35C45E08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77BBC-6CAB-8553-6FB3-B1698684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4330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BE47-E305-F100-80E2-04BB914DC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4AA43-8BA4-AE12-DE51-12A7DCEDA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4AC39-2EA7-7DEF-ADDE-C8DAA66C7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D19DB-AFB5-7AFC-2903-6F8B7E8B9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CB0D5-ADFB-2D23-6082-68D7F76B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829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1CFB3-5FA2-5FD8-753F-C02169019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F4391-8DF2-A9B7-CCED-13B8655EF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6A78F-FC7D-D392-707A-BABEFB1A7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41E78-FAC8-F59F-6082-859D60C1D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AFA4A-24F5-B0F5-EC4B-FF80215CB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180F4-7C49-8E22-8E54-99D99E4E0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10735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73357-79FD-E123-D1A4-CD09A2699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7C263-FC1F-5990-C8B9-276B5622E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E68FE-0E66-7840-E13D-FD2B47D5B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F49989-F73F-590E-E2F0-0009F5189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9C1E4C-9FC6-CC44-4BC6-BEC466B75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E601ED-DBB4-E459-A3C6-1DF7A536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C63411-AB05-5AC5-E90E-F243ECB3A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70E1D1-FB2D-E9B7-469A-3CD91EAAE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5575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C5735-55A8-02B9-5A95-94552DB13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A72177-88C7-CE15-E4D1-A6CFF837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D94BCB-05FB-FB66-377F-D33E85370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FDF04-65C1-0B11-23E9-F61D04E9E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237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40640-6E88-D8F2-F289-1046695AAF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</a:t>
            </a:r>
            <a:r>
              <a:rPr lang="en-GB" dirty="0"/>
              <a:t>5th SMC Alliance Meeting </a:t>
            </a:r>
            <a:br>
              <a:rPr lang="en-GB" dirty="0"/>
            </a:br>
            <a:r>
              <a:rPr lang="en-GB" dirty="0"/>
              <a:t>Abuja – Nigeria </a:t>
            </a:r>
            <a:br>
              <a:rPr lang="en-GB" dirty="0"/>
            </a:br>
            <a:r>
              <a:rPr lang="en-GB" dirty="0"/>
              <a:t>Feb 27 – 29, 2024 </a:t>
            </a:r>
            <a:endParaRPr lang="fr-CH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304FE4-A127-55E5-2AC1-1EEED77F00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10817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E29A25-6E00-7C29-3288-9E03E8F67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2C5004-74B4-81C6-7A57-3A4C6EA10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72C2A-7D9B-CD82-7786-EE6B6D2A1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67288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7C06D-90A0-E7DD-A10B-6E32736E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754A-575D-A7F7-34D6-16D27002B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DF31D-3DD4-C991-F45B-B4A68D54F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5D4B4-1EA3-83C0-BEE9-3A6B8DF2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FB57D5-57B6-96EF-B333-338BFC9B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30BE4-54E6-4937-1290-F5D511277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5223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C49DD-902E-93D0-4947-2AF025AD4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1D55F7-8DAB-54FB-ECE6-0024F67D1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9DB02-0FBC-EDD5-6EF1-5D0E8CF09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1DC21-51DE-70B9-5957-23A5B7CAC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30230-93DF-3C8C-546D-61F2212A7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7DA3E0-DE65-0E35-13FC-110897FC6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52341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71799-F56B-0CD8-3E11-A6923C7F3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D728C-790D-1885-6215-2425080ED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DB4E6-F8D9-6254-1911-58D94D5B1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95777-4144-FD02-E8A4-B89332B7B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835EB-004C-730C-1B52-5788658BB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24380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E8B78-CF5E-0891-FDCA-970DB163B4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09988-7893-669B-92D2-DB7260F8F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5C395-19FE-67EA-B7EE-57BAE0AF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5DCF2-73D7-74FC-7F6E-DA67752EA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580CB-0642-65EA-C54B-C2765CF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448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15DF-E2F4-C782-400E-F43B040B2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F7762F-A8FD-03DB-418F-FCC5121C55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295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F0D39-D438-6B25-FBBB-BB5B6C3BE54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83D1A-C796-45C1-15D2-0BEEC0AAB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83B34-45A3-54F8-CB7F-8E001B66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7443" y="6311900"/>
            <a:ext cx="2743200" cy="365125"/>
          </a:xfrm>
        </p:spPr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01DD0AF4-1091-FF2F-6A64-57946C7B2E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821136"/>
            <a:ext cx="1389741" cy="100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7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EE4C6-CF73-1081-1A87-4FBA51296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169EB-2C5A-A672-E6C6-67BA09BB6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D0182-A665-C387-3EC4-4ECABD4F2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38F593C2-417A-48E7-43FB-579004B8A4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5841759"/>
            <a:ext cx="1389741" cy="100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85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8196D-F55F-0D67-E42C-405398C0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A1579-52F7-910C-ECAE-D34073DC69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FB1493-E8AF-FFA3-02C3-AC6EA2537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2778E-C3C8-F10B-AD1A-D2D1D76F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87221-B17C-A1F3-E35C-61447B5D9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6812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A887D-EBCC-65AD-59B9-0F0E9E89F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4BB6D-3602-A744-2AD3-B620F39B2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CA6A9C-4881-43D3-346F-0ABF92992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5548FA-905B-2F83-3852-518D19D80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B8BD79-5A0B-022D-6577-E9B1956E3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95A2D-8788-196B-1751-7B7D31DF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054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DA94-288F-69DF-3C1B-8C929C8F6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43AB07-D932-D208-229A-566AACAB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DD164-B2E2-F913-5425-6776A09F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CD315-F418-8D1D-2D09-A995D3159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1079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02B9F1-815F-7A67-6102-99347A81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3B32C1-B568-4415-9CF6-6162BDACC347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780B2-E44F-59BD-67D3-D7E57E5F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E44AB-B7E7-1809-8758-1D032883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56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436157-85F1-C624-5088-53483D868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E4E73-D8F0-8625-3F08-B6CD5C1F9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90F62-2E44-A4F4-D3DE-7671C4407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42757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2E7D9-385A-495E-A4D3-E175BE1CCD5B}" type="slidenum">
              <a:rPr lang="fr-CH" smtClean="0"/>
              <a:t>‹#›</a:t>
            </a:fld>
            <a:endParaRPr lang="fr-CH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EDD38AE-692D-36EA-B9F8-91BB82E76FE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58" y="5833515"/>
            <a:ext cx="1395184" cy="1012245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DEE0A40-4C6F-7A68-6DD8-CF9667665C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0" b="14663"/>
          <a:stretch/>
        </p:blipFill>
        <p:spPr>
          <a:xfrm>
            <a:off x="9809099" y="5927271"/>
            <a:ext cx="1675279" cy="91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16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72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97A5D5-E504-AD6E-4AF8-2B0C14E47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87CBC-5BE0-2EA2-42C4-895FB28B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D49A7-2B7F-7F93-523C-02A6EE5C2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2F93B-52B7-4A7C-AE6A-2B400351248C}" type="datetimeFigureOut">
              <a:rPr lang="fr-CH" smtClean="0"/>
              <a:t>27.02.2024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E3143-3E8B-0A94-364A-335ED5098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8B8AE-2625-8176-C697-91FD9C513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7898-E56C-4FC0-B2DB-F3A91A3C899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244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709E7-1E76-4E7E-E13A-EC06BE857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4171" y="720341"/>
            <a:ext cx="9900745" cy="2614065"/>
          </a:xfrm>
        </p:spPr>
        <p:txBody>
          <a:bodyPr/>
          <a:lstStyle/>
          <a:p>
            <a:r>
              <a:rPr lang="en-GB" sz="7200" dirty="0"/>
              <a:t>SMC Alliance Annual Meeting </a:t>
            </a:r>
            <a:br>
              <a:rPr lang="en-GB" dirty="0"/>
            </a:br>
            <a:r>
              <a:rPr lang="en-GB" dirty="0"/>
              <a:t>Abuja – Nigeria </a:t>
            </a:r>
            <a:br>
              <a:rPr lang="en-GB" dirty="0"/>
            </a:br>
            <a:r>
              <a:rPr lang="en-GB" sz="4800" dirty="0"/>
              <a:t>Feb, 27 – 29, 2024 </a:t>
            </a:r>
            <a:endParaRPr lang="fr-C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ECCE0-BDDA-AAF0-F441-EA5D201DE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55" y="3965028"/>
            <a:ext cx="11776842" cy="977463"/>
          </a:xfrm>
        </p:spPr>
        <p:txBody>
          <a:bodyPr/>
          <a:lstStyle/>
          <a:p>
            <a:r>
              <a:rPr lang="fr-CH" dirty="0" err="1"/>
              <a:t>Nnoo</a:t>
            </a:r>
            <a:r>
              <a:rPr lang="fr-CH" dirty="0"/>
              <a:t>; </a:t>
            </a:r>
            <a:r>
              <a:rPr lang="fr-CH" dirty="0" err="1"/>
              <a:t>Ekaabo</a:t>
            </a:r>
            <a:r>
              <a:rPr lang="fr-CH" dirty="0"/>
              <a:t>; </a:t>
            </a:r>
            <a:r>
              <a:rPr lang="fr-CH" dirty="0" err="1"/>
              <a:t>Sannu</a:t>
            </a:r>
            <a:r>
              <a:rPr lang="fr-CH" dirty="0"/>
              <a:t>; </a:t>
            </a:r>
            <a:r>
              <a:rPr lang="fr-CH" dirty="0" err="1"/>
              <a:t>Mesirere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26794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Custom Design</vt:lpstr>
      <vt:lpstr>SMC Alliance Annual Meeting  Abuja – Nigeria  Feb, 27 – 29, 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Abena Poku-Awuku</dc:creator>
  <cp:lastModifiedBy>Andre Marie Tchouatieu</cp:lastModifiedBy>
  <cp:revision>2</cp:revision>
  <dcterms:created xsi:type="dcterms:W3CDTF">2023-03-09T12:42:20Z</dcterms:created>
  <dcterms:modified xsi:type="dcterms:W3CDTF">2024-02-26T23:53:52Z</dcterms:modified>
</cp:coreProperties>
</file>