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4.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210.xml" ContentType="application/vnd.openxmlformats-officedocument.presentationml.slideLayout+xml"/>
  <Override PartName="/ppt/theme/theme8.xml" ContentType="application/vnd.openxmlformats-officedocument.theme+xml"/>
  <Override PartName="/ppt/slideLayouts/slideLayout211.xml" ContentType="application/vnd.openxmlformats-officedocument.presentationml.slideLayout+xml"/>
  <Override PartName="/ppt/theme/theme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 id="2147485505" r:id="rId6"/>
    <p:sldMasterId id="2147485276" r:id="rId7"/>
    <p:sldMasterId id="2147484797" r:id="rId8"/>
    <p:sldMasterId id="2147483741" r:id="rId9"/>
    <p:sldMasterId id="2147485632" r:id="rId10"/>
    <p:sldMasterId id="2147485951" r:id="rId11"/>
    <p:sldMasterId id="2147485776" r:id="rId12"/>
    <p:sldMasterId id="2147485862" r:id="rId13"/>
    <p:sldMasterId id="2147485954" r:id="rId14"/>
  </p:sldMasterIdLst>
  <p:notesMasterIdLst>
    <p:notesMasterId r:id="rId30"/>
  </p:notesMasterIdLst>
  <p:handoutMasterIdLst>
    <p:handoutMasterId r:id="rId31"/>
  </p:handoutMasterIdLst>
  <p:sldIdLst>
    <p:sldId id="1572" r:id="rId15"/>
    <p:sldId id="499" r:id="rId16"/>
    <p:sldId id="1375" r:id="rId17"/>
    <p:sldId id="322" r:id="rId18"/>
    <p:sldId id="1532" r:id="rId19"/>
    <p:sldId id="1563" r:id="rId20"/>
    <p:sldId id="1564" r:id="rId21"/>
    <p:sldId id="1565" r:id="rId22"/>
    <p:sldId id="1566" r:id="rId23"/>
    <p:sldId id="381" r:id="rId24"/>
    <p:sldId id="1537" r:id="rId25"/>
    <p:sldId id="1542" r:id="rId26"/>
    <p:sldId id="1438" r:id="rId27"/>
    <p:sldId id="1439" r:id="rId28"/>
    <p:sldId id="154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88CA7B-8DC3-414A-B7AB-95A2E3B37979}">
          <p14:sldIdLst>
            <p14:sldId id="1572"/>
            <p14:sldId id="499"/>
            <p14:sldId id="1375"/>
            <p14:sldId id="322"/>
            <p14:sldId id="1532"/>
            <p14:sldId id="1563"/>
            <p14:sldId id="1564"/>
            <p14:sldId id="1565"/>
            <p14:sldId id="1566"/>
            <p14:sldId id="381"/>
            <p14:sldId id="1537"/>
            <p14:sldId id="1542"/>
            <p14:sldId id="1438"/>
            <p14:sldId id="1439"/>
            <p14:sldId id="15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57E"/>
    <a:srgbClr val="04A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3D0B7-6E76-49C8-A1FB-CFA3568D0CF5}" v="4" dt="2024-02-26T16:24:15.68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98" d="100"/>
          <a:sy n="98" d="100"/>
        </p:scale>
        <p:origin x="96" y="182"/>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67" d="100"/>
          <a:sy n="67" d="100"/>
        </p:scale>
        <p:origin x="28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Ehizibue OLUMESE" userId="f6323e2d4ce5f801" providerId="LiveId" clId="{AB23D0B7-6E76-49C8-A1FB-CFA3568D0CF5}"/>
    <pc:docChg chg="custSel addSld delSld modSld sldOrd delMainMaster modSection">
      <pc:chgData name="Peter Ehizibue OLUMESE" userId="f6323e2d4ce5f801" providerId="LiveId" clId="{AB23D0B7-6E76-49C8-A1FB-CFA3568D0CF5}" dt="2024-02-27T07:53:34.997" v="142"/>
      <pc:docMkLst>
        <pc:docMk/>
      </pc:docMkLst>
      <pc:sldChg chg="modSp mod">
        <pc:chgData name="Peter Ehizibue OLUMESE" userId="f6323e2d4ce5f801" providerId="LiveId" clId="{AB23D0B7-6E76-49C8-A1FB-CFA3568D0CF5}" dt="2024-02-26T16:16:58.849" v="116" actId="6549"/>
        <pc:sldMkLst>
          <pc:docMk/>
          <pc:sldMk cId="1269982694" sldId="322"/>
        </pc:sldMkLst>
        <pc:spChg chg="mod">
          <ac:chgData name="Peter Ehizibue OLUMESE" userId="f6323e2d4ce5f801" providerId="LiveId" clId="{AB23D0B7-6E76-49C8-A1FB-CFA3568D0CF5}" dt="2024-02-26T16:16:58.849" v="116" actId="6549"/>
          <ac:spMkLst>
            <pc:docMk/>
            <pc:sldMk cId="1269982694" sldId="322"/>
            <ac:spMk id="5" creationId="{C9C2AFC2-3940-42FB-B331-1D7ECAE9231D}"/>
          </ac:spMkLst>
        </pc:spChg>
      </pc:sldChg>
      <pc:sldChg chg="modSp add del mod ord">
        <pc:chgData name="Peter Ehizibue OLUMESE" userId="f6323e2d4ce5f801" providerId="LiveId" clId="{AB23D0B7-6E76-49C8-A1FB-CFA3568D0CF5}" dt="2024-02-27T07:53:34.997" v="142"/>
        <pc:sldMkLst>
          <pc:docMk/>
          <pc:sldMk cId="2590265158" sldId="499"/>
        </pc:sldMkLst>
        <pc:spChg chg="mod">
          <ac:chgData name="Peter Ehizibue OLUMESE" userId="f6323e2d4ce5f801" providerId="LiveId" clId="{AB23D0B7-6E76-49C8-A1FB-CFA3568D0CF5}" dt="2024-02-26T16:28:31.552" v="140" actId="6549"/>
          <ac:spMkLst>
            <pc:docMk/>
            <pc:sldMk cId="2590265158" sldId="499"/>
            <ac:spMk id="6" creationId="{DA29DA2E-2692-429A-B28B-723680E6EA94}"/>
          </ac:spMkLst>
        </pc:spChg>
      </pc:sldChg>
      <pc:sldChg chg="del">
        <pc:chgData name="Peter Ehizibue OLUMESE" userId="f6323e2d4ce5f801" providerId="LiveId" clId="{AB23D0B7-6E76-49C8-A1FB-CFA3568D0CF5}" dt="2024-02-26T16:18:56.526" v="123" actId="47"/>
        <pc:sldMkLst>
          <pc:docMk/>
          <pc:sldMk cId="1982611354" sldId="1533"/>
        </pc:sldMkLst>
      </pc:sldChg>
      <pc:sldChg chg="ord">
        <pc:chgData name="Peter Ehizibue OLUMESE" userId="f6323e2d4ce5f801" providerId="LiveId" clId="{AB23D0B7-6E76-49C8-A1FB-CFA3568D0CF5}" dt="2024-02-26T16:24:42.941" v="130"/>
        <pc:sldMkLst>
          <pc:docMk/>
          <pc:sldMk cId="3602207206" sldId="1537"/>
        </pc:sldMkLst>
      </pc:sldChg>
      <pc:sldChg chg="del">
        <pc:chgData name="Peter Ehizibue OLUMESE" userId="f6323e2d4ce5f801" providerId="LiveId" clId="{AB23D0B7-6E76-49C8-A1FB-CFA3568D0CF5}" dt="2024-02-26T16:17:54.717" v="117" actId="47"/>
        <pc:sldMkLst>
          <pc:docMk/>
          <pc:sldMk cId="3882664087" sldId="1561"/>
        </pc:sldMkLst>
      </pc:sldChg>
      <pc:sldChg chg="del">
        <pc:chgData name="Peter Ehizibue OLUMESE" userId="f6323e2d4ce5f801" providerId="LiveId" clId="{AB23D0B7-6E76-49C8-A1FB-CFA3568D0CF5}" dt="2024-02-26T16:18:01.025" v="119" actId="47"/>
        <pc:sldMkLst>
          <pc:docMk/>
          <pc:sldMk cId="3085405922" sldId="1562"/>
        </pc:sldMkLst>
      </pc:sldChg>
      <pc:sldChg chg="del">
        <pc:chgData name="Peter Ehizibue OLUMESE" userId="f6323e2d4ce5f801" providerId="LiveId" clId="{AB23D0B7-6E76-49C8-A1FB-CFA3568D0CF5}" dt="2024-02-26T16:18:38.299" v="120" actId="47"/>
        <pc:sldMkLst>
          <pc:docMk/>
          <pc:sldMk cId="2449279507" sldId="1567"/>
        </pc:sldMkLst>
      </pc:sldChg>
      <pc:sldChg chg="del">
        <pc:chgData name="Peter Ehizibue OLUMESE" userId="f6323e2d4ce5f801" providerId="LiveId" clId="{AB23D0B7-6E76-49C8-A1FB-CFA3568D0CF5}" dt="2024-02-26T16:18:42.807" v="121" actId="47"/>
        <pc:sldMkLst>
          <pc:docMk/>
          <pc:sldMk cId="750649193" sldId="1568"/>
        </pc:sldMkLst>
      </pc:sldChg>
      <pc:sldChg chg="del">
        <pc:chgData name="Peter Ehizibue OLUMESE" userId="f6323e2d4ce5f801" providerId="LiveId" clId="{AB23D0B7-6E76-49C8-A1FB-CFA3568D0CF5}" dt="2024-02-26T16:18:45.799" v="122" actId="47"/>
        <pc:sldMkLst>
          <pc:docMk/>
          <pc:sldMk cId="3076006170" sldId="1569"/>
        </pc:sldMkLst>
      </pc:sldChg>
      <pc:sldChg chg="modSp mod">
        <pc:chgData name="Peter Ehizibue OLUMESE" userId="f6323e2d4ce5f801" providerId="LiveId" clId="{AB23D0B7-6E76-49C8-A1FB-CFA3568D0CF5}" dt="2024-02-26T16:14:59.986" v="91" actId="113"/>
        <pc:sldMkLst>
          <pc:docMk/>
          <pc:sldMk cId="2489728516" sldId="1572"/>
        </pc:sldMkLst>
        <pc:spChg chg="mod">
          <ac:chgData name="Peter Ehizibue OLUMESE" userId="f6323e2d4ce5f801" providerId="LiveId" clId="{AB23D0B7-6E76-49C8-A1FB-CFA3568D0CF5}" dt="2024-02-26T16:12:57" v="50" actId="313"/>
          <ac:spMkLst>
            <pc:docMk/>
            <pc:sldMk cId="2489728516" sldId="1572"/>
            <ac:spMk id="3" creationId="{00000000-0000-0000-0000-000000000000}"/>
          </ac:spMkLst>
        </pc:spChg>
        <pc:spChg chg="mod">
          <ac:chgData name="Peter Ehizibue OLUMESE" userId="f6323e2d4ce5f801" providerId="LiveId" clId="{AB23D0B7-6E76-49C8-A1FB-CFA3568D0CF5}" dt="2024-02-26T16:14:59.986" v="91" actId="113"/>
          <ac:spMkLst>
            <pc:docMk/>
            <pc:sldMk cId="2489728516" sldId="1572"/>
            <ac:spMk id="5" creationId="{00000000-0000-0000-0000-000000000000}"/>
          </ac:spMkLst>
        </pc:spChg>
      </pc:sldChg>
      <pc:sldChg chg="del">
        <pc:chgData name="Peter Ehizibue OLUMESE" userId="f6323e2d4ce5f801" providerId="LiveId" clId="{AB23D0B7-6E76-49C8-A1FB-CFA3568D0CF5}" dt="2024-02-26T16:18:59.794" v="124" actId="47"/>
        <pc:sldMkLst>
          <pc:docMk/>
          <pc:sldMk cId="3496136258" sldId="1573"/>
        </pc:sldMkLst>
      </pc:sldChg>
      <pc:sldChg chg="del">
        <pc:chgData name="Peter Ehizibue OLUMESE" userId="f6323e2d4ce5f801" providerId="LiveId" clId="{AB23D0B7-6E76-49C8-A1FB-CFA3568D0CF5}" dt="2024-02-26T16:19:11.841" v="125" actId="47"/>
        <pc:sldMkLst>
          <pc:docMk/>
          <pc:sldMk cId="611379309" sldId="1574"/>
        </pc:sldMkLst>
      </pc:sldChg>
      <pc:sldChg chg="del">
        <pc:chgData name="Peter Ehizibue OLUMESE" userId="f6323e2d4ce5f801" providerId="LiveId" clId="{AB23D0B7-6E76-49C8-A1FB-CFA3568D0CF5}" dt="2024-02-26T16:19:13.010" v="126" actId="47"/>
        <pc:sldMkLst>
          <pc:docMk/>
          <pc:sldMk cId="2258319424" sldId="1575"/>
        </pc:sldMkLst>
      </pc:sldChg>
      <pc:sldChg chg="del">
        <pc:chgData name="Peter Ehizibue OLUMESE" userId="f6323e2d4ce5f801" providerId="LiveId" clId="{AB23D0B7-6E76-49C8-A1FB-CFA3568D0CF5}" dt="2024-02-26T16:17:57.372" v="118" actId="47"/>
        <pc:sldMkLst>
          <pc:docMk/>
          <pc:sldMk cId="952982360" sldId="1576"/>
        </pc:sldMkLst>
      </pc:sldChg>
      <pc:sldMasterChg chg="del delSldLayout">
        <pc:chgData name="Peter Ehizibue OLUMESE" userId="f6323e2d4ce5f801" providerId="LiveId" clId="{AB23D0B7-6E76-49C8-A1FB-CFA3568D0CF5}" dt="2024-02-26T16:17:57.372" v="118" actId="47"/>
        <pc:sldMasterMkLst>
          <pc:docMk/>
          <pc:sldMasterMk cId="3637039790" sldId="2147485977"/>
        </pc:sldMasterMkLst>
        <pc:sldLayoutChg chg="del">
          <pc:chgData name="Peter Ehizibue OLUMESE" userId="f6323e2d4ce5f801" providerId="LiveId" clId="{AB23D0B7-6E76-49C8-A1FB-CFA3568D0CF5}" dt="2024-02-26T16:17:57.372" v="118" actId="47"/>
          <pc:sldLayoutMkLst>
            <pc:docMk/>
            <pc:sldMasterMk cId="3637039790" sldId="2147485977"/>
            <pc:sldLayoutMk cId="3318966352" sldId="2147485978"/>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244913805" sldId="2147485979"/>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4013827517" sldId="2147485980"/>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4137881195" sldId="2147485981"/>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018478568" sldId="2147485982"/>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323310368" sldId="2147485983"/>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536792528" sldId="2147485984"/>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937335839" sldId="2147485985"/>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369595917" sldId="2147485986"/>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708410203" sldId="2147485987"/>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718027568" sldId="2147485988"/>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91557684" sldId="2147485989"/>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260810540" sldId="2147485990"/>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261779420" sldId="2147485991"/>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8468613" sldId="2147485992"/>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711109764" sldId="2147485993"/>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869194462" sldId="2147485994"/>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32495214" sldId="2147485995"/>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373381179" sldId="2147485996"/>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180982032" sldId="2147485997"/>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464482177" sldId="2147485998"/>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477588773" sldId="2147485999"/>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477564720" sldId="2147486000"/>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58945822" sldId="2147486001"/>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613173614" sldId="2147486002"/>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969659179" sldId="2147486003"/>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2846708687" sldId="2147486004"/>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439300523" sldId="2147486005"/>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554297192" sldId="2147486006"/>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140879602" sldId="2147486007"/>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442537503" sldId="2147486008"/>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85347742" sldId="2147486009"/>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557140084" sldId="2147486010"/>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021525926" sldId="2147486011"/>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062150803" sldId="2147486012"/>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864131144" sldId="2147486013"/>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543830256" sldId="2147486014"/>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1521666292" sldId="2147486015"/>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333338453" sldId="2147486016"/>
          </pc:sldLayoutMkLst>
        </pc:sldLayoutChg>
        <pc:sldLayoutChg chg="del">
          <pc:chgData name="Peter Ehizibue OLUMESE" userId="f6323e2d4ce5f801" providerId="LiveId" clId="{AB23D0B7-6E76-49C8-A1FB-CFA3568D0CF5}" dt="2024-02-26T16:17:57.372" v="118" actId="47"/>
          <pc:sldLayoutMkLst>
            <pc:docMk/>
            <pc:sldMasterMk cId="3637039790" sldId="2147485977"/>
            <pc:sldLayoutMk cId="3756097174" sldId="214748601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243EE-A3AD-4763-A102-F6CB2ECB6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D65356-DE4F-4716-AAD8-10630CA14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9C5020-CB76-48C5-A190-4F5F61A4CA70}" type="datetimeFigureOut">
              <a:rPr lang="en-US" smtClean="0"/>
              <a:t>2/26/2024</a:t>
            </a:fld>
            <a:endParaRPr lang="en-US"/>
          </a:p>
        </p:txBody>
      </p:sp>
      <p:sp>
        <p:nvSpPr>
          <p:cNvPr id="4" name="Footer Placeholder 3">
            <a:extLst>
              <a:ext uri="{FF2B5EF4-FFF2-40B4-BE49-F238E27FC236}">
                <a16:creationId xmlns:a16="http://schemas.microsoft.com/office/drawing/2014/main" id="{023D0F73-3BF3-4E20-AED6-1F57156C14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CAEA58-01CA-43A9-9637-2B7CA5127E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DF0EF2-B909-46AF-8B9E-BD09AFC3BA40}" type="slidenum">
              <a:rPr lang="en-US" smtClean="0"/>
              <a:t>‹#›</a:t>
            </a:fld>
            <a:endParaRPr lang="en-US"/>
          </a:p>
        </p:txBody>
      </p:sp>
    </p:spTree>
    <p:extLst>
      <p:ext uri="{BB962C8B-B14F-4D97-AF65-F5344CB8AC3E}">
        <p14:creationId xmlns:p14="http://schemas.microsoft.com/office/powerpoint/2010/main" val="1705643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42018-B92A-4872-B90A-3AB086E44761}" type="datetimeFigureOut">
              <a:rPr lang="en-GB" smtClean="0"/>
              <a:t>26/02/2024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7776A-EAB5-4C10-A04C-DD148686D96B}" type="slidenum">
              <a:rPr lang="en-GB" smtClean="0"/>
              <a:t>‹#›</a:t>
            </a:fld>
            <a:endParaRPr lang="en-GB"/>
          </a:p>
        </p:txBody>
      </p:sp>
    </p:spTree>
    <p:extLst>
      <p:ext uri="{BB962C8B-B14F-4D97-AF65-F5344CB8AC3E}">
        <p14:creationId xmlns:p14="http://schemas.microsoft.com/office/powerpoint/2010/main" val="17786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B7776A-EAB5-4C10-A04C-DD148686D96B}" type="slidenum">
              <a:rPr lang="en-GB" smtClean="0"/>
              <a:t>1</a:t>
            </a:fld>
            <a:endParaRPr lang="en-GB"/>
          </a:p>
        </p:txBody>
      </p:sp>
    </p:spTree>
    <p:extLst>
      <p:ext uri="{BB962C8B-B14F-4D97-AF65-F5344CB8AC3E}">
        <p14:creationId xmlns:p14="http://schemas.microsoft.com/office/powerpoint/2010/main" val="73027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7975" y="1414463"/>
            <a:ext cx="6788150" cy="381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18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7975" y="1414463"/>
            <a:ext cx="6788150" cy="381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62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7975" y="1414463"/>
            <a:ext cx="6788150" cy="381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6947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2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grpSp>
        <p:nvGrpSpPr>
          <p:cNvPr id="18" name="Group 17">
            <a:extLst>
              <a:ext uri="{FF2B5EF4-FFF2-40B4-BE49-F238E27FC236}">
                <a16:creationId xmlns:a16="http://schemas.microsoft.com/office/drawing/2014/main" id="{64BF5BE4-879E-46F3-9F77-BE6F854CCF28}"/>
              </a:ext>
            </a:extLst>
          </p:cNvPr>
          <p:cNvGrpSpPr/>
          <p:nvPr userDrawn="1"/>
        </p:nvGrpSpPr>
        <p:grpSpPr>
          <a:xfrm>
            <a:off x="1493196" y="2996952"/>
            <a:ext cx="9198240" cy="579636"/>
            <a:chOff x="527381" y="2996952"/>
            <a:chExt cx="11129870" cy="579636"/>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0"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1"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1" y="3006050"/>
              <a:ext cx="760717" cy="570538"/>
            </a:xfrm>
            <a:prstGeom prst="rect">
              <a:avLst/>
            </a:prstGeom>
          </p:spPr>
        </p:pic>
      </p:grpSp>
    </p:spTree>
    <p:extLst>
      <p:ext uri="{BB962C8B-B14F-4D97-AF65-F5344CB8AC3E}">
        <p14:creationId xmlns:p14="http://schemas.microsoft.com/office/powerpoint/2010/main" val="270525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4853455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03"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a:xfrm>
            <a:off x="480004"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C526018E-4FF6-4170-9EF5-E92DDF1E637D}"/>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501421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a:t>Edit Master text styles</a:t>
            </a:r>
          </a:p>
          <a:p>
            <a:pPr lvl="1"/>
            <a:r>
              <a:rPr lang="en-GB" noProof="0"/>
              <a:t>Second level</a:t>
            </a:r>
          </a:p>
        </p:txBody>
      </p:sp>
      <p:sp>
        <p:nvSpPr>
          <p:cNvPr id="9" name="Footer Placeholder 8">
            <a:extLst>
              <a:ext uri="{FF2B5EF4-FFF2-40B4-BE49-F238E27FC236}">
                <a16:creationId xmlns:a16="http://schemas.microsoft.com/office/drawing/2014/main" id="{6D297915-CC0E-401B-ABA6-EB0B4C0203BE}"/>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6316090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5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6"/>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p>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7" y="1800006"/>
            <a:ext cx="4279900" cy="1649447"/>
          </a:xfrm>
          <a:solidFill>
            <a:schemeClr val="tx2">
              <a:alpha val="90000"/>
            </a:schemeClr>
          </a:solidFill>
        </p:spPr>
        <p:txBody>
          <a:bodyPr lIns="360000" tIns="180000" rIns="360000" bIns="180000">
            <a:noAutofit/>
          </a:bodyPr>
          <a:lstStyle>
            <a:lvl1pPr>
              <a:defRPr sz="2100" b="1">
                <a:solidFill>
                  <a:schemeClr val="bg1"/>
                </a:solidFill>
                <a:latin typeface="+mj-lt"/>
              </a:defRPr>
            </a:lvl1pPr>
            <a:lvl2pPr marL="406004" indent="-205979">
              <a:buClr>
                <a:schemeClr val="bg1"/>
              </a:buClr>
              <a:defRPr sz="21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9"/>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1" name="Footer Placeholder 8">
            <a:extLst>
              <a:ext uri="{FF2B5EF4-FFF2-40B4-BE49-F238E27FC236}">
                <a16:creationId xmlns:a16="http://schemas.microsoft.com/office/drawing/2014/main" id="{95BE8E40-1D63-4778-AEEA-4D0F97420619}"/>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9339906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5"/>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7"/>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Footer Placeholder 8">
            <a:extLst>
              <a:ext uri="{FF2B5EF4-FFF2-40B4-BE49-F238E27FC236}">
                <a16:creationId xmlns:a16="http://schemas.microsoft.com/office/drawing/2014/main" id="{F3031084-1A6C-4187-A3C5-8020F490DEC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8667292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479999" y="6588207"/>
            <a:ext cx="5035430" cy="208579"/>
          </a:xfrm>
          <a:prstGeom prst="rect">
            <a:avLst/>
          </a:prstGeom>
        </p:spPr>
        <p:txBody>
          <a:bodyPr/>
          <a:lstStyle>
            <a:lvl1pPr>
              <a:defRPr/>
            </a:lvl1pPr>
          </a:lstStyle>
          <a:p>
            <a:r>
              <a:rPr lang="en-US"/>
              <a:t>MVIP informational webinar 5 May 2022</a:t>
            </a:r>
            <a:endParaRPr lang="en-GB"/>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3993473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Content white">
  <p:cSld name="4_Title and Content white">
    <p:spTree>
      <p:nvGrpSpPr>
        <p:cNvPr id="1" name="Shape 22"/>
        <p:cNvGrpSpPr/>
        <p:nvPr/>
      </p:nvGrpSpPr>
      <p:grpSpPr>
        <a:xfrm>
          <a:off x="0" y="0"/>
          <a:ext cx="0" cy="0"/>
          <a:chOff x="0" y="0"/>
          <a:chExt cx="0" cy="0"/>
        </a:xfrm>
      </p:grpSpPr>
      <p:sp>
        <p:nvSpPr>
          <p:cNvPr id="23" name="Google Shape;23;p10"/>
          <p:cNvSpPr txBox="1">
            <a:spLocks noGrp="1"/>
          </p:cNvSpPr>
          <p:nvPr>
            <p:ph type="body" idx="1"/>
          </p:nvPr>
        </p:nvSpPr>
        <p:spPr>
          <a:xfrm>
            <a:off x="480002" y="1800000"/>
            <a:ext cx="11232001" cy="4237200"/>
          </a:xfrm>
          <a:prstGeom prst="rect">
            <a:avLst/>
          </a:prstGeom>
          <a:noFill/>
          <a:ln>
            <a:noFill/>
          </a:ln>
        </p:spPr>
        <p:txBody>
          <a:bodyPr spcFirstLastPara="1" wrap="square" lIns="18000" tIns="0" rIns="18000" bIns="0" anchor="t" anchorCtr="0">
            <a:noAutofit/>
          </a:bodyPr>
          <a:lstStyle>
            <a:lvl1pPr marL="457200" lvl="0" indent="-228600" algn="l">
              <a:lnSpc>
                <a:spcPct val="110000"/>
              </a:lnSpc>
              <a:spcBef>
                <a:spcPts val="1000"/>
              </a:spcBef>
              <a:spcAft>
                <a:spcPts val="0"/>
              </a:spcAft>
              <a:buSzPts val="1440"/>
              <a:buNone/>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body" idx="2"/>
          </p:nvPr>
        </p:nvSpPr>
        <p:spPr>
          <a:xfrm>
            <a:off x="480485" y="1188007"/>
            <a:ext cx="8160000" cy="288925"/>
          </a:xfrm>
          <a:prstGeom prst="rect">
            <a:avLst/>
          </a:prstGeom>
          <a:noFill/>
          <a:ln>
            <a:noFill/>
          </a:ln>
        </p:spPr>
        <p:txBody>
          <a:bodyPr spcFirstLastPara="1" wrap="square" lIns="18000" tIns="0" rIns="18000" bIns="0" anchor="ctr" anchorCtr="0">
            <a:normAutofit/>
          </a:bodyPr>
          <a:lstStyle>
            <a:lvl1pPr marL="457200" lvl="0" indent="-228600" algn="l">
              <a:lnSpc>
                <a:spcPct val="110000"/>
              </a:lnSpc>
              <a:spcBef>
                <a:spcPts val="1000"/>
              </a:spcBef>
              <a:spcAft>
                <a:spcPts val="0"/>
              </a:spcAft>
              <a:buSzPts val="1280"/>
              <a:buFont typeface="Arial"/>
              <a:buNone/>
              <a:defRPr sz="1600" b="0">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480000" y="6293655"/>
            <a:ext cx="11226365" cy="208579"/>
          </a:xfrm>
          <a:prstGeom prst="rect">
            <a:avLst/>
          </a:prstGeom>
          <a:noFill/>
          <a:ln>
            <a:noFill/>
          </a:ln>
        </p:spPr>
        <p:txBody>
          <a:bodyPr spcFirstLastPara="1" wrap="square" lIns="18000" tIns="0" rIns="18000" bIns="0" anchor="t" anchorCtr="0">
            <a:normAutofit/>
          </a:bodyPr>
          <a:lstStyle>
            <a:lvl1pPr marL="457200" lvl="0" indent="-228600" algn="l">
              <a:lnSpc>
                <a:spcPct val="110000"/>
              </a:lnSpc>
              <a:spcBef>
                <a:spcPts val="1000"/>
              </a:spcBef>
              <a:spcAft>
                <a:spcPts val="0"/>
              </a:spcAft>
              <a:buSzPts val="640"/>
              <a:buFont typeface="Arial"/>
              <a:buNone/>
              <a:defRPr sz="800" b="0">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0"/>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79999" y="6559634"/>
            <a:ext cx="3177601" cy="2085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MVIP informational webinar 5 May 2022</a:t>
            </a:r>
            <a:endParaRPr/>
          </a:p>
        </p:txBody>
      </p:sp>
      <p:sp>
        <p:nvSpPr>
          <p:cNvPr id="28" name="Google Shape;28;p10"/>
          <p:cNvSpPr txBox="1">
            <a:spLocks noGrp="1"/>
          </p:cNvSpPr>
          <p:nvPr>
            <p:ph type="sldNum" idx="12"/>
          </p:nvPr>
        </p:nvSpPr>
        <p:spPr>
          <a:xfrm>
            <a:off x="11416433" y="6588208"/>
            <a:ext cx="289931"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53876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11" name="Footer Placeholder 8">
            <a:extLst>
              <a:ext uri="{FF2B5EF4-FFF2-40B4-BE49-F238E27FC236}">
                <a16:creationId xmlns:a16="http://schemas.microsoft.com/office/drawing/2014/main" id="{239CF8DF-4B58-4DB8-BFF2-C01907C0BB74}"/>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6101088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F38BFA-7F50-4943-81C3-3FEEF3FF4D2E}"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8">
            <a:extLst>
              <a:ext uri="{FF2B5EF4-FFF2-40B4-BE49-F238E27FC236}">
                <a16:creationId xmlns:a16="http://schemas.microsoft.com/office/drawing/2014/main" id="{40CB6DEF-0959-4089-BEB0-BFC4E027EAD6}"/>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8856847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86091794"/>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MVIP Continuation, Expansion, Integration. Meeting with AFRO 31 March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47251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399646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868381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9879444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279299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9392538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223269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597986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MVIP Continuation, Expansion, Integration. Meeting with AFRO 31 March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634190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MVIP Continuation, Expansion, Integration. Meeting with AFRO 31 March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674111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MVIP Continuation, Expansion, Integration. Meeting with AFRO 31 March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7138189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MVIP Continuation, Expansion, Integration. Meeting with AFRO 31 March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9226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box">
    <p:spTree>
      <p:nvGrpSpPr>
        <p:cNvPr id="1" name=""/>
        <p:cNvGrpSpPr/>
        <p:nvPr/>
      </p:nvGrpSpPr>
      <p:grpSpPr>
        <a:xfrm>
          <a:off x="0" y="0"/>
          <a:ext cx="0" cy="0"/>
          <a:chOff x="0" y="0"/>
          <a:chExt cx="0" cy="0"/>
        </a:xfrm>
      </p:grpSpPr>
      <p:pic>
        <p:nvPicPr>
          <p:cNvPr id="30" name="Immagine 4"/>
          <p:cNvPicPr>
            <a:picLocks/>
          </p:cNvPicPr>
          <p:nvPr userDrawn="1"/>
        </p:nvPicPr>
        <p:blipFill>
          <a:blip r:embed="rId2"/>
          <a:stretch>
            <a:fillRect/>
          </a:stretch>
        </p:blipFill>
        <p:spPr>
          <a:xfrm>
            <a:off x="-1" y="-1"/>
            <a:ext cx="12192001" cy="720000"/>
          </a:xfrm>
          <a:prstGeom prst="rect">
            <a:avLst/>
          </a:prstGeom>
        </p:spPr>
      </p:pic>
      <p:grpSp>
        <p:nvGrpSpPr>
          <p:cNvPr id="5" name="Group 4"/>
          <p:cNvGrpSpPr/>
          <p:nvPr userDrawn="1"/>
        </p:nvGrpSpPr>
        <p:grpSpPr>
          <a:xfrm>
            <a:off x="9822238" y="120389"/>
            <a:ext cx="2239557" cy="508262"/>
            <a:chOff x="3072918" y="1600116"/>
            <a:chExt cx="4235205" cy="1281559"/>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
        <p:nvSpPr>
          <p:cNvPr id="14" name="Text Placeholder 12"/>
          <p:cNvSpPr>
            <a:spLocks noGrp="1"/>
          </p:cNvSpPr>
          <p:nvPr>
            <p:ph type="body" sz="quarter" idx="10" hasCustomPrompt="1"/>
          </p:nvPr>
        </p:nvSpPr>
        <p:spPr>
          <a:xfrm>
            <a:off x="894563" y="1112349"/>
            <a:ext cx="10281719" cy="5056222"/>
          </a:xfrm>
          <a:prstGeom prst="rect">
            <a:avLst/>
          </a:prstGeom>
        </p:spPr>
        <p:txBody>
          <a:bodyPr>
            <a:noAutofit/>
          </a:bodyPr>
          <a:lstStyle>
            <a:lvl1pPr marL="228600" indent="-228600" algn="l" defTabSz="914400" rtl="0" eaLnBrk="1" latinLnBrk="0" hangingPunct="1">
              <a:lnSpc>
                <a:spcPct val="100000"/>
              </a:lnSpc>
              <a:spcBef>
                <a:spcPts val="1000"/>
              </a:spcBef>
              <a:spcAft>
                <a:spcPts val="0"/>
              </a:spcAft>
              <a:buClr>
                <a:srgbClr val="2FB4AF"/>
              </a:buClr>
              <a:buFont typeface="Arial" panose="020B0604020202020204" pitchFamily="34" charset="0"/>
              <a:buChar char="•"/>
              <a:defRPr lang="en-GB" sz="2400" kern="1200" dirty="0" smtClean="0">
                <a:solidFill>
                  <a:prstClr val="black"/>
                </a:solidFill>
                <a:latin typeface="Arial" panose="020B0604020202020204" pitchFamily="34" charset="0"/>
                <a:ea typeface="+mn-ea"/>
                <a:cs typeface="Arial" panose="020B0604020202020204" pitchFamily="34" charset="0"/>
              </a:defRPr>
            </a:lvl1pPr>
            <a:lvl2pPr marL="1143000" indent="-228600" algn="l" defTabSz="914400" rtl="0" eaLnBrk="1" latinLnBrk="0" hangingPunct="1">
              <a:lnSpc>
                <a:spcPct val="90000"/>
              </a:lnSpc>
              <a:spcBef>
                <a:spcPts val="600"/>
              </a:spcBef>
              <a:spcAft>
                <a:spcPts val="600"/>
              </a:spcAft>
              <a:buClr>
                <a:srgbClr val="C00000"/>
              </a:buClr>
              <a:buFont typeface="Arial" charset="0"/>
              <a:buChar char="•"/>
              <a:defRPr lang="en-US" sz="2000" kern="1200" dirty="0" smtClean="0">
                <a:solidFill>
                  <a:schemeClr val="bg2">
                    <a:lumMod val="25000"/>
                  </a:schemeClr>
                </a:solidFill>
                <a:latin typeface="Helvetica Neue Light" charset="0"/>
                <a:ea typeface="Helvetica Neue Light" charset="0"/>
                <a:cs typeface="Helvetica Neue Light" charset="0"/>
              </a:defRPr>
            </a:lvl2pPr>
            <a:lvl3pPr marL="834300" indent="-342900">
              <a:lnSpc>
                <a:spcPct val="100000"/>
              </a:lnSpc>
              <a:spcBef>
                <a:spcPts val="1000"/>
              </a:spcBef>
              <a:defRPr lang="en-US" sz="20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77CB9B"/>
              </a:buClr>
              <a:buFont typeface="Arial" charset="0"/>
              <a:buChar char="•"/>
            </a:pPr>
            <a:r>
              <a:rPr lang="en-GB" sz="3000" dirty="0">
                <a:latin typeface="Helvetica Neue" charset="0"/>
                <a:ea typeface="Helvetica Neue" charset="0"/>
                <a:cs typeface="Helvetica Neue" charset="0"/>
              </a:rPr>
              <a:t>First level</a:t>
            </a:r>
          </a:p>
          <a:p>
            <a:pPr marL="720000" lvl="1" indent="-228600" algn="l" defTabSz="914400" rtl="0" eaLnBrk="1" latinLnBrk="0" hangingPunct="1">
              <a:lnSpc>
                <a:spcPct val="100000"/>
              </a:lnSpc>
              <a:spcBef>
                <a:spcPts val="1000"/>
              </a:spcBef>
              <a:spcAft>
                <a:spcPts val="0"/>
              </a:spcAft>
              <a:buClr>
                <a:schemeClr val="bg1">
                  <a:lumMod val="50000"/>
                </a:schemeClr>
              </a:buClr>
              <a:buSzPct val="100000"/>
              <a:buFont typeface="Arial" charset="0"/>
              <a:buChar char="•"/>
            </a:pPr>
            <a:r>
              <a:rPr lang="en-US" dirty="0"/>
              <a:t>Second level</a:t>
            </a:r>
          </a:p>
          <a:p>
            <a:pPr marL="285750" lvl="0" indent="-285750" algn="l" defTabSz="914400" rtl="0" eaLnBrk="1" latinLnBrk="0" hangingPunct="1">
              <a:buClr>
                <a:srgbClr val="000000"/>
              </a:buClr>
              <a:buSzPct val="100000"/>
              <a:buFont typeface="Arial" charset="0"/>
              <a:buChar char="•"/>
            </a:pPr>
            <a:endParaRPr lang="en-US" dirty="0"/>
          </a:p>
          <a:p>
            <a:pPr marL="285750" lvl="0" indent="-285750" algn="l" defTabSz="914400" rtl="0" eaLnBrk="1" latinLnBrk="0" hangingPunct="1">
              <a:buClr>
                <a:srgbClr val="000000"/>
              </a:buClr>
              <a:buSzPct val="100000"/>
              <a:buFont typeface="Arial" charset="0"/>
              <a:buChar char="•"/>
            </a:pPr>
            <a:endParaRPr lang="en-US" dirty="0"/>
          </a:p>
        </p:txBody>
      </p:sp>
      <p:sp>
        <p:nvSpPr>
          <p:cNvPr id="16" name="Title 10"/>
          <p:cNvSpPr>
            <a:spLocks noGrp="1" noChangeAspect="1"/>
          </p:cNvSpPr>
          <p:nvPr>
            <p:ph type="title" hasCustomPrompt="1"/>
          </p:nvPr>
        </p:nvSpPr>
        <p:spPr>
          <a:xfrm>
            <a:off x="852235" y="80476"/>
            <a:ext cx="10060304" cy="545487"/>
          </a:xfrm>
          <a:prstGeom prst="rect">
            <a:avLst/>
          </a:prstGeom>
        </p:spPr>
        <p:txBody>
          <a:bodyPr wrap="square" tIns="36000" bIns="0" anchor="ctr" anchorCtr="0">
            <a:normAutofit/>
          </a:bodyPr>
          <a:lstStyle>
            <a:lvl1pPr marL="0" algn="l" defTabSz="914400" rtl="0" eaLnBrk="1" latinLnBrk="0" hangingPunct="1">
              <a:lnSpc>
                <a:spcPct val="100000"/>
              </a:lnSpc>
              <a:defRPr lang="en-GB" sz="24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cxnSp>
        <p:nvCxnSpPr>
          <p:cNvPr id="17" name="Straight Connector 16"/>
          <p:cNvCxnSpPr/>
          <p:nvPr userDrawn="1"/>
        </p:nvCxnSpPr>
        <p:spPr>
          <a:xfrm>
            <a:off x="-152400" y="1117602"/>
            <a:ext cx="13902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03035" y="876300"/>
            <a:ext cx="0" cy="576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176281" y="876300"/>
            <a:ext cx="0" cy="665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5620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MVIP Continuation, Expansion, Integration. Meeting with AFRO 31 March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266625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723080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10" name="Footer Placeholder 4"/>
          <p:cNvSpPr>
            <a:spLocks noGrp="1"/>
          </p:cNvSpPr>
          <p:nvPr>
            <p:ph type="ftr" sz="quarter" idx="11"/>
          </p:nvPr>
        </p:nvSpPr>
        <p:spPr>
          <a:xfrm>
            <a:off x="527053" y="6476221"/>
            <a:ext cx="4959347" cy="365125"/>
          </a:xfrm>
        </p:spPr>
        <p:txBody>
          <a:bodyPr/>
          <a:lstStyle/>
          <a:p>
            <a:r>
              <a:rPr lang="en-US">
                <a:solidFill>
                  <a:srgbClr val="544F40"/>
                </a:solidFill>
              </a:rPr>
              <a:t>MVIP Continuation, Expansion, Integration. Meeting with AFRO 31 March 2022</a:t>
            </a:r>
            <a:endParaRPr lang="en-GB">
              <a:solidFill>
                <a:srgbClr val="544F40"/>
              </a:solidFill>
            </a:endParaRPr>
          </a:p>
        </p:txBody>
      </p:sp>
    </p:spTree>
    <p:extLst>
      <p:ext uri="{BB962C8B-B14F-4D97-AF65-F5344CB8AC3E}">
        <p14:creationId xmlns:p14="http://schemas.microsoft.com/office/powerpoint/2010/main" val="12176608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A78F-1B63-974A-B2D2-8DF2CC2780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5C91AC-D0B5-D545-9FDC-86A98D1858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0ADEAE4D-6A26-E84F-8B0E-B464264A3412}"/>
              </a:ext>
            </a:extLst>
          </p:cNvPr>
          <p:cNvSpPr>
            <a:spLocks noGrp="1"/>
          </p:cNvSpPr>
          <p:nvPr>
            <p:ph type="ftr" sz="quarter" idx="11"/>
          </p:nvPr>
        </p:nvSpPr>
        <p:spPr/>
        <p:txBody>
          <a:bodyPr/>
          <a:lstStyle/>
          <a:p>
            <a:r>
              <a:rPr lang="en-US"/>
              <a:t>MVIP Continuation, Expansion, Integration. Meeting with AFRO 31 March 2022</a:t>
            </a:r>
          </a:p>
        </p:txBody>
      </p:sp>
      <p:sp>
        <p:nvSpPr>
          <p:cNvPr id="6" name="Slide Number Placeholder 5">
            <a:extLst>
              <a:ext uri="{FF2B5EF4-FFF2-40B4-BE49-F238E27FC236}">
                <a16:creationId xmlns:a16="http://schemas.microsoft.com/office/drawing/2014/main" id="{B4483E24-71CC-1046-818B-2768DABA21D3}"/>
              </a:ext>
            </a:extLst>
          </p:cNvPr>
          <p:cNvSpPr>
            <a:spLocks noGrp="1"/>
          </p:cNvSpPr>
          <p:nvPr>
            <p:ph type="sldNum" sz="quarter" idx="12"/>
          </p:nvPr>
        </p:nvSpPr>
        <p:spPr/>
        <p:txBody>
          <a:bodyPr/>
          <a:lstStyle/>
          <a:p>
            <a:fld id="{86118AD1-20F6-2548-9FCE-2D4E2709B53F}" type="slidenum">
              <a:rPr lang="en-US" smtClean="0"/>
              <a:t>‹#›</a:t>
            </a:fld>
            <a:endParaRPr lang="en-US"/>
          </a:p>
        </p:txBody>
      </p:sp>
    </p:spTree>
    <p:extLst>
      <p:ext uri="{BB962C8B-B14F-4D97-AF65-F5344CB8AC3E}">
        <p14:creationId xmlns:p14="http://schemas.microsoft.com/office/powerpoint/2010/main" val="41178136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PATH: One column text box">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047261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white" userDrawn="1">
  <p:cSld name="Title slide white">
    <p:spTree>
      <p:nvGrpSpPr>
        <p:cNvPr id="1" name="Shape 14"/>
        <p:cNvGrpSpPr/>
        <p:nvPr/>
      </p:nvGrpSpPr>
      <p:grpSpPr>
        <a:xfrm>
          <a:off x="0" y="0"/>
          <a:ext cx="0" cy="0"/>
          <a:chOff x="0" y="0"/>
          <a:chExt cx="0" cy="0"/>
        </a:xfrm>
      </p:grpSpPr>
      <p:sp>
        <p:nvSpPr>
          <p:cNvPr id="15" name="Google Shape;15;p9"/>
          <p:cNvSpPr>
            <a:spLocks noGrp="1"/>
          </p:cNvSpPr>
          <p:nvPr>
            <p:ph type="pic" idx="2"/>
          </p:nvPr>
        </p:nvSpPr>
        <p:spPr>
          <a:xfrm>
            <a:off x="0" y="0"/>
            <a:ext cx="12192000" cy="6858000"/>
          </a:xfrm>
          <a:prstGeom prst="rect">
            <a:avLst/>
          </a:prstGeom>
          <a:solidFill>
            <a:schemeClr val="lt1"/>
          </a:solidFill>
          <a:ln>
            <a:noFill/>
          </a:ln>
        </p:spPr>
        <p:txBody>
          <a:bodyPr spcFirstLastPara="1" wrap="square" lIns="18000" tIns="0" rIns="18000" bIns="1224000" anchor="ctr" anchorCtr="0">
            <a:normAutofit/>
          </a:bodyPr>
          <a:lstStyle>
            <a:lvl1pPr marR="0" lvl="0" algn="ctr" rtl="0">
              <a:lnSpc>
                <a:spcPct val="110000"/>
              </a:lnSpc>
              <a:spcBef>
                <a:spcPts val="1000"/>
              </a:spcBef>
              <a:spcAft>
                <a:spcPts val="0"/>
              </a:spcAft>
              <a:buClr>
                <a:schemeClr val="dk1"/>
              </a:buClr>
              <a:buSzPts val="1120"/>
              <a:buFont typeface="Arial"/>
              <a:buNone/>
              <a:defRPr sz="1400" b="0" i="0" u="none" strike="noStrike" cap="none">
                <a:solidFill>
                  <a:schemeClr val="accent6"/>
                </a:solidFill>
                <a:latin typeface="Arial"/>
                <a:ea typeface="Arial"/>
                <a:cs typeface="Arial"/>
                <a:sym typeface="Arial"/>
              </a:defRPr>
            </a:lvl1pPr>
            <a:lvl2pPr marR="0" lvl="1"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9"/>
          <p:cNvSpPr txBox="1">
            <a:spLocks noGrp="1"/>
          </p:cNvSpPr>
          <p:nvPr>
            <p:ph type="ctrTitle"/>
          </p:nvPr>
        </p:nvSpPr>
        <p:spPr>
          <a:xfrm>
            <a:off x="0" y="485184"/>
            <a:ext cx="7344000" cy="1119158"/>
          </a:xfrm>
          <a:prstGeom prst="rect">
            <a:avLst/>
          </a:prstGeom>
          <a:noFill/>
          <a:ln>
            <a:noFill/>
          </a:ln>
        </p:spPr>
        <p:txBody>
          <a:bodyPr spcFirstLastPara="1" wrap="square" lIns="360000" tIns="72000" rIns="450000" bIns="180000" anchor="t" anchorCtr="0">
            <a:noAutofit/>
          </a:bodyPr>
          <a:lstStyle>
            <a:lvl1pPr lvl="0" algn="l">
              <a:lnSpc>
                <a:spcPct val="85000"/>
              </a:lnSpc>
              <a:spcBef>
                <a:spcPts val="0"/>
              </a:spcBef>
              <a:spcAft>
                <a:spcPts val="0"/>
              </a:spcAft>
              <a:buClr>
                <a:srgbClr val="0092CC"/>
              </a:buClr>
              <a:buSzPts val="4200"/>
              <a:buFont typeface="Arial"/>
              <a:buNone/>
              <a:defRPr sz="4200">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body" idx="3"/>
          </p:nvPr>
        </p:nvSpPr>
        <p:spPr>
          <a:xfrm>
            <a:off x="9495913" y="6476048"/>
            <a:ext cx="2195259" cy="247650"/>
          </a:xfrm>
          <a:prstGeom prst="rect">
            <a:avLst/>
          </a:prstGeom>
          <a:noFill/>
          <a:ln>
            <a:noFill/>
          </a:ln>
        </p:spPr>
        <p:txBody>
          <a:bodyPr spcFirstLastPara="1" wrap="square" lIns="18000" tIns="0" rIns="0" bIns="0" anchor="ctr" anchorCtr="0">
            <a:noAutofit/>
          </a:bodyPr>
          <a:lstStyle>
            <a:lvl1pPr marL="457200" lvl="0" indent="-228600" algn="ctr">
              <a:lnSpc>
                <a:spcPct val="110000"/>
              </a:lnSpc>
              <a:spcBef>
                <a:spcPts val="1000"/>
              </a:spcBef>
              <a:spcAft>
                <a:spcPts val="0"/>
              </a:spcAft>
              <a:buSzPts val="1280"/>
              <a:buFont typeface="Arial"/>
              <a:buNone/>
              <a:defRPr sz="1600" b="1">
                <a:solidFill>
                  <a:schemeClr val="dk2"/>
                </a:solidFill>
                <a:latin typeface="Arial"/>
                <a:ea typeface="Arial"/>
                <a:cs typeface="Arial"/>
                <a:sym typeface="Arial"/>
              </a:defRPr>
            </a:lvl1pPr>
            <a:lvl2pPr marL="914400" lvl="1"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marL="1371600" lvl="2"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marL="1828800" lvl="3"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marL="2286000" lvl="4"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
          <p:cNvSpPr txBox="1">
            <a:spLocks noGrp="1"/>
          </p:cNvSpPr>
          <p:nvPr>
            <p:ph type="subTitle" idx="4"/>
          </p:nvPr>
        </p:nvSpPr>
        <p:spPr>
          <a:xfrm>
            <a:off x="7" y="4482001"/>
            <a:ext cx="12191999" cy="1656000"/>
          </a:xfrm>
          <a:prstGeom prst="rect">
            <a:avLst/>
          </a:prstGeom>
          <a:solidFill>
            <a:schemeClr val="dk2"/>
          </a:solidFill>
          <a:ln>
            <a:noFill/>
          </a:ln>
        </p:spPr>
        <p:txBody>
          <a:bodyPr spcFirstLastPara="1" wrap="square" lIns="360000" tIns="360000" rIns="360000" bIns="828000" anchor="b" anchorCtr="0">
            <a:noAutofit/>
          </a:bodyPr>
          <a:lstStyle>
            <a:lvl1pPr lvl="0" algn="l">
              <a:lnSpc>
                <a:spcPct val="90000"/>
              </a:lnSpc>
              <a:spcBef>
                <a:spcPts val="1000"/>
              </a:spcBef>
              <a:spcAft>
                <a:spcPts val="0"/>
              </a:spcAft>
              <a:buSzPts val="1920"/>
              <a:buFont typeface="Arial"/>
              <a:buNone/>
              <a:defRPr sz="2400" b="1">
                <a:solidFill>
                  <a:schemeClr val="lt1"/>
                </a:solidFill>
                <a:latin typeface="Arial"/>
                <a:ea typeface="Arial"/>
                <a:cs typeface="Arial"/>
                <a:sym typeface="Aria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body" idx="5"/>
          </p:nvPr>
        </p:nvSpPr>
        <p:spPr>
          <a:xfrm>
            <a:off x="479999" y="5440855"/>
            <a:ext cx="11211172" cy="288000"/>
          </a:xfrm>
          <a:prstGeom prst="rect">
            <a:avLst/>
          </a:prstGeom>
          <a:noFill/>
          <a:ln>
            <a:noFill/>
          </a:ln>
        </p:spPr>
        <p:txBody>
          <a:bodyPr spcFirstLastPara="1" wrap="square" lIns="0" tIns="0" rIns="90000" bIns="0" anchor="t" anchorCtr="0">
            <a:noAutofit/>
          </a:bodyPr>
          <a:lstStyle>
            <a:lvl1pPr marL="457200" lvl="0" indent="-228600" algn="l">
              <a:lnSpc>
                <a:spcPct val="110000"/>
              </a:lnSpc>
              <a:spcBef>
                <a:spcPts val="1000"/>
              </a:spcBef>
              <a:spcAft>
                <a:spcPts val="0"/>
              </a:spcAft>
              <a:buSzPts val="1280"/>
              <a:buFont typeface="Arial"/>
              <a:buNone/>
              <a:defRPr sz="1600" b="0">
                <a:solidFill>
                  <a:schemeClr val="lt1"/>
                </a:solidFill>
                <a:latin typeface="Arial"/>
                <a:ea typeface="Arial"/>
                <a:cs typeface="Arial"/>
                <a:sym typeface="Arial"/>
              </a:defRPr>
            </a:lvl1pPr>
            <a:lvl2pPr marL="914400" lvl="1"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marL="1371600" lvl="2"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marL="1828800" lvl="3"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marL="2286000" lvl="4"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Footer Placeholder 1">
            <a:extLst>
              <a:ext uri="{FF2B5EF4-FFF2-40B4-BE49-F238E27FC236}">
                <a16:creationId xmlns:a16="http://schemas.microsoft.com/office/drawing/2014/main" id="{CB22E5CF-3E33-4AC1-B9E4-F93CD834FF9F}"/>
              </a:ext>
            </a:extLst>
          </p:cNvPr>
          <p:cNvSpPr>
            <a:spLocks noGrp="1"/>
          </p:cNvSpPr>
          <p:nvPr>
            <p:ph type="ftr" sz="quarter" idx="10"/>
          </p:nvPr>
        </p:nvSpPr>
        <p:spPr/>
        <p:txBody>
          <a:bodyPr/>
          <a:lstStyle/>
          <a:p>
            <a:r>
              <a:rPr lang="en-US"/>
              <a:t>MVIP Continuation, Expansion, Integration. Meeting with AFRO 31 March 2022</a:t>
            </a:r>
            <a:endParaRPr lang="en-GB"/>
          </a:p>
        </p:txBody>
      </p:sp>
      <p:sp>
        <p:nvSpPr>
          <p:cNvPr id="3" name="Slide Number Placeholder 2">
            <a:extLst>
              <a:ext uri="{FF2B5EF4-FFF2-40B4-BE49-F238E27FC236}">
                <a16:creationId xmlns:a16="http://schemas.microsoft.com/office/drawing/2014/main" id="{EA12B58F-5B16-4B95-8A82-5937E22D9356}"/>
              </a:ext>
            </a:extLst>
          </p:cNvPr>
          <p:cNvSpPr>
            <a:spLocks noGrp="1"/>
          </p:cNvSpPr>
          <p:nvPr>
            <p:ph type="sldNum" idx="11"/>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1614009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13535659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Footer Placeholder 8">
            <a:extLst>
              <a:ext uri="{FF2B5EF4-FFF2-40B4-BE49-F238E27FC236}">
                <a16:creationId xmlns:a16="http://schemas.microsoft.com/office/drawing/2014/main" id="{99A89A03-8F82-48E4-BE64-09DFC9A1245D}"/>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6880511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Footer Placeholder 8">
            <a:extLst>
              <a:ext uri="{FF2B5EF4-FFF2-40B4-BE49-F238E27FC236}">
                <a16:creationId xmlns:a16="http://schemas.microsoft.com/office/drawing/2014/main" id="{409D4813-4992-45F3-B60F-E0F9D1ADD6C6}"/>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4618666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44B0EA4F-3CD1-43ED-B09C-C2C6FF64F5CD}"/>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54321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6" name="Immagine 4"/>
          <p:cNvPicPr>
            <a:picLocks/>
          </p:cNvPicPr>
          <p:nvPr userDrawn="1"/>
        </p:nvPicPr>
        <p:blipFill>
          <a:blip r:embed="rId2"/>
          <a:stretch>
            <a:fillRect/>
          </a:stretch>
        </p:blipFill>
        <p:spPr>
          <a:xfrm>
            <a:off x="-1" y="-1"/>
            <a:ext cx="12192001" cy="720000"/>
          </a:xfrm>
          <a:prstGeom prst="rect">
            <a:avLst/>
          </a:prstGeom>
        </p:spPr>
      </p:pic>
      <p:sp>
        <p:nvSpPr>
          <p:cNvPr id="8" name="Title 10"/>
          <p:cNvSpPr>
            <a:spLocks noGrp="1"/>
          </p:cNvSpPr>
          <p:nvPr>
            <p:ph type="title"/>
          </p:nvPr>
        </p:nvSpPr>
        <p:spPr>
          <a:xfrm>
            <a:off x="852231" y="123569"/>
            <a:ext cx="8812469" cy="505081"/>
          </a:xfrm>
          <a:prstGeom prst="rect">
            <a:avLst/>
          </a:prstGeom>
        </p:spPr>
        <p:txBody>
          <a:bodyPr wrap="square">
            <a:normAutofit/>
          </a:bodyPr>
          <a:lstStyle>
            <a:lvl1pPr marL="0" algn="l" defTabSz="914400" rtl="0" eaLnBrk="1" latinLnBrk="0" hangingPunct="1">
              <a:lnSpc>
                <a:spcPct val="100000"/>
              </a:lnSpc>
              <a:spcBef>
                <a:spcPct val="0"/>
              </a:spcBef>
              <a:buNone/>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grpSp>
        <p:nvGrpSpPr>
          <p:cNvPr id="9" name="Group 8"/>
          <p:cNvGrpSpPr/>
          <p:nvPr userDrawn="1"/>
        </p:nvGrpSpPr>
        <p:grpSpPr>
          <a:xfrm>
            <a:off x="9473902" y="120389"/>
            <a:ext cx="2239557" cy="508262"/>
            <a:chOff x="3072918" y="1600116"/>
            <a:chExt cx="4235205" cy="1281559"/>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Tree>
    <p:extLst>
      <p:ext uri="{BB962C8B-B14F-4D97-AF65-F5344CB8AC3E}">
        <p14:creationId xmlns:p14="http://schemas.microsoft.com/office/powerpoint/2010/main" val="24878732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3B89876D-139D-4250-9B30-26F3FE811770}"/>
              </a:ext>
            </a:extLst>
          </p:cNvPr>
          <p:cNvSpPr>
            <a:spLocks noGrp="1"/>
          </p:cNvSpPr>
          <p:nvPr>
            <p:ph type="ftr" sz="quarter" idx="23"/>
          </p:nvPr>
        </p:nvSpPr>
        <p:spPr>
          <a:xfrm>
            <a:off x="480001" y="6588208"/>
            <a:ext cx="4728235" cy="269792"/>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42943833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9ABA90C6-8EBC-4654-9B84-639F2EFE6F7B}"/>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7422661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970A3A5E-DB45-4AD3-9A3D-208288BDF12B}"/>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7349687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0" name="Footer Placeholder 8">
            <a:extLst>
              <a:ext uri="{FF2B5EF4-FFF2-40B4-BE49-F238E27FC236}">
                <a16:creationId xmlns:a16="http://schemas.microsoft.com/office/drawing/2014/main" id="{B2327933-6765-4F91-ACC8-018264BD3FD0}"/>
              </a:ext>
            </a:extLst>
          </p:cNvPr>
          <p:cNvSpPr>
            <a:spLocks noGrp="1"/>
          </p:cNvSpPr>
          <p:nvPr>
            <p:ph type="ftr" sz="quarter" idx="24"/>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57841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6"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6" name="Footer Placeholder 8">
            <a:extLst>
              <a:ext uri="{FF2B5EF4-FFF2-40B4-BE49-F238E27FC236}">
                <a16:creationId xmlns:a16="http://schemas.microsoft.com/office/drawing/2014/main" id="{D0FB8D32-4E8E-4E52-8F42-020C3E75E2C4}"/>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5846100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 name="Subtitle 2"/>
          <p:cNvSpPr>
            <a:spLocks noGrp="1"/>
          </p:cNvSpPr>
          <p:nvPr>
            <p:ph type="subTitle" idx="1"/>
          </p:nvPr>
        </p:nvSpPr>
        <p:spPr bwMode="gray">
          <a:xfrm>
            <a:off x="5" y="4482000"/>
            <a:ext cx="12191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35" name="Picture Placeholder 8"/>
          <p:cNvSpPr>
            <a:spLocks noGrp="1"/>
          </p:cNvSpPr>
          <p:nvPr>
            <p:ph type="pic" sz="quarter" idx="22" hasCustomPrompt="1"/>
          </p:nvPr>
        </p:nvSpPr>
        <p:spPr bwMode="gray">
          <a:xfrm>
            <a:off x="7460681" y="488563"/>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a:t>
            </a:r>
            <a:br>
              <a:rPr lang="en-GB" noProof="0"/>
            </a:br>
            <a:r>
              <a:rPr lang="en-GB" noProof="0"/>
              <a:t>Master title style</a:t>
            </a:r>
          </a:p>
        </p:txBody>
      </p:sp>
    </p:spTree>
    <p:extLst>
      <p:ext uri="{BB962C8B-B14F-4D97-AF65-F5344CB8AC3E}">
        <p14:creationId xmlns:p14="http://schemas.microsoft.com/office/powerpoint/2010/main" val="6277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2400"/>
            </a:lvl1pPr>
            <a:lvl2pPr>
              <a:defRPr sz="2000"/>
            </a:lvl2pPr>
            <a:lvl3pPr>
              <a:defRPr sz="1800" baseline="0"/>
            </a:lvl3pPr>
            <a:lvl4pPr>
              <a:defRPr sz="1800" baseline="0"/>
            </a:lvl4pPr>
            <a:lvl5pPr>
              <a:defRPr sz="1800" baseline="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7" name="Footer Placeholder 8">
            <a:extLst>
              <a:ext uri="{FF2B5EF4-FFF2-40B4-BE49-F238E27FC236}">
                <a16:creationId xmlns:a16="http://schemas.microsoft.com/office/drawing/2014/main" id="{E5E6883A-22EE-4CED-9C98-A3B79C72E694}"/>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0151336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Tree>
    <p:extLst>
      <p:ext uri="{BB962C8B-B14F-4D97-AF65-F5344CB8AC3E}">
        <p14:creationId xmlns:p14="http://schemas.microsoft.com/office/powerpoint/2010/main" val="34168109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a:p>
            <a:endParaRPr lang="en-GB" noProof="0"/>
          </a:p>
        </p:txBody>
      </p:sp>
      <p:sp>
        <p:nvSpPr>
          <p:cNvPr id="2" name="Title 1"/>
          <p:cNvSpPr>
            <a:spLocks noGrp="1"/>
          </p:cNvSpPr>
          <p:nvPr>
            <p:ph type="ctrTitle"/>
          </p:nvPr>
        </p:nvSpPr>
        <p:spPr>
          <a:xfrm>
            <a:off x="0" y="485186"/>
            <a:ext cx="7344000" cy="1119159"/>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a:t>Click to edit Master title style</a:t>
            </a:r>
          </a:p>
        </p:txBody>
      </p:sp>
      <p:sp>
        <p:nvSpPr>
          <p:cNvPr id="36" name="Text Placeholder 35"/>
          <p:cNvSpPr>
            <a:spLocks noGrp="1"/>
          </p:cNvSpPr>
          <p:nvPr>
            <p:ph type="body" sz="quarter" idx="10" hasCustomPrompt="1"/>
          </p:nvPr>
        </p:nvSpPr>
        <p:spPr>
          <a:xfrm>
            <a:off x="480000" y="6507010"/>
            <a:ext cx="5971600" cy="247651"/>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a:xfrm>
            <a:off x="9495913" y="6476053"/>
            <a:ext cx="2195259" cy="247651"/>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7" y="4482001"/>
            <a:ext cx="12191999" cy="1656000"/>
          </a:xfrm>
          <a:solidFill>
            <a:schemeClr val="tx2"/>
          </a:solidFill>
        </p:spPr>
        <p:txBody>
          <a:bodyPr lIns="360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62" name="Text Placeholder 35"/>
          <p:cNvSpPr>
            <a:spLocks noGrp="1"/>
          </p:cNvSpPr>
          <p:nvPr>
            <p:ph type="body" sz="quarter" idx="15" hasCustomPrompt="1"/>
          </p:nvPr>
        </p:nvSpPr>
        <p:spPr>
          <a:xfrm>
            <a:off x="480003" y="5440855"/>
            <a:ext cx="11211172" cy="288000"/>
          </a:xfrm>
          <a:noFill/>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a:xfrm>
            <a:off x="7460683"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81802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1" name="Footer Placeholder 8">
            <a:extLst>
              <a:ext uri="{FF2B5EF4-FFF2-40B4-BE49-F238E27FC236}">
                <a16:creationId xmlns:a16="http://schemas.microsoft.com/office/drawing/2014/main" id="{684D82BC-62E1-4457-A0A0-D7995263AA2B}"/>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65306435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18836226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D1B59908-4939-4B4C-A206-341FBE42167F}"/>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2427106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57BE7032-586B-40F7-B840-CF1B686D333E}"/>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2460277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66BF78C1-9A16-45F4-9B17-770FBCCF11AF}"/>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1470222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96F1F260-3D39-4A63-9B2E-D137C129E508}"/>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8978399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4"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241A784C-4A7E-4D21-88C3-3B5522164274}"/>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5613678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6" name="Footer Placeholder 8">
            <a:extLst>
              <a:ext uri="{FF2B5EF4-FFF2-40B4-BE49-F238E27FC236}">
                <a16:creationId xmlns:a16="http://schemas.microsoft.com/office/drawing/2014/main" id="{B7D65895-FF8E-414E-8E77-D5D8420358BD}"/>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4118929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1800"/>
            </a:lvl1pPr>
            <a:lvl2pPr>
              <a:buSzPct val="110000"/>
              <a:defRPr sz="1800"/>
            </a:lvl2pPr>
            <a:lvl3pPr marL="1371600" indent="-317500">
              <a:buFont typeface="Arial" panose="020B0604020202020204" pitchFamily="34" charset="0"/>
              <a:buChar char="-"/>
              <a:defRPr sz="1600"/>
            </a:lvl3pPr>
            <a:lvl4pPr>
              <a:defRPr sz="1600"/>
            </a:lvl4pPr>
            <a:lvl5pPr>
              <a:defRPr sz="16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BFBCA5E4-D457-4CBC-ABFA-625B736D1A71}"/>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41396034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a:p>
            <a:endParaRPr lang="en-GB" noProof="0"/>
          </a:p>
        </p:txBody>
      </p:sp>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Master title style</a:t>
            </a:r>
          </a:p>
        </p:txBody>
      </p:sp>
      <p:sp>
        <p:nvSpPr>
          <p:cNvPr id="36" name="Text Placeholder 35"/>
          <p:cNvSpPr>
            <a:spLocks noGrp="1"/>
          </p:cNvSpPr>
          <p:nvPr>
            <p:ph type="body" sz="quarter" idx="10" hasCustomPrompt="1"/>
          </p:nvPr>
        </p:nvSpPr>
        <p:spPr>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5" y="4482001"/>
            <a:ext cx="12191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62" name="Text Placeholder 35"/>
          <p:cNvSpPr>
            <a:spLocks noGrp="1"/>
          </p:cNvSpPr>
          <p:nvPr>
            <p:ph type="body" sz="quarter" idx="15" hasCustomPrompt="1"/>
          </p:nvPr>
        </p:nvSpPr>
        <p:spPr>
          <a:xfrm>
            <a:off x="479999" y="5440855"/>
            <a:ext cx="11211172"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a:xfrm>
            <a:off x="7460681"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66570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9" name="Footer Placeholder 8">
            <a:extLst>
              <a:ext uri="{FF2B5EF4-FFF2-40B4-BE49-F238E27FC236}">
                <a16:creationId xmlns:a16="http://schemas.microsoft.com/office/drawing/2014/main" id="{0A77DE88-76F5-4BA9-9847-7F3284A04200}"/>
              </a:ext>
            </a:extLst>
          </p:cNvPr>
          <p:cNvSpPr>
            <a:spLocks noGrp="1"/>
          </p:cNvSpPr>
          <p:nvPr>
            <p:ph type="ftr" sz="quarter" idx="23"/>
          </p:nvPr>
        </p:nvSpPr>
        <p:spPr>
          <a:xfrm>
            <a:off x="479999" y="6559634"/>
            <a:ext cx="3177601" cy="208579"/>
          </a:xfrm>
          <a:prstGeom prst="rect">
            <a:avLst/>
          </a:prstGeom>
        </p:spPr>
        <p:txBody>
          <a:bodyPr/>
          <a:lstStyle>
            <a:lvl1pPr>
              <a:defRPr sz="600"/>
            </a:lvl1pPr>
          </a:lstStyle>
          <a:p>
            <a:r>
              <a:rPr lang="en-US"/>
              <a:t>MVIP Continuation, Expansion, Integration. Meeting with AFRO 31 March 2022</a:t>
            </a:r>
            <a:endParaRPr lang="en-GB"/>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Tree>
    <p:extLst>
      <p:ext uri="{BB962C8B-B14F-4D97-AF65-F5344CB8AC3E}">
        <p14:creationId xmlns:p14="http://schemas.microsoft.com/office/powerpoint/2010/main" val="30572842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ooter Placeholder 8"/>
          <p:cNvSpPr>
            <a:spLocks noGrp="1"/>
          </p:cNvSpPr>
          <p:nvPr>
            <p:ph type="ftr" sz="quarter" idx="23"/>
          </p:nvPr>
        </p:nvSpPr>
        <p:spPr>
          <a:xfrm>
            <a:off x="479999" y="6559638"/>
            <a:ext cx="3177601" cy="208579"/>
          </a:xfrm>
          <a:prstGeom prst="rect">
            <a:avLst/>
          </a:prstGeom>
        </p:spPr>
        <p:txBody>
          <a:bodyPr/>
          <a:lstStyle>
            <a:lvl1pPr>
              <a:defRPr sz="600"/>
            </a:lvl1pPr>
          </a:lstStyle>
          <a:p>
            <a:r>
              <a:rPr lang="en-US"/>
              <a:t>MVIP Continuation, Expansion, Integration. Meeting with AFRO 31 March 2022</a:t>
            </a:r>
            <a:endParaRPr lang="en-GB"/>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23452632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4" name="Title 1">
            <a:extLst>
              <a:ext uri="{FF2B5EF4-FFF2-40B4-BE49-F238E27FC236}">
                <a16:creationId xmlns:a16="http://schemas.microsoft.com/office/drawing/2014/main" id="{DBD33030-DE98-4C2A-9FF8-320BF445DB92}"/>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8076226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2047B6EB-7179-4E4A-8FDA-00424504A00D}"/>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7344827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8" name="Footer Placeholder 8">
            <a:extLst>
              <a:ext uri="{FF2B5EF4-FFF2-40B4-BE49-F238E27FC236}">
                <a16:creationId xmlns:a16="http://schemas.microsoft.com/office/drawing/2014/main" id="{0943DD49-E2A2-45E1-87B1-01411A59EC65}"/>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7528845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8" name="Footer Placeholder 8">
            <a:extLst>
              <a:ext uri="{FF2B5EF4-FFF2-40B4-BE49-F238E27FC236}">
                <a16:creationId xmlns:a16="http://schemas.microsoft.com/office/drawing/2014/main" id="{BA478F4E-FD1B-4F20-A4B7-EE366C04AB35}"/>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6376618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3B89876D-139D-4250-9B30-26F3FE811770}"/>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0583186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lvl1pPr>
              <a:defRPr>
                <a:latin typeface="Ebrima (Headings)"/>
              </a:defRPr>
            </a:lvl1pPr>
          </a:lstStyle>
          <a:p>
            <a:r>
              <a:rPr lang="en-GB" noProof="0"/>
              <a:t>Click to edit Master title style</a:t>
            </a:r>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11" name="Footer Placeholder 8">
            <a:extLst>
              <a:ext uri="{FF2B5EF4-FFF2-40B4-BE49-F238E27FC236}">
                <a16:creationId xmlns:a16="http://schemas.microsoft.com/office/drawing/2014/main" id="{239CF8DF-4B58-4DB8-BFF2-C01907C0BB74}"/>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269478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2" name="Footer Placeholder 8">
            <a:extLst>
              <a:ext uri="{FF2B5EF4-FFF2-40B4-BE49-F238E27FC236}">
                <a16:creationId xmlns:a16="http://schemas.microsoft.com/office/drawing/2014/main" id="{15EBE4C6-2856-4619-80F6-345CEB0A8D4D}"/>
              </a:ext>
            </a:extLst>
          </p:cNvPr>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3567415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4"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
        <p:nvSpPr>
          <p:cNvPr id="9" name="Footer Placeholder 8">
            <a:extLst>
              <a:ext uri="{FF2B5EF4-FFF2-40B4-BE49-F238E27FC236}">
                <a16:creationId xmlns:a16="http://schemas.microsoft.com/office/drawing/2014/main" id="{3711EBB2-F77C-4F37-9EB9-711B9587D198}"/>
              </a:ext>
            </a:extLst>
          </p:cNvPr>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975487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9" name="Footer Placeholder 8">
            <a:extLst>
              <a:ext uri="{FF2B5EF4-FFF2-40B4-BE49-F238E27FC236}">
                <a16:creationId xmlns:a16="http://schemas.microsoft.com/office/drawing/2014/main" id="{14C2AFAB-6B91-47AF-A2F8-87825DDD763B}"/>
              </a:ext>
            </a:extLst>
          </p:cNvPr>
          <p:cNvSpPr>
            <a:spLocks noGrp="1"/>
          </p:cNvSpPr>
          <p:nvPr>
            <p:ph type="ftr" sz="quarter" idx="25"/>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0149654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72181611-6633-42FF-8B63-6E2CDBE235C7}"/>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5728059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F4145801-AF32-47E3-B899-86FB8D4CC2D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426823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2" name="Rectangle 1">
            <a:extLst>
              <a:ext uri="{FF2B5EF4-FFF2-40B4-BE49-F238E27FC236}">
                <a16:creationId xmlns:a16="http://schemas.microsoft.com/office/drawing/2014/main" id="{471D4D28-E2BF-4182-8689-ADB7889A99E4}"/>
              </a:ext>
            </a:extLst>
          </p:cNvPr>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2671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9A44DD1C-92D3-4CC2-ACC0-B93FB664E2D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3264704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2C268151-A380-4B36-9328-F52D3E6B3C50}"/>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9379543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7BCC7B87-1AA0-4901-BC42-98304F1DF3D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0911717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9B140977-4F0B-46D7-A13E-23386D14FCE9}"/>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4758666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8" name="Footer Placeholder 8">
            <a:extLst>
              <a:ext uri="{FF2B5EF4-FFF2-40B4-BE49-F238E27FC236}">
                <a16:creationId xmlns:a16="http://schemas.microsoft.com/office/drawing/2014/main" id="{0B9E4E60-D143-4B63-8AC6-F4377CB535AB}"/>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1924379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3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0" name="Footer Placeholder 8">
            <a:extLst>
              <a:ext uri="{FF2B5EF4-FFF2-40B4-BE49-F238E27FC236}">
                <a16:creationId xmlns:a16="http://schemas.microsoft.com/office/drawing/2014/main" id="{9430E50F-183F-4B56-B0B2-3804E715AAC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9763640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6" name="Footer Placeholder 8">
            <a:extLst>
              <a:ext uri="{FF2B5EF4-FFF2-40B4-BE49-F238E27FC236}">
                <a16:creationId xmlns:a16="http://schemas.microsoft.com/office/drawing/2014/main" id="{78EDEC28-C955-40D5-94AC-C5E2452C594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4995774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6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8" name="Footer Placeholder 8">
            <a:extLst>
              <a:ext uri="{FF2B5EF4-FFF2-40B4-BE49-F238E27FC236}">
                <a16:creationId xmlns:a16="http://schemas.microsoft.com/office/drawing/2014/main" id="{0DC557D6-109E-433A-92CE-75621A4BACC7}"/>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2446623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2pPr>
              <a:buSzPct val="110000"/>
              <a:defRPr/>
            </a:lvl2pPr>
            <a:lvl3pPr marL="1371600" indent="-317500">
              <a:buFont typeface="Arial" panose="020B0604020202020204" pitchFamily="34" charset="0"/>
              <a:buChar char="-"/>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4CBE9555-5033-44B9-A462-6BAFA87FF693}"/>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8528935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7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59AD76FF-0EBF-42EF-BB8B-810C7D42AEF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04549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70A82-AE5E-4D13-A33A-2E2D06078AC8}"/>
              </a:ext>
            </a:extLst>
          </p:cNvPr>
          <p:cNvSpPr>
            <a:spLocks noGrp="1"/>
          </p:cNvSpPr>
          <p:nvPr>
            <p:ph type="dt" sz="half" idx="10"/>
          </p:nvPr>
        </p:nvSpPr>
        <p:spPr/>
        <p:txBody>
          <a:bodyPr/>
          <a:lstStyle/>
          <a:p>
            <a:fld id="{5B42BF30-A7D7-4C1C-8EC3-71E3BEB58818}" type="datetimeFigureOut">
              <a:rPr lang="en-US" smtClean="0"/>
              <a:t>2/26/2024</a:t>
            </a:fld>
            <a:endParaRPr lang="en-US"/>
          </a:p>
        </p:txBody>
      </p:sp>
      <p:sp>
        <p:nvSpPr>
          <p:cNvPr id="3" name="Footer Placeholder 2">
            <a:extLst>
              <a:ext uri="{FF2B5EF4-FFF2-40B4-BE49-F238E27FC236}">
                <a16:creationId xmlns:a16="http://schemas.microsoft.com/office/drawing/2014/main" id="{07E4FF89-1821-4CA8-A4A3-7FE6532A24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06FC1-FBEF-404F-B865-7ED7BD962DF8}"/>
              </a:ext>
            </a:extLst>
          </p:cNvPr>
          <p:cNvSpPr>
            <a:spLocks noGrp="1"/>
          </p:cNvSpPr>
          <p:nvPr>
            <p:ph type="sldNum" sz="quarter" idx="12"/>
          </p:nvPr>
        </p:nvSpPr>
        <p:spPr/>
        <p:txBody>
          <a:bodyPr/>
          <a:lstStyle/>
          <a:p>
            <a:fld id="{4DDA6514-37F1-45A0-AAA3-8739A4FD0137}" type="slidenum">
              <a:rPr lang="en-US" smtClean="0"/>
              <a:t>‹#›</a:t>
            </a:fld>
            <a:endParaRPr lang="en-US"/>
          </a:p>
        </p:txBody>
      </p:sp>
    </p:spTree>
    <p:extLst>
      <p:ext uri="{BB962C8B-B14F-4D97-AF65-F5344CB8AC3E}">
        <p14:creationId xmlns:p14="http://schemas.microsoft.com/office/powerpoint/2010/main" val="17191352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11" name="Footer Placeholder 8">
            <a:extLst>
              <a:ext uri="{FF2B5EF4-FFF2-40B4-BE49-F238E27FC236}">
                <a16:creationId xmlns:a16="http://schemas.microsoft.com/office/drawing/2014/main" id="{7E6BBF83-FF30-4D1B-ACE9-D8A42C0C3DCF}"/>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2614867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67986403-B236-49A3-9294-B6AC82A82714}"/>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1919417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C51FE251-5C55-4F4E-AF70-71B3C308B006}"/>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3949918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8652412F-7F36-4911-847D-B11A8146954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6839683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6A96E909-5564-43D9-AA7A-7FBBB671927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2459726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A2E4064E-F941-4271-9EB6-28D9896471BB}"/>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0066333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BE6A66D9-2836-4720-9355-00BED2379B29}"/>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0184331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8" name="Footer Placeholder 8">
            <a:extLst>
              <a:ext uri="{FF2B5EF4-FFF2-40B4-BE49-F238E27FC236}">
                <a16:creationId xmlns:a16="http://schemas.microsoft.com/office/drawing/2014/main" id="{BE6CA1F0-1887-4C59-9671-812C282F0CF5}"/>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6835129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4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0" name="Footer Placeholder 8">
            <a:extLst>
              <a:ext uri="{FF2B5EF4-FFF2-40B4-BE49-F238E27FC236}">
                <a16:creationId xmlns:a16="http://schemas.microsoft.com/office/drawing/2014/main" id="{9983BB00-3CE1-4E74-92EC-B2BFEC0AB13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7319135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6" name="Footer Placeholder 8">
            <a:extLst>
              <a:ext uri="{FF2B5EF4-FFF2-40B4-BE49-F238E27FC236}">
                <a16:creationId xmlns:a16="http://schemas.microsoft.com/office/drawing/2014/main" id="{6F2391D4-0C62-4A78-AD8A-297EC1D197C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141498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6" name="Title 1">
            <a:extLst>
              <a:ext uri="{FF2B5EF4-FFF2-40B4-BE49-F238E27FC236}">
                <a16:creationId xmlns:a16="http://schemas.microsoft.com/office/drawing/2014/main" id="{6DA3EB6C-B710-4F0F-9D0B-BE0CD2A76B7E}"/>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4451085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7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8" name="Footer Placeholder 8">
            <a:extLst>
              <a:ext uri="{FF2B5EF4-FFF2-40B4-BE49-F238E27FC236}">
                <a16:creationId xmlns:a16="http://schemas.microsoft.com/office/drawing/2014/main" id="{AF6C7574-E445-4C8C-90C8-A74E8172C490}"/>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0928139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8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5"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02889572-4BC1-4E14-A4A3-CC7C0C94863E}"/>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5875334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11" name="Footer Placeholder 8">
            <a:extLst>
              <a:ext uri="{FF2B5EF4-FFF2-40B4-BE49-F238E27FC236}">
                <a16:creationId xmlns:a16="http://schemas.microsoft.com/office/drawing/2014/main" id="{F8B2378D-8962-49D2-B727-388F3428B27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345906945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87A9C00B-8F6E-413C-8BD4-D34717A05C97}"/>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2022699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5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A354723A-14BE-42C1-9FFA-285D2961CEF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9557491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D4307202-EBED-4A77-B9B3-4D55F541094E}"/>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4306683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2F62AB46-2A4C-406F-9D93-F2FFE72630FA}"/>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7486074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p>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a:xfrm>
            <a:off x="480002" y="667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02623A05-C01B-44A8-82E1-5EAE361234D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40794685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03"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a:xfrm>
            <a:off x="480004"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C526018E-4FF6-4170-9EF5-E92DDF1E637D}"/>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27008054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6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a:t>Edit Master text styles</a:t>
            </a:r>
          </a:p>
          <a:p>
            <a:pPr lvl="1"/>
            <a:r>
              <a:rPr lang="en-GB" noProof="0"/>
              <a:t>Second level</a:t>
            </a:r>
          </a:p>
        </p:txBody>
      </p:sp>
      <p:sp>
        <p:nvSpPr>
          <p:cNvPr id="9" name="Footer Placeholder 8">
            <a:extLst>
              <a:ext uri="{FF2B5EF4-FFF2-40B4-BE49-F238E27FC236}">
                <a16:creationId xmlns:a16="http://schemas.microsoft.com/office/drawing/2014/main" id="{6D297915-CC0E-401B-ABA6-EB0B4C0203BE}"/>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769943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C636-C89C-49C8-91BC-6700D941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B1010-2AB7-4E12-B1E3-CA4BAFD95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282F6-7BFD-4D1A-B20B-4454F053C4B3}"/>
              </a:ext>
            </a:extLst>
          </p:cNvPr>
          <p:cNvSpPr>
            <a:spLocks noGrp="1"/>
          </p:cNvSpPr>
          <p:nvPr>
            <p:ph type="dt" sz="half" idx="10"/>
          </p:nvPr>
        </p:nvSpPr>
        <p:spPr/>
        <p:txBody>
          <a:bodyPr/>
          <a:lstStyle/>
          <a:p>
            <a:fld id="{EBE74B9A-3F67-493F-AA2D-A59B9A9F08EA}" type="datetimeFigureOut">
              <a:rPr lang="en-US" smtClean="0"/>
              <a:t>2/26/2024</a:t>
            </a:fld>
            <a:endParaRPr lang="en-US"/>
          </a:p>
        </p:txBody>
      </p:sp>
      <p:sp>
        <p:nvSpPr>
          <p:cNvPr id="5" name="Footer Placeholder 4">
            <a:extLst>
              <a:ext uri="{FF2B5EF4-FFF2-40B4-BE49-F238E27FC236}">
                <a16:creationId xmlns:a16="http://schemas.microsoft.com/office/drawing/2014/main" id="{00B80916-1118-4B85-989A-B99CA19CA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8818C-39F3-447E-86A8-C6B089F9E0EA}"/>
              </a:ext>
            </a:extLst>
          </p:cNvPr>
          <p:cNvSpPr>
            <a:spLocks noGrp="1"/>
          </p:cNvSpPr>
          <p:nvPr>
            <p:ph type="sldNum" sz="quarter" idx="12"/>
          </p:nvPr>
        </p:nvSpPr>
        <p:spPr/>
        <p:txBody>
          <a:bodyPr/>
          <a:lstStyle/>
          <a:p>
            <a:fld id="{301050A5-4F34-40D7-8405-892A4C2B54A4}" type="slidenum">
              <a:rPr lang="en-US" smtClean="0"/>
              <a:t>‹#›</a:t>
            </a:fld>
            <a:endParaRPr lang="en-US"/>
          </a:p>
        </p:txBody>
      </p:sp>
    </p:spTree>
    <p:extLst>
      <p:ext uri="{BB962C8B-B14F-4D97-AF65-F5344CB8AC3E}">
        <p14:creationId xmlns:p14="http://schemas.microsoft.com/office/powerpoint/2010/main" val="20516845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5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6"/>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p>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7" y="1800006"/>
            <a:ext cx="4279900" cy="1649447"/>
          </a:xfrm>
          <a:solidFill>
            <a:schemeClr val="tx2">
              <a:alpha val="90000"/>
            </a:schemeClr>
          </a:solidFill>
        </p:spPr>
        <p:txBody>
          <a:bodyPr lIns="360000" tIns="180000" rIns="360000" bIns="180000">
            <a:noAutofit/>
          </a:bodyPr>
          <a:lstStyle>
            <a:lvl1pPr>
              <a:defRPr sz="2100" b="1">
                <a:solidFill>
                  <a:schemeClr val="bg1"/>
                </a:solidFill>
                <a:latin typeface="+mj-lt"/>
              </a:defRPr>
            </a:lvl1pPr>
            <a:lvl2pPr marL="406004" indent="-205979">
              <a:buClr>
                <a:schemeClr val="bg1"/>
              </a:buClr>
              <a:defRPr sz="21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9"/>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1" name="Footer Placeholder 8">
            <a:extLst>
              <a:ext uri="{FF2B5EF4-FFF2-40B4-BE49-F238E27FC236}">
                <a16:creationId xmlns:a16="http://schemas.microsoft.com/office/drawing/2014/main" id="{95BE8E40-1D63-4778-AEEA-4D0F97420619}"/>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7466076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5"/>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7"/>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Footer Placeholder 8">
            <a:extLst>
              <a:ext uri="{FF2B5EF4-FFF2-40B4-BE49-F238E27FC236}">
                <a16:creationId xmlns:a16="http://schemas.microsoft.com/office/drawing/2014/main" id="{F3031084-1A6C-4187-A3C5-8020F490DEC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extLst>
      <p:ext uri="{BB962C8B-B14F-4D97-AF65-F5344CB8AC3E}">
        <p14:creationId xmlns:p14="http://schemas.microsoft.com/office/powerpoint/2010/main" val="11355166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479999" y="6588207"/>
            <a:ext cx="5035430" cy="208579"/>
          </a:xfrm>
          <a:prstGeom prst="rect">
            <a:avLst/>
          </a:prstGeom>
        </p:spPr>
        <p:txBody>
          <a:bodyPr/>
          <a:lstStyle>
            <a:lvl1pPr>
              <a:defRPr/>
            </a:lvl1pPr>
          </a:lstStyle>
          <a:p>
            <a:r>
              <a:rPr lang="en-US"/>
              <a:t>MVIP Continuation, Expansion, Integration. Meeting with AFRO 31 March 2022</a:t>
            </a:r>
            <a:endParaRPr lang="en-GB"/>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0231606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F38BFA-7F50-4943-81C3-3FEEF3FF4D2E}"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8">
            <a:extLst>
              <a:ext uri="{FF2B5EF4-FFF2-40B4-BE49-F238E27FC236}">
                <a16:creationId xmlns:a16="http://schemas.microsoft.com/office/drawing/2014/main" id="{40CB6DEF-0959-4089-BEB0-BFC4E027EAD6}"/>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Joint SAGE/MPAG session on RTS,S/AS01 Malaria Vaccine</a:t>
            </a:r>
            <a:endParaRPr lang="en-GB"/>
          </a:p>
        </p:txBody>
      </p:sp>
    </p:spTree>
    <p:extLst>
      <p:ext uri="{BB962C8B-B14F-4D97-AF65-F5344CB8AC3E}">
        <p14:creationId xmlns:p14="http://schemas.microsoft.com/office/powerpoint/2010/main" val="25446394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87946856"/>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6540387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151631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6153999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6414918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6698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userDrawn="1"/>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4291652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394628675"/>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693930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35714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387814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7331380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279936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298673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484011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17505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9" name="Date Placeholder 3"/>
          <p:cNvSpPr>
            <a:spLocks noGrp="1"/>
          </p:cNvSpPr>
          <p:nvPr>
            <p:ph type="dt" sz="half" idx="10"/>
          </p:nvPr>
        </p:nvSpPr>
        <p:spPr>
          <a:xfrm>
            <a:off x="2351253" y="6476221"/>
            <a:ext cx="1433347" cy="365125"/>
          </a:xfrm>
          <a:prstGeom prst="rect">
            <a:avLst/>
          </a:prstGeom>
        </p:spPr>
        <p:txBody>
          <a:bodyPr/>
          <a:lstStyle/>
          <a:p>
            <a:endParaRPr lang="en-GB">
              <a:solidFill>
                <a:srgbClr val="544F40"/>
              </a:solidFill>
            </a:endParaRPr>
          </a:p>
        </p:txBody>
      </p:sp>
      <p:sp>
        <p:nvSpPr>
          <p:cNvPr id="10" name="Footer Placeholder 4"/>
          <p:cNvSpPr>
            <a:spLocks noGrp="1"/>
          </p:cNvSpPr>
          <p:nvPr>
            <p:ph type="ftr" sz="quarter" idx="11"/>
          </p:nvPr>
        </p:nvSpPr>
        <p:spPr>
          <a:xfrm>
            <a:off x="527053" y="6476221"/>
            <a:ext cx="1824203" cy="365125"/>
          </a:xfrm>
        </p:spPr>
        <p:txBody>
          <a:bodyPr/>
          <a:lstStyle/>
          <a:p>
            <a:endParaRPr lang="en-GB">
              <a:solidFill>
                <a:srgbClr val="544F40"/>
              </a:solidFill>
            </a:endParaRPr>
          </a:p>
        </p:txBody>
      </p:sp>
    </p:spTree>
    <p:extLst>
      <p:ext uri="{BB962C8B-B14F-4D97-AF65-F5344CB8AC3E}">
        <p14:creationId xmlns:p14="http://schemas.microsoft.com/office/powerpoint/2010/main" val="41923456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A78F-1B63-974A-B2D2-8DF2CC2780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5C91AC-D0B5-D545-9FDC-86A98D1858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700BF6-9952-CC4A-8D1C-4999EBC2896C}"/>
              </a:ext>
            </a:extLst>
          </p:cNvPr>
          <p:cNvSpPr>
            <a:spLocks noGrp="1"/>
          </p:cNvSpPr>
          <p:nvPr>
            <p:ph type="dt" sz="half" idx="10"/>
          </p:nvPr>
        </p:nvSpPr>
        <p:spPr>
          <a:xfrm>
            <a:off x="480000" y="6580588"/>
            <a:ext cx="790001" cy="18000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ADEAE4D-6A26-E84F-8B0E-B464264A3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83E24-71CC-1046-818B-2768DABA21D3}"/>
              </a:ext>
            </a:extLst>
          </p:cNvPr>
          <p:cNvSpPr>
            <a:spLocks noGrp="1"/>
          </p:cNvSpPr>
          <p:nvPr>
            <p:ph type="sldNum" sz="quarter" idx="12"/>
          </p:nvPr>
        </p:nvSpPr>
        <p:spPr/>
        <p:txBody>
          <a:bodyPr/>
          <a:lstStyle/>
          <a:p>
            <a:fld id="{86118AD1-20F6-2548-9FCE-2D4E2709B53F}" type="slidenum">
              <a:rPr lang="en-US" smtClean="0"/>
              <a:t>‹#›</a:t>
            </a:fld>
            <a:endParaRPr lang="en-US"/>
          </a:p>
        </p:txBody>
      </p:sp>
    </p:spTree>
    <p:extLst>
      <p:ext uri="{BB962C8B-B14F-4D97-AF65-F5344CB8AC3E}">
        <p14:creationId xmlns:p14="http://schemas.microsoft.com/office/powerpoint/2010/main" val="137622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MVIP informational webinar 5 May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2405835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Malaria vaccine update </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8516951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ICEID 2022 Panel Session N1</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4528169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2400"/>
            </a:lvl1pPr>
            <a:lvl2pPr>
              <a:defRPr sz="2000"/>
            </a:lvl2pPr>
            <a:lvl3pPr>
              <a:defRPr sz="1800" baseline="0"/>
            </a:lvl3pPr>
            <a:lvl4pPr>
              <a:defRPr sz="1800" baseline="0"/>
            </a:lvl4pPr>
            <a:lvl5pPr>
              <a:defRPr sz="1800" baseline="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7" name="Footer Placeholder 8">
            <a:extLst>
              <a:ext uri="{FF2B5EF4-FFF2-40B4-BE49-F238E27FC236}">
                <a16:creationId xmlns:a16="http://schemas.microsoft.com/office/drawing/2014/main" id="{E5E6883A-22EE-4CED-9C98-A3B79C72E694}"/>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ICEID 2022 Panel Session N1</a:t>
            </a:r>
            <a:endParaRPr lang="en-GB"/>
          </a:p>
        </p:txBody>
      </p:sp>
    </p:spTree>
    <p:extLst>
      <p:ext uri="{BB962C8B-B14F-4D97-AF65-F5344CB8AC3E}">
        <p14:creationId xmlns:p14="http://schemas.microsoft.com/office/powerpoint/2010/main" val="42599561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r>
              <a:rPr lang="en-US" noProof="0"/>
              <a:t>ICEID 2022 Panel Session N1</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8034115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r-CH"/>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CH"/>
          </a:p>
        </p:txBody>
      </p:sp>
    </p:spTree>
    <p:extLst>
      <p:ext uri="{BB962C8B-B14F-4D97-AF65-F5344CB8AC3E}">
        <p14:creationId xmlns:p14="http://schemas.microsoft.com/office/powerpoint/2010/main" val="37381762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1"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2"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2" y="3006050"/>
            <a:ext cx="760717" cy="570538"/>
          </a:xfrm>
          <a:prstGeom prst="rect">
            <a:avLst/>
          </a:prstGeom>
        </p:spPr>
      </p:pic>
    </p:spTree>
    <p:extLst>
      <p:ext uri="{BB962C8B-B14F-4D97-AF65-F5344CB8AC3E}">
        <p14:creationId xmlns:p14="http://schemas.microsoft.com/office/powerpoint/2010/main" val="34459684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grpSp>
        <p:nvGrpSpPr>
          <p:cNvPr id="18" name="Group 17">
            <a:extLst>
              <a:ext uri="{FF2B5EF4-FFF2-40B4-BE49-F238E27FC236}">
                <a16:creationId xmlns:a16="http://schemas.microsoft.com/office/drawing/2014/main" id="{64BF5BE4-879E-46F3-9F77-BE6F854CCF28}"/>
              </a:ext>
            </a:extLst>
          </p:cNvPr>
          <p:cNvGrpSpPr/>
          <p:nvPr userDrawn="1"/>
        </p:nvGrpSpPr>
        <p:grpSpPr>
          <a:xfrm>
            <a:off x="1493196" y="2996952"/>
            <a:ext cx="9198240" cy="579636"/>
            <a:chOff x="527381" y="2996952"/>
            <a:chExt cx="11129870" cy="579636"/>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0"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1"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1" y="3006050"/>
              <a:ext cx="760717" cy="570538"/>
            </a:xfrm>
            <a:prstGeom prst="rect">
              <a:avLst/>
            </a:prstGeom>
          </p:spPr>
        </p:pic>
      </p:grpSp>
    </p:spTree>
    <p:extLst>
      <p:ext uri="{BB962C8B-B14F-4D97-AF65-F5344CB8AC3E}">
        <p14:creationId xmlns:p14="http://schemas.microsoft.com/office/powerpoint/2010/main" val="9414224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userDrawn="1"/>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27045365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8468937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Tree>
    <p:extLst>
      <p:ext uri="{BB962C8B-B14F-4D97-AF65-F5344CB8AC3E}">
        <p14:creationId xmlns:p14="http://schemas.microsoft.com/office/powerpoint/2010/main" val="31397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116368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2583809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Tree>
    <p:extLst>
      <p:ext uri="{BB962C8B-B14F-4D97-AF65-F5344CB8AC3E}">
        <p14:creationId xmlns:p14="http://schemas.microsoft.com/office/powerpoint/2010/main" val="40255456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6513730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2554720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3054059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7650457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3513007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8729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ngle box">
    <p:spTree>
      <p:nvGrpSpPr>
        <p:cNvPr id="1" name=""/>
        <p:cNvGrpSpPr/>
        <p:nvPr/>
      </p:nvGrpSpPr>
      <p:grpSpPr>
        <a:xfrm>
          <a:off x="0" y="0"/>
          <a:ext cx="0" cy="0"/>
          <a:chOff x="0" y="0"/>
          <a:chExt cx="0" cy="0"/>
        </a:xfrm>
      </p:grpSpPr>
      <p:pic>
        <p:nvPicPr>
          <p:cNvPr id="30" name="Immagine 4"/>
          <p:cNvPicPr>
            <a:picLocks/>
          </p:cNvPicPr>
          <p:nvPr userDrawn="1"/>
        </p:nvPicPr>
        <p:blipFill>
          <a:blip r:embed="rId2"/>
          <a:stretch>
            <a:fillRect/>
          </a:stretch>
        </p:blipFill>
        <p:spPr>
          <a:xfrm>
            <a:off x="-1" y="-1"/>
            <a:ext cx="12192001" cy="720000"/>
          </a:xfrm>
          <a:prstGeom prst="rect">
            <a:avLst/>
          </a:prstGeom>
        </p:spPr>
      </p:pic>
      <p:grpSp>
        <p:nvGrpSpPr>
          <p:cNvPr id="5" name="Group 4"/>
          <p:cNvGrpSpPr/>
          <p:nvPr userDrawn="1"/>
        </p:nvGrpSpPr>
        <p:grpSpPr>
          <a:xfrm>
            <a:off x="9822238" y="120389"/>
            <a:ext cx="2239557" cy="508262"/>
            <a:chOff x="3072918" y="1600116"/>
            <a:chExt cx="4235205" cy="1281559"/>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
        <p:nvSpPr>
          <p:cNvPr id="14" name="Text Placeholder 12"/>
          <p:cNvSpPr>
            <a:spLocks noGrp="1"/>
          </p:cNvSpPr>
          <p:nvPr>
            <p:ph type="body" sz="quarter" idx="10" hasCustomPrompt="1"/>
          </p:nvPr>
        </p:nvSpPr>
        <p:spPr>
          <a:xfrm>
            <a:off x="894563" y="1112349"/>
            <a:ext cx="10281719" cy="5056222"/>
          </a:xfrm>
          <a:prstGeom prst="rect">
            <a:avLst/>
          </a:prstGeom>
        </p:spPr>
        <p:txBody>
          <a:bodyPr>
            <a:noAutofit/>
          </a:bodyPr>
          <a:lstStyle>
            <a:lvl1pPr marL="228600" indent="-228600" algn="l" defTabSz="914400" rtl="0" eaLnBrk="1" latinLnBrk="0" hangingPunct="1">
              <a:lnSpc>
                <a:spcPct val="100000"/>
              </a:lnSpc>
              <a:spcBef>
                <a:spcPts val="1000"/>
              </a:spcBef>
              <a:spcAft>
                <a:spcPts val="0"/>
              </a:spcAft>
              <a:buClr>
                <a:srgbClr val="2FB4AF"/>
              </a:buClr>
              <a:buFont typeface="Arial" panose="020B0604020202020204" pitchFamily="34" charset="0"/>
              <a:buChar char="•"/>
              <a:defRPr lang="en-GB" sz="2400" kern="1200" dirty="0" smtClean="0">
                <a:solidFill>
                  <a:prstClr val="black"/>
                </a:solidFill>
                <a:latin typeface="Arial" panose="020B0604020202020204" pitchFamily="34" charset="0"/>
                <a:ea typeface="+mn-ea"/>
                <a:cs typeface="Arial" panose="020B0604020202020204" pitchFamily="34" charset="0"/>
              </a:defRPr>
            </a:lvl1pPr>
            <a:lvl2pPr marL="1143000" indent="-228600" algn="l" defTabSz="914400" rtl="0" eaLnBrk="1" latinLnBrk="0" hangingPunct="1">
              <a:lnSpc>
                <a:spcPct val="90000"/>
              </a:lnSpc>
              <a:spcBef>
                <a:spcPts val="600"/>
              </a:spcBef>
              <a:spcAft>
                <a:spcPts val="600"/>
              </a:spcAft>
              <a:buClr>
                <a:srgbClr val="C00000"/>
              </a:buClr>
              <a:buFont typeface="Arial" charset="0"/>
              <a:buChar char="•"/>
              <a:defRPr lang="en-US" sz="2000" kern="1200" dirty="0" smtClean="0">
                <a:solidFill>
                  <a:schemeClr val="bg2">
                    <a:lumMod val="25000"/>
                  </a:schemeClr>
                </a:solidFill>
                <a:latin typeface="Helvetica Neue Light" charset="0"/>
                <a:ea typeface="Helvetica Neue Light" charset="0"/>
                <a:cs typeface="Helvetica Neue Light" charset="0"/>
              </a:defRPr>
            </a:lvl2pPr>
            <a:lvl3pPr marL="834300" indent="-342900">
              <a:lnSpc>
                <a:spcPct val="100000"/>
              </a:lnSpc>
              <a:spcBef>
                <a:spcPts val="1000"/>
              </a:spcBef>
              <a:defRPr lang="en-US" sz="20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77CB9B"/>
              </a:buClr>
              <a:buFont typeface="Arial" charset="0"/>
              <a:buChar char="•"/>
            </a:pPr>
            <a:r>
              <a:rPr lang="en-GB" sz="3000" dirty="0">
                <a:latin typeface="Helvetica Neue" charset="0"/>
                <a:ea typeface="Helvetica Neue" charset="0"/>
                <a:cs typeface="Helvetica Neue" charset="0"/>
              </a:rPr>
              <a:t>First level</a:t>
            </a:r>
          </a:p>
          <a:p>
            <a:pPr marL="720000" lvl="1" indent="-228600" algn="l" defTabSz="914400" rtl="0" eaLnBrk="1" latinLnBrk="0" hangingPunct="1">
              <a:lnSpc>
                <a:spcPct val="100000"/>
              </a:lnSpc>
              <a:spcBef>
                <a:spcPts val="1000"/>
              </a:spcBef>
              <a:spcAft>
                <a:spcPts val="0"/>
              </a:spcAft>
              <a:buClr>
                <a:schemeClr val="bg1">
                  <a:lumMod val="50000"/>
                </a:schemeClr>
              </a:buClr>
              <a:buSzPct val="100000"/>
              <a:buFont typeface="Arial" charset="0"/>
              <a:buChar char="•"/>
            </a:pPr>
            <a:r>
              <a:rPr lang="en-US" dirty="0"/>
              <a:t>Second level</a:t>
            </a:r>
          </a:p>
          <a:p>
            <a:pPr marL="285750" lvl="0" indent="-285750" algn="l" defTabSz="914400" rtl="0" eaLnBrk="1" latinLnBrk="0" hangingPunct="1">
              <a:buClr>
                <a:srgbClr val="000000"/>
              </a:buClr>
              <a:buSzPct val="100000"/>
              <a:buFont typeface="Arial" charset="0"/>
              <a:buChar char="•"/>
            </a:pPr>
            <a:endParaRPr lang="en-US" dirty="0"/>
          </a:p>
          <a:p>
            <a:pPr marL="285750" lvl="0" indent="-285750" algn="l" defTabSz="914400" rtl="0" eaLnBrk="1" latinLnBrk="0" hangingPunct="1">
              <a:buClr>
                <a:srgbClr val="000000"/>
              </a:buClr>
              <a:buSzPct val="100000"/>
              <a:buFont typeface="Arial" charset="0"/>
              <a:buChar char="•"/>
            </a:pPr>
            <a:endParaRPr lang="en-US" dirty="0"/>
          </a:p>
        </p:txBody>
      </p:sp>
      <p:sp>
        <p:nvSpPr>
          <p:cNvPr id="16" name="Title 10"/>
          <p:cNvSpPr>
            <a:spLocks noGrp="1" noChangeAspect="1"/>
          </p:cNvSpPr>
          <p:nvPr>
            <p:ph type="title" hasCustomPrompt="1"/>
          </p:nvPr>
        </p:nvSpPr>
        <p:spPr>
          <a:xfrm>
            <a:off x="852235" y="80476"/>
            <a:ext cx="10060304" cy="545487"/>
          </a:xfrm>
          <a:prstGeom prst="rect">
            <a:avLst/>
          </a:prstGeom>
        </p:spPr>
        <p:txBody>
          <a:bodyPr wrap="square" tIns="36000" bIns="0" anchor="ctr" anchorCtr="0">
            <a:normAutofit/>
          </a:bodyPr>
          <a:lstStyle>
            <a:lvl1pPr marL="0" algn="l" defTabSz="914400" rtl="0" eaLnBrk="1" latinLnBrk="0" hangingPunct="1">
              <a:lnSpc>
                <a:spcPct val="100000"/>
              </a:lnSpc>
              <a:defRPr lang="en-GB" sz="24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cxnSp>
        <p:nvCxnSpPr>
          <p:cNvPr id="17" name="Straight Connector 16"/>
          <p:cNvCxnSpPr/>
          <p:nvPr userDrawn="1"/>
        </p:nvCxnSpPr>
        <p:spPr>
          <a:xfrm>
            <a:off x="-152400" y="1117602"/>
            <a:ext cx="13902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03035" y="876300"/>
            <a:ext cx="0" cy="576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176281" y="876300"/>
            <a:ext cx="0" cy="665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794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6" name="Immagine 4"/>
          <p:cNvPicPr>
            <a:picLocks/>
          </p:cNvPicPr>
          <p:nvPr userDrawn="1"/>
        </p:nvPicPr>
        <p:blipFill>
          <a:blip r:embed="rId2"/>
          <a:stretch>
            <a:fillRect/>
          </a:stretch>
        </p:blipFill>
        <p:spPr>
          <a:xfrm>
            <a:off x="-1" y="-1"/>
            <a:ext cx="12192001" cy="720000"/>
          </a:xfrm>
          <a:prstGeom prst="rect">
            <a:avLst/>
          </a:prstGeom>
        </p:spPr>
      </p:pic>
      <p:sp>
        <p:nvSpPr>
          <p:cNvPr id="8" name="Title 10"/>
          <p:cNvSpPr>
            <a:spLocks noGrp="1"/>
          </p:cNvSpPr>
          <p:nvPr>
            <p:ph type="title"/>
          </p:nvPr>
        </p:nvSpPr>
        <p:spPr>
          <a:xfrm>
            <a:off x="852231" y="123569"/>
            <a:ext cx="8812469" cy="505081"/>
          </a:xfrm>
          <a:prstGeom prst="rect">
            <a:avLst/>
          </a:prstGeom>
        </p:spPr>
        <p:txBody>
          <a:bodyPr wrap="square">
            <a:normAutofit/>
          </a:bodyPr>
          <a:lstStyle>
            <a:lvl1pPr marL="0" algn="l" defTabSz="914400" rtl="0" eaLnBrk="1" latinLnBrk="0" hangingPunct="1">
              <a:lnSpc>
                <a:spcPct val="100000"/>
              </a:lnSpc>
              <a:spcBef>
                <a:spcPct val="0"/>
              </a:spcBef>
              <a:buNone/>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grpSp>
        <p:nvGrpSpPr>
          <p:cNvPr id="9" name="Group 8"/>
          <p:cNvGrpSpPr/>
          <p:nvPr userDrawn="1"/>
        </p:nvGrpSpPr>
        <p:grpSpPr>
          <a:xfrm>
            <a:off x="9473902" y="120389"/>
            <a:ext cx="2239557" cy="508262"/>
            <a:chOff x="3072918" y="1600116"/>
            <a:chExt cx="4235205" cy="1281559"/>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Tree>
    <p:extLst>
      <p:ext uri="{BB962C8B-B14F-4D97-AF65-F5344CB8AC3E}">
        <p14:creationId xmlns:p14="http://schemas.microsoft.com/office/powerpoint/2010/main" val="3772396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8555608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461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476" indent="-342476">
              <a:buClr>
                <a:srgbClr val="50B5BA"/>
              </a:buClr>
              <a:buFont typeface="Arial" panose="020B0604020202020204" pitchFamily="34" charset="0"/>
              <a:buChar char="•"/>
              <a:defRPr sz="2400"/>
            </a:lvl1pPr>
            <a:lvl2pPr>
              <a:defRPr sz="2000"/>
            </a:lvl2pPr>
            <a:lvl3pPr marL="1141589" indent="-228318">
              <a:buClr>
                <a:srgbClr val="50B5BA"/>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a:buClr>
                <a:srgbClr val="50B5BA"/>
              </a:buClr>
              <a:defRPr sz="2400"/>
            </a:lvl1pPr>
            <a:lvl2pPr>
              <a:defRPr sz="2000"/>
            </a:lvl2pPr>
            <a:lvl3pPr marL="1141589" indent="-228318">
              <a:buClr>
                <a:srgbClr val="50B5BA"/>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7" name="Title 1"/>
          <p:cNvSpPr>
            <a:spLocks noGrp="1"/>
          </p:cNvSpPr>
          <p:nvPr>
            <p:ph type="title" hasCustomPrompt="1"/>
          </p:nvPr>
        </p:nvSpPr>
        <p:spPr>
          <a:xfrm>
            <a:off x="335360" y="49188"/>
            <a:ext cx="10972800" cy="643508"/>
          </a:xfrm>
          <a:prstGeom prst="rect">
            <a:avLst/>
          </a:prstGeom>
        </p:spPr>
        <p:txBody>
          <a:bodyPr lIns="91328" tIns="45664" rIns="91328" bIns="45664" anchor="ctr" anchorCtr="0"/>
          <a:lstStyle>
            <a:lvl1pPr marL="0" algn="l" defTabSz="913271"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423871241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lIns="91328" tIns="45664" rIns="91328" bIns="45664" anchor="ctr" anchorCtr="0"/>
          <a:lstStyle>
            <a:lvl1pPr marL="0" algn="l" defTabSz="913271"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52"/>
            <a:ext cx="10285841" cy="5050085"/>
          </a:xfrm>
        </p:spPr>
        <p:txBody>
          <a:bodyPr/>
          <a:lstStyle>
            <a:lvl1pPr rtl="0">
              <a:defRPr/>
            </a:lvl1pPr>
            <a:lvl2pPr rtl="0">
              <a:defRPr/>
            </a:lvl2pPr>
            <a:lvl3pPr rtl="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8176563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1124746"/>
            <a:ext cx="10177131" cy="5040559"/>
          </a:xfrm>
        </p:spPr>
        <p:txBody>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lIns="91328" tIns="45664" rIns="91328" bIns="45664" anchor="ctr" anchorCtr="0"/>
          <a:lstStyle>
            <a:lvl1pPr marL="0" algn="l" defTabSz="913271"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4153747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871414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1605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16406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25978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MVIP informational webinar 5 May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45845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MVIP informational webinar 5 May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81362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637993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MVIP informational webinar 5 May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795986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MVIP informational webinar 5 May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54872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MVIP informational webinar 5 May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41906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49643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pPr/>
              <a:t>‹#›</a:t>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10" name="Footer Placeholder 4"/>
          <p:cNvSpPr>
            <a:spLocks noGrp="1"/>
          </p:cNvSpPr>
          <p:nvPr>
            <p:ph type="ftr" sz="quarter" idx="11"/>
          </p:nvPr>
        </p:nvSpPr>
        <p:spPr>
          <a:xfrm>
            <a:off x="527053" y="6476221"/>
            <a:ext cx="4959347" cy="365125"/>
          </a:xfrm>
        </p:spPr>
        <p:txBody>
          <a:bodyPr/>
          <a:lstStyle/>
          <a:p>
            <a:r>
              <a:rPr lang="en-US">
                <a:solidFill>
                  <a:srgbClr val="544F40"/>
                </a:solidFill>
              </a:rPr>
              <a:t>MVIP informational webinar 5 May 2022</a:t>
            </a:r>
            <a:endParaRPr lang="en-GB">
              <a:solidFill>
                <a:srgbClr val="544F40"/>
              </a:solidFill>
            </a:endParaRPr>
          </a:p>
        </p:txBody>
      </p:sp>
    </p:spTree>
    <p:extLst>
      <p:ext uri="{BB962C8B-B14F-4D97-AF65-F5344CB8AC3E}">
        <p14:creationId xmlns:p14="http://schemas.microsoft.com/office/powerpoint/2010/main" val="2212154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A78F-1B63-974A-B2D2-8DF2CC2780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5C91AC-D0B5-D545-9FDC-86A98D1858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0ADEAE4D-6A26-E84F-8B0E-B464264A3412}"/>
              </a:ext>
            </a:extLst>
          </p:cNvPr>
          <p:cNvSpPr>
            <a:spLocks noGrp="1"/>
          </p:cNvSpPr>
          <p:nvPr>
            <p:ph type="ftr" sz="quarter" idx="11"/>
          </p:nvPr>
        </p:nvSpPr>
        <p:spPr/>
        <p:txBody>
          <a:bodyPr/>
          <a:lstStyle/>
          <a:p>
            <a:r>
              <a:rPr lang="en-US"/>
              <a:t>MVIP informational webinar 5 May 2022</a:t>
            </a:r>
          </a:p>
        </p:txBody>
      </p:sp>
      <p:sp>
        <p:nvSpPr>
          <p:cNvPr id="6" name="Slide Number Placeholder 5">
            <a:extLst>
              <a:ext uri="{FF2B5EF4-FFF2-40B4-BE49-F238E27FC236}">
                <a16:creationId xmlns:a16="http://schemas.microsoft.com/office/drawing/2014/main" id="{B4483E24-71CC-1046-818B-2768DABA21D3}"/>
              </a:ext>
            </a:extLst>
          </p:cNvPr>
          <p:cNvSpPr>
            <a:spLocks noGrp="1"/>
          </p:cNvSpPr>
          <p:nvPr>
            <p:ph type="sldNum" sz="quarter" idx="12"/>
          </p:nvPr>
        </p:nvSpPr>
        <p:spPr/>
        <p:txBody>
          <a:bodyPr/>
          <a:lstStyle/>
          <a:p>
            <a:fld id="{86118AD1-20F6-2548-9FCE-2D4E2709B53F}" type="slidenum">
              <a:rPr lang="en-US" smtClean="0"/>
              <a:t>‹#›</a:t>
            </a:fld>
            <a:endParaRPr lang="en-US"/>
          </a:p>
        </p:txBody>
      </p:sp>
    </p:spTree>
    <p:extLst>
      <p:ext uri="{BB962C8B-B14F-4D97-AF65-F5344CB8AC3E}">
        <p14:creationId xmlns:p14="http://schemas.microsoft.com/office/powerpoint/2010/main" val="1328537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PATH: One column text box">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3383804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white" userDrawn="1">
  <p:cSld name="Title slide white">
    <p:spTree>
      <p:nvGrpSpPr>
        <p:cNvPr id="1" name="Shape 14"/>
        <p:cNvGrpSpPr/>
        <p:nvPr/>
      </p:nvGrpSpPr>
      <p:grpSpPr>
        <a:xfrm>
          <a:off x="0" y="0"/>
          <a:ext cx="0" cy="0"/>
          <a:chOff x="0" y="0"/>
          <a:chExt cx="0" cy="0"/>
        </a:xfrm>
      </p:grpSpPr>
      <p:sp>
        <p:nvSpPr>
          <p:cNvPr id="15" name="Google Shape;15;p9"/>
          <p:cNvSpPr>
            <a:spLocks noGrp="1"/>
          </p:cNvSpPr>
          <p:nvPr>
            <p:ph type="pic" idx="2"/>
          </p:nvPr>
        </p:nvSpPr>
        <p:spPr>
          <a:xfrm>
            <a:off x="0" y="0"/>
            <a:ext cx="12192000" cy="6858000"/>
          </a:xfrm>
          <a:prstGeom prst="rect">
            <a:avLst/>
          </a:prstGeom>
          <a:solidFill>
            <a:schemeClr val="lt1"/>
          </a:solidFill>
          <a:ln>
            <a:noFill/>
          </a:ln>
        </p:spPr>
        <p:txBody>
          <a:bodyPr spcFirstLastPara="1" wrap="square" lIns="18000" tIns="0" rIns="18000" bIns="1224000" anchor="ctr" anchorCtr="0">
            <a:normAutofit/>
          </a:bodyPr>
          <a:lstStyle>
            <a:lvl1pPr marR="0" lvl="0" algn="ctr" rtl="0">
              <a:lnSpc>
                <a:spcPct val="110000"/>
              </a:lnSpc>
              <a:spcBef>
                <a:spcPts val="1000"/>
              </a:spcBef>
              <a:spcAft>
                <a:spcPts val="0"/>
              </a:spcAft>
              <a:buClr>
                <a:schemeClr val="dk1"/>
              </a:buClr>
              <a:buSzPts val="1120"/>
              <a:buFont typeface="Arial"/>
              <a:buNone/>
              <a:defRPr sz="1400" b="0" i="0" u="none" strike="noStrike" cap="none">
                <a:solidFill>
                  <a:schemeClr val="accent6"/>
                </a:solidFill>
                <a:latin typeface="Arial"/>
                <a:ea typeface="Arial"/>
                <a:cs typeface="Arial"/>
                <a:sym typeface="Arial"/>
              </a:defRPr>
            </a:lvl1pPr>
            <a:lvl2pPr marR="0" lvl="1"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9"/>
          <p:cNvSpPr txBox="1">
            <a:spLocks noGrp="1"/>
          </p:cNvSpPr>
          <p:nvPr>
            <p:ph type="ctrTitle"/>
          </p:nvPr>
        </p:nvSpPr>
        <p:spPr>
          <a:xfrm>
            <a:off x="0" y="485184"/>
            <a:ext cx="7344000" cy="1119158"/>
          </a:xfrm>
          <a:prstGeom prst="rect">
            <a:avLst/>
          </a:prstGeom>
          <a:noFill/>
          <a:ln>
            <a:noFill/>
          </a:ln>
        </p:spPr>
        <p:txBody>
          <a:bodyPr spcFirstLastPara="1" wrap="square" lIns="360000" tIns="72000" rIns="450000" bIns="180000" anchor="t" anchorCtr="0">
            <a:noAutofit/>
          </a:bodyPr>
          <a:lstStyle>
            <a:lvl1pPr lvl="0" algn="l">
              <a:lnSpc>
                <a:spcPct val="85000"/>
              </a:lnSpc>
              <a:spcBef>
                <a:spcPts val="0"/>
              </a:spcBef>
              <a:spcAft>
                <a:spcPts val="0"/>
              </a:spcAft>
              <a:buClr>
                <a:srgbClr val="0092CC"/>
              </a:buClr>
              <a:buSzPts val="4200"/>
              <a:buFont typeface="Arial"/>
              <a:buNone/>
              <a:defRPr sz="4200">
                <a:solidFill>
                  <a:srgbClr val="0092C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body" idx="3"/>
          </p:nvPr>
        </p:nvSpPr>
        <p:spPr>
          <a:xfrm>
            <a:off x="9495913" y="6476048"/>
            <a:ext cx="2195259" cy="247650"/>
          </a:xfrm>
          <a:prstGeom prst="rect">
            <a:avLst/>
          </a:prstGeom>
          <a:noFill/>
          <a:ln>
            <a:noFill/>
          </a:ln>
        </p:spPr>
        <p:txBody>
          <a:bodyPr spcFirstLastPara="1" wrap="square" lIns="18000" tIns="0" rIns="0" bIns="0" anchor="ctr" anchorCtr="0">
            <a:noAutofit/>
          </a:bodyPr>
          <a:lstStyle>
            <a:lvl1pPr marL="457200" lvl="0" indent="-228600" algn="ctr">
              <a:lnSpc>
                <a:spcPct val="110000"/>
              </a:lnSpc>
              <a:spcBef>
                <a:spcPts val="1000"/>
              </a:spcBef>
              <a:spcAft>
                <a:spcPts val="0"/>
              </a:spcAft>
              <a:buSzPts val="1280"/>
              <a:buFont typeface="Arial"/>
              <a:buNone/>
              <a:defRPr sz="1600" b="1">
                <a:solidFill>
                  <a:schemeClr val="dk2"/>
                </a:solidFill>
                <a:latin typeface="Arial"/>
                <a:ea typeface="Arial"/>
                <a:cs typeface="Arial"/>
                <a:sym typeface="Arial"/>
              </a:defRPr>
            </a:lvl1pPr>
            <a:lvl2pPr marL="914400" lvl="1"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marL="1371600" lvl="2"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marL="1828800" lvl="3"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marL="2286000" lvl="4"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
          <p:cNvSpPr txBox="1">
            <a:spLocks noGrp="1"/>
          </p:cNvSpPr>
          <p:nvPr>
            <p:ph type="subTitle" idx="4"/>
          </p:nvPr>
        </p:nvSpPr>
        <p:spPr>
          <a:xfrm>
            <a:off x="7" y="4482001"/>
            <a:ext cx="12191999" cy="1656000"/>
          </a:xfrm>
          <a:prstGeom prst="rect">
            <a:avLst/>
          </a:prstGeom>
          <a:solidFill>
            <a:schemeClr val="dk2"/>
          </a:solidFill>
          <a:ln>
            <a:noFill/>
          </a:ln>
        </p:spPr>
        <p:txBody>
          <a:bodyPr spcFirstLastPara="1" wrap="square" lIns="360000" tIns="360000" rIns="360000" bIns="828000" anchor="b" anchorCtr="0">
            <a:noAutofit/>
          </a:bodyPr>
          <a:lstStyle>
            <a:lvl1pPr lvl="0" algn="l">
              <a:lnSpc>
                <a:spcPct val="90000"/>
              </a:lnSpc>
              <a:spcBef>
                <a:spcPts val="1000"/>
              </a:spcBef>
              <a:spcAft>
                <a:spcPts val="0"/>
              </a:spcAft>
              <a:buSzPts val="1920"/>
              <a:buFont typeface="Arial"/>
              <a:buNone/>
              <a:defRPr sz="2400" b="1">
                <a:solidFill>
                  <a:schemeClr val="lt1"/>
                </a:solidFill>
                <a:latin typeface="Arial"/>
                <a:ea typeface="Arial"/>
                <a:cs typeface="Arial"/>
                <a:sym typeface="Aria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body" idx="5"/>
          </p:nvPr>
        </p:nvSpPr>
        <p:spPr>
          <a:xfrm>
            <a:off x="479999" y="5440855"/>
            <a:ext cx="11211172" cy="288000"/>
          </a:xfrm>
          <a:prstGeom prst="rect">
            <a:avLst/>
          </a:prstGeom>
          <a:noFill/>
          <a:ln>
            <a:noFill/>
          </a:ln>
        </p:spPr>
        <p:txBody>
          <a:bodyPr spcFirstLastPara="1" wrap="square" lIns="0" tIns="0" rIns="90000" bIns="0" anchor="t" anchorCtr="0">
            <a:noAutofit/>
          </a:bodyPr>
          <a:lstStyle>
            <a:lvl1pPr marL="457200" lvl="0" indent="-228600" algn="l">
              <a:lnSpc>
                <a:spcPct val="110000"/>
              </a:lnSpc>
              <a:spcBef>
                <a:spcPts val="1000"/>
              </a:spcBef>
              <a:spcAft>
                <a:spcPts val="0"/>
              </a:spcAft>
              <a:buSzPts val="1280"/>
              <a:buFont typeface="Arial"/>
              <a:buNone/>
              <a:defRPr sz="1600" b="0">
                <a:solidFill>
                  <a:schemeClr val="lt1"/>
                </a:solidFill>
                <a:latin typeface="Arial"/>
                <a:ea typeface="Arial"/>
                <a:cs typeface="Arial"/>
                <a:sym typeface="Arial"/>
              </a:defRPr>
            </a:lvl1pPr>
            <a:lvl2pPr marL="914400" lvl="1"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2pPr>
            <a:lvl3pPr marL="1371600" lvl="2"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3pPr>
            <a:lvl4pPr marL="1828800" lvl="3"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4pPr>
            <a:lvl5pPr marL="2286000" lvl="4" indent="-317500" algn="l">
              <a:lnSpc>
                <a:spcPct val="110000"/>
              </a:lnSpc>
              <a:spcBef>
                <a:spcPts val="600"/>
              </a:spcBef>
              <a:spcAft>
                <a:spcPts val="0"/>
              </a:spcAft>
              <a:buSzPts val="1400"/>
              <a:buChar char="•"/>
              <a:defRPr>
                <a:solidFill>
                  <a:schemeClr val="lt1"/>
                </a:solidFill>
                <a:latin typeface="Times New Roman"/>
                <a:ea typeface="Times New Roman"/>
                <a:cs typeface="Times New Roman"/>
                <a:sym typeface="Times New Roma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Footer Placeholder 1">
            <a:extLst>
              <a:ext uri="{FF2B5EF4-FFF2-40B4-BE49-F238E27FC236}">
                <a16:creationId xmlns:a16="http://schemas.microsoft.com/office/drawing/2014/main" id="{CB22E5CF-3E33-4AC1-B9E4-F93CD834FF9F}"/>
              </a:ext>
            </a:extLst>
          </p:cNvPr>
          <p:cNvSpPr>
            <a:spLocks noGrp="1"/>
          </p:cNvSpPr>
          <p:nvPr>
            <p:ph type="ftr" sz="quarter" idx="10"/>
          </p:nvPr>
        </p:nvSpPr>
        <p:spPr/>
        <p:txBody>
          <a:bodyPr/>
          <a:lstStyle/>
          <a:p>
            <a:r>
              <a:rPr lang="en-US"/>
              <a:t>MVIP informational webinar 5 May 2022</a:t>
            </a:r>
            <a:endParaRPr lang="en-GB"/>
          </a:p>
        </p:txBody>
      </p:sp>
      <p:sp>
        <p:nvSpPr>
          <p:cNvPr id="3" name="Slide Number Placeholder 2">
            <a:extLst>
              <a:ext uri="{FF2B5EF4-FFF2-40B4-BE49-F238E27FC236}">
                <a16:creationId xmlns:a16="http://schemas.microsoft.com/office/drawing/2014/main" id="{EA12B58F-5B16-4B95-8A82-5937E22D9356}"/>
              </a:ext>
            </a:extLst>
          </p:cNvPr>
          <p:cNvSpPr>
            <a:spLocks noGrp="1"/>
          </p:cNvSpPr>
          <p:nvPr>
            <p:ph type="sldNum" idx="11"/>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499715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60237315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Footer Placeholder 8">
            <a:extLst>
              <a:ext uri="{FF2B5EF4-FFF2-40B4-BE49-F238E27FC236}">
                <a16:creationId xmlns:a16="http://schemas.microsoft.com/office/drawing/2014/main" id="{99A89A03-8F82-48E4-BE64-09DFC9A1245D}"/>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83655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Tree>
    <p:extLst>
      <p:ext uri="{BB962C8B-B14F-4D97-AF65-F5344CB8AC3E}">
        <p14:creationId xmlns:p14="http://schemas.microsoft.com/office/powerpoint/2010/main" val="239884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Footer Placeholder 8">
            <a:extLst>
              <a:ext uri="{FF2B5EF4-FFF2-40B4-BE49-F238E27FC236}">
                <a16:creationId xmlns:a16="http://schemas.microsoft.com/office/drawing/2014/main" id="{409D4813-4992-45F3-B60F-E0F9D1ADD6C6}"/>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743225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44B0EA4F-3CD1-43ED-B09C-C2C6FF64F5CD}"/>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152990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3B89876D-139D-4250-9B30-26F3FE811770}"/>
              </a:ext>
            </a:extLst>
          </p:cNvPr>
          <p:cNvSpPr>
            <a:spLocks noGrp="1"/>
          </p:cNvSpPr>
          <p:nvPr>
            <p:ph type="ftr" sz="quarter" idx="23"/>
          </p:nvPr>
        </p:nvSpPr>
        <p:spPr>
          <a:xfrm>
            <a:off x="480001" y="6588208"/>
            <a:ext cx="4728235" cy="269792"/>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2777694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9ABA90C6-8EBC-4654-9B84-639F2EFE6F7B}"/>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705830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970A3A5E-DB45-4AD3-9A3D-208288BDF12B}"/>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548670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0" name="Footer Placeholder 8">
            <a:extLst>
              <a:ext uri="{FF2B5EF4-FFF2-40B4-BE49-F238E27FC236}">
                <a16:creationId xmlns:a16="http://schemas.microsoft.com/office/drawing/2014/main" id="{B2327933-6765-4F91-ACC8-018264BD3FD0}"/>
              </a:ext>
            </a:extLst>
          </p:cNvPr>
          <p:cNvSpPr>
            <a:spLocks noGrp="1"/>
          </p:cNvSpPr>
          <p:nvPr>
            <p:ph type="ftr" sz="quarter" idx="24"/>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4229358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6"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6" name="Footer Placeholder 8">
            <a:extLst>
              <a:ext uri="{FF2B5EF4-FFF2-40B4-BE49-F238E27FC236}">
                <a16:creationId xmlns:a16="http://schemas.microsoft.com/office/drawing/2014/main" id="{D0FB8D32-4E8E-4E52-8F42-020C3E75E2C4}"/>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166256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 name="Subtitle 2"/>
          <p:cNvSpPr>
            <a:spLocks noGrp="1"/>
          </p:cNvSpPr>
          <p:nvPr>
            <p:ph type="subTitle" idx="1"/>
          </p:nvPr>
        </p:nvSpPr>
        <p:spPr bwMode="gray">
          <a:xfrm>
            <a:off x="5" y="4482000"/>
            <a:ext cx="12191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35" name="Picture Placeholder 8"/>
          <p:cNvSpPr>
            <a:spLocks noGrp="1"/>
          </p:cNvSpPr>
          <p:nvPr>
            <p:ph type="pic" sz="quarter" idx="22" hasCustomPrompt="1"/>
          </p:nvPr>
        </p:nvSpPr>
        <p:spPr bwMode="gray">
          <a:xfrm>
            <a:off x="7460681" y="488563"/>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a:t>
            </a:r>
            <a:br>
              <a:rPr lang="en-GB" noProof="0"/>
            </a:br>
            <a:r>
              <a:rPr lang="en-GB" noProof="0"/>
              <a:t>Master title style</a:t>
            </a:r>
          </a:p>
        </p:txBody>
      </p:sp>
    </p:spTree>
    <p:extLst>
      <p:ext uri="{BB962C8B-B14F-4D97-AF65-F5344CB8AC3E}">
        <p14:creationId xmlns:p14="http://schemas.microsoft.com/office/powerpoint/2010/main" val="1616263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2400"/>
            </a:lvl1pPr>
            <a:lvl2pPr>
              <a:defRPr sz="2000"/>
            </a:lvl2pPr>
            <a:lvl3pPr>
              <a:defRPr sz="1800" baseline="0"/>
            </a:lvl3pPr>
            <a:lvl4pPr>
              <a:defRPr sz="1800" baseline="0"/>
            </a:lvl4pPr>
            <a:lvl5pPr>
              <a:defRPr sz="1800" baseline="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7" name="Footer Placeholder 8">
            <a:extLst>
              <a:ext uri="{FF2B5EF4-FFF2-40B4-BE49-F238E27FC236}">
                <a16:creationId xmlns:a16="http://schemas.microsoft.com/office/drawing/2014/main" id="{E5E6883A-22EE-4CED-9C98-A3B79C72E694}"/>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4014719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Tree>
    <p:extLst>
      <p:ext uri="{BB962C8B-B14F-4D97-AF65-F5344CB8AC3E}">
        <p14:creationId xmlns:p14="http://schemas.microsoft.com/office/powerpoint/2010/main" val="140766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17284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a:p>
            <a:endParaRPr lang="en-GB" noProof="0"/>
          </a:p>
        </p:txBody>
      </p:sp>
      <p:sp>
        <p:nvSpPr>
          <p:cNvPr id="2" name="Title 1"/>
          <p:cNvSpPr>
            <a:spLocks noGrp="1"/>
          </p:cNvSpPr>
          <p:nvPr>
            <p:ph type="ctrTitle"/>
          </p:nvPr>
        </p:nvSpPr>
        <p:spPr>
          <a:xfrm>
            <a:off x="0" y="485186"/>
            <a:ext cx="7344000" cy="1119159"/>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a:t>Click to edit Master title style</a:t>
            </a:r>
          </a:p>
        </p:txBody>
      </p:sp>
      <p:sp>
        <p:nvSpPr>
          <p:cNvPr id="36" name="Text Placeholder 35"/>
          <p:cNvSpPr>
            <a:spLocks noGrp="1"/>
          </p:cNvSpPr>
          <p:nvPr>
            <p:ph type="body" sz="quarter" idx="10" hasCustomPrompt="1"/>
          </p:nvPr>
        </p:nvSpPr>
        <p:spPr>
          <a:xfrm>
            <a:off x="480000" y="6507010"/>
            <a:ext cx="5971600" cy="247651"/>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a:xfrm>
            <a:off x="9495913" y="6476053"/>
            <a:ext cx="2195259" cy="247651"/>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7" y="4482001"/>
            <a:ext cx="12191999" cy="1656000"/>
          </a:xfrm>
          <a:solidFill>
            <a:schemeClr val="tx2"/>
          </a:solidFill>
        </p:spPr>
        <p:txBody>
          <a:bodyPr lIns="360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62" name="Text Placeholder 35"/>
          <p:cNvSpPr>
            <a:spLocks noGrp="1"/>
          </p:cNvSpPr>
          <p:nvPr>
            <p:ph type="body" sz="quarter" idx="15" hasCustomPrompt="1"/>
          </p:nvPr>
        </p:nvSpPr>
        <p:spPr>
          <a:xfrm>
            <a:off x="480003" y="5440855"/>
            <a:ext cx="11211172" cy="288000"/>
          </a:xfrm>
          <a:noFill/>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a:xfrm>
            <a:off x="7460683"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72554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1" name="Footer Placeholder 8">
            <a:extLst>
              <a:ext uri="{FF2B5EF4-FFF2-40B4-BE49-F238E27FC236}">
                <a16:creationId xmlns:a16="http://schemas.microsoft.com/office/drawing/2014/main" id="{684D82BC-62E1-4457-A0A0-D7995263AA2B}"/>
              </a:ext>
            </a:extLst>
          </p:cNvPr>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9799193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D1B59908-4939-4B4C-A206-341FBE42167F}"/>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4235332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57BE7032-586B-40F7-B840-CF1B686D333E}"/>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110756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66BF78C1-9A16-45F4-9B17-770FBCCF11AF}"/>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886792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96F1F260-3D39-4A63-9B2E-D137C129E508}"/>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931750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4"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241A784C-4A7E-4D21-88C3-3B5522164274}"/>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402466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p>
        </p:txBody>
      </p:sp>
      <p:sp>
        <p:nvSpPr>
          <p:cNvPr id="6" name="Footer Placeholder 8">
            <a:extLst>
              <a:ext uri="{FF2B5EF4-FFF2-40B4-BE49-F238E27FC236}">
                <a16:creationId xmlns:a16="http://schemas.microsoft.com/office/drawing/2014/main" id="{B7D65895-FF8E-414E-8E77-D5D8420358BD}"/>
              </a:ext>
            </a:extLst>
          </p:cNvPr>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008181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1800"/>
            </a:lvl1pPr>
            <a:lvl2pPr>
              <a:buSzPct val="110000"/>
              <a:defRPr sz="1800"/>
            </a:lvl2pPr>
            <a:lvl3pPr marL="1371600" indent="-317500">
              <a:buFont typeface="Arial" panose="020B0604020202020204" pitchFamily="34" charset="0"/>
              <a:buChar char="-"/>
              <a:defRPr sz="1600"/>
            </a:lvl3pPr>
            <a:lvl4pPr>
              <a:defRPr sz="1600"/>
            </a:lvl4pPr>
            <a:lvl5pPr>
              <a:defRPr sz="16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BFBCA5E4-D457-4CBC-ABFA-625B736D1A71}"/>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289585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a:p>
            <a:endParaRPr lang="en-GB" noProof="0"/>
          </a:p>
        </p:txBody>
      </p:sp>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Master title style</a:t>
            </a:r>
          </a:p>
        </p:txBody>
      </p:sp>
      <p:sp>
        <p:nvSpPr>
          <p:cNvPr id="36" name="Text Placeholder 35"/>
          <p:cNvSpPr>
            <a:spLocks noGrp="1"/>
          </p:cNvSpPr>
          <p:nvPr>
            <p:ph type="body" sz="quarter" idx="10" hasCustomPrompt="1"/>
          </p:nvPr>
        </p:nvSpPr>
        <p:spPr>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5" y="4482001"/>
            <a:ext cx="12191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62" name="Text Placeholder 35"/>
          <p:cNvSpPr>
            <a:spLocks noGrp="1"/>
          </p:cNvSpPr>
          <p:nvPr>
            <p:ph type="body" sz="quarter" idx="15" hasCustomPrompt="1"/>
          </p:nvPr>
        </p:nvSpPr>
        <p:spPr>
          <a:xfrm>
            <a:off x="479999" y="5440855"/>
            <a:ext cx="11211172"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a:xfrm>
            <a:off x="7460681"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1649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Tree>
    <p:extLst>
      <p:ext uri="{BB962C8B-B14F-4D97-AF65-F5344CB8AC3E}">
        <p14:creationId xmlns:p14="http://schemas.microsoft.com/office/powerpoint/2010/main" val="12231121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9" name="Footer Placeholder 8">
            <a:extLst>
              <a:ext uri="{FF2B5EF4-FFF2-40B4-BE49-F238E27FC236}">
                <a16:creationId xmlns:a16="http://schemas.microsoft.com/office/drawing/2014/main" id="{0A77DE88-76F5-4BA9-9847-7F3284A04200}"/>
              </a:ext>
            </a:extLst>
          </p:cNvPr>
          <p:cNvSpPr>
            <a:spLocks noGrp="1"/>
          </p:cNvSpPr>
          <p:nvPr>
            <p:ph type="ftr" sz="quarter" idx="23"/>
          </p:nvPr>
        </p:nvSpPr>
        <p:spPr>
          <a:xfrm>
            <a:off x="479999" y="6559634"/>
            <a:ext cx="3177601" cy="208579"/>
          </a:xfrm>
          <a:prstGeom prst="rect">
            <a:avLst/>
          </a:prstGeom>
        </p:spPr>
        <p:txBody>
          <a:bodyPr/>
          <a:lstStyle>
            <a:lvl1pPr>
              <a:defRPr sz="600"/>
            </a:lvl1pPr>
          </a:lstStyle>
          <a:p>
            <a:r>
              <a:rPr lang="en-US"/>
              <a:t>MVIP informational webinar 5 May 2022</a:t>
            </a:r>
            <a:endParaRPr lang="en-GB"/>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Tree>
    <p:extLst>
      <p:ext uri="{BB962C8B-B14F-4D97-AF65-F5344CB8AC3E}">
        <p14:creationId xmlns:p14="http://schemas.microsoft.com/office/powerpoint/2010/main" val="2150138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ooter Placeholder 8"/>
          <p:cNvSpPr>
            <a:spLocks noGrp="1"/>
          </p:cNvSpPr>
          <p:nvPr>
            <p:ph type="ftr" sz="quarter" idx="23"/>
          </p:nvPr>
        </p:nvSpPr>
        <p:spPr>
          <a:xfrm>
            <a:off x="479999" y="6559638"/>
            <a:ext cx="3177601" cy="208579"/>
          </a:xfrm>
          <a:prstGeom prst="rect">
            <a:avLst/>
          </a:prstGeom>
        </p:spPr>
        <p:txBody>
          <a:bodyPr/>
          <a:lstStyle>
            <a:lvl1pPr>
              <a:defRPr sz="600"/>
            </a:lvl1pPr>
          </a:lstStyle>
          <a:p>
            <a:r>
              <a:rPr lang="en-US"/>
              <a:t>MVIP informational webinar 5 May 2022</a:t>
            </a:r>
            <a:endParaRPr lang="en-GB"/>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96490991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2047B6EB-7179-4E4A-8FDA-00424504A00D}"/>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4098730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8" name="Footer Placeholder 8">
            <a:extLst>
              <a:ext uri="{FF2B5EF4-FFF2-40B4-BE49-F238E27FC236}">
                <a16:creationId xmlns:a16="http://schemas.microsoft.com/office/drawing/2014/main" id="{0943DD49-E2A2-45E1-87B1-01411A59EC65}"/>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3013145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8" name="Footer Placeholder 8">
            <a:extLst>
              <a:ext uri="{FF2B5EF4-FFF2-40B4-BE49-F238E27FC236}">
                <a16:creationId xmlns:a16="http://schemas.microsoft.com/office/drawing/2014/main" id="{BA478F4E-FD1B-4F20-A4B7-EE366C04AB35}"/>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3646428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3B89876D-139D-4250-9B30-26F3FE811770}"/>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25898694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lvl1pPr>
              <a:defRPr>
                <a:latin typeface="Ebrima (Headings)"/>
              </a:defRPr>
            </a:lvl1pPr>
          </a:lstStyle>
          <a:p>
            <a:r>
              <a:rPr lang="en-GB" noProof="0"/>
              <a:t>Click to edit Master title style</a:t>
            </a:r>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11" name="Footer Placeholder 8">
            <a:extLst>
              <a:ext uri="{FF2B5EF4-FFF2-40B4-BE49-F238E27FC236}">
                <a16:creationId xmlns:a16="http://schemas.microsoft.com/office/drawing/2014/main" id="{239CF8DF-4B58-4DB8-BFF2-C01907C0BB74}"/>
              </a:ext>
            </a:extLst>
          </p:cNvPr>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2494190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2" name="Footer Placeholder 8">
            <a:extLst>
              <a:ext uri="{FF2B5EF4-FFF2-40B4-BE49-F238E27FC236}">
                <a16:creationId xmlns:a16="http://schemas.microsoft.com/office/drawing/2014/main" id="{15EBE4C6-2856-4619-80F6-345CEB0A8D4D}"/>
              </a:ext>
            </a:extLst>
          </p:cNvPr>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10476690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4"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
        <p:nvSpPr>
          <p:cNvPr id="9" name="Footer Placeholder 8">
            <a:extLst>
              <a:ext uri="{FF2B5EF4-FFF2-40B4-BE49-F238E27FC236}">
                <a16:creationId xmlns:a16="http://schemas.microsoft.com/office/drawing/2014/main" id="{3711EBB2-F77C-4F37-9EB9-711B9587D198}"/>
              </a:ext>
            </a:extLst>
          </p:cNvPr>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3551075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9" name="Footer Placeholder 8">
            <a:extLst>
              <a:ext uri="{FF2B5EF4-FFF2-40B4-BE49-F238E27FC236}">
                <a16:creationId xmlns:a16="http://schemas.microsoft.com/office/drawing/2014/main" id="{14C2AFAB-6B91-47AF-A2F8-87825DDD763B}"/>
              </a:ext>
            </a:extLst>
          </p:cNvPr>
          <p:cNvSpPr>
            <a:spLocks noGrp="1"/>
          </p:cNvSpPr>
          <p:nvPr>
            <p:ph type="ftr" sz="quarter" idx="25"/>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extLst>
      <p:ext uri="{BB962C8B-B14F-4D97-AF65-F5344CB8AC3E}">
        <p14:creationId xmlns:p14="http://schemas.microsoft.com/office/powerpoint/2010/main" val="180873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2018021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72181611-6633-42FF-8B63-6E2CDBE235C7}"/>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296363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F4145801-AF32-47E3-B899-86FB8D4CC2D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437342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9A44DD1C-92D3-4CC2-ACC0-B93FB664E2D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866178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2C268151-A380-4B36-9328-F52D3E6B3C50}"/>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666244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7BCC7B87-1AA0-4901-BC42-98304F1DF3D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207103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9B140977-4F0B-46D7-A13E-23386D14FCE9}"/>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41882574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8" name="Footer Placeholder 8">
            <a:extLst>
              <a:ext uri="{FF2B5EF4-FFF2-40B4-BE49-F238E27FC236}">
                <a16:creationId xmlns:a16="http://schemas.microsoft.com/office/drawing/2014/main" id="{0B9E4E60-D143-4B63-8AC6-F4377CB535AB}"/>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0887896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0" name="Footer Placeholder 8">
            <a:extLst>
              <a:ext uri="{FF2B5EF4-FFF2-40B4-BE49-F238E27FC236}">
                <a16:creationId xmlns:a16="http://schemas.microsoft.com/office/drawing/2014/main" id="{9430E50F-183F-4B56-B0B2-3804E715AAC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256519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6" name="Footer Placeholder 8">
            <a:extLst>
              <a:ext uri="{FF2B5EF4-FFF2-40B4-BE49-F238E27FC236}">
                <a16:creationId xmlns:a16="http://schemas.microsoft.com/office/drawing/2014/main" id="{78EDEC28-C955-40D5-94AC-C5E2452C594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878098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8" name="Footer Placeholder 8">
            <a:extLst>
              <a:ext uri="{FF2B5EF4-FFF2-40B4-BE49-F238E27FC236}">
                <a16:creationId xmlns:a16="http://schemas.microsoft.com/office/drawing/2014/main" id="{0DC557D6-109E-433A-92CE-75621A4BACC7}"/>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40368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378603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2pPr>
              <a:buSzPct val="110000"/>
              <a:defRPr/>
            </a:lvl2pPr>
            <a:lvl3pPr marL="1371600" indent="-317500">
              <a:buFont typeface="Arial" panose="020B0604020202020204" pitchFamily="34" charset="0"/>
              <a:buChar char="-"/>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4CBE9555-5033-44B9-A462-6BAFA87FF693}"/>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913013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59AD76FF-0EBF-42EF-BB8B-810C7D42AEF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9349304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11" name="Footer Placeholder 8">
            <a:extLst>
              <a:ext uri="{FF2B5EF4-FFF2-40B4-BE49-F238E27FC236}">
                <a16:creationId xmlns:a16="http://schemas.microsoft.com/office/drawing/2014/main" id="{7E6BBF83-FF30-4D1B-ACE9-D8A42C0C3DCF}"/>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96659598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67986403-B236-49A3-9294-B6AC82A82714}"/>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950545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C51FE251-5C55-4F4E-AF70-71B3C308B006}"/>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42491955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8652412F-7F36-4911-847D-B11A8146954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883229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6A96E909-5564-43D9-AA7A-7FBBB671927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285274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A2E4064E-F941-4271-9EB6-28D9896471BB}"/>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4126529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BE6A66D9-2836-4720-9355-00BED2379B29}"/>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6763124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8" name="Footer Placeholder 8">
            <a:extLst>
              <a:ext uri="{FF2B5EF4-FFF2-40B4-BE49-F238E27FC236}">
                <a16:creationId xmlns:a16="http://schemas.microsoft.com/office/drawing/2014/main" id="{BE6CA1F0-1887-4C59-9671-812C282F0CF5}"/>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58911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25180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p>
        </p:txBody>
      </p:sp>
      <p:sp>
        <p:nvSpPr>
          <p:cNvPr id="10" name="Footer Placeholder 8">
            <a:extLst>
              <a:ext uri="{FF2B5EF4-FFF2-40B4-BE49-F238E27FC236}">
                <a16:creationId xmlns:a16="http://schemas.microsoft.com/office/drawing/2014/main" id="{9983BB00-3CE1-4E74-92EC-B2BFEC0AB13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768867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6" name="Footer Placeholder 8">
            <a:extLst>
              <a:ext uri="{FF2B5EF4-FFF2-40B4-BE49-F238E27FC236}">
                <a16:creationId xmlns:a16="http://schemas.microsoft.com/office/drawing/2014/main" id="{6F2391D4-0C62-4A78-AD8A-297EC1D197C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334737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8" name="Footer Placeholder 8">
            <a:extLst>
              <a:ext uri="{FF2B5EF4-FFF2-40B4-BE49-F238E27FC236}">
                <a16:creationId xmlns:a16="http://schemas.microsoft.com/office/drawing/2014/main" id="{AF6C7574-E445-4C8C-90C8-A74E8172C490}"/>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6606620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5"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
        <p:nvSpPr>
          <p:cNvPr id="10" name="Slide Number Placeholder 9">
            <a:extLst>
              <a:ext uri="{FF2B5EF4-FFF2-40B4-BE49-F238E27FC236}">
                <a16:creationId xmlns:a16="http://schemas.microsoft.com/office/drawing/2014/main" id="{1AC1B66F-C1FE-4F18-8129-FE677489DF3F}"/>
              </a:ext>
            </a:extLst>
          </p:cNvPr>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11" name="Footer Placeholder 8">
            <a:extLst>
              <a:ext uri="{FF2B5EF4-FFF2-40B4-BE49-F238E27FC236}">
                <a16:creationId xmlns:a16="http://schemas.microsoft.com/office/drawing/2014/main" id="{02889572-4BC1-4E14-A4A3-CC7C0C94863E}"/>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1066487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
        <p:nvSpPr>
          <p:cNvPr id="11" name="Footer Placeholder 8">
            <a:extLst>
              <a:ext uri="{FF2B5EF4-FFF2-40B4-BE49-F238E27FC236}">
                <a16:creationId xmlns:a16="http://schemas.microsoft.com/office/drawing/2014/main" id="{F8B2378D-8962-49D2-B727-388F3428B27C}"/>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5457403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4" name="Footer Placeholder 8">
            <a:extLst>
              <a:ext uri="{FF2B5EF4-FFF2-40B4-BE49-F238E27FC236}">
                <a16:creationId xmlns:a16="http://schemas.microsoft.com/office/drawing/2014/main" id="{87A9C00B-8F6E-413C-8BD4-D34717A05C97}"/>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6277245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5" name="Footer Placeholder 8">
            <a:extLst>
              <a:ext uri="{FF2B5EF4-FFF2-40B4-BE49-F238E27FC236}">
                <a16:creationId xmlns:a16="http://schemas.microsoft.com/office/drawing/2014/main" id="{A354723A-14BE-42C1-9FFA-285D2961CEF8}"/>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32733415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3" name="Footer Placeholder 8">
            <a:extLst>
              <a:ext uri="{FF2B5EF4-FFF2-40B4-BE49-F238E27FC236}">
                <a16:creationId xmlns:a16="http://schemas.microsoft.com/office/drawing/2014/main" id="{D4307202-EBED-4A77-B9B3-4D55F541094E}"/>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0806958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9" name="Footer Placeholder 8">
            <a:extLst>
              <a:ext uri="{FF2B5EF4-FFF2-40B4-BE49-F238E27FC236}">
                <a16:creationId xmlns:a16="http://schemas.microsoft.com/office/drawing/2014/main" id="{2F62AB46-2A4C-406F-9D93-F2FFE72630FA}"/>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14065008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p>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a:xfrm>
            <a:off x="480002" y="667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1" name="Footer Placeholder 8">
            <a:extLst>
              <a:ext uri="{FF2B5EF4-FFF2-40B4-BE49-F238E27FC236}">
                <a16:creationId xmlns:a16="http://schemas.microsoft.com/office/drawing/2014/main" id="{02623A05-C01B-44A8-82E1-5EAE361234D2}"/>
              </a:ext>
            </a:extLst>
          </p:cNvPr>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extLst>
      <p:ext uri="{BB962C8B-B14F-4D97-AF65-F5344CB8AC3E}">
        <p14:creationId xmlns:p14="http://schemas.microsoft.com/office/powerpoint/2010/main" val="23439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5" Type="http://schemas.openxmlformats.org/officeDocument/2006/relationships/image" Target="../media/image17.png"/><Relationship Id="rId4"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3" Type="http://schemas.openxmlformats.org/officeDocument/2006/relationships/slideLayout" Target="../slideLayouts/slideLayout216.xml"/><Relationship Id="rId21" Type="http://schemas.openxmlformats.org/officeDocument/2006/relationships/theme" Target="../theme/theme11.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image" Target="../media/image2.png"/><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5.xml"/><Relationship Id="rId21" Type="http://schemas.openxmlformats.org/officeDocument/2006/relationships/slideLayout" Target="../slideLayouts/slideLayout40.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84" Type="http://schemas.openxmlformats.org/officeDocument/2006/relationships/slideLayout" Target="../slideLayouts/slideLayout103.xml"/><Relationship Id="rId89" Type="http://schemas.openxmlformats.org/officeDocument/2006/relationships/theme" Target="../theme/theme3.xml"/><Relationship Id="rId16" Type="http://schemas.openxmlformats.org/officeDocument/2006/relationships/slideLayout" Target="../slideLayouts/slideLayout35.xml"/><Relationship Id="rId11" Type="http://schemas.openxmlformats.org/officeDocument/2006/relationships/slideLayout" Target="../slideLayouts/slideLayout30.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5" Type="http://schemas.openxmlformats.org/officeDocument/2006/relationships/slideLayout" Target="../slideLayouts/slideLayout24.xml"/><Relationship Id="rId90" Type="http://schemas.openxmlformats.org/officeDocument/2006/relationships/image" Target="../media/image16.png"/><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85" Type="http://schemas.openxmlformats.org/officeDocument/2006/relationships/slideLayout" Target="../slideLayouts/slideLayout104.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83" Type="http://schemas.openxmlformats.org/officeDocument/2006/relationships/slideLayout" Target="../slideLayouts/slideLayout102.xml"/><Relationship Id="rId88" Type="http://schemas.openxmlformats.org/officeDocument/2006/relationships/slideLayout" Target="../slideLayouts/slideLayout107.xml"/><Relationship Id="rId91"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 Id="rId86" Type="http://schemas.openxmlformats.org/officeDocument/2006/relationships/slideLayout" Target="../slideLayouts/slideLayout105.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9" Type="http://schemas.openxmlformats.org/officeDocument/2006/relationships/slideLayout" Target="../slideLayouts/slideLayout58.xml"/><Relationship Id="rId34" Type="http://schemas.openxmlformats.org/officeDocument/2006/relationships/slideLayout" Target="../slideLayouts/slideLayout53.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76" Type="http://schemas.openxmlformats.org/officeDocument/2006/relationships/slideLayout" Target="../slideLayouts/slideLayout95.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29" Type="http://schemas.openxmlformats.org/officeDocument/2006/relationships/slideLayout" Target="../slideLayouts/slideLayout48.xml"/><Relationship Id="rId24" Type="http://schemas.openxmlformats.org/officeDocument/2006/relationships/slideLayout" Target="../slideLayouts/slideLayout43.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66" Type="http://schemas.openxmlformats.org/officeDocument/2006/relationships/slideLayout" Target="../slideLayouts/slideLayout85.xml"/><Relationship Id="rId87" Type="http://schemas.openxmlformats.org/officeDocument/2006/relationships/slideLayout" Target="../slideLayouts/slideLayout106.xml"/><Relationship Id="rId61" Type="http://schemas.openxmlformats.org/officeDocument/2006/relationships/slideLayout" Target="../slideLayouts/slideLayout80.xml"/><Relationship Id="rId82" Type="http://schemas.openxmlformats.org/officeDocument/2006/relationships/slideLayout" Target="../slideLayouts/slideLayout101.xml"/><Relationship Id="rId1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33.xml"/><Relationship Id="rId21" Type="http://schemas.openxmlformats.org/officeDocument/2006/relationships/slideLayout" Target="../slideLayouts/slideLayout128.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63" Type="http://schemas.openxmlformats.org/officeDocument/2006/relationships/slideLayout" Target="../slideLayouts/slideLayout170.xml"/><Relationship Id="rId68" Type="http://schemas.openxmlformats.org/officeDocument/2006/relationships/slideLayout" Target="../slideLayouts/slideLayout175.xml"/><Relationship Id="rId84" Type="http://schemas.openxmlformats.org/officeDocument/2006/relationships/slideLayout" Target="../slideLayouts/slideLayout191.xml"/><Relationship Id="rId89" Type="http://schemas.openxmlformats.org/officeDocument/2006/relationships/image" Target="../media/image17.png"/><Relationship Id="rId16" Type="http://schemas.openxmlformats.org/officeDocument/2006/relationships/slideLayout" Target="../slideLayouts/slideLayout123.xml"/><Relationship Id="rId11" Type="http://schemas.openxmlformats.org/officeDocument/2006/relationships/slideLayout" Target="../slideLayouts/slideLayout118.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53" Type="http://schemas.openxmlformats.org/officeDocument/2006/relationships/slideLayout" Target="../slideLayouts/slideLayout160.xml"/><Relationship Id="rId58" Type="http://schemas.openxmlformats.org/officeDocument/2006/relationships/slideLayout" Target="../slideLayouts/slideLayout165.xml"/><Relationship Id="rId74" Type="http://schemas.openxmlformats.org/officeDocument/2006/relationships/slideLayout" Target="../slideLayouts/slideLayout181.xml"/><Relationship Id="rId79" Type="http://schemas.openxmlformats.org/officeDocument/2006/relationships/slideLayout" Target="../slideLayouts/slideLayout186.xml"/><Relationship Id="rId5" Type="http://schemas.openxmlformats.org/officeDocument/2006/relationships/slideLayout" Target="../slideLayouts/slideLayout112.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64" Type="http://schemas.openxmlformats.org/officeDocument/2006/relationships/slideLayout" Target="../slideLayouts/slideLayout171.xml"/><Relationship Id="rId69" Type="http://schemas.openxmlformats.org/officeDocument/2006/relationships/slideLayout" Target="../slideLayouts/slideLayout176.xml"/><Relationship Id="rId77" Type="http://schemas.openxmlformats.org/officeDocument/2006/relationships/slideLayout" Target="../slideLayouts/slideLayout184.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72" Type="http://schemas.openxmlformats.org/officeDocument/2006/relationships/slideLayout" Target="../slideLayouts/slideLayout179.xml"/><Relationship Id="rId80" Type="http://schemas.openxmlformats.org/officeDocument/2006/relationships/slideLayout" Target="../slideLayouts/slideLayout187.xml"/><Relationship Id="rId85" Type="http://schemas.openxmlformats.org/officeDocument/2006/relationships/slideLayout" Target="../slideLayouts/slideLayout192.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59" Type="http://schemas.openxmlformats.org/officeDocument/2006/relationships/slideLayout" Target="../slideLayouts/slideLayout166.xml"/><Relationship Id="rId67" Type="http://schemas.openxmlformats.org/officeDocument/2006/relationships/slideLayout" Target="../slideLayouts/slideLayout174.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62" Type="http://schemas.openxmlformats.org/officeDocument/2006/relationships/slideLayout" Target="../slideLayouts/slideLayout169.xml"/><Relationship Id="rId70" Type="http://schemas.openxmlformats.org/officeDocument/2006/relationships/slideLayout" Target="../slideLayouts/slideLayout177.xml"/><Relationship Id="rId75" Type="http://schemas.openxmlformats.org/officeDocument/2006/relationships/slideLayout" Target="../slideLayouts/slideLayout182.xml"/><Relationship Id="rId83" Type="http://schemas.openxmlformats.org/officeDocument/2006/relationships/slideLayout" Target="../slideLayouts/slideLayout190.xml"/><Relationship Id="rId88" Type="http://schemas.openxmlformats.org/officeDocument/2006/relationships/image" Target="../media/image16.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slideLayout" Target="../slideLayouts/slideLayout164.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 Id="rId60" Type="http://schemas.openxmlformats.org/officeDocument/2006/relationships/slideLayout" Target="../slideLayouts/slideLayout167.xml"/><Relationship Id="rId65" Type="http://schemas.openxmlformats.org/officeDocument/2006/relationships/slideLayout" Target="../slideLayouts/slideLayout172.xml"/><Relationship Id="rId73" Type="http://schemas.openxmlformats.org/officeDocument/2006/relationships/slideLayout" Target="../slideLayouts/slideLayout180.xml"/><Relationship Id="rId78" Type="http://schemas.openxmlformats.org/officeDocument/2006/relationships/slideLayout" Target="../slideLayouts/slideLayout185.xml"/><Relationship Id="rId81" Type="http://schemas.openxmlformats.org/officeDocument/2006/relationships/slideLayout" Target="../slideLayouts/slideLayout188.xml"/><Relationship Id="rId86" Type="http://schemas.openxmlformats.org/officeDocument/2006/relationships/slideLayout" Target="../slideLayouts/slideLayout193.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9" Type="http://schemas.openxmlformats.org/officeDocument/2006/relationships/slideLayout" Target="../slideLayouts/slideLayout146.xml"/><Relationship Id="rId34" Type="http://schemas.openxmlformats.org/officeDocument/2006/relationships/slideLayout" Target="../slideLayouts/slideLayout141.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6" Type="http://schemas.openxmlformats.org/officeDocument/2006/relationships/slideLayout" Target="../slideLayouts/slideLayout183.xml"/><Relationship Id="rId7" Type="http://schemas.openxmlformats.org/officeDocument/2006/relationships/slideLayout" Target="../slideLayouts/slideLayout114.xml"/><Relationship Id="rId71" Type="http://schemas.openxmlformats.org/officeDocument/2006/relationships/slideLayout" Target="../slideLayouts/slideLayout178.xml"/><Relationship Id="rId2" Type="http://schemas.openxmlformats.org/officeDocument/2006/relationships/slideLayout" Target="../slideLayouts/slideLayout109.xml"/><Relationship Id="rId29" Type="http://schemas.openxmlformats.org/officeDocument/2006/relationships/slideLayout" Target="../slideLayouts/slideLayout136.xml"/><Relationship Id="rId24" Type="http://schemas.openxmlformats.org/officeDocument/2006/relationships/slideLayout" Target="../slideLayouts/slideLayout131.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66" Type="http://schemas.openxmlformats.org/officeDocument/2006/relationships/slideLayout" Target="../slideLayouts/slideLayout173.xml"/><Relationship Id="rId87" Type="http://schemas.openxmlformats.org/officeDocument/2006/relationships/theme" Target="../theme/theme4.xml"/><Relationship Id="rId61" Type="http://schemas.openxmlformats.org/officeDocument/2006/relationships/slideLayout" Target="../slideLayouts/slideLayout168.xml"/><Relationship Id="rId82" Type="http://schemas.openxmlformats.org/officeDocument/2006/relationships/slideLayout" Target="../slideLayouts/slideLayout189.xml"/><Relationship Id="rId19" Type="http://schemas.openxmlformats.org/officeDocument/2006/relationships/slideLayout" Target="../slideLayouts/slideLayout1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image" Target="../media/image16.pn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theme" Target="../theme/theme5.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10" Type="http://schemas.openxmlformats.org/officeDocument/2006/relationships/slideLayout" Target="../slideLayouts/slideLayout203.xml"/><Relationship Id="rId19" Type="http://schemas.openxmlformats.org/officeDocument/2006/relationships/image" Target="../media/image17.png"/><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8.xml"/><Relationship Id="rId1" Type="http://schemas.openxmlformats.org/officeDocument/2006/relationships/slideLayout" Target="../slideLayouts/slideLayout210.xml"/><Relationship Id="rId4"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9.xml"/><Relationship Id="rId1" Type="http://schemas.openxmlformats.org/officeDocument/2006/relationships/slideLayout" Target="../slideLayouts/slideLayout211.xml"/><Relationship Id="rId4"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extLst>
      <p:ext uri="{BB962C8B-B14F-4D97-AF65-F5344CB8AC3E}">
        <p14:creationId xmlns:p14="http://schemas.microsoft.com/office/powerpoint/2010/main" val="30701164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2" r:id="rId5"/>
    <p:sldLayoutId id="2147483653" r:id="rId6"/>
    <p:sldLayoutId id="2147483654" r:id="rId7"/>
    <p:sldLayoutId id="2147483655" r:id="rId8"/>
    <p:sldLayoutId id="2147483659" r:id="rId9"/>
    <p:sldLayoutId id="2147483656" r:id="rId10"/>
    <p:sldLayoutId id="2147483658" r:id="rId11"/>
    <p:sldLayoutId id="2147483701" r:id="rId12"/>
    <p:sldLayoutId id="2147483702" r:id="rId13"/>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ICEID 2022 Panel Session N1</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743245216"/>
      </p:ext>
    </p:extLst>
  </p:cSld>
  <p:clrMap bg1="lt1" tx1="dk1" bg2="lt2" tx2="dk2" accent1="accent1" accent2="accent2" accent3="accent3" accent4="accent4" accent5="accent5" accent6="accent6" hlink="hlink" folHlink="folHlink"/>
  <p:sldLayoutIdLst>
    <p:sldLayoutId id="2147485891" r:id="rId1"/>
    <p:sldLayoutId id="2147485864" r:id="rId2"/>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extLst>
      <p:ext uri="{BB962C8B-B14F-4D97-AF65-F5344CB8AC3E}">
        <p14:creationId xmlns:p14="http://schemas.microsoft.com/office/powerpoint/2010/main" val="973980653"/>
      </p:ext>
    </p:extLst>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958" r:id="rId4"/>
    <p:sldLayoutId id="2147485959" r:id="rId5"/>
    <p:sldLayoutId id="2147485960" r:id="rId6"/>
    <p:sldLayoutId id="2147485961" r:id="rId7"/>
    <p:sldLayoutId id="2147485962" r:id="rId8"/>
    <p:sldLayoutId id="2147485963" r:id="rId9"/>
    <p:sldLayoutId id="2147485964" r:id="rId10"/>
    <p:sldLayoutId id="2147485965" r:id="rId11"/>
    <p:sldLayoutId id="2147485966" r:id="rId12"/>
    <p:sldLayoutId id="2147485967" r:id="rId13"/>
    <p:sldLayoutId id="2147485968" r:id="rId14"/>
    <p:sldLayoutId id="2147485969" r:id="rId15"/>
    <p:sldLayoutId id="2147485970" r:id="rId16"/>
    <p:sldLayoutId id="2147485971" r:id="rId17"/>
    <p:sldLayoutId id="2147485972" r:id="rId18"/>
    <p:sldLayoutId id="2147485973" r:id="rId19"/>
    <p:sldLayoutId id="2147485974" r:id="rId20"/>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0EA56CD-AAC0-46E6-B17D-E1AC259680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476741" y="6350580"/>
            <a:ext cx="1346454" cy="418338"/>
          </a:xfrm>
          <a:prstGeom prst="rect">
            <a:avLst/>
          </a:prstGeom>
        </p:spPr>
      </p:pic>
      <p:pic>
        <p:nvPicPr>
          <p:cNvPr id="9" name="Picture 8">
            <a:extLst>
              <a:ext uri="{FF2B5EF4-FFF2-40B4-BE49-F238E27FC236}">
                <a16:creationId xmlns:a16="http://schemas.microsoft.com/office/drawing/2014/main" id="{04439E3C-87C0-401D-8000-DBEDD470C0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8805" y="6502932"/>
            <a:ext cx="2437896" cy="217670"/>
          </a:xfrm>
          <a:prstGeom prst="rect">
            <a:avLst/>
          </a:prstGeom>
        </p:spPr>
      </p:pic>
    </p:spTree>
    <p:extLst>
      <p:ext uri="{BB962C8B-B14F-4D97-AF65-F5344CB8AC3E}">
        <p14:creationId xmlns:p14="http://schemas.microsoft.com/office/powerpoint/2010/main" val="1248756696"/>
      </p:ext>
    </p:extLst>
  </p:cSld>
  <p:clrMap bg1="lt1" tx1="dk1" bg2="lt2" tx2="dk2" accent1="accent1" accent2="accent2" accent3="accent3" accent4="accent4" accent5="accent5" accent6="accent6" hlink="hlink" folHlink="folHlink"/>
  <p:sldLayoutIdLst>
    <p:sldLayoutId id="2147483662" r:id="rId1"/>
    <p:sldLayoutId id="2147483743" r:id="rId2"/>
    <p:sldLayoutId id="2147483747" r:id="rId3"/>
    <p:sldLayoutId id="2147483751" r:id="rId4"/>
    <p:sldLayoutId id="2147485609" r:id="rId5"/>
    <p:sldLayoutId id="2147483736" r:id="rId6"/>
  </p:sldLayoutIdLst>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MVIP informational webinar 5 May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9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9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505799057"/>
      </p:ext>
    </p:extLst>
  </p:cSld>
  <p:clrMap bg1="lt1" tx1="dk1" bg2="lt2" tx2="dk2" accent1="accent1" accent2="accent2" accent3="accent3" accent4="accent4" accent5="accent5" accent6="accent6" hlink="hlink" folHlink="folHlink"/>
  <p:sldLayoutIdLst>
    <p:sldLayoutId id="2147485506" r:id="rId1"/>
    <p:sldLayoutId id="2147485507" r:id="rId2"/>
    <p:sldLayoutId id="2147485508" r:id="rId3"/>
    <p:sldLayoutId id="2147485509" r:id="rId4"/>
    <p:sldLayoutId id="2147485510" r:id="rId5"/>
    <p:sldLayoutId id="2147485511" r:id="rId6"/>
    <p:sldLayoutId id="2147485512" r:id="rId7"/>
    <p:sldLayoutId id="2147485513" r:id="rId8"/>
    <p:sldLayoutId id="2147485514" r:id="rId9"/>
    <p:sldLayoutId id="2147485515" r:id="rId10"/>
    <p:sldLayoutId id="2147485516" r:id="rId11"/>
    <p:sldLayoutId id="2147485517" r:id="rId12"/>
    <p:sldLayoutId id="2147485518" r:id="rId13"/>
    <p:sldLayoutId id="2147485519" r:id="rId14"/>
    <p:sldLayoutId id="2147485520" r:id="rId15"/>
    <p:sldLayoutId id="2147485521" r:id="rId16"/>
    <p:sldLayoutId id="2147485522" r:id="rId17"/>
    <p:sldLayoutId id="2147485523" r:id="rId18"/>
    <p:sldLayoutId id="2147485524" r:id="rId19"/>
    <p:sldLayoutId id="2147485525" r:id="rId20"/>
    <p:sldLayoutId id="2147485526" r:id="rId21"/>
    <p:sldLayoutId id="2147485527" r:id="rId22"/>
    <p:sldLayoutId id="2147485528" r:id="rId23"/>
    <p:sldLayoutId id="2147485529" r:id="rId24"/>
    <p:sldLayoutId id="2147485530" r:id="rId25"/>
    <p:sldLayoutId id="2147485531" r:id="rId26"/>
    <p:sldLayoutId id="2147485532" r:id="rId27"/>
    <p:sldLayoutId id="2147485533" r:id="rId28"/>
    <p:sldLayoutId id="2147485534" r:id="rId29"/>
    <p:sldLayoutId id="2147485535" r:id="rId30"/>
    <p:sldLayoutId id="2147485536" r:id="rId31"/>
    <p:sldLayoutId id="2147485537" r:id="rId32"/>
    <p:sldLayoutId id="2147485538" r:id="rId33"/>
    <p:sldLayoutId id="2147485539" r:id="rId34"/>
    <p:sldLayoutId id="2147485540" r:id="rId35"/>
    <p:sldLayoutId id="2147485541" r:id="rId36"/>
    <p:sldLayoutId id="2147485542" r:id="rId37"/>
    <p:sldLayoutId id="2147485543" r:id="rId38"/>
    <p:sldLayoutId id="2147485544" r:id="rId39"/>
    <p:sldLayoutId id="2147485545" r:id="rId40"/>
    <p:sldLayoutId id="2147485546" r:id="rId41"/>
    <p:sldLayoutId id="2147485547" r:id="rId42"/>
    <p:sldLayoutId id="2147485548" r:id="rId43"/>
    <p:sldLayoutId id="2147485549" r:id="rId44"/>
    <p:sldLayoutId id="2147485550" r:id="rId45"/>
    <p:sldLayoutId id="2147485551" r:id="rId46"/>
    <p:sldLayoutId id="2147485552" r:id="rId47"/>
    <p:sldLayoutId id="2147485553" r:id="rId48"/>
    <p:sldLayoutId id="2147485554" r:id="rId49"/>
    <p:sldLayoutId id="2147485555" r:id="rId50"/>
    <p:sldLayoutId id="2147485556" r:id="rId51"/>
    <p:sldLayoutId id="2147485557" r:id="rId52"/>
    <p:sldLayoutId id="2147485558" r:id="rId53"/>
    <p:sldLayoutId id="2147485559" r:id="rId54"/>
    <p:sldLayoutId id="2147485560" r:id="rId55"/>
    <p:sldLayoutId id="2147485561" r:id="rId56"/>
    <p:sldLayoutId id="2147485562" r:id="rId57"/>
    <p:sldLayoutId id="2147485563" r:id="rId58"/>
    <p:sldLayoutId id="2147485564" r:id="rId59"/>
    <p:sldLayoutId id="2147485565" r:id="rId60"/>
    <p:sldLayoutId id="2147485566" r:id="rId61"/>
    <p:sldLayoutId id="2147485567" r:id="rId62"/>
    <p:sldLayoutId id="2147485568" r:id="rId63"/>
    <p:sldLayoutId id="2147485569" r:id="rId64"/>
    <p:sldLayoutId id="2147485570" r:id="rId65"/>
    <p:sldLayoutId id="2147485571" r:id="rId66"/>
    <p:sldLayoutId id="2147485572" r:id="rId67"/>
    <p:sldLayoutId id="2147485573" r:id="rId68"/>
    <p:sldLayoutId id="2147485574" r:id="rId69"/>
    <p:sldLayoutId id="2147485575" r:id="rId70"/>
    <p:sldLayoutId id="2147485576" r:id="rId71"/>
    <p:sldLayoutId id="2147485577" r:id="rId72"/>
    <p:sldLayoutId id="2147485578" r:id="rId73"/>
    <p:sldLayoutId id="2147485579" r:id="rId74"/>
    <p:sldLayoutId id="2147485580" r:id="rId75"/>
    <p:sldLayoutId id="2147485581" r:id="rId76"/>
    <p:sldLayoutId id="2147485582" r:id="rId77"/>
    <p:sldLayoutId id="2147485583" r:id="rId78"/>
    <p:sldLayoutId id="2147485584" r:id="rId79"/>
    <p:sldLayoutId id="2147485585" r:id="rId80"/>
    <p:sldLayoutId id="2147485586" r:id="rId81"/>
    <p:sldLayoutId id="2147485587" r:id="rId82"/>
    <p:sldLayoutId id="2147485588" r:id="rId83"/>
    <p:sldLayoutId id="2147485589" r:id="rId84"/>
    <p:sldLayoutId id="2147485590" r:id="rId85"/>
    <p:sldLayoutId id="2147485591" r:id="rId86"/>
    <p:sldLayoutId id="2147485592" r:id="rId87"/>
    <p:sldLayoutId id="2147485593" r:id="rId88"/>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MVIP Continuation, Expansion, Integration. Meeting with AFRO 31 March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8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8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637088352"/>
      </p:ext>
    </p:extLst>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 id="2147485292" r:id="rId16"/>
    <p:sldLayoutId id="2147485293" r:id="rId17"/>
    <p:sldLayoutId id="2147485294" r:id="rId18"/>
    <p:sldLayoutId id="2147485295" r:id="rId19"/>
    <p:sldLayoutId id="2147485296" r:id="rId20"/>
    <p:sldLayoutId id="2147485297" r:id="rId21"/>
    <p:sldLayoutId id="2147485298" r:id="rId22"/>
    <p:sldLayoutId id="2147485299" r:id="rId23"/>
    <p:sldLayoutId id="2147485300" r:id="rId24"/>
    <p:sldLayoutId id="2147485301" r:id="rId25"/>
    <p:sldLayoutId id="2147485302" r:id="rId26"/>
    <p:sldLayoutId id="2147485303" r:id="rId27"/>
    <p:sldLayoutId id="2147485304" r:id="rId28"/>
    <p:sldLayoutId id="2147485305" r:id="rId29"/>
    <p:sldLayoutId id="2147485306" r:id="rId30"/>
    <p:sldLayoutId id="2147485307" r:id="rId31"/>
    <p:sldLayoutId id="2147485308" r:id="rId32"/>
    <p:sldLayoutId id="2147485309" r:id="rId33"/>
    <p:sldLayoutId id="2147485310" r:id="rId34"/>
    <p:sldLayoutId id="2147485311" r:id="rId35"/>
    <p:sldLayoutId id="2147485312" r:id="rId36"/>
    <p:sldLayoutId id="2147485313" r:id="rId37"/>
    <p:sldLayoutId id="2147485314" r:id="rId38"/>
    <p:sldLayoutId id="2147485315" r:id="rId39"/>
    <p:sldLayoutId id="2147485316" r:id="rId40"/>
    <p:sldLayoutId id="2147485317" r:id="rId41"/>
    <p:sldLayoutId id="2147485318" r:id="rId42"/>
    <p:sldLayoutId id="2147485319" r:id="rId43"/>
    <p:sldLayoutId id="2147485320" r:id="rId44"/>
    <p:sldLayoutId id="2147485321" r:id="rId45"/>
    <p:sldLayoutId id="2147485322" r:id="rId46"/>
    <p:sldLayoutId id="2147485323" r:id="rId47"/>
    <p:sldLayoutId id="2147485324" r:id="rId48"/>
    <p:sldLayoutId id="2147485325" r:id="rId49"/>
    <p:sldLayoutId id="2147485326" r:id="rId50"/>
    <p:sldLayoutId id="2147485327" r:id="rId51"/>
    <p:sldLayoutId id="2147485328" r:id="rId52"/>
    <p:sldLayoutId id="2147485329" r:id="rId53"/>
    <p:sldLayoutId id="2147485330" r:id="rId54"/>
    <p:sldLayoutId id="2147485331" r:id="rId55"/>
    <p:sldLayoutId id="2147485332" r:id="rId56"/>
    <p:sldLayoutId id="2147485333" r:id="rId57"/>
    <p:sldLayoutId id="2147485334" r:id="rId58"/>
    <p:sldLayoutId id="2147485335" r:id="rId59"/>
    <p:sldLayoutId id="2147485336" r:id="rId60"/>
    <p:sldLayoutId id="2147485337" r:id="rId61"/>
    <p:sldLayoutId id="2147485338" r:id="rId62"/>
    <p:sldLayoutId id="2147485339" r:id="rId63"/>
    <p:sldLayoutId id="2147485340" r:id="rId64"/>
    <p:sldLayoutId id="2147485341" r:id="rId65"/>
    <p:sldLayoutId id="2147485342" r:id="rId66"/>
    <p:sldLayoutId id="2147485343" r:id="rId67"/>
    <p:sldLayoutId id="2147485344" r:id="rId68"/>
    <p:sldLayoutId id="2147485345" r:id="rId69"/>
    <p:sldLayoutId id="2147485346" r:id="rId70"/>
    <p:sldLayoutId id="2147485347" r:id="rId71"/>
    <p:sldLayoutId id="2147485348" r:id="rId72"/>
    <p:sldLayoutId id="2147485349" r:id="rId73"/>
    <p:sldLayoutId id="2147485350" r:id="rId74"/>
    <p:sldLayoutId id="2147485351" r:id="rId75"/>
    <p:sldLayoutId id="2147485352" r:id="rId76"/>
    <p:sldLayoutId id="2147485353" r:id="rId77"/>
    <p:sldLayoutId id="2147485354" r:id="rId78"/>
    <p:sldLayoutId id="2147485355" r:id="rId79"/>
    <p:sldLayoutId id="2147485356" r:id="rId80"/>
    <p:sldLayoutId id="2147485357" r:id="rId81"/>
    <p:sldLayoutId id="2147485358" r:id="rId82"/>
    <p:sldLayoutId id="2147485359" r:id="rId83"/>
    <p:sldLayoutId id="2147485360" r:id="rId84"/>
    <p:sldLayoutId id="2147485361" r:id="rId85"/>
    <p:sldLayoutId id="2147485364" r:id="rId86"/>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876799941"/>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 id="2147484809" r:id="rId12"/>
    <p:sldLayoutId id="2147484810" r:id="rId13"/>
    <p:sldLayoutId id="2147484811" r:id="rId14"/>
    <p:sldLayoutId id="2147484812" r:id="rId15"/>
    <p:sldLayoutId id="2147484813" r:id="rId16"/>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65"/>
            <a:ext cx="12192000" cy="123827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590054" y="1380820"/>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Line 6"/>
          <p:cNvSpPr>
            <a:spLocks noChangeShapeType="1"/>
          </p:cNvSpPr>
          <p:nvPr/>
        </p:nvSpPr>
        <p:spPr bwMode="auto">
          <a:xfrm>
            <a:off x="0" y="1246909"/>
            <a:ext cx="12192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04904" tIns="52447" rIns="104904" bIns="52447"/>
          <a:lstStyle/>
          <a:p>
            <a:pPr defTabSz="1197273" fontAlgn="base">
              <a:spcBef>
                <a:spcPct val="50000"/>
              </a:spcBef>
              <a:spcAft>
                <a:spcPct val="0"/>
              </a:spcAft>
            </a:pPr>
            <a:endParaRPr lang="en-GB" sz="4533" b="1">
              <a:solidFill>
                <a:srgbClr val="000066"/>
              </a:solidFill>
            </a:endParaRPr>
          </a:p>
        </p:txBody>
      </p:sp>
      <p:sp>
        <p:nvSpPr>
          <p:cNvPr id="1029"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904" tIns="52447" rIns="104904" bIns="52447" anchor="ctr"/>
          <a:lstStyle/>
          <a:p>
            <a:pPr defTabSz="1197273" fontAlgn="base">
              <a:spcBef>
                <a:spcPct val="50000"/>
              </a:spcBef>
              <a:spcAft>
                <a:spcPct val="0"/>
              </a:spcAft>
            </a:pPr>
            <a:endParaRPr lang="en-GB" sz="4533" b="1">
              <a:solidFill>
                <a:srgbClr val="000066"/>
              </a:solidFill>
            </a:endParaRPr>
          </a:p>
        </p:txBody>
      </p:sp>
      <p:sp>
        <p:nvSpPr>
          <p:cNvPr id="1030" name="Rectangle 13"/>
          <p:cNvSpPr>
            <a:spLocks noChangeArrowheads="1"/>
          </p:cNvSpPr>
          <p:nvPr/>
        </p:nvSpPr>
        <p:spPr bwMode="auto">
          <a:xfrm>
            <a:off x="1236387" y="6426053"/>
            <a:ext cx="5663415"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196977" fontAlgn="base">
              <a:spcBef>
                <a:spcPct val="0"/>
              </a:spcBef>
              <a:spcAft>
                <a:spcPct val="0"/>
              </a:spcAft>
            </a:pPr>
            <a:endParaRPr lang="en-US" sz="1600">
              <a:solidFill>
                <a:srgbClr val="96CCEE"/>
              </a:solidFill>
              <a:latin typeface="Arial Narrow" pitchFamily="34" charset="0"/>
            </a:endParaRPr>
          </a:p>
        </p:txBody>
      </p:sp>
      <p:sp>
        <p:nvSpPr>
          <p:cNvPr id="1031" name="Rectangle 14"/>
          <p:cNvSpPr>
            <a:spLocks noChangeArrowheads="1"/>
          </p:cNvSpPr>
          <p:nvPr/>
        </p:nvSpPr>
        <p:spPr bwMode="auto">
          <a:xfrm>
            <a:off x="479646" y="6398909"/>
            <a:ext cx="474213" cy="33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196977" fontAlgn="base">
              <a:spcBef>
                <a:spcPct val="0"/>
              </a:spcBef>
              <a:spcAft>
                <a:spcPct val="0"/>
              </a:spcAft>
            </a:pPr>
            <a:fld id="{13B45D4F-63BA-4899-A005-EB6CF505416A}" type="slidenum">
              <a:rPr lang="ar-SA" sz="2000" b="1">
                <a:solidFill>
                  <a:srgbClr val="72BBE8"/>
                </a:solidFill>
                <a:latin typeface="Arial Narrow" pitchFamily="34" charset="0"/>
              </a:rPr>
              <a:pPr algn="r" defTabSz="1196977" fontAlgn="base">
                <a:spcBef>
                  <a:spcPct val="0"/>
                </a:spcBef>
                <a:spcAft>
                  <a:spcPct val="0"/>
                </a:spcAft>
              </a:pPr>
              <a:t>‹#›</a:t>
            </a:fld>
            <a:r>
              <a:rPr lang="en-US" sz="2000" b="1">
                <a:solidFill>
                  <a:srgbClr val="72BBE8"/>
                </a:solidFill>
                <a:latin typeface="Arial Narrow" pitchFamily="34" charset="0"/>
              </a:rPr>
              <a:t> </a:t>
            </a:r>
            <a:r>
              <a:rPr lang="en-US" sz="2800" b="1" baseline="1400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5668" y="6040176"/>
            <a:ext cx="2943021" cy="71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736134"/>
      </p:ext>
    </p:extLst>
  </p:cSld>
  <p:clrMap bg1="lt1" tx1="dk1" bg2="lt2" tx2="dk2" accent1="accent1" accent2="accent2" accent3="accent3" accent4="accent4" accent5="accent5" accent6="accent6" hlink="hlink" folHlink="folHlink"/>
  <p:txStyles>
    <p:titleStyle>
      <a:lvl1pPr algn="ctr" defTabSz="897755" rtl="0" eaLnBrk="0" fontAlgn="base" hangingPunct="0">
        <a:spcBef>
          <a:spcPct val="0"/>
        </a:spcBef>
        <a:spcAft>
          <a:spcPct val="0"/>
        </a:spcAft>
        <a:defRPr sz="3500" b="1">
          <a:solidFill>
            <a:srgbClr val="000066"/>
          </a:solidFill>
          <a:latin typeface="+mj-lt"/>
          <a:ea typeface="+mj-ea"/>
          <a:cs typeface="+mj-cs"/>
        </a:defRPr>
      </a:lvl1pPr>
      <a:lvl2pPr algn="ctr" defTabSz="897755" rtl="0" eaLnBrk="0" fontAlgn="base" hangingPunct="0">
        <a:spcBef>
          <a:spcPct val="0"/>
        </a:spcBef>
        <a:spcAft>
          <a:spcPct val="0"/>
        </a:spcAft>
        <a:defRPr sz="3500" b="1">
          <a:solidFill>
            <a:srgbClr val="000066"/>
          </a:solidFill>
          <a:latin typeface="Arial" charset="0"/>
          <a:cs typeface="Arial" charset="0"/>
        </a:defRPr>
      </a:lvl2pPr>
      <a:lvl3pPr algn="ctr" defTabSz="897755" rtl="0" eaLnBrk="0" fontAlgn="base" hangingPunct="0">
        <a:spcBef>
          <a:spcPct val="0"/>
        </a:spcBef>
        <a:spcAft>
          <a:spcPct val="0"/>
        </a:spcAft>
        <a:defRPr sz="3500" b="1">
          <a:solidFill>
            <a:srgbClr val="000066"/>
          </a:solidFill>
          <a:latin typeface="Arial" charset="0"/>
          <a:cs typeface="Arial" charset="0"/>
        </a:defRPr>
      </a:lvl3pPr>
      <a:lvl4pPr algn="ctr" defTabSz="897755" rtl="0" eaLnBrk="0" fontAlgn="base" hangingPunct="0">
        <a:spcBef>
          <a:spcPct val="0"/>
        </a:spcBef>
        <a:spcAft>
          <a:spcPct val="0"/>
        </a:spcAft>
        <a:defRPr sz="3500" b="1">
          <a:solidFill>
            <a:srgbClr val="000066"/>
          </a:solidFill>
          <a:latin typeface="Arial" charset="0"/>
          <a:cs typeface="Arial" charset="0"/>
        </a:defRPr>
      </a:lvl4pPr>
      <a:lvl5pPr algn="ctr" defTabSz="897755" rtl="0" eaLnBrk="0" fontAlgn="base" hangingPunct="0">
        <a:spcBef>
          <a:spcPct val="0"/>
        </a:spcBef>
        <a:spcAft>
          <a:spcPct val="0"/>
        </a:spcAft>
        <a:defRPr sz="3500" b="1">
          <a:solidFill>
            <a:srgbClr val="000066"/>
          </a:solidFill>
          <a:latin typeface="Arial" charset="0"/>
          <a:cs typeface="Arial" charset="0"/>
        </a:defRPr>
      </a:lvl5pPr>
      <a:lvl6pPr marL="393572" algn="ctr" defTabSz="897755" rtl="0" fontAlgn="base">
        <a:spcBef>
          <a:spcPct val="0"/>
        </a:spcBef>
        <a:spcAft>
          <a:spcPct val="0"/>
        </a:spcAft>
        <a:defRPr sz="3500" b="1">
          <a:solidFill>
            <a:srgbClr val="000066"/>
          </a:solidFill>
          <a:latin typeface="Arial" charset="0"/>
          <a:cs typeface="Arial" charset="0"/>
        </a:defRPr>
      </a:lvl6pPr>
      <a:lvl7pPr marL="787061" algn="ctr" defTabSz="897755" rtl="0" fontAlgn="base">
        <a:spcBef>
          <a:spcPct val="0"/>
        </a:spcBef>
        <a:spcAft>
          <a:spcPct val="0"/>
        </a:spcAft>
        <a:defRPr sz="3500" b="1">
          <a:solidFill>
            <a:srgbClr val="000066"/>
          </a:solidFill>
          <a:latin typeface="Arial" charset="0"/>
          <a:cs typeface="Arial" charset="0"/>
        </a:defRPr>
      </a:lvl7pPr>
      <a:lvl8pPr marL="1180577" algn="ctr" defTabSz="897755" rtl="0" fontAlgn="base">
        <a:spcBef>
          <a:spcPct val="0"/>
        </a:spcBef>
        <a:spcAft>
          <a:spcPct val="0"/>
        </a:spcAft>
        <a:defRPr sz="3500" b="1">
          <a:solidFill>
            <a:srgbClr val="000066"/>
          </a:solidFill>
          <a:latin typeface="Arial" charset="0"/>
          <a:cs typeface="Arial" charset="0"/>
        </a:defRPr>
      </a:lvl8pPr>
      <a:lvl9pPr marL="1574081" algn="ctr" defTabSz="897755" rtl="0" fontAlgn="base">
        <a:spcBef>
          <a:spcPct val="0"/>
        </a:spcBef>
        <a:spcAft>
          <a:spcPct val="0"/>
        </a:spcAft>
        <a:defRPr sz="3500" b="1">
          <a:solidFill>
            <a:srgbClr val="000066"/>
          </a:solidFill>
          <a:latin typeface="Arial" charset="0"/>
          <a:cs typeface="Arial" charset="0"/>
        </a:defRPr>
      </a:lvl9pPr>
    </p:titleStyle>
    <p:bodyStyle>
      <a:lvl1pPr marL="336200" indent="-336200" algn="l" defTabSz="89775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1145" indent="-277415" algn="l" defTabSz="897755"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33884" indent="-265046" algn="l" defTabSz="89775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34213" indent="-222738" algn="l" defTabSz="89775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52600" indent="-142113" algn="r" defTabSz="897755" rtl="1" eaLnBrk="0" fontAlgn="base" hangingPunct="0">
        <a:spcBef>
          <a:spcPct val="20000"/>
        </a:spcBef>
        <a:spcAft>
          <a:spcPct val="0"/>
        </a:spcAft>
        <a:buChar char="»"/>
        <a:defRPr sz="2000">
          <a:solidFill>
            <a:srgbClr val="000066"/>
          </a:solidFill>
          <a:latin typeface="+mn-lt"/>
          <a:cs typeface="+mn-cs"/>
        </a:defRPr>
      </a:lvl5pPr>
      <a:lvl6pPr marL="2346107" indent="-142113" algn="r" defTabSz="897755" rtl="1" fontAlgn="base">
        <a:spcBef>
          <a:spcPct val="20000"/>
        </a:spcBef>
        <a:spcAft>
          <a:spcPct val="0"/>
        </a:spcAft>
        <a:buChar char="»"/>
        <a:defRPr sz="2000">
          <a:solidFill>
            <a:srgbClr val="000066"/>
          </a:solidFill>
          <a:latin typeface="+mn-lt"/>
          <a:cs typeface="+mn-cs"/>
        </a:defRPr>
      </a:lvl6pPr>
      <a:lvl7pPr marL="2739629" indent="-142113" algn="r" defTabSz="897755" rtl="1" fontAlgn="base">
        <a:spcBef>
          <a:spcPct val="20000"/>
        </a:spcBef>
        <a:spcAft>
          <a:spcPct val="0"/>
        </a:spcAft>
        <a:buChar char="»"/>
        <a:defRPr sz="2000">
          <a:solidFill>
            <a:srgbClr val="000066"/>
          </a:solidFill>
          <a:latin typeface="+mn-lt"/>
          <a:cs typeface="+mn-cs"/>
        </a:defRPr>
      </a:lvl7pPr>
      <a:lvl8pPr marL="3133149" indent="-142113" algn="r" defTabSz="897755" rtl="1" fontAlgn="base">
        <a:spcBef>
          <a:spcPct val="20000"/>
        </a:spcBef>
        <a:spcAft>
          <a:spcPct val="0"/>
        </a:spcAft>
        <a:buChar char="»"/>
        <a:defRPr sz="2000">
          <a:solidFill>
            <a:srgbClr val="000066"/>
          </a:solidFill>
          <a:latin typeface="+mn-lt"/>
          <a:cs typeface="+mn-cs"/>
        </a:defRPr>
      </a:lvl8pPr>
      <a:lvl9pPr marL="3526665" indent="-142113" algn="r" defTabSz="89775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87061" rtl="0" eaLnBrk="1" latinLnBrk="0" hangingPunct="1">
        <a:defRPr sz="1600" kern="1200">
          <a:solidFill>
            <a:schemeClr val="tx1"/>
          </a:solidFill>
          <a:latin typeface="+mn-lt"/>
          <a:ea typeface="+mn-ea"/>
          <a:cs typeface="+mn-cs"/>
        </a:defRPr>
      </a:lvl1pPr>
      <a:lvl2pPr marL="393572" algn="l" defTabSz="787061" rtl="0" eaLnBrk="1" latinLnBrk="0" hangingPunct="1">
        <a:defRPr sz="1600" kern="1200">
          <a:solidFill>
            <a:schemeClr val="tx1"/>
          </a:solidFill>
          <a:latin typeface="+mn-lt"/>
          <a:ea typeface="+mn-ea"/>
          <a:cs typeface="+mn-cs"/>
        </a:defRPr>
      </a:lvl2pPr>
      <a:lvl3pPr marL="787061" algn="l" defTabSz="787061" rtl="0" eaLnBrk="1" latinLnBrk="0" hangingPunct="1">
        <a:defRPr sz="1600" kern="1200">
          <a:solidFill>
            <a:schemeClr val="tx1"/>
          </a:solidFill>
          <a:latin typeface="+mn-lt"/>
          <a:ea typeface="+mn-ea"/>
          <a:cs typeface="+mn-cs"/>
        </a:defRPr>
      </a:lvl3pPr>
      <a:lvl4pPr marL="1180577" algn="l" defTabSz="787061" rtl="0" eaLnBrk="1" latinLnBrk="0" hangingPunct="1">
        <a:defRPr sz="1600" kern="1200">
          <a:solidFill>
            <a:schemeClr val="tx1"/>
          </a:solidFill>
          <a:latin typeface="+mn-lt"/>
          <a:ea typeface="+mn-ea"/>
          <a:cs typeface="+mn-cs"/>
        </a:defRPr>
      </a:lvl4pPr>
      <a:lvl5pPr marL="1574081" algn="l" defTabSz="787061" rtl="0" eaLnBrk="1" latinLnBrk="0" hangingPunct="1">
        <a:defRPr sz="1600" kern="1200">
          <a:solidFill>
            <a:schemeClr val="tx1"/>
          </a:solidFill>
          <a:latin typeface="+mn-lt"/>
          <a:ea typeface="+mn-ea"/>
          <a:cs typeface="+mn-cs"/>
        </a:defRPr>
      </a:lvl5pPr>
      <a:lvl6pPr marL="1967624" algn="l" defTabSz="787061" rtl="0" eaLnBrk="1" latinLnBrk="0" hangingPunct="1">
        <a:defRPr sz="1600" kern="1200">
          <a:solidFill>
            <a:schemeClr val="tx1"/>
          </a:solidFill>
          <a:latin typeface="+mn-lt"/>
          <a:ea typeface="+mn-ea"/>
          <a:cs typeface="+mn-cs"/>
        </a:defRPr>
      </a:lvl6pPr>
      <a:lvl7pPr marL="2361145" algn="l" defTabSz="787061" rtl="0" eaLnBrk="1" latinLnBrk="0" hangingPunct="1">
        <a:defRPr sz="1600" kern="1200">
          <a:solidFill>
            <a:schemeClr val="tx1"/>
          </a:solidFill>
          <a:latin typeface="+mn-lt"/>
          <a:ea typeface="+mn-ea"/>
          <a:cs typeface="+mn-cs"/>
        </a:defRPr>
      </a:lvl7pPr>
      <a:lvl8pPr marL="2754659" algn="l" defTabSz="787061" rtl="0" eaLnBrk="1" latinLnBrk="0" hangingPunct="1">
        <a:defRPr sz="1600" kern="1200">
          <a:solidFill>
            <a:schemeClr val="tx1"/>
          </a:solidFill>
          <a:latin typeface="+mn-lt"/>
          <a:ea typeface="+mn-ea"/>
          <a:cs typeface="+mn-cs"/>
        </a:defRPr>
      </a:lvl8pPr>
      <a:lvl9pPr marL="3148175" algn="l" defTabSz="787061"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3225226"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dirty="0"/>
              <a:t>Uganda NITAG-WG Malaria Vaccine– 08 August 2022</a:t>
            </a:r>
            <a:endParaRPr lang="en-GB" dirty="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171888980"/>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9" y="6580588"/>
            <a:ext cx="3225226"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Malaria vaccine update </a:t>
            </a:r>
            <a:endParaRPr lang="en-GB" dirty="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801386940"/>
      </p:ext>
    </p:extLst>
  </p:cSld>
  <p:clrMap bg1="lt1" tx1="dk1" bg2="lt2" tx2="dk2" accent1="accent1" accent2="accent2" accent3="accent3" accent4="accent4" accent5="accent5" accent6="accent6" hlink="hlink" folHlink="folHlink"/>
  <p:sldLayoutIdLst>
    <p:sldLayoutId id="2147485953" r:id="rId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ICEID 2022 Panel Session N1</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941354659"/>
      </p:ext>
    </p:extLst>
  </p:cSld>
  <p:clrMap bg1="lt1" tx1="dk1" bg2="lt2" tx2="dk2" accent1="accent1" accent2="accent2" accent3="accent3" accent4="accent4" accent5="accent5" accent6="accent6" hlink="hlink" folHlink="folHlink"/>
  <p:sldLayoutIdLst>
    <p:sldLayoutId id="2147485778" r:id="rId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gmp.cmail20.com/t/d-l-fhjlikl-tyuykkotr-c/" TargetMode="External"/><Relationship Id="rId2" Type="http://schemas.openxmlformats.org/officeDocument/2006/relationships/image" Target="../media/image28.png"/><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who.int/teams/global-malaria-programme/malaria-toolkit-app" TargetMode="External"/><Relationship Id="rId7"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227.xml"/><Relationship Id="rId6" Type="http://schemas.openxmlformats.org/officeDocument/2006/relationships/image" Target="../media/image31.png"/><Relationship Id="rId5" Type="http://schemas.openxmlformats.org/officeDocument/2006/relationships/hyperlink" Target="https://www.who.int/teams/global-malaria-programme/guidance-tools" TargetMode="External"/><Relationship Id="rId10" Type="http://schemas.openxmlformats.org/officeDocument/2006/relationships/image" Target="../media/image35.png"/><Relationship Id="rId4" Type="http://schemas.openxmlformats.org/officeDocument/2006/relationships/hyperlink" Target="https://www.who.int/teams/global-malaria-programme/guidelines-for-malaria" TargetMode="Externa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227.xml"/><Relationship Id="rId6" Type="http://schemas.openxmlformats.org/officeDocument/2006/relationships/image" Target="../media/image37.emf"/><Relationship Id="rId11" Type="http://schemas.openxmlformats.org/officeDocument/2006/relationships/image" Target="../media/image40.png"/><Relationship Id="rId5" Type="http://schemas.openxmlformats.org/officeDocument/2006/relationships/hyperlink" Target="https://www.who.int/publications/i/item/guidelines-for-malaria" TargetMode="External"/><Relationship Id="rId10" Type="http://schemas.openxmlformats.org/officeDocument/2006/relationships/image" Target="../media/image39.png"/><Relationship Id="rId4" Type="http://schemas.openxmlformats.org/officeDocument/2006/relationships/hyperlink" Target="https://www.who.int/teams/global-malaria-programme/guidance-tools" TargetMode="External"/><Relationship Id="rId9" Type="http://schemas.openxmlformats.org/officeDocument/2006/relationships/image" Target="../media/image32.emf"/></Relationships>
</file>

<file path=ppt/slides/_rels/slide14.xml.rels><?xml version="1.0" encoding="UTF-8" standalone="yes"?>
<Relationships xmlns="http://schemas.openxmlformats.org/package/2006/relationships"><Relationship Id="rId8" Type="http://schemas.openxmlformats.org/officeDocument/2006/relationships/hyperlink" Target="https://www.who.int/teams/global-malaria-programme/malaria-toolkit-app" TargetMode="External"/><Relationship Id="rId13"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hyperlink" Target="https://www.who.int/teams/global-malaria-programme/guidelines-for-malaria" TargetMode="External"/><Relationship Id="rId12"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227.xml"/><Relationship Id="rId6" Type="http://schemas.openxmlformats.org/officeDocument/2006/relationships/image" Target="../media/image37.emf"/><Relationship Id="rId11" Type="http://schemas.openxmlformats.org/officeDocument/2006/relationships/image" Target="../media/image44.emf"/><Relationship Id="rId5" Type="http://schemas.openxmlformats.org/officeDocument/2006/relationships/image" Target="../media/image32.emf"/><Relationship Id="rId15" Type="http://schemas.openxmlformats.org/officeDocument/2006/relationships/image" Target="../media/image48.png"/><Relationship Id="rId10" Type="http://schemas.openxmlformats.org/officeDocument/2006/relationships/image" Target="../media/image43.emf"/><Relationship Id="rId4" Type="http://schemas.openxmlformats.org/officeDocument/2006/relationships/image" Target="../media/image31.png"/><Relationship Id="rId9" Type="http://schemas.openxmlformats.org/officeDocument/2006/relationships/image" Target="../media/image42.emf"/><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publications/i/item/guidelines-for-malaria" TargetMode="External"/><Relationship Id="rId2" Type="http://schemas.openxmlformats.org/officeDocument/2006/relationships/image" Target="../media/image24.jpeg"/><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publications/i/item/9789240073692" TargetMode="External"/><Relationship Id="rId2" Type="http://schemas.openxmlformats.org/officeDocument/2006/relationships/image" Target="../media/image27.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9376" y="476672"/>
            <a:ext cx="10873208" cy="1030312"/>
          </a:xfrm>
        </p:spPr>
        <p:txBody>
          <a:bodyPr>
            <a:noAutofit/>
          </a:bodyPr>
          <a:lstStyle/>
          <a:p>
            <a:r>
              <a:rPr lang="en-US" dirty="0">
                <a:effectLst/>
                <a:latin typeface="Arial" panose="020B0604020202020204" pitchFamily="34" charset="0"/>
                <a:ea typeface="MS Mincho" panose="02020609040205080304" pitchFamily="49" charset="-128"/>
                <a:cs typeface="Arial" panose="020B0604020202020204" pitchFamily="34" charset="0"/>
              </a:rPr>
              <a:t>WHO Malaria Guidelines &amp; Guidance:   </a:t>
            </a:r>
            <a:br>
              <a:rPr lang="en-US" dirty="0">
                <a:effectLst/>
                <a:latin typeface="Arial" panose="020B0604020202020204" pitchFamily="34" charset="0"/>
                <a:ea typeface="MS Mincho" panose="02020609040205080304" pitchFamily="49" charset="-128"/>
                <a:cs typeface="Arial" panose="020B0604020202020204" pitchFamily="34" charset="0"/>
              </a:rPr>
            </a:br>
            <a:r>
              <a:rPr lang="en-US" dirty="0">
                <a:effectLst/>
                <a:latin typeface="Arial" panose="020B0604020202020204" pitchFamily="34" charset="0"/>
                <a:ea typeface="MS Mincho" panose="02020609040205080304" pitchFamily="49" charset="-128"/>
                <a:cs typeface="Arial" panose="020B0604020202020204" pitchFamily="34" charset="0"/>
              </a:rPr>
              <a:t>Seasonal Malaria Chemoprevention (SMC)</a:t>
            </a:r>
            <a:endParaRPr lang="en-GB"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998913" y="3573017"/>
            <a:ext cx="10194173" cy="1224136"/>
          </a:xfrm>
        </p:spPr>
        <p:txBody>
          <a:bodyPr>
            <a:normAutofit fontScale="62500" lnSpcReduction="20000"/>
          </a:bodyPr>
          <a:lstStyle/>
          <a:p>
            <a:r>
              <a:rPr lang="en-US" sz="2200" i="1" dirty="0"/>
              <a:t> </a:t>
            </a:r>
          </a:p>
          <a:p>
            <a:r>
              <a:rPr lang="en-US" sz="3200" b="1" i="1" dirty="0"/>
              <a:t>SMC Alliance Annual Meeting 2024</a:t>
            </a:r>
          </a:p>
          <a:p>
            <a:r>
              <a:rPr lang="en-US" sz="3200" b="1" i="1" dirty="0"/>
              <a:t>27-29 Feb</a:t>
            </a:r>
          </a:p>
          <a:p>
            <a:r>
              <a:rPr lang="en-US" sz="3200" b="1" i="1" dirty="0"/>
              <a:t>Abuja, Nigeria</a:t>
            </a:r>
          </a:p>
          <a:p>
            <a:endParaRPr lang="en-GB" sz="2200" dirty="0"/>
          </a:p>
        </p:txBody>
      </p:sp>
      <p:sp>
        <p:nvSpPr>
          <p:cNvPr id="2" name="Text Box 34">
            <a:extLst>
              <a:ext uri="{FF2B5EF4-FFF2-40B4-BE49-F238E27FC236}">
                <a16:creationId xmlns:a16="http://schemas.microsoft.com/office/drawing/2014/main" id="{E837B727-A3C9-2F2C-09B7-284D4D67AC95}"/>
              </a:ext>
            </a:extLst>
          </p:cNvPr>
          <p:cNvSpPr txBox="1">
            <a:spLocks noChangeArrowheads="1"/>
          </p:cNvSpPr>
          <p:nvPr/>
        </p:nvSpPr>
        <p:spPr bwMode="auto">
          <a:xfrm>
            <a:off x="1271464" y="4797152"/>
            <a:ext cx="3340100" cy="78483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spAutoFit/>
          </a:bodyPr>
          <a:lstStyle>
            <a:lvl1pPr defTabSz="887413">
              <a:defRPr>
                <a:solidFill>
                  <a:schemeClr val="tx1"/>
                </a:solidFill>
                <a:latin typeface="Arial" pitchFamily="34" charset="0"/>
                <a:cs typeface="Arial" pitchFamily="34" charset="0"/>
              </a:defRPr>
            </a:lvl1pPr>
            <a:lvl2pPr marL="388938" defTabSz="887413">
              <a:defRPr>
                <a:solidFill>
                  <a:schemeClr val="tx1"/>
                </a:solidFill>
                <a:latin typeface="Arial" pitchFamily="34" charset="0"/>
                <a:cs typeface="Arial" pitchFamily="34" charset="0"/>
              </a:defRPr>
            </a:lvl2pPr>
            <a:lvl3pPr marL="777875" defTabSz="887413">
              <a:defRPr>
                <a:solidFill>
                  <a:schemeClr val="tx1"/>
                </a:solidFill>
                <a:latin typeface="Arial" pitchFamily="34" charset="0"/>
                <a:cs typeface="Arial" pitchFamily="34" charset="0"/>
              </a:defRPr>
            </a:lvl3pPr>
            <a:lvl4pPr marL="1168400" defTabSz="887413">
              <a:defRPr>
                <a:solidFill>
                  <a:schemeClr val="tx1"/>
                </a:solidFill>
                <a:latin typeface="Arial" pitchFamily="34" charset="0"/>
                <a:cs typeface="Arial" pitchFamily="34" charset="0"/>
              </a:defRPr>
            </a:lvl4pPr>
            <a:lvl5pPr marL="1557338" defTabSz="887413">
              <a:defRPr>
                <a:solidFill>
                  <a:schemeClr val="tx1"/>
                </a:solidFill>
                <a:latin typeface="Arial" pitchFamily="34" charset="0"/>
                <a:cs typeface="Arial" pitchFamily="34" charset="0"/>
              </a:defRPr>
            </a:lvl5pPr>
            <a:lvl6pPr marL="2014538" defTabSz="887413" fontAlgn="base">
              <a:spcBef>
                <a:spcPct val="0"/>
              </a:spcBef>
              <a:spcAft>
                <a:spcPct val="0"/>
              </a:spcAft>
              <a:defRPr>
                <a:solidFill>
                  <a:schemeClr val="tx1"/>
                </a:solidFill>
                <a:latin typeface="Arial" pitchFamily="34" charset="0"/>
                <a:cs typeface="Arial" pitchFamily="34" charset="0"/>
              </a:defRPr>
            </a:lvl6pPr>
            <a:lvl7pPr marL="2471738" defTabSz="887413" fontAlgn="base">
              <a:spcBef>
                <a:spcPct val="0"/>
              </a:spcBef>
              <a:spcAft>
                <a:spcPct val="0"/>
              </a:spcAft>
              <a:defRPr>
                <a:solidFill>
                  <a:schemeClr val="tx1"/>
                </a:solidFill>
                <a:latin typeface="Arial" pitchFamily="34" charset="0"/>
                <a:cs typeface="Arial" pitchFamily="34" charset="0"/>
              </a:defRPr>
            </a:lvl7pPr>
            <a:lvl8pPr marL="2928938" defTabSz="887413" fontAlgn="base">
              <a:spcBef>
                <a:spcPct val="0"/>
              </a:spcBef>
              <a:spcAft>
                <a:spcPct val="0"/>
              </a:spcAft>
              <a:defRPr>
                <a:solidFill>
                  <a:schemeClr val="tx1"/>
                </a:solidFill>
                <a:latin typeface="Arial" pitchFamily="34" charset="0"/>
                <a:cs typeface="Arial" pitchFamily="34" charset="0"/>
              </a:defRPr>
            </a:lvl8pPr>
            <a:lvl9pPr marL="3386138" defTabSz="887413" fontAlgn="base">
              <a:spcBef>
                <a:spcPct val="0"/>
              </a:spcBef>
              <a:spcAft>
                <a:spcPct val="0"/>
              </a:spcAft>
              <a:defRPr>
                <a:solidFill>
                  <a:schemeClr val="tx1"/>
                </a:solidFill>
                <a:latin typeface="Arial" pitchFamily="34" charset="0"/>
                <a:cs typeface="Arial" pitchFamily="34" charset="0"/>
              </a:defRPr>
            </a:lvl9pPr>
          </a:lstStyle>
          <a:p>
            <a:r>
              <a:rPr lang="en-GB" sz="1700" b="1" dirty="0" err="1">
                <a:solidFill>
                  <a:schemeClr val="bg1"/>
                </a:solidFill>
                <a:latin typeface="Arial Narrow" pitchFamily="34" charset="0"/>
              </a:rPr>
              <a:t>Dr.</a:t>
            </a:r>
            <a:r>
              <a:rPr lang="en-GB" sz="1700" b="1" dirty="0">
                <a:solidFill>
                  <a:schemeClr val="bg1"/>
                </a:solidFill>
                <a:latin typeface="Arial Narrow" pitchFamily="34" charset="0"/>
              </a:rPr>
              <a:t> Peter OLUMESE,</a:t>
            </a:r>
          </a:p>
          <a:p>
            <a:r>
              <a:rPr lang="en-GB" sz="1700" b="1" dirty="0">
                <a:solidFill>
                  <a:schemeClr val="bg1"/>
                </a:solidFill>
                <a:latin typeface="Arial Narrow" pitchFamily="34" charset="0"/>
              </a:rPr>
              <a:t>Global Malaria Programme</a:t>
            </a:r>
          </a:p>
          <a:p>
            <a:r>
              <a:rPr lang="en-GB" sz="1700" b="1" dirty="0">
                <a:solidFill>
                  <a:schemeClr val="bg1"/>
                </a:solidFill>
                <a:latin typeface="Arial Narrow" pitchFamily="34" charset="0"/>
              </a:rPr>
              <a:t>WHO, Geneva, Switzerland.</a:t>
            </a:r>
            <a:endParaRPr lang="en-US" sz="1700" b="1" dirty="0">
              <a:solidFill>
                <a:schemeClr val="bg1"/>
              </a:solidFill>
              <a:latin typeface="Arial Narrow" pitchFamily="34" charset="0"/>
            </a:endParaRPr>
          </a:p>
        </p:txBody>
      </p:sp>
    </p:spTree>
    <p:extLst>
      <p:ext uri="{BB962C8B-B14F-4D97-AF65-F5344CB8AC3E}">
        <p14:creationId xmlns:p14="http://schemas.microsoft.com/office/powerpoint/2010/main" val="248972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108995" y="44625"/>
            <a:ext cx="7913687" cy="333921"/>
          </a:xfrm>
        </p:spPr>
        <p:txBody>
          <a:bodyPr>
            <a:normAutofit fontScale="90000"/>
          </a:bodyPr>
          <a:lstStyle/>
          <a:p>
            <a:pPr eaLnBrk="1" hangingPunct="1">
              <a:defRPr/>
            </a:pPr>
            <a:r>
              <a:rPr lang="en-GB" sz="3100" b="1">
                <a:solidFill>
                  <a:schemeClr val="bg1"/>
                </a:solidFill>
                <a:effectLst>
                  <a:outerShdw blurRad="38100" dist="38100" dir="2700000" algn="tl">
                    <a:srgbClr val="C0C0C0"/>
                  </a:outerShdw>
                </a:effectLst>
              </a:rPr>
              <a:t>Key antimalarial interventions &amp; strategies</a:t>
            </a:r>
            <a:r>
              <a:rPr lang="en-GB"/>
              <a:t> </a:t>
            </a:r>
            <a:endParaRPr lang="en-US"/>
          </a:p>
        </p:txBody>
      </p:sp>
      <p:grpSp>
        <p:nvGrpSpPr>
          <p:cNvPr id="2051" name="Group 25"/>
          <p:cNvGrpSpPr>
            <a:grpSpLocks/>
          </p:cNvGrpSpPr>
          <p:nvPr/>
        </p:nvGrpSpPr>
        <p:grpSpPr bwMode="auto">
          <a:xfrm>
            <a:off x="479376" y="1231106"/>
            <a:ext cx="10945215" cy="4395788"/>
            <a:chOff x="68" y="890"/>
            <a:chExt cx="5651" cy="2769"/>
          </a:xfrm>
        </p:grpSpPr>
        <p:sp>
          <p:nvSpPr>
            <p:cNvPr id="344067" name="Rectangle 3"/>
            <p:cNvSpPr>
              <a:spLocks noChangeArrowheads="1"/>
            </p:cNvSpPr>
            <p:nvPr/>
          </p:nvSpPr>
          <p:spPr bwMode="auto">
            <a:xfrm>
              <a:off x="68" y="890"/>
              <a:ext cx="1762" cy="2210"/>
            </a:xfrm>
            <a:prstGeom prst="rect">
              <a:avLst/>
            </a:prstGeom>
            <a:solidFill>
              <a:srgbClr val="9999FF">
                <a:alpha val="3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1788" indent="-331788" algn="ctr" defTabSz="887413">
                <a:spcBef>
                  <a:spcPct val="5000"/>
                </a:spcBef>
                <a:buClr>
                  <a:srgbClr val="640000"/>
                </a:buClr>
                <a:defRPr/>
              </a:pPr>
              <a:r>
                <a:rPr lang="en-GB" sz="2000" b="1" u="sng">
                  <a:solidFill>
                    <a:srgbClr val="000066"/>
                  </a:solidFill>
                  <a:latin typeface="Arial Narrow" pitchFamily="34" charset="0"/>
                  <a:cs typeface="Arial" charset="0"/>
                </a:rPr>
                <a:t>Prevention</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Insecticide-treated mosquito nets </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Indoor Residual Spraying</a:t>
              </a:r>
            </a:p>
            <a:p>
              <a:pPr marL="331788" indent="-331788" defTabSz="887413">
                <a:spcBef>
                  <a:spcPct val="5000"/>
                </a:spcBef>
                <a:buClr>
                  <a:srgbClr val="640000"/>
                </a:buClr>
                <a:defRPr/>
              </a:pPr>
              <a:r>
                <a:rPr lang="en-GB" sz="1600" b="1" u="sng">
                  <a:solidFill>
                    <a:srgbClr val="FF0000"/>
                  </a:solidFill>
                  <a:latin typeface="Arial Narrow" pitchFamily="34" charset="0"/>
                  <a:cs typeface="Arial" charset="0"/>
                </a:rPr>
                <a:t>Preventive Chemotherapy</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IPT in pregnancy (IPTp)</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Perennial Malaria Chemoprevention (PMC /</a:t>
              </a:r>
              <a:r>
                <a:rPr lang="en-GB" sz="1600" b="1" err="1">
                  <a:solidFill>
                    <a:srgbClr val="000066"/>
                  </a:solidFill>
                  <a:latin typeface="Arial Narrow" pitchFamily="34" charset="0"/>
                  <a:cs typeface="Arial" charset="0"/>
                </a:rPr>
                <a:t>IPTi</a:t>
              </a:r>
              <a:r>
                <a:rPr lang="en-GB" sz="1600" b="1">
                  <a:solidFill>
                    <a:srgbClr val="000066"/>
                  </a:solidFill>
                  <a:latin typeface="Arial Narrow" pitchFamily="34" charset="0"/>
                  <a:cs typeface="Arial" charset="0"/>
                </a:rPr>
                <a:t>+) </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SMC</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IPT in School Children</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Post Discharge malaria chemoprevention</a:t>
              </a:r>
            </a:p>
            <a:p>
              <a:pPr marL="331788" indent="-331788" defTabSz="887413">
                <a:spcBef>
                  <a:spcPct val="5000"/>
                </a:spcBef>
                <a:buClr>
                  <a:srgbClr val="640000"/>
                </a:buClr>
                <a:buFont typeface="Wingdings" pitchFamily="2" charset="2"/>
                <a:buChar char="l"/>
                <a:defRPr/>
              </a:pPr>
              <a:r>
                <a:rPr lang="en-GB" sz="1600" b="1">
                  <a:solidFill>
                    <a:srgbClr val="000066"/>
                  </a:solidFill>
                  <a:latin typeface="Arial Narrow" pitchFamily="34" charset="0"/>
                  <a:cs typeface="Arial" charset="0"/>
                </a:rPr>
                <a:t>MDA</a:t>
              </a:r>
            </a:p>
            <a:p>
              <a:pPr defTabSz="887413">
                <a:spcBef>
                  <a:spcPct val="5000"/>
                </a:spcBef>
                <a:buClr>
                  <a:srgbClr val="640000"/>
                </a:buClr>
                <a:defRPr/>
              </a:pPr>
              <a:r>
                <a:rPr lang="en-GB" sz="1600" b="1" u="sng">
                  <a:solidFill>
                    <a:srgbClr val="000066"/>
                  </a:solidFill>
                  <a:latin typeface="Arial Narrow" pitchFamily="34" charset="0"/>
                  <a:cs typeface="Arial" charset="0"/>
                </a:rPr>
                <a:t>Malaria vaccine</a:t>
              </a:r>
            </a:p>
            <a:p>
              <a:pPr marL="331788" indent="-331788" defTabSz="887413">
                <a:spcBef>
                  <a:spcPct val="5000"/>
                </a:spcBef>
                <a:buClr>
                  <a:srgbClr val="640000"/>
                </a:buClr>
                <a:buFont typeface="Wingdings" pitchFamily="2" charset="2"/>
                <a:buChar char="l"/>
                <a:defRPr/>
              </a:pPr>
              <a:endParaRPr lang="en-GB" b="1">
                <a:solidFill>
                  <a:srgbClr val="000066"/>
                </a:solidFill>
                <a:latin typeface="Arial Narrow" pitchFamily="34" charset="0"/>
                <a:cs typeface="Arial" charset="0"/>
              </a:endParaRPr>
            </a:p>
            <a:p>
              <a:pPr defTabSz="887413">
                <a:spcBef>
                  <a:spcPct val="5000"/>
                </a:spcBef>
                <a:buClr>
                  <a:srgbClr val="640000"/>
                </a:buClr>
                <a:defRPr/>
              </a:pPr>
              <a:endParaRPr lang="en-US" b="1">
                <a:solidFill>
                  <a:srgbClr val="000066"/>
                </a:solidFill>
                <a:latin typeface="Arial Narrow" pitchFamily="34" charset="0"/>
                <a:cs typeface="Arial" charset="0"/>
              </a:endParaRPr>
            </a:p>
          </p:txBody>
        </p:sp>
        <p:sp>
          <p:nvSpPr>
            <p:cNvPr id="2053" name="Rectangle 4"/>
            <p:cNvSpPr>
              <a:spLocks noChangeArrowheads="1"/>
            </p:cNvSpPr>
            <p:nvPr/>
          </p:nvSpPr>
          <p:spPr bwMode="auto">
            <a:xfrm>
              <a:off x="1882" y="890"/>
              <a:ext cx="1905" cy="2075"/>
            </a:xfrm>
            <a:prstGeom prst="rect">
              <a:avLst/>
            </a:prstGeom>
            <a:solidFill>
              <a:srgbClr val="9999FF">
                <a:alpha val="36862"/>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31788" indent="-331788" algn="ctr" defTabSz="887413">
                <a:spcBef>
                  <a:spcPct val="5000"/>
                </a:spcBef>
                <a:buClr>
                  <a:srgbClr val="640000"/>
                </a:buClr>
              </a:pPr>
              <a:r>
                <a:rPr lang="en-GB" sz="2000" b="1" u="sng">
                  <a:solidFill>
                    <a:srgbClr val="FF0000"/>
                  </a:solidFill>
                  <a:latin typeface="Arial Narrow" pitchFamily="34" charset="0"/>
                </a:rPr>
                <a:t>Diagnosis &amp; Treatment</a:t>
              </a:r>
            </a:p>
            <a:p>
              <a:pPr marL="331788" indent="-331788" defTabSz="887413">
                <a:spcBef>
                  <a:spcPct val="5000"/>
                </a:spcBef>
                <a:buClr>
                  <a:srgbClr val="640000"/>
                </a:buClr>
                <a:buFont typeface="Wingdings" pitchFamily="2" charset="2"/>
                <a:buChar char="l"/>
              </a:pPr>
              <a:r>
                <a:rPr lang="en-GB" sz="1600" b="1">
                  <a:solidFill>
                    <a:srgbClr val="000066"/>
                  </a:solidFill>
                  <a:latin typeface="Arial Narrow" pitchFamily="34" charset="0"/>
                </a:rPr>
                <a:t>Parasite based diagnosis</a:t>
              </a:r>
            </a:p>
            <a:p>
              <a:pPr marL="782638" lvl="1" indent="-274638" defTabSz="887413">
                <a:spcBef>
                  <a:spcPct val="5000"/>
                </a:spcBef>
                <a:buClr>
                  <a:srgbClr val="006666"/>
                </a:buClr>
                <a:buFont typeface="Wingdings" pitchFamily="2" charset="2"/>
                <a:buChar char="Ø"/>
              </a:pPr>
              <a:r>
                <a:rPr lang="en-GB" sz="1600" b="1">
                  <a:solidFill>
                    <a:srgbClr val="000066"/>
                  </a:solidFill>
                  <a:latin typeface="Arial Narrow" pitchFamily="34" charset="0"/>
                </a:rPr>
                <a:t>Microscopy</a:t>
              </a:r>
            </a:p>
            <a:p>
              <a:pPr marL="782638" lvl="1" indent="-274638" defTabSz="887413">
                <a:spcBef>
                  <a:spcPct val="5000"/>
                </a:spcBef>
                <a:buClr>
                  <a:srgbClr val="006666"/>
                </a:buClr>
                <a:buFont typeface="Wingdings" pitchFamily="2" charset="2"/>
                <a:buChar char="Ø"/>
              </a:pPr>
              <a:r>
                <a:rPr lang="en-GB" sz="1600" b="1">
                  <a:solidFill>
                    <a:srgbClr val="000066"/>
                  </a:solidFill>
                  <a:latin typeface="Arial Narrow" pitchFamily="34" charset="0"/>
                </a:rPr>
                <a:t>Rapid Diagnostic Tests</a:t>
              </a:r>
              <a:endParaRPr lang="en-GB" sz="1400" b="1">
                <a:solidFill>
                  <a:srgbClr val="000066"/>
                </a:solidFill>
                <a:latin typeface="Arial Narrow" pitchFamily="34" charset="0"/>
              </a:endParaRPr>
            </a:p>
            <a:p>
              <a:pPr marL="331788" indent="-331788" defTabSz="887413">
                <a:spcBef>
                  <a:spcPct val="5000"/>
                </a:spcBef>
                <a:buClr>
                  <a:srgbClr val="640000"/>
                </a:buClr>
                <a:buFont typeface="Wingdings" pitchFamily="2" charset="2"/>
                <a:buChar char="l"/>
              </a:pPr>
              <a:r>
                <a:rPr lang="en-GB" b="1">
                  <a:solidFill>
                    <a:srgbClr val="000066"/>
                  </a:solidFill>
                  <a:latin typeface="Arial Narrow" pitchFamily="34" charset="0"/>
                </a:rPr>
                <a:t>Artemisinin-based combination therapies (ACTs</a:t>
              </a:r>
              <a:r>
                <a:rPr lang="en-GB" sz="1600" b="1">
                  <a:solidFill>
                    <a:srgbClr val="000066"/>
                  </a:solidFill>
                  <a:latin typeface="Arial Narrow" pitchFamily="34" charset="0"/>
                </a:rPr>
                <a:t>)</a:t>
              </a:r>
            </a:p>
            <a:p>
              <a:pPr marL="331788" indent="-331788" defTabSz="887413">
                <a:spcBef>
                  <a:spcPct val="5000"/>
                </a:spcBef>
                <a:buClr>
                  <a:srgbClr val="640000"/>
                </a:buClr>
                <a:buFont typeface="Wingdings" pitchFamily="2" charset="2"/>
                <a:buChar char="l"/>
              </a:pPr>
              <a:r>
                <a:rPr lang="en-GB" b="1">
                  <a:solidFill>
                    <a:srgbClr val="000066"/>
                  </a:solidFill>
                  <a:latin typeface="Arial Narrow" pitchFamily="34" charset="0"/>
                </a:rPr>
                <a:t>Severe Malaria   </a:t>
              </a:r>
            </a:p>
            <a:p>
              <a:pPr marL="782638" lvl="1" indent="-274638" defTabSz="887413">
                <a:spcBef>
                  <a:spcPct val="5000"/>
                </a:spcBef>
                <a:buClr>
                  <a:srgbClr val="006666"/>
                </a:buClr>
                <a:buFont typeface="Wingdings" pitchFamily="2" charset="2"/>
                <a:buChar char="Ø"/>
              </a:pPr>
              <a:r>
                <a:rPr lang="en-GB" sz="1600" b="1">
                  <a:solidFill>
                    <a:srgbClr val="000066"/>
                  </a:solidFill>
                  <a:latin typeface="Arial Narrow" pitchFamily="34" charset="0"/>
                </a:rPr>
                <a:t>Artesunate </a:t>
              </a:r>
            </a:p>
            <a:p>
              <a:pPr marL="331788" indent="-331788" defTabSz="887413">
                <a:spcBef>
                  <a:spcPct val="5000"/>
                </a:spcBef>
                <a:buClr>
                  <a:srgbClr val="640000"/>
                </a:buClr>
              </a:pPr>
              <a:r>
                <a:rPr lang="en-GB" sz="1600" b="1">
                  <a:solidFill>
                    <a:srgbClr val="000066"/>
                  </a:solidFill>
                  <a:latin typeface="Arial Narrow" pitchFamily="34" charset="0"/>
                </a:rPr>
                <a:t> </a:t>
              </a:r>
              <a:r>
                <a:rPr lang="en-GB" sz="1400" b="1">
                  <a:solidFill>
                    <a:srgbClr val="000066"/>
                  </a:solidFill>
                  <a:latin typeface="Arial Narrow" pitchFamily="34" charset="0"/>
                </a:rPr>
                <a:t>Case management service delivery areas:</a:t>
              </a:r>
              <a:r>
                <a:rPr lang="en-GB" b="1">
                  <a:solidFill>
                    <a:srgbClr val="000066"/>
                  </a:solidFill>
                  <a:latin typeface="Arial Narrow" pitchFamily="34" charset="0"/>
                </a:rPr>
                <a:t>:  </a:t>
              </a:r>
            </a:p>
            <a:p>
              <a:pPr marL="782638" lvl="1" indent="-274638" defTabSz="887413">
                <a:spcBef>
                  <a:spcPct val="5000"/>
                </a:spcBef>
                <a:buClr>
                  <a:srgbClr val="006666"/>
                </a:buClr>
                <a:buFont typeface="Wingdings" pitchFamily="2" charset="2"/>
                <a:buChar char="Ø"/>
              </a:pPr>
              <a:r>
                <a:rPr lang="en-GB" sz="1400" b="1">
                  <a:solidFill>
                    <a:srgbClr val="000066"/>
                  </a:solidFill>
                  <a:latin typeface="Arial Narrow" pitchFamily="34" charset="0"/>
                </a:rPr>
                <a:t>Health facilities</a:t>
              </a:r>
            </a:p>
            <a:p>
              <a:pPr marL="782638" lvl="1" indent="-274638" defTabSz="887413">
                <a:spcBef>
                  <a:spcPct val="5000"/>
                </a:spcBef>
                <a:buClr>
                  <a:srgbClr val="006666"/>
                </a:buClr>
                <a:buFont typeface="Wingdings" pitchFamily="2" charset="2"/>
                <a:buChar char="Ø"/>
              </a:pPr>
              <a:r>
                <a:rPr lang="en-GB" sz="1400" b="1">
                  <a:solidFill>
                    <a:srgbClr val="000066"/>
                  </a:solidFill>
                  <a:latin typeface="Arial Narrow" pitchFamily="34" charset="0"/>
                </a:rPr>
                <a:t>Community Case Management</a:t>
              </a:r>
            </a:p>
            <a:p>
              <a:pPr marL="782638" lvl="1" indent="-274638" defTabSz="887413">
                <a:spcBef>
                  <a:spcPct val="5000"/>
                </a:spcBef>
                <a:buClr>
                  <a:srgbClr val="006666"/>
                </a:buClr>
                <a:buFont typeface="Wingdings" pitchFamily="2" charset="2"/>
                <a:buChar char="Ø"/>
              </a:pPr>
              <a:r>
                <a:rPr lang="en-GB" sz="1400" b="1">
                  <a:solidFill>
                    <a:srgbClr val="000066"/>
                  </a:solidFill>
                  <a:latin typeface="Arial Narrow" pitchFamily="34" charset="0"/>
                </a:rPr>
                <a:t>Private sector</a:t>
              </a:r>
            </a:p>
            <a:p>
              <a:pPr marL="331788" indent="-331788" algn="ctr" defTabSz="887413">
                <a:spcBef>
                  <a:spcPct val="5000"/>
                </a:spcBef>
                <a:buClr>
                  <a:srgbClr val="640000"/>
                </a:buClr>
                <a:buFont typeface="Wingdings" pitchFamily="2" charset="2"/>
                <a:buChar char="l"/>
              </a:pPr>
              <a:endParaRPr lang="en-GB" b="1">
                <a:solidFill>
                  <a:srgbClr val="000066"/>
                </a:solidFill>
                <a:latin typeface="Arial Narrow" pitchFamily="34" charset="0"/>
              </a:endParaRPr>
            </a:p>
            <a:p>
              <a:pPr marL="331788" indent="-331788" algn="ctr" defTabSz="887413">
                <a:spcBef>
                  <a:spcPct val="5000"/>
                </a:spcBef>
                <a:buClr>
                  <a:srgbClr val="640000"/>
                </a:buClr>
                <a:buFont typeface="Wingdings" pitchFamily="2" charset="2"/>
                <a:buChar char="l"/>
              </a:pPr>
              <a:endParaRPr lang="en-US" sz="1600">
                <a:solidFill>
                  <a:srgbClr val="000066"/>
                </a:solidFill>
                <a:latin typeface="Arial Narrow" pitchFamily="34" charset="0"/>
              </a:endParaRPr>
            </a:p>
          </p:txBody>
        </p:sp>
        <p:sp>
          <p:nvSpPr>
            <p:cNvPr id="2054" name="Rectangle 8"/>
            <p:cNvSpPr>
              <a:spLocks noChangeArrowheads="1"/>
            </p:cNvSpPr>
            <p:nvPr/>
          </p:nvSpPr>
          <p:spPr bwMode="auto">
            <a:xfrm>
              <a:off x="3878" y="890"/>
              <a:ext cx="1841" cy="2091"/>
            </a:xfrm>
            <a:prstGeom prst="rect">
              <a:avLst/>
            </a:prstGeom>
            <a:solidFill>
              <a:srgbClr val="9999FF">
                <a:alpha val="36862"/>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31788" indent="-331788" algn="ctr" defTabSz="887413">
                <a:spcBef>
                  <a:spcPct val="5000"/>
                </a:spcBef>
                <a:buClr>
                  <a:srgbClr val="640000"/>
                </a:buClr>
              </a:pPr>
              <a:r>
                <a:rPr lang="en-GB" sz="2400" b="1" u="sng">
                  <a:solidFill>
                    <a:srgbClr val="000066"/>
                  </a:solidFill>
                  <a:latin typeface="Arial Narrow" pitchFamily="34" charset="0"/>
                </a:rPr>
                <a:t>Surveillance, M &amp; E </a:t>
              </a:r>
              <a:endParaRPr lang="en-GB" sz="2400" b="1">
                <a:solidFill>
                  <a:srgbClr val="000066"/>
                </a:solidFill>
                <a:latin typeface="Arial Narrow" pitchFamily="34" charset="0"/>
              </a:endParaRPr>
            </a:p>
            <a:p>
              <a:pPr marL="331788" indent="-331788" defTabSz="887413">
                <a:spcBef>
                  <a:spcPct val="5000"/>
                </a:spcBef>
                <a:buClr>
                  <a:srgbClr val="640000"/>
                </a:buClr>
                <a:buFont typeface="Wingdings" pitchFamily="2" charset="2"/>
                <a:buChar char="l"/>
              </a:pPr>
              <a:r>
                <a:rPr lang="en-GB" sz="2000" b="1">
                  <a:solidFill>
                    <a:srgbClr val="000066"/>
                  </a:solidFill>
                  <a:latin typeface="Arial Narrow" pitchFamily="34" charset="0"/>
                </a:rPr>
                <a:t>Routine HMIS</a:t>
              </a:r>
            </a:p>
            <a:p>
              <a:pPr marL="331788" indent="-331788" defTabSz="887413">
                <a:spcBef>
                  <a:spcPct val="5000"/>
                </a:spcBef>
                <a:buClr>
                  <a:srgbClr val="640000"/>
                </a:buClr>
                <a:buFont typeface="Wingdings" pitchFamily="2" charset="2"/>
                <a:buChar char="l"/>
              </a:pPr>
              <a:r>
                <a:rPr lang="en-GB" sz="2000" b="1">
                  <a:solidFill>
                    <a:srgbClr val="000066"/>
                  </a:solidFill>
                  <a:latin typeface="Arial Narrow" pitchFamily="34" charset="0"/>
                </a:rPr>
                <a:t>Malaria surveillance and response systems</a:t>
              </a:r>
            </a:p>
            <a:p>
              <a:pPr marL="331788" indent="-331788" defTabSz="887413">
                <a:spcBef>
                  <a:spcPct val="5000"/>
                </a:spcBef>
                <a:buClr>
                  <a:srgbClr val="640000"/>
                </a:buClr>
                <a:buFont typeface="Wingdings" pitchFamily="2" charset="2"/>
                <a:buChar char="l"/>
              </a:pPr>
              <a:r>
                <a:rPr lang="en-GB" sz="2000" b="1">
                  <a:solidFill>
                    <a:srgbClr val="000066"/>
                  </a:solidFill>
                  <a:latin typeface="Arial Narrow" pitchFamily="34" charset="0"/>
                </a:rPr>
                <a:t>Household surveys</a:t>
              </a:r>
            </a:p>
            <a:p>
              <a:pPr marL="331788" indent="-331788" defTabSz="887413">
                <a:spcBef>
                  <a:spcPct val="5000"/>
                </a:spcBef>
                <a:buClr>
                  <a:srgbClr val="640000"/>
                </a:buClr>
                <a:buFont typeface="Wingdings" pitchFamily="2" charset="2"/>
                <a:buChar char="l"/>
              </a:pPr>
              <a:r>
                <a:rPr lang="en-GB" sz="2000" b="1">
                  <a:solidFill>
                    <a:srgbClr val="000066"/>
                  </a:solidFill>
                  <a:latin typeface="Arial Narrow" pitchFamily="34" charset="0"/>
                </a:rPr>
                <a:t>Health Facility Surveys</a:t>
              </a:r>
            </a:p>
          </p:txBody>
        </p:sp>
        <p:sp>
          <p:nvSpPr>
            <p:cNvPr id="2055" name="Text Box 5"/>
            <p:cNvSpPr txBox="1">
              <a:spLocks noChangeArrowheads="1"/>
            </p:cNvSpPr>
            <p:nvPr/>
          </p:nvSpPr>
          <p:spPr bwMode="auto">
            <a:xfrm>
              <a:off x="113" y="3294"/>
              <a:ext cx="5496" cy="365"/>
            </a:xfrm>
            <a:prstGeom prst="rect">
              <a:avLst/>
            </a:prstGeom>
            <a:solidFill>
              <a:srgbClr val="339933">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3200" b="1">
                  <a:solidFill>
                    <a:srgbClr val="000066"/>
                  </a:solidFill>
                  <a:latin typeface="Arial Narrow" pitchFamily="34" charset="0"/>
                </a:rPr>
                <a:t>Strengthening health systems in endemic countries</a:t>
              </a:r>
              <a:endParaRPr lang="en-US" sz="3200" b="1">
                <a:solidFill>
                  <a:srgbClr val="000066"/>
                </a:solidFill>
                <a:latin typeface="Arial Narrow" pitchFamily="34" charset="0"/>
              </a:endParaRPr>
            </a:p>
          </p:txBody>
        </p:sp>
        <p:sp>
          <p:nvSpPr>
            <p:cNvPr id="2056" name="AutoShape 6"/>
            <p:cNvSpPr>
              <a:spLocks noChangeArrowheads="1"/>
            </p:cNvSpPr>
            <p:nvPr/>
          </p:nvSpPr>
          <p:spPr bwMode="auto">
            <a:xfrm>
              <a:off x="864" y="3136"/>
              <a:ext cx="288" cy="140"/>
            </a:xfrm>
            <a:prstGeom prst="downArrow">
              <a:avLst>
                <a:gd name="adj1" fmla="val 50000"/>
                <a:gd name="adj2" fmla="val 25000"/>
              </a:avLst>
            </a:prstGeom>
            <a:solidFill>
              <a:srgbClr val="339933">
                <a:alpha val="36862"/>
              </a:srgbClr>
            </a:solidFill>
            <a:ln w="9525" algn="ctr">
              <a:solidFill>
                <a:srgbClr val="000066"/>
              </a:solidFill>
              <a:miter lim="800000"/>
              <a:headEnd/>
              <a:tailEnd/>
            </a:ln>
          </p:spPr>
          <p:txBody>
            <a:bodyPr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sp>
          <p:nvSpPr>
            <p:cNvPr id="2057" name="AutoShape 7"/>
            <p:cNvSpPr>
              <a:spLocks noChangeArrowheads="1"/>
            </p:cNvSpPr>
            <p:nvPr/>
          </p:nvSpPr>
          <p:spPr bwMode="auto">
            <a:xfrm>
              <a:off x="2656" y="3000"/>
              <a:ext cx="288" cy="276"/>
            </a:xfrm>
            <a:prstGeom prst="downArrow">
              <a:avLst>
                <a:gd name="adj1" fmla="val 50000"/>
                <a:gd name="adj2" fmla="val 25000"/>
              </a:avLst>
            </a:prstGeom>
            <a:solidFill>
              <a:srgbClr val="339933">
                <a:alpha val="36862"/>
              </a:srgbClr>
            </a:solidFill>
            <a:ln w="9525" algn="ctr">
              <a:solidFill>
                <a:srgbClr val="000066"/>
              </a:solidFill>
              <a:miter lim="800000"/>
              <a:headEnd/>
              <a:tailEnd/>
            </a:ln>
          </p:spPr>
          <p:txBody>
            <a:bodyPr lIns="0" tIns="0" rIns="0" bIns="0"/>
            <a:lstStyle/>
            <a:p>
              <a:pPr>
                <a:lnSpc>
                  <a:spcPct val="80000"/>
                </a:lnSpc>
                <a:spcBef>
                  <a:spcPct val="40000"/>
                </a:spcBef>
                <a:spcAft>
                  <a:spcPct val="40000"/>
                </a:spcAft>
                <a:buClr>
                  <a:srgbClr val="006666"/>
                </a:buClr>
                <a:buFont typeface="Arial" pitchFamily="34" charset="0"/>
                <a:buChar char="–"/>
              </a:pPr>
              <a:endParaRPr lang="es-ES" sz="1600" b="1">
                <a:solidFill>
                  <a:srgbClr val="000066"/>
                </a:solidFill>
                <a:latin typeface="Arial Narrow" pitchFamily="34" charset="0"/>
              </a:endParaRPr>
            </a:p>
          </p:txBody>
        </p:sp>
        <p:sp>
          <p:nvSpPr>
            <p:cNvPr id="2058" name="AutoShape 9"/>
            <p:cNvSpPr>
              <a:spLocks noChangeArrowheads="1"/>
            </p:cNvSpPr>
            <p:nvPr/>
          </p:nvSpPr>
          <p:spPr bwMode="auto">
            <a:xfrm>
              <a:off x="4532" y="3000"/>
              <a:ext cx="288" cy="276"/>
            </a:xfrm>
            <a:prstGeom prst="downArrow">
              <a:avLst>
                <a:gd name="adj1" fmla="val 50000"/>
                <a:gd name="adj2" fmla="val 25000"/>
              </a:avLst>
            </a:prstGeom>
            <a:solidFill>
              <a:srgbClr val="339933">
                <a:alpha val="36862"/>
              </a:srgbClr>
            </a:solidFill>
            <a:ln w="9525" algn="ctr">
              <a:solidFill>
                <a:srgbClr val="000066"/>
              </a:solidFill>
              <a:miter lim="800000"/>
              <a:headEnd/>
              <a:tailEnd/>
            </a:ln>
          </p:spPr>
          <p:txBody>
            <a:bodyPr lIns="0" tIns="0" rIns="0" bIns="0"/>
            <a:lstStyle/>
            <a:p>
              <a:pPr>
                <a:lnSpc>
                  <a:spcPct val="80000"/>
                </a:lnSpc>
                <a:spcBef>
                  <a:spcPct val="40000"/>
                </a:spcBef>
                <a:spcAft>
                  <a:spcPct val="40000"/>
                </a:spcAft>
                <a:buClr>
                  <a:srgbClr val="006666"/>
                </a:buClr>
                <a:buFont typeface="Arial" pitchFamily="34" charset="0"/>
                <a:buChar char="–"/>
              </a:pPr>
              <a:endParaRPr lang="es-ES" sz="1600" b="1">
                <a:solidFill>
                  <a:srgbClr val="000066"/>
                </a:solidFill>
                <a:latin typeface="Arial Narrow" pitchFamily="34" charset="0"/>
              </a:endParaRPr>
            </a:p>
          </p:txBody>
        </p:sp>
        <p:sp>
          <p:nvSpPr>
            <p:cNvPr id="2059" name="AutoShape 6"/>
            <p:cNvSpPr>
              <a:spLocks noChangeArrowheads="1"/>
            </p:cNvSpPr>
            <p:nvPr/>
          </p:nvSpPr>
          <p:spPr bwMode="auto">
            <a:xfrm rot="10800000">
              <a:off x="2971" y="2976"/>
              <a:ext cx="288" cy="276"/>
            </a:xfrm>
            <a:prstGeom prst="downArrow">
              <a:avLst>
                <a:gd name="adj1" fmla="val 50000"/>
                <a:gd name="adj2" fmla="val 25000"/>
              </a:avLst>
            </a:prstGeom>
            <a:solidFill>
              <a:srgbClr val="FFCC00">
                <a:alpha val="36862"/>
              </a:srgbClr>
            </a:solidFill>
            <a:ln w="9525" algn="ctr">
              <a:solidFill>
                <a:srgbClr val="000066"/>
              </a:solidFill>
              <a:prstDash val="dash"/>
              <a:miter lim="800000"/>
              <a:headEnd/>
              <a:tailEnd/>
            </a:ln>
          </p:spPr>
          <p:txBody>
            <a:bodyPr rot="10800000"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sp>
          <p:nvSpPr>
            <p:cNvPr id="2060" name="AutoShape 6"/>
            <p:cNvSpPr>
              <a:spLocks noChangeArrowheads="1"/>
            </p:cNvSpPr>
            <p:nvPr/>
          </p:nvSpPr>
          <p:spPr bwMode="auto">
            <a:xfrm rot="10800000">
              <a:off x="1179" y="3100"/>
              <a:ext cx="275" cy="158"/>
            </a:xfrm>
            <a:prstGeom prst="downArrow">
              <a:avLst>
                <a:gd name="adj1" fmla="val 50000"/>
                <a:gd name="adj2" fmla="val 25000"/>
              </a:avLst>
            </a:prstGeom>
            <a:solidFill>
              <a:srgbClr val="FFCC00">
                <a:alpha val="36862"/>
              </a:srgbClr>
            </a:solidFill>
            <a:ln w="9525" algn="ctr">
              <a:solidFill>
                <a:srgbClr val="000066"/>
              </a:solidFill>
              <a:prstDash val="dash"/>
              <a:miter lim="800000"/>
              <a:headEnd/>
              <a:tailEnd/>
            </a:ln>
          </p:spPr>
          <p:txBody>
            <a:bodyPr rot="10800000"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sp>
          <p:nvSpPr>
            <p:cNvPr id="2061" name="AutoShape 6"/>
            <p:cNvSpPr>
              <a:spLocks noChangeArrowheads="1"/>
            </p:cNvSpPr>
            <p:nvPr/>
          </p:nvSpPr>
          <p:spPr bwMode="auto">
            <a:xfrm rot="10800000">
              <a:off x="4830" y="2981"/>
              <a:ext cx="288" cy="276"/>
            </a:xfrm>
            <a:prstGeom prst="downArrow">
              <a:avLst>
                <a:gd name="adj1" fmla="val 50000"/>
                <a:gd name="adj2" fmla="val 25000"/>
              </a:avLst>
            </a:prstGeom>
            <a:solidFill>
              <a:srgbClr val="FFCC00">
                <a:alpha val="36862"/>
              </a:srgbClr>
            </a:solidFill>
            <a:ln w="9525" algn="ctr">
              <a:solidFill>
                <a:srgbClr val="000066"/>
              </a:solidFill>
              <a:prstDash val="dash"/>
              <a:miter lim="800000"/>
              <a:headEnd/>
              <a:tailEnd/>
            </a:ln>
          </p:spPr>
          <p:txBody>
            <a:bodyPr rot="10800000"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grpSp>
    </p:spTree>
    <p:extLst>
      <p:ext uri="{BB962C8B-B14F-4D97-AF65-F5344CB8AC3E}">
        <p14:creationId xmlns:p14="http://schemas.microsoft.com/office/powerpoint/2010/main" val="12343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4"/>
            <a:ext cx="10903646" cy="631533"/>
          </a:xfrm>
        </p:spPr>
        <p:txBody>
          <a:bodyPr>
            <a:normAutofit/>
          </a:bodyPr>
          <a:lstStyle/>
          <a:p>
            <a:r>
              <a:rPr lang="en-US" sz="3200" dirty="0">
                <a:solidFill>
                  <a:schemeClr val="bg1"/>
                </a:solidFill>
              </a:rPr>
              <a:t>Malaria chemoprevention efficacy study protocol (CPES)</a:t>
            </a:r>
          </a:p>
        </p:txBody>
      </p:sp>
      <p:pic>
        <p:nvPicPr>
          <p:cNvPr id="3" name="Picture 2">
            <a:extLst>
              <a:ext uri="{FF2B5EF4-FFF2-40B4-BE49-F238E27FC236}">
                <a16:creationId xmlns:a16="http://schemas.microsoft.com/office/drawing/2014/main" id="{2036A36B-955F-4F32-9588-208F828578D5}"/>
              </a:ext>
            </a:extLst>
          </p:cNvPr>
          <p:cNvPicPr>
            <a:picLocks noChangeAspect="1"/>
          </p:cNvPicPr>
          <p:nvPr/>
        </p:nvPicPr>
        <p:blipFill>
          <a:blip r:embed="rId2"/>
          <a:stretch>
            <a:fillRect/>
          </a:stretch>
        </p:blipFill>
        <p:spPr>
          <a:xfrm>
            <a:off x="911424" y="2471294"/>
            <a:ext cx="2397978" cy="3405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990BE49-254F-4859-A7AA-BDF053342CE0}"/>
              </a:ext>
            </a:extLst>
          </p:cNvPr>
          <p:cNvSpPr txBox="1"/>
          <p:nvPr/>
        </p:nvSpPr>
        <p:spPr>
          <a:xfrm>
            <a:off x="479376" y="5949280"/>
            <a:ext cx="4918975" cy="369332"/>
          </a:xfrm>
          <a:prstGeom prst="rect">
            <a:avLst/>
          </a:prstGeom>
          <a:noFill/>
        </p:spPr>
        <p:txBody>
          <a:bodyPr wrap="none" rtlCol="0">
            <a:spAutoFit/>
          </a:bodyPr>
          <a:lstStyle/>
          <a:p>
            <a:r>
              <a:rPr lang="en-US" dirty="0">
                <a:hlinkClick r:id="rId3"/>
              </a:rPr>
              <a:t>https://gmp.cmail20.com/t/d-l-fhjlikl-tyuykkotr-c/</a:t>
            </a:r>
            <a:r>
              <a:rPr lang="en-US" dirty="0"/>
              <a:t> </a:t>
            </a:r>
          </a:p>
        </p:txBody>
      </p:sp>
      <p:pic>
        <p:nvPicPr>
          <p:cNvPr id="10" name="Picture 9">
            <a:extLst>
              <a:ext uri="{FF2B5EF4-FFF2-40B4-BE49-F238E27FC236}">
                <a16:creationId xmlns:a16="http://schemas.microsoft.com/office/drawing/2014/main" id="{FC718A20-D9A0-4029-9B82-6AA89DB84A8C}"/>
              </a:ext>
            </a:extLst>
          </p:cNvPr>
          <p:cNvPicPr>
            <a:picLocks noChangeAspect="1"/>
          </p:cNvPicPr>
          <p:nvPr/>
        </p:nvPicPr>
        <p:blipFill>
          <a:blip r:embed="rId4"/>
          <a:stretch>
            <a:fillRect/>
          </a:stretch>
        </p:blipFill>
        <p:spPr>
          <a:xfrm>
            <a:off x="911424" y="908720"/>
            <a:ext cx="4118111" cy="1457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922236D1-9EA9-4437-8227-BCC408F15BE9}"/>
              </a:ext>
            </a:extLst>
          </p:cNvPr>
          <p:cNvPicPr>
            <a:picLocks noChangeAspect="1"/>
          </p:cNvPicPr>
          <p:nvPr/>
        </p:nvPicPr>
        <p:blipFill>
          <a:blip r:embed="rId5"/>
          <a:stretch>
            <a:fillRect/>
          </a:stretch>
        </p:blipFill>
        <p:spPr>
          <a:xfrm>
            <a:off x="5817790" y="784820"/>
            <a:ext cx="6038850" cy="5524500"/>
          </a:xfrm>
          <a:prstGeom prst="rect">
            <a:avLst/>
          </a:prstGeom>
        </p:spPr>
      </p:pic>
    </p:spTree>
    <p:extLst>
      <p:ext uri="{BB962C8B-B14F-4D97-AF65-F5344CB8AC3E}">
        <p14:creationId xmlns:p14="http://schemas.microsoft.com/office/powerpoint/2010/main" val="360220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9202645-5172-704C-8BDA-010D9176F390}"/>
              </a:ext>
            </a:extLst>
          </p:cNvPr>
          <p:cNvGrpSpPr/>
          <p:nvPr/>
        </p:nvGrpSpPr>
        <p:grpSpPr>
          <a:xfrm>
            <a:off x="9349675" y="5241528"/>
            <a:ext cx="3327763" cy="727472"/>
            <a:chOff x="9355789" y="6438721"/>
            <a:chExt cx="5490809" cy="1200329"/>
          </a:xfrm>
        </p:grpSpPr>
        <p:sp>
          <p:nvSpPr>
            <p:cNvPr id="13" name="object 13"/>
            <p:cNvSpPr txBox="1"/>
            <p:nvPr/>
          </p:nvSpPr>
          <p:spPr>
            <a:xfrm>
              <a:off x="10092147" y="6602662"/>
              <a:ext cx="4754451" cy="839204"/>
            </a:xfrm>
            <a:prstGeom prst="rect">
              <a:avLst/>
            </a:prstGeom>
          </p:spPr>
          <p:txBody>
            <a:bodyPr vert="horz" wrap="square" lIns="0" tIns="654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1042237" lvl="0" indent="-385" algn="l" defTabSz="554401" rtl="0" eaLnBrk="1" fontAlgn="auto" latinLnBrk="0" hangingPunct="1">
                <a:lnSpc>
                  <a:spcPct val="100899"/>
                </a:lnSpc>
                <a:spcBef>
                  <a:spcPts val="52"/>
                </a:spcBef>
                <a:spcAft>
                  <a:spcPts val="0"/>
                </a:spcAft>
                <a:buClrTx/>
                <a:buSzTx/>
                <a:buFontTx/>
                <a:buNone/>
                <a:tabLst/>
                <a:defRPr/>
              </a:pPr>
              <a:r>
                <a:rPr kumimoji="0" lang="en-ZA" sz="1667" b="1" i="0" u="none" strike="noStrike" kern="1200" cap="none" spc="88" normalizeH="0" baseline="0" noProof="0" dirty="0">
                  <a:ln>
                    <a:noFill/>
                  </a:ln>
                  <a:solidFill>
                    <a:srgbClr val="01011F"/>
                  </a:solidFill>
                  <a:effectLst/>
                  <a:uLnTx/>
                  <a:uFillTx/>
                  <a:latin typeface="Arial"/>
                  <a:ea typeface="+mn-ea"/>
                  <a:cs typeface="Arial"/>
                  <a:hlinkClick r:id="rId3">
                    <a:extLst>
                      <a:ext uri="{A12FA001-AC4F-418D-AE19-62706E023703}">
                        <ahyp:hlinkClr xmlns:ahyp="http://schemas.microsoft.com/office/drawing/2018/hyperlinkcolor" val="tx"/>
                      </a:ext>
                    </a:extLst>
                  </a:hlinkClick>
                </a:rPr>
                <a:t>WHO Malaria Toolkit app</a:t>
              </a:r>
              <a:endParaRPr kumimoji="0" sz="1273" b="0" i="0" u="none" strike="noStrike" kern="1200" cap="none" spc="0" normalizeH="0" baseline="0" noProof="0" dirty="0">
                <a:ln>
                  <a:noFill/>
                </a:ln>
                <a:solidFill>
                  <a:srgbClr val="01011F"/>
                </a:solidFill>
                <a:effectLst/>
                <a:uLnTx/>
                <a:uFillTx/>
                <a:latin typeface="Arial"/>
                <a:ea typeface="+mn-ea"/>
                <a:cs typeface="Arial"/>
              </a:endParaRPr>
            </a:p>
          </p:txBody>
        </p:sp>
        <p:sp>
          <p:nvSpPr>
            <p:cNvPr id="19" name="Rectangle 18"/>
            <p:cNvSpPr/>
            <p:nvPr/>
          </p:nvSpPr>
          <p:spPr>
            <a:xfrm>
              <a:off x="9355789" y="6438721"/>
              <a:ext cx="710692" cy="1200329"/>
            </a:xfrm>
            <a:prstGeom prst="rect">
              <a:avLst/>
            </a:prstGeom>
          </p:spPr>
          <p:txBody>
            <a:bodyPr wrap="square">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l" defTabSz="554401"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3 </a:t>
              </a:r>
            </a:p>
          </p:txBody>
        </p:sp>
      </p:grpSp>
      <p:grpSp>
        <p:nvGrpSpPr>
          <p:cNvPr id="4" name="Group 3">
            <a:extLst>
              <a:ext uri="{FF2B5EF4-FFF2-40B4-BE49-F238E27FC236}">
                <a16:creationId xmlns:a16="http://schemas.microsoft.com/office/drawing/2014/main" id="{5EB7C543-ADEE-084B-A2BB-BE573EE6A0DA}"/>
              </a:ext>
            </a:extLst>
          </p:cNvPr>
          <p:cNvGrpSpPr/>
          <p:nvPr/>
        </p:nvGrpSpPr>
        <p:grpSpPr>
          <a:xfrm>
            <a:off x="5541818" y="5230091"/>
            <a:ext cx="1616364" cy="727472"/>
            <a:chOff x="4794250" y="5505450"/>
            <a:chExt cx="2667000" cy="1200329"/>
          </a:xfrm>
        </p:grpSpPr>
        <p:sp>
          <p:nvSpPr>
            <p:cNvPr id="8" name="object 8"/>
            <p:cNvSpPr txBox="1"/>
            <p:nvPr/>
          </p:nvSpPr>
          <p:spPr>
            <a:xfrm>
              <a:off x="5509225" y="5899724"/>
              <a:ext cx="1952025" cy="411779"/>
            </a:xfrm>
            <a:prstGeom prst="rect">
              <a:avLst/>
            </a:prstGeom>
          </p:spPr>
          <p:txBody>
            <a:bodyPr vert="horz" wrap="square" lIns="0" tIns="654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4234" algn="l" defTabSz="554401" rtl="0" eaLnBrk="1" fontAlgn="auto" latinLnBrk="0" hangingPunct="1">
                <a:lnSpc>
                  <a:spcPct val="100899"/>
                </a:lnSpc>
                <a:spcBef>
                  <a:spcPts val="52"/>
                </a:spcBef>
                <a:spcAft>
                  <a:spcPts val="0"/>
                </a:spcAft>
                <a:buClrTx/>
                <a:buSzTx/>
                <a:buFontTx/>
                <a:buNone/>
                <a:tabLst/>
                <a:defRPr/>
              </a:pPr>
              <a:r>
                <a:rPr kumimoji="0" lang="en-ZA" sz="1667" b="1" i="0" u="none" strike="noStrike" kern="1200" cap="none" spc="67" normalizeH="0" baseline="0" noProof="0" dirty="0" err="1">
                  <a:ln>
                    <a:noFill/>
                  </a:ln>
                  <a:solidFill>
                    <a:srgbClr val="01011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MAGICapp</a:t>
              </a:r>
              <a:endParaRPr kumimoji="0" sz="1273" b="0" i="0" u="none" strike="noStrike" kern="1200" cap="none" spc="0" normalizeH="0" baseline="0" noProof="0" dirty="0">
                <a:ln>
                  <a:noFill/>
                </a:ln>
                <a:solidFill>
                  <a:srgbClr val="01011F"/>
                </a:solidFill>
                <a:effectLst/>
                <a:uLnTx/>
                <a:uFillTx/>
                <a:latin typeface="Arial"/>
                <a:ea typeface="+mn-ea"/>
                <a:cs typeface="Arial"/>
              </a:endParaRPr>
            </a:p>
          </p:txBody>
        </p:sp>
        <p:sp>
          <p:nvSpPr>
            <p:cNvPr id="20" name="Rectangle 19"/>
            <p:cNvSpPr/>
            <p:nvPr/>
          </p:nvSpPr>
          <p:spPr>
            <a:xfrm>
              <a:off x="4794250" y="5505450"/>
              <a:ext cx="710692" cy="1200329"/>
            </a:xfrm>
            <a:prstGeom prst="rect">
              <a:avLst/>
            </a:prstGeom>
          </p:spPr>
          <p:txBody>
            <a:bodyPr wrap="square">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l" defTabSz="554401"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2 </a:t>
              </a:r>
            </a:p>
          </p:txBody>
        </p:sp>
      </p:grpSp>
      <p:grpSp>
        <p:nvGrpSpPr>
          <p:cNvPr id="10" name="Group 9">
            <a:extLst>
              <a:ext uri="{FF2B5EF4-FFF2-40B4-BE49-F238E27FC236}">
                <a16:creationId xmlns:a16="http://schemas.microsoft.com/office/drawing/2014/main" id="{D55A9463-1C80-334A-AECC-B21642E50777}"/>
              </a:ext>
            </a:extLst>
          </p:cNvPr>
          <p:cNvGrpSpPr/>
          <p:nvPr/>
        </p:nvGrpSpPr>
        <p:grpSpPr>
          <a:xfrm>
            <a:off x="856607" y="5230091"/>
            <a:ext cx="3429962" cy="727472"/>
            <a:chOff x="908050" y="4939493"/>
            <a:chExt cx="5659437" cy="1200329"/>
          </a:xfrm>
        </p:grpSpPr>
        <p:sp>
          <p:nvSpPr>
            <p:cNvPr id="7" name="object 7"/>
            <p:cNvSpPr txBox="1"/>
            <p:nvPr/>
          </p:nvSpPr>
          <p:spPr>
            <a:xfrm>
              <a:off x="1618743" y="5131435"/>
              <a:ext cx="4948744" cy="828304"/>
            </a:xfrm>
            <a:prstGeom prst="rect">
              <a:avLst/>
            </a:prstGeom>
          </p:spPr>
          <p:txBody>
            <a:bodyPr vert="horz" wrap="square" lIns="0" tIns="0"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660828" lvl="0" indent="4234" algn="l" defTabSz="554401" rtl="0" eaLnBrk="1" fontAlgn="auto" latinLnBrk="0" hangingPunct="1">
                <a:lnSpc>
                  <a:spcPct val="100899"/>
                </a:lnSpc>
                <a:spcBef>
                  <a:spcPts val="52"/>
                </a:spcBef>
                <a:spcAft>
                  <a:spcPts val="0"/>
                </a:spcAft>
                <a:buClrTx/>
                <a:buSzTx/>
                <a:buFontTx/>
                <a:buNone/>
                <a:tabLst/>
                <a:defRPr/>
              </a:pPr>
              <a:r>
                <a:rPr kumimoji="0" lang="en-ZA" sz="1667" b="1" i="0" u="none" strike="noStrike" kern="1200" cap="none" spc="79" normalizeH="0" baseline="0" noProof="0" dirty="0">
                  <a:ln>
                    <a:noFill/>
                  </a:ln>
                  <a:solidFill>
                    <a:srgbClr val="01011F"/>
                  </a:solidFill>
                  <a:effectLst/>
                  <a:uLnTx/>
                  <a:uFillTx/>
                  <a:latin typeface="Arial"/>
                  <a:ea typeface="+mn-ea"/>
                  <a:cs typeface="Arial"/>
                  <a:hlinkClick r:id="rId5">
                    <a:extLst>
                      <a:ext uri="{A12FA001-AC4F-418D-AE19-62706E023703}">
                        <ahyp:hlinkClr xmlns:ahyp="http://schemas.microsoft.com/office/drawing/2018/hyperlinkcolor" val="tx"/>
                      </a:ext>
                    </a:extLst>
                  </a:hlinkClick>
                </a:rPr>
                <a:t>WHO Global Malaria Programme website</a:t>
              </a:r>
              <a:endParaRPr kumimoji="0" sz="1273" b="1" i="0" u="none" strike="noStrike" kern="1200" cap="none" spc="0" normalizeH="0" baseline="0" noProof="0" dirty="0">
                <a:ln>
                  <a:noFill/>
                </a:ln>
                <a:solidFill>
                  <a:srgbClr val="01011F"/>
                </a:solidFill>
                <a:effectLst/>
                <a:uLnTx/>
                <a:uFillTx/>
                <a:latin typeface="Arial"/>
                <a:ea typeface="+mn-ea"/>
                <a:cs typeface="Arial"/>
              </a:endParaRPr>
            </a:p>
          </p:txBody>
        </p:sp>
        <p:sp>
          <p:nvSpPr>
            <p:cNvPr id="21" name="Rectangle 20"/>
            <p:cNvSpPr/>
            <p:nvPr/>
          </p:nvSpPr>
          <p:spPr>
            <a:xfrm>
              <a:off x="908050" y="4939493"/>
              <a:ext cx="710692" cy="1200329"/>
            </a:xfrm>
            <a:prstGeom prst="rect">
              <a:avLst/>
            </a:prstGeom>
          </p:spPr>
          <p:txBody>
            <a:bodyPr wrap="square">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l" defTabSz="554401" rtl="0" eaLnBrk="1" fontAlgn="auto" latinLnBrk="0" hangingPunct="1">
                <a:lnSpc>
                  <a:spcPct val="100000"/>
                </a:lnSpc>
                <a:spcBef>
                  <a:spcPts val="0"/>
                </a:spcBef>
                <a:spcAft>
                  <a:spcPts val="0"/>
                </a:spcAft>
                <a:buClrTx/>
                <a:buSzTx/>
                <a:buFontTx/>
                <a:buNone/>
                <a:tabLst/>
                <a:defRPr/>
              </a:pPr>
              <a:r>
                <a:rPr kumimoji="0" lang="en-US" sz="4364" b="1" i="0" u="none" strike="noStrike" kern="1200" cap="none" spc="0" normalizeH="0" baseline="0" noProof="0" dirty="0">
                  <a:ln>
                    <a:noFill/>
                  </a:ln>
                  <a:solidFill>
                    <a:prstClr val="black"/>
                  </a:solidFill>
                  <a:effectLst/>
                  <a:uLnTx/>
                  <a:uFillTx/>
                  <a:latin typeface="Arial" charset="0"/>
                  <a:ea typeface="Arial" charset="0"/>
                  <a:cs typeface="Arial" charset="0"/>
                </a:rPr>
                <a:t>1 </a:t>
              </a:r>
            </a:p>
          </p:txBody>
        </p:sp>
      </p:grpSp>
      <p:sp>
        <p:nvSpPr>
          <p:cNvPr id="27" name="Rectangle 26">
            <a:extLst>
              <a:ext uri="{FF2B5EF4-FFF2-40B4-BE49-F238E27FC236}">
                <a16:creationId xmlns:a16="http://schemas.microsoft.com/office/drawing/2014/main" id="{30978142-B57D-934B-A87A-B2DAD1786344}"/>
              </a:ext>
            </a:extLst>
          </p:cNvPr>
          <p:cNvSpPr/>
          <p:nvPr/>
        </p:nvSpPr>
        <p:spPr>
          <a:xfrm>
            <a:off x="3849" y="6707909"/>
            <a:ext cx="12184303" cy="157621"/>
          </a:xfrm>
          <a:prstGeom prst="rect">
            <a:avLst/>
          </a:prstGeom>
          <a:solidFill>
            <a:srgbClr val="9F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C7C769C4-268B-0E44-98EF-3EFF9ED7CF67}"/>
              </a:ext>
            </a:extLst>
          </p:cNvPr>
          <p:cNvSpPr/>
          <p:nvPr/>
        </p:nvSpPr>
        <p:spPr>
          <a:xfrm>
            <a:off x="758783" y="-7215"/>
            <a:ext cx="10483273" cy="698653"/>
          </a:xfrm>
          <a:prstGeom prst="rect">
            <a:avLst/>
          </a:prstGeom>
        </p:spPr>
        <p:txBody>
          <a:bodyPr wrap="square">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r>
              <a:rPr kumimoji="0" lang="en-US" sz="3940" b="1" i="0" u="none" strike="noStrike" kern="1200" cap="none" spc="0" normalizeH="0" baseline="0" noProof="0" dirty="0">
                <a:ln>
                  <a:noFill/>
                </a:ln>
                <a:solidFill>
                  <a:schemeClr val="bg1"/>
                </a:solidFill>
                <a:effectLst/>
                <a:uLnTx/>
                <a:uFillTx/>
                <a:latin typeface="Arial" charset="0"/>
                <a:ea typeface="Arial" charset="0"/>
                <a:cs typeface="Arial" charset="0"/>
              </a:rPr>
              <a:t>How to access WHO malaria guidance</a:t>
            </a:r>
            <a:endParaRPr kumimoji="0" lang="en-US" sz="3031" b="0"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29" name="Picture 28" descr="A picture containing pool ball, table&#10;&#10;Description automatically generated">
            <a:extLst>
              <a:ext uri="{FF2B5EF4-FFF2-40B4-BE49-F238E27FC236}">
                <a16:creationId xmlns:a16="http://schemas.microsoft.com/office/drawing/2014/main" id="{DACFD548-DE2C-194A-B1A8-E083E2D872EC}"/>
              </a:ext>
            </a:extLst>
          </p:cNvPr>
          <p:cNvPicPr>
            <a:picLocks noChangeAspect="1"/>
          </p:cNvPicPr>
          <p:nvPr/>
        </p:nvPicPr>
        <p:blipFill rotWithShape="1">
          <a:blip r:embed="rId6">
            <a:extLst>
              <a:ext uri="{28A0092B-C50C-407E-A947-70E740481C1C}">
                <a14:useLocalDpi xmlns:a14="http://schemas.microsoft.com/office/drawing/2010/main" val="0"/>
              </a:ext>
            </a:extLst>
          </a:blip>
          <a:srcRect l="784"/>
          <a:stretch/>
        </p:blipFill>
        <p:spPr>
          <a:xfrm>
            <a:off x="3849" y="6203345"/>
            <a:ext cx="12184303" cy="662185"/>
          </a:xfrm>
          <a:prstGeom prst="rect">
            <a:avLst/>
          </a:prstGeom>
        </p:spPr>
      </p:pic>
      <p:pic>
        <p:nvPicPr>
          <p:cNvPr id="30" name="Picture 29">
            <a:extLst>
              <a:ext uri="{FF2B5EF4-FFF2-40B4-BE49-F238E27FC236}">
                <a16:creationId xmlns:a16="http://schemas.microsoft.com/office/drawing/2014/main" id="{B6AB561D-A74B-DB41-8785-291679CA0F98}"/>
              </a:ext>
            </a:extLst>
          </p:cNvPr>
          <p:cNvPicPr>
            <a:picLocks noChangeAspect="1"/>
          </p:cNvPicPr>
          <p:nvPr/>
        </p:nvPicPr>
        <p:blipFill>
          <a:blip r:embed="rId7"/>
          <a:stretch>
            <a:fillRect/>
          </a:stretch>
        </p:blipFill>
        <p:spPr>
          <a:xfrm>
            <a:off x="10306544" y="6341042"/>
            <a:ext cx="1267819" cy="386792"/>
          </a:xfrm>
          <a:prstGeom prst="rect">
            <a:avLst/>
          </a:prstGeom>
        </p:spPr>
      </p:pic>
      <p:pic>
        <p:nvPicPr>
          <p:cNvPr id="6" name="Picture 5">
            <a:extLst>
              <a:ext uri="{FF2B5EF4-FFF2-40B4-BE49-F238E27FC236}">
                <a16:creationId xmlns:a16="http://schemas.microsoft.com/office/drawing/2014/main" id="{AF239502-FB94-6442-AA45-11C857C4F0E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85832" y="1875544"/>
            <a:ext cx="3016350" cy="3016350"/>
          </a:xfrm>
          <a:prstGeom prst="rect">
            <a:avLst/>
          </a:prstGeom>
        </p:spPr>
      </p:pic>
      <p:pic>
        <p:nvPicPr>
          <p:cNvPr id="11" name="Picture 10">
            <a:extLst>
              <a:ext uri="{FF2B5EF4-FFF2-40B4-BE49-F238E27FC236}">
                <a16:creationId xmlns:a16="http://schemas.microsoft.com/office/drawing/2014/main" id="{21AB743A-8599-3244-BCC0-AD846F51EB2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52064" y="1781589"/>
            <a:ext cx="3245027" cy="3204260"/>
          </a:xfrm>
          <a:prstGeom prst="rect">
            <a:avLst/>
          </a:prstGeom>
        </p:spPr>
      </p:pic>
      <p:pic>
        <p:nvPicPr>
          <p:cNvPr id="14" name="Picture 13" descr="A picture containing calendar&#10;&#10;Description automatically generated">
            <a:extLst>
              <a:ext uri="{FF2B5EF4-FFF2-40B4-BE49-F238E27FC236}">
                <a16:creationId xmlns:a16="http://schemas.microsoft.com/office/drawing/2014/main" id="{4258D5D5-C74C-0E4C-BAA5-B175A48397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60799" y="1825328"/>
            <a:ext cx="3261747" cy="3116781"/>
          </a:xfrm>
          <a:prstGeom prst="rect">
            <a:avLst/>
          </a:prstGeom>
        </p:spPr>
      </p:pic>
    </p:spTree>
    <p:extLst>
      <p:ext uri="{BB962C8B-B14F-4D97-AF65-F5344CB8AC3E}">
        <p14:creationId xmlns:p14="http://schemas.microsoft.com/office/powerpoint/2010/main" val="423559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53964D-B47B-B144-9E6C-913A0E109AB0}"/>
              </a:ext>
            </a:extLst>
          </p:cNvPr>
          <p:cNvPicPr>
            <a:picLocks noChangeAspect="1"/>
          </p:cNvPicPr>
          <p:nvPr/>
        </p:nvPicPr>
        <p:blipFill>
          <a:blip r:embed="rId3"/>
          <a:stretch>
            <a:fillRect/>
          </a:stretch>
        </p:blipFill>
        <p:spPr>
          <a:xfrm>
            <a:off x="4757599" y="3614599"/>
            <a:ext cx="892979" cy="892979"/>
          </a:xfrm>
          <a:prstGeom prst="rect">
            <a:avLst/>
          </a:prstGeom>
        </p:spPr>
      </p:pic>
      <p:sp>
        <p:nvSpPr>
          <p:cNvPr id="6" name="object 6"/>
          <p:cNvSpPr txBox="1">
            <a:spLocks noGrp="1"/>
          </p:cNvSpPr>
          <p:nvPr>
            <p:ph type="title"/>
          </p:nvPr>
        </p:nvSpPr>
        <p:spPr>
          <a:xfrm>
            <a:off x="702481" y="118350"/>
            <a:ext cx="9031822" cy="482650"/>
          </a:xfrm>
          <a:prstGeom prst="rect">
            <a:avLst/>
          </a:prstGeom>
        </p:spPr>
        <p:txBody>
          <a:bodyPr vert="horz" wrap="square" lIns="0" tIns="6927"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a:lnSpc>
                <a:spcPct val="100000"/>
              </a:lnSpc>
              <a:spcBef>
                <a:spcPts val="55"/>
              </a:spcBef>
            </a:pPr>
            <a:r>
              <a:rPr lang="en-ZA" sz="3091" spc="130" dirty="0">
                <a:solidFill>
                  <a:schemeClr val="bg1"/>
                </a:solidFill>
              </a:rPr>
              <a:t>Ways to access WHO malaria guidance</a:t>
            </a:r>
            <a:endParaRPr sz="3091" dirty="0">
              <a:solidFill>
                <a:schemeClr val="bg1"/>
              </a:solidFill>
            </a:endParaRPr>
          </a:p>
        </p:txBody>
      </p:sp>
      <p:sp>
        <p:nvSpPr>
          <p:cNvPr id="26" name="object 13">
            <a:extLst>
              <a:ext uri="{FF2B5EF4-FFF2-40B4-BE49-F238E27FC236}">
                <a16:creationId xmlns:a16="http://schemas.microsoft.com/office/drawing/2014/main" id="{75CC2BFE-9215-014F-984D-760F6FF84978}"/>
              </a:ext>
            </a:extLst>
          </p:cNvPr>
          <p:cNvSpPr txBox="1">
            <a:spLocks/>
          </p:cNvSpPr>
          <p:nvPr/>
        </p:nvSpPr>
        <p:spPr>
          <a:xfrm>
            <a:off x="5692561" y="1833095"/>
            <a:ext cx="4291445" cy="1087905"/>
          </a:xfrm>
          <a:prstGeom prst="rect">
            <a:avLst/>
          </a:prstGeom>
        </p:spPr>
        <p:txBody>
          <a:bodyPr vert="horz" wrap="square" lIns="0" tIns="9236"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8851" marR="453381" lvl="0" indent="-1539" algn="l" defTabSz="554401" rtl="0" eaLnBrk="1" fontAlgn="auto" latinLnBrk="0" hangingPunct="1">
              <a:lnSpc>
                <a:spcPct val="131600"/>
              </a:lnSpc>
              <a:spcBef>
                <a:spcPts val="742"/>
              </a:spcBef>
              <a:spcAft>
                <a:spcPts val="0"/>
              </a:spcAft>
              <a:buClrTx/>
              <a:buSzTx/>
              <a:buFontTx/>
              <a:buNone/>
              <a:tabLst/>
              <a:defRPr/>
            </a:pPr>
            <a:r>
              <a:rPr kumimoji="0" lang="en-ZA" sz="1364" b="0" i="0" u="none" strike="noStrike" kern="0" cap="none" spc="58" normalizeH="0" baseline="0" noProof="0" dirty="0">
                <a:ln>
                  <a:noFill/>
                </a:ln>
                <a:solidFill>
                  <a:srgbClr val="01001F"/>
                </a:solidFill>
                <a:effectLst/>
                <a:uLnTx/>
                <a:uFillTx/>
                <a:latin typeface="Calibri"/>
                <a:ea typeface="+mn-ea"/>
                <a:cs typeface="+mn-cs"/>
              </a:rPr>
              <a:t>The </a:t>
            </a:r>
            <a:r>
              <a:rPr kumimoji="0" lang="en-ZA" sz="1364" b="0" i="0" u="none" strike="noStrike" kern="0" cap="none" spc="58" normalizeH="0" baseline="0" noProof="0" dirty="0">
                <a:ln>
                  <a:noFill/>
                </a:ln>
                <a:solidFill>
                  <a:srgbClr val="01011F"/>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WHO Global Malaria Programme website </a:t>
            </a:r>
            <a:r>
              <a:rPr kumimoji="0" lang="en-ZA" sz="1364" b="0" i="0" u="none" strike="noStrike" kern="0" cap="none" spc="58" normalizeH="0" baseline="0" noProof="0" dirty="0">
                <a:ln>
                  <a:noFill/>
                </a:ln>
                <a:solidFill>
                  <a:srgbClr val="01001F"/>
                </a:solidFill>
                <a:effectLst/>
                <a:uLnTx/>
                <a:uFillTx/>
                <a:latin typeface="Calibri"/>
                <a:ea typeface="+mn-ea"/>
                <a:cs typeface="+mn-cs"/>
              </a:rPr>
              <a:t>is the main gateway through which national malaria programmes and partners can access the most up-to-date malaria guidance.</a:t>
            </a:r>
            <a:endParaRPr kumimoji="0" lang="en-ZA" sz="1364"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object 31">
            <a:extLst>
              <a:ext uri="{FF2B5EF4-FFF2-40B4-BE49-F238E27FC236}">
                <a16:creationId xmlns:a16="http://schemas.microsoft.com/office/drawing/2014/main" id="{9C2935C9-7350-C24A-823C-1F1A40B80BED}"/>
              </a:ext>
            </a:extLst>
          </p:cNvPr>
          <p:cNvSpPr txBox="1"/>
          <p:nvPr/>
        </p:nvSpPr>
        <p:spPr>
          <a:xfrm>
            <a:off x="5866164" y="3696193"/>
            <a:ext cx="4894200" cy="751255"/>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18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The new consolidated </a:t>
            </a:r>
            <a:r>
              <a:rPr kumimoji="0" lang="en-ZA" sz="1364" b="0" i="1" u="none" strike="noStrike" kern="1200" cap="none" spc="91" normalizeH="0" baseline="0" noProof="0" dirty="0">
                <a:ln>
                  <a:noFill/>
                </a:ln>
                <a:solidFill>
                  <a:srgbClr val="211F1F"/>
                </a:solidFill>
                <a:effectLst/>
                <a:uLnTx/>
                <a:uFillTx/>
                <a:latin typeface="Arial"/>
                <a:ea typeface="+mn-ea"/>
                <a:cs typeface="Arial"/>
                <a:hlinkClick r:id="rId5"/>
              </a:rPr>
              <a:t>WHO Guidelines for malaria </a:t>
            </a:r>
            <a:r>
              <a:rPr kumimoji="0" lang="en-ZA" sz="1364" b="0" i="0" u="none" strike="noStrike" kern="1200" cap="none" spc="91" normalizeH="0" baseline="0" noProof="0" dirty="0">
                <a:ln>
                  <a:noFill/>
                </a:ln>
                <a:solidFill>
                  <a:srgbClr val="211F1F"/>
                </a:solidFill>
                <a:effectLst/>
                <a:uLnTx/>
                <a:uFillTx/>
                <a:latin typeface="Arial"/>
                <a:ea typeface="+mn-ea"/>
                <a:cs typeface="Arial"/>
              </a:rPr>
              <a:t>bring together all current WHO recommendations on malaria in one easy-to-navigate web-based platform.</a:t>
            </a:r>
          </a:p>
        </p:txBody>
      </p:sp>
      <p:sp>
        <p:nvSpPr>
          <p:cNvPr id="30" name="object 32">
            <a:extLst>
              <a:ext uri="{FF2B5EF4-FFF2-40B4-BE49-F238E27FC236}">
                <a16:creationId xmlns:a16="http://schemas.microsoft.com/office/drawing/2014/main" id="{9D19B5B7-866B-6845-A4FF-C0053A9FFB95}"/>
              </a:ext>
            </a:extLst>
          </p:cNvPr>
          <p:cNvSpPr txBox="1"/>
          <p:nvPr/>
        </p:nvSpPr>
        <p:spPr>
          <a:xfrm>
            <a:off x="7709052" y="5068021"/>
            <a:ext cx="3328403" cy="757045"/>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33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They are a living resource that will be updated periodically as new evidence becomes available.</a:t>
            </a:r>
            <a:endParaRPr kumimoji="0" sz="1364" b="0" i="0" u="none" strike="noStrike" kern="1200" cap="none" spc="0" normalizeH="0" baseline="0" noProof="0" dirty="0">
              <a:ln>
                <a:noFill/>
              </a:ln>
              <a:solidFill>
                <a:prstClr val="black"/>
              </a:solidFill>
              <a:effectLst/>
              <a:uLnTx/>
              <a:uFillTx/>
              <a:latin typeface="Arial"/>
              <a:ea typeface="+mn-ea"/>
              <a:cs typeface="Arial"/>
            </a:endParaRPr>
          </a:p>
        </p:txBody>
      </p:sp>
      <p:pic>
        <p:nvPicPr>
          <p:cNvPr id="34" name="Picture 33">
            <a:extLst>
              <a:ext uri="{FF2B5EF4-FFF2-40B4-BE49-F238E27FC236}">
                <a16:creationId xmlns:a16="http://schemas.microsoft.com/office/drawing/2014/main" id="{0F488CE9-6D3A-A74F-AA14-0FA4D13BB9D1}"/>
              </a:ext>
            </a:extLst>
          </p:cNvPr>
          <p:cNvPicPr>
            <a:picLocks noChangeAspect="1"/>
          </p:cNvPicPr>
          <p:nvPr/>
        </p:nvPicPr>
        <p:blipFill rotWithShape="1">
          <a:blip r:embed="rId6"/>
          <a:srcRect l="26395"/>
          <a:stretch/>
        </p:blipFill>
        <p:spPr>
          <a:xfrm>
            <a:off x="16097" y="1463432"/>
            <a:ext cx="4140267" cy="3073932"/>
          </a:xfrm>
          <a:prstGeom prst="rect">
            <a:avLst/>
          </a:prstGeom>
          <a:solidFill>
            <a:schemeClr val="bg1"/>
          </a:solidFill>
        </p:spPr>
      </p:pic>
      <p:pic>
        <p:nvPicPr>
          <p:cNvPr id="5" name="Picture 4">
            <a:extLst>
              <a:ext uri="{FF2B5EF4-FFF2-40B4-BE49-F238E27FC236}">
                <a16:creationId xmlns:a16="http://schemas.microsoft.com/office/drawing/2014/main" id="{AD06A195-FDA4-594E-A229-6F4F9796DF5E}"/>
              </a:ext>
            </a:extLst>
          </p:cNvPr>
          <p:cNvPicPr>
            <a:picLocks noChangeAspect="1"/>
          </p:cNvPicPr>
          <p:nvPr/>
        </p:nvPicPr>
        <p:blipFill>
          <a:blip r:embed="rId7"/>
          <a:stretch>
            <a:fillRect/>
          </a:stretch>
        </p:blipFill>
        <p:spPr>
          <a:xfrm>
            <a:off x="6604000" y="5016450"/>
            <a:ext cx="860187" cy="860187"/>
          </a:xfrm>
          <a:prstGeom prst="rect">
            <a:avLst/>
          </a:prstGeom>
        </p:spPr>
      </p:pic>
      <p:pic>
        <p:nvPicPr>
          <p:cNvPr id="21" name="Picture 20" descr="A picture containing pool ball, table&#10;&#10;Description automatically generated">
            <a:extLst>
              <a:ext uri="{FF2B5EF4-FFF2-40B4-BE49-F238E27FC236}">
                <a16:creationId xmlns:a16="http://schemas.microsoft.com/office/drawing/2014/main" id="{BE394F4A-47A5-EB48-A97D-1C3EC29E55A7}"/>
              </a:ext>
            </a:extLst>
          </p:cNvPr>
          <p:cNvPicPr>
            <a:picLocks noChangeAspect="1"/>
          </p:cNvPicPr>
          <p:nvPr/>
        </p:nvPicPr>
        <p:blipFill rotWithShape="1">
          <a:blip r:embed="rId8">
            <a:extLst>
              <a:ext uri="{28A0092B-C50C-407E-A947-70E740481C1C}">
                <a14:useLocalDpi xmlns:a14="http://schemas.microsoft.com/office/drawing/2010/main" val="0"/>
              </a:ext>
            </a:extLst>
          </a:blip>
          <a:srcRect l="784"/>
          <a:stretch/>
        </p:blipFill>
        <p:spPr>
          <a:xfrm>
            <a:off x="3849" y="6203345"/>
            <a:ext cx="12184303" cy="662185"/>
          </a:xfrm>
          <a:prstGeom prst="rect">
            <a:avLst/>
          </a:prstGeom>
        </p:spPr>
      </p:pic>
      <p:pic>
        <p:nvPicPr>
          <p:cNvPr id="22" name="Picture 21">
            <a:extLst>
              <a:ext uri="{FF2B5EF4-FFF2-40B4-BE49-F238E27FC236}">
                <a16:creationId xmlns:a16="http://schemas.microsoft.com/office/drawing/2014/main" id="{B0322C71-4878-BF46-8CFB-80DFCED40ED7}"/>
              </a:ext>
            </a:extLst>
          </p:cNvPr>
          <p:cNvPicPr>
            <a:picLocks noChangeAspect="1"/>
          </p:cNvPicPr>
          <p:nvPr/>
        </p:nvPicPr>
        <p:blipFill>
          <a:blip r:embed="rId9"/>
          <a:stretch>
            <a:fillRect/>
          </a:stretch>
        </p:blipFill>
        <p:spPr>
          <a:xfrm>
            <a:off x="10306544" y="6341042"/>
            <a:ext cx="1267819" cy="386792"/>
          </a:xfrm>
          <a:prstGeom prst="rect">
            <a:avLst/>
          </a:prstGeom>
        </p:spPr>
      </p:pic>
      <p:pic>
        <p:nvPicPr>
          <p:cNvPr id="13" name="Picture 12">
            <a:extLst>
              <a:ext uri="{FF2B5EF4-FFF2-40B4-BE49-F238E27FC236}">
                <a16:creationId xmlns:a16="http://schemas.microsoft.com/office/drawing/2014/main" id="{0B50572F-0F3E-7F41-816C-F68AC8D703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02481" y="1636037"/>
            <a:ext cx="2759098" cy="2685326"/>
          </a:xfrm>
          <a:prstGeom prst="rect">
            <a:avLst/>
          </a:prstGeom>
        </p:spPr>
      </p:pic>
      <p:sp>
        <p:nvSpPr>
          <p:cNvPr id="2" name="Oval 1">
            <a:extLst>
              <a:ext uri="{FF2B5EF4-FFF2-40B4-BE49-F238E27FC236}">
                <a16:creationId xmlns:a16="http://schemas.microsoft.com/office/drawing/2014/main" id="{29082E71-4AB4-7448-85FB-ACD770085E04}"/>
              </a:ext>
            </a:extLst>
          </p:cNvPr>
          <p:cNvSpPr/>
          <p:nvPr/>
        </p:nvSpPr>
        <p:spPr>
          <a:xfrm>
            <a:off x="4710546" y="1720273"/>
            <a:ext cx="825595" cy="825595"/>
          </a:xfrm>
          <a:prstGeom prst="ellipse">
            <a:avLst/>
          </a:prstGeom>
          <a:solidFill>
            <a:srgbClr val="48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r>
              <a:rPr kumimoji="0" lang="en-US" sz="4849" b="1" i="0" u="none" strike="noStrike" kern="1200" cap="none" spc="0" normalizeH="0" baseline="0" noProof="0" dirty="0">
                <a:ln>
                  <a:noFill/>
                </a:ln>
                <a:solidFill>
                  <a:prstClr val="white"/>
                </a:solidFill>
                <a:effectLst/>
                <a:uLnTx/>
                <a:uFillTx/>
                <a:latin typeface="Arial" charset="0"/>
                <a:ea typeface="Arial" charset="0"/>
                <a:cs typeface="Arial" charset="0"/>
              </a:rPr>
              <a:t>1</a:t>
            </a:r>
            <a:endParaRPr kumimoji="0" lang="en-US" sz="661"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2723AC4-240C-3E45-9F49-6CAA6E8D90A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278318">
            <a:off x="2670226" y="2460827"/>
            <a:ext cx="2277492" cy="1482069"/>
          </a:xfrm>
          <a:prstGeom prst="rect">
            <a:avLst/>
          </a:prstGeom>
        </p:spPr>
      </p:pic>
    </p:spTree>
    <p:extLst>
      <p:ext uri="{BB962C8B-B14F-4D97-AF65-F5344CB8AC3E}">
        <p14:creationId xmlns:p14="http://schemas.microsoft.com/office/powerpoint/2010/main" val="65549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EDD78-48DC-7541-8F39-B3F3ED007A53}"/>
              </a:ext>
            </a:extLst>
          </p:cNvPr>
          <p:cNvPicPr>
            <a:picLocks noChangeAspect="1"/>
          </p:cNvPicPr>
          <p:nvPr/>
        </p:nvPicPr>
        <p:blipFill>
          <a:blip r:embed="rId3"/>
          <a:stretch>
            <a:fillRect/>
          </a:stretch>
        </p:blipFill>
        <p:spPr>
          <a:xfrm>
            <a:off x="1148402" y="3937000"/>
            <a:ext cx="433604" cy="433604"/>
          </a:xfrm>
          <a:prstGeom prst="rect">
            <a:avLst/>
          </a:prstGeom>
        </p:spPr>
      </p:pic>
      <p:pic>
        <p:nvPicPr>
          <p:cNvPr id="60" name="Picture 59" descr="A picture containing pool ball, table&#10;&#10;Description automatically generated">
            <a:extLst>
              <a:ext uri="{FF2B5EF4-FFF2-40B4-BE49-F238E27FC236}">
                <a16:creationId xmlns:a16="http://schemas.microsoft.com/office/drawing/2014/main" id="{84B2D61F-B87E-6041-AA2F-4DB8EEAAFB60}"/>
              </a:ext>
            </a:extLst>
          </p:cNvPr>
          <p:cNvPicPr>
            <a:picLocks noChangeAspect="1"/>
          </p:cNvPicPr>
          <p:nvPr/>
        </p:nvPicPr>
        <p:blipFill rotWithShape="1">
          <a:blip r:embed="rId4">
            <a:extLst>
              <a:ext uri="{28A0092B-C50C-407E-A947-70E740481C1C}">
                <a14:useLocalDpi xmlns:a14="http://schemas.microsoft.com/office/drawing/2010/main" val="0"/>
              </a:ext>
            </a:extLst>
          </a:blip>
          <a:srcRect l="784"/>
          <a:stretch/>
        </p:blipFill>
        <p:spPr>
          <a:xfrm>
            <a:off x="3849" y="6203345"/>
            <a:ext cx="12184303" cy="662185"/>
          </a:xfrm>
          <a:prstGeom prst="rect">
            <a:avLst/>
          </a:prstGeom>
        </p:spPr>
      </p:pic>
      <p:pic>
        <p:nvPicPr>
          <p:cNvPr id="61" name="Picture 60">
            <a:extLst>
              <a:ext uri="{FF2B5EF4-FFF2-40B4-BE49-F238E27FC236}">
                <a16:creationId xmlns:a16="http://schemas.microsoft.com/office/drawing/2014/main" id="{CF2AD90F-0AEA-D145-9ACE-63F3FF42F1D6}"/>
              </a:ext>
            </a:extLst>
          </p:cNvPr>
          <p:cNvPicPr>
            <a:picLocks noChangeAspect="1"/>
          </p:cNvPicPr>
          <p:nvPr/>
        </p:nvPicPr>
        <p:blipFill>
          <a:blip r:embed="rId5"/>
          <a:stretch>
            <a:fillRect/>
          </a:stretch>
        </p:blipFill>
        <p:spPr>
          <a:xfrm>
            <a:off x="10306544" y="6341042"/>
            <a:ext cx="1267819" cy="386792"/>
          </a:xfrm>
          <a:prstGeom prst="rect">
            <a:avLst/>
          </a:prstGeom>
        </p:spPr>
      </p:pic>
      <p:grpSp>
        <p:nvGrpSpPr>
          <p:cNvPr id="57" name="Group 56">
            <a:extLst>
              <a:ext uri="{FF2B5EF4-FFF2-40B4-BE49-F238E27FC236}">
                <a16:creationId xmlns:a16="http://schemas.microsoft.com/office/drawing/2014/main" id="{781C59AC-F82D-CA49-8CAF-88B083768F85}"/>
              </a:ext>
            </a:extLst>
          </p:cNvPr>
          <p:cNvGrpSpPr/>
          <p:nvPr/>
        </p:nvGrpSpPr>
        <p:grpSpPr>
          <a:xfrm flipH="1">
            <a:off x="6259668" y="1591606"/>
            <a:ext cx="5928484" cy="1684589"/>
            <a:chOff x="-34748" y="2626150"/>
            <a:chExt cx="9781998" cy="2779572"/>
          </a:xfrm>
        </p:grpSpPr>
        <p:sp>
          <p:nvSpPr>
            <p:cNvPr id="58" name="Rectangle 57">
              <a:extLst>
                <a:ext uri="{FF2B5EF4-FFF2-40B4-BE49-F238E27FC236}">
                  <a16:creationId xmlns:a16="http://schemas.microsoft.com/office/drawing/2014/main" id="{1C4CEA82-1049-8B4E-9656-B99CD4B1CF9B}"/>
                </a:ext>
              </a:extLst>
            </p:cNvPr>
            <p:cNvSpPr/>
            <p:nvPr/>
          </p:nvSpPr>
          <p:spPr>
            <a:xfrm>
              <a:off x="-34748" y="2626150"/>
              <a:ext cx="4244123" cy="2779572"/>
            </a:xfrm>
            <a:prstGeom prst="rect">
              <a:avLst/>
            </a:prstGeom>
            <a:solidFill>
              <a:srgbClr val="28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58">
              <a:extLst>
                <a:ext uri="{FF2B5EF4-FFF2-40B4-BE49-F238E27FC236}">
                  <a16:creationId xmlns:a16="http://schemas.microsoft.com/office/drawing/2014/main" id="{69F591CE-42E9-1B48-8B0D-35B60F136917}"/>
                </a:ext>
              </a:extLst>
            </p:cNvPr>
            <p:cNvPicPr>
              <a:picLocks noChangeAspect="1"/>
            </p:cNvPicPr>
            <p:nvPr/>
          </p:nvPicPr>
          <p:blipFill rotWithShape="1">
            <a:blip r:embed="rId6"/>
            <a:srcRect l="26395"/>
            <a:stretch/>
          </p:blipFill>
          <p:spPr>
            <a:xfrm>
              <a:off x="4191000" y="2626150"/>
              <a:ext cx="5556250" cy="2779572"/>
            </a:xfrm>
            <a:prstGeom prst="rect">
              <a:avLst/>
            </a:prstGeom>
            <a:solidFill>
              <a:schemeClr val="bg1"/>
            </a:solidFill>
          </p:spPr>
        </p:pic>
      </p:grpSp>
      <p:sp>
        <p:nvSpPr>
          <p:cNvPr id="6" name="object 6"/>
          <p:cNvSpPr txBox="1">
            <a:spLocks noGrp="1"/>
          </p:cNvSpPr>
          <p:nvPr>
            <p:ph type="title"/>
          </p:nvPr>
        </p:nvSpPr>
        <p:spPr>
          <a:xfrm>
            <a:off x="758724" y="83112"/>
            <a:ext cx="9031822" cy="482650"/>
          </a:xfrm>
          <a:prstGeom prst="rect">
            <a:avLst/>
          </a:prstGeom>
        </p:spPr>
        <p:txBody>
          <a:bodyPr vert="horz" wrap="square" lIns="0" tIns="6927"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a:lnSpc>
                <a:spcPct val="100000"/>
              </a:lnSpc>
              <a:spcBef>
                <a:spcPts val="55"/>
              </a:spcBef>
            </a:pPr>
            <a:r>
              <a:rPr lang="en-ZA" sz="3091" spc="130" dirty="0">
                <a:solidFill>
                  <a:schemeClr val="bg1"/>
                </a:solidFill>
              </a:rPr>
              <a:t>Ways to access WHO malaria guidance</a:t>
            </a:r>
            <a:endParaRPr sz="3091" dirty="0">
              <a:solidFill>
                <a:schemeClr val="bg1"/>
              </a:solidFill>
            </a:endParaRPr>
          </a:p>
        </p:txBody>
      </p:sp>
      <p:sp>
        <p:nvSpPr>
          <p:cNvPr id="26" name="object 13">
            <a:extLst>
              <a:ext uri="{FF2B5EF4-FFF2-40B4-BE49-F238E27FC236}">
                <a16:creationId xmlns:a16="http://schemas.microsoft.com/office/drawing/2014/main" id="{75CC2BFE-9215-014F-984D-760F6FF84978}"/>
              </a:ext>
            </a:extLst>
          </p:cNvPr>
          <p:cNvSpPr txBox="1">
            <a:spLocks/>
          </p:cNvSpPr>
          <p:nvPr/>
        </p:nvSpPr>
        <p:spPr>
          <a:xfrm>
            <a:off x="1200727" y="3376956"/>
            <a:ext cx="4894200" cy="540562"/>
          </a:xfrm>
          <a:prstGeom prst="rect">
            <a:avLst/>
          </a:prstGeom>
        </p:spPr>
        <p:txBody>
          <a:bodyPr vert="horz" wrap="square" lIns="0" tIns="9236"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8851" marR="453381" lvl="0" indent="-1539" algn="l" defTabSz="554401" rtl="0" eaLnBrk="1" fontAlgn="auto" latinLnBrk="0" hangingPunct="1">
              <a:lnSpc>
                <a:spcPct val="131600"/>
              </a:lnSpc>
              <a:spcBef>
                <a:spcPts val="742"/>
              </a:spcBef>
              <a:spcAft>
                <a:spcPts val="0"/>
              </a:spcAft>
              <a:buClrTx/>
              <a:buSzTx/>
              <a:buFontTx/>
              <a:buNone/>
              <a:tabLst/>
              <a:defRPr/>
            </a:pPr>
            <a:r>
              <a:rPr kumimoji="0" lang="en-ZA" sz="1364" b="0" i="0" u="none" strike="noStrike" kern="0" cap="none" spc="58" normalizeH="0" baseline="0" noProof="0" dirty="0">
                <a:ln>
                  <a:noFill/>
                </a:ln>
                <a:solidFill>
                  <a:srgbClr val="01001F"/>
                </a:solidFill>
                <a:effectLst/>
                <a:uLnTx/>
                <a:uFillTx/>
                <a:latin typeface="Calibri"/>
                <a:ea typeface="+mn-ea"/>
                <a:cs typeface="+mn-cs"/>
              </a:rPr>
              <a:t>Through </a:t>
            </a:r>
            <a:r>
              <a:rPr kumimoji="0" lang="en-ZA" sz="1364" b="0" i="0" u="sng" strike="noStrike" kern="0" cap="none" spc="58" normalizeH="0" baseline="0" noProof="0" dirty="0" err="1">
                <a:ln>
                  <a:noFill/>
                </a:ln>
                <a:solidFill>
                  <a:srgbClr val="01001F"/>
                </a:solidFill>
                <a:effectLst/>
                <a:uLnTx/>
                <a:uFillTx/>
                <a:latin typeface="Calibri"/>
                <a:ea typeface="+mn-ea"/>
                <a:cs typeface="+mn-cs"/>
                <a:hlinkClick r:id="rId7"/>
              </a:rPr>
              <a:t>MAGICApp</a:t>
            </a:r>
            <a:r>
              <a:rPr kumimoji="0" lang="en-ZA" sz="1364" b="0" i="0" u="none" strike="noStrike" kern="0" cap="none" spc="58" normalizeH="0" baseline="0" noProof="0" dirty="0">
                <a:ln>
                  <a:noFill/>
                </a:ln>
                <a:solidFill>
                  <a:srgbClr val="01001F"/>
                </a:solidFill>
                <a:effectLst/>
                <a:uLnTx/>
                <a:uFillTx/>
                <a:latin typeface="Calibri"/>
                <a:ea typeface="+mn-ea"/>
                <a:cs typeface="+mn-cs"/>
              </a:rPr>
              <a:t>, you can access a consolidated set of all WHO malaria guidance, including:</a:t>
            </a:r>
            <a:endParaRPr kumimoji="0" lang="en-ZA" sz="1364"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object 31">
            <a:extLst>
              <a:ext uri="{FF2B5EF4-FFF2-40B4-BE49-F238E27FC236}">
                <a16:creationId xmlns:a16="http://schemas.microsoft.com/office/drawing/2014/main" id="{9C2935C9-7350-C24A-823C-1F1A40B80BED}"/>
              </a:ext>
            </a:extLst>
          </p:cNvPr>
          <p:cNvSpPr txBox="1"/>
          <p:nvPr/>
        </p:nvSpPr>
        <p:spPr>
          <a:xfrm>
            <a:off x="1772791" y="4005930"/>
            <a:ext cx="4894200" cy="239226"/>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18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All official WHO recommendations</a:t>
            </a:r>
          </a:p>
        </p:txBody>
      </p:sp>
      <p:grpSp>
        <p:nvGrpSpPr>
          <p:cNvPr id="14" name="Group 13">
            <a:extLst>
              <a:ext uri="{FF2B5EF4-FFF2-40B4-BE49-F238E27FC236}">
                <a16:creationId xmlns:a16="http://schemas.microsoft.com/office/drawing/2014/main" id="{6B77FB64-64C5-4D4F-8F29-4C9F5A07E749}"/>
              </a:ext>
            </a:extLst>
          </p:cNvPr>
          <p:cNvGrpSpPr/>
          <p:nvPr/>
        </p:nvGrpSpPr>
        <p:grpSpPr>
          <a:xfrm>
            <a:off x="-17211" y="1591606"/>
            <a:ext cx="5928484" cy="1684589"/>
            <a:chOff x="-34748" y="2626150"/>
            <a:chExt cx="9781998" cy="2779572"/>
          </a:xfrm>
        </p:grpSpPr>
        <p:sp>
          <p:nvSpPr>
            <p:cNvPr id="13" name="Rectangle 12">
              <a:extLst>
                <a:ext uri="{FF2B5EF4-FFF2-40B4-BE49-F238E27FC236}">
                  <a16:creationId xmlns:a16="http://schemas.microsoft.com/office/drawing/2014/main" id="{6ABDED8D-2C1A-3A44-A57D-466F16D98F35}"/>
                </a:ext>
              </a:extLst>
            </p:cNvPr>
            <p:cNvSpPr/>
            <p:nvPr/>
          </p:nvSpPr>
          <p:spPr>
            <a:xfrm>
              <a:off x="-34748" y="2626150"/>
              <a:ext cx="4244123" cy="2779572"/>
            </a:xfrm>
            <a:prstGeom prst="rect">
              <a:avLst/>
            </a:prstGeom>
            <a:solidFill>
              <a:srgbClr val="28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0F488CE9-6D3A-A74F-AA14-0FA4D13BB9D1}"/>
                </a:ext>
              </a:extLst>
            </p:cNvPr>
            <p:cNvPicPr>
              <a:picLocks noChangeAspect="1"/>
            </p:cNvPicPr>
            <p:nvPr/>
          </p:nvPicPr>
          <p:blipFill rotWithShape="1">
            <a:blip r:embed="rId6"/>
            <a:srcRect l="26395"/>
            <a:stretch/>
          </p:blipFill>
          <p:spPr>
            <a:xfrm>
              <a:off x="4191000" y="2626150"/>
              <a:ext cx="5556250" cy="2779572"/>
            </a:xfrm>
            <a:prstGeom prst="rect">
              <a:avLst/>
            </a:prstGeom>
            <a:solidFill>
              <a:schemeClr val="bg1"/>
            </a:solidFill>
          </p:spPr>
        </p:pic>
      </p:grpSp>
      <p:sp>
        <p:nvSpPr>
          <p:cNvPr id="35" name="object 29">
            <a:extLst>
              <a:ext uri="{FF2B5EF4-FFF2-40B4-BE49-F238E27FC236}">
                <a16:creationId xmlns:a16="http://schemas.microsoft.com/office/drawing/2014/main" id="{375831F5-A295-7240-8627-73B1FE1933EC}"/>
              </a:ext>
            </a:extLst>
          </p:cNvPr>
          <p:cNvSpPr txBox="1"/>
          <p:nvPr/>
        </p:nvSpPr>
        <p:spPr>
          <a:xfrm>
            <a:off x="758724" y="1147462"/>
            <a:ext cx="7755852" cy="249874"/>
          </a:xfrm>
          <a:prstGeom prst="rect">
            <a:avLst/>
          </a:prstGeom>
        </p:spPr>
        <p:txBody>
          <a:bodyPr vert="horz" wrap="square" lIns="0" tIns="5388"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1924" algn="l" defTabSz="554401" rtl="0" eaLnBrk="1" fontAlgn="auto" latinLnBrk="0" hangingPunct="1">
              <a:lnSpc>
                <a:spcPct val="130200"/>
              </a:lnSpc>
              <a:spcBef>
                <a:spcPts val="42"/>
              </a:spcBef>
              <a:spcAft>
                <a:spcPts val="0"/>
              </a:spcAft>
              <a:buClrTx/>
              <a:buSzTx/>
              <a:buFontTx/>
              <a:buNone/>
              <a:tabLst/>
              <a:defRPr/>
            </a:pPr>
            <a:r>
              <a:rPr kumimoji="0" lang="en-ZA" sz="1364" b="1" i="0" u="none" strike="noStrike" kern="1200" cap="none" spc="36" normalizeH="0" baseline="0" noProof="0" dirty="0">
                <a:ln>
                  <a:noFill/>
                </a:ln>
                <a:solidFill>
                  <a:srgbClr val="01011F"/>
                </a:solidFill>
                <a:effectLst/>
                <a:uLnTx/>
                <a:uFillTx/>
                <a:latin typeface="Arial"/>
                <a:ea typeface="+mn-ea"/>
                <a:cs typeface="Arial"/>
              </a:rPr>
              <a:t>WHO’s malaria guidance can also be found on 2 digital platforms:</a:t>
            </a:r>
            <a:endParaRPr kumimoji="0" sz="1364"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Oval 1">
            <a:extLst>
              <a:ext uri="{FF2B5EF4-FFF2-40B4-BE49-F238E27FC236}">
                <a16:creationId xmlns:a16="http://schemas.microsoft.com/office/drawing/2014/main" id="{29082E71-4AB4-7448-85FB-ACD770085E04}"/>
              </a:ext>
            </a:extLst>
          </p:cNvPr>
          <p:cNvSpPr/>
          <p:nvPr/>
        </p:nvSpPr>
        <p:spPr>
          <a:xfrm>
            <a:off x="371187" y="2603406"/>
            <a:ext cx="825595" cy="825595"/>
          </a:xfrm>
          <a:prstGeom prst="ellipse">
            <a:avLst/>
          </a:prstGeom>
          <a:solidFill>
            <a:srgbClr val="48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r>
              <a:rPr kumimoji="0" lang="en-US" sz="4849" b="1" i="0" u="none" strike="noStrike" kern="1200" cap="none" spc="0" normalizeH="0" baseline="0" noProof="0" dirty="0">
                <a:ln>
                  <a:noFill/>
                </a:ln>
                <a:solidFill>
                  <a:prstClr val="white"/>
                </a:solidFill>
                <a:effectLst/>
                <a:uLnTx/>
                <a:uFillTx/>
                <a:latin typeface="Arial" charset="0"/>
                <a:ea typeface="Arial" charset="0"/>
                <a:cs typeface="Arial" charset="0"/>
              </a:rPr>
              <a:t>2</a:t>
            </a:r>
            <a:endParaRPr kumimoji="0" lang="en-US" sz="661"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3">
            <a:extLst>
              <a:ext uri="{FF2B5EF4-FFF2-40B4-BE49-F238E27FC236}">
                <a16:creationId xmlns:a16="http://schemas.microsoft.com/office/drawing/2014/main" id="{BBB9CD1F-5F5D-2B4C-9FA6-9424F8808863}"/>
              </a:ext>
            </a:extLst>
          </p:cNvPr>
          <p:cNvSpPr txBox="1">
            <a:spLocks/>
          </p:cNvSpPr>
          <p:nvPr/>
        </p:nvSpPr>
        <p:spPr>
          <a:xfrm>
            <a:off x="7345874" y="3526506"/>
            <a:ext cx="4252719" cy="2382432"/>
          </a:xfrm>
          <a:prstGeom prst="rect">
            <a:avLst/>
          </a:prstGeom>
        </p:spPr>
        <p:txBody>
          <a:bodyPr vert="horz" wrap="square" lIns="0" tIns="9236"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8851" marR="453381" lvl="0" indent="-1539" algn="l" defTabSz="554401" rtl="0" eaLnBrk="1" fontAlgn="auto" latinLnBrk="0" hangingPunct="1">
              <a:lnSpc>
                <a:spcPct val="131600"/>
              </a:lnSpc>
              <a:spcBef>
                <a:spcPts val="742"/>
              </a:spcBef>
              <a:spcAft>
                <a:spcPts val="0"/>
              </a:spcAft>
              <a:buClrTx/>
              <a:buSzTx/>
              <a:buFontTx/>
              <a:buNone/>
              <a:tabLst/>
              <a:defRPr/>
            </a:pPr>
            <a:r>
              <a:rPr kumimoji="0" lang="en-ZA" sz="1364" b="0" i="0" u="none" strike="noStrike" kern="0" cap="none" spc="58" normalizeH="0" baseline="0" noProof="0" dirty="0">
                <a:ln>
                  <a:noFill/>
                </a:ln>
                <a:solidFill>
                  <a:srgbClr val="01001F"/>
                </a:solidFill>
                <a:effectLst/>
                <a:uLnTx/>
                <a:uFillTx/>
                <a:latin typeface="Calibri"/>
                <a:ea typeface="+mn-ea"/>
                <a:cs typeface="+mn-cs"/>
              </a:rPr>
              <a:t>All WHO recommendations can also be accessed through an easy-to-navigate mobile "</a:t>
            </a:r>
            <a:r>
              <a:rPr kumimoji="0" lang="en-ZA" sz="1364" b="0" i="0" u="sng" strike="noStrike" kern="0" cap="none" spc="58" normalizeH="0" baseline="0" noProof="0" dirty="0">
                <a:ln>
                  <a:noFill/>
                </a:ln>
                <a:solidFill>
                  <a:prstClr val="black"/>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Malaria Toolkit app</a:t>
            </a:r>
            <a:r>
              <a:rPr kumimoji="0" lang="en-ZA" sz="1364" b="0" i="0" u="none" strike="noStrike" kern="0" cap="none" spc="58" normalizeH="0" baseline="0" noProof="0" dirty="0">
                <a:ln>
                  <a:noFill/>
                </a:ln>
                <a:solidFill>
                  <a:srgbClr val="01001F"/>
                </a:solidFill>
                <a:effectLst/>
                <a:uLnTx/>
                <a:uFillTx/>
                <a:latin typeface="Calibri"/>
                <a:ea typeface="+mn-ea"/>
                <a:cs typeface="+mn-cs"/>
              </a:rPr>
              <a:t>".</a:t>
            </a:r>
          </a:p>
          <a:p>
            <a:pPr marL="8851" marR="453381" lvl="0" indent="-1539" algn="l" defTabSz="554401" rtl="0" eaLnBrk="1" fontAlgn="auto" latinLnBrk="0" hangingPunct="1">
              <a:lnSpc>
                <a:spcPct val="131600"/>
              </a:lnSpc>
              <a:spcBef>
                <a:spcPts val="742"/>
              </a:spcBef>
              <a:spcAft>
                <a:spcPts val="0"/>
              </a:spcAft>
              <a:buClrTx/>
              <a:buSzTx/>
              <a:buFontTx/>
              <a:buNone/>
              <a:tabLst/>
              <a:defRPr/>
            </a:pPr>
            <a:r>
              <a:rPr kumimoji="0" lang="en-ZA" sz="1364" b="0" i="0" u="none" strike="noStrike" kern="0" cap="none" spc="58" normalizeH="0" baseline="0" noProof="0" dirty="0">
                <a:ln>
                  <a:noFill/>
                </a:ln>
                <a:solidFill>
                  <a:srgbClr val="01001F"/>
                </a:solidFill>
                <a:effectLst/>
                <a:uLnTx/>
                <a:uFillTx/>
                <a:latin typeface="Calibri"/>
                <a:ea typeface="+mn-ea"/>
                <a:cs typeface="+mn-cs"/>
              </a:rPr>
              <a:t>The app is available for </a:t>
            </a:r>
            <a:r>
              <a:rPr kumimoji="0" lang="en-ZA" sz="1364" b="0" i="0" u="none" strike="noStrike" kern="0" cap="none" spc="58" normalizeH="0" baseline="0" noProof="0" dirty="0">
                <a:ln>
                  <a:noFill/>
                </a:ln>
                <a:solidFill>
                  <a:srgbClr val="01011F"/>
                </a:solidFill>
                <a:effectLst/>
                <a:uLnTx/>
                <a:uFillTx/>
                <a:latin typeface="Calibri"/>
                <a:ea typeface="+mn-ea"/>
                <a:cs typeface="+mn-cs"/>
              </a:rPr>
              <a:t>iOS devices </a:t>
            </a:r>
            <a:r>
              <a:rPr kumimoji="0" lang="en-ZA" sz="1364" b="0" i="0" u="none" strike="noStrike" kern="0" cap="none" spc="58" normalizeH="0" baseline="0" noProof="0" dirty="0">
                <a:ln>
                  <a:noFill/>
                </a:ln>
                <a:solidFill>
                  <a:srgbClr val="01001F"/>
                </a:solidFill>
                <a:effectLst/>
                <a:uLnTx/>
                <a:uFillTx/>
                <a:latin typeface="Calibri"/>
                <a:ea typeface="+mn-ea"/>
                <a:cs typeface="+mn-cs"/>
              </a:rPr>
              <a:t>and </a:t>
            </a:r>
            <a:r>
              <a:rPr kumimoji="0" lang="en-ZA" sz="1364" b="0" i="0" u="none" strike="noStrike" kern="0" cap="none" spc="58" normalizeH="0" baseline="0" noProof="0" dirty="0">
                <a:ln>
                  <a:noFill/>
                </a:ln>
                <a:solidFill>
                  <a:srgbClr val="01011F"/>
                </a:solidFill>
                <a:effectLst/>
                <a:uLnTx/>
                <a:uFillTx/>
                <a:latin typeface="Calibri"/>
                <a:ea typeface="+mn-ea"/>
                <a:cs typeface="+mn-cs"/>
              </a:rPr>
              <a:t>Android devices</a:t>
            </a:r>
            <a:r>
              <a:rPr kumimoji="0" lang="en-ZA" sz="1364" b="0" i="0" u="none" strike="noStrike" kern="0" cap="none" spc="58" normalizeH="0" baseline="0" noProof="0" dirty="0">
                <a:ln>
                  <a:noFill/>
                </a:ln>
                <a:solidFill>
                  <a:srgbClr val="01001F"/>
                </a:solidFill>
                <a:effectLst/>
                <a:uLnTx/>
                <a:uFillTx/>
                <a:latin typeface="Calibri"/>
                <a:ea typeface="+mn-ea"/>
                <a:cs typeface="+mn-cs"/>
              </a:rPr>
              <a:t>.</a:t>
            </a:r>
          </a:p>
          <a:p>
            <a:pPr marL="8851" marR="453381" lvl="0" indent="-1539" algn="l" defTabSz="554401" rtl="0" eaLnBrk="1" fontAlgn="auto" latinLnBrk="0" hangingPunct="1">
              <a:lnSpc>
                <a:spcPct val="131600"/>
              </a:lnSpc>
              <a:spcBef>
                <a:spcPts val="742"/>
              </a:spcBef>
              <a:spcAft>
                <a:spcPts val="0"/>
              </a:spcAft>
              <a:buClrTx/>
              <a:buSzTx/>
              <a:buFontTx/>
              <a:buNone/>
              <a:tabLst/>
              <a:defRPr/>
            </a:pPr>
            <a:r>
              <a:rPr kumimoji="0" lang="en-ZA" sz="1364" b="0" i="0" u="none" strike="noStrike" kern="0" cap="none" spc="58" normalizeH="0" baseline="0" noProof="0" dirty="0">
                <a:ln>
                  <a:noFill/>
                </a:ln>
                <a:solidFill>
                  <a:srgbClr val="01001F"/>
                </a:solidFill>
                <a:effectLst/>
                <a:uLnTx/>
                <a:uFillTx/>
                <a:latin typeface="Calibri"/>
                <a:ea typeface="+mn-ea"/>
                <a:cs typeface="+mn-cs"/>
              </a:rPr>
              <a:t>In addition to the WHO recommendations, it provides the latest data and trends from the </a:t>
            </a:r>
            <a:r>
              <a:rPr kumimoji="0" lang="en-ZA" sz="1364" b="0" i="1" u="none" strike="noStrike" kern="0" cap="none" spc="58" normalizeH="0" baseline="0" noProof="0" dirty="0">
                <a:ln>
                  <a:noFill/>
                </a:ln>
                <a:solidFill>
                  <a:srgbClr val="01001F"/>
                </a:solidFill>
                <a:effectLst/>
                <a:uLnTx/>
                <a:uFillTx/>
                <a:latin typeface="Calibri"/>
                <a:ea typeface="+mn-ea"/>
                <a:cs typeface="+mn-cs"/>
              </a:rPr>
              <a:t>World malaria report</a:t>
            </a:r>
            <a:r>
              <a:rPr kumimoji="0" lang="en-ZA" sz="1364" b="0" i="0" u="none" strike="noStrike" kern="0" cap="none" spc="58" normalizeH="0" baseline="0" noProof="0" dirty="0">
                <a:ln>
                  <a:noFill/>
                </a:ln>
                <a:solidFill>
                  <a:srgbClr val="01001F"/>
                </a:solidFill>
                <a:effectLst/>
                <a:uLnTx/>
                <a:uFillTx/>
                <a:latin typeface="Calibri"/>
                <a:ea typeface="+mn-ea"/>
                <a:cs typeface="+mn-cs"/>
              </a:rPr>
              <a:t>. </a:t>
            </a:r>
          </a:p>
        </p:txBody>
      </p:sp>
      <p:sp>
        <p:nvSpPr>
          <p:cNvPr id="37" name="Oval 36">
            <a:extLst>
              <a:ext uri="{FF2B5EF4-FFF2-40B4-BE49-F238E27FC236}">
                <a16:creationId xmlns:a16="http://schemas.microsoft.com/office/drawing/2014/main" id="{F487A077-786A-B441-B20B-11C2145706E3}"/>
              </a:ext>
            </a:extLst>
          </p:cNvPr>
          <p:cNvSpPr/>
          <p:nvPr/>
        </p:nvSpPr>
        <p:spPr>
          <a:xfrm>
            <a:off x="6476448" y="2603406"/>
            <a:ext cx="825595" cy="825595"/>
          </a:xfrm>
          <a:prstGeom prst="ellipse">
            <a:avLst/>
          </a:prstGeom>
          <a:solidFill>
            <a:srgbClr val="48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r>
              <a:rPr kumimoji="0" lang="en-US" sz="4849" b="1" i="0" u="none" strike="noStrike" kern="1200" cap="none" spc="0" normalizeH="0" baseline="0" noProof="0" dirty="0">
                <a:ln>
                  <a:noFill/>
                </a:ln>
                <a:solidFill>
                  <a:prstClr val="white"/>
                </a:solidFill>
                <a:effectLst/>
                <a:uLnTx/>
                <a:uFillTx/>
                <a:latin typeface="Arial" charset="0"/>
                <a:ea typeface="Arial" charset="0"/>
                <a:cs typeface="Arial" charset="0"/>
              </a:rPr>
              <a:t>3</a:t>
            </a:r>
            <a:endParaRPr kumimoji="0" lang="en-US" sz="661"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31">
            <a:extLst>
              <a:ext uri="{FF2B5EF4-FFF2-40B4-BE49-F238E27FC236}">
                <a16:creationId xmlns:a16="http://schemas.microsoft.com/office/drawing/2014/main" id="{AA48E2C9-DC11-804E-AFDC-7A247A1142BF}"/>
              </a:ext>
            </a:extLst>
          </p:cNvPr>
          <p:cNvSpPr txBox="1"/>
          <p:nvPr/>
        </p:nvSpPr>
        <p:spPr>
          <a:xfrm>
            <a:off x="2217800" y="4417775"/>
            <a:ext cx="4894200" cy="239226"/>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18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Operational manuals</a:t>
            </a:r>
          </a:p>
        </p:txBody>
      </p:sp>
      <p:sp>
        <p:nvSpPr>
          <p:cNvPr id="24" name="object 31">
            <a:extLst>
              <a:ext uri="{FF2B5EF4-FFF2-40B4-BE49-F238E27FC236}">
                <a16:creationId xmlns:a16="http://schemas.microsoft.com/office/drawing/2014/main" id="{0B4CCFF8-4706-CE4C-A4D8-A38B92D8E969}"/>
              </a:ext>
            </a:extLst>
          </p:cNvPr>
          <p:cNvSpPr txBox="1"/>
          <p:nvPr/>
        </p:nvSpPr>
        <p:spPr>
          <a:xfrm>
            <a:off x="2724727" y="4829620"/>
            <a:ext cx="4894200" cy="239226"/>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18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Handbooks</a:t>
            </a:r>
          </a:p>
        </p:txBody>
      </p:sp>
      <p:sp>
        <p:nvSpPr>
          <p:cNvPr id="39" name="object 31">
            <a:extLst>
              <a:ext uri="{FF2B5EF4-FFF2-40B4-BE49-F238E27FC236}">
                <a16:creationId xmlns:a16="http://schemas.microsoft.com/office/drawing/2014/main" id="{6C80F438-AF9E-5245-9DBF-13F88EAC2457}"/>
              </a:ext>
            </a:extLst>
          </p:cNvPr>
          <p:cNvSpPr txBox="1"/>
          <p:nvPr/>
        </p:nvSpPr>
        <p:spPr>
          <a:xfrm>
            <a:off x="3279982" y="5241465"/>
            <a:ext cx="4894200" cy="239226"/>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18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Frameworks</a:t>
            </a:r>
          </a:p>
        </p:txBody>
      </p:sp>
      <p:sp>
        <p:nvSpPr>
          <p:cNvPr id="41" name="object 31">
            <a:extLst>
              <a:ext uri="{FF2B5EF4-FFF2-40B4-BE49-F238E27FC236}">
                <a16:creationId xmlns:a16="http://schemas.microsoft.com/office/drawing/2014/main" id="{9749EE4E-670F-0048-A5D7-3818AEC14237}"/>
              </a:ext>
            </a:extLst>
          </p:cNvPr>
          <p:cNvSpPr txBox="1"/>
          <p:nvPr/>
        </p:nvSpPr>
        <p:spPr>
          <a:xfrm>
            <a:off x="3787982" y="5702473"/>
            <a:ext cx="4894200" cy="239226"/>
          </a:xfrm>
          <a:prstGeom prst="rect">
            <a:avLst/>
          </a:prstGeom>
        </p:spPr>
        <p:txBody>
          <a:bodyPr vert="horz" wrap="square" lIns="0" tIns="7312" rIns="0" bIns="0" rtlCol="0">
            <a:spAutoFit/>
          </a:bodyP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7697" marR="3079" lvl="0" indent="3849" algn="l" defTabSz="554401" rtl="0" eaLnBrk="1" fontAlgn="auto" latinLnBrk="0" hangingPunct="1">
              <a:lnSpc>
                <a:spcPct val="121800"/>
              </a:lnSpc>
              <a:spcBef>
                <a:spcPts val="58"/>
              </a:spcBef>
              <a:spcAft>
                <a:spcPts val="0"/>
              </a:spcAft>
              <a:buClrTx/>
              <a:buSzTx/>
              <a:buFontTx/>
              <a:buNone/>
              <a:tabLst/>
              <a:defRPr/>
            </a:pPr>
            <a:r>
              <a:rPr kumimoji="0" lang="en-ZA" sz="1364" b="0" i="0" u="none" strike="noStrike" kern="1200" cap="none" spc="91" normalizeH="0" baseline="0" noProof="0" dirty="0">
                <a:ln>
                  <a:noFill/>
                </a:ln>
                <a:solidFill>
                  <a:srgbClr val="211F1F"/>
                </a:solidFill>
                <a:effectLst/>
                <a:uLnTx/>
                <a:uFillTx/>
                <a:latin typeface="Arial"/>
                <a:ea typeface="+mn-ea"/>
                <a:cs typeface="Arial"/>
              </a:rPr>
              <a:t>And links to other resources</a:t>
            </a:r>
          </a:p>
        </p:txBody>
      </p:sp>
      <p:pic>
        <p:nvPicPr>
          <p:cNvPr id="7" name="Picture 6">
            <a:extLst>
              <a:ext uri="{FF2B5EF4-FFF2-40B4-BE49-F238E27FC236}">
                <a16:creationId xmlns:a16="http://schemas.microsoft.com/office/drawing/2014/main" id="{FDF75729-5E7D-8C4A-946B-1BDB07A742B4}"/>
              </a:ext>
            </a:extLst>
          </p:cNvPr>
          <p:cNvPicPr>
            <a:picLocks noChangeAspect="1"/>
          </p:cNvPicPr>
          <p:nvPr/>
        </p:nvPicPr>
        <p:blipFill>
          <a:blip r:embed="rId9"/>
          <a:stretch>
            <a:fillRect/>
          </a:stretch>
        </p:blipFill>
        <p:spPr>
          <a:xfrm>
            <a:off x="1609209" y="4352637"/>
            <a:ext cx="433604" cy="433604"/>
          </a:xfrm>
          <a:prstGeom prst="rect">
            <a:avLst/>
          </a:prstGeom>
        </p:spPr>
      </p:pic>
      <p:pic>
        <p:nvPicPr>
          <p:cNvPr id="8" name="Picture 7">
            <a:extLst>
              <a:ext uri="{FF2B5EF4-FFF2-40B4-BE49-F238E27FC236}">
                <a16:creationId xmlns:a16="http://schemas.microsoft.com/office/drawing/2014/main" id="{696DEF8B-7CA2-F74F-B68D-FFA6F2C75E6C}"/>
              </a:ext>
            </a:extLst>
          </p:cNvPr>
          <p:cNvPicPr>
            <a:picLocks noChangeAspect="1"/>
          </p:cNvPicPr>
          <p:nvPr/>
        </p:nvPicPr>
        <p:blipFill>
          <a:blip r:embed="rId10"/>
          <a:stretch>
            <a:fillRect/>
          </a:stretch>
        </p:blipFill>
        <p:spPr>
          <a:xfrm>
            <a:off x="2103197" y="4768273"/>
            <a:ext cx="433604" cy="433604"/>
          </a:xfrm>
          <a:prstGeom prst="rect">
            <a:avLst/>
          </a:prstGeom>
        </p:spPr>
      </p:pic>
      <p:pic>
        <p:nvPicPr>
          <p:cNvPr id="9" name="Picture 8">
            <a:extLst>
              <a:ext uri="{FF2B5EF4-FFF2-40B4-BE49-F238E27FC236}">
                <a16:creationId xmlns:a16="http://schemas.microsoft.com/office/drawing/2014/main" id="{FADCEE10-2C1E-774A-A052-BEE09A87C3FE}"/>
              </a:ext>
            </a:extLst>
          </p:cNvPr>
          <p:cNvPicPr>
            <a:picLocks noChangeAspect="1"/>
          </p:cNvPicPr>
          <p:nvPr/>
        </p:nvPicPr>
        <p:blipFill>
          <a:blip r:embed="rId11"/>
          <a:stretch>
            <a:fillRect/>
          </a:stretch>
        </p:blipFill>
        <p:spPr>
          <a:xfrm>
            <a:off x="2632364" y="5183909"/>
            <a:ext cx="430622" cy="430622"/>
          </a:xfrm>
          <a:prstGeom prst="rect">
            <a:avLst/>
          </a:prstGeom>
        </p:spPr>
      </p:pic>
      <p:pic>
        <p:nvPicPr>
          <p:cNvPr id="10" name="Picture 9">
            <a:extLst>
              <a:ext uri="{FF2B5EF4-FFF2-40B4-BE49-F238E27FC236}">
                <a16:creationId xmlns:a16="http://schemas.microsoft.com/office/drawing/2014/main" id="{E6D8C93A-9129-D44B-93D8-7660D3C1270D}"/>
              </a:ext>
            </a:extLst>
          </p:cNvPr>
          <p:cNvPicPr>
            <a:picLocks noChangeAspect="1"/>
          </p:cNvPicPr>
          <p:nvPr/>
        </p:nvPicPr>
        <p:blipFill>
          <a:blip r:embed="rId12"/>
          <a:stretch>
            <a:fillRect/>
          </a:stretch>
        </p:blipFill>
        <p:spPr>
          <a:xfrm>
            <a:off x="3187618" y="5645727"/>
            <a:ext cx="430622" cy="430622"/>
          </a:xfrm>
          <a:prstGeom prst="rect">
            <a:avLst/>
          </a:prstGeom>
        </p:spPr>
      </p:pic>
      <p:pic>
        <p:nvPicPr>
          <p:cNvPr id="52" name="Picture 51">
            <a:extLst>
              <a:ext uri="{FF2B5EF4-FFF2-40B4-BE49-F238E27FC236}">
                <a16:creationId xmlns:a16="http://schemas.microsoft.com/office/drawing/2014/main" id="{D7809CD6-2EA0-6C47-A3B5-C2E0CF16196D}"/>
              </a:ext>
            </a:extLst>
          </p:cNvPr>
          <p:cNvPicPr>
            <a:picLocks noChangeAspect="1"/>
          </p:cNvPicPr>
          <p:nvPr/>
        </p:nvPicPr>
        <p:blipFill>
          <a:blip r:embed="rId13"/>
          <a:stretch>
            <a:fillRect/>
          </a:stretch>
        </p:blipFill>
        <p:spPr>
          <a:xfrm rot="20238399">
            <a:off x="6723869" y="3309506"/>
            <a:ext cx="348588" cy="806110"/>
          </a:xfrm>
          <a:prstGeom prst="rect">
            <a:avLst/>
          </a:prstGeom>
        </p:spPr>
      </p:pic>
      <p:sp>
        <p:nvSpPr>
          <p:cNvPr id="62" name="Rectangle 61">
            <a:extLst>
              <a:ext uri="{FF2B5EF4-FFF2-40B4-BE49-F238E27FC236}">
                <a16:creationId xmlns:a16="http://schemas.microsoft.com/office/drawing/2014/main" id="{F0147DAC-4CF5-DA46-9257-61DE6ED2EA7F}"/>
              </a:ext>
            </a:extLst>
          </p:cNvPr>
          <p:cNvSpPr/>
          <p:nvPr/>
        </p:nvSpPr>
        <p:spPr>
          <a:xfrm>
            <a:off x="2082030" y="3429000"/>
            <a:ext cx="919788" cy="184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B285582C-788B-414D-94B8-68E3A1EA5FB1}"/>
              </a:ext>
            </a:extLst>
          </p:cNvPr>
          <p:cNvSpPr/>
          <p:nvPr/>
        </p:nvSpPr>
        <p:spPr>
          <a:xfrm>
            <a:off x="7799990" y="4611047"/>
            <a:ext cx="1251647" cy="157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a:lstStyle>
          <a:p>
            <a:pPr marL="0" marR="0" lvl="0" indent="0" algn="ctr" defTabSz="554401"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prstClr val="black"/>
              </a:solidFill>
              <a:effectLst/>
              <a:uLnTx/>
              <a:uFillTx/>
              <a:latin typeface="Calibri"/>
              <a:ea typeface="+mn-ea"/>
              <a:cs typeface="+mn-cs"/>
            </a:endParaRPr>
          </a:p>
        </p:txBody>
      </p:sp>
      <p:pic>
        <p:nvPicPr>
          <p:cNvPr id="66" name="Picture 65">
            <a:extLst>
              <a:ext uri="{FF2B5EF4-FFF2-40B4-BE49-F238E27FC236}">
                <a16:creationId xmlns:a16="http://schemas.microsoft.com/office/drawing/2014/main" id="{2903A777-2425-3D4B-8FE7-6C83DD849CB9}"/>
              </a:ext>
            </a:extLst>
          </p:cNvPr>
          <p:cNvPicPr>
            <a:picLocks noChangeAspect="1"/>
          </p:cNvPicPr>
          <p:nvPr/>
        </p:nvPicPr>
        <p:blipFill rotWithShape="1">
          <a:blip r:embed="rId14">
            <a:extLst>
              <a:ext uri="{28A0092B-C50C-407E-A947-70E740481C1C}">
                <a14:useLocalDpi xmlns:a14="http://schemas.microsoft.com/office/drawing/2010/main" val="0"/>
              </a:ext>
            </a:extLst>
          </a:blip>
          <a:srcRect t="3839" b="4771"/>
          <a:stretch/>
        </p:blipFill>
        <p:spPr>
          <a:xfrm>
            <a:off x="1985819" y="1656123"/>
            <a:ext cx="2423823" cy="1562014"/>
          </a:xfrm>
          <a:prstGeom prst="rect">
            <a:avLst/>
          </a:prstGeom>
        </p:spPr>
      </p:pic>
      <p:pic>
        <p:nvPicPr>
          <p:cNvPr id="69" name="Picture 68">
            <a:extLst>
              <a:ext uri="{FF2B5EF4-FFF2-40B4-BE49-F238E27FC236}">
                <a16:creationId xmlns:a16="http://schemas.microsoft.com/office/drawing/2014/main" id="{1CC25194-C127-D248-A54E-CCCC453EC79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620000" y="1748153"/>
            <a:ext cx="2848398" cy="1449937"/>
          </a:xfrm>
          <a:prstGeom prst="rect">
            <a:avLst/>
          </a:prstGeom>
        </p:spPr>
      </p:pic>
      <p:pic>
        <p:nvPicPr>
          <p:cNvPr id="36" name="Picture 35">
            <a:extLst>
              <a:ext uri="{FF2B5EF4-FFF2-40B4-BE49-F238E27FC236}">
                <a16:creationId xmlns:a16="http://schemas.microsoft.com/office/drawing/2014/main" id="{E1FC1008-85B7-434C-9C90-9799FFE23A22}"/>
              </a:ext>
            </a:extLst>
          </p:cNvPr>
          <p:cNvPicPr>
            <a:picLocks noChangeAspect="1"/>
          </p:cNvPicPr>
          <p:nvPr/>
        </p:nvPicPr>
        <p:blipFill>
          <a:blip r:embed="rId13"/>
          <a:stretch>
            <a:fillRect/>
          </a:stretch>
        </p:blipFill>
        <p:spPr>
          <a:xfrm rot="20238399">
            <a:off x="562761" y="3309506"/>
            <a:ext cx="348588" cy="806110"/>
          </a:xfrm>
          <a:prstGeom prst="rect">
            <a:avLst/>
          </a:prstGeom>
        </p:spPr>
      </p:pic>
    </p:spTree>
    <p:extLst>
      <p:ext uri="{BB962C8B-B14F-4D97-AF65-F5344CB8AC3E}">
        <p14:creationId xmlns:p14="http://schemas.microsoft.com/office/powerpoint/2010/main" val="93011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400" dirty="0"/>
              <a:t>Thank you</a:t>
            </a:r>
          </a:p>
        </p:txBody>
      </p:sp>
    </p:spTree>
    <p:extLst>
      <p:ext uri="{BB962C8B-B14F-4D97-AF65-F5344CB8AC3E}">
        <p14:creationId xmlns:p14="http://schemas.microsoft.com/office/powerpoint/2010/main" val="396724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a:solidFill>
                  <a:schemeClr val="bg2"/>
                </a:solidFill>
                <a:effectLst>
                  <a:outerShdw blurRad="38100" dist="38100" dir="2700000" algn="tl">
                    <a:srgbClr val="C0C0C0"/>
                  </a:outerShdw>
                </a:effectLst>
              </a:rPr>
              <a:t>Main malaria prevention and treatment strategies</a:t>
            </a:r>
          </a:p>
        </p:txBody>
      </p:sp>
      <p:pic>
        <p:nvPicPr>
          <p:cNvPr id="4" name="Picture 3">
            <a:extLst>
              <a:ext uri="{FF2B5EF4-FFF2-40B4-BE49-F238E27FC236}">
                <a16:creationId xmlns:a16="http://schemas.microsoft.com/office/drawing/2014/main" id="{B02ACE8F-83B0-4834-A449-B25A569A9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1628800"/>
            <a:ext cx="2005934" cy="2836616"/>
          </a:xfrm>
          <a:prstGeom prst="rect">
            <a:avLst/>
          </a:prstGeom>
        </p:spPr>
        <p:style>
          <a:lnRef idx="0">
            <a:schemeClr val="dk1"/>
          </a:lnRef>
          <a:fillRef idx="3">
            <a:schemeClr val="dk1"/>
          </a:fillRef>
          <a:effectRef idx="3">
            <a:schemeClr val="dk1"/>
          </a:effectRef>
          <a:fontRef idx="minor">
            <a:schemeClr val="lt1"/>
          </a:fontRef>
        </p:style>
      </p:pic>
      <p:sp>
        <p:nvSpPr>
          <p:cNvPr id="6" name="Text Placeholder 2">
            <a:extLst>
              <a:ext uri="{FF2B5EF4-FFF2-40B4-BE49-F238E27FC236}">
                <a16:creationId xmlns:a16="http://schemas.microsoft.com/office/drawing/2014/main" id="{DA29DA2E-2692-429A-B28B-723680E6EA94}"/>
              </a:ext>
            </a:extLst>
          </p:cNvPr>
          <p:cNvSpPr txBox="1">
            <a:spLocks/>
          </p:cNvSpPr>
          <p:nvPr/>
        </p:nvSpPr>
        <p:spPr>
          <a:xfrm>
            <a:off x="2999656" y="1124745"/>
            <a:ext cx="8424936" cy="4968551"/>
          </a:xfrm>
        </p:spPr>
        <p:txBody>
          <a:bodyPr>
            <a:normAutofit fontScale="77500" lnSpcReduction="20000"/>
          </a:bodyPr>
          <a:lst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WHO Guidelines for Malaria (2021)</a:t>
            </a:r>
          </a:p>
          <a:p>
            <a:pPr marL="742950" marR="0" lvl="1" indent="-285750" algn="l" defTabSz="914400" rtl="0" eaLnBrk="1" fontAlgn="auto" latinLnBrk="0" hangingPunct="1">
              <a:lnSpc>
                <a:spcPct val="110000"/>
              </a:lnSpc>
              <a:spcBef>
                <a:spcPts val="450"/>
              </a:spcBef>
              <a:spcAft>
                <a:spcPts val="0"/>
              </a:spcAft>
              <a:buClr>
                <a:prstClr val="black">
                  <a:lumMod val="65000"/>
                  <a:lumOff val="35000"/>
                </a:prst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These consolidated guidelines replace 2 guideline documents on the WHO website: the Guidelines for the treatment of malaria, 3</a:t>
            </a:r>
            <a:r>
              <a:rPr kumimoji="0" lang="en-US" sz="2400" b="0" i="0" u="none" strike="noStrike" kern="1200" cap="none" spc="0" normalizeH="0" baseline="30000" noProof="0" dirty="0">
                <a:ln>
                  <a:noFill/>
                </a:ln>
                <a:solidFill>
                  <a:prstClr val="black">
                    <a:lumMod val="65000"/>
                    <a:lumOff val="35000"/>
                  </a:prstClr>
                </a:solidFill>
                <a:effectLst/>
                <a:uLnTx/>
                <a:uFillTx/>
                <a:latin typeface="Calibri"/>
                <a:ea typeface="+mn-ea"/>
                <a:cs typeface="+mn-cs"/>
              </a:rPr>
              <a:t>rd</a:t>
            </a: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edition and the Guidelines for malaria vector control. </a:t>
            </a:r>
          </a:p>
          <a:p>
            <a:pPr marL="742950" marR="0" lvl="1" indent="-285750" algn="l" defTabSz="914400" rtl="0" eaLnBrk="1" fontAlgn="auto" latinLnBrk="0" hangingPunct="1">
              <a:lnSpc>
                <a:spcPct val="110000"/>
              </a:lnSpc>
              <a:spcBef>
                <a:spcPts val="450"/>
              </a:spcBef>
              <a:spcAft>
                <a:spcPts val="0"/>
              </a:spcAft>
              <a:buClr>
                <a:prstClr val="black">
                  <a:lumMod val="65000"/>
                  <a:lumOff val="35000"/>
                </a:prst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sections in the WHO Guidelines for malaria includes</a:t>
            </a: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Prevention (Vector control, preventive chemotherapies  and Vaccine)</a:t>
            </a: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Case Management </a:t>
            </a: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Elimination and prevention of re-introduction </a:t>
            </a: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Surveillance</a:t>
            </a:r>
          </a:p>
          <a:p>
            <a:pPr marL="742950" marR="0" lvl="1" indent="-285750" algn="l" defTabSz="914400" rtl="0" eaLnBrk="1" fontAlgn="auto" latinLnBrk="0" hangingPunct="1">
              <a:lnSpc>
                <a:spcPct val="110000"/>
              </a:lnSpc>
              <a:spcBef>
                <a:spcPts val="450"/>
              </a:spcBef>
              <a:spcAft>
                <a:spcPts val="0"/>
              </a:spcAft>
              <a:buClr>
                <a:prstClr val="black">
                  <a:lumMod val="65000"/>
                  <a:lumOff val="35000"/>
                </a:prstClr>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 new evidence becomes available, the recommendations will be reviewed and updated, where appropriate, </a:t>
            </a:r>
            <a:r>
              <a:rPr kumimoji="0" lang="en-US" sz="2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using WHO’s transparent and rigorous guideline development process.</a:t>
            </a:r>
          </a:p>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Published in February 2021; </a:t>
            </a:r>
          </a:p>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Latest update – 16</a:t>
            </a:r>
            <a:r>
              <a:rPr kumimoji="0" lang="en-US" sz="2800" b="0" i="0" u="none" strike="noStrike" kern="1200" cap="none" spc="0" normalizeH="0" baseline="30000" noProof="0" dirty="0">
                <a:ln>
                  <a:noFill/>
                </a:ln>
                <a:solidFill>
                  <a:prstClr val="black"/>
                </a:solidFill>
                <a:effectLst/>
                <a:uLnTx/>
                <a:uFillTx/>
                <a:latin typeface="Calibri"/>
                <a:ea typeface="+mn-ea"/>
                <a:cs typeface="+mn-cs"/>
              </a:rPr>
              <a:t>th</a:t>
            </a:r>
            <a:r>
              <a:rPr kumimoji="0" lang="en-US" sz="2800" b="0" i="0" u="none" strike="noStrike" kern="1200" cap="none" spc="0" normalizeH="0" baseline="0" noProof="0" dirty="0">
                <a:ln>
                  <a:noFill/>
                </a:ln>
                <a:solidFill>
                  <a:prstClr val="black"/>
                </a:solidFill>
                <a:effectLst/>
                <a:uLnTx/>
                <a:uFillTx/>
                <a:latin typeface="Calibri"/>
                <a:ea typeface="+mn-ea"/>
                <a:cs typeface="+mn-cs"/>
              </a:rPr>
              <a:t> October 2023, and will be updated on a continuing basis</a:t>
            </a:r>
          </a:p>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tabLst/>
              <a:defRPr/>
            </a:pPr>
            <a:r>
              <a:rPr kumimoji="0" lang="fr-CH" sz="2800" b="0" i="0" u="none" strike="noStrike" kern="1200" cap="none" spc="0" normalizeH="0" baseline="0" noProof="0" dirty="0" err="1">
                <a:ln>
                  <a:noFill/>
                </a:ln>
                <a:solidFill>
                  <a:prstClr val="black"/>
                </a:solidFill>
                <a:effectLst/>
                <a:uLnTx/>
                <a:uFillTx/>
                <a:latin typeface="Calibri"/>
                <a:ea typeface="+mn-ea"/>
                <a:cs typeface="+mn-cs"/>
              </a:rPr>
              <a:t>Available</a:t>
            </a:r>
            <a:r>
              <a:rPr kumimoji="0" lang="fr-CH" sz="2800" b="0" i="0" u="none" strike="noStrike" kern="1200" cap="none" spc="0" normalizeH="0" baseline="0" noProof="0" dirty="0">
                <a:ln>
                  <a:noFill/>
                </a:ln>
                <a:solidFill>
                  <a:prstClr val="black"/>
                </a:solidFill>
                <a:effectLst/>
                <a:uLnTx/>
                <a:uFillTx/>
                <a:latin typeface="Calibri"/>
                <a:ea typeface="+mn-ea"/>
                <a:cs typeface="+mn-cs"/>
              </a:rPr>
              <a:t> online: </a:t>
            </a:r>
            <a:r>
              <a:rPr kumimoji="0" lang="en-US" sz="2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https://www.who.int/publications/i/item/guidelines-for-malaria</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CH"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26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Malaria Chemoprevention – principle and strategy</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fontScale="92500" lnSpcReduction="20000"/>
          </a:bodyPr>
          <a:lstStyle/>
          <a:p>
            <a:pPr>
              <a:lnSpc>
                <a:spcPct val="110000"/>
              </a:lnSpc>
            </a:pPr>
            <a:r>
              <a:rPr lang="en-US" sz="2400" dirty="0">
                <a:effectLst/>
                <a:ea typeface="DengXian" panose="02010600030101010101" pitchFamily="2" charset="-122"/>
                <a:cs typeface="Lato Regular"/>
              </a:rPr>
              <a:t>The intermittent administration of a curative dose of antimalarial medicine during the malaria season, regardless of whether the individual is infected with malaria.</a:t>
            </a:r>
          </a:p>
          <a:p>
            <a:pPr marL="0" indent="0">
              <a:lnSpc>
                <a:spcPct val="110000"/>
              </a:lnSpc>
              <a:buNone/>
            </a:pPr>
            <a:endParaRPr lang="en-US" sz="2400" dirty="0">
              <a:effectLst/>
              <a:ea typeface="DengXian" panose="02010600030101010101" pitchFamily="2" charset="-122"/>
              <a:cs typeface="Lato Regular"/>
            </a:endParaRPr>
          </a:p>
          <a:p>
            <a:pPr>
              <a:lnSpc>
                <a:spcPct val="110000"/>
              </a:lnSpc>
            </a:pPr>
            <a:r>
              <a:rPr lang="en-US" sz="2400" dirty="0">
                <a:effectLst/>
                <a:ea typeface="DengXian" panose="02010600030101010101" pitchFamily="2" charset="-122"/>
                <a:cs typeface="Lato Regular"/>
              </a:rPr>
              <a:t> The objective is to establish antimalarial drug concentrations in the blood that clear existing infections and prevent new ones during the period of greatest malaria risk.</a:t>
            </a:r>
          </a:p>
          <a:p>
            <a:pPr marL="0" indent="0">
              <a:lnSpc>
                <a:spcPct val="110000"/>
              </a:lnSpc>
              <a:buNone/>
            </a:pPr>
            <a:r>
              <a:rPr lang="en-US" sz="2400" dirty="0">
                <a:effectLst/>
                <a:ea typeface="DengXian" panose="02010600030101010101" pitchFamily="2" charset="-122"/>
                <a:cs typeface="Lato Regular"/>
              </a:rPr>
              <a:t> </a:t>
            </a:r>
          </a:p>
          <a:p>
            <a:pPr>
              <a:lnSpc>
                <a:spcPct val="110000"/>
              </a:lnSpc>
            </a:pPr>
            <a:r>
              <a:rPr lang="en-US" sz="2400" dirty="0">
                <a:ea typeface="DengXian" panose="02010600030101010101" pitchFamily="2" charset="-122"/>
                <a:cs typeface="Lato Regular"/>
              </a:rPr>
              <a:t>WHO recommends medicines (monotherapy or combination) that is different from nor part of the combination partner that is used for first-line malaria treatment. </a:t>
            </a:r>
          </a:p>
          <a:p>
            <a:pPr marL="0" indent="0">
              <a:lnSpc>
                <a:spcPct val="110000"/>
              </a:lnSpc>
              <a:buNone/>
            </a:pPr>
            <a:endParaRPr lang="en-US" sz="2400" dirty="0">
              <a:ea typeface="DengXian" panose="02010600030101010101" pitchFamily="2" charset="-122"/>
              <a:cs typeface="Lato Regular"/>
            </a:endParaRPr>
          </a:p>
          <a:p>
            <a:pPr>
              <a:lnSpc>
                <a:spcPct val="110000"/>
              </a:lnSpc>
            </a:pPr>
            <a:r>
              <a:rPr lang="en-US" sz="2400" dirty="0">
                <a:ea typeface="DengXian" panose="02010600030101010101" pitchFamily="2" charset="-122"/>
                <a:cs typeface="Lato Regular"/>
              </a:rPr>
              <a:t>For combinations, the component medicines should have closely matched pharmacology, such that no component is present in the absence of other components for more than a minimal amount of time in order to reduce the risk of new infections encountering only a single drug.</a:t>
            </a:r>
          </a:p>
          <a:p>
            <a:pPr marL="0" indent="0">
              <a:lnSpc>
                <a:spcPct val="110000"/>
              </a:lnSpc>
              <a:buNone/>
            </a:pPr>
            <a:endParaRPr lang="en-US" sz="2400" dirty="0">
              <a:effectLst/>
              <a:ea typeface="DengXian" panose="02010600030101010101" pitchFamily="2" charset="-122"/>
              <a:cs typeface="Lato Regular"/>
            </a:endParaRPr>
          </a:p>
        </p:txBody>
      </p:sp>
    </p:spTree>
    <p:extLst>
      <p:ext uri="{BB962C8B-B14F-4D97-AF65-F5344CB8AC3E}">
        <p14:creationId xmlns:p14="http://schemas.microsoft.com/office/powerpoint/2010/main" val="9634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Chemoprevention recommendations – shift in approach</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fontScale="92500" lnSpcReduction="10000"/>
          </a:bodyPr>
          <a:lstStyle/>
          <a:p>
            <a:pPr>
              <a:lnSpc>
                <a:spcPct val="110000"/>
              </a:lnSpc>
            </a:pPr>
            <a:r>
              <a:rPr lang="en-US" dirty="0">
                <a:effectLst/>
                <a:ea typeface="DengXian" panose="02010600030101010101" pitchFamily="2" charset="-122"/>
                <a:cs typeface="Lato Regular"/>
              </a:rPr>
              <a:t>The updated chemoprevention recommendations provide greater flexibility to NMPs to adapt control strategies to suit their settings. </a:t>
            </a:r>
          </a:p>
          <a:p>
            <a:pPr marL="0" indent="0">
              <a:lnSpc>
                <a:spcPct val="110000"/>
              </a:lnSpc>
              <a:buNone/>
            </a:pPr>
            <a:endParaRPr lang="en-US" dirty="0">
              <a:effectLst/>
              <a:ea typeface="DengXian" panose="02010600030101010101" pitchFamily="2" charset="-122"/>
              <a:cs typeface="Lato Regular"/>
            </a:endParaRPr>
          </a:p>
          <a:p>
            <a:pPr>
              <a:lnSpc>
                <a:spcPct val="110000"/>
              </a:lnSpc>
            </a:pPr>
            <a:r>
              <a:rPr lang="en-US" dirty="0">
                <a:effectLst/>
                <a:ea typeface="DengXian" panose="02010600030101010101" pitchFamily="2" charset="-122"/>
                <a:cs typeface="Lato Regular"/>
              </a:rPr>
              <a:t>NMPs are encouraged to consider local data to determine how best to tailor chemoprevention strategies to local needs and determine which age groups should be targeted where, for how long, how frequently, and with which drugs.</a:t>
            </a:r>
          </a:p>
          <a:p>
            <a:pPr marL="0" indent="0">
              <a:lnSpc>
                <a:spcPct val="110000"/>
              </a:lnSpc>
              <a:buNone/>
            </a:pPr>
            <a:r>
              <a:rPr lang="en-US" dirty="0">
                <a:effectLst/>
                <a:ea typeface="DengXian" panose="02010600030101010101" pitchFamily="2" charset="-122"/>
                <a:cs typeface="Lato Regular"/>
              </a:rPr>
              <a:t> </a:t>
            </a:r>
          </a:p>
          <a:p>
            <a:pPr>
              <a:lnSpc>
                <a:spcPct val="110000"/>
              </a:lnSpc>
            </a:pPr>
            <a:r>
              <a:rPr lang="en-US" dirty="0">
                <a:ea typeface="DengXian" panose="02010600030101010101" pitchFamily="2" charset="-122"/>
                <a:cs typeface="Lato Regular"/>
              </a:rPr>
              <a:t>Further guidance on these specificities are provided through implementation field manuals, based on available evidence.</a:t>
            </a:r>
            <a:endParaRPr lang="en-US" dirty="0">
              <a:effectLst/>
              <a:ea typeface="DengXian" panose="02010600030101010101" pitchFamily="2" charset="-122"/>
              <a:cs typeface="Lato Regular"/>
            </a:endParaRPr>
          </a:p>
          <a:p>
            <a:pPr marL="0" indent="0">
              <a:buNone/>
            </a:pPr>
            <a:endParaRPr lang="en-US" sz="1900" dirty="0"/>
          </a:p>
        </p:txBody>
      </p:sp>
    </p:spTree>
    <p:extLst>
      <p:ext uri="{BB962C8B-B14F-4D97-AF65-F5344CB8AC3E}">
        <p14:creationId xmlns:p14="http://schemas.microsoft.com/office/powerpoint/2010/main" val="126998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E4F254-4FEF-41EF-B556-C607C4DDD58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90528" y="980728"/>
            <a:ext cx="11307242" cy="3759658"/>
          </a:xfrm>
          <a:prstGeom prst="rect">
            <a:avLst/>
          </a:prstGeom>
          <a:noFill/>
          <a:ln>
            <a:noFill/>
          </a:ln>
        </p:spPr>
      </p:pic>
      <p:sp>
        <p:nvSpPr>
          <p:cNvPr id="38" name="Title 1">
            <a:extLst>
              <a:ext uri="{FF2B5EF4-FFF2-40B4-BE49-F238E27FC236}">
                <a16:creationId xmlns:a16="http://schemas.microsoft.com/office/drawing/2014/main" id="{DEAE1551-F60A-4794-8627-AC982D5BCBB8}"/>
              </a:ext>
            </a:extLst>
          </p:cNvPr>
          <p:cNvSpPr>
            <a:spLocks noGrp="1"/>
          </p:cNvSpPr>
          <p:nvPr>
            <p:ph type="title"/>
          </p:nvPr>
        </p:nvSpPr>
        <p:spPr>
          <a:xfrm>
            <a:off x="336110" y="40135"/>
            <a:ext cx="10971372" cy="643508"/>
          </a:xfrm>
        </p:spPr>
        <p:txBody>
          <a:bodyPr anchor="ctr">
            <a:normAutofit/>
          </a:bodyPr>
          <a:lstStyle/>
          <a:p>
            <a:r>
              <a:rPr lang="en-US" sz="3600" dirty="0"/>
              <a:t>Summary of new and / or updated recommendations</a:t>
            </a:r>
          </a:p>
        </p:txBody>
      </p:sp>
      <p:sp>
        <p:nvSpPr>
          <p:cNvPr id="4" name="Rectangle 3">
            <a:extLst>
              <a:ext uri="{FF2B5EF4-FFF2-40B4-BE49-F238E27FC236}">
                <a16:creationId xmlns:a16="http://schemas.microsoft.com/office/drawing/2014/main" id="{A5E9B740-7145-47F8-9455-8C35D7BFA9DE}"/>
              </a:ext>
            </a:extLst>
          </p:cNvPr>
          <p:cNvSpPr/>
          <p:nvPr/>
        </p:nvSpPr>
        <p:spPr>
          <a:xfrm>
            <a:off x="2567608" y="1458855"/>
            <a:ext cx="3600400" cy="648072"/>
          </a:xfrm>
          <a:prstGeom prst="rect">
            <a:avLst/>
          </a:prstGeom>
          <a:solidFill>
            <a:srgbClr val="FFCC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41320983-EAF3-4D5D-8910-E71C8383A736}"/>
              </a:ext>
            </a:extLst>
          </p:cNvPr>
          <p:cNvSpPr/>
          <p:nvPr/>
        </p:nvSpPr>
        <p:spPr>
          <a:xfrm>
            <a:off x="2567608" y="3375283"/>
            <a:ext cx="3600400" cy="1296144"/>
          </a:xfrm>
          <a:prstGeom prst="rect">
            <a:avLst/>
          </a:prstGeom>
          <a:solidFill>
            <a:srgbClr val="FFCC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EF5D9DA4-B675-4EA3-88B6-7D617BBAA3E4}"/>
              </a:ext>
            </a:extLst>
          </p:cNvPr>
          <p:cNvSpPr/>
          <p:nvPr/>
        </p:nvSpPr>
        <p:spPr>
          <a:xfrm>
            <a:off x="6039966" y="4928851"/>
            <a:ext cx="3440410" cy="376135"/>
          </a:xfrm>
          <a:prstGeom prst="rect">
            <a:avLst/>
          </a:prstGeom>
          <a:solidFill>
            <a:srgbClr val="FFCC66">
              <a:alpha val="50196"/>
            </a:srgb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Conditional recommendation for</a:t>
            </a:r>
            <a:endParaRPr lang="en-US" sz="1800" dirty="0">
              <a:solidFill>
                <a:schemeClr val="tx1"/>
              </a:solidFill>
            </a:endParaRPr>
          </a:p>
        </p:txBody>
      </p:sp>
      <p:sp>
        <p:nvSpPr>
          <p:cNvPr id="8" name="Rectangle 7">
            <a:extLst>
              <a:ext uri="{FF2B5EF4-FFF2-40B4-BE49-F238E27FC236}">
                <a16:creationId xmlns:a16="http://schemas.microsoft.com/office/drawing/2014/main" id="{52A7B01E-1EF1-4D66-BE7E-229CF283F908}"/>
              </a:ext>
            </a:extLst>
          </p:cNvPr>
          <p:cNvSpPr/>
          <p:nvPr/>
        </p:nvSpPr>
        <p:spPr>
          <a:xfrm>
            <a:off x="2567608" y="2092413"/>
            <a:ext cx="3600400" cy="1282870"/>
          </a:xfrm>
          <a:prstGeom prst="rect">
            <a:avLst/>
          </a:prstGeom>
          <a:solidFill>
            <a:srgbClr val="00666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BCAE9325-F13F-4C00-930C-A1B0F8020A52}"/>
              </a:ext>
            </a:extLst>
          </p:cNvPr>
          <p:cNvSpPr/>
          <p:nvPr/>
        </p:nvSpPr>
        <p:spPr>
          <a:xfrm>
            <a:off x="2832432" y="4928851"/>
            <a:ext cx="2975537" cy="391773"/>
          </a:xfrm>
          <a:prstGeom prst="rect">
            <a:avLst/>
          </a:prstGeom>
          <a:solidFill>
            <a:srgbClr val="006664">
              <a:alpha val="49804"/>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Strong recommendation for</a:t>
            </a:r>
            <a:endParaRPr lang="en-US" sz="1800" dirty="0">
              <a:solidFill>
                <a:schemeClr val="tx1"/>
              </a:solidFill>
            </a:endParaRPr>
          </a:p>
        </p:txBody>
      </p:sp>
    </p:spTree>
    <p:extLst>
      <p:ext uri="{BB962C8B-B14F-4D97-AF65-F5344CB8AC3E}">
        <p14:creationId xmlns:p14="http://schemas.microsoft.com/office/powerpoint/2010/main" val="96931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79AD45-9D02-4319-A170-C6877F2A02A2}"/>
              </a:ext>
            </a:extLst>
          </p:cNvPr>
          <p:cNvSpPr txBox="1"/>
          <p:nvPr/>
        </p:nvSpPr>
        <p:spPr>
          <a:xfrm>
            <a:off x="767408" y="105000"/>
            <a:ext cx="6122226" cy="58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a:ea typeface="+mn-ea"/>
                <a:cs typeface="+mn-cs"/>
              </a:rPr>
              <a:t>Seasonal Malaria Chemoprevention</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792D849-C861-4C2B-8853-94B51A8A1377}"/>
              </a:ext>
            </a:extLst>
          </p:cNvPr>
          <p:cNvPicPr>
            <a:picLocks noChangeAspect="1"/>
          </p:cNvPicPr>
          <p:nvPr/>
        </p:nvPicPr>
        <p:blipFill>
          <a:blip r:embed="rId2"/>
          <a:stretch>
            <a:fillRect/>
          </a:stretch>
        </p:blipFill>
        <p:spPr>
          <a:xfrm>
            <a:off x="623392" y="1268760"/>
            <a:ext cx="10593720" cy="2520280"/>
          </a:xfrm>
          <a:prstGeom prst="rect">
            <a:avLst/>
          </a:prstGeom>
          <a:ln>
            <a:solidFill>
              <a:srgbClr val="54B57E"/>
            </a:solidFill>
          </a:ln>
        </p:spPr>
      </p:pic>
    </p:spTree>
    <p:extLst>
      <p:ext uri="{BB962C8B-B14F-4D97-AF65-F5344CB8AC3E}">
        <p14:creationId xmlns:p14="http://schemas.microsoft.com/office/powerpoint/2010/main" val="98805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a:solidFill>
                  <a:schemeClr val="bg2"/>
                </a:solidFill>
                <a:effectLst>
                  <a:outerShdw blurRad="38100" dist="38100" dir="2700000" algn="tl">
                    <a:srgbClr val="C0C0C0"/>
                  </a:outerShdw>
                </a:effectLst>
              </a:rPr>
              <a:t>Implementation field guide</a:t>
            </a:r>
          </a:p>
        </p:txBody>
      </p:sp>
      <p:pic>
        <p:nvPicPr>
          <p:cNvPr id="7" name="Picture 6">
            <a:extLst>
              <a:ext uri="{FF2B5EF4-FFF2-40B4-BE49-F238E27FC236}">
                <a16:creationId xmlns:a16="http://schemas.microsoft.com/office/drawing/2014/main" id="{2E6D6A75-6724-4DA6-BB01-3D30A87DA856}"/>
              </a:ext>
            </a:extLst>
          </p:cNvPr>
          <p:cNvPicPr>
            <a:picLocks noChangeAspect="1"/>
          </p:cNvPicPr>
          <p:nvPr/>
        </p:nvPicPr>
        <p:blipFill>
          <a:blip r:embed="rId2"/>
          <a:stretch>
            <a:fillRect/>
          </a:stretch>
        </p:blipFill>
        <p:spPr>
          <a:xfrm>
            <a:off x="1199456" y="980728"/>
            <a:ext cx="3838183" cy="5001568"/>
          </a:xfrm>
          <a:prstGeom prst="rect">
            <a:avLst/>
          </a:prstGeom>
        </p:spPr>
      </p:pic>
      <p:sp>
        <p:nvSpPr>
          <p:cNvPr id="3" name="TextBox 2">
            <a:extLst>
              <a:ext uri="{FF2B5EF4-FFF2-40B4-BE49-F238E27FC236}">
                <a16:creationId xmlns:a16="http://schemas.microsoft.com/office/drawing/2014/main" id="{9DE79641-878B-4D88-A8DD-869EA4C7CACE}"/>
              </a:ext>
            </a:extLst>
          </p:cNvPr>
          <p:cNvSpPr txBox="1"/>
          <p:nvPr/>
        </p:nvSpPr>
        <p:spPr>
          <a:xfrm>
            <a:off x="5159896" y="1772816"/>
            <a:ext cx="6480720" cy="4087979"/>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ct val="20000"/>
              </a:spcBef>
              <a:spcAft>
                <a:spcPts val="0"/>
              </a:spcAft>
              <a:buClr>
                <a:srgbClr val="04A4EC"/>
              </a:buClr>
              <a:buSzTx/>
              <a:buFont typeface="Arial" panose="020B0604020202020204" pitchFamily="34" charset="0"/>
              <a:buChar char="•"/>
              <a:tabLst/>
              <a:defRPr/>
            </a:pPr>
            <a:r>
              <a:rPr kumimoji="0" lang="en-US" sz="2500" b="0" i="0" u="none" strike="noStrike" kern="1200" cap="none" spc="0" normalizeH="0" baseline="0" noProof="0">
                <a:ln>
                  <a:noFill/>
                </a:ln>
                <a:solidFill>
                  <a:prstClr val="black"/>
                </a:solidFill>
                <a:effectLst/>
                <a:uLnTx/>
                <a:uFillTx/>
                <a:latin typeface="Calibri"/>
                <a:ea typeface="DengXian" panose="02010600030101010101" pitchFamily="2" charset="-122"/>
                <a:cs typeface="+mn-cs"/>
              </a:rPr>
              <a:t>Update implementation field guide (2013) to reflect current Guidelines recommendation</a:t>
            </a:r>
          </a:p>
          <a:p>
            <a:pPr marL="742950" marR="0" lvl="1" indent="-285750" algn="l" defTabSz="914400" rtl="0" eaLnBrk="1" fontAlgn="auto" latinLnBrk="0" hangingPunct="1">
              <a:lnSpc>
                <a:spcPct val="110000"/>
              </a:lnSpc>
              <a:spcBef>
                <a:spcPct val="20000"/>
              </a:spcBef>
              <a:spcAft>
                <a:spcPts val="0"/>
              </a:spcAft>
              <a:buClr>
                <a:prstClr val="black">
                  <a:lumMod val="65000"/>
                  <a:lumOff val="35000"/>
                </a:prstClr>
              </a:buClr>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a:ea typeface="DengXian" panose="02010600030101010101" pitchFamily="2" charset="-122"/>
                <a:cs typeface="+mn-cs"/>
              </a:rPr>
              <a:t>specify age groups, transmission intensity thresholds, numbers of doses or cycles, or specific drugs. </a:t>
            </a: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DengXian" panose="02010600030101010101" pitchFamily="2" charset="-122"/>
              <a:cs typeface="+mn-cs"/>
            </a:endParaRP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tabLst/>
              <a:defRPr/>
            </a:pPr>
            <a:r>
              <a:rPr kumimoji="0" lang="en-US" sz="2000" b="0" i="1" u="none" strike="noStrike" kern="1200" cap="none" spc="0" normalizeH="0" baseline="0" noProof="0">
                <a:ln>
                  <a:noFill/>
                </a:ln>
                <a:solidFill>
                  <a:prstClr val="black"/>
                </a:solidFill>
                <a:effectLst/>
                <a:uLnTx/>
                <a:uFillTx/>
                <a:latin typeface="Calibri"/>
                <a:ea typeface="DengXian" panose="02010600030101010101" pitchFamily="2" charset="-122"/>
                <a:cs typeface="+mn-cs"/>
              </a:rPr>
              <a:t>26 May 2023</a:t>
            </a: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DengXian" panose="02010600030101010101" pitchFamily="2" charset="-122"/>
                <a:cs typeface="+mn-cs"/>
                <a:hlinkClick r:id="rId3"/>
              </a:rPr>
              <a:t>https://www.who.int/publications/i/item/9789240073692</a:t>
            </a:r>
            <a:endParaRPr kumimoji="0" lang="en-US" sz="2100" b="0" i="0" u="none" strike="noStrike" kern="1200" cap="none" spc="0" normalizeH="0" baseline="0" noProof="0">
              <a:ln>
                <a:noFill/>
              </a:ln>
              <a:solidFill>
                <a:prstClr val="black"/>
              </a:solidFill>
              <a:effectLst/>
              <a:uLnTx/>
              <a:uFillTx/>
              <a:latin typeface="Calibri"/>
              <a:ea typeface="DengXian" panose="02010600030101010101" pitchFamily="2" charset="-122"/>
              <a:cs typeface="+mn-cs"/>
            </a:endParaRP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DengXian" panose="02010600030101010101" pitchFamily="2" charset="-122"/>
              <a:cs typeface="+mn-cs"/>
            </a:endParaRPr>
          </a:p>
        </p:txBody>
      </p:sp>
    </p:spTree>
    <p:extLst>
      <p:ext uri="{BB962C8B-B14F-4D97-AF65-F5344CB8AC3E}">
        <p14:creationId xmlns:p14="http://schemas.microsoft.com/office/powerpoint/2010/main" val="68314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a:solidFill>
                  <a:schemeClr val="bg1"/>
                </a:solidFill>
              </a:rPr>
              <a:t>further guidance (Field Guide 2</a:t>
            </a:r>
            <a:r>
              <a:rPr lang="en-US" sz="3200" baseline="30000">
                <a:solidFill>
                  <a:schemeClr val="bg1"/>
                </a:solidFill>
              </a:rPr>
              <a:t>nd</a:t>
            </a:r>
            <a:r>
              <a:rPr lang="en-US" sz="3200">
                <a:solidFill>
                  <a:schemeClr val="bg1"/>
                </a:solidFill>
              </a:rPr>
              <a:t> ed, 2023)</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5246204"/>
          </a:xfrm>
        </p:spPr>
        <p:txBody>
          <a:bodyPr>
            <a:normAutofit/>
          </a:bodyPr>
          <a:lstStyle/>
          <a:p>
            <a:pPr>
              <a:lnSpc>
                <a:spcPct val="110000"/>
              </a:lnSpc>
            </a:pPr>
            <a:r>
              <a:rPr lang="en-US">
                <a:effectLst/>
                <a:ea typeface="DengXian" panose="02010600030101010101" pitchFamily="2" charset="-122"/>
                <a:cs typeface="Lato Regular"/>
              </a:rPr>
              <a:t>Target area:</a:t>
            </a:r>
          </a:p>
          <a:p>
            <a:pPr lvl="1">
              <a:lnSpc>
                <a:spcPct val="110000"/>
              </a:lnSpc>
            </a:pPr>
            <a:r>
              <a:rPr lang="en-US">
                <a:effectLst/>
                <a:ea typeface="DengXian" panose="02010600030101010101" pitchFamily="2" charset="-122"/>
                <a:cs typeface="Lato Regular"/>
              </a:rPr>
              <a:t>malaria transmission is highly seasonal and the majority (&gt;60%) of clinical malaria cases occur within 4 consecutive months</a:t>
            </a:r>
          </a:p>
          <a:p>
            <a:pPr lvl="1">
              <a:lnSpc>
                <a:spcPct val="110000"/>
              </a:lnSpc>
            </a:pPr>
            <a:r>
              <a:rPr lang="en-US">
                <a:effectLst/>
                <a:ea typeface="DengXian" panose="02010600030101010101" pitchFamily="2" charset="-122"/>
                <a:cs typeface="Lato Regular"/>
              </a:rPr>
              <a:t>the clinical attack rate of malaria (without SMC) is at least 0.1 episodes per child during the transmission season in the target group</a:t>
            </a:r>
          </a:p>
          <a:p>
            <a:pPr marL="457200" lvl="1" indent="0">
              <a:lnSpc>
                <a:spcPct val="110000"/>
              </a:lnSpc>
              <a:buNone/>
            </a:pPr>
            <a:endParaRPr lang="en-US">
              <a:effectLst/>
              <a:ea typeface="DengXian" panose="02010600030101010101" pitchFamily="2" charset="-122"/>
              <a:cs typeface="Lato Regular"/>
            </a:endParaRPr>
          </a:p>
          <a:p>
            <a:pPr>
              <a:lnSpc>
                <a:spcPct val="110000"/>
              </a:lnSpc>
            </a:pPr>
            <a:r>
              <a:rPr lang="en-US">
                <a:effectLst/>
                <a:ea typeface="DengXian" panose="02010600030101010101" pitchFamily="2" charset="-122"/>
                <a:cs typeface="Lato Regular"/>
              </a:rPr>
              <a:t>Target population</a:t>
            </a:r>
          </a:p>
          <a:p>
            <a:pPr lvl="1">
              <a:lnSpc>
                <a:spcPct val="110000"/>
              </a:lnSpc>
            </a:pPr>
            <a:r>
              <a:rPr lang="en-US">
                <a:effectLst/>
                <a:ea typeface="DengXian" panose="02010600030101010101" pitchFamily="2" charset="-122"/>
                <a:cs typeface="Lato Regular"/>
              </a:rPr>
              <a:t>Children in age groups at high risk of severe malaria are eligible. In most countries with intense seasonal malaria transmission, these are children below 5 years of age.</a:t>
            </a:r>
          </a:p>
          <a:p>
            <a:pPr marL="0" indent="0">
              <a:buNone/>
            </a:pPr>
            <a:endParaRPr lang="en-US" sz="1900"/>
          </a:p>
        </p:txBody>
      </p:sp>
    </p:spTree>
    <p:extLst>
      <p:ext uri="{BB962C8B-B14F-4D97-AF65-F5344CB8AC3E}">
        <p14:creationId xmlns:p14="http://schemas.microsoft.com/office/powerpoint/2010/main" val="394822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a:solidFill>
                  <a:schemeClr val="bg1"/>
                </a:solidFill>
              </a:rPr>
              <a:t>further guidance (Field Guide 2</a:t>
            </a:r>
            <a:r>
              <a:rPr lang="en-US" sz="3200" baseline="30000">
                <a:solidFill>
                  <a:schemeClr val="bg1"/>
                </a:solidFill>
              </a:rPr>
              <a:t>nd</a:t>
            </a:r>
            <a:r>
              <a:rPr lang="en-US" sz="3200">
                <a:solidFill>
                  <a:schemeClr val="bg1"/>
                </a:solidFill>
              </a:rPr>
              <a:t> ed, 2023)</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5246204"/>
          </a:xfrm>
        </p:spPr>
        <p:txBody>
          <a:bodyPr>
            <a:normAutofit/>
          </a:bodyPr>
          <a:lstStyle/>
          <a:p>
            <a:pPr>
              <a:lnSpc>
                <a:spcPct val="110000"/>
              </a:lnSpc>
            </a:pPr>
            <a:r>
              <a:rPr lang="en-US">
                <a:effectLst/>
                <a:ea typeface="DengXian" panose="02010600030101010101" pitchFamily="2" charset="-122"/>
                <a:cs typeface="Lato Regular"/>
              </a:rPr>
              <a:t>Number of cycles</a:t>
            </a:r>
          </a:p>
          <a:p>
            <a:pPr lvl="1">
              <a:lnSpc>
                <a:spcPct val="110000"/>
              </a:lnSpc>
            </a:pPr>
            <a:r>
              <a:rPr lang="en-US">
                <a:effectLst/>
                <a:ea typeface="DengXian" panose="02010600030101010101" pitchFamily="2" charset="-122"/>
                <a:cs typeface="Lato Regular"/>
              </a:rPr>
              <a:t>SMC courses should be given at 28-day intervals, beginning at the start of the transmission season and continuing for 3–5 cycles, depending on the local context.</a:t>
            </a:r>
          </a:p>
          <a:p>
            <a:pPr lvl="2">
              <a:lnSpc>
                <a:spcPct val="110000"/>
              </a:lnSpc>
            </a:pPr>
            <a:r>
              <a:rPr lang="en-US">
                <a:ea typeface="DengXian" panose="02010600030101010101" pitchFamily="2" charset="-122"/>
                <a:cs typeface="Lato Regular"/>
              </a:rPr>
              <a:t>In some settings, three cycles may be  sufficient.</a:t>
            </a:r>
            <a:endParaRPr lang="en-US">
              <a:effectLst/>
              <a:ea typeface="DengXian" panose="02010600030101010101" pitchFamily="2" charset="-122"/>
              <a:cs typeface="Lato Regular"/>
            </a:endParaRPr>
          </a:p>
          <a:p>
            <a:pPr lvl="2">
              <a:lnSpc>
                <a:spcPct val="110000"/>
              </a:lnSpc>
            </a:pPr>
            <a:r>
              <a:rPr lang="en-US">
                <a:effectLst/>
                <a:ea typeface="DengXian" panose="02010600030101010101" pitchFamily="2" charset="-122"/>
                <a:cs typeface="Lato Regular"/>
              </a:rPr>
              <a:t>Add a fifth cycle if a month on either side of the 4-month season contributes more than 10% of the annual burden</a:t>
            </a:r>
          </a:p>
          <a:p>
            <a:pPr lvl="2">
              <a:lnSpc>
                <a:spcPct val="110000"/>
              </a:lnSpc>
            </a:pPr>
            <a:r>
              <a:rPr lang="en-US">
                <a:effectLst/>
                <a:ea typeface="DengXian" panose="02010600030101010101" pitchFamily="2" charset="-122"/>
                <a:cs typeface="Lato Regular"/>
              </a:rPr>
              <a:t>Gains from adding a sixth SMC cycle appear to be minimal and not cost effective</a:t>
            </a:r>
          </a:p>
          <a:p>
            <a:pPr marL="914400" lvl="2" indent="0">
              <a:lnSpc>
                <a:spcPct val="110000"/>
              </a:lnSpc>
              <a:buNone/>
            </a:pPr>
            <a:endParaRPr lang="en-US">
              <a:effectLst/>
              <a:ea typeface="DengXian" panose="02010600030101010101" pitchFamily="2" charset="-122"/>
              <a:cs typeface="Lato Regular"/>
            </a:endParaRPr>
          </a:p>
          <a:p>
            <a:pPr>
              <a:lnSpc>
                <a:spcPct val="110000"/>
              </a:lnSpc>
            </a:pPr>
            <a:r>
              <a:rPr lang="en-US">
                <a:ea typeface="DengXian" panose="02010600030101010101" pitchFamily="2" charset="-122"/>
                <a:cs typeface="Lato Regular"/>
              </a:rPr>
              <a:t>Recommended medicines</a:t>
            </a:r>
          </a:p>
          <a:p>
            <a:pPr lvl="1">
              <a:lnSpc>
                <a:spcPct val="110000"/>
              </a:lnSpc>
            </a:pPr>
            <a:r>
              <a:rPr lang="en-US">
                <a:ea typeface="DengXian" panose="02010600030101010101" pitchFamily="2" charset="-122"/>
                <a:cs typeface="Lato Regular"/>
              </a:rPr>
              <a:t>The combination of SP+AQ is currently recommended for SMC.</a:t>
            </a:r>
          </a:p>
          <a:p>
            <a:pPr>
              <a:lnSpc>
                <a:spcPct val="110000"/>
              </a:lnSpc>
            </a:pPr>
            <a:endParaRPr lang="en-US">
              <a:effectLst/>
              <a:ea typeface="DengXian" panose="02010600030101010101" pitchFamily="2" charset="-122"/>
              <a:cs typeface="Lato Regular"/>
            </a:endParaRPr>
          </a:p>
          <a:p>
            <a:pPr marL="0" indent="0">
              <a:buNone/>
            </a:pPr>
            <a:endParaRPr lang="en-US" sz="1900"/>
          </a:p>
        </p:txBody>
      </p:sp>
    </p:spTree>
    <p:extLst>
      <p:ext uri="{BB962C8B-B14F-4D97-AF65-F5344CB8AC3E}">
        <p14:creationId xmlns:p14="http://schemas.microsoft.com/office/powerpoint/2010/main" val="4053755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44cb40fa-3483-4356-af35-a0a452de3e36">Slide for Programme Support and Management (Blue with all icons small size on title slide and none on the other slides)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AFCB46E7505C46A6F5230C15D8EB36" ma:contentTypeVersion="1" ma:contentTypeDescription="Create a new document." ma:contentTypeScope="" ma:versionID="e040c620f5f776f3a7f52e0b3521eff0">
  <xsd:schema xmlns:xsd="http://www.w3.org/2001/XMLSchema" xmlns:p="http://schemas.microsoft.com/office/2006/metadata/properties" xmlns:ns2="44cb40fa-3483-4356-af35-a0a452de3e36" targetNamespace="http://schemas.microsoft.com/office/2006/metadata/properties" ma:root="true" ma:fieldsID="ac65a241576948a37f0c92a2199849f1" ns2:_="">
    <xsd:import namespace="44cb40fa-3483-4356-af35-a0a452de3e36"/>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44cb40fa-3483-4356-af35-a0a452de3e36"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F5A6F-84E6-4DE7-8C29-91E64C788A11}">
  <ds:schemaRefs>
    <ds:schemaRef ds:uri="http://schemas.microsoft.com/office/2006/metadata/properties"/>
    <ds:schemaRef ds:uri="44cb40fa-3483-4356-af35-a0a452de3e36"/>
  </ds:schemaRefs>
</ds:datastoreItem>
</file>

<file path=customXml/itemProps2.xml><?xml version="1.0" encoding="utf-8"?>
<ds:datastoreItem xmlns:ds="http://schemas.openxmlformats.org/officeDocument/2006/customXml" ds:itemID="{ED096E71-ED8F-4B47-A94B-6E2E84DC5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b40fa-3483-4356-af35-a0a452de3e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B471AFB-A973-46D9-953D-2D2E775592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7140</TotalTime>
  <Words>958</Words>
  <Application>Microsoft Office PowerPoint</Application>
  <PresentationFormat>Widescreen</PresentationFormat>
  <Paragraphs>121</Paragraphs>
  <Slides>15</Slides>
  <Notes>4</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15</vt:i4>
      </vt:variant>
    </vt:vector>
  </HeadingPairs>
  <TitlesOfParts>
    <vt:vector size="37" baseType="lpstr">
      <vt:lpstr>Arial</vt:lpstr>
      <vt:lpstr>Arial Narrow</vt:lpstr>
      <vt:lpstr>Calibri</vt:lpstr>
      <vt:lpstr>Cambria</vt:lpstr>
      <vt:lpstr>Courier New</vt:lpstr>
      <vt:lpstr>Ebrima</vt:lpstr>
      <vt:lpstr>Ebrima (Headings)</vt:lpstr>
      <vt:lpstr>Helvetica Neue</vt:lpstr>
      <vt:lpstr>Helvetica Neue Light</vt:lpstr>
      <vt:lpstr>Times New Roman</vt:lpstr>
      <vt:lpstr>Wingdings</vt:lpstr>
      <vt:lpstr>Office Theme</vt:lpstr>
      <vt:lpstr>theme-psm</vt:lpstr>
      <vt:lpstr>8_Office Theme</vt:lpstr>
      <vt:lpstr>6_Office Theme</vt:lpstr>
      <vt:lpstr>2_Office Theme</vt:lpstr>
      <vt:lpstr>PPTtemplate</vt:lpstr>
      <vt:lpstr>3_Office Theme</vt:lpstr>
      <vt:lpstr>5_Office Theme</vt:lpstr>
      <vt:lpstr>10_Office Theme</vt:lpstr>
      <vt:lpstr>13_Office Theme</vt:lpstr>
      <vt:lpstr>1_Office Theme</vt:lpstr>
      <vt:lpstr>WHO Malaria Guidelines &amp; Guidance:    Seasonal Malaria Chemoprevention (SMC)</vt:lpstr>
      <vt:lpstr>Main malaria prevention and treatment strategies</vt:lpstr>
      <vt:lpstr>Malaria Chemoprevention – principle and strategy</vt:lpstr>
      <vt:lpstr> Chemoprevention recommendations – shift in approach</vt:lpstr>
      <vt:lpstr>Summary of new and / or updated recommendations</vt:lpstr>
      <vt:lpstr>PowerPoint Presentation</vt:lpstr>
      <vt:lpstr>Implementation field guide</vt:lpstr>
      <vt:lpstr>further guidance (Field Guide 2nd ed, 2023)</vt:lpstr>
      <vt:lpstr>further guidance (Field Guide 2nd ed, 2023)</vt:lpstr>
      <vt:lpstr>Key antimalarial interventions &amp; strategies </vt:lpstr>
      <vt:lpstr>Malaria chemoprevention efficacy study protocol (CPES)</vt:lpstr>
      <vt:lpstr>PowerPoint Presentation</vt:lpstr>
      <vt:lpstr>Ways to access WHO malaria guidance</vt:lpstr>
      <vt:lpstr>Ways to access WHO malaria guidance</vt:lpstr>
      <vt:lpstr>Thank you</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PILLON, Camille</dc:creator>
  <cp:lastModifiedBy>Peter Ehizibue OLUMESE</cp:lastModifiedBy>
  <cp:revision>173</cp:revision>
  <dcterms:created xsi:type="dcterms:W3CDTF">2016-01-19T11:39:44Z</dcterms:created>
  <dcterms:modified xsi:type="dcterms:W3CDTF">2024-02-27T07:53:44Z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0x0101002BAFCB46E7505C46A6F5230C15D8EB36</vt:lpwstr>
  </property>
</Properties>
</file>