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70" r:id="rId11"/>
    <p:sldId id="271" r:id="rId12"/>
    <p:sldId id="277" r:id="rId13"/>
    <p:sldId id="272" r:id="rId14"/>
    <p:sldId id="273" r:id="rId15"/>
    <p:sldId id="282" r:id="rId16"/>
    <p:sldId id="279" r:id="rId17"/>
    <p:sldId id="280" r:id="rId18"/>
    <p:sldId id="274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1" clrIdx="0"/>
  <p:cmAuthor id="2" name="Lia Florey" initials="L" lastIdx="4" clrIdx="1"/>
  <p:cmAuthor id="3" name="Conde, Mohamed Saran" initials="" lastIdx="1" clrIdx="2">
    <p:extLst>
      <p:ext uri="{19B8F6BF-5375-455C-9EA6-DF929625EA0E}">
        <p15:presenceInfo xmlns:p15="http://schemas.microsoft.com/office/powerpoint/2012/main" userId="S::mohamedsaran.conde@crs.org::a74e3dad-17e8-4b7d-ad5f-1dcc2fa79d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A"/>
    <a:srgbClr val="008000"/>
    <a:srgbClr val="EEF7E9"/>
    <a:srgbClr val="FCB6E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60999-2A67-49CB-B46D-0A1A8A1CE1EA}" v="310" dt="2024-02-21T21:03:52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3907" autoAdjust="0"/>
  </p:normalViewPr>
  <p:slideViewPr>
    <p:cSldViewPr snapToGrid="0">
      <p:cViewPr varScale="1">
        <p:scale>
          <a:sx n="112" d="100"/>
          <a:sy n="112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ete, Souleymane" userId="cc5b2889-6642-48b8-9b36-98b6eb4b366e" providerId="ADAL" clId="{A1260999-2A67-49CB-B46D-0A1A8A1CE1EA}"/>
    <pc:docChg chg="undo custSel addSld delSld modSld sldOrd modMainMaster">
      <pc:chgData name="Berete, Souleymane" userId="cc5b2889-6642-48b8-9b36-98b6eb4b366e" providerId="ADAL" clId="{A1260999-2A67-49CB-B46D-0A1A8A1CE1EA}" dt="2024-02-21T21:03:52.750" v="1188" actId="20577"/>
      <pc:docMkLst>
        <pc:docMk/>
      </pc:docMkLst>
      <pc:sldChg chg="addSp delSp modSp mod">
        <pc:chgData name="Berete, Souleymane" userId="cc5b2889-6642-48b8-9b36-98b6eb4b366e" providerId="ADAL" clId="{A1260999-2A67-49CB-B46D-0A1A8A1CE1EA}" dt="2024-02-21T20:37:00.658" v="822" actId="1076"/>
        <pc:sldMkLst>
          <pc:docMk/>
          <pc:sldMk cId="0" sldId="258"/>
        </pc:sldMkLst>
        <pc:spChg chg="add mod">
          <ac:chgData name="Berete, Souleymane" userId="cc5b2889-6642-48b8-9b36-98b6eb4b366e" providerId="ADAL" clId="{A1260999-2A67-49CB-B46D-0A1A8A1CE1EA}" dt="2024-02-21T20:36:49.130" v="821" actId="1076"/>
          <ac:spMkLst>
            <pc:docMk/>
            <pc:sldMk cId="0" sldId="258"/>
            <ac:spMk id="6" creationId="{DFFC9FC6-D4D1-EF84-956C-F7A2B40CDA33}"/>
          </ac:spMkLst>
        </pc:spChg>
        <pc:spChg chg="add mod">
          <ac:chgData name="Berete, Souleymane" userId="cc5b2889-6642-48b8-9b36-98b6eb4b366e" providerId="ADAL" clId="{A1260999-2A67-49CB-B46D-0A1A8A1CE1EA}" dt="2024-02-21T20:37:00.658" v="822" actId="1076"/>
          <ac:spMkLst>
            <pc:docMk/>
            <pc:sldMk cId="0" sldId="258"/>
            <ac:spMk id="7" creationId="{5D14337E-4E8A-840F-6BBD-668014905039}"/>
          </ac:spMkLst>
        </pc:spChg>
        <pc:spChg chg="mod">
          <ac:chgData name="Berete, Souleymane" userId="cc5b2889-6642-48b8-9b36-98b6eb4b366e" providerId="ADAL" clId="{A1260999-2A67-49CB-B46D-0A1A8A1CE1EA}" dt="2024-02-21T20:35:24.770" v="815" actId="1076"/>
          <ac:spMkLst>
            <pc:docMk/>
            <pc:sldMk cId="0" sldId="258"/>
            <ac:spMk id="38" creationId="{F6E0AEC4-72C6-019E-1117-9779FCFE877A}"/>
          </ac:spMkLst>
        </pc:spChg>
        <pc:spChg chg="mod">
          <ac:chgData name="Berete, Souleymane" userId="cc5b2889-6642-48b8-9b36-98b6eb4b366e" providerId="ADAL" clId="{A1260999-2A67-49CB-B46D-0A1A8A1CE1EA}" dt="2024-02-21T20:35:29.022" v="816" actId="1076"/>
          <ac:spMkLst>
            <pc:docMk/>
            <pc:sldMk cId="0" sldId="258"/>
            <ac:spMk id="39" creationId="{6A64C660-FB34-DB4F-A1B3-53011F49835D}"/>
          </ac:spMkLst>
        </pc:spChg>
        <pc:spChg chg="mod">
          <ac:chgData name="Berete, Souleymane" userId="cc5b2889-6642-48b8-9b36-98b6eb4b366e" providerId="ADAL" clId="{A1260999-2A67-49CB-B46D-0A1A8A1CE1EA}" dt="2024-02-21T20:35:33.893" v="817" actId="1076"/>
          <ac:spMkLst>
            <pc:docMk/>
            <pc:sldMk cId="0" sldId="258"/>
            <ac:spMk id="40" creationId="{1F4C1178-1BBB-CFE5-07F1-811CDCD994F8}"/>
          </ac:spMkLst>
        </pc:spChg>
        <pc:spChg chg="mod">
          <ac:chgData name="Berete, Souleymane" userId="cc5b2889-6642-48b8-9b36-98b6eb4b366e" providerId="ADAL" clId="{A1260999-2A67-49CB-B46D-0A1A8A1CE1EA}" dt="2024-02-19T17:05:44.588" v="258" actId="1038"/>
          <ac:spMkLst>
            <pc:docMk/>
            <pc:sldMk cId="0" sldId="258"/>
            <ac:spMk id="41" creationId="{42200113-0701-FE2F-68E7-9CDC2FA74029}"/>
          </ac:spMkLst>
        </pc:spChg>
        <pc:spChg chg="del mod">
          <ac:chgData name="Berete, Souleymane" userId="cc5b2889-6642-48b8-9b36-98b6eb4b366e" providerId="ADAL" clId="{A1260999-2A67-49CB-B46D-0A1A8A1CE1EA}" dt="2024-02-21T20:33:06.976" v="561" actId="478"/>
          <ac:spMkLst>
            <pc:docMk/>
            <pc:sldMk cId="0" sldId="258"/>
            <ac:spMk id="42" creationId="{2F1EAAB7-491D-B03D-02BA-80D9B5023033}"/>
          </ac:spMkLst>
        </pc:spChg>
        <pc:spChg chg="mod">
          <ac:chgData name="Berete, Souleymane" userId="cc5b2889-6642-48b8-9b36-98b6eb4b366e" providerId="ADAL" clId="{A1260999-2A67-49CB-B46D-0A1A8A1CE1EA}" dt="2024-02-21T20:35:45.105" v="818" actId="1076"/>
          <ac:spMkLst>
            <pc:docMk/>
            <pc:sldMk cId="0" sldId="258"/>
            <ac:spMk id="43" creationId="{0F824D1E-184B-AC7D-F940-8A1BF887B3AD}"/>
          </ac:spMkLst>
        </pc:spChg>
        <pc:spChg chg="mod">
          <ac:chgData name="Berete, Souleymane" userId="cc5b2889-6642-48b8-9b36-98b6eb4b366e" providerId="ADAL" clId="{A1260999-2A67-49CB-B46D-0A1A8A1CE1EA}" dt="2024-02-21T20:36:05.176" v="820" actId="1076"/>
          <ac:spMkLst>
            <pc:docMk/>
            <pc:sldMk cId="0" sldId="258"/>
            <ac:spMk id="45" creationId="{B0B55F4F-10BF-A328-EF7E-CD66E558C077}"/>
          </ac:spMkLst>
        </pc:spChg>
        <pc:spChg chg="mod">
          <ac:chgData name="Berete, Souleymane" userId="cc5b2889-6642-48b8-9b36-98b6eb4b366e" providerId="ADAL" clId="{A1260999-2A67-49CB-B46D-0A1A8A1CE1EA}" dt="2024-02-21T20:35:52.679" v="819" actId="1076"/>
          <ac:spMkLst>
            <pc:docMk/>
            <pc:sldMk cId="0" sldId="258"/>
            <ac:spMk id="46" creationId="{E8158500-C9A0-5791-E4CA-38A2E6843432}"/>
          </ac:spMkLst>
        </pc:spChg>
        <pc:spChg chg="mod">
          <ac:chgData name="Berete, Souleymane" userId="cc5b2889-6642-48b8-9b36-98b6eb4b366e" providerId="ADAL" clId="{A1260999-2A67-49CB-B46D-0A1A8A1CE1EA}" dt="2024-02-19T17:19:51.191" v="463" actId="14100"/>
          <ac:spMkLst>
            <pc:docMk/>
            <pc:sldMk cId="0" sldId="258"/>
            <ac:spMk id="16387" creationId="{00000000-0000-0000-0000-000000000000}"/>
          </ac:spMkLst>
        </pc:spChg>
        <pc:graphicFrameChg chg="mod modGraphic">
          <ac:chgData name="Berete, Souleymane" userId="cc5b2889-6642-48b8-9b36-98b6eb4b366e" providerId="ADAL" clId="{A1260999-2A67-49CB-B46D-0A1A8A1CE1EA}" dt="2024-02-21T20:33:19.983" v="563" actId="2165"/>
          <ac:graphicFrameMkLst>
            <pc:docMk/>
            <pc:sldMk cId="0" sldId="258"/>
            <ac:graphicFrameMk id="8" creationId="{5D5CD0A7-7A1C-CDBF-BE5A-FDEBDE428062}"/>
          </ac:graphicFrameMkLst>
        </pc:graphicFrameChg>
        <pc:picChg chg="add mod">
          <ac:chgData name="Berete, Souleymane" userId="cc5b2889-6642-48b8-9b36-98b6eb4b366e" providerId="ADAL" clId="{A1260999-2A67-49CB-B46D-0A1A8A1CE1EA}" dt="2024-02-21T20:34:36.995" v="748" actId="1036"/>
          <ac:picMkLst>
            <pc:docMk/>
            <pc:sldMk cId="0" sldId="258"/>
            <ac:picMk id="3" creationId="{24C7FE50-1915-C79A-A70A-17B8B63FA3AC}"/>
          </ac:picMkLst>
        </pc:picChg>
        <pc:picChg chg="add mod">
          <ac:chgData name="Berete, Souleymane" userId="cc5b2889-6642-48b8-9b36-98b6eb4b366e" providerId="ADAL" clId="{A1260999-2A67-49CB-B46D-0A1A8A1CE1EA}" dt="2024-02-21T20:35:09.110" v="782" actId="1036"/>
          <ac:picMkLst>
            <pc:docMk/>
            <pc:sldMk cId="0" sldId="258"/>
            <ac:picMk id="5" creationId="{F541AC08-C4D9-1539-8FB0-9AFCAD3C5AA3}"/>
          </ac:picMkLst>
        </pc:picChg>
        <pc:picChg chg="del mod">
          <ac:chgData name="Berete, Souleymane" userId="cc5b2889-6642-48b8-9b36-98b6eb4b366e" providerId="ADAL" clId="{A1260999-2A67-49CB-B46D-0A1A8A1CE1EA}" dt="2024-02-21T20:33:01.959" v="559" actId="478"/>
          <ac:picMkLst>
            <pc:docMk/>
            <pc:sldMk cId="0" sldId="258"/>
            <ac:picMk id="9" creationId="{EDF920B3-42D1-D607-C905-B02D9D60D41A}"/>
          </ac:picMkLst>
        </pc:picChg>
        <pc:picChg chg="add mod">
          <ac:chgData name="Berete, Souleymane" userId="cc5b2889-6642-48b8-9b36-98b6eb4b366e" providerId="ADAL" clId="{A1260999-2A67-49CB-B46D-0A1A8A1CE1EA}" dt="2024-02-21T20:35:18.574" v="814" actId="1036"/>
          <ac:picMkLst>
            <pc:docMk/>
            <pc:sldMk cId="0" sldId="258"/>
            <ac:picMk id="11" creationId="{459CCF52-7CCA-0C88-E1ED-F8CFADE8F3FC}"/>
          </ac:picMkLst>
        </pc:picChg>
        <pc:picChg chg="mod">
          <ac:chgData name="Berete, Souleymane" userId="cc5b2889-6642-48b8-9b36-98b6eb4b366e" providerId="ADAL" clId="{A1260999-2A67-49CB-B46D-0A1A8A1CE1EA}" dt="2024-02-19T17:03:38.643" v="166" actId="1035"/>
          <ac:picMkLst>
            <pc:docMk/>
            <pc:sldMk cId="0" sldId="258"/>
            <ac:picMk id="20" creationId="{85AF43F3-2496-CA75-614B-4015440DCAC8}"/>
          </ac:picMkLst>
        </pc:picChg>
        <pc:picChg chg="mod">
          <ac:chgData name="Berete, Souleymane" userId="cc5b2889-6642-48b8-9b36-98b6eb4b366e" providerId="ADAL" clId="{A1260999-2A67-49CB-B46D-0A1A8A1CE1EA}" dt="2024-02-21T20:33:38.421" v="600" actId="1036"/>
          <ac:picMkLst>
            <pc:docMk/>
            <pc:sldMk cId="0" sldId="258"/>
            <ac:picMk id="22" creationId="{ECF9538B-19B5-E9E3-D8D4-1A8E701B39D1}"/>
          </ac:picMkLst>
        </pc:picChg>
        <pc:picChg chg="mod">
          <ac:chgData name="Berete, Souleymane" userId="cc5b2889-6642-48b8-9b36-98b6eb4b366e" providerId="ADAL" clId="{A1260999-2A67-49CB-B46D-0A1A8A1CE1EA}" dt="2024-02-21T20:33:50.841" v="639" actId="1036"/>
          <ac:picMkLst>
            <pc:docMk/>
            <pc:sldMk cId="0" sldId="258"/>
            <ac:picMk id="24" creationId="{DAEC21F5-21DC-F015-BD25-FFE8458572EA}"/>
          </ac:picMkLst>
        </pc:picChg>
        <pc:picChg chg="mod">
          <ac:chgData name="Berete, Souleymane" userId="cc5b2889-6642-48b8-9b36-98b6eb4b366e" providerId="ADAL" clId="{A1260999-2A67-49CB-B46D-0A1A8A1CE1EA}" dt="2024-02-21T20:34:03.179" v="672" actId="1035"/>
          <ac:picMkLst>
            <pc:docMk/>
            <pc:sldMk cId="0" sldId="258"/>
            <ac:picMk id="26" creationId="{7981B018-3BD7-B523-F246-F48518F5B0E1}"/>
          </ac:picMkLst>
        </pc:picChg>
        <pc:picChg chg="mod">
          <ac:chgData name="Berete, Souleymane" userId="cc5b2889-6642-48b8-9b36-98b6eb4b366e" providerId="ADAL" clId="{A1260999-2A67-49CB-B46D-0A1A8A1CE1EA}" dt="2024-02-21T20:34:13.036" v="703" actId="1035"/>
          <ac:picMkLst>
            <pc:docMk/>
            <pc:sldMk cId="0" sldId="258"/>
            <ac:picMk id="27" creationId="{FD779CE0-E57F-EC6D-38A3-828ECD95870F}"/>
          </ac:picMkLst>
        </pc:picChg>
        <pc:picChg chg="mod">
          <ac:chgData name="Berete, Souleymane" userId="cc5b2889-6642-48b8-9b36-98b6eb4b366e" providerId="ADAL" clId="{A1260999-2A67-49CB-B46D-0A1A8A1CE1EA}" dt="2024-02-21T20:34:44.130" v="750" actId="1036"/>
          <ac:picMkLst>
            <pc:docMk/>
            <pc:sldMk cId="0" sldId="258"/>
            <ac:picMk id="29" creationId="{5E234D19-9144-93D9-B57E-AF3060A964D0}"/>
          </ac:picMkLst>
        </pc:picChg>
        <pc:picChg chg="del mod">
          <ac:chgData name="Berete, Souleymane" userId="cc5b2889-6642-48b8-9b36-98b6eb4b366e" providerId="ADAL" clId="{A1260999-2A67-49CB-B46D-0A1A8A1CE1EA}" dt="2024-02-19T16:58:00.702" v="111" actId="478"/>
          <ac:picMkLst>
            <pc:docMk/>
            <pc:sldMk cId="0" sldId="258"/>
            <ac:picMk id="33" creationId="{4F338455-0404-0A12-155C-20499EA64979}"/>
          </ac:picMkLst>
        </pc:picChg>
      </pc:sldChg>
      <pc:sldChg chg="addSp delSp modSp mod">
        <pc:chgData name="Berete, Souleymane" userId="cc5b2889-6642-48b8-9b36-98b6eb4b366e" providerId="ADAL" clId="{A1260999-2A67-49CB-B46D-0A1A8A1CE1EA}" dt="2024-02-21T20:56:15.819" v="898" actId="20577"/>
        <pc:sldMkLst>
          <pc:docMk/>
          <pc:sldMk cId="0" sldId="259"/>
        </pc:sldMkLst>
        <pc:spChg chg="mod">
          <ac:chgData name="Berete, Souleymane" userId="cc5b2889-6642-48b8-9b36-98b6eb4b366e" providerId="ADAL" clId="{A1260999-2A67-49CB-B46D-0A1A8A1CE1EA}" dt="2024-02-19T17:20:02.477" v="464" actId="14100"/>
          <ac:spMkLst>
            <pc:docMk/>
            <pc:sldMk cId="0" sldId="259"/>
            <ac:spMk id="6" creationId="{923EDACA-419E-7F2A-6F36-8D93ED5A1D52}"/>
          </ac:spMkLst>
        </pc:spChg>
        <pc:spChg chg="mod">
          <ac:chgData name="Berete, Souleymane" userId="cc5b2889-6642-48b8-9b36-98b6eb4b366e" providerId="ADAL" clId="{A1260999-2A67-49CB-B46D-0A1A8A1CE1EA}" dt="2024-02-21T20:56:11.447" v="897" actId="6549"/>
          <ac:spMkLst>
            <pc:docMk/>
            <pc:sldMk cId="0" sldId="259"/>
            <ac:spMk id="12" creationId="{869B2E1F-14FE-5572-4D01-43ED6EAD08EC}"/>
          </ac:spMkLst>
        </pc:spChg>
        <pc:spChg chg="mod">
          <ac:chgData name="Berete, Souleymane" userId="cc5b2889-6642-48b8-9b36-98b6eb4b366e" providerId="ADAL" clId="{A1260999-2A67-49CB-B46D-0A1A8A1CE1EA}" dt="2024-02-21T20:56:15.819" v="898" actId="20577"/>
          <ac:spMkLst>
            <pc:docMk/>
            <pc:sldMk cId="0" sldId="259"/>
            <ac:spMk id="13" creationId="{007F8831-E708-9A80-7CB6-BA3633736032}"/>
          </ac:spMkLst>
        </pc:spChg>
        <pc:picChg chg="add del mod">
          <ac:chgData name="Berete, Souleymane" userId="cc5b2889-6642-48b8-9b36-98b6eb4b366e" providerId="ADAL" clId="{A1260999-2A67-49CB-B46D-0A1A8A1CE1EA}" dt="2024-02-21T20:53:30.027" v="877" actId="478"/>
          <ac:picMkLst>
            <pc:docMk/>
            <pc:sldMk cId="0" sldId="259"/>
            <ac:picMk id="3" creationId="{C1EE6C00-59AB-C6B4-FD7D-8C45746BF61B}"/>
          </ac:picMkLst>
        </pc:picChg>
        <pc:picChg chg="add del mod">
          <ac:chgData name="Berete, Souleymane" userId="cc5b2889-6642-48b8-9b36-98b6eb4b366e" providerId="ADAL" clId="{A1260999-2A67-49CB-B46D-0A1A8A1CE1EA}" dt="2024-02-21T20:54:32.378" v="888" actId="478"/>
          <ac:picMkLst>
            <pc:docMk/>
            <pc:sldMk cId="0" sldId="259"/>
            <ac:picMk id="5" creationId="{FB1F85E2-CD86-0CD1-009E-728266C95718}"/>
          </ac:picMkLst>
        </pc:picChg>
        <pc:picChg chg="add mod">
          <ac:chgData name="Berete, Souleymane" userId="cc5b2889-6642-48b8-9b36-98b6eb4b366e" providerId="ADAL" clId="{A1260999-2A67-49CB-B46D-0A1A8A1CE1EA}" dt="2024-02-21T20:54:22.470" v="887" actId="14100"/>
          <ac:picMkLst>
            <pc:docMk/>
            <pc:sldMk cId="0" sldId="259"/>
            <ac:picMk id="9" creationId="{2F35BC3F-16C4-4234-70BF-92972C13D232}"/>
          </ac:picMkLst>
        </pc:picChg>
        <pc:picChg chg="add mod">
          <ac:chgData name="Berete, Souleymane" userId="cc5b2889-6642-48b8-9b36-98b6eb4b366e" providerId="ADAL" clId="{A1260999-2A67-49CB-B46D-0A1A8A1CE1EA}" dt="2024-02-21T20:55:29.838" v="892" actId="14100"/>
          <ac:picMkLst>
            <pc:docMk/>
            <pc:sldMk cId="0" sldId="259"/>
            <ac:picMk id="11" creationId="{798B50A0-32C7-B344-49DF-99488E3F5074}"/>
          </ac:picMkLst>
        </pc:picChg>
        <pc:picChg chg="del">
          <ac:chgData name="Berete, Souleymane" userId="cc5b2889-6642-48b8-9b36-98b6eb4b366e" providerId="ADAL" clId="{A1260999-2A67-49CB-B46D-0A1A8A1CE1EA}" dt="2024-02-21T20:37:28.069" v="823" actId="478"/>
          <ac:picMkLst>
            <pc:docMk/>
            <pc:sldMk cId="0" sldId="259"/>
            <ac:picMk id="14" creationId="{B3837173-FDD4-D27E-996B-3BA481D26FAB}"/>
          </ac:picMkLst>
        </pc:picChg>
        <pc:picChg chg="del">
          <ac:chgData name="Berete, Souleymane" userId="cc5b2889-6642-48b8-9b36-98b6eb4b366e" providerId="ADAL" clId="{A1260999-2A67-49CB-B46D-0A1A8A1CE1EA}" dt="2024-02-21T20:38:51.290" v="827" actId="478"/>
          <ac:picMkLst>
            <pc:docMk/>
            <pc:sldMk cId="0" sldId="259"/>
            <ac:picMk id="15" creationId="{7E52B18F-A531-A15E-CFF2-74C38604C5C3}"/>
          </ac:picMkLst>
        </pc:picChg>
      </pc:sldChg>
      <pc:sldChg chg="addSp modSp mod">
        <pc:chgData name="Berete, Souleymane" userId="cc5b2889-6642-48b8-9b36-98b6eb4b366e" providerId="ADAL" clId="{A1260999-2A67-49CB-B46D-0A1A8A1CE1EA}" dt="2024-02-19T17:15:38.762" v="426" actId="171"/>
        <pc:sldMkLst>
          <pc:docMk/>
          <pc:sldMk cId="0" sldId="260"/>
        </pc:sldMkLst>
        <pc:spChg chg="add mod ord">
          <ac:chgData name="Berete, Souleymane" userId="cc5b2889-6642-48b8-9b36-98b6eb4b366e" providerId="ADAL" clId="{A1260999-2A67-49CB-B46D-0A1A8A1CE1EA}" dt="2024-02-19T17:15:38.762" v="426" actId="171"/>
          <ac:spMkLst>
            <pc:docMk/>
            <pc:sldMk cId="0" sldId="260"/>
            <ac:spMk id="2" creationId="{0F0275DA-D811-606A-54BA-AEF919E619EC}"/>
          </ac:spMkLst>
        </pc:spChg>
        <pc:spChg chg="mod">
          <ac:chgData name="Berete, Souleymane" userId="cc5b2889-6642-48b8-9b36-98b6eb4b366e" providerId="ADAL" clId="{A1260999-2A67-49CB-B46D-0A1A8A1CE1EA}" dt="2024-02-19T17:14:51.524" v="410" actId="14100"/>
          <ac:spMkLst>
            <pc:docMk/>
            <pc:sldMk cId="0" sldId="260"/>
            <ac:spMk id="7" creationId="{5DE4CC9C-1031-7786-E52D-8D106E09F928}"/>
          </ac:spMkLst>
        </pc:spChg>
      </pc:sldChg>
      <pc:sldChg chg="addSp delSp modSp mod">
        <pc:chgData name="Berete, Souleymane" userId="cc5b2889-6642-48b8-9b36-98b6eb4b366e" providerId="ADAL" clId="{A1260999-2A67-49CB-B46D-0A1A8A1CE1EA}" dt="2024-02-19T17:19:14.530" v="462" actId="14100"/>
        <pc:sldMkLst>
          <pc:docMk/>
          <pc:sldMk cId="0" sldId="261"/>
        </pc:sldMkLst>
        <pc:spChg chg="add del mod">
          <ac:chgData name="Berete, Souleymane" userId="cc5b2889-6642-48b8-9b36-98b6eb4b366e" providerId="ADAL" clId="{A1260999-2A67-49CB-B46D-0A1A8A1CE1EA}" dt="2024-02-19T17:19:08.753" v="461" actId="478"/>
          <ac:spMkLst>
            <pc:docMk/>
            <pc:sldMk cId="0" sldId="261"/>
            <ac:spMk id="2" creationId="{F03C63AF-C40E-E731-462F-0949A85A83CD}"/>
          </ac:spMkLst>
        </pc:spChg>
        <pc:spChg chg="mod">
          <ac:chgData name="Berete, Souleymane" userId="cc5b2889-6642-48b8-9b36-98b6eb4b366e" providerId="ADAL" clId="{A1260999-2A67-49CB-B46D-0A1A8A1CE1EA}" dt="2024-02-19T17:19:14.530" v="462" actId="14100"/>
          <ac:spMkLst>
            <pc:docMk/>
            <pc:sldMk cId="0" sldId="261"/>
            <ac:spMk id="5" creationId="{C815255C-DB0F-D5A2-1783-55BA1363702C}"/>
          </ac:spMkLst>
        </pc:spChg>
      </pc:sldChg>
      <pc:sldChg chg="addSp delSp modSp mod">
        <pc:chgData name="Berete, Souleymane" userId="cc5b2889-6642-48b8-9b36-98b6eb4b366e" providerId="ADAL" clId="{A1260999-2A67-49CB-B46D-0A1A8A1CE1EA}" dt="2024-02-19T17:21:00.785" v="477" actId="1035"/>
        <pc:sldMkLst>
          <pc:docMk/>
          <pc:sldMk cId="0" sldId="262"/>
        </pc:sldMkLst>
        <pc:spChg chg="mod">
          <ac:chgData name="Berete, Souleymane" userId="cc5b2889-6642-48b8-9b36-98b6eb4b366e" providerId="ADAL" clId="{A1260999-2A67-49CB-B46D-0A1A8A1CE1EA}" dt="2024-02-19T17:21:00.785" v="477" actId="1035"/>
          <ac:spMkLst>
            <pc:docMk/>
            <pc:sldMk cId="0" sldId="262"/>
            <ac:spMk id="5" creationId="{72310A56-1C01-C906-7E12-6146D8600720}"/>
          </ac:spMkLst>
        </pc:spChg>
        <pc:spChg chg="del mod">
          <ac:chgData name="Berete, Souleymane" userId="cc5b2889-6642-48b8-9b36-98b6eb4b366e" providerId="ADAL" clId="{A1260999-2A67-49CB-B46D-0A1A8A1CE1EA}" dt="2024-02-19T16:43:48.984" v="4" actId="478"/>
          <ac:spMkLst>
            <pc:docMk/>
            <pc:sldMk cId="0" sldId="262"/>
            <ac:spMk id="7" creationId="{7D009479-6024-7BC4-AD72-3E50D7060C58}"/>
          </ac:spMkLst>
        </pc:spChg>
        <pc:spChg chg="add mod">
          <ac:chgData name="Berete, Souleymane" userId="cc5b2889-6642-48b8-9b36-98b6eb4b366e" providerId="ADAL" clId="{A1260999-2A67-49CB-B46D-0A1A8A1CE1EA}" dt="2024-02-19T16:43:58.621" v="8"/>
          <ac:spMkLst>
            <pc:docMk/>
            <pc:sldMk cId="0" sldId="262"/>
            <ac:spMk id="11" creationId="{380B55E5-FB4C-EDB0-94F7-D77970FAC35D}"/>
          </ac:spMkLst>
        </pc:spChg>
        <pc:spChg chg="add mod">
          <ac:chgData name="Berete, Souleymane" userId="cc5b2889-6642-48b8-9b36-98b6eb4b366e" providerId="ADAL" clId="{A1260999-2A67-49CB-B46D-0A1A8A1CE1EA}" dt="2024-02-19T16:43:58.621" v="8"/>
          <ac:spMkLst>
            <pc:docMk/>
            <pc:sldMk cId="0" sldId="262"/>
            <ac:spMk id="18" creationId="{6CAC561D-EBED-BD30-E0BC-521CBFE23F69}"/>
          </ac:spMkLst>
        </pc:spChg>
        <pc:spChg chg="add mod">
          <ac:chgData name="Berete, Souleymane" userId="cc5b2889-6642-48b8-9b36-98b6eb4b366e" providerId="ADAL" clId="{A1260999-2A67-49CB-B46D-0A1A8A1CE1EA}" dt="2024-02-19T16:43:58.621" v="8"/>
          <ac:spMkLst>
            <pc:docMk/>
            <pc:sldMk cId="0" sldId="262"/>
            <ac:spMk id="19" creationId="{58623214-BCAF-76EF-586D-5FF604E479BB}"/>
          </ac:spMkLst>
        </pc:spChg>
        <pc:spChg chg="del">
          <ac:chgData name="Berete, Souleymane" userId="cc5b2889-6642-48b8-9b36-98b6eb4b366e" providerId="ADAL" clId="{A1260999-2A67-49CB-B46D-0A1A8A1CE1EA}" dt="2024-02-19T16:43:48.984" v="4" actId="478"/>
          <ac:spMkLst>
            <pc:docMk/>
            <pc:sldMk cId="0" sldId="262"/>
            <ac:spMk id="49" creationId="{FDF14F17-41FF-0227-BD66-9919F383F2CE}"/>
          </ac:spMkLst>
        </pc:spChg>
        <pc:spChg chg="del">
          <ac:chgData name="Berete, Souleymane" userId="cc5b2889-6642-48b8-9b36-98b6eb4b366e" providerId="ADAL" clId="{A1260999-2A67-49CB-B46D-0A1A8A1CE1EA}" dt="2024-02-19T16:43:48.984" v="4" actId="478"/>
          <ac:spMkLst>
            <pc:docMk/>
            <pc:sldMk cId="0" sldId="262"/>
            <ac:spMk id="51" creationId="{11BC182F-B9C2-4807-38B1-F51A916A1380}"/>
          </ac:spMkLst>
        </pc:spChg>
        <pc:grpChg chg="del">
          <ac:chgData name="Berete, Souleymane" userId="cc5b2889-6642-48b8-9b36-98b6eb4b366e" providerId="ADAL" clId="{A1260999-2A67-49CB-B46D-0A1A8A1CE1EA}" dt="2024-02-19T16:43:53.494" v="5" actId="478"/>
          <ac:grpSpMkLst>
            <pc:docMk/>
            <pc:sldMk cId="0" sldId="262"/>
            <ac:grpSpMk id="9" creationId="{D59C32E0-8845-F5E0-3698-881D4E421A9F}"/>
          </ac:grpSpMkLst>
        </pc:grpChg>
        <pc:grpChg chg="del">
          <ac:chgData name="Berete, Souleymane" userId="cc5b2889-6642-48b8-9b36-98b6eb4b366e" providerId="ADAL" clId="{A1260999-2A67-49CB-B46D-0A1A8A1CE1EA}" dt="2024-02-19T16:43:55.691" v="6" actId="478"/>
          <ac:grpSpMkLst>
            <pc:docMk/>
            <pc:sldMk cId="0" sldId="262"/>
            <ac:grpSpMk id="12" creationId="{59B031B0-61DC-C276-42AA-34172C4186A7}"/>
          </ac:grpSpMkLst>
        </pc:grpChg>
        <pc:grpChg chg="del">
          <ac:chgData name="Berete, Souleymane" userId="cc5b2889-6642-48b8-9b36-98b6eb4b366e" providerId="ADAL" clId="{A1260999-2A67-49CB-B46D-0A1A8A1CE1EA}" dt="2024-02-19T16:43:57.833" v="7" actId="478"/>
          <ac:grpSpMkLst>
            <pc:docMk/>
            <pc:sldMk cId="0" sldId="262"/>
            <ac:grpSpMk id="15" creationId="{9541567C-4188-69FB-06E8-E1AA301A5790}"/>
          </ac:grpSpMkLst>
        </pc:grpChg>
        <pc:picChg chg="del">
          <ac:chgData name="Berete, Souleymane" userId="cc5b2889-6642-48b8-9b36-98b6eb4b366e" providerId="ADAL" clId="{A1260999-2A67-49CB-B46D-0A1A8A1CE1EA}" dt="2024-02-19T16:43:48.984" v="4" actId="478"/>
          <ac:picMkLst>
            <pc:docMk/>
            <pc:sldMk cId="0" sldId="262"/>
            <ac:picMk id="2" creationId="{32CCAEA6-47F2-4E6A-D095-D2E7A66735AA}"/>
          </ac:picMkLst>
        </pc:picChg>
        <pc:picChg chg="add del mod">
          <ac:chgData name="Berete, Souleymane" userId="cc5b2889-6642-48b8-9b36-98b6eb4b366e" providerId="ADAL" clId="{A1260999-2A67-49CB-B46D-0A1A8A1CE1EA}" dt="2024-02-19T16:43:48.984" v="4" actId="478"/>
          <ac:picMkLst>
            <pc:docMk/>
            <pc:sldMk cId="0" sldId="262"/>
            <ac:picMk id="3" creationId="{392EC615-812E-AA01-012F-A2736C1762DA}"/>
          </ac:picMkLst>
        </pc:picChg>
        <pc:picChg chg="add mod">
          <ac:chgData name="Berete, Souleymane" userId="cc5b2889-6642-48b8-9b36-98b6eb4b366e" providerId="ADAL" clId="{A1260999-2A67-49CB-B46D-0A1A8A1CE1EA}" dt="2024-02-19T16:43:58.621" v="8"/>
          <ac:picMkLst>
            <pc:docMk/>
            <pc:sldMk cId="0" sldId="262"/>
            <ac:picMk id="20" creationId="{294117F9-144F-2F0B-C35C-30C9F2BFC407}"/>
          </ac:picMkLst>
        </pc:picChg>
        <pc:picChg chg="add mod">
          <ac:chgData name="Berete, Souleymane" userId="cc5b2889-6642-48b8-9b36-98b6eb4b366e" providerId="ADAL" clId="{A1260999-2A67-49CB-B46D-0A1A8A1CE1EA}" dt="2024-02-19T16:43:58.621" v="8"/>
          <ac:picMkLst>
            <pc:docMk/>
            <pc:sldMk cId="0" sldId="262"/>
            <ac:picMk id="21" creationId="{D1547662-3BD9-DC00-DBBF-4A30A984BFDA}"/>
          </ac:picMkLst>
        </pc:picChg>
        <pc:picChg chg="del">
          <ac:chgData name="Berete, Souleymane" userId="cc5b2889-6642-48b8-9b36-98b6eb4b366e" providerId="ADAL" clId="{A1260999-2A67-49CB-B46D-0A1A8A1CE1EA}" dt="2024-02-19T16:43:03.338" v="0" actId="478"/>
          <ac:picMkLst>
            <pc:docMk/>
            <pc:sldMk cId="0" sldId="262"/>
            <ac:picMk id="45" creationId="{0E931F11-300E-2505-1D8A-5902BF22406F}"/>
          </ac:picMkLst>
        </pc:picChg>
      </pc:sldChg>
      <pc:sldChg chg="modSp mod">
        <pc:chgData name="Berete, Souleymane" userId="cc5b2889-6642-48b8-9b36-98b6eb4b366e" providerId="ADAL" clId="{A1260999-2A67-49CB-B46D-0A1A8A1CE1EA}" dt="2024-02-21T21:03:52.750" v="1188" actId="20577"/>
        <pc:sldMkLst>
          <pc:docMk/>
          <pc:sldMk cId="0" sldId="263"/>
        </pc:sldMkLst>
        <pc:spChg chg="mod">
          <ac:chgData name="Berete, Souleymane" userId="cc5b2889-6642-48b8-9b36-98b6eb4b366e" providerId="ADAL" clId="{A1260999-2A67-49CB-B46D-0A1A8A1CE1EA}" dt="2024-02-19T17:21:11.488" v="480" actId="1035"/>
          <ac:spMkLst>
            <pc:docMk/>
            <pc:sldMk cId="0" sldId="263"/>
            <ac:spMk id="5" creationId="{0E974189-3508-24BA-F706-B46924D5B45B}"/>
          </ac:spMkLst>
        </pc:spChg>
        <pc:graphicFrameChg chg="mod">
          <ac:chgData name="Berete, Souleymane" userId="cc5b2889-6642-48b8-9b36-98b6eb4b366e" providerId="ADAL" clId="{A1260999-2A67-49CB-B46D-0A1A8A1CE1EA}" dt="2024-02-21T21:03:52.750" v="1188" actId="20577"/>
          <ac:graphicFrameMkLst>
            <pc:docMk/>
            <pc:sldMk cId="0" sldId="263"/>
            <ac:graphicFrameMk id="8" creationId="{43B653C1-CF7D-9CF1-3BBB-E705C68AA033}"/>
          </ac:graphicFrameMkLst>
        </pc:graphicFrameChg>
      </pc:sldChg>
      <pc:sldChg chg="modSp mod">
        <pc:chgData name="Berete, Souleymane" userId="cc5b2889-6642-48b8-9b36-98b6eb4b366e" providerId="ADAL" clId="{A1260999-2A67-49CB-B46D-0A1A8A1CE1EA}" dt="2024-02-19T17:21:23.074" v="481" actId="14100"/>
        <pc:sldMkLst>
          <pc:docMk/>
          <pc:sldMk cId="0" sldId="264"/>
        </pc:sldMkLst>
        <pc:spChg chg="mod">
          <ac:chgData name="Berete, Souleymane" userId="cc5b2889-6642-48b8-9b36-98b6eb4b366e" providerId="ADAL" clId="{A1260999-2A67-49CB-B46D-0A1A8A1CE1EA}" dt="2024-02-19T17:21:23.074" v="481" actId="14100"/>
          <ac:spMkLst>
            <pc:docMk/>
            <pc:sldMk cId="0" sldId="264"/>
            <ac:spMk id="7" creationId="{F9D804AA-3F79-8253-3B8D-74848D4430A2}"/>
          </ac:spMkLst>
        </pc:spChg>
      </pc:sldChg>
      <pc:sldChg chg="del">
        <pc:chgData name="Berete, Souleymane" userId="cc5b2889-6642-48b8-9b36-98b6eb4b366e" providerId="ADAL" clId="{A1260999-2A67-49CB-B46D-0A1A8A1CE1EA}" dt="2024-02-19T16:50:12.699" v="28" actId="2696"/>
        <pc:sldMkLst>
          <pc:docMk/>
          <pc:sldMk cId="0" sldId="266"/>
        </pc:sldMkLst>
      </pc:sldChg>
      <pc:sldChg chg="del">
        <pc:chgData name="Berete, Souleymane" userId="cc5b2889-6642-48b8-9b36-98b6eb4b366e" providerId="ADAL" clId="{A1260999-2A67-49CB-B46D-0A1A8A1CE1EA}" dt="2024-02-19T16:50:12.699" v="28" actId="2696"/>
        <pc:sldMkLst>
          <pc:docMk/>
          <pc:sldMk cId="0" sldId="267"/>
        </pc:sldMkLst>
      </pc:sldChg>
      <pc:sldChg chg="del">
        <pc:chgData name="Berete, Souleymane" userId="cc5b2889-6642-48b8-9b36-98b6eb4b366e" providerId="ADAL" clId="{A1260999-2A67-49CB-B46D-0A1A8A1CE1EA}" dt="2024-02-19T16:50:12.699" v="28" actId="2696"/>
        <pc:sldMkLst>
          <pc:docMk/>
          <pc:sldMk cId="0" sldId="268"/>
        </pc:sldMkLst>
      </pc:sldChg>
      <pc:sldChg chg="del">
        <pc:chgData name="Berete, Souleymane" userId="cc5b2889-6642-48b8-9b36-98b6eb4b366e" providerId="ADAL" clId="{A1260999-2A67-49CB-B46D-0A1A8A1CE1EA}" dt="2024-02-19T16:50:12.699" v="28" actId="2696"/>
        <pc:sldMkLst>
          <pc:docMk/>
          <pc:sldMk cId="0" sldId="269"/>
        </pc:sldMkLst>
      </pc:sldChg>
      <pc:sldChg chg="modSp mod">
        <pc:chgData name="Berete, Souleymane" userId="cc5b2889-6642-48b8-9b36-98b6eb4b366e" providerId="ADAL" clId="{A1260999-2A67-49CB-B46D-0A1A8A1CE1EA}" dt="2024-02-19T17:23:49.498" v="493" actId="14100"/>
        <pc:sldMkLst>
          <pc:docMk/>
          <pc:sldMk cId="0" sldId="270"/>
        </pc:sldMkLst>
        <pc:spChg chg="mod">
          <ac:chgData name="Berete, Souleymane" userId="cc5b2889-6642-48b8-9b36-98b6eb4b366e" providerId="ADAL" clId="{A1260999-2A67-49CB-B46D-0A1A8A1CE1EA}" dt="2024-02-19T17:23:49.498" v="493" actId="14100"/>
          <ac:spMkLst>
            <pc:docMk/>
            <pc:sldMk cId="0" sldId="270"/>
            <ac:spMk id="10" creationId="{194BD35F-C34A-EA3E-29AD-3517C4F90620}"/>
          </ac:spMkLst>
        </pc:spChg>
      </pc:sldChg>
      <pc:sldChg chg="modSp mod">
        <pc:chgData name="Berete, Souleymane" userId="cc5b2889-6642-48b8-9b36-98b6eb4b366e" providerId="ADAL" clId="{A1260999-2A67-49CB-B46D-0A1A8A1CE1EA}" dt="2024-02-19T17:24:02.393" v="494" actId="14100"/>
        <pc:sldMkLst>
          <pc:docMk/>
          <pc:sldMk cId="0" sldId="271"/>
        </pc:sldMkLst>
        <pc:spChg chg="mod">
          <ac:chgData name="Berete, Souleymane" userId="cc5b2889-6642-48b8-9b36-98b6eb4b366e" providerId="ADAL" clId="{A1260999-2A67-49CB-B46D-0A1A8A1CE1EA}" dt="2024-02-19T17:24:02.393" v="494" actId="14100"/>
          <ac:spMkLst>
            <pc:docMk/>
            <pc:sldMk cId="0" sldId="271"/>
            <ac:spMk id="12" creationId="{D6FFF17F-4E0F-BC2B-31CB-7EC9E13CED1D}"/>
          </ac:spMkLst>
        </pc:spChg>
      </pc:sldChg>
      <pc:sldChg chg="modSp mod">
        <pc:chgData name="Berete, Souleymane" userId="cc5b2889-6642-48b8-9b36-98b6eb4b366e" providerId="ADAL" clId="{A1260999-2A67-49CB-B46D-0A1A8A1CE1EA}" dt="2024-02-19T17:26:30.399" v="553" actId="20577"/>
        <pc:sldMkLst>
          <pc:docMk/>
          <pc:sldMk cId="0" sldId="272"/>
        </pc:sldMkLst>
        <pc:spChg chg="mod">
          <ac:chgData name="Berete, Souleymane" userId="cc5b2889-6642-48b8-9b36-98b6eb4b366e" providerId="ADAL" clId="{A1260999-2A67-49CB-B46D-0A1A8A1CE1EA}" dt="2024-02-19T17:24:25.502" v="498" actId="14100"/>
          <ac:spMkLst>
            <pc:docMk/>
            <pc:sldMk cId="0" sldId="272"/>
            <ac:spMk id="14" creationId="{B8EC5CF7-6AAD-1709-971C-DCF04D88FF61}"/>
          </ac:spMkLst>
        </pc:spChg>
        <pc:spChg chg="mod">
          <ac:chgData name="Berete, Souleymane" userId="cc5b2889-6642-48b8-9b36-98b6eb4b366e" providerId="ADAL" clId="{A1260999-2A67-49CB-B46D-0A1A8A1CE1EA}" dt="2024-02-19T17:26:30.399" v="553" actId="20577"/>
          <ac:spMkLst>
            <pc:docMk/>
            <pc:sldMk cId="0" sldId="272"/>
            <ac:spMk id="16" creationId="{F52A752C-AC5A-7D13-83C4-B22F7FACC4FF}"/>
          </ac:spMkLst>
        </pc:spChg>
      </pc:sldChg>
      <pc:sldChg chg="modSp mod">
        <pc:chgData name="Berete, Souleymane" userId="cc5b2889-6642-48b8-9b36-98b6eb4b366e" providerId="ADAL" clId="{A1260999-2A67-49CB-B46D-0A1A8A1CE1EA}" dt="2024-02-19T17:24:38.930" v="499" actId="14100"/>
        <pc:sldMkLst>
          <pc:docMk/>
          <pc:sldMk cId="0" sldId="273"/>
        </pc:sldMkLst>
        <pc:spChg chg="mod">
          <ac:chgData name="Berete, Souleymane" userId="cc5b2889-6642-48b8-9b36-98b6eb4b366e" providerId="ADAL" clId="{A1260999-2A67-49CB-B46D-0A1A8A1CE1EA}" dt="2024-02-19T17:24:38.930" v="499" actId="14100"/>
          <ac:spMkLst>
            <pc:docMk/>
            <pc:sldMk cId="0" sldId="273"/>
            <ac:spMk id="7" creationId="{B6F4654E-B0DD-7824-AC45-805C3264A1DD}"/>
          </ac:spMkLst>
        </pc:spChg>
      </pc:sldChg>
      <pc:sldChg chg="modSp mod">
        <pc:chgData name="Berete, Souleymane" userId="cc5b2889-6642-48b8-9b36-98b6eb4b366e" providerId="ADAL" clId="{A1260999-2A67-49CB-B46D-0A1A8A1CE1EA}" dt="2024-02-19T17:27:56.956" v="555" actId="14100"/>
        <pc:sldMkLst>
          <pc:docMk/>
          <pc:sldMk cId="0" sldId="274"/>
        </pc:sldMkLst>
        <pc:spChg chg="mod">
          <ac:chgData name="Berete, Souleymane" userId="cc5b2889-6642-48b8-9b36-98b6eb4b366e" providerId="ADAL" clId="{A1260999-2A67-49CB-B46D-0A1A8A1CE1EA}" dt="2024-02-19T17:27:56.956" v="555" actId="14100"/>
          <ac:spMkLst>
            <pc:docMk/>
            <pc:sldMk cId="0" sldId="274"/>
            <ac:spMk id="6" creationId="{E44727F6-A4C8-9745-0215-92FA69214DBF}"/>
          </ac:spMkLst>
        </pc:spChg>
      </pc:sldChg>
      <pc:sldChg chg="modSp mod">
        <pc:chgData name="Berete, Souleymane" userId="cc5b2889-6642-48b8-9b36-98b6eb4b366e" providerId="ADAL" clId="{A1260999-2A67-49CB-B46D-0A1A8A1CE1EA}" dt="2024-02-19T17:24:13.306" v="496" actId="14100"/>
        <pc:sldMkLst>
          <pc:docMk/>
          <pc:sldMk cId="15067482" sldId="277"/>
        </pc:sldMkLst>
        <pc:spChg chg="mod">
          <ac:chgData name="Berete, Souleymane" userId="cc5b2889-6642-48b8-9b36-98b6eb4b366e" providerId="ADAL" clId="{A1260999-2A67-49CB-B46D-0A1A8A1CE1EA}" dt="2024-02-19T17:24:13.306" v="496" actId="14100"/>
          <ac:spMkLst>
            <pc:docMk/>
            <pc:sldMk cId="15067482" sldId="277"/>
            <ac:spMk id="12" creationId="{D6FFF17F-4E0F-BC2B-31CB-7EC9E13CED1D}"/>
          </ac:spMkLst>
        </pc:spChg>
      </pc:sldChg>
      <pc:sldChg chg="addSp delSp modSp mod">
        <pc:chgData name="Berete, Souleymane" userId="cc5b2889-6642-48b8-9b36-98b6eb4b366e" providerId="ADAL" clId="{A1260999-2A67-49CB-B46D-0A1A8A1CE1EA}" dt="2024-02-19T17:25:42.755" v="508" actId="20577"/>
        <pc:sldMkLst>
          <pc:docMk/>
          <pc:sldMk cId="1181778643" sldId="279"/>
        </pc:sldMkLst>
        <pc:spChg chg="add mod">
          <ac:chgData name="Berete, Souleymane" userId="cc5b2889-6642-48b8-9b36-98b6eb4b366e" providerId="ADAL" clId="{A1260999-2A67-49CB-B46D-0A1A8A1CE1EA}" dt="2024-02-19T16:48:39.465" v="10"/>
          <ac:spMkLst>
            <pc:docMk/>
            <pc:sldMk cId="1181778643" sldId="279"/>
            <ac:spMk id="5" creationId="{3847D296-93BF-0A61-4CF1-DCCDEDCBC885}"/>
          </ac:spMkLst>
        </pc:spChg>
        <pc:spChg chg="mod">
          <ac:chgData name="Berete, Souleymane" userId="cc5b2889-6642-48b8-9b36-98b6eb4b366e" providerId="ADAL" clId="{A1260999-2A67-49CB-B46D-0A1A8A1CE1EA}" dt="2024-02-19T17:25:25.191" v="502" actId="14100"/>
          <ac:spMkLst>
            <pc:docMk/>
            <pc:sldMk cId="1181778643" sldId="279"/>
            <ac:spMk id="7" creationId="{B6F4654E-B0DD-7824-AC45-805C3264A1DD}"/>
          </ac:spMkLst>
        </pc:spChg>
        <pc:spChg chg="del">
          <ac:chgData name="Berete, Souleymane" userId="cc5b2889-6642-48b8-9b36-98b6eb4b366e" providerId="ADAL" clId="{A1260999-2A67-49CB-B46D-0A1A8A1CE1EA}" dt="2024-02-19T16:48:38.544" v="9" actId="478"/>
          <ac:spMkLst>
            <pc:docMk/>
            <pc:sldMk cId="1181778643" sldId="279"/>
            <ac:spMk id="8" creationId="{1F810E25-8FEA-78C4-A605-14183A72428B}"/>
          </ac:spMkLst>
        </pc:spChg>
        <pc:spChg chg="mod">
          <ac:chgData name="Berete, Souleymane" userId="cc5b2889-6642-48b8-9b36-98b6eb4b366e" providerId="ADAL" clId="{A1260999-2A67-49CB-B46D-0A1A8A1CE1EA}" dt="2024-02-19T16:48:50.810" v="22" actId="1037"/>
          <ac:spMkLst>
            <pc:docMk/>
            <pc:sldMk cId="1181778643" sldId="279"/>
            <ac:spMk id="10" creationId="{DDB8C95A-9704-F40E-A6E9-37B37394C813}"/>
          </ac:spMkLst>
        </pc:spChg>
        <pc:spChg chg="mod">
          <ac:chgData name="Berete, Souleymane" userId="cc5b2889-6642-48b8-9b36-98b6eb4b366e" providerId="ADAL" clId="{A1260999-2A67-49CB-B46D-0A1A8A1CE1EA}" dt="2024-02-19T16:48:39.465" v="10"/>
          <ac:spMkLst>
            <pc:docMk/>
            <pc:sldMk cId="1181778643" sldId="279"/>
            <ac:spMk id="13" creationId="{AEC0D54D-9D81-DD6E-833C-B6CADF69C8BE}"/>
          </ac:spMkLst>
        </pc:spChg>
        <pc:spChg chg="del">
          <ac:chgData name="Berete, Souleymane" userId="cc5b2889-6642-48b8-9b36-98b6eb4b366e" providerId="ADAL" clId="{A1260999-2A67-49CB-B46D-0A1A8A1CE1EA}" dt="2024-02-19T16:48:38.544" v="9" actId="478"/>
          <ac:spMkLst>
            <pc:docMk/>
            <pc:sldMk cId="1181778643" sldId="279"/>
            <ac:spMk id="17" creationId="{8AFCA314-1223-1465-008C-783AFD469E3B}"/>
          </ac:spMkLst>
        </pc:spChg>
        <pc:spChg chg="mod">
          <ac:chgData name="Berete, Souleymane" userId="cc5b2889-6642-48b8-9b36-98b6eb4b366e" providerId="ADAL" clId="{A1260999-2A67-49CB-B46D-0A1A8A1CE1EA}" dt="2024-02-19T16:48:39.465" v="10"/>
          <ac:spMkLst>
            <pc:docMk/>
            <pc:sldMk cId="1181778643" sldId="279"/>
            <ac:spMk id="18" creationId="{7D95C3E9-6054-3BDF-BCD3-C32934F32A92}"/>
          </ac:spMkLst>
        </pc:spChg>
        <pc:spChg chg="del">
          <ac:chgData name="Berete, Souleymane" userId="cc5b2889-6642-48b8-9b36-98b6eb4b366e" providerId="ADAL" clId="{A1260999-2A67-49CB-B46D-0A1A8A1CE1EA}" dt="2024-02-19T16:48:38.544" v="9" actId="478"/>
          <ac:spMkLst>
            <pc:docMk/>
            <pc:sldMk cId="1181778643" sldId="279"/>
            <ac:spMk id="21" creationId="{8F1D5087-7E79-ECAD-C2DE-AF1FEB98D4AF}"/>
          </ac:spMkLst>
        </pc:spChg>
        <pc:spChg chg="mod">
          <ac:chgData name="Berete, Souleymane" userId="cc5b2889-6642-48b8-9b36-98b6eb4b366e" providerId="ADAL" clId="{A1260999-2A67-49CB-B46D-0A1A8A1CE1EA}" dt="2024-02-19T16:48:39.465" v="10"/>
          <ac:spMkLst>
            <pc:docMk/>
            <pc:sldMk cId="1181778643" sldId="279"/>
            <ac:spMk id="23" creationId="{8BC11B31-AFA5-7F94-2B1B-10EBC89EC08E}"/>
          </ac:spMkLst>
        </pc:spChg>
        <pc:spChg chg="mod">
          <ac:chgData name="Berete, Souleymane" userId="cc5b2889-6642-48b8-9b36-98b6eb4b366e" providerId="ADAL" clId="{A1260999-2A67-49CB-B46D-0A1A8A1CE1EA}" dt="2024-02-19T16:48:39.465" v="10"/>
          <ac:spMkLst>
            <pc:docMk/>
            <pc:sldMk cId="1181778643" sldId="279"/>
            <ac:spMk id="26" creationId="{930EF6D6-7EC9-6018-9CDD-649B82AA69D3}"/>
          </ac:spMkLst>
        </pc:spChg>
        <pc:spChg chg="del">
          <ac:chgData name="Berete, Souleymane" userId="cc5b2889-6642-48b8-9b36-98b6eb4b366e" providerId="ADAL" clId="{A1260999-2A67-49CB-B46D-0A1A8A1CE1EA}" dt="2024-02-19T16:48:38.544" v="9" actId="478"/>
          <ac:spMkLst>
            <pc:docMk/>
            <pc:sldMk cId="1181778643" sldId="279"/>
            <ac:spMk id="30" creationId="{95A315FB-EF84-9DAC-0ADF-C5EDD6B41042}"/>
          </ac:spMkLst>
        </pc:spChg>
        <pc:spChg chg="del">
          <ac:chgData name="Berete, Souleymane" userId="cc5b2889-6642-48b8-9b36-98b6eb4b366e" providerId="ADAL" clId="{A1260999-2A67-49CB-B46D-0A1A8A1CE1EA}" dt="2024-02-19T16:48:38.544" v="9" actId="478"/>
          <ac:spMkLst>
            <pc:docMk/>
            <pc:sldMk cId="1181778643" sldId="279"/>
            <ac:spMk id="33" creationId="{E7086F9B-A28D-5C39-E3E9-3D81B1B18B63}"/>
          </ac:spMkLst>
        </pc:spChg>
        <pc:spChg chg="mod">
          <ac:chgData name="Berete, Souleymane" userId="cc5b2889-6642-48b8-9b36-98b6eb4b366e" providerId="ADAL" clId="{A1260999-2A67-49CB-B46D-0A1A8A1CE1EA}" dt="2024-02-19T17:25:42.755" v="508" actId="20577"/>
          <ac:spMkLst>
            <pc:docMk/>
            <pc:sldMk cId="1181778643" sldId="279"/>
            <ac:spMk id="34" creationId="{BEC81EA1-62E3-0320-7003-E4CB4A1F681D}"/>
          </ac:spMkLst>
        </pc:spChg>
        <pc:grpChg chg="del">
          <ac:chgData name="Berete, Souleymane" userId="cc5b2889-6642-48b8-9b36-98b6eb4b366e" providerId="ADAL" clId="{A1260999-2A67-49CB-B46D-0A1A8A1CE1EA}" dt="2024-02-19T16:48:38.544" v="9" actId="478"/>
          <ac:grpSpMkLst>
            <pc:docMk/>
            <pc:sldMk cId="1181778643" sldId="279"/>
            <ac:grpSpMk id="4" creationId="{2B035C77-B47D-13B3-9FD8-D3A7D3E5797B}"/>
          </ac:grpSpMkLst>
        </pc:grpChg>
        <pc:grpChg chg="add mod">
          <ac:chgData name="Berete, Souleymane" userId="cc5b2889-6642-48b8-9b36-98b6eb4b366e" providerId="ADAL" clId="{A1260999-2A67-49CB-B46D-0A1A8A1CE1EA}" dt="2024-02-19T16:48:39.465" v="10"/>
          <ac:grpSpMkLst>
            <pc:docMk/>
            <pc:sldMk cId="1181778643" sldId="279"/>
            <ac:grpSpMk id="6" creationId="{28E8764E-21F0-9320-060A-F80EBDA7FF9C}"/>
          </ac:grpSpMkLst>
        </pc:grpChg>
        <pc:grpChg chg="add mod">
          <ac:chgData name="Berete, Souleymane" userId="cc5b2889-6642-48b8-9b36-98b6eb4b366e" providerId="ADAL" clId="{A1260999-2A67-49CB-B46D-0A1A8A1CE1EA}" dt="2024-02-19T16:48:39.465" v="10"/>
          <ac:grpSpMkLst>
            <pc:docMk/>
            <pc:sldMk cId="1181778643" sldId="279"/>
            <ac:grpSpMk id="11" creationId="{371D674C-DED0-CCAB-398C-ED0528447436}"/>
          </ac:grpSpMkLst>
        </pc:grpChg>
        <pc:grpChg chg="add mod">
          <ac:chgData name="Berete, Souleymane" userId="cc5b2889-6642-48b8-9b36-98b6eb4b366e" providerId="ADAL" clId="{A1260999-2A67-49CB-B46D-0A1A8A1CE1EA}" dt="2024-02-19T16:48:39.465" v="10"/>
          <ac:grpSpMkLst>
            <pc:docMk/>
            <pc:sldMk cId="1181778643" sldId="279"/>
            <ac:grpSpMk id="15" creationId="{1DA856B2-739C-E283-C98D-BCC6D2927C7B}"/>
          </ac:grpSpMkLst>
        </pc:grpChg>
        <pc:grpChg chg="add mod">
          <ac:chgData name="Berete, Souleymane" userId="cc5b2889-6642-48b8-9b36-98b6eb4b366e" providerId="ADAL" clId="{A1260999-2A67-49CB-B46D-0A1A8A1CE1EA}" dt="2024-02-19T16:48:39.465" v="10"/>
          <ac:grpSpMkLst>
            <pc:docMk/>
            <pc:sldMk cId="1181778643" sldId="279"/>
            <ac:grpSpMk id="20" creationId="{AE23E7AF-EFB6-BA32-7EDB-FB323278AC98}"/>
          </ac:grpSpMkLst>
        </pc:grpChg>
        <pc:grpChg chg="add mod">
          <ac:chgData name="Berete, Souleymane" userId="cc5b2889-6642-48b8-9b36-98b6eb4b366e" providerId="ADAL" clId="{A1260999-2A67-49CB-B46D-0A1A8A1CE1EA}" dt="2024-02-19T16:48:39.465" v="10"/>
          <ac:grpSpMkLst>
            <pc:docMk/>
            <pc:sldMk cId="1181778643" sldId="279"/>
            <ac:grpSpMk id="24" creationId="{5AD8CECC-413F-CD4D-0940-3F71F19F2E25}"/>
          </ac:grpSpMkLst>
        </pc:grpChg>
        <pc:picChg chg="mod">
          <ac:chgData name="Berete, Souleymane" userId="cc5b2889-6642-48b8-9b36-98b6eb4b366e" providerId="ADAL" clId="{A1260999-2A67-49CB-B46D-0A1A8A1CE1EA}" dt="2024-02-19T16:48:39.465" v="10"/>
          <ac:picMkLst>
            <pc:docMk/>
            <pc:sldMk cId="1181778643" sldId="279"/>
            <ac:picMk id="9" creationId="{D6782CE0-16BC-907B-C4A2-9156DEB66C96}"/>
          </ac:picMkLst>
        </pc:picChg>
        <pc:picChg chg="mod">
          <ac:chgData name="Berete, Souleymane" userId="cc5b2889-6642-48b8-9b36-98b6eb4b366e" providerId="ADAL" clId="{A1260999-2A67-49CB-B46D-0A1A8A1CE1EA}" dt="2024-02-19T16:48:39.465" v="10"/>
          <ac:picMkLst>
            <pc:docMk/>
            <pc:sldMk cId="1181778643" sldId="279"/>
            <ac:picMk id="12" creationId="{49F3C51D-912A-16C7-4F5B-ACB6A55F9987}"/>
          </ac:picMkLst>
        </pc:picChg>
        <pc:picChg chg="del">
          <ac:chgData name="Berete, Souleymane" userId="cc5b2889-6642-48b8-9b36-98b6eb4b366e" providerId="ADAL" clId="{A1260999-2A67-49CB-B46D-0A1A8A1CE1EA}" dt="2024-02-19T16:48:38.544" v="9" actId="478"/>
          <ac:picMkLst>
            <pc:docMk/>
            <pc:sldMk cId="1181778643" sldId="279"/>
            <ac:picMk id="14" creationId="{10F46467-AE13-0705-B644-76703A26B95D}"/>
          </ac:picMkLst>
        </pc:picChg>
        <pc:picChg chg="mod">
          <ac:chgData name="Berete, Souleymane" userId="cc5b2889-6642-48b8-9b36-98b6eb4b366e" providerId="ADAL" clId="{A1260999-2A67-49CB-B46D-0A1A8A1CE1EA}" dt="2024-02-19T16:48:39.465" v="10"/>
          <ac:picMkLst>
            <pc:docMk/>
            <pc:sldMk cId="1181778643" sldId="279"/>
            <ac:picMk id="16" creationId="{3152A16C-5AE1-FB86-3299-1872115BFF6C}"/>
          </ac:picMkLst>
        </pc:picChg>
        <pc:picChg chg="del">
          <ac:chgData name="Berete, Souleymane" userId="cc5b2889-6642-48b8-9b36-98b6eb4b366e" providerId="ADAL" clId="{A1260999-2A67-49CB-B46D-0A1A8A1CE1EA}" dt="2024-02-19T16:48:38.544" v="9" actId="478"/>
          <ac:picMkLst>
            <pc:docMk/>
            <pc:sldMk cId="1181778643" sldId="279"/>
            <ac:picMk id="19" creationId="{71EBA6CD-77B2-25CB-0E26-90D31AE610C3}"/>
          </ac:picMkLst>
        </pc:picChg>
        <pc:picChg chg="mod">
          <ac:chgData name="Berete, Souleymane" userId="cc5b2889-6642-48b8-9b36-98b6eb4b366e" providerId="ADAL" clId="{A1260999-2A67-49CB-B46D-0A1A8A1CE1EA}" dt="2024-02-19T16:48:39.465" v="10"/>
          <ac:picMkLst>
            <pc:docMk/>
            <pc:sldMk cId="1181778643" sldId="279"/>
            <ac:picMk id="22" creationId="{20288921-7B8A-4EF4-FABE-6B8EF8696F2E}"/>
          </ac:picMkLst>
        </pc:picChg>
        <pc:picChg chg="mod">
          <ac:chgData name="Berete, Souleymane" userId="cc5b2889-6642-48b8-9b36-98b6eb4b366e" providerId="ADAL" clId="{A1260999-2A67-49CB-B46D-0A1A8A1CE1EA}" dt="2024-02-19T16:48:39.465" v="10"/>
          <ac:picMkLst>
            <pc:docMk/>
            <pc:sldMk cId="1181778643" sldId="279"/>
            <ac:picMk id="25" creationId="{D5A7CB10-479B-AF4B-564E-F036CB7174C8}"/>
          </ac:picMkLst>
        </pc:picChg>
        <pc:picChg chg="del">
          <ac:chgData name="Berete, Souleymane" userId="cc5b2889-6642-48b8-9b36-98b6eb4b366e" providerId="ADAL" clId="{A1260999-2A67-49CB-B46D-0A1A8A1CE1EA}" dt="2024-02-19T16:48:38.544" v="9" actId="478"/>
          <ac:picMkLst>
            <pc:docMk/>
            <pc:sldMk cId="1181778643" sldId="279"/>
            <ac:picMk id="29" creationId="{B119AE7B-A637-031B-F263-579F55B87832}"/>
          </ac:picMkLst>
        </pc:picChg>
        <pc:picChg chg="del">
          <ac:chgData name="Berete, Souleymane" userId="cc5b2889-6642-48b8-9b36-98b6eb4b366e" providerId="ADAL" clId="{A1260999-2A67-49CB-B46D-0A1A8A1CE1EA}" dt="2024-02-19T16:48:38.544" v="9" actId="478"/>
          <ac:picMkLst>
            <pc:docMk/>
            <pc:sldMk cId="1181778643" sldId="279"/>
            <ac:picMk id="32" creationId="{D19EF5BD-9F6A-D931-ECB0-629EF8DD1F4D}"/>
          </ac:picMkLst>
        </pc:picChg>
      </pc:sldChg>
      <pc:sldChg chg="modSp mod">
        <pc:chgData name="Berete, Souleymane" userId="cc5b2889-6642-48b8-9b36-98b6eb4b366e" providerId="ADAL" clId="{A1260999-2A67-49CB-B46D-0A1A8A1CE1EA}" dt="2024-02-19T17:27:48.632" v="554" actId="14100"/>
        <pc:sldMkLst>
          <pc:docMk/>
          <pc:sldMk cId="823066285" sldId="280"/>
        </pc:sldMkLst>
        <pc:spChg chg="mod">
          <ac:chgData name="Berete, Souleymane" userId="cc5b2889-6642-48b8-9b36-98b6eb4b366e" providerId="ADAL" clId="{A1260999-2A67-49CB-B46D-0A1A8A1CE1EA}" dt="2024-02-19T17:27:48.632" v="554" actId="14100"/>
          <ac:spMkLst>
            <pc:docMk/>
            <pc:sldMk cId="823066285" sldId="280"/>
            <ac:spMk id="7" creationId="{B6F4654E-B0DD-7824-AC45-805C3264A1DD}"/>
          </ac:spMkLst>
        </pc:spChg>
      </pc:sldChg>
      <pc:sldChg chg="delSp mod">
        <pc:chgData name="Berete, Souleymane" userId="cc5b2889-6642-48b8-9b36-98b6eb4b366e" providerId="ADAL" clId="{A1260999-2A67-49CB-B46D-0A1A8A1CE1EA}" dt="2024-02-19T16:49:22.806" v="27" actId="478"/>
        <pc:sldMkLst>
          <pc:docMk/>
          <pc:sldMk cId="0" sldId="281"/>
        </pc:sldMkLst>
        <pc:spChg chg="del">
          <ac:chgData name="Berete, Souleymane" userId="cc5b2889-6642-48b8-9b36-98b6eb4b366e" providerId="ADAL" clId="{A1260999-2A67-49CB-B46D-0A1A8A1CE1EA}" dt="2024-02-19T16:49:21.351" v="26" actId="478"/>
          <ac:spMkLst>
            <pc:docMk/>
            <pc:sldMk cId="0" sldId="281"/>
            <ac:spMk id="10" creationId="{DCA7B8D4-3D82-1551-7122-6DA46D63EA2E}"/>
          </ac:spMkLst>
        </pc:spChg>
        <pc:spChg chg="del">
          <ac:chgData name="Berete, Souleymane" userId="cc5b2889-6642-48b8-9b36-98b6eb4b366e" providerId="ADAL" clId="{A1260999-2A67-49CB-B46D-0A1A8A1CE1EA}" dt="2024-02-19T16:49:22.806" v="27" actId="478"/>
          <ac:spMkLst>
            <pc:docMk/>
            <pc:sldMk cId="0" sldId="281"/>
            <ac:spMk id="11" creationId="{56A3231E-C847-77B3-ADAB-1C8A7564CCD8}"/>
          </ac:spMkLst>
        </pc:spChg>
        <pc:spChg chg="del">
          <ac:chgData name="Berete, Souleymane" userId="cc5b2889-6642-48b8-9b36-98b6eb4b366e" providerId="ADAL" clId="{A1260999-2A67-49CB-B46D-0A1A8A1CE1EA}" dt="2024-02-19T16:49:18.111" v="23" actId="478"/>
          <ac:spMkLst>
            <pc:docMk/>
            <pc:sldMk cId="0" sldId="281"/>
            <ac:spMk id="12" creationId="{2B9F4FE6-AA6B-1E62-9F5B-9A589FE02F2D}"/>
          </ac:spMkLst>
        </pc:spChg>
        <pc:spChg chg="del">
          <ac:chgData name="Berete, Souleymane" userId="cc5b2889-6642-48b8-9b36-98b6eb4b366e" providerId="ADAL" clId="{A1260999-2A67-49CB-B46D-0A1A8A1CE1EA}" dt="2024-02-19T16:49:20.304" v="25" actId="478"/>
          <ac:spMkLst>
            <pc:docMk/>
            <pc:sldMk cId="0" sldId="281"/>
            <ac:spMk id="13" creationId="{E33B93E8-CAD7-9C4B-F75F-4D6F48E6196B}"/>
          </ac:spMkLst>
        </pc:spChg>
        <pc:spChg chg="del">
          <ac:chgData name="Berete, Souleymane" userId="cc5b2889-6642-48b8-9b36-98b6eb4b366e" providerId="ADAL" clId="{A1260999-2A67-49CB-B46D-0A1A8A1CE1EA}" dt="2024-02-19T16:49:19.229" v="24" actId="478"/>
          <ac:spMkLst>
            <pc:docMk/>
            <pc:sldMk cId="0" sldId="281"/>
            <ac:spMk id="14" creationId="{26A50450-D8CD-497F-E568-B4E1F1BFEBC5}"/>
          </ac:spMkLst>
        </pc:spChg>
      </pc:sldChg>
      <pc:sldChg chg="modSp mod">
        <pc:chgData name="Berete, Souleymane" userId="cc5b2889-6642-48b8-9b36-98b6eb4b366e" providerId="ADAL" clId="{A1260999-2A67-49CB-B46D-0A1A8A1CE1EA}" dt="2024-02-19T17:25:35.083" v="504" actId="20577"/>
        <pc:sldMkLst>
          <pc:docMk/>
          <pc:sldMk cId="2446888495" sldId="282"/>
        </pc:sldMkLst>
        <pc:spChg chg="mod">
          <ac:chgData name="Berete, Souleymane" userId="cc5b2889-6642-48b8-9b36-98b6eb4b366e" providerId="ADAL" clId="{A1260999-2A67-49CB-B46D-0A1A8A1CE1EA}" dt="2024-02-19T17:25:01.444" v="501" actId="14100"/>
          <ac:spMkLst>
            <pc:docMk/>
            <pc:sldMk cId="2446888495" sldId="282"/>
            <ac:spMk id="7" creationId="{B6F4654E-B0DD-7824-AC45-805C3264A1DD}"/>
          </ac:spMkLst>
        </pc:spChg>
        <pc:spChg chg="mod">
          <ac:chgData name="Berete, Souleymane" userId="cc5b2889-6642-48b8-9b36-98b6eb4b366e" providerId="ADAL" clId="{A1260999-2A67-49CB-B46D-0A1A8A1CE1EA}" dt="2024-02-19T17:25:35.083" v="504" actId="20577"/>
          <ac:spMkLst>
            <pc:docMk/>
            <pc:sldMk cId="2446888495" sldId="282"/>
            <ac:spMk id="11" creationId="{6D237300-84E5-50F5-701A-AEDF79DAE458}"/>
          </ac:spMkLst>
        </pc:spChg>
      </pc:sldChg>
      <pc:sldChg chg="del">
        <pc:chgData name="Berete, Souleymane" userId="cc5b2889-6642-48b8-9b36-98b6eb4b366e" providerId="ADAL" clId="{A1260999-2A67-49CB-B46D-0A1A8A1CE1EA}" dt="2024-02-19T16:50:12.699" v="28" actId="2696"/>
        <pc:sldMkLst>
          <pc:docMk/>
          <pc:sldMk cId="2339068291" sldId="283"/>
        </pc:sldMkLst>
      </pc:sldChg>
      <pc:sldChg chg="modSp del mod">
        <pc:chgData name="Berete, Souleymane" userId="cc5b2889-6642-48b8-9b36-98b6eb4b366e" providerId="ADAL" clId="{A1260999-2A67-49CB-B46D-0A1A8A1CE1EA}" dt="2024-02-19T17:23:41.256" v="492" actId="2696"/>
        <pc:sldMkLst>
          <pc:docMk/>
          <pc:sldMk cId="3947471302" sldId="284"/>
        </pc:sldMkLst>
        <pc:spChg chg="mod">
          <ac:chgData name="Berete, Souleymane" userId="cc5b2889-6642-48b8-9b36-98b6eb4b366e" providerId="ADAL" clId="{A1260999-2A67-49CB-B46D-0A1A8A1CE1EA}" dt="2024-02-19T16:50:38.678" v="30" actId="20577"/>
          <ac:spMkLst>
            <pc:docMk/>
            <pc:sldMk cId="3947471302" sldId="284"/>
            <ac:spMk id="12" creationId="{AFD04F5D-EEE4-99F2-E642-F375F6706937}"/>
          </ac:spMkLst>
        </pc:spChg>
      </pc:sldChg>
      <pc:sldChg chg="modSp add mod ord">
        <pc:chgData name="Berete, Souleymane" userId="cc5b2889-6642-48b8-9b36-98b6eb4b366e" providerId="ADAL" clId="{A1260999-2A67-49CB-B46D-0A1A8A1CE1EA}" dt="2024-02-19T17:23:21.240" v="491" actId="14100"/>
        <pc:sldMkLst>
          <pc:docMk/>
          <pc:sldMk cId="3303408779" sldId="285"/>
        </pc:sldMkLst>
        <pc:spChg chg="mod">
          <ac:chgData name="Berete, Souleymane" userId="cc5b2889-6642-48b8-9b36-98b6eb4b366e" providerId="ADAL" clId="{A1260999-2A67-49CB-B46D-0A1A8A1CE1EA}" dt="2024-02-19T17:23:21.240" v="491" actId="14100"/>
          <ac:spMkLst>
            <pc:docMk/>
            <pc:sldMk cId="3303408779" sldId="285"/>
            <ac:spMk id="7" creationId="{5DE4CC9C-1031-7786-E52D-8D106E09F928}"/>
          </ac:spMkLst>
        </pc:spChg>
      </pc:sldChg>
      <pc:sldMasterChg chg="addSp modSp mod modSldLayout">
        <pc:chgData name="Berete, Souleymane" userId="cc5b2889-6642-48b8-9b36-98b6eb4b366e" providerId="ADAL" clId="{A1260999-2A67-49CB-B46D-0A1A8A1CE1EA}" dt="2024-02-19T17:18:52.423" v="460" actId="14100"/>
        <pc:sldMasterMkLst>
          <pc:docMk/>
          <pc:sldMasterMk cId="2992612135" sldId="2147483648"/>
        </pc:sldMasterMkLst>
        <pc:spChg chg="mod">
          <ac:chgData name="Berete, Souleymane" userId="cc5b2889-6642-48b8-9b36-98b6eb4b366e" providerId="ADAL" clId="{A1260999-2A67-49CB-B46D-0A1A8A1CE1EA}" dt="2024-02-19T17:18:52.423" v="460" actId="14100"/>
          <ac:spMkLst>
            <pc:docMk/>
            <pc:sldMasterMk cId="2992612135" sldId="2147483648"/>
            <ac:spMk id="2" creationId="{2FF1FBBE-7931-1FF3-C62A-E4FCACB8F1CD}"/>
          </ac:spMkLst>
        </pc:spChg>
        <pc:spChg chg="mod ord">
          <ac:chgData name="Berete, Souleymane" userId="cc5b2889-6642-48b8-9b36-98b6eb4b366e" providerId="ADAL" clId="{A1260999-2A67-49CB-B46D-0A1A8A1CE1EA}" dt="2024-02-19T17:18:28.720" v="451" actId="14100"/>
          <ac:spMkLst>
            <pc:docMk/>
            <pc:sldMasterMk cId="2992612135" sldId="2147483648"/>
            <ac:spMk id="7" creationId="{5DA20FCA-4937-DB66-934B-730D05465F49}"/>
          </ac:spMkLst>
        </pc:spChg>
        <pc:spChg chg="add mod ord">
          <ac:chgData name="Berete, Souleymane" userId="cc5b2889-6642-48b8-9b36-98b6eb4b366e" providerId="ADAL" clId="{A1260999-2A67-49CB-B46D-0A1A8A1CE1EA}" dt="2024-02-19T17:18:43.182" v="459" actId="171"/>
          <ac:spMkLst>
            <pc:docMk/>
            <pc:sldMasterMk cId="2992612135" sldId="2147483648"/>
            <ac:spMk id="9" creationId="{16AFB07F-93EA-26E7-CC30-3FFB2DD9661E}"/>
          </ac:spMkLst>
        </pc:spChg>
        <pc:sldLayoutChg chg="modSp mod">
          <pc:chgData name="Berete, Souleymane" userId="cc5b2889-6642-48b8-9b36-98b6eb4b366e" providerId="ADAL" clId="{A1260999-2A67-49CB-B46D-0A1A8A1CE1EA}" dt="2024-02-19T17:17:17.754" v="433" actId="14100"/>
          <pc:sldLayoutMkLst>
            <pc:docMk/>
            <pc:sldMasterMk cId="2992612135" sldId="2147483648"/>
            <pc:sldLayoutMk cId="1570465941" sldId="2147483650"/>
          </pc:sldLayoutMkLst>
          <pc:spChg chg="mod">
            <ac:chgData name="Berete, Souleymane" userId="cc5b2889-6642-48b8-9b36-98b6eb4b366e" providerId="ADAL" clId="{A1260999-2A67-49CB-B46D-0A1A8A1CE1EA}" dt="2024-02-19T17:17:17.754" v="433" actId="14100"/>
            <ac:spMkLst>
              <pc:docMk/>
              <pc:sldMasterMk cId="2992612135" sldId="2147483648"/>
              <pc:sldLayoutMk cId="1570465941" sldId="2147483650"/>
              <ac:spMk id="2" creationId="{2D772D7C-6218-4CA4-3B40-716F4DC8ADC9}"/>
            </ac:spMkLst>
          </pc:spChg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8:40:06.076" idx="1">
    <p:pos x="1310739" y="4325376"/>
    <p:text>ajouter un domaine d'intérêt ? numérisation, populations difficiles à atteindre, durabilité ou nouvelles géographies 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78" idx="1">
    <p:pos x="2621457" y="54001697"/>
    <p:text>Ou nous pouvons simplement laisser cette information en 2022 pour plus de simplicité. Je l'ai laissé ici car quelqu'un a suggéré qu'une brève orientation serait utile pour chaque pays.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2">
    <p:pos x="131090" y="23986193"/>
    <p:text>Devrions-nous demander des informations sur le nombre de cycles à inclure dans ces cartes ? Est-il possible de les demander dans le temps qui reste ?</p:text>
  </p:cm>
  <p:cm authorId="2" dt="2023-02-14T08:40:06.082" idx="3">
    <p:pos x="131090" y="23986193"/>
    <p:text>Est-il possible de les réaliser avec les informations que Céline a déjà collectées 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6" idx="4">
    <p:pos x="3604497" y="27197451"/>
    <p:text>Nous pouvons soit faire trois versions de ce modèle pour les trois groupes de présentations, soit inclure des instructions pour remplir simplement l'une des trois sections colorées.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43BBB-0F2F-4224-A48F-24953031C27D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ID4096"/>
        </a:p>
      </dgm:t>
    </dgm:pt>
    <dgm:pt modelId="{9702B3AD-87F6-4DFE-82DB-004FDC9A7D1E}">
      <dgm:prSet phldrT="[Texte]" custT="1"/>
      <dgm:spPr>
        <a:xfrm>
          <a:off x="2611466" y="1008416"/>
          <a:ext cx="2337593" cy="2337593"/>
        </a:xfrm>
        <a:prstGeom prst="ellipse">
          <a:avLst/>
        </a:prstGeom>
        <a:solidFill>
          <a:srgbClr val="FFC845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DÉFIS</a:t>
          </a:r>
          <a:endParaRPr lang="LID4096" sz="41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2E57C9C8-F0C3-4723-96F1-D6ECD59EC591}" type="parTrans" cxnId="{2B6C64FB-797B-42B9-9F89-5CD9492AE266}">
      <dgm:prSet/>
      <dgm:spPr/>
      <dgm:t>
        <a:bodyPr/>
        <a:lstStyle/>
        <a:p>
          <a:endParaRPr lang="LID4096"/>
        </a:p>
      </dgm:t>
    </dgm:pt>
    <dgm:pt modelId="{733A4597-8ECB-4B05-BE1B-BF43ACC3EE7B}" type="sibTrans" cxnId="{2B6C64FB-797B-42B9-9F89-5CD9492AE266}">
      <dgm:prSet/>
      <dgm:spPr/>
      <dgm:t>
        <a:bodyPr/>
        <a:lstStyle/>
        <a:p>
          <a:endParaRPr lang="LID4096"/>
        </a:p>
      </dgm:t>
    </dgm:pt>
    <dgm:pt modelId="{670CF929-7BCC-489A-9CDC-1EFADBC6DF3D}">
      <dgm:prSet phldrT="[Texte]" custT="1"/>
      <dgm:spPr>
        <a:xfrm>
          <a:off x="2924645" y="-199098"/>
          <a:ext cx="1711235" cy="1711235"/>
        </a:xfrm>
        <a:prstGeom prst="ellipse">
          <a:avLst/>
        </a:prstGeom>
        <a:solidFill>
          <a:srgbClr val="FFC845">
            <a:alpha val="50000"/>
            <a:hueOff val="3795558"/>
            <a:satOff val="0"/>
            <a:lumOff val="78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Comment assurer la digitalisation de la collecte des données individuelles en maintenant l’approche de collecte traditionnelle (Outils papiers)</a:t>
          </a:r>
          <a:endParaRPr lang="LID4096" sz="1400" b="1" dirty="0">
            <a:solidFill>
              <a:srgbClr val="000000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>
            <a:buFont typeface="Wingdings" panose="05000000000000000000" pitchFamily="2" charset="2"/>
            <a:buNone/>
          </a:pPr>
          <a:endParaRPr lang="LID4096" sz="14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3989EF15-D829-4A24-8EDF-A6D2DB664871}" type="parTrans" cxnId="{347D8CE0-709B-42EC-BF3D-5B4D9097DE12}">
      <dgm:prSet/>
      <dgm:spPr/>
      <dgm:t>
        <a:bodyPr/>
        <a:lstStyle/>
        <a:p>
          <a:endParaRPr lang="LID4096"/>
        </a:p>
      </dgm:t>
    </dgm:pt>
    <dgm:pt modelId="{6122D9C7-8D09-4BB7-8C0F-59163F637570}" type="sibTrans" cxnId="{347D8CE0-709B-42EC-BF3D-5B4D9097DE12}">
      <dgm:prSet/>
      <dgm:spPr/>
      <dgm:t>
        <a:bodyPr/>
        <a:lstStyle/>
        <a:p>
          <a:endParaRPr lang="LID4096"/>
        </a:p>
      </dgm:t>
    </dgm:pt>
    <dgm:pt modelId="{EA8033C7-39BD-4987-8123-353F2855C531}">
      <dgm:prSet phldrT="[Texte]" custT="1"/>
      <dgm:spPr>
        <a:xfrm>
          <a:off x="4370912" y="851675"/>
          <a:ext cx="1711235" cy="1711235"/>
        </a:xfrm>
        <a:prstGeom prst="ellipse">
          <a:avLst/>
        </a:prstGeom>
        <a:solidFill>
          <a:srgbClr val="FFC845">
            <a:alpha val="50000"/>
            <a:hueOff val="7591117"/>
            <a:satOff val="0"/>
            <a:lumOff val="156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4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Comment améliorer la supervision de la campagne ?</a:t>
          </a:r>
          <a:endParaRPr lang="LID4096" sz="14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E83536B0-D232-463A-B3C9-84CCFCACCEF2}" type="parTrans" cxnId="{ED0DC207-C289-4FF6-9C06-90468D449AAF}">
      <dgm:prSet/>
      <dgm:spPr/>
      <dgm:t>
        <a:bodyPr/>
        <a:lstStyle/>
        <a:p>
          <a:endParaRPr lang="LID4096"/>
        </a:p>
      </dgm:t>
    </dgm:pt>
    <dgm:pt modelId="{F7CB3B43-9B06-4E5F-8649-1009E61C096C}" type="sibTrans" cxnId="{ED0DC207-C289-4FF6-9C06-90468D449AAF}">
      <dgm:prSet/>
      <dgm:spPr/>
      <dgm:t>
        <a:bodyPr/>
        <a:lstStyle/>
        <a:p>
          <a:endParaRPr lang="LID4096"/>
        </a:p>
      </dgm:t>
    </dgm:pt>
    <dgm:pt modelId="{79D331C9-BC47-4E02-8F98-6DC76C56D973}">
      <dgm:prSet phldrT="[Texte]" custT="1"/>
      <dgm:spPr>
        <a:xfrm>
          <a:off x="3818487" y="2551863"/>
          <a:ext cx="1711235" cy="1711235"/>
        </a:xfrm>
        <a:prstGeom prst="ellipse">
          <a:avLst/>
        </a:prstGeom>
        <a:solidFill>
          <a:srgbClr val="FFC845">
            <a:alpha val="50000"/>
            <a:hueOff val="11386675"/>
            <a:satOff val="0"/>
            <a:lumOff val="235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Comment assurer la complétude des données CPS dans les outils digitaux</a:t>
          </a:r>
          <a:endParaRPr lang="LID4096" sz="1400" b="1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>
            <a:buFont typeface="Wingdings" panose="05000000000000000000" pitchFamily="2" charset="2"/>
            <a:buNone/>
          </a:pPr>
          <a:endParaRPr lang="LID4096" sz="14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B0B8CF6A-B834-4E4B-B6E4-6F95CF55B6E6}" type="parTrans" cxnId="{B8DD0710-CDBF-432F-8ADF-69AB2B42B6CC}">
      <dgm:prSet/>
      <dgm:spPr/>
      <dgm:t>
        <a:bodyPr/>
        <a:lstStyle/>
        <a:p>
          <a:endParaRPr lang="LID4096"/>
        </a:p>
      </dgm:t>
    </dgm:pt>
    <dgm:pt modelId="{99F2645C-7753-4D8A-910A-23F24B149E33}" type="sibTrans" cxnId="{B8DD0710-CDBF-432F-8ADF-69AB2B42B6CC}">
      <dgm:prSet/>
      <dgm:spPr/>
      <dgm:t>
        <a:bodyPr/>
        <a:lstStyle/>
        <a:p>
          <a:endParaRPr lang="LID4096"/>
        </a:p>
      </dgm:t>
    </dgm:pt>
    <dgm:pt modelId="{28FF87DC-05B5-4B0A-B474-70AE7A2875B1}" type="pres">
      <dgm:prSet presAssocID="{B4543BBB-0F2F-4224-A48F-24953031C27D}" presName="composite" presStyleCnt="0">
        <dgm:presLayoutVars>
          <dgm:chMax val="1"/>
          <dgm:dir/>
          <dgm:resizeHandles val="exact"/>
        </dgm:presLayoutVars>
      </dgm:prSet>
      <dgm:spPr/>
    </dgm:pt>
    <dgm:pt modelId="{75827509-3F14-4445-B593-CB46BDAE3D92}" type="pres">
      <dgm:prSet presAssocID="{B4543BBB-0F2F-4224-A48F-24953031C27D}" presName="radial" presStyleCnt="0">
        <dgm:presLayoutVars>
          <dgm:animLvl val="ctr"/>
        </dgm:presLayoutVars>
      </dgm:prSet>
      <dgm:spPr/>
    </dgm:pt>
    <dgm:pt modelId="{12C6141F-3D1E-4847-A109-23F21FF71B4A}" type="pres">
      <dgm:prSet presAssocID="{9702B3AD-87F6-4DFE-82DB-004FDC9A7D1E}" presName="centerShape" presStyleLbl="vennNode1" presStyleIdx="0" presStyleCnt="4"/>
      <dgm:spPr/>
    </dgm:pt>
    <dgm:pt modelId="{9FBE26BB-1906-4B34-B559-BC1B58206B18}" type="pres">
      <dgm:prSet presAssocID="{670CF929-7BCC-489A-9CDC-1EFADBC6DF3D}" presName="node" presStyleLbl="vennNode1" presStyleIdx="1" presStyleCnt="4" custScaleX="161051" custScaleY="161051">
        <dgm:presLayoutVars>
          <dgm:bulletEnabled val="1"/>
        </dgm:presLayoutVars>
      </dgm:prSet>
      <dgm:spPr/>
    </dgm:pt>
    <dgm:pt modelId="{F93CD662-9ECE-49B2-ACE7-41740BE99851}" type="pres">
      <dgm:prSet presAssocID="{EA8033C7-39BD-4987-8123-353F2855C531}" presName="node" presStyleLbl="vennNode1" presStyleIdx="2" presStyleCnt="4" custScaleX="161051" custScaleY="161051">
        <dgm:presLayoutVars>
          <dgm:bulletEnabled val="1"/>
        </dgm:presLayoutVars>
      </dgm:prSet>
      <dgm:spPr/>
    </dgm:pt>
    <dgm:pt modelId="{75C903CB-175F-42C3-92E7-32B9B47CA22D}" type="pres">
      <dgm:prSet presAssocID="{79D331C9-BC47-4E02-8F98-6DC76C56D973}" presName="node" presStyleLbl="vennNode1" presStyleIdx="3" presStyleCnt="4" custScaleX="161051" custScaleY="161051">
        <dgm:presLayoutVars>
          <dgm:bulletEnabled val="1"/>
        </dgm:presLayoutVars>
      </dgm:prSet>
      <dgm:spPr/>
    </dgm:pt>
  </dgm:ptLst>
  <dgm:cxnLst>
    <dgm:cxn modelId="{ED0DC207-C289-4FF6-9C06-90468D449AAF}" srcId="{9702B3AD-87F6-4DFE-82DB-004FDC9A7D1E}" destId="{EA8033C7-39BD-4987-8123-353F2855C531}" srcOrd="1" destOrd="0" parTransId="{E83536B0-D232-463A-B3C9-84CCFCACCEF2}" sibTransId="{F7CB3B43-9B06-4E5F-8649-1009E61C096C}"/>
    <dgm:cxn modelId="{B8DD0710-CDBF-432F-8ADF-69AB2B42B6CC}" srcId="{9702B3AD-87F6-4DFE-82DB-004FDC9A7D1E}" destId="{79D331C9-BC47-4E02-8F98-6DC76C56D973}" srcOrd="2" destOrd="0" parTransId="{B0B8CF6A-B834-4E4B-B6E4-6F95CF55B6E6}" sibTransId="{99F2645C-7753-4D8A-910A-23F24B149E33}"/>
    <dgm:cxn modelId="{FE313F19-A038-4728-9D1C-E868DFFA8142}" type="presOf" srcId="{B4543BBB-0F2F-4224-A48F-24953031C27D}" destId="{28FF87DC-05B5-4B0A-B474-70AE7A2875B1}" srcOrd="0" destOrd="0" presId="urn:microsoft.com/office/officeart/2005/8/layout/radial3"/>
    <dgm:cxn modelId="{0F55D441-82DB-45A0-AED1-85DC8EC11E52}" type="presOf" srcId="{EA8033C7-39BD-4987-8123-353F2855C531}" destId="{F93CD662-9ECE-49B2-ACE7-41740BE99851}" srcOrd="0" destOrd="0" presId="urn:microsoft.com/office/officeart/2005/8/layout/radial3"/>
    <dgm:cxn modelId="{0CDAAA44-ED4B-439E-8D61-3D769596F73C}" type="presOf" srcId="{9702B3AD-87F6-4DFE-82DB-004FDC9A7D1E}" destId="{12C6141F-3D1E-4847-A109-23F21FF71B4A}" srcOrd="0" destOrd="0" presId="urn:microsoft.com/office/officeart/2005/8/layout/radial3"/>
    <dgm:cxn modelId="{D97F7B45-4F21-452D-970A-11E893CF2873}" type="presOf" srcId="{670CF929-7BCC-489A-9CDC-1EFADBC6DF3D}" destId="{9FBE26BB-1906-4B34-B559-BC1B58206B18}" srcOrd="0" destOrd="0" presId="urn:microsoft.com/office/officeart/2005/8/layout/radial3"/>
    <dgm:cxn modelId="{92649CCD-1B24-442D-B38E-B21711C2F712}" type="presOf" srcId="{79D331C9-BC47-4E02-8F98-6DC76C56D973}" destId="{75C903CB-175F-42C3-92E7-32B9B47CA22D}" srcOrd="0" destOrd="0" presId="urn:microsoft.com/office/officeart/2005/8/layout/radial3"/>
    <dgm:cxn modelId="{347D8CE0-709B-42EC-BF3D-5B4D9097DE12}" srcId="{9702B3AD-87F6-4DFE-82DB-004FDC9A7D1E}" destId="{670CF929-7BCC-489A-9CDC-1EFADBC6DF3D}" srcOrd="0" destOrd="0" parTransId="{3989EF15-D829-4A24-8EDF-A6D2DB664871}" sibTransId="{6122D9C7-8D09-4BB7-8C0F-59163F637570}"/>
    <dgm:cxn modelId="{2B6C64FB-797B-42B9-9F89-5CD9492AE266}" srcId="{B4543BBB-0F2F-4224-A48F-24953031C27D}" destId="{9702B3AD-87F6-4DFE-82DB-004FDC9A7D1E}" srcOrd="0" destOrd="0" parTransId="{2E57C9C8-F0C3-4723-96F1-D6ECD59EC591}" sibTransId="{733A4597-8ECB-4B05-BE1B-BF43ACC3EE7B}"/>
    <dgm:cxn modelId="{DFBF74FE-49DA-44A2-8F50-6F6ACEC57998}" type="presParOf" srcId="{28FF87DC-05B5-4B0A-B474-70AE7A2875B1}" destId="{75827509-3F14-4445-B593-CB46BDAE3D92}" srcOrd="0" destOrd="0" presId="urn:microsoft.com/office/officeart/2005/8/layout/radial3"/>
    <dgm:cxn modelId="{92F3BE51-60AF-458C-8097-1E319D866A50}" type="presParOf" srcId="{75827509-3F14-4445-B593-CB46BDAE3D92}" destId="{12C6141F-3D1E-4847-A109-23F21FF71B4A}" srcOrd="0" destOrd="0" presId="urn:microsoft.com/office/officeart/2005/8/layout/radial3"/>
    <dgm:cxn modelId="{0E301AD8-60AC-4730-ABEE-295BA7EAEBE4}" type="presParOf" srcId="{75827509-3F14-4445-B593-CB46BDAE3D92}" destId="{9FBE26BB-1906-4B34-B559-BC1B58206B18}" srcOrd="1" destOrd="0" presId="urn:microsoft.com/office/officeart/2005/8/layout/radial3"/>
    <dgm:cxn modelId="{3E07D258-5349-485E-913E-2515421BD28A}" type="presParOf" srcId="{75827509-3F14-4445-B593-CB46BDAE3D92}" destId="{F93CD662-9ECE-49B2-ACE7-41740BE99851}" srcOrd="2" destOrd="0" presId="urn:microsoft.com/office/officeart/2005/8/layout/radial3"/>
    <dgm:cxn modelId="{E8553EC7-89FE-4D7A-A549-1EF41B25DA29}" type="presParOf" srcId="{75827509-3F14-4445-B593-CB46BDAE3D92}" destId="{75C903CB-175F-42C3-92E7-32B9B47CA22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43BBB-0F2F-4224-A48F-24953031C27D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ID4096"/>
        </a:p>
      </dgm:t>
    </dgm:pt>
    <dgm:pt modelId="{9702B3AD-87F6-4DFE-82DB-004FDC9A7D1E}">
      <dgm:prSet phldrT="[Texte]" custT="1"/>
      <dgm:spPr>
        <a:xfrm>
          <a:off x="2611466" y="1008416"/>
          <a:ext cx="2337593" cy="2337593"/>
        </a:xfrm>
        <a:prstGeom prst="ellipse">
          <a:avLst/>
        </a:prstGeom>
        <a:solidFill>
          <a:srgbClr val="FFC845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DÉFIS</a:t>
          </a:r>
          <a:endParaRPr lang="LID4096" sz="41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2E57C9C8-F0C3-4723-96F1-D6ECD59EC591}" type="parTrans" cxnId="{2B6C64FB-797B-42B9-9F89-5CD9492AE266}">
      <dgm:prSet/>
      <dgm:spPr/>
      <dgm:t>
        <a:bodyPr/>
        <a:lstStyle/>
        <a:p>
          <a:endParaRPr lang="LID4096"/>
        </a:p>
      </dgm:t>
    </dgm:pt>
    <dgm:pt modelId="{733A4597-8ECB-4B05-BE1B-BF43ACC3EE7B}" type="sibTrans" cxnId="{2B6C64FB-797B-42B9-9F89-5CD9492AE266}">
      <dgm:prSet/>
      <dgm:spPr/>
      <dgm:t>
        <a:bodyPr/>
        <a:lstStyle/>
        <a:p>
          <a:endParaRPr lang="LID4096"/>
        </a:p>
      </dgm:t>
    </dgm:pt>
    <dgm:pt modelId="{670CF929-7BCC-489A-9CDC-1EFADBC6DF3D}">
      <dgm:prSet phldrT="[Texte]" custT="1"/>
      <dgm:spPr>
        <a:xfrm>
          <a:off x="2924645" y="-199098"/>
          <a:ext cx="1711235" cy="1711235"/>
        </a:xfrm>
        <a:prstGeom prst="ellipse">
          <a:avLst/>
        </a:prstGeom>
        <a:solidFill>
          <a:srgbClr val="FFC845">
            <a:alpha val="50000"/>
            <a:hueOff val="3795558"/>
            <a:satOff val="0"/>
            <a:lumOff val="78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Coordination de la mise en œuvre entre les deux programmes (PNLP &amp; PEV) et les partenaires</a:t>
          </a:r>
          <a:endParaRPr lang="LID4096" sz="18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3989EF15-D829-4A24-8EDF-A6D2DB664871}" type="parTrans" cxnId="{347D8CE0-709B-42EC-BF3D-5B4D9097DE12}">
      <dgm:prSet/>
      <dgm:spPr/>
      <dgm:t>
        <a:bodyPr/>
        <a:lstStyle/>
        <a:p>
          <a:endParaRPr lang="LID4096"/>
        </a:p>
      </dgm:t>
    </dgm:pt>
    <dgm:pt modelId="{6122D9C7-8D09-4BB7-8C0F-59163F637570}" type="sibTrans" cxnId="{347D8CE0-709B-42EC-BF3D-5B4D9097DE12}">
      <dgm:prSet/>
      <dgm:spPr/>
      <dgm:t>
        <a:bodyPr/>
        <a:lstStyle/>
        <a:p>
          <a:endParaRPr lang="LID4096"/>
        </a:p>
      </dgm:t>
    </dgm:pt>
    <dgm:pt modelId="{EA8033C7-39BD-4987-8123-353F2855C531}">
      <dgm:prSet phldrT="[Texte]" custT="1"/>
      <dgm:spPr>
        <a:xfrm>
          <a:off x="4370912" y="851675"/>
          <a:ext cx="1711235" cy="1711235"/>
        </a:xfrm>
        <a:prstGeom prst="ellipse">
          <a:avLst/>
        </a:prstGeom>
        <a:solidFill>
          <a:srgbClr val="FFC845">
            <a:alpha val="50000"/>
            <a:hueOff val="7591117"/>
            <a:satOff val="0"/>
            <a:lumOff val="156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8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Effectivité de la mutualisation en l’absence de financement</a:t>
          </a:r>
          <a:endParaRPr lang="LID4096" sz="1800" b="1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E83536B0-D232-463A-B3C9-84CCFCACCEF2}" type="parTrans" cxnId="{ED0DC207-C289-4FF6-9C06-90468D449AAF}">
      <dgm:prSet/>
      <dgm:spPr/>
      <dgm:t>
        <a:bodyPr/>
        <a:lstStyle/>
        <a:p>
          <a:endParaRPr lang="LID4096"/>
        </a:p>
      </dgm:t>
    </dgm:pt>
    <dgm:pt modelId="{F7CB3B43-9B06-4E5F-8649-1009E61C096C}" type="sibTrans" cxnId="{ED0DC207-C289-4FF6-9C06-90468D449AAF}">
      <dgm:prSet/>
      <dgm:spPr/>
      <dgm:t>
        <a:bodyPr/>
        <a:lstStyle/>
        <a:p>
          <a:endParaRPr lang="LID4096"/>
        </a:p>
      </dgm:t>
    </dgm:pt>
    <dgm:pt modelId="{79D331C9-BC47-4E02-8F98-6DC76C56D973}">
      <dgm:prSet phldrT="[Texte]" custT="1"/>
      <dgm:spPr>
        <a:xfrm>
          <a:off x="3818487" y="2551863"/>
          <a:ext cx="1711235" cy="1711235"/>
        </a:xfrm>
        <a:prstGeom prst="ellipse">
          <a:avLst/>
        </a:prstGeom>
        <a:solidFill>
          <a:srgbClr val="FFC845">
            <a:alpha val="50000"/>
            <a:hueOff val="11386675"/>
            <a:satOff val="0"/>
            <a:lumOff val="235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sz="18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Adhésion des bénéficiaires à l’initiative</a:t>
          </a:r>
          <a:endParaRPr lang="LID4096" sz="1800" b="1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0B8CF6A-B834-4E4B-B6E4-6F95CF55B6E6}" type="parTrans" cxnId="{B8DD0710-CDBF-432F-8ADF-69AB2B42B6CC}">
      <dgm:prSet/>
      <dgm:spPr/>
      <dgm:t>
        <a:bodyPr/>
        <a:lstStyle/>
        <a:p>
          <a:endParaRPr lang="LID4096"/>
        </a:p>
      </dgm:t>
    </dgm:pt>
    <dgm:pt modelId="{99F2645C-7753-4D8A-910A-23F24B149E33}" type="sibTrans" cxnId="{B8DD0710-CDBF-432F-8ADF-69AB2B42B6CC}">
      <dgm:prSet/>
      <dgm:spPr/>
      <dgm:t>
        <a:bodyPr/>
        <a:lstStyle/>
        <a:p>
          <a:endParaRPr lang="LID4096"/>
        </a:p>
      </dgm:t>
    </dgm:pt>
    <dgm:pt modelId="{28FF87DC-05B5-4B0A-B474-70AE7A2875B1}" type="pres">
      <dgm:prSet presAssocID="{B4543BBB-0F2F-4224-A48F-24953031C27D}" presName="composite" presStyleCnt="0">
        <dgm:presLayoutVars>
          <dgm:chMax val="1"/>
          <dgm:dir/>
          <dgm:resizeHandles val="exact"/>
        </dgm:presLayoutVars>
      </dgm:prSet>
      <dgm:spPr/>
    </dgm:pt>
    <dgm:pt modelId="{75827509-3F14-4445-B593-CB46BDAE3D92}" type="pres">
      <dgm:prSet presAssocID="{B4543BBB-0F2F-4224-A48F-24953031C27D}" presName="radial" presStyleCnt="0">
        <dgm:presLayoutVars>
          <dgm:animLvl val="ctr"/>
        </dgm:presLayoutVars>
      </dgm:prSet>
      <dgm:spPr/>
    </dgm:pt>
    <dgm:pt modelId="{12C6141F-3D1E-4847-A109-23F21FF71B4A}" type="pres">
      <dgm:prSet presAssocID="{9702B3AD-87F6-4DFE-82DB-004FDC9A7D1E}" presName="centerShape" presStyleLbl="vennNode1" presStyleIdx="0" presStyleCnt="4"/>
      <dgm:spPr/>
    </dgm:pt>
    <dgm:pt modelId="{9FBE26BB-1906-4B34-B559-BC1B58206B18}" type="pres">
      <dgm:prSet presAssocID="{670CF929-7BCC-489A-9CDC-1EFADBC6DF3D}" presName="node" presStyleLbl="vennNode1" presStyleIdx="1" presStyleCnt="4" custScaleX="161051" custScaleY="161051">
        <dgm:presLayoutVars>
          <dgm:bulletEnabled val="1"/>
        </dgm:presLayoutVars>
      </dgm:prSet>
      <dgm:spPr/>
    </dgm:pt>
    <dgm:pt modelId="{F93CD662-9ECE-49B2-ACE7-41740BE99851}" type="pres">
      <dgm:prSet presAssocID="{EA8033C7-39BD-4987-8123-353F2855C531}" presName="node" presStyleLbl="vennNode1" presStyleIdx="2" presStyleCnt="4" custScaleX="161051" custScaleY="161051">
        <dgm:presLayoutVars>
          <dgm:bulletEnabled val="1"/>
        </dgm:presLayoutVars>
      </dgm:prSet>
      <dgm:spPr/>
    </dgm:pt>
    <dgm:pt modelId="{75C903CB-175F-42C3-92E7-32B9B47CA22D}" type="pres">
      <dgm:prSet presAssocID="{79D331C9-BC47-4E02-8F98-6DC76C56D973}" presName="node" presStyleLbl="vennNode1" presStyleIdx="3" presStyleCnt="4" custScaleX="166664" custScaleY="161051">
        <dgm:presLayoutVars>
          <dgm:bulletEnabled val="1"/>
        </dgm:presLayoutVars>
      </dgm:prSet>
      <dgm:spPr/>
    </dgm:pt>
  </dgm:ptLst>
  <dgm:cxnLst>
    <dgm:cxn modelId="{ED0DC207-C289-4FF6-9C06-90468D449AAF}" srcId="{9702B3AD-87F6-4DFE-82DB-004FDC9A7D1E}" destId="{EA8033C7-39BD-4987-8123-353F2855C531}" srcOrd="1" destOrd="0" parTransId="{E83536B0-D232-463A-B3C9-84CCFCACCEF2}" sibTransId="{F7CB3B43-9B06-4E5F-8649-1009E61C096C}"/>
    <dgm:cxn modelId="{B8DD0710-CDBF-432F-8ADF-69AB2B42B6CC}" srcId="{9702B3AD-87F6-4DFE-82DB-004FDC9A7D1E}" destId="{79D331C9-BC47-4E02-8F98-6DC76C56D973}" srcOrd="2" destOrd="0" parTransId="{B0B8CF6A-B834-4E4B-B6E4-6F95CF55B6E6}" sibTransId="{99F2645C-7753-4D8A-910A-23F24B149E33}"/>
    <dgm:cxn modelId="{FE313F19-A038-4728-9D1C-E868DFFA8142}" type="presOf" srcId="{B4543BBB-0F2F-4224-A48F-24953031C27D}" destId="{28FF87DC-05B5-4B0A-B474-70AE7A2875B1}" srcOrd="0" destOrd="0" presId="urn:microsoft.com/office/officeart/2005/8/layout/radial3"/>
    <dgm:cxn modelId="{0F55D441-82DB-45A0-AED1-85DC8EC11E52}" type="presOf" srcId="{EA8033C7-39BD-4987-8123-353F2855C531}" destId="{F93CD662-9ECE-49B2-ACE7-41740BE99851}" srcOrd="0" destOrd="0" presId="urn:microsoft.com/office/officeart/2005/8/layout/radial3"/>
    <dgm:cxn modelId="{0CDAAA44-ED4B-439E-8D61-3D769596F73C}" type="presOf" srcId="{9702B3AD-87F6-4DFE-82DB-004FDC9A7D1E}" destId="{12C6141F-3D1E-4847-A109-23F21FF71B4A}" srcOrd="0" destOrd="0" presId="urn:microsoft.com/office/officeart/2005/8/layout/radial3"/>
    <dgm:cxn modelId="{D97F7B45-4F21-452D-970A-11E893CF2873}" type="presOf" srcId="{670CF929-7BCC-489A-9CDC-1EFADBC6DF3D}" destId="{9FBE26BB-1906-4B34-B559-BC1B58206B18}" srcOrd="0" destOrd="0" presId="urn:microsoft.com/office/officeart/2005/8/layout/radial3"/>
    <dgm:cxn modelId="{92649CCD-1B24-442D-B38E-B21711C2F712}" type="presOf" srcId="{79D331C9-BC47-4E02-8F98-6DC76C56D973}" destId="{75C903CB-175F-42C3-92E7-32B9B47CA22D}" srcOrd="0" destOrd="0" presId="urn:microsoft.com/office/officeart/2005/8/layout/radial3"/>
    <dgm:cxn modelId="{347D8CE0-709B-42EC-BF3D-5B4D9097DE12}" srcId="{9702B3AD-87F6-4DFE-82DB-004FDC9A7D1E}" destId="{670CF929-7BCC-489A-9CDC-1EFADBC6DF3D}" srcOrd="0" destOrd="0" parTransId="{3989EF15-D829-4A24-8EDF-A6D2DB664871}" sibTransId="{6122D9C7-8D09-4BB7-8C0F-59163F637570}"/>
    <dgm:cxn modelId="{2B6C64FB-797B-42B9-9F89-5CD9492AE266}" srcId="{B4543BBB-0F2F-4224-A48F-24953031C27D}" destId="{9702B3AD-87F6-4DFE-82DB-004FDC9A7D1E}" srcOrd="0" destOrd="0" parTransId="{2E57C9C8-F0C3-4723-96F1-D6ECD59EC591}" sibTransId="{733A4597-8ECB-4B05-BE1B-BF43ACC3EE7B}"/>
    <dgm:cxn modelId="{DFBF74FE-49DA-44A2-8F50-6F6ACEC57998}" type="presParOf" srcId="{28FF87DC-05B5-4B0A-B474-70AE7A2875B1}" destId="{75827509-3F14-4445-B593-CB46BDAE3D92}" srcOrd="0" destOrd="0" presId="urn:microsoft.com/office/officeart/2005/8/layout/radial3"/>
    <dgm:cxn modelId="{92F3BE51-60AF-458C-8097-1E319D866A50}" type="presParOf" srcId="{75827509-3F14-4445-B593-CB46BDAE3D92}" destId="{12C6141F-3D1E-4847-A109-23F21FF71B4A}" srcOrd="0" destOrd="0" presId="urn:microsoft.com/office/officeart/2005/8/layout/radial3"/>
    <dgm:cxn modelId="{0E301AD8-60AC-4730-ABEE-295BA7EAEBE4}" type="presParOf" srcId="{75827509-3F14-4445-B593-CB46BDAE3D92}" destId="{9FBE26BB-1906-4B34-B559-BC1B58206B18}" srcOrd="1" destOrd="0" presId="urn:microsoft.com/office/officeart/2005/8/layout/radial3"/>
    <dgm:cxn modelId="{3E07D258-5349-485E-913E-2515421BD28A}" type="presParOf" srcId="{75827509-3F14-4445-B593-CB46BDAE3D92}" destId="{F93CD662-9ECE-49B2-ACE7-41740BE99851}" srcOrd="2" destOrd="0" presId="urn:microsoft.com/office/officeart/2005/8/layout/radial3"/>
    <dgm:cxn modelId="{E8553EC7-89FE-4D7A-A549-1EF41B25DA29}" type="presParOf" srcId="{75827509-3F14-4445-B593-CB46BDAE3D92}" destId="{75C903CB-175F-42C3-92E7-32B9B47CA22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141F-3D1E-4847-A109-23F21FF71B4A}">
      <dsp:nvSpPr>
        <dsp:cNvPr id="0" name=""/>
        <dsp:cNvSpPr/>
      </dsp:nvSpPr>
      <dsp:spPr>
        <a:xfrm>
          <a:off x="2214643" y="1436461"/>
          <a:ext cx="3013731" cy="3013731"/>
        </a:xfrm>
        <a:prstGeom prst="ellipse">
          <a:avLst/>
        </a:prstGeom>
        <a:solidFill>
          <a:srgbClr val="FFC845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DÉFIS</a:t>
          </a:r>
          <a:endParaRPr lang="LID4096" sz="41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655994" y="1877812"/>
        <a:ext cx="2131029" cy="2131029"/>
      </dsp:txXfrm>
    </dsp:sp>
    <dsp:sp modelId="{9FBE26BB-1906-4B34-B559-BC1B58206B18}">
      <dsp:nvSpPr>
        <dsp:cNvPr id="0" name=""/>
        <dsp:cNvSpPr/>
      </dsp:nvSpPr>
      <dsp:spPr>
        <a:xfrm>
          <a:off x="2508098" y="-230797"/>
          <a:ext cx="2426822" cy="2426822"/>
        </a:xfrm>
        <a:prstGeom prst="ellipse">
          <a:avLst/>
        </a:prstGeom>
        <a:solidFill>
          <a:srgbClr val="FFC845">
            <a:alpha val="50000"/>
            <a:hueOff val="3795558"/>
            <a:satOff val="0"/>
            <a:lumOff val="78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Comment assurer la digitalisation de la collecte des données individuelles en maintenant l’approche de collecte traditionnelle (Outils papiers)</a:t>
          </a:r>
          <a:endParaRPr lang="LID4096" sz="1400" b="1" kern="1200" dirty="0">
            <a:solidFill>
              <a:srgbClr val="000000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LID4096" sz="14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863498" y="124603"/>
        <a:ext cx="1716022" cy="1716022"/>
      </dsp:txXfrm>
    </dsp:sp>
    <dsp:sp modelId="{F93CD662-9ECE-49B2-ACE7-41740BE99851}">
      <dsp:nvSpPr>
        <dsp:cNvPr id="0" name=""/>
        <dsp:cNvSpPr/>
      </dsp:nvSpPr>
      <dsp:spPr>
        <a:xfrm>
          <a:off x="4206126" y="2710272"/>
          <a:ext cx="2426822" cy="2426822"/>
        </a:xfrm>
        <a:prstGeom prst="ellipse">
          <a:avLst/>
        </a:prstGeom>
        <a:solidFill>
          <a:srgbClr val="FFC845">
            <a:alpha val="50000"/>
            <a:hueOff val="7591117"/>
            <a:satOff val="0"/>
            <a:lumOff val="156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Comment améliorer la supervision de la campagne ?</a:t>
          </a:r>
          <a:endParaRPr lang="LID4096" sz="14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4561526" y="3065672"/>
        <a:ext cx="1716022" cy="1716022"/>
      </dsp:txXfrm>
    </dsp:sp>
    <dsp:sp modelId="{75C903CB-175F-42C3-92E7-32B9B47CA22D}">
      <dsp:nvSpPr>
        <dsp:cNvPr id="0" name=""/>
        <dsp:cNvSpPr/>
      </dsp:nvSpPr>
      <dsp:spPr>
        <a:xfrm>
          <a:off x="810070" y="2710272"/>
          <a:ext cx="2426822" cy="2426822"/>
        </a:xfrm>
        <a:prstGeom prst="ellipse">
          <a:avLst/>
        </a:prstGeom>
        <a:solidFill>
          <a:srgbClr val="FFC845">
            <a:alpha val="50000"/>
            <a:hueOff val="11386675"/>
            <a:satOff val="0"/>
            <a:lumOff val="235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Comment assurer la complétude des données CPS dans les outils digitaux</a:t>
          </a:r>
          <a:endParaRPr lang="LID4096" sz="1400" b="1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LID4096" sz="14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1165470" y="3065672"/>
        <a:ext cx="1716022" cy="171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141F-3D1E-4847-A109-23F21FF71B4A}">
      <dsp:nvSpPr>
        <dsp:cNvPr id="0" name=""/>
        <dsp:cNvSpPr/>
      </dsp:nvSpPr>
      <dsp:spPr>
        <a:xfrm>
          <a:off x="1965268" y="1484121"/>
          <a:ext cx="3113724" cy="3113724"/>
        </a:xfrm>
        <a:prstGeom prst="ellipse">
          <a:avLst/>
        </a:prstGeom>
        <a:solidFill>
          <a:srgbClr val="FFC845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DÉFIS</a:t>
          </a:r>
          <a:endParaRPr lang="LID4096" sz="41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421262" y="1940115"/>
        <a:ext cx="2201736" cy="2201736"/>
      </dsp:txXfrm>
    </dsp:sp>
    <dsp:sp modelId="{9FBE26BB-1906-4B34-B559-BC1B58206B18}">
      <dsp:nvSpPr>
        <dsp:cNvPr id="0" name=""/>
        <dsp:cNvSpPr/>
      </dsp:nvSpPr>
      <dsp:spPr>
        <a:xfrm>
          <a:off x="2268459" y="-238455"/>
          <a:ext cx="2507342" cy="2507342"/>
        </a:xfrm>
        <a:prstGeom prst="ellipse">
          <a:avLst/>
        </a:prstGeom>
        <a:solidFill>
          <a:srgbClr val="FFC845">
            <a:alpha val="50000"/>
            <a:hueOff val="3795558"/>
            <a:satOff val="0"/>
            <a:lumOff val="78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Coordination de la mise en œuvre entre les deux programmes (PNLP &amp; PEV) et les partenaires</a:t>
          </a:r>
          <a:endParaRPr lang="LID4096" sz="18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635651" y="128737"/>
        <a:ext cx="1772958" cy="1772958"/>
      </dsp:txXfrm>
    </dsp:sp>
    <dsp:sp modelId="{F93CD662-9ECE-49B2-ACE7-41740BE99851}">
      <dsp:nvSpPr>
        <dsp:cNvPr id="0" name=""/>
        <dsp:cNvSpPr/>
      </dsp:nvSpPr>
      <dsp:spPr>
        <a:xfrm>
          <a:off x="4022826" y="2800197"/>
          <a:ext cx="2507342" cy="2507342"/>
        </a:xfrm>
        <a:prstGeom prst="ellipse">
          <a:avLst/>
        </a:prstGeom>
        <a:solidFill>
          <a:srgbClr val="FFC845">
            <a:alpha val="50000"/>
            <a:hueOff val="7591117"/>
            <a:satOff val="0"/>
            <a:lumOff val="156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8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Effectivité de la mutualisation en l’absence de financement</a:t>
          </a:r>
          <a:endParaRPr lang="LID4096" sz="18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4390018" y="3167389"/>
        <a:ext cx="1772958" cy="1772958"/>
      </dsp:txXfrm>
    </dsp:sp>
    <dsp:sp modelId="{75C903CB-175F-42C3-92E7-32B9B47CA22D}">
      <dsp:nvSpPr>
        <dsp:cNvPr id="0" name=""/>
        <dsp:cNvSpPr/>
      </dsp:nvSpPr>
      <dsp:spPr>
        <a:xfrm>
          <a:off x="470399" y="2800197"/>
          <a:ext cx="2594728" cy="2507342"/>
        </a:xfrm>
        <a:prstGeom prst="ellipse">
          <a:avLst/>
        </a:prstGeom>
        <a:solidFill>
          <a:srgbClr val="FFC845">
            <a:alpha val="50000"/>
            <a:hueOff val="11386675"/>
            <a:satOff val="0"/>
            <a:lumOff val="235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8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Adhésion des bénéficiaires à l’initiative</a:t>
          </a:r>
          <a:endParaRPr lang="LID4096" sz="1800" b="1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50388" y="3167389"/>
        <a:ext cx="1834750" cy="1772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E24A-AF3B-446B-AB26-A4D1A88A2B3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BCAC-008E-4E01-93DB-1EABB6BD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04;g207aaa14ad4_0_4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g207aaa14ad4_0_4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12;g2073e6c94da_0_11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g2073e6c94da_0_11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12;g2073e6c94da_0_11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g2073e6c94da_0_11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87751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21;g2073e6c94da_0_12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222;g2073e6c94da_0_12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15043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2253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49924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39;g2073e6c94da_0_14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g2073e6c94da_0_14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207aaa14ad4_0_3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6;g2073e6c94da_0_54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g2073e6c94da_0_54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207aaa14ad4_0_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Le suivi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journalier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des couvertures, des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effets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secondaires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,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rattrapage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dans les zones de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faibles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couverture; Harmonisation des approaches pour les réunions journalières  </a:t>
            </a:r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g2073e6c94da_0_6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42;g2073e6c94da_0_7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g2073e6c94da_0_7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6;g2073e6c94da_0_54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g2073e6c94da_0_54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0665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E2CD-143A-0DBA-A762-51459729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F9728-0646-E202-12F6-713AE370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BB9D-D2D8-8FC1-BBA2-21BFEFFF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6899-292C-45C8-A5E2-BABC8B39B6E1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53B4-DA82-254B-0901-D922B933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F91D-1382-0416-B66C-27A777D7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761A-839A-E786-6E74-E267B1FD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33602-FDC7-7A42-4689-F07F78835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83D4-D9C6-590B-1E6D-A04E73D0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28D-1E99-40D5-8211-56281ECC4C70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50137-F70C-153C-9FE2-D313858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F14E-F6D6-AD9E-15EC-7E2F795A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F7894-9372-090A-2D97-AD0FD2082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FEBF9-C98A-4804-0602-1759208CE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67C8-0DB6-0DA4-5B46-A3309039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033F-1757-4284-AB73-6A1FE9D10006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0A53-5998-2429-AAB1-FC421BEA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83EC-B9ED-E361-BE75-A6C7BAFF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2D7C-6218-4CA4-3B40-716F4D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D333-1C11-73FB-F1FA-42B0D47D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D3CA-2036-1508-1BEE-1F79889E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8C5E-D1D7-41AE-B353-BA2CF01B8F60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16AD9-AD00-958B-900B-690AA44A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21F2-1229-A7A0-3396-26B33769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8F31-837B-2BCC-EE07-AF1EC327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EF094-818F-12FA-5207-66E71562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EEF9-7115-7B1A-B3E5-2297B91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22CC-79F0-4DCB-8A22-72E6DC4FFEEF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F485-A73E-1C7F-DEC3-58BCD2DB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B007-A808-1430-FFF2-7F225439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B158-904F-59FC-5966-3F76DEA8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ED95-E11A-A4F3-FEF5-54E649065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FE09D-8F4D-A556-93A8-F68C900B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4999B-95F3-E716-E160-3026A9B1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7384-A4A4-44BC-9111-7C056613A0F9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FE526-B252-E080-3CEC-3A685286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D3443-3FE9-FFDA-385F-256C86D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5245-85AC-33D6-5B49-2B132F60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A99F-C147-D5B0-115B-7BA4B99D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DE66-86F5-36DE-DF51-1667E21DD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65AFD-3810-7642-F2FB-DBDFBEEC1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3E76D-8A7F-3034-437C-DE2FCF162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2CE42-D801-74F8-5FF8-2F812E54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0393-2395-490B-8ED9-7DFC5B5579CA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8C0AB-F493-8234-4E87-C8961B91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B27F2-4C6B-6CB2-B628-688181DA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728" y="6395678"/>
            <a:ext cx="489155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30070C-505A-41B9-A6E7-8A065D6B3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0774-4786-3179-9809-BD49158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1E818-AF24-9125-E6F5-84C9022E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6310-7CEF-4110-A022-FDB17A6A60E1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D8726-F816-9E88-0404-F4FF7493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7708B-B1A7-3CC8-27BA-23482FA0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D6D0C-9D39-CE67-EFA2-331AACC7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F69-21F2-4C2C-8F3B-7AA3380D4875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0121E-D37E-4C57-ABBC-9598175F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3629B-3202-CA2C-536A-E8E2A6CC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D224-84C0-6F2E-16D7-C6B9E48C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7BEE-5FD1-71B0-765C-DCD456F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C712-61D6-C40E-00FE-71A32283A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5FF2-00BF-81C0-0AF5-57E61926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258E-FB49-450E-AF70-DE6047BF0655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12D94-13F4-51BC-BB4B-324EAF0A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6EB93-EE15-9273-1D36-2CAB557B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3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3EDD-6FEF-2097-802F-9D8961D7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44279-EBD7-8B37-5F1A-E2CF3D619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29282-BC67-E2DE-2DC4-2A905CF36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79DA7-1E4F-2EF9-1860-8259AC4F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901A-025C-4B54-B327-9EED0B77E923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BFD04-A849-2EE3-0328-4F35EA8F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8E70-552F-A5A7-3337-BC6D7614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CE3E2-C7A1-C5B9-3751-9FD49686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0356-B955-8B86-DBCA-1B8EC114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8B5E-C84F-4CD5-BEBE-B67BDA72C3D5}" type="datetime1">
              <a:rPr lang="en-US" smtClean="0"/>
              <a:t>2/27/2024</a:t>
            </a:fld>
            <a:endParaRPr lang="en-US"/>
          </a:p>
        </p:txBody>
      </p:sp>
      <p:sp>
        <p:nvSpPr>
          <p:cNvPr id="9" name="Google Shape;120;g2073e6c94da_0_54">
            <a:extLst>
              <a:ext uri="{FF2B5EF4-FFF2-40B4-BE49-F238E27FC236}">
                <a16:creationId xmlns:a16="http://schemas.microsoft.com/office/drawing/2014/main" id="{16AFB07F-93EA-26E7-CC30-3FFB2DD9661E}"/>
              </a:ext>
            </a:extLst>
          </p:cNvPr>
          <p:cNvSpPr/>
          <p:nvPr userDrawn="1"/>
        </p:nvSpPr>
        <p:spPr>
          <a:xfrm>
            <a:off x="7681456" y="136525"/>
            <a:ext cx="4284401" cy="1005492"/>
          </a:xfrm>
          <a:prstGeom prst="rightArrow">
            <a:avLst>
              <a:gd name="adj1" fmla="val 75000"/>
              <a:gd name="adj2" fmla="val 49999"/>
            </a:avLst>
          </a:prstGeom>
          <a:solidFill>
            <a:srgbClr val="D9D2E9"/>
          </a:solidFill>
          <a:ln w="25400" cap="flat" cmpd="sng">
            <a:solidFill>
              <a:srgbClr val="CFD7E7">
                <a:alpha val="8941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/>
          <a:lstStyle/>
          <a:p>
            <a:pPr>
              <a:buNone/>
            </a:pPr>
            <a:endParaRPr lang="en-US"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53E6-0A00-5C9F-D05D-708540B17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DADF-2F04-B319-112B-7657B4AE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070C-505A-41B9-A6E7-8A065D6B3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20FCA-4937-DB66-934B-730D05465F49}"/>
              </a:ext>
            </a:extLst>
          </p:cNvPr>
          <p:cNvSpPr/>
          <p:nvPr userDrawn="1"/>
        </p:nvSpPr>
        <p:spPr>
          <a:xfrm>
            <a:off x="226142" y="19666"/>
            <a:ext cx="7455314" cy="123886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76A785-EA5E-CB5D-5A90-BCFBA9CBD0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29649" y="511279"/>
            <a:ext cx="157014" cy="23597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1FBBE-7931-1FF3-C62A-E4FCACB8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78660"/>
            <a:ext cx="7396318" cy="1101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6642A6-7819-2DB5-1B22-1270AE585C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12005338" y="521112"/>
            <a:ext cx="157014" cy="2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erpetua" panose="02020502060401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comments" Target="../comments/comment1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51.gif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comments" Target="../comments/comment2.xml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30EAFD67-AA3C-9DAC-2EC8-D09F4FF2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303" y="3382559"/>
            <a:ext cx="467658" cy="649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B4B009-AF98-DA3A-822D-CA11871D5A13}"/>
              </a:ext>
            </a:extLst>
          </p:cNvPr>
          <p:cNvSpPr txBox="1"/>
          <p:nvPr/>
        </p:nvSpPr>
        <p:spPr>
          <a:xfrm>
            <a:off x="2310091" y="5370153"/>
            <a:ext cx="7646276" cy="523220"/>
          </a:xfrm>
          <a:prstGeom prst="rect">
            <a:avLst/>
          </a:prstGeom>
          <a:noFill/>
          <a:ln w="952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Presentateur</a:t>
            </a:r>
            <a:r>
              <a:rPr lang="en-US" sz="20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 </a:t>
            </a:r>
            <a:r>
              <a:rPr lang="en-US" sz="2400" noProof="1">
                <a:solidFill>
                  <a:schemeClr val="dk1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:  </a:t>
            </a:r>
            <a:r>
              <a:rPr lang="en-US" sz="2800" b="1" i="1" noProof="1">
                <a:solidFill>
                  <a:schemeClr val="dk1"/>
                </a:solidFill>
                <a:latin typeface="Perpetua" panose="02020502060401020303" pitchFamily="18" charset="0"/>
                <a:ea typeface="Arial" panose="020B0604020202020204"/>
                <a:cs typeface="Arial" panose="020B0604020202020204"/>
              </a:rPr>
              <a:t>Dr Yaya BARRY, Point Focal CPS au PNLP</a:t>
            </a:r>
            <a:endParaRPr lang="en-US" sz="2000" b="1" i="1" noProof="1">
              <a:solidFill>
                <a:schemeClr val="dk1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AFD04F5D-EEE4-99F2-E642-F375F6706937}"/>
              </a:ext>
            </a:extLst>
          </p:cNvPr>
          <p:cNvSpPr txBox="1"/>
          <p:nvPr/>
        </p:nvSpPr>
        <p:spPr>
          <a:xfrm>
            <a:off x="649735" y="2670557"/>
            <a:ext cx="10892528" cy="2079933"/>
          </a:xfrm>
          <a:prstGeom prst="rect">
            <a:avLst/>
          </a:prstGeom>
          <a:solidFill>
            <a:srgbClr val="007A5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30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CHIMIOPRÉVENTION DU PALUDISME SAISONNIER</a:t>
            </a:r>
            <a:r>
              <a:rPr lang="fr-FR" sz="32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</a:t>
            </a:r>
            <a:r>
              <a:rPr lang="en-US" altLang="fr-FR" sz="32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CPS</a:t>
            </a:r>
            <a:r>
              <a:rPr lang="fr-FR" sz="32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</a:p>
          <a:p>
            <a:pPr marR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3200" b="1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Campagne 2023</a:t>
            </a:r>
            <a:endParaRPr sz="3200" cap="none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R="0" fontAlgn="auto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32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3200" i="1" cap="none" noProof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91;p1">
            <a:extLst>
              <a:ext uri="{FF2B5EF4-FFF2-40B4-BE49-F238E27FC236}">
                <a16:creationId xmlns:a16="http://schemas.microsoft.com/office/drawing/2014/main" id="{F162D108-9FDA-C005-24D4-24F57C34D498}"/>
              </a:ext>
            </a:extLst>
          </p:cNvPr>
          <p:cNvSpPr txBox="1"/>
          <p:nvPr/>
        </p:nvSpPr>
        <p:spPr>
          <a:xfrm>
            <a:off x="4065537" y="4239350"/>
            <a:ext cx="4135384" cy="5169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3200" b="1" noProof="1">
                <a:solidFill>
                  <a:schemeClr val="dk1"/>
                </a:solidFill>
                <a:cs typeface="Arial" panose="020B0604020202020204"/>
              </a:rPr>
              <a:t>République de Guinée</a:t>
            </a:r>
            <a:r>
              <a:rPr lang="fr-FR" sz="3200" b="1" cap="none" noProof="1">
                <a:solidFill>
                  <a:schemeClr val="dk1"/>
                </a:solidFill>
                <a:cs typeface="Arial" panose="020B0604020202020204"/>
                <a:sym typeface="Arial" panose="020B0604020202020204"/>
              </a:rPr>
              <a:t> </a:t>
            </a:r>
            <a:endParaRPr sz="3200" b="1" noProof="1">
              <a:solidFill>
                <a:schemeClr val="dk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84EAB14-D90D-95FD-9A7C-3C686A63F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639060" y="3382558"/>
            <a:ext cx="456148" cy="649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E318B68-C35A-48F6-9BC1-0F8B38E397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0831" r="5884" b="7526"/>
          <a:stretch/>
        </p:blipFill>
        <p:spPr bwMode="auto">
          <a:xfrm>
            <a:off x="1930534" y="6409424"/>
            <a:ext cx="2024243" cy="40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E78F392-730D-4B55-8009-A20E71E596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4" y="6409424"/>
            <a:ext cx="934681" cy="4280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0E5A94-8C80-447B-B5BC-0EB1FDC07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36" y="6305464"/>
            <a:ext cx="2024244" cy="50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78D8A8-811C-4B9A-93A5-757AF2CBE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" y="6121974"/>
            <a:ext cx="914766" cy="7154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EB1B8D-A7DC-4B49-814B-81B23CFAE5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0" b="26364"/>
          <a:stretch/>
        </p:blipFill>
        <p:spPr bwMode="auto">
          <a:xfrm>
            <a:off x="11406979" y="6316144"/>
            <a:ext cx="785021" cy="46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246172-1ED1-C55A-9DCF-6BFC96516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3032" y="6352434"/>
            <a:ext cx="2295827" cy="46271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0CDB1EF-32EC-AB78-A3B8-F9E81307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7" y="6298202"/>
            <a:ext cx="891939" cy="5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C9F884-5A60-1C98-EBAA-D98941057A20}"/>
              </a:ext>
            </a:extLst>
          </p:cNvPr>
          <p:cNvSpPr/>
          <p:nvPr/>
        </p:nvSpPr>
        <p:spPr>
          <a:xfrm>
            <a:off x="0" y="-11024"/>
            <a:ext cx="12191999" cy="184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79D718A-7686-2F5B-B34B-CBDEA640C6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" y="115607"/>
            <a:ext cx="598862" cy="70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3E70C0-63AB-553A-3C99-7C3B0B6B02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07" y="50118"/>
            <a:ext cx="678815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Une image contenant texte, dessin humoristique, clipart, illustration&#10;&#10;Description générée automatiquement">
            <a:extLst>
              <a:ext uri="{FF2B5EF4-FFF2-40B4-BE49-F238E27FC236}">
                <a16:creationId xmlns:a16="http://schemas.microsoft.com/office/drawing/2014/main" id="{8E188EE3-90AD-8A29-CF23-FEEC4D7AFB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87" y="115607"/>
            <a:ext cx="996208" cy="950510"/>
          </a:xfrm>
          <a:prstGeom prst="rect">
            <a:avLst/>
          </a:prstGeom>
        </p:spPr>
      </p:pic>
      <p:sp>
        <p:nvSpPr>
          <p:cNvPr id="21" name="Google Shape;93;p1">
            <a:extLst>
              <a:ext uri="{FF2B5EF4-FFF2-40B4-BE49-F238E27FC236}">
                <a16:creationId xmlns:a16="http://schemas.microsoft.com/office/drawing/2014/main" id="{F64C1505-CF0C-DE9D-C48E-2E53D9F7C6A4}"/>
              </a:ext>
            </a:extLst>
          </p:cNvPr>
          <p:cNvSpPr txBox="1"/>
          <p:nvPr/>
        </p:nvSpPr>
        <p:spPr>
          <a:xfrm>
            <a:off x="24436" y="1281625"/>
            <a:ext cx="12167563" cy="1100778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5</a:t>
            </a:r>
            <a:r>
              <a:rPr lang="fr-FR" sz="3400" b="1" baseline="30000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ÈME</a:t>
            </a: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RÉUNION ANNUELLE DE L'ALLIANCE </a:t>
            </a:r>
            <a:r>
              <a:rPr lang="fr-FR" alt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DU 27 AU 29 FEVRIER 2024 A ABUJA (NIGERIA)</a:t>
            </a:r>
            <a:endParaRPr lang="fr-FR" sz="3400" b="1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5A92CA06-C192-6419-A631-4CCC1DA4BDA2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6338308" y="6255634"/>
            <a:ext cx="1804121" cy="523220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D4748-4E4D-0C39-B2A2-A314208C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77" y="6418458"/>
            <a:ext cx="636642" cy="365800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00;g207aaa14ad4_0_32">
            <a:extLst>
              <a:ext uri="{FF2B5EF4-FFF2-40B4-BE49-F238E27FC236}">
                <a16:creationId xmlns:a16="http://schemas.microsoft.com/office/drawing/2014/main" id="{194BD35F-C34A-EA3E-29AD-3517C4F90620}"/>
              </a:ext>
            </a:extLst>
          </p:cNvPr>
          <p:cNvSpPr/>
          <p:nvPr/>
        </p:nvSpPr>
        <p:spPr>
          <a:xfrm>
            <a:off x="388376" y="171627"/>
            <a:ext cx="7245801" cy="982005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45D7E-9859-C7D3-F4AD-C021584321AB}"/>
              </a:ext>
            </a:extLst>
          </p:cNvPr>
          <p:cNvSpPr txBox="1"/>
          <p:nvPr/>
        </p:nvSpPr>
        <p:spPr>
          <a:xfrm>
            <a:off x="206642" y="1691217"/>
            <a:ext cx="11779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fr-FR" altLang="fr-FR" sz="24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m</a:t>
            </a:r>
            <a:r>
              <a:rPr lang="fr-FR" sz="24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aîtrise</a:t>
            </a:r>
            <a:r>
              <a:rPr lang="fr-FR" altLang="fr-FR" sz="24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fr-FR" sz="24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des coûts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76C73-9F90-7C2E-F9D7-D9FB9DAD6D0B}"/>
              </a:ext>
            </a:extLst>
          </p:cNvPr>
          <p:cNvSpPr txBox="1"/>
          <p:nvPr/>
        </p:nvSpPr>
        <p:spPr>
          <a:xfrm>
            <a:off x="127816" y="2615379"/>
            <a:ext cx="11169449" cy="21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Amélioration d’autres indicateurs (PNLP, PEV, SR) à travers la campagne CPS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Faible contribution de l’Etat dans le financement de la CPS/mutualisation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Gérer les interférences avec les autres interventions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373C7-3A49-5523-F472-B5FE8984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048" y="6492875"/>
            <a:ext cx="505952" cy="365125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100;g207aaa14ad4_0_32">
            <a:extLst>
              <a:ext uri="{FF2B5EF4-FFF2-40B4-BE49-F238E27FC236}">
                <a16:creationId xmlns:a16="http://schemas.microsoft.com/office/drawing/2014/main" id="{D6FFF17F-4E0F-BC2B-31CB-7EC9E13CED1D}"/>
              </a:ext>
            </a:extLst>
          </p:cNvPr>
          <p:cNvSpPr/>
          <p:nvPr/>
        </p:nvSpPr>
        <p:spPr>
          <a:xfrm>
            <a:off x="388375" y="197967"/>
            <a:ext cx="7224537" cy="80367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409A6C9C-5C9B-50F4-2E9B-D45C25D637A8}"/>
              </a:ext>
            </a:extLst>
          </p:cNvPr>
          <p:cNvSpPr txBox="1"/>
          <p:nvPr/>
        </p:nvSpPr>
        <p:spPr>
          <a:xfrm>
            <a:off x="388375" y="1347742"/>
            <a:ext cx="8952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8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? 1/2</a:t>
            </a:r>
          </a:p>
        </p:txBody>
      </p:sp>
      <p:sp>
        <p:nvSpPr>
          <p:cNvPr id="26" name="Google Shape;168;p3">
            <a:extLst>
              <a:ext uri="{FF2B5EF4-FFF2-40B4-BE49-F238E27FC236}">
                <a16:creationId xmlns:a16="http://schemas.microsoft.com/office/drawing/2014/main" id="{A84BD37D-CBD0-8D2A-AD2B-0D2F61F8F12B}"/>
              </a:ext>
            </a:extLst>
          </p:cNvPr>
          <p:cNvSpPr/>
          <p:nvPr/>
        </p:nvSpPr>
        <p:spPr>
          <a:xfrm>
            <a:off x="505952" y="2656242"/>
            <a:ext cx="5493728" cy="1631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tx1"/>
              </a:buClr>
              <a:buSzPts val="1500"/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 Narrow" panose="020B0606020202030204" pitchFamily="34" charset="0"/>
              </a:rPr>
              <a:t>Période</a:t>
            </a:r>
            <a:r>
              <a:rPr lang="fr-FR" sz="2000" dirty="0">
                <a:latin typeface="Arial Narrow" panose="020B0606020202030204" pitchFamily="34" charset="0"/>
              </a:rPr>
              <a:t> : 3</a:t>
            </a:r>
            <a:r>
              <a:rPr lang="fr-FR" sz="2000" baseline="30000" dirty="0">
                <a:latin typeface="Arial Narrow" panose="020B0606020202030204" pitchFamily="34" charset="0"/>
              </a:rPr>
              <a:t>ème</a:t>
            </a:r>
            <a:r>
              <a:rPr lang="fr-FR" sz="2000" dirty="0">
                <a:latin typeface="Arial Narrow" panose="020B0606020202030204" pitchFamily="34" charset="0"/>
              </a:rPr>
              <a:t> et 4</a:t>
            </a:r>
            <a:r>
              <a:rPr lang="fr-FR" sz="2000" baseline="30000" dirty="0">
                <a:latin typeface="Arial Narrow" panose="020B0606020202030204" pitchFamily="34" charset="0"/>
              </a:rPr>
              <a:t>ème</a:t>
            </a:r>
            <a:r>
              <a:rPr lang="fr-FR" sz="2000" dirty="0">
                <a:latin typeface="Arial Narrow" panose="020B0606020202030204" pitchFamily="34" charset="0"/>
              </a:rPr>
              <a:t> cycles CPS 2023</a:t>
            </a:r>
          </a:p>
          <a:p>
            <a:pPr marL="342900" indent="-342900">
              <a:buClr>
                <a:schemeClr val="tx1"/>
              </a:buClr>
              <a:buSzPts val="1500"/>
              <a:buFont typeface="Wingdings" panose="05000000000000000000" pitchFamily="2" charset="2"/>
              <a:buChar char="v"/>
            </a:pPr>
            <a:endParaRPr lang="fr-FR" sz="2000" b="1" dirty="0">
              <a:latin typeface="Arial Narrow" panose="020B0606020202030204" pitchFamily="34" charset="0"/>
            </a:endParaRPr>
          </a:p>
          <a:p>
            <a:pPr marL="342900" indent="-342900">
              <a:buClr>
                <a:schemeClr val="tx1"/>
              </a:buClr>
              <a:buSzPts val="1500"/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 Narrow" panose="020B0606020202030204" pitchFamily="34" charset="0"/>
              </a:rPr>
              <a:t>Cibles</a:t>
            </a:r>
            <a:r>
              <a:rPr lang="fr-FR" sz="2000" dirty="0">
                <a:latin typeface="Arial Narrow" panose="020B0606020202030204" pitchFamily="34" charset="0"/>
              </a:rPr>
              <a:t> : </a:t>
            </a:r>
          </a:p>
          <a:p>
            <a:pPr marL="628628" lvl="1" indent="-285736">
              <a:buClr>
                <a:schemeClr val="tx1"/>
              </a:buClr>
              <a:buSzPts val="1500"/>
              <a:buFont typeface="Arial" panose="020B0604020202020204" pitchFamily="34" charset="0"/>
              <a:buChar char="•"/>
            </a:pPr>
            <a:r>
              <a:rPr lang="fr-FR" sz="2000" dirty="0">
                <a:latin typeface="Arial Narrow" panose="020B0606020202030204" pitchFamily="34" charset="0"/>
              </a:rPr>
              <a:t>&lt; 5 ans et femmes enceintes (PEV)</a:t>
            </a:r>
          </a:p>
        </p:txBody>
      </p:sp>
      <p:sp>
        <p:nvSpPr>
          <p:cNvPr id="27" name="Google Shape;169;p3">
            <a:extLst>
              <a:ext uri="{FF2B5EF4-FFF2-40B4-BE49-F238E27FC236}">
                <a16:creationId xmlns:a16="http://schemas.microsoft.com/office/drawing/2014/main" id="{0DC1F44D-BBF2-350E-1C5C-6F8358C012B0}"/>
              </a:ext>
            </a:extLst>
          </p:cNvPr>
          <p:cNvSpPr/>
          <p:nvPr/>
        </p:nvSpPr>
        <p:spPr>
          <a:xfrm>
            <a:off x="6032685" y="2667623"/>
            <a:ext cx="5549714" cy="1631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ts val="1500"/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 Narrow" panose="020B0606020202030204" pitchFamily="34" charset="0"/>
                <a:sym typeface="Calibri"/>
              </a:rPr>
              <a:t>Parties prenantes </a:t>
            </a:r>
            <a:r>
              <a:rPr lang="fr-FR" sz="2000" dirty="0">
                <a:latin typeface="Arial Narrow" panose="020B0606020202030204" pitchFamily="34" charset="0"/>
                <a:sym typeface="Calibri"/>
              </a:rPr>
              <a:t>: PNLP, IRS, DPS, superviseurs de proximité, agents distributeurs, leaders communautaires, communauté et PTF</a:t>
            </a:r>
          </a:p>
        </p:txBody>
      </p:sp>
      <p:sp>
        <p:nvSpPr>
          <p:cNvPr id="28" name="Google Shape;171;p3">
            <a:extLst>
              <a:ext uri="{FF2B5EF4-FFF2-40B4-BE49-F238E27FC236}">
                <a16:creationId xmlns:a16="http://schemas.microsoft.com/office/drawing/2014/main" id="{5AC1939D-07FC-F631-339A-CEB55B4F6137}"/>
              </a:ext>
            </a:extLst>
          </p:cNvPr>
          <p:cNvSpPr/>
          <p:nvPr/>
        </p:nvSpPr>
        <p:spPr>
          <a:xfrm>
            <a:off x="388376" y="4371588"/>
            <a:ext cx="11092971" cy="35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 Narrow" panose="020B0606020202030204" pitchFamily="34" charset="0"/>
                <a:cs typeface="Arial"/>
              </a:rPr>
              <a:t>PHASE PREPARATOIRE</a:t>
            </a:r>
            <a:endParaRPr sz="2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9" name="Google Shape;172;p3">
            <a:extLst>
              <a:ext uri="{FF2B5EF4-FFF2-40B4-BE49-F238E27FC236}">
                <a16:creationId xmlns:a16="http://schemas.microsoft.com/office/drawing/2014/main" id="{E11C9306-EE6F-D980-3B36-DE00ABF59890}"/>
              </a:ext>
            </a:extLst>
          </p:cNvPr>
          <p:cNvSpPr/>
          <p:nvPr/>
        </p:nvSpPr>
        <p:spPr>
          <a:xfrm>
            <a:off x="505952" y="4798142"/>
            <a:ext cx="11076448" cy="1854458"/>
          </a:xfrm>
          <a:prstGeom prst="rect">
            <a:avLst/>
          </a:prstGeom>
          <a:solidFill>
            <a:schemeClr val="tx2">
              <a:lumMod val="20000"/>
              <a:lumOff val="80000"/>
              <a:alpha val="7529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Réunions virtuelles des parties prenantes (PNLP, IRS, DPS, CRS, USAID | Notre Santé) 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Plaidoyer auprès des autorités sanitaires et communauté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Reprographie des outils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des acteurs</a:t>
            </a:r>
            <a:endParaRPr lang="fr-FR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cs typeface="Times New Roman" panose="02020603050405020304" pitchFamily="18" charset="0"/>
              </a:rPr>
              <a:t>Identification des fiches en souffrance dans les CS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D921BE97-1043-601B-FDA2-E835BB4B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56" y="2052274"/>
            <a:ext cx="11076447" cy="43339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tx1"/>
                </a:solidFill>
                <a:latin typeface="+mn-lt"/>
              </a:rPr>
              <a:t> APPROCHE METHODOLOGIQUE 1/3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373C7-3A49-5523-F472-B5FE8984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8" y="6492875"/>
            <a:ext cx="609601" cy="365125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Google Shape;100;g207aaa14ad4_0_32">
            <a:extLst>
              <a:ext uri="{FF2B5EF4-FFF2-40B4-BE49-F238E27FC236}">
                <a16:creationId xmlns:a16="http://schemas.microsoft.com/office/drawing/2014/main" id="{D6FFF17F-4E0F-BC2B-31CB-7EC9E13CED1D}"/>
              </a:ext>
            </a:extLst>
          </p:cNvPr>
          <p:cNvSpPr/>
          <p:nvPr/>
        </p:nvSpPr>
        <p:spPr>
          <a:xfrm>
            <a:off x="388376" y="219499"/>
            <a:ext cx="7192706" cy="1002497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409A6C9C-5C9B-50F4-2E9B-D45C25D637A8}"/>
              </a:ext>
            </a:extLst>
          </p:cNvPr>
          <p:cNvSpPr txBox="1"/>
          <p:nvPr/>
        </p:nvSpPr>
        <p:spPr>
          <a:xfrm>
            <a:off x="329380" y="1396238"/>
            <a:ext cx="971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8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? 2/2</a:t>
            </a:r>
          </a:p>
        </p:txBody>
      </p:sp>
      <p:sp>
        <p:nvSpPr>
          <p:cNvPr id="4" name="Google Shape;170;p3">
            <a:extLst>
              <a:ext uri="{FF2B5EF4-FFF2-40B4-BE49-F238E27FC236}">
                <a16:creationId xmlns:a16="http://schemas.microsoft.com/office/drawing/2014/main" id="{50E5D1D1-6398-E9FD-485D-889D09759353}"/>
              </a:ext>
            </a:extLst>
          </p:cNvPr>
          <p:cNvSpPr/>
          <p:nvPr/>
        </p:nvSpPr>
        <p:spPr>
          <a:xfrm>
            <a:off x="388376" y="3093281"/>
            <a:ext cx="5245159" cy="27754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Distribution des médicaments de la CPS; 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Recherche active et référence des enfants et FE </a:t>
            </a:r>
            <a:r>
              <a:rPr lang="fr-FR" sz="2000" dirty="0">
                <a:latin typeface="Arial Narrow" panose="020B0606020202030204" pitchFamily="34" charset="0"/>
              </a:rPr>
              <a:t>en retard </a:t>
            </a: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(Vaccination et CPN).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 Narrow" panose="020B0606020202030204" pitchFamily="34" charset="0"/>
              </a:rPr>
              <a:t>Rattrapage des cibles PEV et CPN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Durée 5 jours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Collecte, analyse des données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D474492-6B7E-A325-0153-ADD8196C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6" y="2054791"/>
            <a:ext cx="11076447" cy="43339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tx1"/>
                </a:solidFill>
                <a:latin typeface="+mn-lt"/>
              </a:rPr>
              <a:t> APPROCHE METHODOLOGIQUE 2/3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1B0A6-FBAD-3E36-394D-438E950B5530}"/>
              </a:ext>
            </a:extLst>
          </p:cNvPr>
          <p:cNvSpPr txBox="1"/>
          <p:nvPr/>
        </p:nvSpPr>
        <p:spPr>
          <a:xfrm>
            <a:off x="388376" y="5939601"/>
            <a:ext cx="7192706" cy="49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PHASE DE SYNTHÈSE PAR NIVEAU:</a:t>
            </a:r>
            <a:r>
              <a:rPr lang="fr-F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CS, DPS, IRS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89B6B-9330-827C-1123-F263D778CEE5}"/>
              </a:ext>
            </a:extLst>
          </p:cNvPr>
          <p:cNvSpPr txBox="1"/>
          <p:nvPr/>
        </p:nvSpPr>
        <p:spPr>
          <a:xfrm>
            <a:off x="270389" y="2524550"/>
            <a:ext cx="6100916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PHASE DE MISE EN ŒUVRE:  </a:t>
            </a:r>
          </a:p>
        </p:txBody>
      </p:sp>
      <p:sp>
        <p:nvSpPr>
          <p:cNvPr id="3" name="Google Shape;170;p3">
            <a:extLst>
              <a:ext uri="{FF2B5EF4-FFF2-40B4-BE49-F238E27FC236}">
                <a16:creationId xmlns:a16="http://schemas.microsoft.com/office/drawing/2014/main" id="{EBF785B2-8E36-6653-B16D-355520572978}"/>
              </a:ext>
            </a:extLst>
          </p:cNvPr>
          <p:cNvSpPr/>
          <p:nvPr/>
        </p:nvSpPr>
        <p:spPr>
          <a:xfrm>
            <a:off x="5711698" y="3090648"/>
            <a:ext cx="6100916" cy="27754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Distribution des médicaments de la CPS; 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Recherche active des cas de fièvre dans les ménages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 Narrow" panose="020B0606020202030204" pitchFamily="34" charset="0"/>
              </a:rPr>
              <a:t>Réalisation des TDR Palu 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 Narrow" panose="020B0606020202030204" pitchFamily="34" charset="0"/>
              </a:rPr>
              <a:t>Traitement des cas simples confirmés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 Narrow" panose="020B0606020202030204" pitchFamily="34" charset="0"/>
              </a:rPr>
              <a:t>Références des cas graves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Collecte, analyse des données</a:t>
            </a:r>
          </a:p>
        </p:txBody>
      </p:sp>
    </p:spTree>
    <p:extLst>
      <p:ext uri="{BB962C8B-B14F-4D97-AF65-F5344CB8AC3E}">
        <p14:creationId xmlns:p14="http://schemas.microsoft.com/office/powerpoint/2010/main" val="1506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F25CA-15D2-307C-736D-0EAAC20D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13</a:t>
            </a:fld>
            <a:endParaRPr lang="en-US"/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399599C7-54F2-355F-D3A3-EEF107933CF4}"/>
              </a:ext>
            </a:extLst>
          </p:cNvPr>
          <p:cNvSpPr txBox="1"/>
          <p:nvPr/>
        </p:nvSpPr>
        <p:spPr>
          <a:xfrm>
            <a:off x="352586" y="2899402"/>
            <a:ext cx="11223519" cy="45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RÔLES ET RESPONSABILITÉS DES ACTEURS AU NIVEAU OPÉRATIONNEL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7201112-8642-847A-B693-5DD2F55C7E96}"/>
              </a:ext>
            </a:extLst>
          </p:cNvPr>
          <p:cNvSpPr txBox="1">
            <a:spLocks/>
          </p:cNvSpPr>
          <p:nvPr/>
        </p:nvSpPr>
        <p:spPr>
          <a:xfrm>
            <a:off x="3688930" y="4223574"/>
            <a:ext cx="4210806" cy="2372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Recherche active des cibles PEV/CPN en retard (Fiches en souffrance et zéro dose);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Sensibilisation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Référence au PS ou 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Dépistage et traitement des cas simples et référence des cas graves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Remplissage des outils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618C1-4991-F30D-4022-ACD428473BDB}"/>
              </a:ext>
            </a:extLst>
          </p:cNvPr>
          <p:cNvSpPr txBox="1"/>
          <p:nvPr/>
        </p:nvSpPr>
        <p:spPr>
          <a:xfrm>
            <a:off x="359801" y="3413330"/>
            <a:ext cx="311127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Superviseurs de proximité (CCS/Animateurs)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0A42D-3C5D-A639-BD38-8A308C690324}"/>
              </a:ext>
            </a:extLst>
          </p:cNvPr>
          <p:cNvSpPr txBox="1"/>
          <p:nvPr/>
        </p:nvSpPr>
        <p:spPr>
          <a:xfrm>
            <a:off x="3688931" y="3415141"/>
            <a:ext cx="4210806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Lato-Bold"/>
              </a:rPr>
              <a:t>Equipe de distribution CPS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6661E-AD3C-5DBD-F68C-A65AE196DDCB}"/>
              </a:ext>
            </a:extLst>
          </p:cNvPr>
          <p:cNvSpPr txBox="1"/>
          <p:nvPr/>
        </p:nvSpPr>
        <p:spPr>
          <a:xfrm>
            <a:off x="8050305" y="3397681"/>
            <a:ext cx="353301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ato-Bold"/>
              </a:rPr>
              <a:t>Rattrapage</a:t>
            </a:r>
            <a:r>
              <a:rPr lang="en-US" sz="1600" b="1" dirty="0">
                <a:latin typeface="Lato-Bold"/>
              </a:rPr>
              <a:t> des </a:t>
            </a:r>
            <a:r>
              <a:rPr lang="en-US" sz="1600" b="1" dirty="0" err="1">
                <a:latin typeface="Lato-Bold"/>
              </a:rPr>
              <a:t>cibles</a:t>
            </a:r>
            <a:r>
              <a:rPr lang="en-US" sz="1600" b="1" dirty="0">
                <a:latin typeface="Lato-Bold"/>
              </a:rPr>
              <a:t> au PS/CS </a:t>
            </a:r>
          </a:p>
          <a:p>
            <a:pPr algn="ctr"/>
            <a:r>
              <a:rPr lang="en-US" sz="1600" b="1" dirty="0">
                <a:latin typeface="Lato-Bold"/>
              </a:rPr>
              <a:t>(Agents PEV et CPN)</a:t>
            </a:r>
            <a:endParaRPr lang="en-US" sz="2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FF548B-9D47-38E4-95F3-28AB7C9624BF}"/>
              </a:ext>
            </a:extLst>
          </p:cNvPr>
          <p:cNvSpPr txBox="1">
            <a:spLocks/>
          </p:cNvSpPr>
          <p:nvPr/>
        </p:nvSpPr>
        <p:spPr>
          <a:xfrm>
            <a:off x="8131277" y="4223574"/>
            <a:ext cx="3452042" cy="2372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Rattrapages des cibles référées 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Sensibilisation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Remplissage des outils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2099C35-2712-E5D2-E9E3-606E2A0FF6B0}"/>
              </a:ext>
            </a:extLst>
          </p:cNvPr>
          <p:cNvSpPr txBox="1">
            <a:spLocks/>
          </p:cNvSpPr>
          <p:nvPr/>
        </p:nvSpPr>
        <p:spPr>
          <a:xfrm>
            <a:off x="388376" y="4176252"/>
            <a:ext cx="3111908" cy="236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Coordination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Supervision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Formation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Arial Narrow" panose="020B0606020202030204" pitchFamily="34" charset="0"/>
              </a:rPr>
              <a:t>Saisie et remontée des données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4" name="Google Shape;100;g207aaa14ad4_0_32">
            <a:extLst>
              <a:ext uri="{FF2B5EF4-FFF2-40B4-BE49-F238E27FC236}">
                <a16:creationId xmlns:a16="http://schemas.microsoft.com/office/drawing/2014/main" id="{B8EC5CF7-6AAD-1709-971C-DCF04D88FF61}"/>
              </a:ext>
            </a:extLst>
          </p:cNvPr>
          <p:cNvSpPr/>
          <p:nvPr/>
        </p:nvSpPr>
        <p:spPr>
          <a:xfrm>
            <a:off x="388376" y="196925"/>
            <a:ext cx="7139475" cy="855128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A752C-AC5A-7D13-83C4-B22F7FACC4FF}"/>
              </a:ext>
            </a:extLst>
          </p:cNvPr>
          <p:cNvSpPr txBox="1"/>
          <p:nvPr/>
        </p:nvSpPr>
        <p:spPr>
          <a:xfrm>
            <a:off x="279771" y="1349109"/>
            <a:ext cx="11303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noProof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/>
              </a:rPr>
              <a:t>Quelle était la conception annuelle de </a:t>
            </a:r>
            <a:r>
              <a:rPr lang="fr-FR" sz="2400" b="1" cap="none" noProof="1">
                <a:solidFill>
                  <a:srgbClr val="FF0000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L’innovation en 2023 ? Mutualisation passive de la CPS avec le rattrapage des cibles PEV/CPN</a:t>
            </a:r>
            <a:endParaRPr lang="en-US" sz="2400" dirty="0">
              <a:solidFill>
                <a:srgbClr val="FF0000"/>
              </a:solidFill>
              <a:latin typeface="Arial Narrow" panose="020B0606020202030204" pitchFamily="34" charset="0"/>
              <a:ea typeface="Arial" panose="020B0604020202020204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F2D1280-8B96-9614-7C76-090A02F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00" y="2248094"/>
            <a:ext cx="11223518" cy="53721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tx1"/>
                </a:solidFill>
                <a:latin typeface="+mn-lt"/>
              </a:rPr>
              <a:t> APPROCHE METHODOLOGIQUE 3/3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F176D2A-982E-F5F9-6894-F8265F5F9B68}"/>
              </a:ext>
            </a:extLst>
          </p:cNvPr>
          <p:cNvSpPr/>
          <p:nvPr/>
        </p:nvSpPr>
        <p:spPr>
          <a:xfrm>
            <a:off x="2015613" y="3998105"/>
            <a:ext cx="393290" cy="17814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B88B911-85ED-E8A8-55CD-0A71CAA9C85E}"/>
              </a:ext>
            </a:extLst>
          </p:cNvPr>
          <p:cNvSpPr/>
          <p:nvPr/>
        </p:nvSpPr>
        <p:spPr>
          <a:xfrm>
            <a:off x="5595784" y="3807970"/>
            <a:ext cx="393290" cy="41560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687AFE4-E8AA-9B09-9488-6A525D6596D2}"/>
              </a:ext>
            </a:extLst>
          </p:cNvPr>
          <p:cNvSpPr/>
          <p:nvPr/>
        </p:nvSpPr>
        <p:spPr>
          <a:xfrm>
            <a:off x="9569245" y="3998105"/>
            <a:ext cx="393290" cy="17814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smtClean="0"/>
              <a:t>14</a:t>
            </a:fld>
            <a:endParaRPr lang="en-US"/>
          </a:p>
        </p:txBody>
      </p:sp>
      <p:sp>
        <p:nvSpPr>
          <p:cNvPr id="7" name="Google Shape;100;g207aaa14ad4_0_32">
            <a:extLst>
              <a:ext uri="{FF2B5EF4-FFF2-40B4-BE49-F238E27FC236}">
                <a16:creationId xmlns:a16="http://schemas.microsoft.com/office/drawing/2014/main" id="{B6F4654E-B0DD-7824-AC45-805C3264A1DD}"/>
              </a:ext>
            </a:extLst>
          </p:cNvPr>
          <p:cNvSpPr/>
          <p:nvPr/>
        </p:nvSpPr>
        <p:spPr>
          <a:xfrm>
            <a:off x="373627" y="290155"/>
            <a:ext cx="7260550" cy="796592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1F810E25-8FEA-78C4-A605-14183A72428B}"/>
              </a:ext>
            </a:extLst>
          </p:cNvPr>
          <p:cNvSpPr txBox="1"/>
          <p:nvPr/>
        </p:nvSpPr>
        <p:spPr>
          <a:xfrm>
            <a:off x="422787" y="2138599"/>
            <a:ext cx="1132676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COUVERTURES DES ENFANTS CIBLES PAR CYCLE DE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7300-84E5-50F5-701A-AEDF79DAE458}"/>
              </a:ext>
            </a:extLst>
          </p:cNvPr>
          <p:cNvSpPr txBox="1"/>
          <p:nvPr/>
        </p:nvSpPr>
        <p:spPr>
          <a:xfrm>
            <a:off x="407280" y="1368459"/>
            <a:ext cx="1132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Principaux résultats de la mutualisation – 1/4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449E3843-12B9-4556-8CFA-CEFC8C19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12819"/>
              </p:ext>
            </p:extLst>
          </p:nvPr>
        </p:nvGraphicFramePr>
        <p:xfrm>
          <a:off x="390770" y="2694039"/>
          <a:ext cx="11343269" cy="3873803"/>
        </p:xfrm>
        <a:graphic>
          <a:graphicData uri="http://schemas.openxmlformats.org/drawingml/2006/table">
            <a:tbl>
              <a:tblPr/>
              <a:tblGrid>
                <a:gridCol w="3135110">
                  <a:extLst>
                    <a:ext uri="{9D8B030D-6E8A-4147-A177-3AD203B41FA5}">
                      <a16:colId xmlns:a16="http://schemas.microsoft.com/office/drawing/2014/main" val="3107695059"/>
                    </a:ext>
                  </a:extLst>
                </a:gridCol>
                <a:gridCol w="3018806">
                  <a:extLst>
                    <a:ext uri="{9D8B030D-6E8A-4147-A177-3AD203B41FA5}">
                      <a16:colId xmlns:a16="http://schemas.microsoft.com/office/drawing/2014/main" val="2216718447"/>
                    </a:ext>
                  </a:extLst>
                </a:gridCol>
                <a:gridCol w="3018806">
                  <a:extLst>
                    <a:ext uri="{9D8B030D-6E8A-4147-A177-3AD203B41FA5}">
                      <a16:colId xmlns:a16="http://schemas.microsoft.com/office/drawing/2014/main" val="4276569722"/>
                    </a:ext>
                  </a:extLst>
                </a:gridCol>
                <a:gridCol w="2170547">
                  <a:extLst>
                    <a:ext uri="{9D8B030D-6E8A-4147-A177-3AD203B41FA5}">
                      <a16:colId xmlns:a16="http://schemas.microsoft.com/office/drawing/2014/main" val="1922463016"/>
                    </a:ext>
                  </a:extLst>
                </a:gridCol>
              </a:tblGrid>
              <a:tr h="697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PASSAGE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D’ENFANTS ATTENDU DE 03 – 59 MOIS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D’ENFANTS COUVERTS DE 03 – 59 MOIS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D’ENFANTS COUVERTS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4809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1,158,888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1,171,574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21797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1,158,888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1,195,161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629787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1,158,888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1,208,354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37964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PASSAGE 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1,158,888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</a:t>
                      </a:r>
                      <a:r>
                        <a:rPr lang="fr-FR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       </a:t>
                      </a:r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1 214 768</a:t>
                      </a:r>
                      <a:endParaRPr lang="fr-GN" sz="1800" b="1" i="0" u="none" strike="noStrike" dirty="0">
                        <a:solidFill>
                          <a:srgbClr val="007A5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fr-FR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844452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5 (DABOLA)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47,604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49,997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96419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4 PASSAGES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1,158,888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1,121,028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85413"/>
                  </a:ext>
                </a:extLst>
              </a:tr>
              <a:tr h="4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PASSAGES (DABOLA)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47,604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47,004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386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smtClean="0"/>
              <a:t>15</a:t>
            </a:fld>
            <a:endParaRPr lang="en-US"/>
          </a:p>
        </p:txBody>
      </p:sp>
      <p:sp>
        <p:nvSpPr>
          <p:cNvPr id="7" name="Google Shape;100;g207aaa14ad4_0_32">
            <a:extLst>
              <a:ext uri="{FF2B5EF4-FFF2-40B4-BE49-F238E27FC236}">
                <a16:creationId xmlns:a16="http://schemas.microsoft.com/office/drawing/2014/main" id="{B6F4654E-B0DD-7824-AC45-805C3264A1DD}"/>
              </a:ext>
            </a:extLst>
          </p:cNvPr>
          <p:cNvSpPr/>
          <p:nvPr/>
        </p:nvSpPr>
        <p:spPr>
          <a:xfrm>
            <a:off x="310946" y="219842"/>
            <a:ext cx="7270068" cy="976996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1F810E25-8FEA-78C4-A605-14183A72428B}"/>
              </a:ext>
            </a:extLst>
          </p:cNvPr>
          <p:cNvSpPr txBox="1"/>
          <p:nvPr/>
        </p:nvSpPr>
        <p:spPr>
          <a:xfrm>
            <a:off x="216311" y="2045846"/>
            <a:ext cx="1132676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RATTRAPAGE DES CIBLES PEV ET CPN PENDANT LA CPS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7300-84E5-50F5-701A-AEDF79DAE458}"/>
              </a:ext>
            </a:extLst>
          </p:cNvPr>
          <p:cNvSpPr txBox="1"/>
          <p:nvPr/>
        </p:nvSpPr>
        <p:spPr>
          <a:xfrm>
            <a:off x="216309" y="1344036"/>
            <a:ext cx="11326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Principaux résultats de la mutualisation – 2/3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6011E5D-347B-0AF2-B6B3-C485085F6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90466"/>
              </p:ext>
            </p:extLst>
          </p:nvPr>
        </p:nvGraphicFramePr>
        <p:xfrm>
          <a:off x="216309" y="2654709"/>
          <a:ext cx="5702709" cy="3932902"/>
        </p:xfrm>
        <a:graphic>
          <a:graphicData uri="http://schemas.openxmlformats.org/drawingml/2006/table">
            <a:tbl>
              <a:tblPr/>
              <a:tblGrid>
                <a:gridCol w="1409893">
                  <a:extLst>
                    <a:ext uri="{9D8B030D-6E8A-4147-A177-3AD203B41FA5}">
                      <a16:colId xmlns:a16="http://schemas.microsoft.com/office/drawing/2014/main" val="4195301307"/>
                    </a:ext>
                  </a:extLst>
                </a:gridCol>
                <a:gridCol w="1599284">
                  <a:extLst>
                    <a:ext uri="{9D8B030D-6E8A-4147-A177-3AD203B41FA5}">
                      <a16:colId xmlns:a16="http://schemas.microsoft.com/office/drawing/2014/main" val="3300216983"/>
                    </a:ext>
                  </a:extLst>
                </a:gridCol>
                <a:gridCol w="1325721">
                  <a:extLst>
                    <a:ext uri="{9D8B030D-6E8A-4147-A177-3AD203B41FA5}">
                      <a16:colId xmlns:a16="http://schemas.microsoft.com/office/drawing/2014/main" val="4068639794"/>
                    </a:ext>
                  </a:extLst>
                </a:gridCol>
                <a:gridCol w="1367811">
                  <a:extLst>
                    <a:ext uri="{9D8B030D-6E8A-4147-A177-3AD203B41FA5}">
                      <a16:colId xmlns:a16="http://schemas.microsoft.com/office/drawing/2014/main" val="225903372"/>
                    </a:ext>
                  </a:extLst>
                </a:gridCol>
              </a:tblGrid>
              <a:tr h="6725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Antigènes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Doses en retard identifiées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Doses rattrapées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Taux de rattrapage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257112"/>
                  </a:ext>
                </a:extLst>
              </a:tr>
              <a:tr h="46356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BCG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9536"/>
                  </a:ext>
                </a:extLst>
              </a:tr>
              <a:tr h="46356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Penta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748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34340"/>
                  </a:ext>
                </a:extLst>
              </a:tr>
              <a:tr h="46356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VPO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61058"/>
                  </a:ext>
                </a:extLst>
              </a:tr>
              <a:tr h="46356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VPI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67450"/>
                  </a:ext>
                </a:extLst>
              </a:tr>
              <a:tr h="46356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VAR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7A5A"/>
                          </a:solidFill>
                          <a:effectLst/>
                          <a:latin typeface="Arial Narrow" panose="020B0606020202030204" pitchFamily="34" charset="0"/>
                        </a:rPr>
                        <a:t>309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7003"/>
                  </a:ext>
                </a:extLst>
              </a:tr>
              <a:tr h="46356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VAA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98179"/>
                  </a:ext>
                </a:extLst>
              </a:tr>
              <a:tr h="479013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MenA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5113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DAFAC8D-3F89-8433-349D-DFA2D99F3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56683"/>
              </p:ext>
            </p:extLst>
          </p:nvPr>
        </p:nvGraphicFramePr>
        <p:xfrm>
          <a:off x="6170341" y="2654708"/>
          <a:ext cx="5372731" cy="3932903"/>
        </p:xfrm>
        <a:graphic>
          <a:graphicData uri="http://schemas.openxmlformats.org/drawingml/2006/table">
            <a:tbl>
              <a:tblPr/>
              <a:tblGrid>
                <a:gridCol w="1343183">
                  <a:extLst>
                    <a:ext uri="{9D8B030D-6E8A-4147-A177-3AD203B41FA5}">
                      <a16:colId xmlns:a16="http://schemas.microsoft.com/office/drawing/2014/main" val="1447941338"/>
                    </a:ext>
                  </a:extLst>
                </a:gridCol>
                <a:gridCol w="1343183">
                  <a:extLst>
                    <a:ext uri="{9D8B030D-6E8A-4147-A177-3AD203B41FA5}">
                      <a16:colId xmlns:a16="http://schemas.microsoft.com/office/drawing/2014/main" val="778423236"/>
                    </a:ext>
                  </a:extLst>
                </a:gridCol>
                <a:gridCol w="1593823">
                  <a:extLst>
                    <a:ext uri="{9D8B030D-6E8A-4147-A177-3AD203B41FA5}">
                      <a16:colId xmlns:a16="http://schemas.microsoft.com/office/drawing/2014/main" val="1796788310"/>
                    </a:ext>
                  </a:extLst>
                </a:gridCol>
                <a:gridCol w="1092542">
                  <a:extLst>
                    <a:ext uri="{9D8B030D-6E8A-4147-A177-3AD203B41FA5}">
                      <a16:colId xmlns:a16="http://schemas.microsoft.com/office/drawing/2014/main" val="1459321891"/>
                    </a:ext>
                  </a:extLst>
                </a:gridCol>
              </a:tblGrid>
              <a:tr h="72702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Services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Identifiés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Rattrapés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Taux de rattrapage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8868"/>
                  </a:ext>
                </a:extLst>
              </a:tr>
              <a:tr h="79544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CPN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05803"/>
                  </a:ext>
                </a:extLst>
              </a:tr>
              <a:tr h="79544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Td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29094"/>
                  </a:ext>
                </a:extLst>
              </a:tr>
              <a:tr h="79544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43451"/>
                  </a:ext>
                </a:extLst>
              </a:tr>
              <a:tr h="81954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MILDA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2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1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8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00;g207aaa14ad4_0_32">
            <a:extLst>
              <a:ext uri="{FF2B5EF4-FFF2-40B4-BE49-F238E27FC236}">
                <a16:creationId xmlns:a16="http://schemas.microsoft.com/office/drawing/2014/main" id="{B6F4654E-B0DD-7824-AC45-805C3264A1DD}"/>
              </a:ext>
            </a:extLst>
          </p:cNvPr>
          <p:cNvSpPr/>
          <p:nvPr/>
        </p:nvSpPr>
        <p:spPr>
          <a:xfrm>
            <a:off x="319548" y="76319"/>
            <a:ext cx="7282731" cy="1054872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pPr algn="ctr"/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BEC81EA1-62E3-0320-7003-E4CB4A1F681D}"/>
              </a:ext>
            </a:extLst>
          </p:cNvPr>
          <p:cNvSpPr txBox="1"/>
          <p:nvPr/>
        </p:nvSpPr>
        <p:spPr>
          <a:xfrm>
            <a:off x="338677" y="1449677"/>
            <a:ext cx="11716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Principaux résultats de la mutualisation – 3/3</a:t>
            </a: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3847D296-93BF-0A61-4CF1-DCCDEDCBC885}"/>
              </a:ext>
            </a:extLst>
          </p:cNvPr>
          <p:cNvSpPr txBox="1"/>
          <p:nvPr/>
        </p:nvSpPr>
        <p:spPr>
          <a:xfrm>
            <a:off x="461802" y="2252900"/>
            <a:ext cx="1119402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PRISE EN CHARGE COMMUNAUTAIRE DU PALUDISME PENDANT LA CPS 2023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8E8764E-21F0-9320-060A-F80EBDA7FF9C}"/>
              </a:ext>
            </a:extLst>
          </p:cNvPr>
          <p:cNvGrpSpPr/>
          <p:nvPr/>
        </p:nvGrpSpPr>
        <p:grpSpPr>
          <a:xfrm>
            <a:off x="234017" y="3112160"/>
            <a:ext cx="4790018" cy="925438"/>
            <a:chOff x="194940" y="3746751"/>
            <a:chExt cx="4790018" cy="888396"/>
          </a:xfrm>
        </p:grpSpPr>
        <p:pic>
          <p:nvPicPr>
            <p:cNvPr id="9" name="Image 8" descr="Une image contenant clipart, Visage humain, dessin humoristique, illustration&#10;&#10;Description générée automatiquement">
              <a:extLst>
                <a:ext uri="{FF2B5EF4-FFF2-40B4-BE49-F238E27FC236}">
                  <a16:creationId xmlns:a16="http://schemas.microsoft.com/office/drawing/2014/main" id="{D6782CE0-16BC-907B-C4A2-9156DEB66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40" y="3746751"/>
              <a:ext cx="1427039" cy="888396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DB8C95A-9704-F40E-A6E9-37B37394C813}"/>
                </a:ext>
              </a:extLst>
            </p:cNvPr>
            <p:cNvSpPr txBox="1"/>
            <p:nvPr/>
          </p:nvSpPr>
          <p:spPr>
            <a:xfrm>
              <a:off x="1437971" y="3964197"/>
              <a:ext cx="3546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12949</a:t>
              </a:r>
              <a:r>
                <a:rPr lang="en-US" sz="2400" b="1" dirty="0">
                  <a:latin typeface="Arial Narrow" panose="020B0606020202030204" pitchFamily="34" charset="0"/>
                </a:rPr>
                <a:t> cas de fièvre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71D674C-DED0-CCAB-398C-ED0528447436}"/>
              </a:ext>
            </a:extLst>
          </p:cNvPr>
          <p:cNvGrpSpPr/>
          <p:nvPr/>
        </p:nvGrpSpPr>
        <p:grpSpPr>
          <a:xfrm>
            <a:off x="436722" y="4181359"/>
            <a:ext cx="5533103" cy="1034642"/>
            <a:chOff x="6503285" y="3686550"/>
            <a:chExt cx="5533103" cy="1034642"/>
          </a:xfrm>
        </p:grpSpPr>
        <p:pic>
          <p:nvPicPr>
            <p:cNvPr id="12" name="Image 11" descr="Une image contenant croquis, dessin, dessin humoristique, illustration&#10;&#10;Description générée automatiquement">
              <a:extLst>
                <a:ext uri="{FF2B5EF4-FFF2-40B4-BE49-F238E27FC236}">
                  <a16:creationId xmlns:a16="http://schemas.microsoft.com/office/drawing/2014/main" id="{49F3C51D-912A-16C7-4F5B-ACB6A55F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285" y="3686550"/>
              <a:ext cx="1163172" cy="1034642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EC0D54D-9D81-DD6E-833C-B6CADF69C8BE}"/>
                </a:ext>
              </a:extLst>
            </p:cNvPr>
            <p:cNvSpPr txBox="1"/>
            <p:nvPr/>
          </p:nvSpPr>
          <p:spPr>
            <a:xfrm>
              <a:off x="7516184" y="4025418"/>
              <a:ext cx="45202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12928</a:t>
              </a:r>
              <a:r>
                <a:rPr lang="en-US" sz="2400" b="1" dirty="0">
                  <a:latin typeface="Arial Narrow" panose="020B0606020202030204" pitchFamily="34" charset="0"/>
                </a:rPr>
                <a:t> testés par TDR palu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A856B2-739C-E283-C98D-BCC6D2927C7B}"/>
              </a:ext>
            </a:extLst>
          </p:cNvPr>
          <p:cNvGrpSpPr/>
          <p:nvPr/>
        </p:nvGrpSpPr>
        <p:grpSpPr>
          <a:xfrm>
            <a:off x="436722" y="5320760"/>
            <a:ext cx="4672842" cy="830997"/>
            <a:chOff x="508759" y="5476833"/>
            <a:chExt cx="4672842" cy="83099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152A16C-5AE1-FB86-3299-1872115BF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759" y="5643130"/>
              <a:ext cx="2487384" cy="591363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D95C3E9-6054-3BDF-BCD3-C32934F32A92}"/>
                </a:ext>
              </a:extLst>
            </p:cNvPr>
            <p:cNvSpPr txBox="1"/>
            <p:nvPr/>
          </p:nvSpPr>
          <p:spPr>
            <a:xfrm>
              <a:off x="3103551" y="5476833"/>
              <a:ext cx="20780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 Narrow" panose="020B0606020202030204" pitchFamily="34" charset="0"/>
                </a:rPr>
                <a:t>5121 confirmés (</a:t>
              </a:r>
              <a:r>
                <a:rPr lang="en-US" sz="2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40% positivité</a:t>
              </a:r>
              <a:r>
                <a:rPr lang="en-US" sz="2400" b="1" dirty="0"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E23E7AF-EFB6-BA32-7EDB-FB323278AC98}"/>
              </a:ext>
            </a:extLst>
          </p:cNvPr>
          <p:cNvGrpSpPr/>
          <p:nvPr/>
        </p:nvGrpSpPr>
        <p:grpSpPr>
          <a:xfrm>
            <a:off x="6197097" y="3480503"/>
            <a:ext cx="5124352" cy="827216"/>
            <a:chOff x="6850043" y="4880966"/>
            <a:chExt cx="5124352" cy="827216"/>
          </a:xfrm>
        </p:grpSpPr>
        <p:pic>
          <p:nvPicPr>
            <p:cNvPr id="22" name="Image 21" descr="Une image contenant texte, Visage humain, dessin humoristique, affiche&#10;&#10;Description générée automatiquement">
              <a:extLst>
                <a:ext uri="{FF2B5EF4-FFF2-40B4-BE49-F238E27FC236}">
                  <a16:creationId xmlns:a16="http://schemas.microsoft.com/office/drawing/2014/main" id="{20288921-7B8A-4EF4-FABE-6B8EF869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043" y="4880966"/>
              <a:ext cx="816414" cy="827216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BC11B31-AFA5-7F94-2B1B-10EBC89EC08E}"/>
                </a:ext>
              </a:extLst>
            </p:cNvPr>
            <p:cNvSpPr txBox="1"/>
            <p:nvPr/>
          </p:nvSpPr>
          <p:spPr>
            <a:xfrm>
              <a:off x="7758950" y="5061850"/>
              <a:ext cx="42154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5093</a:t>
              </a:r>
              <a:r>
                <a:rPr lang="en-US" sz="2400" b="1" dirty="0">
                  <a:latin typeface="Arial Narrow" panose="020B0606020202030204" pitchFamily="34" charset="0"/>
                </a:rPr>
                <a:t> traités avec CTA</a:t>
              </a:r>
            </a:p>
          </p:txBody>
        </p:sp>
      </p:grpSp>
      <p:grpSp>
        <p:nvGrpSpPr>
          <p:cNvPr id="24" name="Group 3">
            <a:extLst>
              <a:ext uri="{FF2B5EF4-FFF2-40B4-BE49-F238E27FC236}">
                <a16:creationId xmlns:a16="http://schemas.microsoft.com/office/drawing/2014/main" id="{5AD8CECC-413F-CD4D-0940-3F71F19F2E25}"/>
              </a:ext>
            </a:extLst>
          </p:cNvPr>
          <p:cNvGrpSpPr/>
          <p:nvPr/>
        </p:nvGrpSpPr>
        <p:grpSpPr>
          <a:xfrm>
            <a:off x="6197097" y="4905261"/>
            <a:ext cx="4988546" cy="830997"/>
            <a:chOff x="6298886" y="5782617"/>
            <a:chExt cx="5853786" cy="954107"/>
          </a:xfrm>
        </p:grpSpPr>
        <p:pic>
          <p:nvPicPr>
            <p:cNvPr id="25" name="Picture 2" descr="Mental Health and Psychosocial Support in Guinea-Conakry | Mental ...">
              <a:extLst>
                <a:ext uri="{FF2B5EF4-FFF2-40B4-BE49-F238E27FC236}">
                  <a16:creationId xmlns:a16="http://schemas.microsoft.com/office/drawing/2014/main" id="{D5A7CB10-479B-AF4B-564E-F036CB717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886" y="5782617"/>
              <a:ext cx="1159284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32">
              <a:extLst>
                <a:ext uri="{FF2B5EF4-FFF2-40B4-BE49-F238E27FC236}">
                  <a16:creationId xmlns:a16="http://schemas.microsoft.com/office/drawing/2014/main" id="{930EF6D6-7EC9-6018-9CDD-649B82AA69D3}"/>
                </a:ext>
              </a:extLst>
            </p:cNvPr>
            <p:cNvSpPr txBox="1"/>
            <p:nvPr/>
          </p:nvSpPr>
          <p:spPr>
            <a:xfrm>
              <a:off x="7672985" y="5997639"/>
              <a:ext cx="4479687" cy="530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28 cas </a:t>
              </a:r>
              <a:r>
                <a:rPr lang="en-US" sz="2400" b="1" dirty="0">
                  <a:latin typeface="Arial Narrow" panose="020B0606020202030204" pitchFamily="34" charset="0"/>
                </a:rPr>
                <a:t> référés vers les FOSA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77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00;g207aaa14ad4_0_32">
            <a:extLst>
              <a:ext uri="{FF2B5EF4-FFF2-40B4-BE49-F238E27FC236}">
                <a16:creationId xmlns:a16="http://schemas.microsoft.com/office/drawing/2014/main" id="{B6F4654E-B0DD-7824-AC45-805C3264A1DD}"/>
              </a:ext>
            </a:extLst>
          </p:cNvPr>
          <p:cNvSpPr/>
          <p:nvPr/>
        </p:nvSpPr>
        <p:spPr>
          <a:xfrm>
            <a:off x="319549" y="115647"/>
            <a:ext cx="7303996" cy="91674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pPr algn="ctr"/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C101E12-4510-C65B-4AC0-2D3D391CB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16500"/>
              </p:ext>
            </p:extLst>
          </p:nvPr>
        </p:nvGraphicFramePr>
        <p:xfrm>
          <a:off x="4795873" y="1434250"/>
          <a:ext cx="7000568" cy="506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FFEFDDE-7B9B-6EF4-AFC0-2E25B6423911}"/>
              </a:ext>
            </a:extLst>
          </p:cNvPr>
          <p:cNvSpPr txBox="1"/>
          <p:nvPr/>
        </p:nvSpPr>
        <p:spPr>
          <a:xfrm>
            <a:off x="2752024" y="3167048"/>
            <a:ext cx="2907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</a:t>
            </a:r>
          </a:p>
        </p:txBody>
      </p:sp>
      <p:pic>
        <p:nvPicPr>
          <p:cNvPr id="9" name="Image 8" descr="Une image contenant ciel, ballon, plein air&#10;&#10;Description générée automatiquement">
            <a:extLst>
              <a:ext uri="{FF2B5EF4-FFF2-40B4-BE49-F238E27FC236}">
                <a16:creationId xmlns:a16="http://schemas.microsoft.com/office/drawing/2014/main" id="{963A1144-E709-3729-F608-5B0C8175C8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C0D4D5"/>
              </a:clrFrom>
              <a:clrTo>
                <a:srgbClr val="C0D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6034" r="21378"/>
          <a:stretch/>
        </p:blipFill>
        <p:spPr>
          <a:xfrm>
            <a:off x="260305" y="2877878"/>
            <a:ext cx="2208797" cy="16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g207aaa14ad4_0_32">
            <a:extLst>
              <a:ext uri="{FF2B5EF4-FFF2-40B4-BE49-F238E27FC236}">
                <a16:creationId xmlns:a16="http://schemas.microsoft.com/office/drawing/2014/main" id="{E44727F6-A4C8-9745-0215-92FA69214DBF}"/>
              </a:ext>
            </a:extLst>
          </p:cNvPr>
          <p:cNvSpPr/>
          <p:nvPr/>
        </p:nvSpPr>
        <p:spPr>
          <a:xfrm>
            <a:off x="267929" y="125478"/>
            <a:ext cx="7355616" cy="985566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pPr algn="ctr"/>
            <a:r>
              <a:rPr lang="fr-FR" sz="28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Pérennisation de la CPS</a:t>
            </a:r>
          </a:p>
        </p:txBody>
      </p:sp>
      <p:sp>
        <p:nvSpPr>
          <p:cNvPr id="246" name="Google Shape;246;g2073e6c94da_0_143"/>
          <p:cNvSpPr txBox="1"/>
          <p:nvPr/>
        </p:nvSpPr>
        <p:spPr>
          <a:xfrm>
            <a:off x="265470" y="2320669"/>
            <a:ext cx="11621729" cy="368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Plaidoyer auprès de l’Etat en faveur de la mobilisation des ressources pour le financement de la CPS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Respect du chronogramme de mise en œuvre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Réalisation de la mutualisation à partir du 1</a:t>
            </a:r>
            <a:r>
              <a:rPr lang="fr-FR" sz="2400" baseline="300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er</a:t>
            </a: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passage et extension à tous les districts CPS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Vulgarisation de la vidéo sur l’administration des médicaments CPS dans la communauté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Digitalisation des données de la mutualisation au niveau communautaire.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AE2C75-2360-22CE-746D-FCD837BFCB9E}"/>
              </a:ext>
            </a:extLst>
          </p:cNvPr>
          <p:cNvSpPr txBox="1"/>
          <p:nvPr/>
        </p:nvSpPr>
        <p:spPr>
          <a:xfrm>
            <a:off x="294542" y="1531161"/>
            <a:ext cx="1159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B52E6-654A-1C41-7DBB-C2E40E75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556" y="6427883"/>
            <a:ext cx="471948" cy="400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1855060-5B3B-A932-AD51-B899B791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614" y="6032167"/>
            <a:ext cx="700616" cy="5774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C401E5-FCE4-19D5-F70E-6521B428B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01" y="6110502"/>
            <a:ext cx="725685" cy="471105"/>
          </a:xfrm>
          <a:prstGeom prst="rect">
            <a:avLst/>
          </a:prstGeom>
        </p:spPr>
      </p:pic>
      <p:pic>
        <p:nvPicPr>
          <p:cNvPr id="16" name="Image 15" descr="Une image contenant habits, plein air, personne, sol&#10;&#10;Description générée automatiquement">
            <a:extLst>
              <a:ext uri="{FF2B5EF4-FFF2-40B4-BE49-F238E27FC236}">
                <a16:creationId xmlns:a16="http://schemas.microsoft.com/office/drawing/2014/main" id="{B0D41208-A6DF-842A-E5D9-88AF9D484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54"/>
            <a:ext cx="3294705" cy="2471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Une image contenant Visage humain, habits, plein air, personne&#10;&#10;Description générée automatiquement">
            <a:extLst>
              <a:ext uri="{FF2B5EF4-FFF2-40B4-BE49-F238E27FC236}">
                <a16:creationId xmlns:a16="http://schemas.microsoft.com/office/drawing/2014/main" id="{324E68AD-E1A2-E71B-70B5-8C4FF4D5D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94" y="2455645"/>
            <a:ext cx="3316748" cy="248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03E9A28-A591-D8DE-0C22-0BFC1A49E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56" y="1900146"/>
            <a:ext cx="5406238" cy="34003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2525101-C07F-6A89-820F-FEB9FC67A9DD}"/>
              </a:ext>
            </a:extLst>
          </p:cNvPr>
          <p:cNvSpPr/>
          <p:nvPr/>
        </p:nvSpPr>
        <p:spPr>
          <a:xfrm>
            <a:off x="1715" y="-62523"/>
            <a:ext cx="12190285" cy="1366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D66036-C8C3-BE53-77C5-8096359B9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94" y="231172"/>
            <a:ext cx="1079086" cy="10729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FFEE20-821A-3A0A-A60E-B0A73707C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7857" y="231172"/>
            <a:ext cx="975373" cy="854745"/>
          </a:xfrm>
          <a:prstGeom prst="rect">
            <a:avLst/>
          </a:prstGeom>
        </p:spPr>
      </p:pic>
      <p:pic>
        <p:nvPicPr>
          <p:cNvPr id="27" name="Image 26" descr="Une image contenant drapeau, texte&#10;&#10;Description générée automatiquement">
            <a:extLst>
              <a:ext uri="{FF2B5EF4-FFF2-40B4-BE49-F238E27FC236}">
                <a16:creationId xmlns:a16="http://schemas.microsoft.com/office/drawing/2014/main" id="{C764918B-E91B-24F9-418E-84D1FFF7B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38" y="398538"/>
            <a:ext cx="868941" cy="651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Google Shape;100;g207aaa14ad4_0_32"/>
          <p:cNvSpPr/>
          <p:nvPr/>
        </p:nvSpPr>
        <p:spPr>
          <a:xfrm>
            <a:off x="324341" y="154983"/>
            <a:ext cx="7331101" cy="962437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32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Informations sommaires pour 2023 et plans pour les campagnes 2024</a:t>
            </a:r>
            <a:endParaRPr lang="fr-FR" sz="3200" b="1" cap="none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D5CD0A7-7A1C-CDBF-BE5A-FDEBDE428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94049"/>
              </p:ext>
            </p:extLst>
          </p:nvPr>
        </p:nvGraphicFramePr>
        <p:xfrm>
          <a:off x="761614" y="1294850"/>
          <a:ext cx="10860112" cy="5358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050">
                  <a:extLst>
                    <a:ext uri="{9D8B030D-6E8A-4147-A177-3AD203B41FA5}">
                      <a16:colId xmlns:a16="http://schemas.microsoft.com/office/drawing/2014/main" val="3696753062"/>
                    </a:ext>
                  </a:extLst>
                </a:gridCol>
                <a:gridCol w="6077136">
                  <a:extLst>
                    <a:ext uri="{9D8B030D-6E8A-4147-A177-3AD203B41FA5}">
                      <a16:colId xmlns:a16="http://schemas.microsoft.com/office/drawing/2014/main" val="291002990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1780158404"/>
                    </a:ext>
                  </a:extLst>
                </a:gridCol>
                <a:gridCol w="2109426">
                  <a:extLst>
                    <a:ext uri="{9D8B030D-6E8A-4147-A177-3AD203B41FA5}">
                      <a16:colId xmlns:a16="http://schemas.microsoft.com/office/drawing/2014/main" val="1101145"/>
                    </a:ext>
                  </a:extLst>
                </a:gridCol>
              </a:tblGrid>
              <a:tr h="3841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2023</a:t>
                      </a:r>
                      <a:endParaRPr sz="2000" b="1" dirty="0">
                        <a:latin typeface="Arial Narrow" panose="020B0606020202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2024</a:t>
                      </a:r>
                      <a:endParaRPr sz="2000" b="1" dirty="0">
                        <a:latin typeface="Arial Narrow" panose="020B0606020202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41383"/>
                  </a:ext>
                </a:extLst>
              </a:tr>
              <a:tr h="4699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Dates de début et de fin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05 Juillet </a:t>
                      </a:r>
                      <a:r>
                        <a:rPr lang="fr-FR" sz="1400" b="1" dirty="0"/>
                        <a:t>– 02 octobre 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400" b="1" dirty="0"/>
                        <a:t>(04 Juin-28 Sept 23 Dabola)</a:t>
                      </a:r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400" b="1" dirty="0"/>
                        <a:t>Juillet –Octobre 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400" b="1" dirty="0"/>
                        <a:t>(Juin-Octobre 24 Dabola)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5329"/>
                  </a:ext>
                </a:extLst>
              </a:tr>
              <a:tr h="4699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de cycles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/>
                        <a:t>4 (16 DS) &amp; 5 (Dabola)</a:t>
                      </a:r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4  (16 DS) &amp; 5 (Dabola)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22237"/>
                  </a:ext>
                </a:extLst>
              </a:tr>
              <a:tr h="4699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de districts ciblés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/>
                        <a:t>17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17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52960"/>
                  </a:ext>
                </a:extLst>
              </a:tr>
              <a:tr h="469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b="1" dirty="0"/>
                        <a:t>Nombre d'enfants ciblés</a:t>
                      </a: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1 158 888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1 187 354</a:t>
                      </a: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76705"/>
                  </a:ext>
                </a:extLst>
              </a:tr>
              <a:tr h="6266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d'enfants couverts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1 121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dirty="0"/>
                        <a:t>028 en 4 CPS et        47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dirty="0"/>
                        <a:t>004 en 5 CPS (Dabola)</a:t>
                      </a:r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NA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7222"/>
                  </a:ext>
                </a:extLst>
              </a:tr>
              <a:tr h="4699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Tranches </a:t>
                      </a:r>
                      <a:r>
                        <a:rPr lang="fr-FR" sz="1800" b="1" noProof="0" dirty="0"/>
                        <a:t>d’age</a:t>
                      </a:r>
                      <a:r>
                        <a:rPr lang="en-US" sz="1800" b="1" dirty="0"/>
                        <a:t> couvertes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3 – 59 mois</a:t>
                      </a:r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3 – 59 mois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36634"/>
                  </a:ext>
                </a:extLst>
              </a:tr>
              <a:tr h="6266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% d'enfants ciblés recevant tous les cycles</a:t>
                      </a: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/>
                        <a:t>97% en 4CPS et 99% en 5CPS (Dabola)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41631"/>
                  </a:ext>
                </a:extLst>
              </a:tr>
              <a:tr h="6892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Des tests de résistance aux médicaments ou des études d'efficacité ont-ils été réalisés? (O/N)</a:t>
                      </a: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/>
                        <a:t>NON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OUI</a:t>
                      </a: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55794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GAP</a:t>
                      </a: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4041"/>
                  </a:ext>
                </a:extLst>
              </a:tr>
            </a:tbl>
          </a:graphicData>
        </a:graphic>
      </p:graphicFrame>
      <p:pic>
        <p:nvPicPr>
          <p:cNvPr id="20" name="Graphic 19" descr="Daily calendar with solid fill">
            <a:extLst>
              <a:ext uri="{FF2B5EF4-FFF2-40B4-BE49-F238E27FC236}">
                <a16:creationId xmlns:a16="http://schemas.microsoft.com/office/drawing/2014/main" id="{85AF43F3-2496-CA75-614B-4015440DCA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712" y="1777152"/>
            <a:ext cx="401496" cy="401496"/>
          </a:xfrm>
          <a:prstGeom prst="rect">
            <a:avLst/>
          </a:prstGeom>
        </p:spPr>
      </p:pic>
      <p:pic>
        <p:nvPicPr>
          <p:cNvPr id="22" name="Graphic 21" descr="Cycle with people outline">
            <a:extLst>
              <a:ext uri="{FF2B5EF4-FFF2-40B4-BE49-F238E27FC236}">
                <a16:creationId xmlns:a16="http://schemas.microsoft.com/office/drawing/2014/main" id="{ECF9538B-19B5-E9E3-D8D4-1A8E701B39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109" y="2237742"/>
            <a:ext cx="401496" cy="401496"/>
          </a:xfrm>
          <a:prstGeom prst="rect">
            <a:avLst/>
          </a:prstGeom>
        </p:spPr>
      </p:pic>
      <p:pic>
        <p:nvPicPr>
          <p:cNvPr id="24" name="Graphic 23" descr="Earth globe: Africa and Europe with solid fill">
            <a:extLst>
              <a:ext uri="{FF2B5EF4-FFF2-40B4-BE49-F238E27FC236}">
                <a16:creationId xmlns:a16="http://schemas.microsoft.com/office/drawing/2014/main" id="{DAEC21F5-21DC-F015-BD25-FFE8458572E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108" y="2703095"/>
            <a:ext cx="410127" cy="410127"/>
          </a:xfrm>
          <a:prstGeom prst="rect">
            <a:avLst/>
          </a:prstGeom>
        </p:spPr>
      </p:pic>
      <p:pic>
        <p:nvPicPr>
          <p:cNvPr id="26" name="Graphic 25" descr="Children outline">
            <a:extLst>
              <a:ext uri="{FF2B5EF4-FFF2-40B4-BE49-F238E27FC236}">
                <a16:creationId xmlns:a16="http://schemas.microsoft.com/office/drawing/2014/main" id="{7981B018-3BD7-B523-F246-F48518F5B0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798" y="3186655"/>
            <a:ext cx="401498" cy="401498"/>
          </a:xfrm>
          <a:prstGeom prst="rect">
            <a:avLst/>
          </a:prstGeom>
        </p:spPr>
      </p:pic>
      <p:pic>
        <p:nvPicPr>
          <p:cNvPr id="27" name="Graphic 26" descr="Children outline">
            <a:extLst>
              <a:ext uri="{FF2B5EF4-FFF2-40B4-BE49-F238E27FC236}">
                <a16:creationId xmlns:a16="http://schemas.microsoft.com/office/drawing/2014/main" id="{FD779CE0-E57F-EC6D-38A3-828ECD95870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712" y="3661600"/>
            <a:ext cx="401497" cy="401497"/>
          </a:xfrm>
          <a:prstGeom prst="rect">
            <a:avLst/>
          </a:prstGeom>
        </p:spPr>
      </p:pic>
      <p:pic>
        <p:nvPicPr>
          <p:cNvPr id="29" name="Graphic 28" descr="Family with two children outline">
            <a:extLst>
              <a:ext uri="{FF2B5EF4-FFF2-40B4-BE49-F238E27FC236}">
                <a16:creationId xmlns:a16="http://schemas.microsoft.com/office/drawing/2014/main" id="{5E234D19-9144-93D9-B57E-AF3060A964D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7767" y="4259044"/>
            <a:ext cx="434122" cy="331507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F6E0AEC4-72C6-019E-1117-9779FCFE877A}"/>
              </a:ext>
            </a:extLst>
          </p:cNvPr>
          <p:cNvSpPr/>
          <p:nvPr/>
        </p:nvSpPr>
        <p:spPr>
          <a:xfrm>
            <a:off x="4550789" y="2557994"/>
            <a:ext cx="2564727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A64C660-FB34-DB4F-A1B3-53011F49835D}"/>
              </a:ext>
            </a:extLst>
          </p:cNvPr>
          <p:cNvSpPr/>
          <p:nvPr/>
        </p:nvSpPr>
        <p:spPr>
          <a:xfrm>
            <a:off x="4550788" y="3012854"/>
            <a:ext cx="2564727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F4C1178-1BBB-CFE5-07F1-811CDCD994F8}"/>
              </a:ext>
            </a:extLst>
          </p:cNvPr>
          <p:cNvSpPr/>
          <p:nvPr/>
        </p:nvSpPr>
        <p:spPr>
          <a:xfrm>
            <a:off x="4550788" y="3516353"/>
            <a:ext cx="2564727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2200113-0701-FE2F-68E7-9CDC2FA74029}"/>
              </a:ext>
            </a:extLst>
          </p:cNvPr>
          <p:cNvSpPr/>
          <p:nvPr/>
        </p:nvSpPr>
        <p:spPr>
          <a:xfrm>
            <a:off x="4550789" y="2019683"/>
            <a:ext cx="2564727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F824D1E-184B-AC7D-F940-8A1BF887B3AD}"/>
              </a:ext>
            </a:extLst>
          </p:cNvPr>
          <p:cNvSpPr/>
          <p:nvPr/>
        </p:nvSpPr>
        <p:spPr>
          <a:xfrm>
            <a:off x="4578374" y="4027404"/>
            <a:ext cx="2564727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B0B55F4F-10BF-A328-EF7E-CD66E558C077}"/>
              </a:ext>
            </a:extLst>
          </p:cNvPr>
          <p:cNvSpPr/>
          <p:nvPr/>
        </p:nvSpPr>
        <p:spPr>
          <a:xfrm>
            <a:off x="5437399" y="5060759"/>
            <a:ext cx="1729169" cy="16506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8158500-C9A0-5791-E4CA-38A2E6843432}"/>
              </a:ext>
            </a:extLst>
          </p:cNvPr>
          <p:cNvSpPr/>
          <p:nvPr/>
        </p:nvSpPr>
        <p:spPr>
          <a:xfrm>
            <a:off x="4578374" y="4562376"/>
            <a:ext cx="2564730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2AB8AF-09C2-3395-A337-6E49D263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2</a:t>
            </a:fld>
            <a:endParaRPr lang="en-US"/>
          </a:p>
        </p:txBody>
      </p:sp>
      <p:pic>
        <p:nvPicPr>
          <p:cNvPr id="3" name="Graphic 28" descr="Family with two children outline">
            <a:extLst>
              <a:ext uri="{FF2B5EF4-FFF2-40B4-BE49-F238E27FC236}">
                <a16:creationId xmlns:a16="http://schemas.microsoft.com/office/drawing/2014/main" id="{24C7FE50-1915-C79A-A70A-17B8B63FA3A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2830" y="4842181"/>
            <a:ext cx="434122" cy="331507"/>
          </a:xfrm>
          <a:prstGeom prst="rect">
            <a:avLst/>
          </a:prstGeom>
        </p:spPr>
      </p:pic>
      <p:pic>
        <p:nvPicPr>
          <p:cNvPr id="5" name="Image 4" descr="Une image contenant clipart, conception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F541AC08-C4D9-1539-8FB0-9AFCAD3C5A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" y="5330639"/>
            <a:ext cx="675820" cy="675820"/>
          </a:xfrm>
          <a:prstGeom prst="rect">
            <a:avLst/>
          </a:prstGeom>
        </p:spPr>
      </p:pic>
      <p:sp>
        <p:nvSpPr>
          <p:cNvPr id="6" name="Arrow: Right 44">
            <a:extLst>
              <a:ext uri="{FF2B5EF4-FFF2-40B4-BE49-F238E27FC236}">
                <a16:creationId xmlns:a16="http://schemas.microsoft.com/office/drawing/2014/main" id="{DFFC9FC6-D4D1-EF84-956C-F7A2B40CDA33}"/>
              </a:ext>
            </a:extLst>
          </p:cNvPr>
          <p:cNvSpPr/>
          <p:nvPr/>
        </p:nvSpPr>
        <p:spPr>
          <a:xfrm>
            <a:off x="4052184" y="5888114"/>
            <a:ext cx="3063331" cy="16506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7" name="Arrow: Right 44">
            <a:extLst>
              <a:ext uri="{FF2B5EF4-FFF2-40B4-BE49-F238E27FC236}">
                <a16:creationId xmlns:a16="http://schemas.microsoft.com/office/drawing/2014/main" id="{5D14337E-4E8A-840F-6BBD-668014905039}"/>
              </a:ext>
            </a:extLst>
          </p:cNvPr>
          <p:cNvSpPr/>
          <p:nvPr/>
        </p:nvSpPr>
        <p:spPr>
          <a:xfrm>
            <a:off x="3038222" y="6366895"/>
            <a:ext cx="4077293" cy="16506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59CCF52-7CCA-0C88-E1ED-F8CFADE8F3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1" y="6164287"/>
            <a:ext cx="625771" cy="335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g207aaa14ad4_0_32">
            <a:extLst>
              <a:ext uri="{FF2B5EF4-FFF2-40B4-BE49-F238E27FC236}">
                <a16:creationId xmlns:a16="http://schemas.microsoft.com/office/drawing/2014/main" id="{923EDACA-419E-7F2A-6F36-8D93ED5A1D52}"/>
              </a:ext>
            </a:extLst>
          </p:cNvPr>
          <p:cNvSpPr/>
          <p:nvPr/>
        </p:nvSpPr>
        <p:spPr>
          <a:xfrm>
            <a:off x="491192" y="170661"/>
            <a:ext cx="7153618" cy="982005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32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Carte du pays montrant les districts de mise en œuvre de la CPS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08BF0-1C0B-6317-9F77-5AEBA9A0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3</a:t>
            </a:fld>
            <a:endParaRPr lang="en-US"/>
          </a:p>
        </p:txBody>
      </p:sp>
      <p:sp>
        <p:nvSpPr>
          <p:cNvPr id="12" name="Google Shape;107;g207aaa14ad4_0_21">
            <a:extLst>
              <a:ext uri="{FF2B5EF4-FFF2-40B4-BE49-F238E27FC236}">
                <a16:creationId xmlns:a16="http://schemas.microsoft.com/office/drawing/2014/main" id="{869B2E1F-14FE-5572-4D01-43ED6EAD0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703" y="1789109"/>
            <a:ext cx="5975623" cy="440438"/>
          </a:xfrm>
          <a:solidFill>
            <a:schemeClr val="accent1">
              <a:lumMod val="75000"/>
            </a:schemeClr>
          </a:solidFill>
          <a:ln/>
        </p:spPr>
        <p:txBody>
          <a:bodyPr wrap="square" lIns="91425" tIns="45700" rIns="91425" bIns="45700" anchor="b" anchorCtr="0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fr-FR" spc="-10" noProof="1">
                <a:solidFill>
                  <a:schemeClr val="bg1"/>
                </a:solidFill>
                <a:latin typeface="Arial Black" panose="020B0A04020102020204" pitchFamily="34" charset="0"/>
                <a:cs typeface="Calibri"/>
              </a:rPr>
              <a:t>Zones couvertes – 2023</a:t>
            </a:r>
            <a:endParaRPr kumimoji="0" lang="fr-FR" sz="1000" b="1" i="0" u="none" strike="noStrike" kern="0" cap="none" spc="0" normalizeH="0" baseline="0" noProof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Google Shape;109;g207aaa14ad4_0_21">
            <a:extLst>
              <a:ext uri="{FF2B5EF4-FFF2-40B4-BE49-F238E27FC236}">
                <a16:creationId xmlns:a16="http://schemas.microsoft.com/office/drawing/2014/main" id="{007F8831-E708-9A80-7CB6-BA363373603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19462" y="1789109"/>
            <a:ext cx="5975623" cy="440438"/>
          </a:xfrm>
          <a:solidFill>
            <a:schemeClr val="accent1">
              <a:lumMod val="75000"/>
            </a:schemeClr>
          </a:solidFill>
          <a:ln/>
        </p:spPr>
        <p:txBody>
          <a:bodyPr wrap="square" lIns="91425" tIns="45700" rIns="91425" bIns="45700" anchor="b" anchorCtr="0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fr-FR" spc="-10" noProof="1">
                <a:solidFill>
                  <a:schemeClr val="bg1"/>
                </a:solidFill>
                <a:latin typeface="Arial Black" panose="020B0A04020102020204" pitchFamily="34" charset="0"/>
                <a:cs typeface="Calibri"/>
              </a:rPr>
              <a:t>Zones ciblées – 2024</a:t>
            </a:r>
            <a:endParaRPr kumimoji="0" lang="fr-FR" sz="2400" b="1" i="0" u="none" strike="noStrike" kern="0" cap="none" spc="0" normalizeH="0" baseline="0" noProof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F35BC3F-16C4-4234-70BF-92972C13D2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" y="2219274"/>
            <a:ext cx="6056393" cy="4282822"/>
          </a:xfrm>
          <a:prstGeom prst="rect">
            <a:avLst/>
          </a:prstGeom>
        </p:spPr>
      </p:pic>
      <p:pic>
        <p:nvPicPr>
          <p:cNvPr id="11" name="Image 10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798B50A0-32C7-B344-49DF-99488E3F50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29547"/>
            <a:ext cx="6056394" cy="42828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82DA2-381F-2930-C5BA-3E04F89F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4</a:t>
            </a:fld>
            <a:endParaRPr lang="en-US"/>
          </a:p>
        </p:txBody>
      </p:sp>
      <p:sp>
        <p:nvSpPr>
          <p:cNvPr id="2" name="Google Shape;120;g2073e6c94da_0_54">
            <a:extLst>
              <a:ext uri="{FF2B5EF4-FFF2-40B4-BE49-F238E27FC236}">
                <a16:creationId xmlns:a16="http://schemas.microsoft.com/office/drawing/2014/main" id="{0F0275DA-D811-606A-54BA-AEF919E619EC}"/>
              </a:ext>
            </a:extLst>
          </p:cNvPr>
          <p:cNvSpPr/>
          <p:nvPr/>
        </p:nvSpPr>
        <p:spPr>
          <a:xfrm>
            <a:off x="8293392" y="2837048"/>
            <a:ext cx="3227604" cy="1619355"/>
          </a:xfrm>
          <a:prstGeom prst="rightArrow">
            <a:avLst>
              <a:gd name="adj1" fmla="val 75000"/>
              <a:gd name="adj2" fmla="val 49999"/>
            </a:avLst>
          </a:prstGeom>
          <a:solidFill>
            <a:srgbClr val="D9D2E9"/>
          </a:solidFill>
          <a:ln w="25400" cap="flat" cmpd="sng">
            <a:solidFill>
              <a:srgbClr val="CFD7E7">
                <a:alpha val="8941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/>
          <a:lstStyle/>
          <a:p>
            <a:pPr>
              <a:buNone/>
            </a:pPr>
            <a:endParaRPr lang="en-US">
              <a:latin typeface="Arial" panose="020B0604020202020204"/>
              <a:ea typeface="Arial" panose="020B060402020202020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E0A70A-001F-2B48-EE27-07B183BBF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619" y="3310381"/>
            <a:ext cx="412498" cy="649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5DE4CC9C-1031-7786-E52D-8D106E09F928}"/>
              </a:ext>
            </a:extLst>
          </p:cNvPr>
          <p:cNvSpPr txBox="1"/>
          <p:nvPr/>
        </p:nvSpPr>
        <p:spPr>
          <a:xfrm>
            <a:off x="649735" y="2900846"/>
            <a:ext cx="7664923" cy="1619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36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FOCUS SUR LA NUMÉRISATION</a:t>
            </a:r>
            <a:endParaRPr sz="3600" b="1" cap="none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F1E59C-5FA4-79FE-1029-69A70457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688471" y="3337968"/>
            <a:ext cx="357322" cy="649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6C403-36CF-BD14-FFD8-2DA689E25510}"/>
              </a:ext>
            </a:extLst>
          </p:cNvPr>
          <p:cNvSpPr/>
          <p:nvPr/>
        </p:nvSpPr>
        <p:spPr>
          <a:xfrm>
            <a:off x="-10274" y="0"/>
            <a:ext cx="12202274" cy="174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0;g207aaa14ad4_0_32">
            <a:extLst>
              <a:ext uri="{FF2B5EF4-FFF2-40B4-BE49-F238E27FC236}">
                <a16:creationId xmlns:a16="http://schemas.microsoft.com/office/drawing/2014/main" id="{C815255C-DB0F-D5A2-1783-55BA1363702C}"/>
              </a:ext>
            </a:extLst>
          </p:cNvPr>
          <p:cNvSpPr/>
          <p:nvPr/>
        </p:nvSpPr>
        <p:spPr>
          <a:xfrm>
            <a:off x="271105" y="173753"/>
            <a:ext cx="7437500" cy="982005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30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Focus Numerisation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E0A7C-294B-CDE0-A360-7B743AFB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5</a:t>
            </a:fld>
            <a:endParaRPr lang="en-US"/>
          </a:p>
        </p:txBody>
      </p:sp>
      <p:sp>
        <p:nvSpPr>
          <p:cNvPr id="8" name="Google Shape;131;g207aaa14ad4_0_11">
            <a:extLst>
              <a:ext uri="{FF2B5EF4-FFF2-40B4-BE49-F238E27FC236}">
                <a16:creationId xmlns:a16="http://schemas.microsoft.com/office/drawing/2014/main" id="{F8527AC2-A413-8C53-A179-226787136302}"/>
              </a:ext>
            </a:extLst>
          </p:cNvPr>
          <p:cNvSpPr txBox="1"/>
          <p:nvPr/>
        </p:nvSpPr>
        <p:spPr>
          <a:xfrm>
            <a:off x="2293486" y="4401359"/>
            <a:ext cx="9456062" cy="205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Améliorer la mise en œuvre à travers :</a:t>
            </a:r>
            <a:r>
              <a:rPr lang="fr-FR" b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</a:p>
          <a:p>
            <a:pPr marL="800100" lvl="1" indent="-342900"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Accès facile et rapide </a:t>
            </a:r>
            <a:r>
              <a:rPr lang="fr-FR" i="1" noProof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aux données</a:t>
            </a:r>
            <a:r>
              <a:rPr lang="fr-FR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;  </a:t>
            </a:r>
          </a:p>
          <a:p>
            <a:pPr marL="800100" lvl="1" indent="-342900"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Amélioration de la qualité des données ;</a:t>
            </a:r>
          </a:p>
          <a:p>
            <a:pPr marL="800100" lvl="1" indent="-342900"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Reduction de la masse des documents version papier;</a:t>
            </a:r>
          </a:p>
          <a:p>
            <a:pPr marL="800100" lvl="1" indent="-342900"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Assurance de la complétude et de la cohérence des données ;</a:t>
            </a:r>
          </a:p>
          <a:p>
            <a:pPr marL="800100" lvl="1" indent="-342900"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Réduire le cout de reprographie de outils. </a:t>
            </a:r>
          </a:p>
        </p:txBody>
      </p:sp>
      <p:pic>
        <p:nvPicPr>
          <p:cNvPr id="12" name="Image 11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CEA55468-7047-11DC-77A1-798733FA1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607"/>
            <a:ext cx="1904314" cy="1904314"/>
          </a:xfrm>
          <a:prstGeom prst="rect">
            <a:avLst/>
          </a:prstGeom>
        </p:spPr>
      </p:pic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3FA3FE9E-BB76-F1EA-F012-5489D4E6D014}"/>
              </a:ext>
            </a:extLst>
          </p:cNvPr>
          <p:cNvSpPr/>
          <p:nvPr/>
        </p:nvSpPr>
        <p:spPr>
          <a:xfrm>
            <a:off x="2293486" y="1575163"/>
            <a:ext cx="6587613" cy="1377445"/>
          </a:xfrm>
          <a:prstGeom prst="wedgeEllipseCallout">
            <a:avLst>
              <a:gd name="adj1" fmla="val -54577"/>
              <a:gd name="adj2" fmla="val 4755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noProof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</a:t>
            </a:r>
            <a:r>
              <a:rPr lang="fr-FR" sz="1800" b="1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fr-FR" sz="16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Par exemple : </a:t>
            </a:r>
            <a:r>
              <a:rPr lang="fr-FR" sz="1600" i="1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Amélioration de la planification, de la mise en œuvre, du suivi et de l'évaluation, </a:t>
            </a:r>
            <a:r>
              <a:rPr lang="en-US" altLang="fr-FR" sz="1600" i="1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Maitrise </a:t>
            </a:r>
            <a:r>
              <a:rPr lang="fr-FR" sz="1600" i="1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 coûts </a:t>
            </a:r>
            <a:r>
              <a:rPr lang="fr-FR" sz="18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</p:txBody>
      </p:sp>
      <p:pic>
        <p:nvPicPr>
          <p:cNvPr id="18" name="Image 17" descr="Une image contenant capture d’écran, diagramme, Graphique, texte&#10;&#10;Description générée automatiquement">
            <a:extLst>
              <a:ext uri="{FF2B5EF4-FFF2-40B4-BE49-F238E27FC236}">
                <a16:creationId xmlns:a16="http://schemas.microsoft.com/office/drawing/2014/main" id="{67FD38F7-8FD2-AFF2-5F31-AEBFD040B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17631" r="21261" b="28045"/>
          <a:stretch/>
        </p:blipFill>
        <p:spPr>
          <a:xfrm>
            <a:off x="0" y="3402603"/>
            <a:ext cx="1504336" cy="1071718"/>
          </a:xfrm>
          <a:prstGeom prst="rect">
            <a:avLst/>
          </a:prstGeom>
        </p:spPr>
      </p:pic>
      <p:pic>
        <p:nvPicPr>
          <p:cNvPr id="20" name="Image 19" descr="Une image contenant chaussures, personne, texte, habits&#10;&#10;Description générée automatiquement">
            <a:extLst>
              <a:ext uri="{FF2B5EF4-FFF2-40B4-BE49-F238E27FC236}">
                <a16:creationId xmlns:a16="http://schemas.microsoft.com/office/drawing/2014/main" id="{AB2F1DB5-F3EA-B116-4D32-63D7B9A38F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5FCEA"/>
              </a:clrFrom>
              <a:clrTo>
                <a:srgbClr val="E5F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15867"/>
          <a:stretch/>
        </p:blipFill>
        <p:spPr>
          <a:xfrm>
            <a:off x="68733" y="4773832"/>
            <a:ext cx="2184356" cy="158251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31AE127-2320-BB3F-FC5B-10C3E1C1821F}"/>
              </a:ext>
            </a:extLst>
          </p:cNvPr>
          <p:cNvSpPr txBox="1"/>
          <p:nvPr/>
        </p:nvSpPr>
        <p:spPr>
          <a:xfrm>
            <a:off x="1504336" y="3579326"/>
            <a:ext cx="1009972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Assurer l’archivage électronique des données pour améliorer la planification des campagnes CPS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0;g207aaa14ad4_0_32">
            <a:extLst>
              <a:ext uri="{FF2B5EF4-FFF2-40B4-BE49-F238E27FC236}">
                <a16:creationId xmlns:a16="http://schemas.microsoft.com/office/drawing/2014/main" id="{72310A56-1C01-C906-7E12-6146D8600720}"/>
              </a:ext>
            </a:extLst>
          </p:cNvPr>
          <p:cNvSpPr/>
          <p:nvPr/>
        </p:nvSpPr>
        <p:spPr>
          <a:xfrm>
            <a:off x="329384" y="155169"/>
            <a:ext cx="7304794" cy="982005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30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Focus Digitalisation</a:t>
            </a: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9DA28305-E76E-E935-5ACC-0FE15261D88C}"/>
              </a:ext>
            </a:extLst>
          </p:cNvPr>
          <p:cNvSpPr txBox="1"/>
          <p:nvPr/>
        </p:nvSpPr>
        <p:spPr>
          <a:xfrm>
            <a:off x="1040351" y="1299969"/>
            <a:ext cx="1000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fr-FR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a été la conception de la numérisation ?</a:t>
            </a:r>
          </a:p>
        </p:txBody>
      </p:sp>
      <p:pic>
        <p:nvPicPr>
          <p:cNvPr id="47" name="Image 46" descr="Une image contenant croquis, dessin, clipart, Police&#10;&#10;Description générée automatiquement">
            <a:extLst>
              <a:ext uri="{FF2B5EF4-FFF2-40B4-BE49-F238E27FC236}">
                <a16:creationId xmlns:a16="http://schemas.microsoft.com/office/drawing/2014/main" id="{8ACCBE47-80B2-AFCD-E931-5DB7798BA4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3" y="1299969"/>
            <a:ext cx="710968" cy="515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C0B400-CD90-8C15-FB5A-F291FD2C9947}"/>
              </a:ext>
            </a:extLst>
          </p:cNvPr>
          <p:cNvSpPr/>
          <p:nvPr/>
        </p:nvSpPr>
        <p:spPr>
          <a:xfrm>
            <a:off x="8803640" y="4937406"/>
            <a:ext cx="1818640" cy="37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1" name="Google Shape;140;g2073e6c94da_0_63">
            <a:extLst>
              <a:ext uri="{FF2B5EF4-FFF2-40B4-BE49-F238E27FC236}">
                <a16:creationId xmlns:a16="http://schemas.microsoft.com/office/drawing/2014/main" id="{380B55E5-FB4C-EDB0-94F7-D77970FAC35D}"/>
              </a:ext>
            </a:extLst>
          </p:cNvPr>
          <p:cNvSpPr txBox="1"/>
          <p:nvPr/>
        </p:nvSpPr>
        <p:spPr>
          <a:xfrm>
            <a:off x="114377" y="1815329"/>
            <a:ext cx="2720718" cy="4820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DIGITALISATION DONNÉES INDIVIDUELLES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Plateforme utilisée: DHIS2, ONA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collecte :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Kobo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Mass Campaign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Type de données: données individuelles;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Niveau de saisie : agents distributeurs 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Revue &amp; paramétrage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Transfert données ONA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DHIS2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Formation des acteurs 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Dotation tablettes &amp; accessoires;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Suivi de la mise en œuvre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AC561D-EBED-BD30-E0BC-521CBFE23F69}"/>
              </a:ext>
            </a:extLst>
          </p:cNvPr>
          <p:cNvSpPr txBox="1"/>
          <p:nvPr/>
        </p:nvSpPr>
        <p:spPr>
          <a:xfrm>
            <a:off x="2892128" y="1830216"/>
            <a:ext cx="453479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Zone </a:t>
            </a:r>
            <a:r>
              <a:rPr lang="fr-FR" sz="2400" b="1" dirty="0">
                <a:solidFill>
                  <a:schemeClr val="bg1"/>
                </a:solidFill>
              </a:rPr>
              <a:t>pilote</a:t>
            </a:r>
            <a:r>
              <a:rPr lang="en-US" sz="2400" b="1" dirty="0">
                <a:solidFill>
                  <a:schemeClr val="bg1"/>
                </a:solidFill>
              </a:rPr>
              <a:t> de Koubia (3 CS)</a:t>
            </a:r>
            <a:endParaRPr lang="LID4096" sz="2400" b="1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8623214-BCAF-76EF-586D-5FF604E479BB}"/>
              </a:ext>
            </a:extLst>
          </p:cNvPr>
          <p:cNvSpPr txBox="1"/>
          <p:nvPr/>
        </p:nvSpPr>
        <p:spPr>
          <a:xfrm>
            <a:off x="7529818" y="1821753"/>
            <a:ext cx="4581368" cy="461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Zone </a:t>
            </a:r>
            <a:r>
              <a:rPr lang="fr-FR" dirty="0"/>
              <a:t>pilote</a:t>
            </a:r>
            <a:r>
              <a:rPr lang="en-US" dirty="0"/>
              <a:t> de Dalaba (10 CS)</a:t>
            </a:r>
            <a:endParaRPr lang="LID4096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94117F9-144F-2F0B-C35C-30C9F2BFC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818" y="2343536"/>
            <a:ext cx="4581368" cy="43557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1547662-3BD9-DC00-DBBF-4A30A984B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128" y="2360463"/>
            <a:ext cx="4523624" cy="43557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0;g207aaa14ad4_0_32">
            <a:extLst>
              <a:ext uri="{FF2B5EF4-FFF2-40B4-BE49-F238E27FC236}">
                <a16:creationId xmlns:a16="http://schemas.microsoft.com/office/drawing/2014/main" id="{0E974189-3508-24BA-F706-B46924D5B45B}"/>
              </a:ext>
            </a:extLst>
          </p:cNvPr>
          <p:cNvSpPr/>
          <p:nvPr/>
        </p:nvSpPr>
        <p:spPr>
          <a:xfrm>
            <a:off x="388376" y="202696"/>
            <a:ext cx="7245801" cy="982005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30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Focus Digitalisation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104C-72B7-52DD-4436-E58E68F3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43B653C1-CF7D-9CF1-3BBB-E705C68AA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898079"/>
              </p:ext>
            </p:extLst>
          </p:nvPr>
        </p:nvGraphicFramePr>
        <p:xfrm>
          <a:off x="4530148" y="1632615"/>
          <a:ext cx="7443019" cy="49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630542FD-9EE5-F5D7-1F27-B4FE8012CD19}"/>
              </a:ext>
            </a:extLst>
          </p:cNvPr>
          <p:cNvSpPr txBox="1"/>
          <p:nvPr/>
        </p:nvSpPr>
        <p:spPr>
          <a:xfrm>
            <a:off x="3198762" y="3150103"/>
            <a:ext cx="3687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</a:t>
            </a:r>
          </a:p>
        </p:txBody>
      </p:sp>
      <p:pic>
        <p:nvPicPr>
          <p:cNvPr id="11" name="Image 10" descr="Une image contenant ciel, ballon, plein air&#10;&#10;Description générée automatiquement">
            <a:extLst>
              <a:ext uri="{FF2B5EF4-FFF2-40B4-BE49-F238E27FC236}">
                <a16:creationId xmlns:a16="http://schemas.microsoft.com/office/drawing/2014/main" id="{150FA1B1-1515-403C-2F47-C9261DC8E5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C0D4D5"/>
              </a:clrFrom>
              <a:clrTo>
                <a:srgbClr val="C0D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6034" r="21378"/>
          <a:stretch/>
        </p:blipFill>
        <p:spPr>
          <a:xfrm>
            <a:off x="388376" y="2602041"/>
            <a:ext cx="2649792" cy="19271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0;g207aaa14ad4_0_32">
            <a:extLst>
              <a:ext uri="{FF2B5EF4-FFF2-40B4-BE49-F238E27FC236}">
                <a16:creationId xmlns:a16="http://schemas.microsoft.com/office/drawing/2014/main" id="{F9D804AA-3F79-8253-3B8D-74848D4430A2}"/>
              </a:ext>
            </a:extLst>
          </p:cNvPr>
          <p:cNvSpPr/>
          <p:nvPr/>
        </p:nvSpPr>
        <p:spPr>
          <a:xfrm>
            <a:off x="388376" y="135471"/>
            <a:ext cx="7192638" cy="982005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/>
          <a:lstStyle/>
          <a:p>
            <a:r>
              <a:rPr lang="fr-FR" sz="30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Principaux enseignements tirés / innovation en 2023 : Focus Digitalisation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AF5179-A2BC-D147-1450-DDA3EAC3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8</a:t>
            </a:fld>
            <a:endParaRPr lang="en-US"/>
          </a:p>
        </p:txBody>
      </p:sp>
      <p:pic>
        <p:nvPicPr>
          <p:cNvPr id="10" name="Image 9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E446A4AD-5968-F20D-E7C5-7DFFC445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" y="3040062"/>
            <a:ext cx="4544688" cy="2782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hylactère : pensées 12">
            <a:extLst>
              <a:ext uri="{FF2B5EF4-FFF2-40B4-BE49-F238E27FC236}">
                <a16:creationId xmlns:a16="http://schemas.microsoft.com/office/drawing/2014/main" id="{36E52BD3-A318-89A7-7493-857B9AB97981}"/>
              </a:ext>
            </a:extLst>
          </p:cNvPr>
          <p:cNvSpPr/>
          <p:nvPr/>
        </p:nvSpPr>
        <p:spPr>
          <a:xfrm>
            <a:off x="1510748" y="1372741"/>
            <a:ext cx="5686465" cy="1154150"/>
          </a:xfrm>
          <a:prstGeom prst="cloudCallout">
            <a:avLst>
              <a:gd name="adj1" fmla="val -53751"/>
              <a:gd name="adj2" fmla="val 669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</a:t>
            </a:r>
            <a:endParaRPr lang="LID4096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028CEFB-FE79-BE1B-94CB-CD8EE543BBF4}"/>
              </a:ext>
            </a:extLst>
          </p:cNvPr>
          <p:cNvSpPr txBox="1"/>
          <p:nvPr/>
        </p:nvSpPr>
        <p:spPr>
          <a:xfrm>
            <a:off x="4635764" y="2610419"/>
            <a:ext cx="74147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noProof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Extension de la digitalisation </a:t>
            </a:r>
            <a:r>
              <a:rPr lang="fr-FR" sz="2400" noProof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des données individuelles dans d’autres districts sanitaires</a:t>
            </a:r>
            <a:endParaRPr lang="fr-FR" sz="1200" noProof="1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noProof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Choisir une seule application pour le pays après évaluation des deux solutions</a:t>
            </a:r>
            <a:endParaRPr lang="fr-FR" sz="1100" noProof="1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Digitalisation des outils de suivi de la campagne CPS (grilles de supervision, monitorage…)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82DA2-381F-2930-C5BA-3E04F89F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9</a:t>
            </a:fld>
            <a:endParaRPr lang="en-US"/>
          </a:p>
        </p:txBody>
      </p:sp>
      <p:sp>
        <p:nvSpPr>
          <p:cNvPr id="2" name="Google Shape;120;g2073e6c94da_0_54">
            <a:extLst>
              <a:ext uri="{FF2B5EF4-FFF2-40B4-BE49-F238E27FC236}">
                <a16:creationId xmlns:a16="http://schemas.microsoft.com/office/drawing/2014/main" id="{0F0275DA-D811-606A-54BA-AEF919E619EC}"/>
              </a:ext>
            </a:extLst>
          </p:cNvPr>
          <p:cNvSpPr/>
          <p:nvPr/>
        </p:nvSpPr>
        <p:spPr>
          <a:xfrm>
            <a:off x="8314659" y="2447554"/>
            <a:ext cx="3227604" cy="1619355"/>
          </a:xfrm>
          <a:prstGeom prst="rightArrow">
            <a:avLst>
              <a:gd name="adj1" fmla="val 75000"/>
              <a:gd name="adj2" fmla="val 49999"/>
            </a:avLst>
          </a:prstGeom>
          <a:solidFill>
            <a:srgbClr val="D9D2E9"/>
          </a:solidFill>
          <a:ln w="25400" cap="flat" cmpd="sng">
            <a:solidFill>
              <a:srgbClr val="CFD7E7">
                <a:alpha val="8941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/>
          <a:lstStyle/>
          <a:p>
            <a:pPr>
              <a:buNone/>
            </a:pPr>
            <a:endParaRPr lang="en-US">
              <a:latin typeface="Arial" panose="020B0604020202020204"/>
              <a:ea typeface="Arial" panose="020B060402020202020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E0A70A-001F-2B48-EE27-07B183BBF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3241" y="3016896"/>
            <a:ext cx="305162" cy="4806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5DE4CC9C-1031-7786-E52D-8D106E09F928}"/>
              </a:ext>
            </a:extLst>
          </p:cNvPr>
          <p:cNvSpPr txBox="1"/>
          <p:nvPr/>
        </p:nvSpPr>
        <p:spPr>
          <a:xfrm>
            <a:off x="671003" y="2447554"/>
            <a:ext cx="7845679" cy="1619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32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FOCUS:  COUPLAGE DE LA CPS À D’AUTRES INTERVENTIONS DE SANTÉ </a:t>
            </a:r>
            <a:endParaRPr lang="fr-FR" sz="3200" b="1" cap="none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F1E59C-5FA4-79FE-1029-69A70457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731760" y="3010001"/>
            <a:ext cx="305161" cy="4944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6C403-36CF-BD14-FFD8-2DA689E25510}"/>
              </a:ext>
            </a:extLst>
          </p:cNvPr>
          <p:cNvSpPr/>
          <p:nvPr/>
        </p:nvSpPr>
        <p:spPr>
          <a:xfrm>
            <a:off x="-10274" y="0"/>
            <a:ext cx="12202274" cy="174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40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100" i="1" dirty="0" err="1" smtClean="0">
            <a:latin typeface="Abadi Extra Light" panose="020B0204020104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8110</TotalTime>
  <Words>1415</Words>
  <Application>Microsoft Office PowerPoint</Application>
  <PresentationFormat>Widescreen</PresentationFormat>
  <Paragraphs>268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Abadi Extra Light</vt:lpstr>
      <vt:lpstr>Arial</vt:lpstr>
      <vt:lpstr>Arial Black</vt:lpstr>
      <vt:lpstr>Arial Narrow</vt:lpstr>
      <vt:lpstr>Calibri</vt:lpstr>
      <vt:lpstr>Lato-Bold</vt:lpstr>
      <vt:lpstr>Perpetua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APPROCHE METHODOLOGIQUE 1/3</vt:lpstr>
      <vt:lpstr> APPROCHE METHODOLOGIQUE 2/3</vt:lpstr>
      <vt:lpstr> APPROCHE METHODOLOGIQUE 3/3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PNLP/PARTENAIRES CPS_GUINEE</dc:creator>
  <cp:lastModifiedBy>Conference External2</cp:lastModifiedBy>
  <cp:revision>57</cp:revision>
  <dcterms:created xsi:type="dcterms:W3CDTF">2023-02-22T12:12:28Z</dcterms:created>
  <dcterms:modified xsi:type="dcterms:W3CDTF">2024-02-27T09:57:36Z</dcterms:modified>
</cp:coreProperties>
</file>