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4" r:id="rId6"/>
    <p:sldId id="261" r:id="rId7"/>
    <p:sldId id="263" r:id="rId8"/>
    <p:sldId id="262" r:id="rId9"/>
    <p:sldId id="260" r:id="rId10"/>
  </p:sldIdLst>
  <p:sldSz cx="12192000" cy="6858000"/>
  <p:notesSz cx="6858000" cy="9144000"/>
  <p:defaultTextStyle>
    <a:defPPr>
      <a:defRPr lang="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54780D-8DD5-446C-9975-E56104FD482E}" v="10" dt="2023-02-26T08:07:07.8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8" autoAdjust="0"/>
    <p:restoredTop sz="94660"/>
  </p:normalViewPr>
  <p:slideViewPr>
    <p:cSldViewPr snapToGrid="0">
      <p:cViewPr varScale="1">
        <p:scale>
          <a:sx n="63" d="100"/>
          <a:sy n="63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uhammed ould hamed" userId="699746343ed5bdef" providerId="LiveId" clId="{7E54780D-8DD5-446C-9975-E56104FD482E}"/>
    <pc:docChg chg="undo custSel addSld delSld modSld">
      <pc:chgData name="mouhammed ould hamed" userId="699746343ed5bdef" providerId="LiveId" clId="{7E54780D-8DD5-446C-9975-E56104FD482E}" dt="2023-02-27T22:15:39.742" v="2795" actId="20577"/>
      <pc:docMkLst>
        <pc:docMk/>
      </pc:docMkLst>
      <pc:sldChg chg="modSp mod">
        <pc:chgData name="mouhammed ould hamed" userId="699746343ed5bdef" providerId="LiveId" clId="{7E54780D-8DD5-446C-9975-E56104FD482E}" dt="2023-02-27T22:15:39.742" v="2795" actId="20577"/>
        <pc:sldMkLst>
          <pc:docMk/>
          <pc:sldMk cId="3949435092" sldId="256"/>
        </pc:sldMkLst>
        <pc:spChg chg="mod">
          <ac:chgData name="mouhammed ould hamed" userId="699746343ed5bdef" providerId="LiveId" clId="{7E54780D-8DD5-446C-9975-E56104FD482E}" dt="2023-02-27T22:15:39.742" v="2795" actId="20577"/>
          <ac:spMkLst>
            <pc:docMk/>
            <pc:sldMk cId="3949435092" sldId="256"/>
            <ac:spMk id="8" creationId="{FB424CCA-9457-7931-9224-5FE472DDF488}"/>
          </ac:spMkLst>
        </pc:spChg>
      </pc:sldChg>
      <pc:sldChg chg="addSp modSp mod">
        <pc:chgData name="mouhammed ould hamed" userId="699746343ed5bdef" providerId="LiveId" clId="{7E54780D-8DD5-446C-9975-E56104FD482E}" dt="2023-02-06T10:42:24.691" v="1424" actId="120"/>
        <pc:sldMkLst>
          <pc:docMk/>
          <pc:sldMk cId="1424525284" sldId="257"/>
        </pc:sldMkLst>
        <pc:spChg chg="mod">
          <ac:chgData name="mouhammed ould hamed" userId="699746343ed5bdef" providerId="LiveId" clId="{7E54780D-8DD5-446C-9975-E56104FD482E}" dt="2023-02-05T23:44:30.874" v="1370" actId="1076"/>
          <ac:spMkLst>
            <pc:docMk/>
            <pc:sldMk cId="1424525284" sldId="257"/>
            <ac:spMk id="2" creationId="{88394DCC-FD8D-645A-EDE9-FB242082411D}"/>
          </ac:spMkLst>
        </pc:spChg>
        <pc:spChg chg="mod">
          <ac:chgData name="mouhammed ould hamed" userId="699746343ed5bdef" providerId="LiveId" clId="{7E54780D-8DD5-446C-9975-E56104FD482E}" dt="2023-02-05T23:42:19.674" v="1359" actId="255"/>
          <ac:spMkLst>
            <pc:docMk/>
            <pc:sldMk cId="1424525284" sldId="257"/>
            <ac:spMk id="6" creationId="{6332C952-B8DE-105D-D6FA-684E5F6F92E0}"/>
          </ac:spMkLst>
        </pc:spChg>
        <pc:spChg chg="add mod">
          <ac:chgData name="mouhammed ould hamed" userId="699746343ed5bdef" providerId="LiveId" clId="{7E54780D-8DD5-446C-9975-E56104FD482E}" dt="2023-02-05T23:45:33.860" v="1395" actId="113"/>
          <ac:spMkLst>
            <pc:docMk/>
            <pc:sldMk cId="1424525284" sldId="257"/>
            <ac:spMk id="8" creationId="{1D243F12-2C8D-D2A2-B8B0-B1693550E559}"/>
          </ac:spMkLst>
        </pc:spChg>
        <pc:spChg chg="mod">
          <ac:chgData name="mouhammed ould hamed" userId="699746343ed5bdef" providerId="LiveId" clId="{7E54780D-8DD5-446C-9975-E56104FD482E}" dt="2023-02-05T23:43:04.053" v="1366" actId="1076"/>
          <ac:spMkLst>
            <pc:docMk/>
            <pc:sldMk cId="1424525284" sldId="257"/>
            <ac:spMk id="9" creationId="{42F05048-FEFC-12C9-8456-3FEAAD916C37}"/>
          </ac:spMkLst>
        </pc:spChg>
        <pc:spChg chg="mod">
          <ac:chgData name="mouhammed ould hamed" userId="699746343ed5bdef" providerId="LiveId" clId="{7E54780D-8DD5-446C-9975-E56104FD482E}" dt="2023-02-05T23:42:49.192" v="1364" actId="1076"/>
          <ac:spMkLst>
            <pc:docMk/>
            <pc:sldMk cId="1424525284" sldId="257"/>
            <ac:spMk id="10" creationId="{F2199659-286A-2D15-8FFA-3DE6BE511AC9}"/>
          </ac:spMkLst>
        </pc:spChg>
        <pc:spChg chg="mod">
          <ac:chgData name="mouhammed ould hamed" userId="699746343ed5bdef" providerId="LiveId" clId="{7E54780D-8DD5-446C-9975-E56104FD482E}" dt="2023-02-05T23:43:08.301" v="1367" actId="1076"/>
          <ac:spMkLst>
            <pc:docMk/>
            <pc:sldMk cId="1424525284" sldId="257"/>
            <ac:spMk id="11" creationId="{5F6B4736-7B2F-96E4-A79F-A2D90F6C256E}"/>
          </ac:spMkLst>
        </pc:spChg>
        <pc:graphicFrameChg chg="mod modGraphic">
          <ac:chgData name="mouhammed ould hamed" userId="699746343ed5bdef" providerId="LiveId" clId="{7E54780D-8DD5-446C-9975-E56104FD482E}" dt="2023-02-06T10:42:24.691" v="1424" actId="120"/>
          <ac:graphicFrameMkLst>
            <pc:docMk/>
            <pc:sldMk cId="1424525284" sldId="257"/>
            <ac:graphicFrameMk id="12" creationId="{01212E46-B07E-1CFF-2311-A2228C9FB50A}"/>
          </ac:graphicFrameMkLst>
        </pc:graphicFrameChg>
        <pc:picChg chg="mod">
          <ac:chgData name="mouhammed ould hamed" userId="699746343ed5bdef" providerId="LiveId" clId="{7E54780D-8DD5-446C-9975-E56104FD482E}" dt="2023-02-05T23:44:39.575" v="1371" actId="14100"/>
          <ac:picMkLst>
            <pc:docMk/>
            <pc:sldMk cId="1424525284" sldId="257"/>
            <ac:picMk id="3" creationId="{97C4933E-FD65-6C0C-7902-8100A8C1A786}"/>
          </ac:picMkLst>
        </pc:picChg>
      </pc:sldChg>
      <pc:sldChg chg="addSp delSp modSp add mod">
        <pc:chgData name="mouhammed ould hamed" userId="699746343ed5bdef" providerId="LiveId" clId="{7E54780D-8DD5-446C-9975-E56104FD482E}" dt="2023-02-05T23:46:37.623" v="1423" actId="20577"/>
        <pc:sldMkLst>
          <pc:docMk/>
          <pc:sldMk cId="2562505695" sldId="258"/>
        </pc:sldMkLst>
        <pc:spChg chg="add del mod">
          <ac:chgData name="mouhammed ould hamed" userId="699746343ed5bdef" providerId="LiveId" clId="{7E54780D-8DD5-446C-9975-E56104FD482E}" dt="2023-02-05T22:49:09.177" v="76"/>
          <ac:spMkLst>
            <pc:docMk/>
            <pc:sldMk cId="2562505695" sldId="258"/>
            <ac:spMk id="2" creationId="{6A931C0D-4F1C-A2E1-FDC9-72104CBE7524}"/>
          </ac:spMkLst>
        </pc:spChg>
        <pc:spChg chg="add mod">
          <ac:chgData name="mouhammed ould hamed" userId="699746343ed5bdef" providerId="LiveId" clId="{7E54780D-8DD5-446C-9975-E56104FD482E}" dt="2023-02-05T23:44:04.096" v="1369" actId="113"/>
          <ac:spMkLst>
            <pc:docMk/>
            <pc:sldMk cId="2562505695" sldId="258"/>
            <ac:spMk id="4" creationId="{59699496-C96F-3741-F41F-3EF01819346F}"/>
          </ac:spMkLst>
        </pc:spChg>
        <pc:spChg chg="del">
          <ac:chgData name="mouhammed ould hamed" userId="699746343ed5bdef" providerId="LiveId" clId="{7E54780D-8DD5-446C-9975-E56104FD482E}" dt="2023-02-05T22:48:29.063" v="70" actId="478"/>
          <ac:spMkLst>
            <pc:docMk/>
            <pc:sldMk cId="2562505695" sldId="258"/>
            <ac:spMk id="5" creationId="{7033E45F-5A18-19C6-11CA-5C0F8F77C686}"/>
          </ac:spMkLst>
        </pc:spChg>
        <pc:spChg chg="del">
          <ac:chgData name="mouhammed ould hamed" userId="699746343ed5bdef" providerId="LiveId" clId="{7E54780D-8DD5-446C-9975-E56104FD482E}" dt="2023-02-05T22:48:27.327" v="69" actId="478"/>
          <ac:spMkLst>
            <pc:docMk/>
            <pc:sldMk cId="2562505695" sldId="258"/>
            <ac:spMk id="6" creationId="{6332C952-B8DE-105D-D6FA-684E5F6F92E0}"/>
          </ac:spMkLst>
        </pc:spChg>
        <pc:spChg chg="del">
          <ac:chgData name="mouhammed ould hamed" userId="699746343ed5bdef" providerId="LiveId" clId="{7E54780D-8DD5-446C-9975-E56104FD482E}" dt="2023-02-05T22:48:23.673" v="67" actId="478"/>
          <ac:spMkLst>
            <pc:docMk/>
            <pc:sldMk cId="2562505695" sldId="258"/>
            <ac:spMk id="9" creationId="{42F05048-FEFC-12C9-8456-3FEAAD916C37}"/>
          </ac:spMkLst>
        </pc:spChg>
        <pc:spChg chg="del">
          <ac:chgData name="mouhammed ould hamed" userId="699746343ed5bdef" providerId="LiveId" clId="{7E54780D-8DD5-446C-9975-E56104FD482E}" dt="2023-02-05T22:48:31.425" v="71" actId="478"/>
          <ac:spMkLst>
            <pc:docMk/>
            <pc:sldMk cId="2562505695" sldId="258"/>
            <ac:spMk id="10" creationId="{F2199659-286A-2D15-8FFA-3DE6BE511AC9}"/>
          </ac:spMkLst>
        </pc:spChg>
        <pc:spChg chg="del">
          <ac:chgData name="mouhammed ould hamed" userId="699746343ed5bdef" providerId="LiveId" clId="{7E54780D-8DD5-446C-9975-E56104FD482E}" dt="2023-02-05T22:48:25.307" v="68" actId="478"/>
          <ac:spMkLst>
            <pc:docMk/>
            <pc:sldMk cId="2562505695" sldId="258"/>
            <ac:spMk id="11" creationId="{5F6B4736-7B2F-96E4-A79F-A2D90F6C256E}"/>
          </ac:spMkLst>
        </pc:spChg>
        <pc:graphicFrameChg chg="modGraphic">
          <ac:chgData name="mouhammed ould hamed" userId="699746343ed5bdef" providerId="LiveId" clId="{7E54780D-8DD5-446C-9975-E56104FD482E}" dt="2023-02-05T23:46:37.623" v="1423" actId="20577"/>
          <ac:graphicFrameMkLst>
            <pc:docMk/>
            <pc:sldMk cId="2562505695" sldId="258"/>
            <ac:graphicFrameMk id="7" creationId="{53A112BC-B9CD-DD1E-1E68-BF30232BE56A}"/>
          </ac:graphicFrameMkLst>
        </pc:graphicFrameChg>
        <pc:graphicFrameChg chg="del">
          <ac:chgData name="mouhammed ould hamed" userId="699746343ed5bdef" providerId="LiveId" clId="{7E54780D-8DD5-446C-9975-E56104FD482E}" dt="2023-02-05T22:48:19.591" v="65" actId="478"/>
          <ac:graphicFrameMkLst>
            <pc:docMk/>
            <pc:sldMk cId="2562505695" sldId="258"/>
            <ac:graphicFrameMk id="12" creationId="{01212E46-B07E-1CFF-2311-A2228C9FB50A}"/>
          </ac:graphicFrameMkLst>
        </pc:graphicFrameChg>
        <pc:picChg chg="del">
          <ac:chgData name="mouhammed ould hamed" userId="699746343ed5bdef" providerId="LiveId" clId="{7E54780D-8DD5-446C-9975-E56104FD482E}" dt="2023-02-05T22:48:21.318" v="66" actId="478"/>
          <ac:picMkLst>
            <pc:docMk/>
            <pc:sldMk cId="2562505695" sldId="258"/>
            <ac:picMk id="3" creationId="{97C4933E-FD65-6C0C-7902-8100A8C1A786}"/>
          </ac:picMkLst>
        </pc:picChg>
      </pc:sldChg>
      <pc:sldChg chg="modSp add mod">
        <pc:chgData name="mouhammed ould hamed" userId="699746343ed5bdef" providerId="LiveId" clId="{7E54780D-8DD5-446C-9975-E56104FD482E}" dt="2023-02-26T09:13:51.449" v="2792" actId="20577"/>
        <pc:sldMkLst>
          <pc:docMk/>
          <pc:sldMk cId="2056770547" sldId="259"/>
        </pc:sldMkLst>
        <pc:spChg chg="mod">
          <ac:chgData name="mouhammed ould hamed" userId="699746343ed5bdef" providerId="LiveId" clId="{7E54780D-8DD5-446C-9975-E56104FD482E}" dt="2023-02-26T09:13:51.449" v="2792" actId="20577"/>
          <ac:spMkLst>
            <pc:docMk/>
            <pc:sldMk cId="2056770547" sldId="259"/>
            <ac:spMk id="4" creationId="{59699496-C96F-3741-F41F-3EF01819346F}"/>
          </ac:spMkLst>
        </pc:spChg>
        <pc:graphicFrameChg chg="modGraphic">
          <ac:chgData name="mouhammed ould hamed" userId="699746343ed5bdef" providerId="LiveId" clId="{7E54780D-8DD5-446C-9975-E56104FD482E}" dt="2023-02-05T23:46:26.552" v="1407" actId="20577"/>
          <ac:graphicFrameMkLst>
            <pc:docMk/>
            <pc:sldMk cId="2056770547" sldId="259"/>
            <ac:graphicFrameMk id="7" creationId="{53A112BC-B9CD-DD1E-1E68-BF30232BE56A}"/>
          </ac:graphicFrameMkLst>
        </pc:graphicFrameChg>
      </pc:sldChg>
      <pc:sldChg chg="delSp modSp add mod">
        <pc:chgData name="mouhammed ould hamed" userId="699746343ed5bdef" providerId="LiveId" clId="{7E54780D-8DD5-446C-9975-E56104FD482E}" dt="2023-02-05T23:37:54.604" v="1349" actId="1076"/>
        <pc:sldMkLst>
          <pc:docMk/>
          <pc:sldMk cId="55077717" sldId="260"/>
        </pc:sldMkLst>
        <pc:spChg chg="mod">
          <ac:chgData name="mouhammed ould hamed" userId="699746343ed5bdef" providerId="LiveId" clId="{7E54780D-8DD5-446C-9975-E56104FD482E}" dt="2023-02-05T23:37:54.604" v="1349" actId="1076"/>
          <ac:spMkLst>
            <pc:docMk/>
            <pc:sldMk cId="55077717" sldId="260"/>
            <ac:spMk id="4" creationId="{59699496-C96F-3741-F41F-3EF01819346F}"/>
          </ac:spMkLst>
        </pc:spChg>
        <pc:graphicFrameChg chg="del">
          <ac:chgData name="mouhammed ould hamed" userId="699746343ed5bdef" providerId="LiveId" clId="{7E54780D-8DD5-446C-9975-E56104FD482E}" dt="2023-02-05T23:36:45.034" v="1258" actId="478"/>
          <ac:graphicFrameMkLst>
            <pc:docMk/>
            <pc:sldMk cId="55077717" sldId="260"/>
            <ac:graphicFrameMk id="7" creationId="{53A112BC-B9CD-DD1E-1E68-BF30232BE56A}"/>
          </ac:graphicFrameMkLst>
        </pc:graphicFrameChg>
      </pc:sldChg>
      <pc:sldChg chg="addSp delSp modSp add mod">
        <pc:chgData name="mouhammed ould hamed" userId="699746343ed5bdef" providerId="LiveId" clId="{7E54780D-8DD5-446C-9975-E56104FD482E}" dt="2023-02-26T08:14:41.220" v="2786" actId="20577"/>
        <pc:sldMkLst>
          <pc:docMk/>
          <pc:sldMk cId="4207163584" sldId="261"/>
        </pc:sldMkLst>
        <pc:spChg chg="del mod">
          <ac:chgData name="mouhammed ould hamed" userId="699746343ed5bdef" providerId="LiveId" clId="{7E54780D-8DD5-446C-9975-E56104FD482E}" dt="2023-02-26T08:06:57.201" v="2639" actId="478"/>
          <ac:spMkLst>
            <pc:docMk/>
            <pc:sldMk cId="4207163584" sldId="261"/>
            <ac:spMk id="4" creationId="{59699496-C96F-3741-F41F-3EF01819346F}"/>
          </ac:spMkLst>
        </pc:spChg>
        <pc:spChg chg="add mod">
          <ac:chgData name="mouhammed ould hamed" userId="699746343ed5bdef" providerId="LiveId" clId="{7E54780D-8DD5-446C-9975-E56104FD482E}" dt="2023-02-26T08:14:41.220" v="2786" actId="20577"/>
          <ac:spMkLst>
            <pc:docMk/>
            <pc:sldMk cId="4207163584" sldId="261"/>
            <ac:spMk id="5" creationId="{7C8B9A7F-7A44-C1FF-8CC1-8DB46A758C31}"/>
          </ac:spMkLst>
        </pc:spChg>
        <pc:graphicFrameChg chg="modGraphic">
          <ac:chgData name="mouhammed ould hamed" userId="699746343ed5bdef" providerId="LiveId" clId="{7E54780D-8DD5-446C-9975-E56104FD482E}" dt="2023-02-26T08:12:22.464" v="2784" actId="20577"/>
          <ac:graphicFrameMkLst>
            <pc:docMk/>
            <pc:sldMk cId="4207163584" sldId="261"/>
            <ac:graphicFrameMk id="7" creationId="{53A112BC-B9CD-DD1E-1E68-BF30232BE56A}"/>
          </ac:graphicFrameMkLst>
        </pc:graphicFrameChg>
      </pc:sldChg>
      <pc:sldChg chg="add">
        <pc:chgData name="mouhammed ould hamed" userId="699746343ed5bdef" providerId="LiveId" clId="{7E54780D-8DD5-446C-9975-E56104FD482E}" dt="2023-02-26T08:06:51.954" v="2638" actId="2890"/>
        <pc:sldMkLst>
          <pc:docMk/>
          <pc:sldMk cId="981397433" sldId="262"/>
        </pc:sldMkLst>
      </pc:sldChg>
      <pc:sldChg chg="delSp modSp add del mod">
        <pc:chgData name="mouhammed ould hamed" userId="699746343ed5bdef" providerId="LiveId" clId="{7E54780D-8DD5-446C-9975-E56104FD482E}" dt="2023-02-26T08:06:38.854" v="2637" actId="2696"/>
        <pc:sldMkLst>
          <pc:docMk/>
          <pc:sldMk cId="4140381619" sldId="262"/>
        </pc:sldMkLst>
        <pc:spChg chg="del mod">
          <ac:chgData name="mouhammed ould hamed" userId="699746343ed5bdef" providerId="LiveId" clId="{7E54780D-8DD5-446C-9975-E56104FD482E}" dt="2023-02-26T07:44:46.797" v="1968"/>
          <ac:spMkLst>
            <pc:docMk/>
            <pc:sldMk cId="4140381619" sldId="262"/>
            <ac:spMk id="4" creationId="{59699496-C96F-3741-F41F-3EF01819346F}"/>
          </ac:spMkLst>
        </pc:spChg>
        <pc:graphicFrameChg chg="del mod modGraphic">
          <ac:chgData name="mouhammed ould hamed" userId="699746343ed5bdef" providerId="LiveId" clId="{7E54780D-8DD5-446C-9975-E56104FD482E}" dt="2023-02-26T08:06:27.281" v="2636" actId="478"/>
          <ac:graphicFrameMkLst>
            <pc:docMk/>
            <pc:sldMk cId="4140381619" sldId="262"/>
            <ac:graphicFrameMk id="7" creationId="{53A112BC-B9CD-DD1E-1E68-BF30232BE56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C1BF8-AD79-49A5-8665-6BF97CDB327C}" type="datetimeFigureOut">
              <a:rPr lang="fr-FR" smtClean="0"/>
              <a:t>26/02/2024</a:t>
            </a:fld>
            <a:endParaRPr lang="fr-F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fr-F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A2DFC-7C3A-4C35-8258-6FE9C73F0BA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3090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5508CEC-4492-5EF4-5357-316B6E2A0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FBB2-9136-467C-B19C-9C67C6251D09}" type="datetime1">
              <a:rPr lang="pt-GW" smtClean="0"/>
              <a:t>26/02/2024</a:t>
            </a:fld>
            <a:endParaRPr lang="fr-F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B09D581-D765-A57C-FFF0-8B0183510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ATELIER ALLIANCE SMC 2023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D3AD686-0E36-43C4-76FE-25F4D5312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3DD9-8D7E-492E-BE78-68C6117C0D0F}" type="slidenum">
              <a:rPr lang="fr-FR" smtClean="0"/>
              <a:t>‹nº›</a:t>
            </a:fld>
            <a:endParaRPr lang="fr-F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8BFAE32-8ED5-A607-D8B0-092952131A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9243" y="136526"/>
            <a:ext cx="1780166" cy="105528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DD7BA29F-0ACD-7129-BF36-55C9D67DA3A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50" y="136525"/>
            <a:ext cx="1055285" cy="1055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61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B0D7D88-374C-0C60-594B-8DB51FF28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fr-F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9FE55B-01AA-A895-F40B-5AEF46C5A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fr-F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B2A985-B7A8-B1E0-77C3-1F9EAFA70C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9C245-F45F-4ECA-B5C8-43DB386F3A01}" type="datetime1">
              <a:rPr lang="pt-GW" smtClean="0"/>
              <a:t>26/02/2024</a:t>
            </a:fld>
            <a:endParaRPr lang="fr-F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A72385-784A-124C-868B-C9EB6C107C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ATELIER ALLIANCE SMC 2023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F3662DA-EFC5-7CEB-02EA-E4B300A778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53DD9-8D7E-492E-BE78-68C6117C0D0F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0874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53A112BC-B9CD-DD1E-1E68-BF30232BE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185438"/>
              </p:ext>
            </p:extLst>
          </p:nvPr>
        </p:nvGraphicFramePr>
        <p:xfrm>
          <a:off x="1381760" y="111760"/>
          <a:ext cx="8784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000">
                  <a:extLst>
                    <a:ext uri="{9D8B030D-6E8A-4147-A177-3AD203B41FA5}">
                      <a16:colId xmlns:a16="http://schemas.microsoft.com/office/drawing/2014/main" val="2502764706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APPROCHE QPS EN GUINÉE-BISSAU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383719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FB424CCA-9457-7931-9224-5FE472DDF488}"/>
              </a:ext>
            </a:extLst>
          </p:cNvPr>
          <p:cNvSpPr txBox="1"/>
          <p:nvPr/>
        </p:nvSpPr>
        <p:spPr>
          <a:xfrm>
            <a:off x="1381760" y="1191760"/>
            <a:ext cx="8917272" cy="36317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ADMINISTRATION : CAMPAGNE DE MASSE PAR LES AGENTS DE SANTÉ COMMUNAUTAIRES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STRATÉGIE : PORTE À PORTE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DURÉE : 6 JOURS PAR MOIS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PÉRIODE : AOÛT À NOVEMBRE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DISTRIBUTION DES MÉDICAMENTS : 3 DOSES OBSERVÉES PAR LES AGENTS DE SANTÉ COMMUNAUTAIRE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27DB2D1-DD82-4331-8F71-4289C2B8A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5D8E-9687-4F25-BC18-64B0E56656DE}" type="datetime1">
              <a:rPr lang="pt-GW" smtClean="0"/>
              <a:t>26/02/2024</a:t>
            </a:fld>
            <a:endParaRPr lang="fr-F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5FF1B33-8DB0-8FF9-3A9D-CBEAFD799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ATELIER ALLIANCE SMC 2023</a:t>
            </a:r>
          </a:p>
        </p:txBody>
      </p:sp>
    </p:spTree>
    <p:extLst>
      <p:ext uri="{BB962C8B-B14F-4D97-AF65-F5344CB8AC3E}">
        <p14:creationId xmlns:p14="http://schemas.microsoft.com/office/powerpoint/2010/main" val="3949435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53A112BC-B9CD-DD1E-1E68-BF30232BE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731021"/>
              </p:ext>
            </p:extLst>
          </p:nvPr>
        </p:nvGraphicFramePr>
        <p:xfrm>
          <a:off x="1381760" y="111760"/>
          <a:ext cx="8784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000">
                  <a:extLst>
                    <a:ext uri="{9D8B030D-6E8A-4147-A177-3AD203B41FA5}">
                      <a16:colId xmlns:a16="http://schemas.microsoft.com/office/drawing/2014/main" val="2502764706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RÉGIONS CIBLES DE LA CAMPAGNE 2023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383719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7033E45F-5A18-19C6-11CA-5C0F8F77C686}"/>
              </a:ext>
            </a:extLst>
          </p:cNvPr>
          <p:cNvSpPr txBox="1"/>
          <p:nvPr/>
        </p:nvSpPr>
        <p:spPr>
          <a:xfrm>
            <a:off x="1361440" y="1967510"/>
            <a:ext cx="19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4 RÉGIONS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332C952-B8DE-105D-D6FA-684E5F6F92E0}"/>
              </a:ext>
            </a:extLst>
          </p:cNvPr>
          <p:cNvSpPr txBox="1"/>
          <p:nvPr/>
        </p:nvSpPr>
        <p:spPr>
          <a:xfrm>
            <a:off x="1381760" y="2497039"/>
            <a:ext cx="21437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b="1" dirty="0">
                <a:latin typeface="Arial" panose="020B0604020202020204" pitchFamily="34" charset="0"/>
                <a:cs typeface="Arial" panose="020B0604020202020204" pitchFamily="34" charset="0"/>
              </a:rPr>
              <a:t>44 </a:t>
            </a: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AIRES </a:t>
            </a:r>
            <a:r>
              <a:rPr lang="fr" b="1" dirty="0">
                <a:latin typeface="Arial" panose="020B0604020202020204" pitchFamily="34" charset="0"/>
                <a:cs typeface="Arial" panose="020B0604020202020204" pitchFamily="34" charset="0"/>
              </a:rPr>
              <a:t>SANITAIRES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2F05048-FEFC-12C9-8456-3FEAAD916C37}"/>
              </a:ext>
            </a:extLst>
          </p:cNvPr>
          <p:cNvSpPr txBox="1"/>
          <p:nvPr/>
        </p:nvSpPr>
        <p:spPr>
          <a:xfrm>
            <a:off x="7929882" y="1996694"/>
            <a:ext cx="192024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b="1" dirty="0">
                <a:latin typeface="Arial" panose="020B0604020202020204" pitchFamily="34" charset="0"/>
                <a:cs typeface="Arial" panose="020B0604020202020204" pitchFamily="34" charset="0"/>
              </a:rPr>
              <a:t>CIBLES DE 3 À 59 MOIS</a:t>
            </a:r>
          </a:p>
          <a:p>
            <a:endParaRPr lang="fr-FR" sz="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127 841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2199659-286A-2D15-8FFA-3DE6BE511AC9}"/>
              </a:ext>
            </a:extLst>
          </p:cNvPr>
          <p:cNvSpPr txBox="1"/>
          <p:nvPr/>
        </p:nvSpPr>
        <p:spPr>
          <a:xfrm>
            <a:off x="1338239" y="1210034"/>
            <a:ext cx="878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CAMPAGNE QPS 2023</a:t>
            </a:r>
          </a:p>
          <a:p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RÉGIONS CIBLES : BAFATÁ-BOLAMA-GABÚ ET TOMBALI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F6B4736-7B2F-96E4-A79F-A2D90F6C256E}"/>
              </a:ext>
            </a:extLst>
          </p:cNvPr>
          <p:cNvSpPr txBox="1"/>
          <p:nvPr/>
        </p:nvSpPr>
        <p:spPr>
          <a:xfrm>
            <a:off x="7945122" y="3174146"/>
            <a:ext cx="1889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4 TOURS</a:t>
            </a:r>
          </a:p>
        </p:txBody>
      </p:sp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01212E46-B07E-1CFF-2311-A2228C9FB5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514413"/>
              </p:ext>
            </p:extLst>
          </p:nvPr>
        </p:nvGraphicFramePr>
        <p:xfrm>
          <a:off x="1294719" y="4250407"/>
          <a:ext cx="8871039" cy="1944429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335432">
                  <a:extLst>
                    <a:ext uri="{9D8B030D-6E8A-4147-A177-3AD203B41FA5}">
                      <a16:colId xmlns:a16="http://schemas.microsoft.com/office/drawing/2014/main" val="2473664438"/>
                    </a:ext>
                  </a:extLst>
                </a:gridCol>
                <a:gridCol w="1144653">
                  <a:extLst>
                    <a:ext uri="{9D8B030D-6E8A-4147-A177-3AD203B41FA5}">
                      <a16:colId xmlns:a16="http://schemas.microsoft.com/office/drawing/2014/main" val="2014027244"/>
                    </a:ext>
                  </a:extLst>
                </a:gridCol>
                <a:gridCol w="749436">
                  <a:extLst>
                    <a:ext uri="{9D8B030D-6E8A-4147-A177-3AD203B41FA5}">
                      <a16:colId xmlns:a16="http://schemas.microsoft.com/office/drawing/2014/main" val="614777584"/>
                    </a:ext>
                  </a:extLst>
                </a:gridCol>
                <a:gridCol w="1003308">
                  <a:extLst>
                    <a:ext uri="{9D8B030D-6E8A-4147-A177-3AD203B41FA5}">
                      <a16:colId xmlns:a16="http://schemas.microsoft.com/office/drawing/2014/main" val="1316262375"/>
                    </a:ext>
                  </a:extLst>
                </a:gridCol>
                <a:gridCol w="1251955">
                  <a:extLst>
                    <a:ext uri="{9D8B030D-6E8A-4147-A177-3AD203B41FA5}">
                      <a16:colId xmlns:a16="http://schemas.microsoft.com/office/drawing/2014/main" val="1951561037"/>
                    </a:ext>
                  </a:extLst>
                </a:gridCol>
                <a:gridCol w="620021">
                  <a:extLst>
                    <a:ext uri="{9D8B030D-6E8A-4147-A177-3AD203B41FA5}">
                      <a16:colId xmlns:a16="http://schemas.microsoft.com/office/drawing/2014/main" val="2818433409"/>
                    </a:ext>
                  </a:extLst>
                </a:gridCol>
                <a:gridCol w="1049264">
                  <a:extLst>
                    <a:ext uri="{9D8B030D-6E8A-4147-A177-3AD203B41FA5}">
                      <a16:colId xmlns:a16="http://schemas.microsoft.com/office/drawing/2014/main" val="2083960845"/>
                    </a:ext>
                  </a:extLst>
                </a:gridCol>
                <a:gridCol w="1716970">
                  <a:extLst>
                    <a:ext uri="{9D8B030D-6E8A-4147-A177-3AD203B41FA5}">
                      <a16:colId xmlns:a16="http://schemas.microsoft.com/office/drawing/2014/main" val="4045044856"/>
                    </a:ext>
                  </a:extLst>
                </a:gridCol>
              </a:tblGrid>
              <a:tr h="851329">
                <a:tc>
                  <a:txBody>
                    <a:bodyPr/>
                    <a:lstStyle/>
                    <a:p>
                      <a:pPr algn="l" fontAlgn="ctr"/>
                      <a:r>
                        <a:rPr lang="fr" sz="1200" b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Régions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total </a:t>
                      </a:r>
                      <a:r>
                        <a:rPr lang="fr" sz="1200" b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d'enfants </a:t>
                      </a:r>
                      <a:r>
                        <a:rPr lang="fr" sz="1200" b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cibles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3-11 mois</a:t>
                      </a:r>
                      <a:endParaRPr lang="pt-PT" sz="12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12-59 mois</a:t>
                      </a:r>
                      <a:endParaRPr lang="pt-PT" sz="12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total d'enfants atteints en 4 tours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3-11 mois</a:t>
                      </a:r>
                      <a:endParaRPr lang="pt-PT" sz="12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12-59 mois</a:t>
                      </a:r>
                      <a:endParaRPr lang="pt-PT" sz="12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d'enfants concernés</a:t>
                      </a:r>
                      <a:endParaRPr lang="pt-PT" sz="12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70643600"/>
                  </a:ext>
                </a:extLst>
              </a:tr>
              <a:tr h="219792">
                <a:tc>
                  <a:txBody>
                    <a:bodyPr/>
                    <a:lstStyle/>
                    <a:p>
                      <a:pPr algn="l" fontAlgn="t"/>
                      <a:r>
                        <a:rPr lang="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Bafata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52 143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9 597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42 546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50 243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8 286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41 957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96,4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08524977"/>
                  </a:ext>
                </a:extLst>
              </a:tr>
              <a:tr h="218327">
                <a:tc>
                  <a:txBody>
                    <a:bodyPr/>
                    <a:lstStyle/>
                    <a:p>
                      <a:pPr algn="l" fontAlgn="t"/>
                      <a:r>
                        <a:rPr lang="fr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Bolama</a:t>
                      </a:r>
                      <a:endParaRPr lang="pt-P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2 044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376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1 668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962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805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47.1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97283319"/>
                  </a:ext>
                </a:extLst>
              </a:tr>
              <a:tr h="218327">
                <a:tc>
                  <a:txBody>
                    <a:bodyPr/>
                    <a:lstStyle/>
                    <a:p>
                      <a:pPr algn="l" fontAlgn="t"/>
                      <a:r>
                        <a:rPr lang="fr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Gabou</a:t>
                      </a:r>
                      <a:endParaRPr lang="pt-P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51 784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9 531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42 253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48 209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8 902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39 307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93.1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97182351"/>
                  </a:ext>
                </a:extLst>
              </a:tr>
              <a:tr h="218327">
                <a:tc>
                  <a:txBody>
                    <a:bodyPr/>
                    <a:lstStyle/>
                    <a:p>
                      <a:pPr algn="l" fontAlgn="t"/>
                      <a:r>
                        <a:rPr lang="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Tombali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21 870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4 025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17 845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21 206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3 389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17 817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97,0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3013897"/>
                  </a:ext>
                </a:extLst>
              </a:tr>
              <a:tr h="218327">
                <a:tc>
                  <a:txBody>
                    <a:bodyPr/>
                    <a:lstStyle/>
                    <a:p>
                      <a:pPr algn="l" fontAlgn="t"/>
                      <a:r>
                        <a:rPr lang="f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127 841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23 529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104 312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120 620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20 734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99 886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94,4</a:t>
                      </a: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6940144"/>
                  </a:ext>
                </a:extLst>
              </a:tr>
            </a:tbl>
          </a:graphicData>
        </a:graphic>
      </p:graphicFrame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8394DCC-FD8D-645A-EDE9-FB24208241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2320" y="6367145"/>
            <a:ext cx="2743200" cy="365125"/>
          </a:xfrm>
        </p:spPr>
        <p:txBody>
          <a:bodyPr/>
          <a:lstStyle/>
          <a:p>
            <a:fld id="{A0050DA2-8297-4256-88BF-7A442411900F}" type="datetime1">
              <a:rPr lang="pt-GW" smtClean="0"/>
              <a:t>26/02/2024</a:t>
            </a:fld>
            <a:endParaRPr lang="fr-F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9D11003-827A-AC78-5715-A22E8E199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ATELIER ALLIANCE SMC 2023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1D243F12-2C8D-D2A2-B8B0-B1693550E559}"/>
              </a:ext>
            </a:extLst>
          </p:cNvPr>
          <p:cNvSpPr txBox="1"/>
          <p:nvPr/>
        </p:nvSpPr>
        <p:spPr>
          <a:xfrm>
            <a:off x="1381760" y="6174577"/>
            <a:ext cx="1645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1000" b="1" i="1" dirty="0"/>
              <a:t>SOURCE : DHIS2/INASA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D67260CB-A10F-FA18-9FC3-944188E0CE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5120" y="1830179"/>
            <a:ext cx="3371394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525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53A112BC-B9CD-DD1E-1E68-BF30232BE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766627"/>
              </p:ext>
            </p:extLst>
          </p:nvPr>
        </p:nvGraphicFramePr>
        <p:xfrm>
          <a:off x="1381760" y="136524"/>
          <a:ext cx="8784000" cy="1055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000">
                  <a:extLst>
                    <a:ext uri="{9D8B030D-6E8A-4147-A177-3AD203B41FA5}">
                      <a16:colId xmlns:a16="http://schemas.microsoft.com/office/drawing/2014/main" val="2502764706"/>
                    </a:ext>
                  </a:extLst>
                </a:gridCol>
              </a:tblGrid>
              <a:tr h="1055235">
                <a:tc>
                  <a:txBody>
                    <a:bodyPr/>
                    <a:lstStyle/>
                    <a:p>
                      <a:pPr algn="ctr"/>
                      <a:r>
                        <a:rPr lang="fr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LEÇONS APPRISES ET INNOVATIONS EN 2023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383719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59699496-C96F-3741-F41F-3EF01819346F}"/>
              </a:ext>
            </a:extLst>
          </p:cNvPr>
          <p:cNvSpPr txBox="1"/>
          <p:nvPr/>
        </p:nvSpPr>
        <p:spPr>
          <a:xfrm>
            <a:off x="1381760" y="1193531"/>
            <a:ext cx="8784000" cy="4196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b="1" dirty="0">
                <a:latin typeface="Arial" panose="020B0604020202020204" pitchFamily="34" charset="0"/>
                <a:cs typeface="Arial" panose="020B0604020202020204" pitchFamily="34" charset="0"/>
              </a:rPr>
              <a:t>QPS EST ADMINISTRÉ AUX ENFANTS DE 3 À 59 MOIS, CE QUI CONTRIBUE À LA RÉDUCTION DES CAS DE PALUDISME DANS CES GROUPES D'ÂGE, DANS LES RÉGIONS OÙ LE QPS EST EFFECTUÉ 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b="1" dirty="0">
                <a:latin typeface="Arial" panose="020B0604020202020204" pitchFamily="34" charset="0"/>
                <a:cs typeface="Arial" panose="020B0604020202020204" pitchFamily="34" charset="0"/>
              </a:rPr>
              <a:t>DISPONIBILITÉ DES MÉDICAMENTS DU 1ER TOUR DANS LES RÉGIONS POUR TOUTE LA CAMPAGNE 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b="1" dirty="0">
                <a:latin typeface="Arial" panose="020B0604020202020204" pitchFamily="34" charset="0"/>
                <a:cs typeface="Arial" panose="020B0604020202020204" pitchFamily="34" charset="0"/>
              </a:rPr>
              <a:t>LES DOSES RESPECTÉES PAR LES AGENTS DE SANTÉ COMMUNAUTAIRE PERMETTENT D'ADMINISTRER DES MÉDICAMENTS À TOUS LES ENFANTS PENDANT 3 JOURS CONSÉCUTIFS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b="1" dirty="0">
                <a:latin typeface="Arial" panose="020B0604020202020204" pitchFamily="34" charset="0"/>
                <a:cs typeface="Arial" panose="020B0604020202020204" pitchFamily="34" charset="0"/>
              </a:rPr>
              <a:t>ORGANISER DES RÉUNIONS QUOTIDIENNES DE RESTITUITION ENTRE LES SUPERVISEURS AU NIVEAU RÉGIONAL</a:t>
            </a:r>
            <a:endParaRPr lang="pt-PT" kern="120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A912B890-0484-4B6B-E524-1AA018420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5009-4432-4C3C-8E96-5E8CEB72E8B4}" type="datetime1">
              <a:rPr lang="pt-GW" smtClean="0"/>
              <a:t>26/02/2024</a:t>
            </a:fld>
            <a:endParaRPr lang="fr-FR"/>
          </a:p>
        </p:txBody>
      </p:sp>
      <p:sp>
        <p:nvSpPr>
          <p:cNvPr id="13" name="Espaço Reservado para Rodapé 12">
            <a:extLst>
              <a:ext uri="{FF2B5EF4-FFF2-40B4-BE49-F238E27FC236}">
                <a16:creationId xmlns:a16="http://schemas.microsoft.com/office/drawing/2014/main" id="{47D25504-7D86-ADB5-272C-9489837FA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ATELIER ALLIANCE SMC 2023</a:t>
            </a:r>
          </a:p>
        </p:txBody>
      </p:sp>
    </p:spTree>
    <p:extLst>
      <p:ext uri="{BB962C8B-B14F-4D97-AF65-F5344CB8AC3E}">
        <p14:creationId xmlns:p14="http://schemas.microsoft.com/office/powerpoint/2010/main" val="256250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53A112BC-B9CD-DD1E-1E68-BF30232BE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879164"/>
              </p:ext>
            </p:extLst>
          </p:nvPr>
        </p:nvGraphicFramePr>
        <p:xfrm>
          <a:off x="1381760" y="111760"/>
          <a:ext cx="8784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000">
                  <a:extLst>
                    <a:ext uri="{9D8B030D-6E8A-4147-A177-3AD203B41FA5}">
                      <a16:colId xmlns:a16="http://schemas.microsoft.com/office/drawing/2014/main" val="2502764706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LEÇONS APPRISES ET INNOVATIONS EN 2023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383719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59699496-C96F-3741-F41F-3EF01819346F}"/>
              </a:ext>
            </a:extLst>
          </p:cNvPr>
          <p:cNvSpPr txBox="1"/>
          <p:nvPr/>
        </p:nvSpPr>
        <p:spPr>
          <a:xfrm>
            <a:off x="1381760" y="1203691"/>
            <a:ext cx="8784000" cy="3728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L'IMPLICATION DES DIRIGEANTS COMMUNAUTAIRES PERMET UNE PLUS GRANDE AJOUTATION DES PARENTS ET DES CARRIÈRES DES ENFANTS 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LE SUIVI DE PROXIMITÉ DES ÉQUIPES DE DISTRIBUTION DE MÉDICAMENTS A PERMIS D'ATTEINDRE LA MAJORITÉ DES ENFANTS DANS LES DÉLAIS PRÉVUS PAR LE PROGRAMME 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IMPLICATION DES RÉSEAUX DE TÉLÉCOMMUNICATIONS ET DES RADIOS COMMUNAUTAIRES DANS LA SENSIBILISATION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1A0FC7F-6B1D-7816-913F-99A81EDF6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EE80-8478-4570-8282-0B12FE72C579}" type="datetime1">
              <a:rPr lang="pt-GW" smtClean="0"/>
              <a:t>26/02/2024</a:t>
            </a:fld>
            <a:endParaRPr lang="fr-F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861DBDD-6D58-7EEB-C6A8-1738C5E0F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ATELIER ALLIANCE SMC 2023</a:t>
            </a:r>
          </a:p>
        </p:txBody>
      </p:sp>
    </p:spTree>
    <p:extLst>
      <p:ext uri="{BB962C8B-B14F-4D97-AF65-F5344CB8AC3E}">
        <p14:creationId xmlns:p14="http://schemas.microsoft.com/office/powerpoint/2010/main" val="2056770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5AA2D2-F79E-4FF2-5B3B-CB809D188C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EB76FFEA-8E28-6B6B-8815-61E63192FF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389828"/>
              </p:ext>
            </p:extLst>
          </p:nvPr>
        </p:nvGraphicFramePr>
        <p:xfrm>
          <a:off x="1381760" y="111760"/>
          <a:ext cx="8784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000">
                  <a:extLst>
                    <a:ext uri="{9D8B030D-6E8A-4147-A177-3AD203B41FA5}">
                      <a16:colId xmlns:a16="http://schemas.microsoft.com/office/drawing/2014/main" val="2502764706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LEÇONS APPRISES ET INNOVATIONS EN 2023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383719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A25FE7A9-C5B7-4C00-36A0-11532FD682EC}"/>
              </a:ext>
            </a:extLst>
          </p:cNvPr>
          <p:cNvSpPr txBox="1"/>
          <p:nvPr/>
        </p:nvSpPr>
        <p:spPr>
          <a:xfrm>
            <a:off x="1381760" y="1203691"/>
            <a:ext cx="8784000" cy="280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DÉBATS RADIO SUR LA CAMPAGNE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SENSIBILISATION AUX RADIOS COMMUNAUTAIRES EN LANGUES LOCALES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LA RÉALISATION DE LA VIDÉOCONFÉRENCE PENDANT LE QPS FACILIT L'ÉCHANGE D'EXPÉRIENCES ENTRE RÉGIONS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69F0B92-B0D4-9F07-EF6B-1FF2D34B5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EE80-8478-4570-8282-0B12FE72C579}" type="datetime1">
              <a:rPr lang="pt-GW" smtClean="0"/>
              <a:t>26/02/2024</a:t>
            </a:fld>
            <a:endParaRPr lang="fr-F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45CBD54-AD13-26F7-3A0D-67C927492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ATELIER ALLIANCE SMC 2023</a:t>
            </a:r>
          </a:p>
        </p:txBody>
      </p:sp>
    </p:spTree>
    <p:extLst>
      <p:ext uri="{BB962C8B-B14F-4D97-AF65-F5344CB8AC3E}">
        <p14:creationId xmlns:p14="http://schemas.microsoft.com/office/powerpoint/2010/main" val="25527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53A112BC-B9CD-DD1E-1E68-BF30232BE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74682"/>
              </p:ext>
            </p:extLst>
          </p:nvPr>
        </p:nvGraphicFramePr>
        <p:xfrm>
          <a:off x="1381760" y="111760"/>
          <a:ext cx="8784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000">
                  <a:extLst>
                    <a:ext uri="{9D8B030D-6E8A-4147-A177-3AD203B41FA5}">
                      <a16:colId xmlns:a16="http://schemas.microsoft.com/office/drawing/2014/main" val="2502764706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QPS DIFFICILE D’ACCÈS À LA POPULATION EN 2023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383719"/>
                  </a:ext>
                </a:extLst>
              </a:tr>
            </a:tbl>
          </a:graphicData>
        </a:graphic>
      </p:graphicFrame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1A0FC7F-6B1D-7816-913F-99A81EDF6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EE80-8478-4570-8282-0B12FE72C579}" type="datetime1">
              <a:rPr lang="pt-GW" smtClean="0"/>
              <a:t>26/02/2024</a:t>
            </a:fld>
            <a:endParaRPr lang="fr-F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861DBDD-6D58-7EEB-C6A8-1738C5E0F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ATELIER ALLIANCE SMC 2023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C8B9A7F-7A44-C1FF-8CC1-8DB46A758C31}"/>
              </a:ext>
            </a:extLst>
          </p:cNvPr>
          <p:cNvSpPr txBox="1"/>
          <p:nvPr/>
        </p:nvSpPr>
        <p:spPr>
          <a:xfrm>
            <a:off x="1381759" y="1177475"/>
            <a:ext cx="9591041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b="1" dirty="0">
                <a:latin typeface="Arial" panose="020B0604020202020204" pitchFamily="34" charset="0"/>
                <a:cs typeface="Arial" panose="020B0604020202020204" pitchFamily="34" charset="0"/>
              </a:rPr>
              <a:t>POPULATIONS DE LA RÉGION SANITAIRE DE GABÚ, TOMBALI ET BOLAMA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b="1" dirty="0">
                <a:latin typeface="Arial" panose="020B0604020202020204" pitchFamily="34" charset="0"/>
                <a:cs typeface="Arial" panose="020B0604020202020204" pitchFamily="34" charset="0"/>
              </a:rPr>
              <a:t>AUGMENTATION DU NOMBRE D'ASCS LOCAUX POUR UNE MEILLEURE COUVERTURE DANS LES ZONES D'ACCÈS DIFFICILES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DÉPLACEMENT DES SUPERVISEURS AU NIVEAU CENTRAL ET RÉGIONAL DU 1ER JOUR AU DERNIER JOUR DE LA CAMPAGNE DE CHAQUE TOUR</a:t>
            </a:r>
            <a:endParaRPr lang="pt-PT" b="1" kern="1200" dirty="0">
              <a:solidFill>
                <a:schemeClr val="dk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b="1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PENDANT LA CAMPAGNE QPS, ASC SE DÉPLACE À LA RENCONTRE DE CETTE POPULATION DANS LE DOMAINE DE LA CULTURE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ASC FOURNIT DES ÉQUIPEMENTS DE PROTECTION CONTRE LA PLUIE POUR ELLE-MÊME ET POUR LES MÉDICAMENTS ET INSTRUMENTS D'ENREGISTREMENT</a:t>
            </a:r>
            <a:endParaRPr lang="pt-PT" kern="1200" dirty="0">
              <a:solidFill>
                <a:schemeClr val="dk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7163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64EE64-055E-2F99-4C88-35BBBA5BB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235960A8-7D9F-DCDD-C124-D908761F6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367469"/>
              </p:ext>
            </p:extLst>
          </p:nvPr>
        </p:nvGraphicFramePr>
        <p:xfrm>
          <a:off x="1381760" y="111760"/>
          <a:ext cx="8784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000">
                  <a:extLst>
                    <a:ext uri="{9D8B030D-6E8A-4147-A177-3AD203B41FA5}">
                      <a16:colId xmlns:a16="http://schemas.microsoft.com/office/drawing/2014/main" val="2502764706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DIGITALISATION DES CQPS EN 2023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383719"/>
                  </a:ext>
                </a:extLst>
              </a:tr>
            </a:tbl>
          </a:graphicData>
        </a:graphic>
      </p:graphicFrame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4988BCD-1C0B-0F1A-E213-BBC3E82FA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EE80-8478-4570-8282-0B12FE72C579}" type="datetime1">
              <a:rPr lang="pt-GW" smtClean="0"/>
              <a:t>26/02/2024</a:t>
            </a:fld>
            <a:endParaRPr lang="fr-F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ADD61A3-A6C2-D326-7B8A-311193F9E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ATELIER ALLIANCE SMC 2023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9A4252E-75F2-2150-22EB-E94994A78000}"/>
              </a:ext>
            </a:extLst>
          </p:cNvPr>
          <p:cNvSpPr txBox="1"/>
          <p:nvPr/>
        </p:nvSpPr>
        <p:spPr>
          <a:xfrm>
            <a:off x="838200" y="1191760"/>
            <a:ext cx="960192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RETARD DANS LA SYNCHRONISATION DES DONNÉES EN RAISON DE LA FAIBLE COUVERTURE INTERNET DANS LE PAYS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UTILISATION DU SYSTÈME HORS LIGNE DANS LES ZONES SANS ACCÈS À INTERNET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VISUALISATION DES DONNÉES EN TEMPS RÉEL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MESURES CORRECTIVES PRISES DANS LES ZONES À FAIBLE COUVERTURE PENDANT LA CAMPAGNE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CORRECTION DES DONNÉES EN RAPPORT PENDANT LA CAMPAGNE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DISPONIBILITÉ DE SUPERVISEURS AYANT DES CONNAISSANCES INFORMATIQUE, PERMETTANT UNE RÉSOLUTION IMMÉDIATE DES PROBLÈMES TROUVÉS SUR LES TABLETTES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68260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53A112BC-B9CD-DD1E-1E68-BF30232BE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44047"/>
              </p:ext>
            </p:extLst>
          </p:nvPr>
        </p:nvGraphicFramePr>
        <p:xfrm>
          <a:off x="1381760" y="111760"/>
          <a:ext cx="8784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000">
                  <a:extLst>
                    <a:ext uri="{9D8B030D-6E8A-4147-A177-3AD203B41FA5}">
                      <a16:colId xmlns:a16="http://schemas.microsoft.com/office/drawing/2014/main" val="2502764706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fr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PRÉVISIONS QPS POUR 2024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383719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59699496-C96F-3741-F41F-3EF01819346F}"/>
              </a:ext>
            </a:extLst>
          </p:cNvPr>
          <p:cNvSpPr txBox="1"/>
          <p:nvPr/>
        </p:nvSpPr>
        <p:spPr>
          <a:xfrm>
            <a:off x="1381760" y="1315451"/>
            <a:ext cx="8784000" cy="1420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ÉCHANGE DE DONNÉES DE CAMPAGNE QPS DANS LES ZONES TRANSFRONTALIÈRES AVEC LE SÉNÉGAL ET LA GUINÉE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" sz="2000" b="1" dirty="0">
                <a:latin typeface="Arial" panose="020B0604020202020204" pitchFamily="34" charset="0"/>
                <a:cs typeface="Arial" panose="020B0604020202020204" pitchFamily="34" charset="0"/>
              </a:rPr>
              <a:t>EXTENSION DE LA TRANCHE D'ÂGE DE 3-59 MOIS À 3-120 MOIS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1A0FC7F-6B1D-7816-913F-99A81EDF6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EE80-8478-4570-8282-0B12FE72C579}" type="datetime1">
              <a:rPr lang="pt-GW" smtClean="0"/>
              <a:t>26/02/2024</a:t>
            </a:fld>
            <a:endParaRPr lang="fr-F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861DBDD-6D58-7EEB-C6A8-1738C5E0F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ATELIER ALLIANCE SMC 2023</a:t>
            </a:r>
          </a:p>
        </p:txBody>
      </p:sp>
    </p:spTree>
    <p:extLst>
      <p:ext uri="{BB962C8B-B14F-4D97-AF65-F5344CB8AC3E}">
        <p14:creationId xmlns:p14="http://schemas.microsoft.com/office/powerpoint/2010/main" val="981397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9699496-C96F-3741-F41F-3EF01819346F}"/>
              </a:ext>
            </a:extLst>
          </p:cNvPr>
          <p:cNvSpPr txBox="1"/>
          <p:nvPr/>
        </p:nvSpPr>
        <p:spPr>
          <a:xfrm>
            <a:off x="1483360" y="2453252"/>
            <a:ext cx="8784000" cy="1951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" sz="2800" b="1" dirty="0">
                <a:latin typeface="Arial" panose="020B0604020202020204" pitchFamily="34" charset="0"/>
                <a:cs typeface="Arial" panose="020B0604020202020204" pitchFamily="34" charset="0"/>
              </a:rPr>
              <a:t>OBRIGADO</a:t>
            </a:r>
          </a:p>
          <a:p>
            <a:pPr algn="ctr">
              <a:lnSpc>
                <a:spcPct val="150000"/>
              </a:lnSpc>
            </a:pPr>
            <a:r>
              <a:rPr lang="fr" sz="2800" b="1" dirty="0">
                <a:latin typeface="Arial" panose="020B0604020202020204" pitchFamily="34" charset="0"/>
                <a:cs typeface="Arial" panose="020B0604020202020204" pitchFamily="34" charset="0"/>
              </a:rPr>
              <a:t>MERCI</a:t>
            </a:r>
          </a:p>
          <a:p>
            <a:pPr algn="ctr">
              <a:lnSpc>
                <a:spcPct val="150000"/>
              </a:lnSpc>
            </a:pPr>
            <a:r>
              <a:rPr lang="fr" sz="2800" b="1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81BF2C3-3864-5EB5-4904-5C3F27F87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C822-C7B3-4A07-A2A1-BBC565C5D18B}" type="datetime1">
              <a:rPr lang="pt-GW" smtClean="0"/>
              <a:t>26/02/2024</a:t>
            </a:fld>
            <a:endParaRPr lang="fr-F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363636F-BB2B-9266-9148-D4B834DC5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ATELIER ALLIANCE SMC 2023</a:t>
            </a:r>
          </a:p>
        </p:txBody>
      </p:sp>
    </p:spTree>
    <p:extLst>
      <p:ext uri="{BB962C8B-B14F-4D97-AF65-F5344CB8AC3E}">
        <p14:creationId xmlns:p14="http://schemas.microsoft.com/office/powerpoint/2010/main" val="550777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595</Words>
  <Application>Microsoft Office PowerPoint</Application>
  <PresentationFormat>Widescreen</PresentationFormat>
  <Paragraphs>114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mouhammed ould hamed</dc:creator>
  <cp:lastModifiedBy>mouhammed ould hamed</cp:lastModifiedBy>
  <cp:revision>9</cp:revision>
  <dcterms:created xsi:type="dcterms:W3CDTF">2023-02-05T01:02:02Z</dcterms:created>
  <dcterms:modified xsi:type="dcterms:W3CDTF">2024-02-26T21:40:41Z</dcterms:modified>
</cp:coreProperties>
</file>