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2" r:id="rId3"/>
    <p:sldMasterId id="2147483685" r:id="rId4"/>
    <p:sldMasterId id="2147483699" r:id="rId5"/>
    <p:sldMasterId id="2147483712" r:id="rId6"/>
  </p:sldMasterIdLst>
  <p:notesMasterIdLst>
    <p:notesMasterId r:id="rId32"/>
  </p:notesMasterIdLst>
  <p:sldIdLst>
    <p:sldId id="256" r:id="rId7"/>
    <p:sldId id="257" r:id="rId8"/>
    <p:sldId id="330" r:id="rId9"/>
    <p:sldId id="329" r:id="rId10"/>
    <p:sldId id="327" r:id="rId11"/>
    <p:sldId id="261" r:id="rId12"/>
    <p:sldId id="296" r:id="rId13"/>
    <p:sldId id="299" r:id="rId14"/>
    <p:sldId id="307" r:id="rId15"/>
    <p:sldId id="305" r:id="rId16"/>
    <p:sldId id="308" r:id="rId17"/>
    <p:sldId id="280" r:id="rId18"/>
    <p:sldId id="313" r:id="rId19"/>
    <p:sldId id="314" r:id="rId20"/>
    <p:sldId id="315" r:id="rId21"/>
    <p:sldId id="316" r:id="rId22"/>
    <p:sldId id="317" r:id="rId23"/>
    <p:sldId id="318" r:id="rId24"/>
    <p:sldId id="319" r:id="rId25"/>
    <p:sldId id="320" r:id="rId26"/>
    <p:sldId id="321" r:id="rId27"/>
    <p:sldId id="312" r:id="rId28"/>
    <p:sldId id="322" r:id="rId29"/>
    <p:sldId id="323" r:id="rId30"/>
    <p:sldId id="270" r:id="rId3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5" roundtripDataSignature="AMtx7mgDBfjYJAZTIa7Uzr0g1XFhsadPX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therine Dentinger" initials="" lastIdx="1" clrIdx="0"/>
  <p:cmAuthor id="1" name="Lia Florey" initials="" lastIdx="5" clrIdx="1"/>
  <p:cmAuthor id="2" name="Andre Marie Tchouatieu" initials="AMT" lastIdx="1" clrIdx="2">
    <p:extLst>
      <p:ext uri="{19B8F6BF-5375-455C-9EA6-DF929625EA0E}">
        <p15:presenceInfo xmlns:p15="http://schemas.microsoft.com/office/powerpoint/2012/main" userId="S::tchouatieua@mmv.org::d538aaad-2311-443c-9d41-ce265c3facd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74E6BEE-4F9F-47F5-8C36-B8A89D4B9711}">
  <a:tblStyle styleId="{674E6BEE-4F9F-47F5-8C36-B8A89D4B971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1520" y="44"/>
      </p:cViewPr>
      <p:guideLst>
        <p:guide orient="horz" pos="2160"/>
        <p:guide pos="2880"/>
      </p:guideLst>
    </p:cSldViewPr>
  </p:slideViewPr>
  <p:notesTextViewPr>
    <p:cViewPr>
      <p:scale>
        <a:sx n="1" d="1"/>
        <a:sy n="1" d="1"/>
      </p:scale>
      <p:origin x="0" y="0"/>
    </p:cViewPr>
  </p:notesTextViewPr>
  <p:sorterViewPr>
    <p:cViewPr>
      <p:scale>
        <a:sx n="100" d="100"/>
        <a:sy n="100" d="100"/>
      </p:scale>
      <p:origin x="0" y="-1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customschemas.google.com/relationships/presentationmetadata" Target="metadata"/><Relationship Id="rId8" Type="http://schemas.openxmlformats.org/officeDocument/2006/relationships/slide" Target="slides/slide2.xml"/><Relationship Id="rId3" Type="http://schemas.openxmlformats.org/officeDocument/2006/relationships/slideMaster" Target="slideMasters/slideMaster3.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3-02-10T19:20:00.066" idx="1">
    <p:pos x="6000" y="0"/>
    <p:text>add focus area? digitization, hard-to-reach pops, sustainability or new geographies?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psaDEH4"/>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c2f22a30d6_0_1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1c2f22a30d6_0_1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6292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c2f22a30d6_0_2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c2f22a30d6_0_2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smtClean="0">
                <a:solidFill>
                  <a:schemeClr val="dk1"/>
                </a:solidFill>
                <a:latin typeface="Calibri"/>
                <a:ea typeface="Calibri"/>
                <a:cs typeface="Calibri"/>
                <a:sym typeface="Calibri"/>
              </a:rPr>
              <a:t>20</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8899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c6f9e470d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c6f9e470d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3608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07aaa14ad4_0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 name="Google Shape;96;g207aaa14ad4_0_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c6f9e470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c6f9e47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073e6c94da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 name="Google Shape;134;g2073e6c94da_0_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3502552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F38AFD9-D5DB-4A47-A4BE-251B4DF1413A}"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51022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c2f22a30d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1c2f22a30d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0799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38AFD9-D5DB-4A47-A4BE-251B4DF1413A}" type="slidenum">
              <a:rPr kumimoji="0" lang="en-US" sz="1200" b="0" i="0" u="none" strike="noStrike" kern="1200" cap="none" spc="0" normalizeH="0" baseline="0" noProof="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572497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1c2f22a30d6_0_17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1c2f22a30d6_0_17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5604F-2A59-4E14-9B42-21C68D039F6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M"/>
          </a:p>
        </p:txBody>
      </p:sp>
      <p:sp>
        <p:nvSpPr>
          <p:cNvPr id="3" name="Subtitle 2">
            <a:extLst>
              <a:ext uri="{FF2B5EF4-FFF2-40B4-BE49-F238E27FC236}">
                <a16:creationId xmlns:a16="http://schemas.microsoft.com/office/drawing/2014/main" id="{E62CE04D-2FE5-4505-9709-A78B29BFB9B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M"/>
          </a:p>
        </p:txBody>
      </p:sp>
      <p:sp>
        <p:nvSpPr>
          <p:cNvPr id="4" name="Date Placeholder 3">
            <a:extLst>
              <a:ext uri="{FF2B5EF4-FFF2-40B4-BE49-F238E27FC236}">
                <a16:creationId xmlns:a16="http://schemas.microsoft.com/office/drawing/2014/main" id="{21386413-DA13-466A-BFC9-216329B2F93B}"/>
              </a:ext>
            </a:extLst>
          </p:cNvPr>
          <p:cNvSpPr>
            <a:spLocks noGrp="1"/>
          </p:cNvSpPr>
          <p:nvPr>
            <p:ph type="dt" sz="half" idx="10"/>
          </p:nvPr>
        </p:nvSpPr>
        <p:spPr/>
        <p:txBody>
          <a:bodyPr/>
          <a:lstStyle/>
          <a:p>
            <a:fld id="{BC3F2D14-33BC-4A97-89A8-EE1C1097A0BF}" type="datetimeFigureOut">
              <a:rPr lang="en-GM" smtClean="0"/>
              <a:t>02/27/2024</a:t>
            </a:fld>
            <a:endParaRPr lang="en-GM"/>
          </a:p>
        </p:txBody>
      </p:sp>
      <p:sp>
        <p:nvSpPr>
          <p:cNvPr id="5" name="Footer Placeholder 4">
            <a:extLst>
              <a:ext uri="{FF2B5EF4-FFF2-40B4-BE49-F238E27FC236}">
                <a16:creationId xmlns:a16="http://schemas.microsoft.com/office/drawing/2014/main" id="{A718456F-6DE2-47F3-8A21-1EEFEDC5226A}"/>
              </a:ext>
            </a:extLst>
          </p:cNvPr>
          <p:cNvSpPr>
            <a:spLocks noGrp="1"/>
          </p:cNvSpPr>
          <p:nvPr>
            <p:ph type="ftr" sz="quarter" idx="11"/>
          </p:nvPr>
        </p:nvSpPr>
        <p:spPr/>
        <p:txBody>
          <a:bodyPr/>
          <a:lstStyle/>
          <a:p>
            <a:endParaRPr lang="en-GM"/>
          </a:p>
        </p:txBody>
      </p:sp>
      <p:sp>
        <p:nvSpPr>
          <p:cNvPr id="6" name="Slide Number Placeholder 5">
            <a:extLst>
              <a:ext uri="{FF2B5EF4-FFF2-40B4-BE49-F238E27FC236}">
                <a16:creationId xmlns:a16="http://schemas.microsoft.com/office/drawing/2014/main" id="{45557468-9A3E-4D49-B9A7-B9AD3F66997B}"/>
              </a:ext>
            </a:extLst>
          </p:cNvPr>
          <p:cNvSpPr>
            <a:spLocks noGrp="1"/>
          </p:cNvSpPr>
          <p:nvPr>
            <p:ph type="sldNum" sz="quarter" idx="12"/>
          </p:nvPr>
        </p:nvSpPr>
        <p:spPr/>
        <p:txBody>
          <a:bodyPr/>
          <a:lstStyle/>
          <a:p>
            <a:fld id="{317C4133-C09D-4273-97AD-96D47E795D08}" type="slidenum">
              <a:rPr lang="en-GM" smtClean="0"/>
              <a:t>‹#›</a:t>
            </a:fld>
            <a:endParaRPr lang="en-GM"/>
          </a:p>
        </p:txBody>
      </p:sp>
    </p:spTree>
    <p:extLst>
      <p:ext uri="{BB962C8B-B14F-4D97-AF65-F5344CB8AC3E}">
        <p14:creationId xmlns:p14="http://schemas.microsoft.com/office/powerpoint/2010/main" val="1254851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87A4A-2A74-41A1-A580-3CDE2DBD22F1}"/>
              </a:ext>
            </a:extLst>
          </p:cNvPr>
          <p:cNvSpPr>
            <a:spLocks noGrp="1"/>
          </p:cNvSpPr>
          <p:nvPr>
            <p:ph type="title"/>
          </p:nvPr>
        </p:nvSpPr>
        <p:spPr/>
        <p:txBody>
          <a:bodyPr/>
          <a:lstStyle/>
          <a:p>
            <a:r>
              <a:rPr lang="en-US"/>
              <a:t>Click to edit Master title style</a:t>
            </a:r>
            <a:endParaRPr lang="en-GM"/>
          </a:p>
        </p:txBody>
      </p:sp>
      <p:sp>
        <p:nvSpPr>
          <p:cNvPr id="3" name="Content Placeholder 2">
            <a:extLst>
              <a:ext uri="{FF2B5EF4-FFF2-40B4-BE49-F238E27FC236}">
                <a16:creationId xmlns:a16="http://schemas.microsoft.com/office/drawing/2014/main" id="{8DA64B4C-B18A-4CC9-A0EF-7FA05CF504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M"/>
          </a:p>
        </p:txBody>
      </p:sp>
      <p:sp>
        <p:nvSpPr>
          <p:cNvPr id="4" name="Date Placeholder 3">
            <a:extLst>
              <a:ext uri="{FF2B5EF4-FFF2-40B4-BE49-F238E27FC236}">
                <a16:creationId xmlns:a16="http://schemas.microsoft.com/office/drawing/2014/main" id="{3A5534AF-1F22-4840-B321-571DB4F8B686}"/>
              </a:ext>
            </a:extLst>
          </p:cNvPr>
          <p:cNvSpPr>
            <a:spLocks noGrp="1"/>
          </p:cNvSpPr>
          <p:nvPr>
            <p:ph type="dt" sz="half" idx="10"/>
          </p:nvPr>
        </p:nvSpPr>
        <p:spPr/>
        <p:txBody>
          <a:bodyPr/>
          <a:lstStyle/>
          <a:p>
            <a:fld id="{BC3F2D14-33BC-4A97-89A8-EE1C1097A0BF}" type="datetimeFigureOut">
              <a:rPr lang="en-GM" smtClean="0"/>
              <a:t>02/27/2024</a:t>
            </a:fld>
            <a:endParaRPr lang="en-GM"/>
          </a:p>
        </p:txBody>
      </p:sp>
      <p:sp>
        <p:nvSpPr>
          <p:cNvPr id="5" name="Footer Placeholder 4">
            <a:extLst>
              <a:ext uri="{FF2B5EF4-FFF2-40B4-BE49-F238E27FC236}">
                <a16:creationId xmlns:a16="http://schemas.microsoft.com/office/drawing/2014/main" id="{711D7810-4968-476C-A0A0-EF634D6EC7BF}"/>
              </a:ext>
            </a:extLst>
          </p:cNvPr>
          <p:cNvSpPr>
            <a:spLocks noGrp="1"/>
          </p:cNvSpPr>
          <p:nvPr>
            <p:ph type="ftr" sz="quarter" idx="11"/>
          </p:nvPr>
        </p:nvSpPr>
        <p:spPr/>
        <p:txBody>
          <a:bodyPr/>
          <a:lstStyle/>
          <a:p>
            <a:endParaRPr lang="en-GM"/>
          </a:p>
        </p:txBody>
      </p:sp>
      <p:sp>
        <p:nvSpPr>
          <p:cNvPr id="6" name="Slide Number Placeholder 5">
            <a:extLst>
              <a:ext uri="{FF2B5EF4-FFF2-40B4-BE49-F238E27FC236}">
                <a16:creationId xmlns:a16="http://schemas.microsoft.com/office/drawing/2014/main" id="{64758559-29CE-4E4E-A3CF-385F2DECA891}"/>
              </a:ext>
            </a:extLst>
          </p:cNvPr>
          <p:cNvSpPr>
            <a:spLocks noGrp="1"/>
          </p:cNvSpPr>
          <p:nvPr>
            <p:ph type="sldNum" sz="quarter" idx="12"/>
          </p:nvPr>
        </p:nvSpPr>
        <p:spPr/>
        <p:txBody>
          <a:bodyPr/>
          <a:lstStyle/>
          <a:p>
            <a:fld id="{317C4133-C09D-4273-97AD-96D47E795D08}" type="slidenum">
              <a:rPr lang="en-GM" smtClean="0"/>
              <a:t>‹#›</a:t>
            </a:fld>
            <a:endParaRPr lang="en-GM"/>
          </a:p>
        </p:txBody>
      </p:sp>
    </p:spTree>
    <p:extLst>
      <p:ext uri="{BB962C8B-B14F-4D97-AF65-F5344CB8AC3E}">
        <p14:creationId xmlns:p14="http://schemas.microsoft.com/office/powerpoint/2010/main" val="1117513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7092A-A4C7-4182-9BE0-2016324A842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M"/>
          </a:p>
        </p:txBody>
      </p:sp>
      <p:sp>
        <p:nvSpPr>
          <p:cNvPr id="3" name="Text Placeholder 2">
            <a:extLst>
              <a:ext uri="{FF2B5EF4-FFF2-40B4-BE49-F238E27FC236}">
                <a16:creationId xmlns:a16="http://schemas.microsoft.com/office/drawing/2014/main" id="{AE9658E8-1946-4A50-ACEF-745A095F17F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10E8BF-297B-4D63-A5AF-7F9CAECBDFAF}"/>
              </a:ext>
            </a:extLst>
          </p:cNvPr>
          <p:cNvSpPr>
            <a:spLocks noGrp="1"/>
          </p:cNvSpPr>
          <p:nvPr>
            <p:ph type="dt" sz="half" idx="10"/>
          </p:nvPr>
        </p:nvSpPr>
        <p:spPr/>
        <p:txBody>
          <a:bodyPr/>
          <a:lstStyle/>
          <a:p>
            <a:fld id="{BC3F2D14-33BC-4A97-89A8-EE1C1097A0BF}" type="datetimeFigureOut">
              <a:rPr lang="en-GM" smtClean="0"/>
              <a:t>02/27/2024</a:t>
            </a:fld>
            <a:endParaRPr lang="en-GM"/>
          </a:p>
        </p:txBody>
      </p:sp>
      <p:sp>
        <p:nvSpPr>
          <p:cNvPr id="5" name="Footer Placeholder 4">
            <a:extLst>
              <a:ext uri="{FF2B5EF4-FFF2-40B4-BE49-F238E27FC236}">
                <a16:creationId xmlns:a16="http://schemas.microsoft.com/office/drawing/2014/main" id="{61B2D113-3D1C-41A8-8D0A-545D4E5D8507}"/>
              </a:ext>
            </a:extLst>
          </p:cNvPr>
          <p:cNvSpPr>
            <a:spLocks noGrp="1"/>
          </p:cNvSpPr>
          <p:nvPr>
            <p:ph type="ftr" sz="quarter" idx="11"/>
          </p:nvPr>
        </p:nvSpPr>
        <p:spPr/>
        <p:txBody>
          <a:bodyPr/>
          <a:lstStyle/>
          <a:p>
            <a:endParaRPr lang="en-GM"/>
          </a:p>
        </p:txBody>
      </p:sp>
      <p:sp>
        <p:nvSpPr>
          <p:cNvPr id="6" name="Slide Number Placeholder 5">
            <a:extLst>
              <a:ext uri="{FF2B5EF4-FFF2-40B4-BE49-F238E27FC236}">
                <a16:creationId xmlns:a16="http://schemas.microsoft.com/office/drawing/2014/main" id="{95493273-0244-49FF-A33F-976BE2590C1D}"/>
              </a:ext>
            </a:extLst>
          </p:cNvPr>
          <p:cNvSpPr>
            <a:spLocks noGrp="1"/>
          </p:cNvSpPr>
          <p:nvPr>
            <p:ph type="sldNum" sz="quarter" idx="12"/>
          </p:nvPr>
        </p:nvSpPr>
        <p:spPr/>
        <p:txBody>
          <a:bodyPr/>
          <a:lstStyle/>
          <a:p>
            <a:fld id="{317C4133-C09D-4273-97AD-96D47E795D08}" type="slidenum">
              <a:rPr lang="en-GM" smtClean="0"/>
              <a:t>‹#›</a:t>
            </a:fld>
            <a:endParaRPr lang="en-GM"/>
          </a:p>
        </p:txBody>
      </p:sp>
    </p:spTree>
    <p:extLst>
      <p:ext uri="{BB962C8B-B14F-4D97-AF65-F5344CB8AC3E}">
        <p14:creationId xmlns:p14="http://schemas.microsoft.com/office/powerpoint/2010/main" val="3002147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C4B4C-2F15-4CFC-883E-D1D842AF4B75}"/>
              </a:ext>
            </a:extLst>
          </p:cNvPr>
          <p:cNvSpPr>
            <a:spLocks noGrp="1"/>
          </p:cNvSpPr>
          <p:nvPr>
            <p:ph type="title"/>
          </p:nvPr>
        </p:nvSpPr>
        <p:spPr/>
        <p:txBody>
          <a:bodyPr/>
          <a:lstStyle/>
          <a:p>
            <a:r>
              <a:rPr lang="en-US"/>
              <a:t>Click to edit Master title style</a:t>
            </a:r>
            <a:endParaRPr lang="en-GM"/>
          </a:p>
        </p:txBody>
      </p:sp>
      <p:sp>
        <p:nvSpPr>
          <p:cNvPr id="3" name="Content Placeholder 2">
            <a:extLst>
              <a:ext uri="{FF2B5EF4-FFF2-40B4-BE49-F238E27FC236}">
                <a16:creationId xmlns:a16="http://schemas.microsoft.com/office/drawing/2014/main" id="{3E609E94-E40B-47E1-A590-3DED4E960213}"/>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M"/>
          </a:p>
        </p:txBody>
      </p:sp>
      <p:sp>
        <p:nvSpPr>
          <p:cNvPr id="4" name="Content Placeholder 3">
            <a:extLst>
              <a:ext uri="{FF2B5EF4-FFF2-40B4-BE49-F238E27FC236}">
                <a16:creationId xmlns:a16="http://schemas.microsoft.com/office/drawing/2014/main" id="{79734CB2-B60B-409A-A1DA-A6BA6AA2F5A9}"/>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M"/>
          </a:p>
        </p:txBody>
      </p:sp>
      <p:sp>
        <p:nvSpPr>
          <p:cNvPr id="5" name="Date Placeholder 4">
            <a:extLst>
              <a:ext uri="{FF2B5EF4-FFF2-40B4-BE49-F238E27FC236}">
                <a16:creationId xmlns:a16="http://schemas.microsoft.com/office/drawing/2014/main" id="{57BA6E71-AA0D-4E68-A1B7-3CD2F3876B7C}"/>
              </a:ext>
            </a:extLst>
          </p:cNvPr>
          <p:cNvSpPr>
            <a:spLocks noGrp="1"/>
          </p:cNvSpPr>
          <p:nvPr>
            <p:ph type="dt" sz="half" idx="10"/>
          </p:nvPr>
        </p:nvSpPr>
        <p:spPr/>
        <p:txBody>
          <a:bodyPr/>
          <a:lstStyle/>
          <a:p>
            <a:fld id="{BC3F2D14-33BC-4A97-89A8-EE1C1097A0BF}" type="datetimeFigureOut">
              <a:rPr lang="en-GM" smtClean="0"/>
              <a:t>02/27/2024</a:t>
            </a:fld>
            <a:endParaRPr lang="en-GM"/>
          </a:p>
        </p:txBody>
      </p:sp>
      <p:sp>
        <p:nvSpPr>
          <p:cNvPr id="6" name="Footer Placeholder 5">
            <a:extLst>
              <a:ext uri="{FF2B5EF4-FFF2-40B4-BE49-F238E27FC236}">
                <a16:creationId xmlns:a16="http://schemas.microsoft.com/office/drawing/2014/main" id="{6E3F1736-26F1-4015-9920-09343199AAB1}"/>
              </a:ext>
            </a:extLst>
          </p:cNvPr>
          <p:cNvSpPr>
            <a:spLocks noGrp="1"/>
          </p:cNvSpPr>
          <p:nvPr>
            <p:ph type="ftr" sz="quarter" idx="11"/>
          </p:nvPr>
        </p:nvSpPr>
        <p:spPr/>
        <p:txBody>
          <a:bodyPr/>
          <a:lstStyle/>
          <a:p>
            <a:endParaRPr lang="en-GM"/>
          </a:p>
        </p:txBody>
      </p:sp>
      <p:sp>
        <p:nvSpPr>
          <p:cNvPr id="7" name="Slide Number Placeholder 6">
            <a:extLst>
              <a:ext uri="{FF2B5EF4-FFF2-40B4-BE49-F238E27FC236}">
                <a16:creationId xmlns:a16="http://schemas.microsoft.com/office/drawing/2014/main" id="{D0790DFB-0715-4F76-95C6-5765EC5DE1D8}"/>
              </a:ext>
            </a:extLst>
          </p:cNvPr>
          <p:cNvSpPr>
            <a:spLocks noGrp="1"/>
          </p:cNvSpPr>
          <p:nvPr>
            <p:ph type="sldNum" sz="quarter" idx="12"/>
          </p:nvPr>
        </p:nvSpPr>
        <p:spPr/>
        <p:txBody>
          <a:bodyPr/>
          <a:lstStyle/>
          <a:p>
            <a:fld id="{317C4133-C09D-4273-97AD-96D47E795D08}" type="slidenum">
              <a:rPr lang="en-GM" smtClean="0"/>
              <a:t>‹#›</a:t>
            </a:fld>
            <a:endParaRPr lang="en-GM"/>
          </a:p>
        </p:txBody>
      </p:sp>
    </p:spTree>
    <p:extLst>
      <p:ext uri="{BB962C8B-B14F-4D97-AF65-F5344CB8AC3E}">
        <p14:creationId xmlns:p14="http://schemas.microsoft.com/office/powerpoint/2010/main" val="1216189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3428F-342C-494D-8723-3996F7E4B12F}"/>
              </a:ext>
            </a:extLst>
          </p:cNvPr>
          <p:cNvSpPr>
            <a:spLocks noGrp="1"/>
          </p:cNvSpPr>
          <p:nvPr>
            <p:ph type="title"/>
          </p:nvPr>
        </p:nvSpPr>
        <p:spPr>
          <a:xfrm>
            <a:off x="629841" y="365126"/>
            <a:ext cx="7886700" cy="1325563"/>
          </a:xfrm>
        </p:spPr>
        <p:txBody>
          <a:bodyPr/>
          <a:lstStyle/>
          <a:p>
            <a:r>
              <a:rPr lang="en-US"/>
              <a:t>Click to edit Master title style</a:t>
            </a:r>
            <a:endParaRPr lang="en-GM"/>
          </a:p>
        </p:txBody>
      </p:sp>
      <p:sp>
        <p:nvSpPr>
          <p:cNvPr id="3" name="Text Placeholder 2">
            <a:extLst>
              <a:ext uri="{FF2B5EF4-FFF2-40B4-BE49-F238E27FC236}">
                <a16:creationId xmlns:a16="http://schemas.microsoft.com/office/drawing/2014/main" id="{EC01F60C-5BED-4447-9EC9-71B32995083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17F4519-C0ED-410D-B31C-F6849A4663A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M"/>
          </a:p>
        </p:txBody>
      </p:sp>
      <p:sp>
        <p:nvSpPr>
          <p:cNvPr id="5" name="Text Placeholder 4">
            <a:extLst>
              <a:ext uri="{FF2B5EF4-FFF2-40B4-BE49-F238E27FC236}">
                <a16:creationId xmlns:a16="http://schemas.microsoft.com/office/drawing/2014/main" id="{20BD0B86-254B-46BC-8D22-56CCE3169BB4}"/>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C886EF0-7F59-4873-AE4C-74FDEA407E5D}"/>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M"/>
          </a:p>
        </p:txBody>
      </p:sp>
      <p:sp>
        <p:nvSpPr>
          <p:cNvPr id="7" name="Date Placeholder 6">
            <a:extLst>
              <a:ext uri="{FF2B5EF4-FFF2-40B4-BE49-F238E27FC236}">
                <a16:creationId xmlns:a16="http://schemas.microsoft.com/office/drawing/2014/main" id="{D7C0F796-C1DE-434E-BD05-530EBBD4EC4D}"/>
              </a:ext>
            </a:extLst>
          </p:cNvPr>
          <p:cNvSpPr>
            <a:spLocks noGrp="1"/>
          </p:cNvSpPr>
          <p:nvPr>
            <p:ph type="dt" sz="half" idx="10"/>
          </p:nvPr>
        </p:nvSpPr>
        <p:spPr/>
        <p:txBody>
          <a:bodyPr/>
          <a:lstStyle/>
          <a:p>
            <a:fld id="{BC3F2D14-33BC-4A97-89A8-EE1C1097A0BF}" type="datetimeFigureOut">
              <a:rPr lang="en-GM" smtClean="0"/>
              <a:t>02/27/2024</a:t>
            </a:fld>
            <a:endParaRPr lang="en-GM"/>
          </a:p>
        </p:txBody>
      </p:sp>
      <p:sp>
        <p:nvSpPr>
          <p:cNvPr id="8" name="Footer Placeholder 7">
            <a:extLst>
              <a:ext uri="{FF2B5EF4-FFF2-40B4-BE49-F238E27FC236}">
                <a16:creationId xmlns:a16="http://schemas.microsoft.com/office/drawing/2014/main" id="{AC0CDBB4-86E0-4342-BFD9-1FA8E1502C28}"/>
              </a:ext>
            </a:extLst>
          </p:cNvPr>
          <p:cNvSpPr>
            <a:spLocks noGrp="1"/>
          </p:cNvSpPr>
          <p:nvPr>
            <p:ph type="ftr" sz="quarter" idx="11"/>
          </p:nvPr>
        </p:nvSpPr>
        <p:spPr/>
        <p:txBody>
          <a:bodyPr/>
          <a:lstStyle/>
          <a:p>
            <a:endParaRPr lang="en-GM"/>
          </a:p>
        </p:txBody>
      </p:sp>
      <p:sp>
        <p:nvSpPr>
          <p:cNvPr id="9" name="Slide Number Placeholder 8">
            <a:extLst>
              <a:ext uri="{FF2B5EF4-FFF2-40B4-BE49-F238E27FC236}">
                <a16:creationId xmlns:a16="http://schemas.microsoft.com/office/drawing/2014/main" id="{1C660A74-7E23-4089-8773-550ADE63AA34}"/>
              </a:ext>
            </a:extLst>
          </p:cNvPr>
          <p:cNvSpPr>
            <a:spLocks noGrp="1"/>
          </p:cNvSpPr>
          <p:nvPr>
            <p:ph type="sldNum" sz="quarter" idx="12"/>
          </p:nvPr>
        </p:nvSpPr>
        <p:spPr/>
        <p:txBody>
          <a:bodyPr/>
          <a:lstStyle/>
          <a:p>
            <a:fld id="{317C4133-C09D-4273-97AD-96D47E795D08}" type="slidenum">
              <a:rPr lang="en-GM" smtClean="0"/>
              <a:t>‹#›</a:t>
            </a:fld>
            <a:endParaRPr lang="en-GM"/>
          </a:p>
        </p:txBody>
      </p:sp>
    </p:spTree>
    <p:extLst>
      <p:ext uri="{BB962C8B-B14F-4D97-AF65-F5344CB8AC3E}">
        <p14:creationId xmlns:p14="http://schemas.microsoft.com/office/powerpoint/2010/main" val="22296703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5397B-1453-497D-ABF2-17666FBD2077}"/>
              </a:ext>
            </a:extLst>
          </p:cNvPr>
          <p:cNvSpPr>
            <a:spLocks noGrp="1"/>
          </p:cNvSpPr>
          <p:nvPr>
            <p:ph type="title"/>
          </p:nvPr>
        </p:nvSpPr>
        <p:spPr/>
        <p:txBody>
          <a:bodyPr/>
          <a:lstStyle/>
          <a:p>
            <a:r>
              <a:rPr lang="en-US"/>
              <a:t>Click to edit Master title style</a:t>
            </a:r>
            <a:endParaRPr lang="en-GM"/>
          </a:p>
        </p:txBody>
      </p:sp>
      <p:sp>
        <p:nvSpPr>
          <p:cNvPr id="3" name="Date Placeholder 2">
            <a:extLst>
              <a:ext uri="{FF2B5EF4-FFF2-40B4-BE49-F238E27FC236}">
                <a16:creationId xmlns:a16="http://schemas.microsoft.com/office/drawing/2014/main" id="{9613588D-C950-4B4F-92E9-D2C9862DC2DB}"/>
              </a:ext>
            </a:extLst>
          </p:cNvPr>
          <p:cNvSpPr>
            <a:spLocks noGrp="1"/>
          </p:cNvSpPr>
          <p:nvPr>
            <p:ph type="dt" sz="half" idx="10"/>
          </p:nvPr>
        </p:nvSpPr>
        <p:spPr/>
        <p:txBody>
          <a:bodyPr/>
          <a:lstStyle/>
          <a:p>
            <a:fld id="{BC3F2D14-33BC-4A97-89A8-EE1C1097A0BF}" type="datetimeFigureOut">
              <a:rPr lang="en-GM" smtClean="0"/>
              <a:t>02/27/2024</a:t>
            </a:fld>
            <a:endParaRPr lang="en-GM"/>
          </a:p>
        </p:txBody>
      </p:sp>
      <p:sp>
        <p:nvSpPr>
          <p:cNvPr id="4" name="Footer Placeholder 3">
            <a:extLst>
              <a:ext uri="{FF2B5EF4-FFF2-40B4-BE49-F238E27FC236}">
                <a16:creationId xmlns:a16="http://schemas.microsoft.com/office/drawing/2014/main" id="{B63214CA-D30D-4650-A861-35FDAF2863FA}"/>
              </a:ext>
            </a:extLst>
          </p:cNvPr>
          <p:cNvSpPr>
            <a:spLocks noGrp="1"/>
          </p:cNvSpPr>
          <p:nvPr>
            <p:ph type="ftr" sz="quarter" idx="11"/>
          </p:nvPr>
        </p:nvSpPr>
        <p:spPr/>
        <p:txBody>
          <a:bodyPr/>
          <a:lstStyle/>
          <a:p>
            <a:endParaRPr lang="en-GM"/>
          </a:p>
        </p:txBody>
      </p:sp>
      <p:sp>
        <p:nvSpPr>
          <p:cNvPr id="5" name="Slide Number Placeholder 4">
            <a:extLst>
              <a:ext uri="{FF2B5EF4-FFF2-40B4-BE49-F238E27FC236}">
                <a16:creationId xmlns:a16="http://schemas.microsoft.com/office/drawing/2014/main" id="{8382E6D4-18F3-4491-B981-8A3BAEAC1FFF}"/>
              </a:ext>
            </a:extLst>
          </p:cNvPr>
          <p:cNvSpPr>
            <a:spLocks noGrp="1"/>
          </p:cNvSpPr>
          <p:nvPr>
            <p:ph type="sldNum" sz="quarter" idx="12"/>
          </p:nvPr>
        </p:nvSpPr>
        <p:spPr/>
        <p:txBody>
          <a:bodyPr/>
          <a:lstStyle/>
          <a:p>
            <a:fld id="{317C4133-C09D-4273-97AD-96D47E795D08}" type="slidenum">
              <a:rPr lang="en-GM" smtClean="0"/>
              <a:t>‹#›</a:t>
            </a:fld>
            <a:endParaRPr lang="en-GM"/>
          </a:p>
        </p:txBody>
      </p:sp>
    </p:spTree>
    <p:extLst>
      <p:ext uri="{BB962C8B-B14F-4D97-AF65-F5344CB8AC3E}">
        <p14:creationId xmlns:p14="http://schemas.microsoft.com/office/powerpoint/2010/main" val="599057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035A5D-FAB5-4606-8B95-95891C6D7A0D}"/>
              </a:ext>
            </a:extLst>
          </p:cNvPr>
          <p:cNvSpPr>
            <a:spLocks noGrp="1"/>
          </p:cNvSpPr>
          <p:nvPr>
            <p:ph type="dt" sz="half" idx="10"/>
          </p:nvPr>
        </p:nvSpPr>
        <p:spPr/>
        <p:txBody>
          <a:bodyPr/>
          <a:lstStyle/>
          <a:p>
            <a:fld id="{BC3F2D14-33BC-4A97-89A8-EE1C1097A0BF}" type="datetimeFigureOut">
              <a:rPr lang="en-GM" smtClean="0"/>
              <a:t>02/27/2024</a:t>
            </a:fld>
            <a:endParaRPr lang="en-GM"/>
          </a:p>
        </p:txBody>
      </p:sp>
      <p:sp>
        <p:nvSpPr>
          <p:cNvPr id="3" name="Footer Placeholder 2">
            <a:extLst>
              <a:ext uri="{FF2B5EF4-FFF2-40B4-BE49-F238E27FC236}">
                <a16:creationId xmlns:a16="http://schemas.microsoft.com/office/drawing/2014/main" id="{7CCBC62A-C47F-4BD1-AFC1-F71F8521EEF7}"/>
              </a:ext>
            </a:extLst>
          </p:cNvPr>
          <p:cNvSpPr>
            <a:spLocks noGrp="1"/>
          </p:cNvSpPr>
          <p:nvPr>
            <p:ph type="ftr" sz="quarter" idx="11"/>
          </p:nvPr>
        </p:nvSpPr>
        <p:spPr/>
        <p:txBody>
          <a:bodyPr/>
          <a:lstStyle/>
          <a:p>
            <a:endParaRPr lang="en-GM"/>
          </a:p>
        </p:txBody>
      </p:sp>
      <p:sp>
        <p:nvSpPr>
          <p:cNvPr id="4" name="Slide Number Placeholder 3">
            <a:extLst>
              <a:ext uri="{FF2B5EF4-FFF2-40B4-BE49-F238E27FC236}">
                <a16:creationId xmlns:a16="http://schemas.microsoft.com/office/drawing/2014/main" id="{DD684253-CC1C-43F1-82FE-AB1C9DD519AE}"/>
              </a:ext>
            </a:extLst>
          </p:cNvPr>
          <p:cNvSpPr>
            <a:spLocks noGrp="1"/>
          </p:cNvSpPr>
          <p:nvPr>
            <p:ph type="sldNum" sz="quarter" idx="12"/>
          </p:nvPr>
        </p:nvSpPr>
        <p:spPr/>
        <p:txBody>
          <a:bodyPr/>
          <a:lstStyle/>
          <a:p>
            <a:fld id="{317C4133-C09D-4273-97AD-96D47E795D08}" type="slidenum">
              <a:rPr lang="en-GM" smtClean="0"/>
              <a:t>‹#›</a:t>
            </a:fld>
            <a:endParaRPr lang="en-GM"/>
          </a:p>
        </p:txBody>
      </p:sp>
    </p:spTree>
    <p:extLst>
      <p:ext uri="{BB962C8B-B14F-4D97-AF65-F5344CB8AC3E}">
        <p14:creationId xmlns:p14="http://schemas.microsoft.com/office/powerpoint/2010/main" val="2918820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D747-EA19-440B-8A55-B3D24C32F65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M"/>
          </a:p>
        </p:txBody>
      </p:sp>
      <p:sp>
        <p:nvSpPr>
          <p:cNvPr id="3" name="Content Placeholder 2">
            <a:extLst>
              <a:ext uri="{FF2B5EF4-FFF2-40B4-BE49-F238E27FC236}">
                <a16:creationId xmlns:a16="http://schemas.microsoft.com/office/drawing/2014/main" id="{8B2B3EE7-60FC-4132-B8D3-E69181B9D98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M"/>
          </a:p>
        </p:txBody>
      </p:sp>
      <p:sp>
        <p:nvSpPr>
          <p:cNvPr id="4" name="Text Placeholder 3">
            <a:extLst>
              <a:ext uri="{FF2B5EF4-FFF2-40B4-BE49-F238E27FC236}">
                <a16:creationId xmlns:a16="http://schemas.microsoft.com/office/drawing/2014/main" id="{CB5F68A4-FE71-4304-B909-AFF73270697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8BA65A6-E635-4744-9112-324702F29F56}"/>
              </a:ext>
            </a:extLst>
          </p:cNvPr>
          <p:cNvSpPr>
            <a:spLocks noGrp="1"/>
          </p:cNvSpPr>
          <p:nvPr>
            <p:ph type="dt" sz="half" idx="10"/>
          </p:nvPr>
        </p:nvSpPr>
        <p:spPr/>
        <p:txBody>
          <a:bodyPr/>
          <a:lstStyle/>
          <a:p>
            <a:fld id="{BC3F2D14-33BC-4A97-89A8-EE1C1097A0BF}" type="datetimeFigureOut">
              <a:rPr lang="en-GM" smtClean="0"/>
              <a:t>02/27/2024</a:t>
            </a:fld>
            <a:endParaRPr lang="en-GM"/>
          </a:p>
        </p:txBody>
      </p:sp>
      <p:sp>
        <p:nvSpPr>
          <p:cNvPr id="6" name="Footer Placeholder 5">
            <a:extLst>
              <a:ext uri="{FF2B5EF4-FFF2-40B4-BE49-F238E27FC236}">
                <a16:creationId xmlns:a16="http://schemas.microsoft.com/office/drawing/2014/main" id="{2B33A1B6-7598-4E99-ABB5-3AA7B40EEB72}"/>
              </a:ext>
            </a:extLst>
          </p:cNvPr>
          <p:cNvSpPr>
            <a:spLocks noGrp="1"/>
          </p:cNvSpPr>
          <p:nvPr>
            <p:ph type="ftr" sz="quarter" idx="11"/>
          </p:nvPr>
        </p:nvSpPr>
        <p:spPr/>
        <p:txBody>
          <a:bodyPr/>
          <a:lstStyle/>
          <a:p>
            <a:endParaRPr lang="en-GM"/>
          </a:p>
        </p:txBody>
      </p:sp>
      <p:sp>
        <p:nvSpPr>
          <p:cNvPr id="7" name="Slide Number Placeholder 6">
            <a:extLst>
              <a:ext uri="{FF2B5EF4-FFF2-40B4-BE49-F238E27FC236}">
                <a16:creationId xmlns:a16="http://schemas.microsoft.com/office/drawing/2014/main" id="{8D573DAA-1605-4E39-AB5F-6B13A1F0F350}"/>
              </a:ext>
            </a:extLst>
          </p:cNvPr>
          <p:cNvSpPr>
            <a:spLocks noGrp="1"/>
          </p:cNvSpPr>
          <p:nvPr>
            <p:ph type="sldNum" sz="quarter" idx="12"/>
          </p:nvPr>
        </p:nvSpPr>
        <p:spPr/>
        <p:txBody>
          <a:bodyPr/>
          <a:lstStyle/>
          <a:p>
            <a:fld id="{317C4133-C09D-4273-97AD-96D47E795D08}" type="slidenum">
              <a:rPr lang="en-GM" smtClean="0"/>
              <a:t>‹#›</a:t>
            </a:fld>
            <a:endParaRPr lang="en-GM"/>
          </a:p>
        </p:txBody>
      </p:sp>
    </p:spTree>
    <p:extLst>
      <p:ext uri="{BB962C8B-B14F-4D97-AF65-F5344CB8AC3E}">
        <p14:creationId xmlns:p14="http://schemas.microsoft.com/office/powerpoint/2010/main" val="2843391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9301-BB98-4EBD-9A05-A7A189D4F26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M"/>
          </a:p>
        </p:txBody>
      </p:sp>
      <p:sp>
        <p:nvSpPr>
          <p:cNvPr id="3" name="Picture Placeholder 2">
            <a:extLst>
              <a:ext uri="{FF2B5EF4-FFF2-40B4-BE49-F238E27FC236}">
                <a16:creationId xmlns:a16="http://schemas.microsoft.com/office/drawing/2014/main" id="{F5EBE8AF-ADAD-4BE7-92E1-F38D61F18CF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M"/>
          </a:p>
        </p:txBody>
      </p:sp>
      <p:sp>
        <p:nvSpPr>
          <p:cNvPr id="4" name="Text Placeholder 3">
            <a:extLst>
              <a:ext uri="{FF2B5EF4-FFF2-40B4-BE49-F238E27FC236}">
                <a16:creationId xmlns:a16="http://schemas.microsoft.com/office/drawing/2014/main" id="{D8BCC896-786D-4368-99D0-65F2F0A2210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F959D27-9224-4DF2-ADD9-11D0A9980E48}"/>
              </a:ext>
            </a:extLst>
          </p:cNvPr>
          <p:cNvSpPr>
            <a:spLocks noGrp="1"/>
          </p:cNvSpPr>
          <p:nvPr>
            <p:ph type="dt" sz="half" idx="10"/>
          </p:nvPr>
        </p:nvSpPr>
        <p:spPr/>
        <p:txBody>
          <a:bodyPr/>
          <a:lstStyle/>
          <a:p>
            <a:fld id="{BC3F2D14-33BC-4A97-89A8-EE1C1097A0BF}" type="datetimeFigureOut">
              <a:rPr lang="en-GM" smtClean="0"/>
              <a:t>02/27/2024</a:t>
            </a:fld>
            <a:endParaRPr lang="en-GM"/>
          </a:p>
        </p:txBody>
      </p:sp>
      <p:sp>
        <p:nvSpPr>
          <p:cNvPr id="6" name="Footer Placeholder 5">
            <a:extLst>
              <a:ext uri="{FF2B5EF4-FFF2-40B4-BE49-F238E27FC236}">
                <a16:creationId xmlns:a16="http://schemas.microsoft.com/office/drawing/2014/main" id="{43EAFE75-EA6F-4232-ADB4-C2785C30BA59}"/>
              </a:ext>
            </a:extLst>
          </p:cNvPr>
          <p:cNvSpPr>
            <a:spLocks noGrp="1"/>
          </p:cNvSpPr>
          <p:nvPr>
            <p:ph type="ftr" sz="quarter" idx="11"/>
          </p:nvPr>
        </p:nvSpPr>
        <p:spPr/>
        <p:txBody>
          <a:bodyPr/>
          <a:lstStyle/>
          <a:p>
            <a:endParaRPr lang="en-GM"/>
          </a:p>
        </p:txBody>
      </p:sp>
      <p:sp>
        <p:nvSpPr>
          <p:cNvPr id="7" name="Slide Number Placeholder 6">
            <a:extLst>
              <a:ext uri="{FF2B5EF4-FFF2-40B4-BE49-F238E27FC236}">
                <a16:creationId xmlns:a16="http://schemas.microsoft.com/office/drawing/2014/main" id="{CA23FD12-0885-44C2-8C2B-373A7C362EDB}"/>
              </a:ext>
            </a:extLst>
          </p:cNvPr>
          <p:cNvSpPr>
            <a:spLocks noGrp="1"/>
          </p:cNvSpPr>
          <p:nvPr>
            <p:ph type="sldNum" sz="quarter" idx="12"/>
          </p:nvPr>
        </p:nvSpPr>
        <p:spPr/>
        <p:txBody>
          <a:bodyPr/>
          <a:lstStyle/>
          <a:p>
            <a:fld id="{317C4133-C09D-4273-97AD-96D47E795D08}" type="slidenum">
              <a:rPr lang="en-GM" smtClean="0"/>
              <a:t>‹#›</a:t>
            </a:fld>
            <a:endParaRPr lang="en-GM"/>
          </a:p>
        </p:txBody>
      </p:sp>
    </p:spTree>
    <p:extLst>
      <p:ext uri="{BB962C8B-B14F-4D97-AF65-F5344CB8AC3E}">
        <p14:creationId xmlns:p14="http://schemas.microsoft.com/office/powerpoint/2010/main" val="881256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0D828-19AD-4A8B-9151-65EA86C3A5D2}"/>
              </a:ext>
            </a:extLst>
          </p:cNvPr>
          <p:cNvSpPr>
            <a:spLocks noGrp="1"/>
          </p:cNvSpPr>
          <p:nvPr>
            <p:ph type="title"/>
          </p:nvPr>
        </p:nvSpPr>
        <p:spPr/>
        <p:txBody>
          <a:bodyPr/>
          <a:lstStyle/>
          <a:p>
            <a:r>
              <a:rPr lang="en-US"/>
              <a:t>Click to edit Master title style</a:t>
            </a:r>
            <a:endParaRPr lang="en-GM"/>
          </a:p>
        </p:txBody>
      </p:sp>
      <p:sp>
        <p:nvSpPr>
          <p:cNvPr id="3" name="Vertical Text Placeholder 2">
            <a:extLst>
              <a:ext uri="{FF2B5EF4-FFF2-40B4-BE49-F238E27FC236}">
                <a16:creationId xmlns:a16="http://schemas.microsoft.com/office/drawing/2014/main" id="{FB5EDFF1-7B63-4D26-B3B5-DD743E3A0E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M"/>
          </a:p>
        </p:txBody>
      </p:sp>
      <p:sp>
        <p:nvSpPr>
          <p:cNvPr id="4" name="Date Placeholder 3">
            <a:extLst>
              <a:ext uri="{FF2B5EF4-FFF2-40B4-BE49-F238E27FC236}">
                <a16:creationId xmlns:a16="http://schemas.microsoft.com/office/drawing/2014/main" id="{775A410E-E916-4E30-946C-694E310077EB}"/>
              </a:ext>
            </a:extLst>
          </p:cNvPr>
          <p:cNvSpPr>
            <a:spLocks noGrp="1"/>
          </p:cNvSpPr>
          <p:nvPr>
            <p:ph type="dt" sz="half" idx="10"/>
          </p:nvPr>
        </p:nvSpPr>
        <p:spPr/>
        <p:txBody>
          <a:bodyPr/>
          <a:lstStyle/>
          <a:p>
            <a:fld id="{BC3F2D14-33BC-4A97-89A8-EE1C1097A0BF}" type="datetimeFigureOut">
              <a:rPr lang="en-GM" smtClean="0"/>
              <a:t>02/27/2024</a:t>
            </a:fld>
            <a:endParaRPr lang="en-GM"/>
          </a:p>
        </p:txBody>
      </p:sp>
      <p:sp>
        <p:nvSpPr>
          <p:cNvPr id="5" name="Footer Placeholder 4">
            <a:extLst>
              <a:ext uri="{FF2B5EF4-FFF2-40B4-BE49-F238E27FC236}">
                <a16:creationId xmlns:a16="http://schemas.microsoft.com/office/drawing/2014/main" id="{C03D469C-7A54-46ED-9869-AAB60E4F6494}"/>
              </a:ext>
            </a:extLst>
          </p:cNvPr>
          <p:cNvSpPr>
            <a:spLocks noGrp="1"/>
          </p:cNvSpPr>
          <p:nvPr>
            <p:ph type="ftr" sz="quarter" idx="11"/>
          </p:nvPr>
        </p:nvSpPr>
        <p:spPr/>
        <p:txBody>
          <a:bodyPr/>
          <a:lstStyle/>
          <a:p>
            <a:endParaRPr lang="en-GM"/>
          </a:p>
        </p:txBody>
      </p:sp>
      <p:sp>
        <p:nvSpPr>
          <p:cNvPr id="6" name="Slide Number Placeholder 5">
            <a:extLst>
              <a:ext uri="{FF2B5EF4-FFF2-40B4-BE49-F238E27FC236}">
                <a16:creationId xmlns:a16="http://schemas.microsoft.com/office/drawing/2014/main" id="{3E129172-18AC-420B-987A-F6541776A30E}"/>
              </a:ext>
            </a:extLst>
          </p:cNvPr>
          <p:cNvSpPr>
            <a:spLocks noGrp="1"/>
          </p:cNvSpPr>
          <p:nvPr>
            <p:ph type="sldNum" sz="quarter" idx="12"/>
          </p:nvPr>
        </p:nvSpPr>
        <p:spPr/>
        <p:txBody>
          <a:bodyPr/>
          <a:lstStyle/>
          <a:p>
            <a:fld id="{317C4133-C09D-4273-97AD-96D47E795D08}" type="slidenum">
              <a:rPr lang="en-GM" smtClean="0"/>
              <a:t>‹#›</a:t>
            </a:fld>
            <a:endParaRPr lang="en-GM"/>
          </a:p>
        </p:txBody>
      </p:sp>
    </p:spTree>
    <p:extLst>
      <p:ext uri="{BB962C8B-B14F-4D97-AF65-F5344CB8AC3E}">
        <p14:creationId xmlns:p14="http://schemas.microsoft.com/office/powerpoint/2010/main" val="14227605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C8B5D7-4991-4DE9-AA0C-EB8441117FF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M"/>
          </a:p>
        </p:txBody>
      </p:sp>
      <p:sp>
        <p:nvSpPr>
          <p:cNvPr id="3" name="Vertical Text Placeholder 2">
            <a:extLst>
              <a:ext uri="{FF2B5EF4-FFF2-40B4-BE49-F238E27FC236}">
                <a16:creationId xmlns:a16="http://schemas.microsoft.com/office/drawing/2014/main" id="{2E62F835-06C9-47F4-BC2B-AF5030D018B5}"/>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M"/>
          </a:p>
        </p:txBody>
      </p:sp>
      <p:sp>
        <p:nvSpPr>
          <p:cNvPr id="4" name="Date Placeholder 3">
            <a:extLst>
              <a:ext uri="{FF2B5EF4-FFF2-40B4-BE49-F238E27FC236}">
                <a16:creationId xmlns:a16="http://schemas.microsoft.com/office/drawing/2014/main" id="{95DB3A60-D2BE-4254-909C-C9F29CCFDC1B}"/>
              </a:ext>
            </a:extLst>
          </p:cNvPr>
          <p:cNvSpPr>
            <a:spLocks noGrp="1"/>
          </p:cNvSpPr>
          <p:nvPr>
            <p:ph type="dt" sz="half" idx="10"/>
          </p:nvPr>
        </p:nvSpPr>
        <p:spPr/>
        <p:txBody>
          <a:bodyPr/>
          <a:lstStyle/>
          <a:p>
            <a:fld id="{BC3F2D14-33BC-4A97-89A8-EE1C1097A0BF}" type="datetimeFigureOut">
              <a:rPr lang="en-GM" smtClean="0"/>
              <a:t>02/27/2024</a:t>
            </a:fld>
            <a:endParaRPr lang="en-GM"/>
          </a:p>
        </p:txBody>
      </p:sp>
      <p:sp>
        <p:nvSpPr>
          <p:cNvPr id="5" name="Footer Placeholder 4">
            <a:extLst>
              <a:ext uri="{FF2B5EF4-FFF2-40B4-BE49-F238E27FC236}">
                <a16:creationId xmlns:a16="http://schemas.microsoft.com/office/drawing/2014/main" id="{DABE12B7-53C5-4C9C-A234-624C83F12E87}"/>
              </a:ext>
            </a:extLst>
          </p:cNvPr>
          <p:cNvSpPr>
            <a:spLocks noGrp="1"/>
          </p:cNvSpPr>
          <p:nvPr>
            <p:ph type="ftr" sz="quarter" idx="11"/>
          </p:nvPr>
        </p:nvSpPr>
        <p:spPr/>
        <p:txBody>
          <a:bodyPr/>
          <a:lstStyle/>
          <a:p>
            <a:endParaRPr lang="en-GM"/>
          </a:p>
        </p:txBody>
      </p:sp>
      <p:sp>
        <p:nvSpPr>
          <p:cNvPr id="6" name="Slide Number Placeholder 5">
            <a:extLst>
              <a:ext uri="{FF2B5EF4-FFF2-40B4-BE49-F238E27FC236}">
                <a16:creationId xmlns:a16="http://schemas.microsoft.com/office/drawing/2014/main" id="{022D3088-CC1C-4765-93AD-C816550F7726}"/>
              </a:ext>
            </a:extLst>
          </p:cNvPr>
          <p:cNvSpPr>
            <a:spLocks noGrp="1"/>
          </p:cNvSpPr>
          <p:nvPr>
            <p:ph type="sldNum" sz="quarter" idx="12"/>
          </p:nvPr>
        </p:nvSpPr>
        <p:spPr/>
        <p:txBody>
          <a:bodyPr/>
          <a:lstStyle/>
          <a:p>
            <a:fld id="{317C4133-C09D-4273-97AD-96D47E795D08}" type="slidenum">
              <a:rPr lang="en-GM" smtClean="0"/>
              <a:t>‹#›</a:t>
            </a:fld>
            <a:endParaRPr lang="en-GM"/>
          </a:p>
        </p:txBody>
      </p:sp>
    </p:spTree>
    <p:extLst>
      <p:ext uri="{BB962C8B-B14F-4D97-AF65-F5344CB8AC3E}">
        <p14:creationId xmlns:p14="http://schemas.microsoft.com/office/powerpoint/2010/main" val="12144951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685800" y="2130427"/>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480"/>
              </a:spcBef>
              <a:spcAft>
                <a:spcPts val="0"/>
              </a:spcAft>
              <a:buClr>
                <a:srgbClr val="888888"/>
              </a:buClr>
              <a:buSzPts val="3200"/>
              <a:buNone/>
              <a:defRPr>
                <a:solidFill>
                  <a:srgbClr val="888888"/>
                </a:solidFill>
              </a:defRPr>
            </a:lvl1pPr>
            <a:lvl2pPr lvl="1" algn="ctr">
              <a:lnSpc>
                <a:spcPct val="100000"/>
              </a:lnSpc>
              <a:spcBef>
                <a:spcPts val="420"/>
              </a:spcBef>
              <a:spcAft>
                <a:spcPts val="0"/>
              </a:spcAft>
              <a:buClr>
                <a:srgbClr val="888888"/>
              </a:buClr>
              <a:buSzPts val="2800"/>
              <a:buNone/>
              <a:defRPr>
                <a:solidFill>
                  <a:srgbClr val="888888"/>
                </a:solidFill>
              </a:defRPr>
            </a:lvl2pPr>
            <a:lvl3pPr lvl="2" algn="ctr">
              <a:lnSpc>
                <a:spcPct val="100000"/>
              </a:lnSpc>
              <a:spcBef>
                <a:spcPts val="360"/>
              </a:spcBef>
              <a:spcAft>
                <a:spcPts val="0"/>
              </a:spcAft>
              <a:buClr>
                <a:srgbClr val="888888"/>
              </a:buClr>
              <a:buSzPts val="2400"/>
              <a:buNone/>
              <a:defRPr>
                <a:solidFill>
                  <a:srgbClr val="888888"/>
                </a:solidFill>
              </a:defRPr>
            </a:lvl3pPr>
            <a:lvl4pPr lvl="3" algn="ctr">
              <a:lnSpc>
                <a:spcPct val="100000"/>
              </a:lnSpc>
              <a:spcBef>
                <a:spcPts val="300"/>
              </a:spcBef>
              <a:spcAft>
                <a:spcPts val="0"/>
              </a:spcAft>
              <a:buClr>
                <a:srgbClr val="888888"/>
              </a:buClr>
              <a:buSzPts val="2000"/>
              <a:buNone/>
              <a:defRPr>
                <a:solidFill>
                  <a:srgbClr val="888888"/>
                </a:solidFill>
              </a:defRPr>
            </a:lvl4pPr>
            <a:lvl5pPr lvl="4" algn="ctr">
              <a:lnSpc>
                <a:spcPct val="100000"/>
              </a:lnSpc>
              <a:spcBef>
                <a:spcPts val="300"/>
              </a:spcBef>
              <a:spcAft>
                <a:spcPts val="0"/>
              </a:spcAft>
              <a:buClr>
                <a:srgbClr val="888888"/>
              </a:buClr>
              <a:buSzPts val="2000"/>
              <a:buNone/>
              <a:defRPr>
                <a:solidFill>
                  <a:srgbClr val="888888"/>
                </a:solidFill>
              </a:defRPr>
            </a:lvl5pPr>
            <a:lvl6pPr lvl="5" algn="ctr">
              <a:lnSpc>
                <a:spcPct val="100000"/>
              </a:lnSpc>
              <a:spcBef>
                <a:spcPts val="300"/>
              </a:spcBef>
              <a:spcAft>
                <a:spcPts val="0"/>
              </a:spcAft>
              <a:buClr>
                <a:srgbClr val="888888"/>
              </a:buClr>
              <a:buSzPts val="2000"/>
              <a:buNone/>
              <a:defRPr>
                <a:solidFill>
                  <a:srgbClr val="888888"/>
                </a:solidFill>
              </a:defRPr>
            </a:lvl6pPr>
            <a:lvl7pPr lvl="6" algn="ctr">
              <a:lnSpc>
                <a:spcPct val="100000"/>
              </a:lnSpc>
              <a:spcBef>
                <a:spcPts val="300"/>
              </a:spcBef>
              <a:spcAft>
                <a:spcPts val="0"/>
              </a:spcAft>
              <a:buClr>
                <a:srgbClr val="888888"/>
              </a:buClr>
              <a:buSzPts val="2000"/>
              <a:buNone/>
              <a:defRPr>
                <a:solidFill>
                  <a:srgbClr val="888888"/>
                </a:solidFill>
              </a:defRPr>
            </a:lvl7pPr>
            <a:lvl8pPr lvl="7" algn="ctr">
              <a:lnSpc>
                <a:spcPct val="100000"/>
              </a:lnSpc>
              <a:spcBef>
                <a:spcPts val="300"/>
              </a:spcBef>
              <a:spcAft>
                <a:spcPts val="0"/>
              </a:spcAft>
              <a:buClr>
                <a:srgbClr val="888888"/>
              </a:buClr>
              <a:buSzPts val="2000"/>
              <a:buNone/>
              <a:defRPr>
                <a:solidFill>
                  <a:srgbClr val="888888"/>
                </a:solidFill>
              </a:defRPr>
            </a:lvl8pPr>
            <a:lvl9pPr lvl="8" algn="ctr">
              <a:lnSpc>
                <a:spcPct val="100000"/>
              </a:lnSpc>
              <a:spcBef>
                <a:spcPts val="300"/>
              </a:spcBef>
              <a:spcAft>
                <a:spcPts val="0"/>
              </a:spcAft>
              <a:buClr>
                <a:srgbClr val="888888"/>
              </a:buClr>
              <a:buSzPts val="2000"/>
              <a:buNone/>
              <a:defRPr>
                <a:solidFill>
                  <a:srgbClr val="888888"/>
                </a:solidFill>
              </a:defRPr>
            </a:lvl9pPr>
          </a:lstStyle>
          <a:p>
            <a:endParaRPr/>
          </a:p>
        </p:txBody>
      </p:sp>
      <p:sp>
        <p:nvSpPr>
          <p:cNvPr id="18" name="Google Shape;18;p23"/>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fr-FR" smtClean="0"/>
              <a:pPr/>
              <a:t>‹#›</a:t>
            </a:fld>
            <a:endParaRPr lang="fr-FR"/>
          </a:p>
        </p:txBody>
      </p:sp>
    </p:spTree>
    <p:extLst>
      <p:ext uri="{BB962C8B-B14F-4D97-AF65-F5344CB8AC3E}">
        <p14:creationId xmlns:p14="http://schemas.microsoft.com/office/powerpoint/2010/main" val="20782633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
        <p:cNvGrpSpPr/>
        <p:nvPr/>
      </p:nvGrpSpPr>
      <p:grpSpPr>
        <a:xfrm>
          <a:off x="0" y="0"/>
          <a:ext cx="0" cy="0"/>
          <a:chOff x="0" y="0"/>
          <a:chExt cx="0" cy="0"/>
        </a:xfrm>
      </p:grpSpPr>
      <p:sp>
        <p:nvSpPr>
          <p:cNvPr id="37" name="Google Shape;37;p26"/>
          <p:cNvSpPr txBox="1">
            <a:spLocks noGrp="1"/>
          </p:cNvSpPr>
          <p:nvPr>
            <p:ph type="title"/>
          </p:nvPr>
        </p:nvSpPr>
        <p:spPr>
          <a:xfrm>
            <a:off x="722313" y="4406902"/>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3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342900" lvl="0" indent="-171450" algn="l">
              <a:lnSpc>
                <a:spcPct val="100000"/>
              </a:lnSpc>
              <a:spcBef>
                <a:spcPts val="300"/>
              </a:spcBef>
              <a:spcAft>
                <a:spcPts val="0"/>
              </a:spcAft>
              <a:buClr>
                <a:srgbClr val="888888"/>
              </a:buClr>
              <a:buSzPts val="2000"/>
              <a:buNone/>
              <a:defRPr sz="1500">
                <a:solidFill>
                  <a:srgbClr val="888888"/>
                </a:solidFill>
              </a:defRPr>
            </a:lvl1pPr>
            <a:lvl2pPr marL="685800" lvl="1" indent="-171450" algn="l">
              <a:lnSpc>
                <a:spcPct val="100000"/>
              </a:lnSpc>
              <a:spcBef>
                <a:spcPts val="270"/>
              </a:spcBef>
              <a:spcAft>
                <a:spcPts val="0"/>
              </a:spcAft>
              <a:buClr>
                <a:srgbClr val="888888"/>
              </a:buClr>
              <a:buSzPts val="1800"/>
              <a:buNone/>
              <a:defRPr sz="1350">
                <a:solidFill>
                  <a:srgbClr val="888888"/>
                </a:solidFill>
              </a:defRPr>
            </a:lvl2pPr>
            <a:lvl3pPr marL="1028700" lvl="2" indent="-171450" algn="l">
              <a:lnSpc>
                <a:spcPct val="100000"/>
              </a:lnSpc>
              <a:spcBef>
                <a:spcPts val="240"/>
              </a:spcBef>
              <a:spcAft>
                <a:spcPts val="0"/>
              </a:spcAft>
              <a:buClr>
                <a:srgbClr val="888888"/>
              </a:buClr>
              <a:buSzPts val="1600"/>
              <a:buNone/>
              <a:defRPr sz="1200">
                <a:solidFill>
                  <a:srgbClr val="888888"/>
                </a:solidFill>
              </a:defRPr>
            </a:lvl3pPr>
            <a:lvl4pPr marL="1371600" lvl="3" indent="-171450" algn="l">
              <a:lnSpc>
                <a:spcPct val="100000"/>
              </a:lnSpc>
              <a:spcBef>
                <a:spcPts val="210"/>
              </a:spcBef>
              <a:spcAft>
                <a:spcPts val="0"/>
              </a:spcAft>
              <a:buClr>
                <a:srgbClr val="888888"/>
              </a:buClr>
              <a:buSzPts val="1400"/>
              <a:buNone/>
              <a:defRPr sz="1050">
                <a:solidFill>
                  <a:srgbClr val="888888"/>
                </a:solidFill>
              </a:defRPr>
            </a:lvl4pPr>
            <a:lvl5pPr marL="1714500" lvl="4" indent="-171450" algn="l">
              <a:lnSpc>
                <a:spcPct val="100000"/>
              </a:lnSpc>
              <a:spcBef>
                <a:spcPts val="210"/>
              </a:spcBef>
              <a:spcAft>
                <a:spcPts val="0"/>
              </a:spcAft>
              <a:buClr>
                <a:srgbClr val="888888"/>
              </a:buClr>
              <a:buSzPts val="1400"/>
              <a:buNone/>
              <a:defRPr sz="1050">
                <a:solidFill>
                  <a:srgbClr val="888888"/>
                </a:solidFill>
              </a:defRPr>
            </a:lvl5pPr>
            <a:lvl6pPr marL="2057400" lvl="5" indent="-171450" algn="l">
              <a:lnSpc>
                <a:spcPct val="100000"/>
              </a:lnSpc>
              <a:spcBef>
                <a:spcPts val="210"/>
              </a:spcBef>
              <a:spcAft>
                <a:spcPts val="0"/>
              </a:spcAft>
              <a:buClr>
                <a:srgbClr val="888888"/>
              </a:buClr>
              <a:buSzPts val="1400"/>
              <a:buNone/>
              <a:defRPr sz="1050">
                <a:solidFill>
                  <a:srgbClr val="888888"/>
                </a:solidFill>
              </a:defRPr>
            </a:lvl6pPr>
            <a:lvl7pPr marL="2400300" lvl="6" indent="-171450" algn="l">
              <a:lnSpc>
                <a:spcPct val="100000"/>
              </a:lnSpc>
              <a:spcBef>
                <a:spcPts val="210"/>
              </a:spcBef>
              <a:spcAft>
                <a:spcPts val="0"/>
              </a:spcAft>
              <a:buClr>
                <a:srgbClr val="888888"/>
              </a:buClr>
              <a:buSzPts val="1400"/>
              <a:buNone/>
              <a:defRPr sz="1050">
                <a:solidFill>
                  <a:srgbClr val="888888"/>
                </a:solidFill>
              </a:defRPr>
            </a:lvl7pPr>
            <a:lvl8pPr marL="2743200" lvl="7" indent="-171450" algn="l">
              <a:lnSpc>
                <a:spcPct val="100000"/>
              </a:lnSpc>
              <a:spcBef>
                <a:spcPts val="210"/>
              </a:spcBef>
              <a:spcAft>
                <a:spcPts val="0"/>
              </a:spcAft>
              <a:buClr>
                <a:srgbClr val="888888"/>
              </a:buClr>
              <a:buSzPts val="1400"/>
              <a:buNone/>
              <a:defRPr sz="1050">
                <a:solidFill>
                  <a:srgbClr val="888888"/>
                </a:solidFill>
              </a:defRPr>
            </a:lvl8pPr>
            <a:lvl9pPr marL="3086100" lvl="8" indent="-171450" algn="l">
              <a:lnSpc>
                <a:spcPct val="100000"/>
              </a:lnSpc>
              <a:spcBef>
                <a:spcPts val="210"/>
              </a:spcBef>
              <a:spcAft>
                <a:spcPts val="0"/>
              </a:spcAft>
              <a:buClr>
                <a:srgbClr val="888888"/>
              </a:buClr>
              <a:buSzPts val="1400"/>
              <a:buNone/>
              <a:defRPr sz="1050">
                <a:solidFill>
                  <a:srgbClr val="888888"/>
                </a:solidFill>
              </a:defRPr>
            </a:lvl9pPr>
          </a:lstStyle>
          <a:p>
            <a:endParaRPr/>
          </a:p>
        </p:txBody>
      </p:sp>
      <p:sp>
        <p:nvSpPr>
          <p:cNvPr id="39" name="Google Shape;39;p26"/>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6"/>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6"/>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fr-FR" smtClean="0"/>
              <a:pPr/>
              <a:t>‹#›</a:t>
            </a:fld>
            <a:endParaRPr lang="fr-FR"/>
          </a:p>
        </p:txBody>
      </p:sp>
    </p:spTree>
    <p:extLst>
      <p:ext uri="{BB962C8B-B14F-4D97-AF65-F5344CB8AC3E}">
        <p14:creationId xmlns:p14="http://schemas.microsoft.com/office/powerpoint/2010/main" val="2931477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2"/>
        <p:cNvGrpSpPr/>
        <p:nvPr/>
      </p:nvGrpSpPr>
      <p:grpSpPr>
        <a:xfrm>
          <a:off x="0" y="0"/>
          <a:ext cx="0" cy="0"/>
          <a:chOff x="0" y="0"/>
          <a:chExt cx="0" cy="0"/>
        </a:xfrm>
      </p:grpSpPr>
      <p:sp>
        <p:nvSpPr>
          <p:cNvPr id="43" name="Google Shape;43;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7"/>
          <p:cNvSpPr txBox="1">
            <a:spLocks noGrp="1"/>
          </p:cNvSpPr>
          <p:nvPr>
            <p:ph type="body" idx="1"/>
          </p:nvPr>
        </p:nvSpPr>
        <p:spPr>
          <a:xfrm>
            <a:off x="457200" y="1600202"/>
            <a:ext cx="4038600" cy="4525963"/>
          </a:xfrm>
          <a:prstGeom prst="rect">
            <a:avLst/>
          </a:prstGeom>
          <a:noFill/>
          <a:ln>
            <a:noFill/>
          </a:ln>
        </p:spPr>
        <p:txBody>
          <a:bodyPr spcFirstLastPara="1" wrap="square" lIns="91425" tIns="45700" rIns="91425" bIns="45700" anchor="t" anchorCtr="0">
            <a:normAutofit/>
          </a:bodyPr>
          <a:lstStyle>
            <a:lvl1pPr marL="342900" lvl="0" indent="-304800" algn="l">
              <a:lnSpc>
                <a:spcPct val="100000"/>
              </a:lnSpc>
              <a:spcBef>
                <a:spcPts val="420"/>
              </a:spcBef>
              <a:spcAft>
                <a:spcPts val="0"/>
              </a:spcAft>
              <a:buClr>
                <a:schemeClr val="dk1"/>
              </a:buClr>
              <a:buSzPts val="2800"/>
              <a:buChar char="•"/>
              <a:defRPr sz="2100"/>
            </a:lvl1pPr>
            <a:lvl2pPr marL="685800" lvl="1" indent="-285750" algn="l">
              <a:lnSpc>
                <a:spcPct val="100000"/>
              </a:lnSpc>
              <a:spcBef>
                <a:spcPts val="360"/>
              </a:spcBef>
              <a:spcAft>
                <a:spcPts val="0"/>
              </a:spcAft>
              <a:buClr>
                <a:schemeClr val="dk1"/>
              </a:buClr>
              <a:buSzPts val="2400"/>
              <a:buChar char="–"/>
              <a:defRPr sz="1800"/>
            </a:lvl2pPr>
            <a:lvl3pPr marL="1028700" lvl="2" indent="-266700" algn="l">
              <a:lnSpc>
                <a:spcPct val="100000"/>
              </a:lnSpc>
              <a:spcBef>
                <a:spcPts val="300"/>
              </a:spcBef>
              <a:spcAft>
                <a:spcPts val="0"/>
              </a:spcAft>
              <a:buClr>
                <a:schemeClr val="dk1"/>
              </a:buClr>
              <a:buSzPts val="2000"/>
              <a:buChar char="•"/>
              <a:defRPr sz="1500"/>
            </a:lvl3pPr>
            <a:lvl4pPr marL="1371600" lvl="3" indent="-257175" algn="l">
              <a:lnSpc>
                <a:spcPct val="100000"/>
              </a:lnSpc>
              <a:spcBef>
                <a:spcPts val="270"/>
              </a:spcBef>
              <a:spcAft>
                <a:spcPts val="0"/>
              </a:spcAft>
              <a:buClr>
                <a:schemeClr val="dk1"/>
              </a:buClr>
              <a:buSzPts val="1800"/>
              <a:buChar char="–"/>
              <a:defRPr sz="1350"/>
            </a:lvl4pPr>
            <a:lvl5pPr marL="1714500" lvl="4" indent="-257175" algn="l">
              <a:lnSpc>
                <a:spcPct val="100000"/>
              </a:lnSpc>
              <a:spcBef>
                <a:spcPts val="270"/>
              </a:spcBef>
              <a:spcAft>
                <a:spcPts val="0"/>
              </a:spcAft>
              <a:buClr>
                <a:schemeClr val="dk1"/>
              </a:buClr>
              <a:buSzPts val="1800"/>
              <a:buChar char="»"/>
              <a:defRPr sz="1350"/>
            </a:lvl5pPr>
            <a:lvl6pPr marL="2057400" lvl="5" indent="-257175" algn="l">
              <a:lnSpc>
                <a:spcPct val="100000"/>
              </a:lnSpc>
              <a:spcBef>
                <a:spcPts val="270"/>
              </a:spcBef>
              <a:spcAft>
                <a:spcPts val="0"/>
              </a:spcAft>
              <a:buClr>
                <a:schemeClr val="dk1"/>
              </a:buClr>
              <a:buSzPts val="1800"/>
              <a:buChar char="•"/>
              <a:defRPr sz="1350"/>
            </a:lvl6pPr>
            <a:lvl7pPr marL="2400300" lvl="6" indent="-257175" algn="l">
              <a:lnSpc>
                <a:spcPct val="100000"/>
              </a:lnSpc>
              <a:spcBef>
                <a:spcPts val="270"/>
              </a:spcBef>
              <a:spcAft>
                <a:spcPts val="0"/>
              </a:spcAft>
              <a:buClr>
                <a:schemeClr val="dk1"/>
              </a:buClr>
              <a:buSzPts val="1800"/>
              <a:buChar char="•"/>
              <a:defRPr sz="1350"/>
            </a:lvl7pPr>
            <a:lvl8pPr marL="2743200" lvl="7" indent="-257175" algn="l">
              <a:lnSpc>
                <a:spcPct val="100000"/>
              </a:lnSpc>
              <a:spcBef>
                <a:spcPts val="270"/>
              </a:spcBef>
              <a:spcAft>
                <a:spcPts val="0"/>
              </a:spcAft>
              <a:buClr>
                <a:schemeClr val="dk1"/>
              </a:buClr>
              <a:buSzPts val="1800"/>
              <a:buChar char="•"/>
              <a:defRPr sz="1350"/>
            </a:lvl8pPr>
            <a:lvl9pPr marL="3086100" lvl="8" indent="-257175" algn="l">
              <a:lnSpc>
                <a:spcPct val="100000"/>
              </a:lnSpc>
              <a:spcBef>
                <a:spcPts val="270"/>
              </a:spcBef>
              <a:spcAft>
                <a:spcPts val="0"/>
              </a:spcAft>
              <a:buClr>
                <a:schemeClr val="dk1"/>
              </a:buClr>
              <a:buSzPts val="1800"/>
              <a:buChar char="•"/>
              <a:defRPr sz="1350"/>
            </a:lvl9pPr>
          </a:lstStyle>
          <a:p>
            <a:endParaRPr/>
          </a:p>
        </p:txBody>
      </p:sp>
      <p:sp>
        <p:nvSpPr>
          <p:cNvPr id="45" name="Google Shape;45;p27"/>
          <p:cNvSpPr txBox="1">
            <a:spLocks noGrp="1"/>
          </p:cNvSpPr>
          <p:nvPr>
            <p:ph type="body" idx="2"/>
          </p:nvPr>
        </p:nvSpPr>
        <p:spPr>
          <a:xfrm>
            <a:off x="4648200" y="1600202"/>
            <a:ext cx="4038600" cy="4525963"/>
          </a:xfrm>
          <a:prstGeom prst="rect">
            <a:avLst/>
          </a:prstGeom>
          <a:noFill/>
          <a:ln>
            <a:noFill/>
          </a:ln>
        </p:spPr>
        <p:txBody>
          <a:bodyPr spcFirstLastPara="1" wrap="square" lIns="91425" tIns="45700" rIns="91425" bIns="45700" anchor="t" anchorCtr="0">
            <a:normAutofit/>
          </a:bodyPr>
          <a:lstStyle>
            <a:lvl1pPr marL="342900" lvl="0" indent="-304800" algn="l">
              <a:lnSpc>
                <a:spcPct val="100000"/>
              </a:lnSpc>
              <a:spcBef>
                <a:spcPts val="420"/>
              </a:spcBef>
              <a:spcAft>
                <a:spcPts val="0"/>
              </a:spcAft>
              <a:buClr>
                <a:schemeClr val="dk1"/>
              </a:buClr>
              <a:buSzPts val="2800"/>
              <a:buChar char="•"/>
              <a:defRPr sz="2100"/>
            </a:lvl1pPr>
            <a:lvl2pPr marL="685800" lvl="1" indent="-285750" algn="l">
              <a:lnSpc>
                <a:spcPct val="100000"/>
              </a:lnSpc>
              <a:spcBef>
                <a:spcPts val="360"/>
              </a:spcBef>
              <a:spcAft>
                <a:spcPts val="0"/>
              </a:spcAft>
              <a:buClr>
                <a:schemeClr val="dk1"/>
              </a:buClr>
              <a:buSzPts val="2400"/>
              <a:buChar char="–"/>
              <a:defRPr sz="1800"/>
            </a:lvl2pPr>
            <a:lvl3pPr marL="1028700" lvl="2" indent="-266700" algn="l">
              <a:lnSpc>
                <a:spcPct val="100000"/>
              </a:lnSpc>
              <a:spcBef>
                <a:spcPts val="300"/>
              </a:spcBef>
              <a:spcAft>
                <a:spcPts val="0"/>
              </a:spcAft>
              <a:buClr>
                <a:schemeClr val="dk1"/>
              </a:buClr>
              <a:buSzPts val="2000"/>
              <a:buChar char="•"/>
              <a:defRPr sz="1500"/>
            </a:lvl3pPr>
            <a:lvl4pPr marL="1371600" lvl="3" indent="-257175" algn="l">
              <a:lnSpc>
                <a:spcPct val="100000"/>
              </a:lnSpc>
              <a:spcBef>
                <a:spcPts val="270"/>
              </a:spcBef>
              <a:spcAft>
                <a:spcPts val="0"/>
              </a:spcAft>
              <a:buClr>
                <a:schemeClr val="dk1"/>
              </a:buClr>
              <a:buSzPts val="1800"/>
              <a:buChar char="–"/>
              <a:defRPr sz="1350"/>
            </a:lvl4pPr>
            <a:lvl5pPr marL="1714500" lvl="4" indent="-257175" algn="l">
              <a:lnSpc>
                <a:spcPct val="100000"/>
              </a:lnSpc>
              <a:spcBef>
                <a:spcPts val="270"/>
              </a:spcBef>
              <a:spcAft>
                <a:spcPts val="0"/>
              </a:spcAft>
              <a:buClr>
                <a:schemeClr val="dk1"/>
              </a:buClr>
              <a:buSzPts val="1800"/>
              <a:buChar char="»"/>
              <a:defRPr sz="1350"/>
            </a:lvl5pPr>
            <a:lvl6pPr marL="2057400" lvl="5" indent="-257175" algn="l">
              <a:lnSpc>
                <a:spcPct val="100000"/>
              </a:lnSpc>
              <a:spcBef>
                <a:spcPts val="270"/>
              </a:spcBef>
              <a:spcAft>
                <a:spcPts val="0"/>
              </a:spcAft>
              <a:buClr>
                <a:schemeClr val="dk1"/>
              </a:buClr>
              <a:buSzPts val="1800"/>
              <a:buChar char="•"/>
              <a:defRPr sz="1350"/>
            </a:lvl6pPr>
            <a:lvl7pPr marL="2400300" lvl="6" indent="-257175" algn="l">
              <a:lnSpc>
                <a:spcPct val="100000"/>
              </a:lnSpc>
              <a:spcBef>
                <a:spcPts val="270"/>
              </a:spcBef>
              <a:spcAft>
                <a:spcPts val="0"/>
              </a:spcAft>
              <a:buClr>
                <a:schemeClr val="dk1"/>
              </a:buClr>
              <a:buSzPts val="1800"/>
              <a:buChar char="•"/>
              <a:defRPr sz="1350"/>
            </a:lvl7pPr>
            <a:lvl8pPr marL="2743200" lvl="7" indent="-257175" algn="l">
              <a:lnSpc>
                <a:spcPct val="100000"/>
              </a:lnSpc>
              <a:spcBef>
                <a:spcPts val="270"/>
              </a:spcBef>
              <a:spcAft>
                <a:spcPts val="0"/>
              </a:spcAft>
              <a:buClr>
                <a:schemeClr val="dk1"/>
              </a:buClr>
              <a:buSzPts val="1800"/>
              <a:buChar char="•"/>
              <a:defRPr sz="1350"/>
            </a:lvl8pPr>
            <a:lvl9pPr marL="3086100" lvl="8" indent="-257175" algn="l">
              <a:lnSpc>
                <a:spcPct val="100000"/>
              </a:lnSpc>
              <a:spcBef>
                <a:spcPts val="270"/>
              </a:spcBef>
              <a:spcAft>
                <a:spcPts val="0"/>
              </a:spcAft>
              <a:buClr>
                <a:schemeClr val="dk1"/>
              </a:buClr>
              <a:buSzPts val="1800"/>
              <a:buChar char="•"/>
              <a:defRPr sz="1350"/>
            </a:lvl9pPr>
          </a:lstStyle>
          <a:p>
            <a:endParaRPr/>
          </a:p>
        </p:txBody>
      </p:sp>
      <p:sp>
        <p:nvSpPr>
          <p:cNvPr id="46" name="Google Shape;46;p27"/>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fr-FR" smtClean="0"/>
              <a:pPr/>
              <a:t>‹#›</a:t>
            </a:fld>
            <a:endParaRPr lang="fr-FR"/>
          </a:p>
        </p:txBody>
      </p:sp>
    </p:spTree>
    <p:extLst>
      <p:ext uri="{BB962C8B-B14F-4D97-AF65-F5344CB8AC3E}">
        <p14:creationId xmlns:p14="http://schemas.microsoft.com/office/powerpoint/2010/main" val="3623838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457201"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15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3575050" y="273052"/>
            <a:ext cx="5111750" cy="5853113"/>
          </a:xfrm>
          <a:prstGeom prst="rect">
            <a:avLst/>
          </a:prstGeom>
          <a:noFill/>
          <a:ln>
            <a:noFill/>
          </a:ln>
        </p:spPr>
        <p:txBody>
          <a:bodyPr spcFirstLastPara="1" wrap="square" lIns="91425" tIns="45700" rIns="91425" bIns="45700" anchor="t" anchorCtr="0">
            <a:normAutofit/>
          </a:bodyPr>
          <a:lstStyle>
            <a:lvl1pPr marL="342900" lvl="0" indent="-323850" algn="l">
              <a:lnSpc>
                <a:spcPct val="100000"/>
              </a:lnSpc>
              <a:spcBef>
                <a:spcPts val="480"/>
              </a:spcBef>
              <a:spcAft>
                <a:spcPts val="0"/>
              </a:spcAft>
              <a:buClr>
                <a:schemeClr val="dk1"/>
              </a:buClr>
              <a:buSzPts val="3200"/>
              <a:buChar char="•"/>
              <a:defRPr sz="2400"/>
            </a:lvl1pPr>
            <a:lvl2pPr marL="685800" lvl="1" indent="-304800" algn="l">
              <a:lnSpc>
                <a:spcPct val="100000"/>
              </a:lnSpc>
              <a:spcBef>
                <a:spcPts val="420"/>
              </a:spcBef>
              <a:spcAft>
                <a:spcPts val="0"/>
              </a:spcAft>
              <a:buClr>
                <a:schemeClr val="dk1"/>
              </a:buClr>
              <a:buSzPts val="2800"/>
              <a:buChar char="–"/>
              <a:defRPr sz="2100"/>
            </a:lvl2pPr>
            <a:lvl3pPr marL="1028700" lvl="2" indent="-285750" algn="l">
              <a:lnSpc>
                <a:spcPct val="100000"/>
              </a:lnSpc>
              <a:spcBef>
                <a:spcPts val="360"/>
              </a:spcBef>
              <a:spcAft>
                <a:spcPts val="0"/>
              </a:spcAft>
              <a:buClr>
                <a:schemeClr val="dk1"/>
              </a:buClr>
              <a:buSzPts val="2400"/>
              <a:buChar char="•"/>
              <a:defRPr sz="1800"/>
            </a:lvl3pPr>
            <a:lvl4pPr marL="1371600" lvl="3" indent="-266700" algn="l">
              <a:lnSpc>
                <a:spcPct val="100000"/>
              </a:lnSpc>
              <a:spcBef>
                <a:spcPts val="300"/>
              </a:spcBef>
              <a:spcAft>
                <a:spcPts val="0"/>
              </a:spcAft>
              <a:buClr>
                <a:schemeClr val="dk1"/>
              </a:buClr>
              <a:buSzPts val="2000"/>
              <a:buChar char="–"/>
              <a:defRPr sz="1500"/>
            </a:lvl4pPr>
            <a:lvl5pPr marL="1714500" lvl="4" indent="-266700" algn="l">
              <a:lnSpc>
                <a:spcPct val="100000"/>
              </a:lnSpc>
              <a:spcBef>
                <a:spcPts val="300"/>
              </a:spcBef>
              <a:spcAft>
                <a:spcPts val="0"/>
              </a:spcAft>
              <a:buClr>
                <a:schemeClr val="dk1"/>
              </a:buClr>
              <a:buSzPts val="2000"/>
              <a:buChar char="»"/>
              <a:defRPr sz="1500"/>
            </a:lvl5pPr>
            <a:lvl6pPr marL="2057400" lvl="5" indent="-266700" algn="l">
              <a:lnSpc>
                <a:spcPct val="100000"/>
              </a:lnSpc>
              <a:spcBef>
                <a:spcPts val="300"/>
              </a:spcBef>
              <a:spcAft>
                <a:spcPts val="0"/>
              </a:spcAft>
              <a:buClr>
                <a:schemeClr val="dk1"/>
              </a:buClr>
              <a:buSzPts val="2000"/>
              <a:buChar char="•"/>
              <a:defRPr sz="1500"/>
            </a:lvl6pPr>
            <a:lvl7pPr marL="2400300" lvl="6" indent="-266700" algn="l">
              <a:lnSpc>
                <a:spcPct val="100000"/>
              </a:lnSpc>
              <a:spcBef>
                <a:spcPts val="300"/>
              </a:spcBef>
              <a:spcAft>
                <a:spcPts val="0"/>
              </a:spcAft>
              <a:buClr>
                <a:schemeClr val="dk1"/>
              </a:buClr>
              <a:buSzPts val="2000"/>
              <a:buChar char="•"/>
              <a:defRPr sz="1500"/>
            </a:lvl7pPr>
            <a:lvl8pPr marL="2743200" lvl="7" indent="-266700" algn="l">
              <a:lnSpc>
                <a:spcPct val="100000"/>
              </a:lnSpc>
              <a:spcBef>
                <a:spcPts val="300"/>
              </a:spcBef>
              <a:spcAft>
                <a:spcPts val="0"/>
              </a:spcAft>
              <a:buClr>
                <a:schemeClr val="dk1"/>
              </a:buClr>
              <a:buSzPts val="2000"/>
              <a:buChar char="•"/>
              <a:defRPr sz="1500"/>
            </a:lvl8pPr>
            <a:lvl9pPr marL="3086100" lvl="8" indent="-266700" algn="l">
              <a:lnSpc>
                <a:spcPct val="100000"/>
              </a:lnSpc>
              <a:spcBef>
                <a:spcPts val="300"/>
              </a:spcBef>
              <a:spcAft>
                <a:spcPts val="0"/>
              </a:spcAft>
              <a:buClr>
                <a:schemeClr val="dk1"/>
              </a:buClr>
              <a:buSzPts val="2000"/>
              <a:buChar char="•"/>
              <a:defRPr sz="1500"/>
            </a:lvl9pPr>
          </a:lstStyle>
          <a:p>
            <a:endParaRPr/>
          </a:p>
        </p:txBody>
      </p:sp>
      <p:sp>
        <p:nvSpPr>
          <p:cNvPr id="61" name="Google Shape;61;p30"/>
          <p:cNvSpPr txBox="1">
            <a:spLocks noGrp="1"/>
          </p:cNvSpPr>
          <p:nvPr>
            <p:ph type="body" idx="2"/>
          </p:nvPr>
        </p:nvSpPr>
        <p:spPr>
          <a:xfrm>
            <a:off x="457201" y="1435102"/>
            <a:ext cx="3008313" cy="4691063"/>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210"/>
              </a:spcBef>
              <a:spcAft>
                <a:spcPts val="0"/>
              </a:spcAft>
              <a:buClr>
                <a:schemeClr val="dk1"/>
              </a:buClr>
              <a:buSzPts val="1400"/>
              <a:buNone/>
              <a:defRPr sz="1050"/>
            </a:lvl1pPr>
            <a:lvl2pPr marL="685800" lvl="1" indent="-171450" algn="l">
              <a:lnSpc>
                <a:spcPct val="100000"/>
              </a:lnSpc>
              <a:spcBef>
                <a:spcPts val="180"/>
              </a:spcBef>
              <a:spcAft>
                <a:spcPts val="0"/>
              </a:spcAft>
              <a:buClr>
                <a:schemeClr val="dk1"/>
              </a:buClr>
              <a:buSzPts val="1200"/>
              <a:buNone/>
              <a:defRPr sz="900"/>
            </a:lvl2pPr>
            <a:lvl3pPr marL="1028700" lvl="2" indent="-171450" algn="l">
              <a:lnSpc>
                <a:spcPct val="100000"/>
              </a:lnSpc>
              <a:spcBef>
                <a:spcPts val="150"/>
              </a:spcBef>
              <a:spcAft>
                <a:spcPts val="0"/>
              </a:spcAft>
              <a:buClr>
                <a:schemeClr val="dk1"/>
              </a:buClr>
              <a:buSzPts val="1000"/>
              <a:buNone/>
              <a:defRPr sz="750"/>
            </a:lvl3pPr>
            <a:lvl4pPr marL="1371600" lvl="3" indent="-171450" algn="l">
              <a:lnSpc>
                <a:spcPct val="100000"/>
              </a:lnSpc>
              <a:spcBef>
                <a:spcPts val="135"/>
              </a:spcBef>
              <a:spcAft>
                <a:spcPts val="0"/>
              </a:spcAft>
              <a:buClr>
                <a:schemeClr val="dk1"/>
              </a:buClr>
              <a:buSzPts val="900"/>
              <a:buNone/>
              <a:defRPr sz="675"/>
            </a:lvl4pPr>
            <a:lvl5pPr marL="1714500" lvl="4" indent="-171450" algn="l">
              <a:lnSpc>
                <a:spcPct val="100000"/>
              </a:lnSpc>
              <a:spcBef>
                <a:spcPts val="135"/>
              </a:spcBef>
              <a:spcAft>
                <a:spcPts val="0"/>
              </a:spcAft>
              <a:buClr>
                <a:schemeClr val="dk1"/>
              </a:buClr>
              <a:buSzPts val="900"/>
              <a:buNone/>
              <a:defRPr sz="675"/>
            </a:lvl5pPr>
            <a:lvl6pPr marL="2057400" lvl="5" indent="-171450" algn="l">
              <a:lnSpc>
                <a:spcPct val="100000"/>
              </a:lnSpc>
              <a:spcBef>
                <a:spcPts val="135"/>
              </a:spcBef>
              <a:spcAft>
                <a:spcPts val="0"/>
              </a:spcAft>
              <a:buClr>
                <a:schemeClr val="dk1"/>
              </a:buClr>
              <a:buSzPts val="900"/>
              <a:buNone/>
              <a:defRPr sz="675"/>
            </a:lvl6pPr>
            <a:lvl7pPr marL="2400300" lvl="6" indent="-171450" algn="l">
              <a:lnSpc>
                <a:spcPct val="100000"/>
              </a:lnSpc>
              <a:spcBef>
                <a:spcPts val="135"/>
              </a:spcBef>
              <a:spcAft>
                <a:spcPts val="0"/>
              </a:spcAft>
              <a:buClr>
                <a:schemeClr val="dk1"/>
              </a:buClr>
              <a:buSzPts val="900"/>
              <a:buNone/>
              <a:defRPr sz="675"/>
            </a:lvl7pPr>
            <a:lvl8pPr marL="2743200" lvl="7" indent="-171450" algn="l">
              <a:lnSpc>
                <a:spcPct val="100000"/>
              </a:lnSpc>
              <a:spcBef>
                <a:spcPts val="135"/>
              </a:spcBef>
              <a:spcAft>
                <a:spcPts val="0"/>
              </a:spcAft>
              <a:buClr>
                <a:schemeClr val="dk1"/>
              </a:buClr>
              <a:buSzPts val="900"/>
              <a:buNone/>
              <a:defRPr sz="675"/>
            </a:lvl8pPr>
            <a:lvl9pPr marL="3086100" lvl="8" indent="-171450" algn="l">
              <a:lnSpc>
                <a:spcPct val="100000"/>
              </a:lnSpc>
              <a:spcBef>
                <a:spcPts val="135"/>
              </a:spcBef>
              <a:spcAft>
                <a:spcPts val="0"/>
              </a:spcAft>
              <a:buClr>
                <a:schemeClr val="dk1"/>
              </a:buClr>
              <a:buSzPts val="900"/>
              <a:buNone/>
              <a:defRPr sz="675"/>
            </a:lvl9pPr>
          </a:lstStyle>
          <a:p>
            <a:endParaRPr/>
          </a:p>
        </p:txBody>
      </p:sp>
      <p:sp>
        <p:nvSpPr>
          <p:cNvPr id="62" name="Google Shape;62;p30"/>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fr-FR" smtClean="0"/>
              <a:pPr/>
              <a:t>‹#›</a:t>
            </a:fld>
            <a:endParaRPr lang="fr-FR"/>
          </a:p>
        </p:txBody>
      </p:sp>
    </p:spTree>
    <p:extLst>
      <p:ext uri="{BB962C8B-B14F-4D97-AF65-F5344CB8AC3E}">
        <p14:creationId xmlns:p14="http://schemas.microsoft.com/office/powerpoint/2010/main" val="18144443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15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1"/>
          <p:cNvSpPr>
            <a:spLocks noGrp="1"/>
          </p:cNvSpPr>
          <p:nvPr>
            <p:ph type="pic" idx="2"/>
          </p:nvPr>
        </p:nvSpPr>
        <p:spPr>
          <a:xfrm>
            <a:off x="1792288" y="612775"/>
            <a:ext cx="5486400" cy="4114800"/>
          </a:xfrm>
          <a:prstGeom prst="rect">
            <a:avLst/>
          </a:prstGeom>
          <a:noFill/>
          <a:ln>
            <a:noFill/>
          </a:ln>
        </p:spPr>
      </p:sp>
      <p:sp>
        <p:nvSpPr>
          <p:cNvPr id="68" name="Google Shape;68;p3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210"/>
              </a:spcBef>
              <a:spcAft>
                <a:spcPts val="0"/>
              </a:spcAft>
              <a:buClr>
                <a:schemeClr val="dk1"/>
              </a:buClr>
              <a:buSzPts val="1400"/>
              <a:buNone/>
              <a:defRPr sz="1050"/>
            </a:lvl1pPr>
            <a:lvl2pPr marL="685800" lvl="1" indent="-171450" algn="l">
              <a:lnSpc>
                <a:spcPct val="100000"/>
              </a:lnSpc>
              <a:spcBef>
                <a:spcPts val="180"/>
              </a:spcBef>
              <a:spcAft>
                <a:spcPts val="0"/>
              </a:spcAft>
              <a:buClr>
                <a:schemeClr val="dk1"/>
              </a:buClr>
              <a:buSzPts val="1200"/>
              <a:buNone/>
              <a:defRPr sz="900"/>
            </a:lvl2pPr>
            <a:lvl3pPr marL="1028700" lvl="2" indent="-171450" algn="l">
              <a:lnSpc>
                <a:spcPct val="100000"/>
              </a:lnSpc>
              <a:spcBef>
                <a:spcPts val="150"/>
              </a:spcBef>
              <a:spcAft>
                <a:spcPts val="0"/>
              </a:spcAft>
              <a:buClr>
                <a:schemeClr val="dk1"/>
              </a:buClr>
              <a:buSzPts val="1000"/>
              <a:buNone/>
              <a:defRPr sz="750"/>
            </a:lvl3pPr>
            <a:lvl4pPr marL="1371600" lvl="3" indent="-171450" algn="l">
              <a:lnSpc>
                <a:spcPct val="100000"/>
              </a:lnSpc>
              <a:spcBef>
                <a:spcPts val="135"/>
              </a:spcBef>
              <a:spcAft>
                <a:spcPts val="0"/>
              </a:spcAft>
              <a:buClr>
                <a:schemeClr val="dk1"/>
              </a:buClr>
              <a:buSzPts val="900"/>
              <a:buNone/>
              <a:defRPr sz="675"/>
            </a:lvl4pPr>
            <a:lvl5pPr marL="1714500" lvl="4" indent="-171450" algn="l">
              <a:lnSpc>
                <a:spcPct val="100000"/>
              </a:lnSpc>
              <a:spcBef>
                <a:spcPts val="135"/>
              </a:spcBef>
              <a:spcAft>
                <a:spcPts val="0"/>
              </a:spcAft>
              <a:buClr>
                <a:schemeClr val="dk1"/>
              </a:buClr>
              <a:buSzPts val="900"/>
              <a:buNone/>
              <a:defRPr sz="675"/>
            </a:lvl5pPr>
            <a:lvl6pPr marL="2057400" lvl="5" indent="-171450" algn="l">
              <a:lnSpc>
                <a:spcPct val="100000"/>
              </a:lnSpc>
              <a:spcBef>
                <a:spcPts val="135"/>
              </a:spcBef>
              <a:spcAft>
                <a:spcPts val="0"/>
              </a:spcAft>
              <a:buClr>
                <a:schemeClr val="dk1"/>
              </a:buClr>
              <a:buSzPts val="900"/>
              <a:buNone/>
              <a:defRPr sz="675"/>
            </a:lvl6pPr>
            <a:lvl7pPr marL="2400300" lvl="6" indent="-171450" algn="l">
              <a:lnSpc>
                <a:spcPct val="100000"/>
              </a:lnSpc>
              <a:spcBef>
                <a:spcPts val="135"/>
              </a:spcBef>
              <a:spcAft>
                <a:spcPts val="0"/>
              </a:spcAft>
              <a:buClr>
                <a:schemeClr val="dk1"/>
              </a:buClr>
              <a:buSzPts val="900"/>
              <a:buNone/>
              <a:defRPr sz="675"/>
            </a:lvl7pPr>
            <a:lvl8pPr marL="2743200" lvl="7" indent="-171450" algn="l">
              <a:lnSpc>
                <a:spcPct val="100000"/>
              </a:lnSpc>
              <a:spcBef>
                <a:spcPts val="135"/>
              </a:spcBef>
              <a:spcAft>
                <a:spcPts val="0"/>
              </a:spcAft>
              <a:buClr>
                <a:schemeClr val="dk1"/>
              </a:buClr>
              <a:buSzPts val="900"/>
              <a:buNone/>
              <a:defRPr sz="675"/>
            </a:lvl8pPr>
            <a:lvl9pPr marL="3086100" lvl="8" indent="-171450" algn="l">
              <a:lnSpc>
                <a:spcPct val="100000"/>
              </a:lnSpc>
              <a:spcBef>
                <a:spcPts val="135"/>
              </a:spcBef>
              <a:spcAft>
                <a:spcPts val="0"/>
              </a:spcAft>
              <a:buClr>
                <a:schemeClr val="dk1"/>
              </a:buClr>
              <a:buSzPts val="900"/>
              <a:buNone/>
              <a:defRPr sz="675"/>
            </a:lvl9pPr>
          </a:lstStyle>
          <a:p>
            <a:endParaRPr/>
          </a:p>
        </p:txBody>
      </p:sp>
      <p:sp>
        <p:nvSpPr>
          <p:cNvPr id="69" name="Google Shape;69;p31"/>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fr-FR" smtClean="0"/>
              <a:pPr/>
              <a:t>‹#›</a:t>
            </a:fld>
            <a:endParaRPr lang="fr-FR"/>
          </a:p>
        </p:txBody>
      </p:sp>
    </p:spTree>
    <p:extLst>
      <p:ext uri="{BB962C8B-B14F-4D97-AF65-F5344CB8AC3E}">
        <p14:creationId xmlns:p14="http://schemas.microsoft.com/office/powerpoint/2010/main" val="2443404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2309020" y="-251618"/>
            <a:ext cx="4525963" cy="8229600"/>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270"/>
              </a:spcBef>
              <a:spcAft>
                <a:spcPts val="0"/>
              </a:spcAft>
              <a:buClr>
                <a:schemeClr val="dk1"/>
              </a:buClr>
              <a:buSzPts val="1800"/>
              <a:buChar char="•"/>
              <a:defRPr/>
            </a:lvl1pPr>
            <a:lvl2pPr marL="685800" lvl="1" indent="-257175" algn="l">
              <a:lnSpc>
                <a:spcPct val="100000"/>
              </a:lnSpc>
              <a:spcBef>
                <a:spcPts val="270"/>
              </a:spcBef>
              <a:spcAft>
                <a:spcPts val="0"/>
              </a:spcAft>
              <a:buClr>
                <a:schemeClr val="dk1"/>
              </a:buClr>
              <a:buSzPts val="1800"/>
              <a:buChar char="–"/>
              <a:defRPr/>
            </a:lvl2pPr>
            <a:lvl3pPr marL="1028700" lvl="2" indent="-257175" algn="l">
              <a:lnSpc>
                <a:spcPct val="100000"/>
              </a:lnSpc>
              <a:spcBef>
                <a:spcPts val="270"/>
              </a:spcBef>
              <a:spcAft>
                <a:spcPts val="0"/>
              </a:spcAft>
              <a:buClr>
                <a:schemeClr val="dk1"/>
              </a:buClr>
              <a:buSzPts val="1800"/>
              <a:buChar char="•"/>
              <a:defRPr/>
            </a:lvl3pPr>
            <a:lvl4pPr marL="1371600" lvl="3" indent="-257175" algn="l">
              <a:lnSpc>
                <a:spcPct val="100000"/>
              </a:lnSpc>
              <a:spcBef>
                <a:spcPts val="270"/>
              </a:spcBef>
              <a:spcAft>
                <a:spcPts val="0"/>
              </a:spcAft>
              <a:buClr>
                <a:schemeClr val="dk1"/>
              </a:buClr>
              <a:buSzPts val="1800"/>
              <a:buChar char="–"/>
              <a:defRPr/>
            </a:lvl4pPr>
            <a:lvl5pPr marL="1714500" lvl="4" indent="-257175" algn="l">
              <a:lnSpc>
                <a:spcPct val="100000"/>
              </a:lnSpc>
              <a:spcBef>
                <a:spcPts val="270"/>
              </a:spcBef>
              <a:spcAft>
                <a:spcPts val="0"/>
              </a:spcAft>
              <a:buClr>
                <a:schemeClr val="dk1"/>
              </a:buClr>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fr-FR" smtClean="0"/>
              <a:pPr/>
              <a:t>‹#›</a:t>
            </a:fld>
            <a:endParaRPr lang="fr-FR"/>
          </a:p>
        </p:txBody>
      </p:sp>
    </p:spTree>
    <p:extLst>
      <p:ext uri="{BB962C8B-B14F-4D97-AF65-F5344CB8AC3E}">
        <p14:creationId xmlns:p14="http://schemas.microsoft.com/office/powerpoint/2010/main" val="1637775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4732339"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541339" y="190500"/>
            <a:ext cx="5851525" cy="6019800"/>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270"/>
              </a:spcBef>
              <a:spcAft>
                <a:spcPts val="0"/>
              </a:spcAft>
              <a:buClr>
                <a:schemeClr val="dk1"/>
              </a:buClr>
              <a:buSzPts val="1800"/>
              <a:buChar char="•"/>
              <a:defRPr/>
            </a:lvl1pPr>
            <a:lvl2pPr marL="685800" lvl="1" indent="-257175" algn="l">
              <a:lnSpc>
                <a:spcPct val="100000"/>
              </a:lnSpc>
              <a:spcBef>
                <a:spcPts val="270"/>
              </a:spcBef>
              <a:spcAft>
                <a:spcPts val="0"/>
              </a:spcAft>
              <a:buClr>
                <a:schemeClr val="dk1"/>
              </a:buClr>
              <a:buSzPts val="1800"/>
              <a:buChar char="–"/>
              <a:defRPr/>
            </a:lvl2pPr>
            <a:lvl3pPr marL="1028700" lvl="2" indent="-257175" algn="l">
              <a:lnSpc>
                <a:spcPct val="100000"/>
              </a:lnSpc>
              <a:spcBef>
                <a:spcPts val="270"/>
              </a:spcBef>
              <a:spcAft>
                <a:spcPts val="0"/>
              </a:spcAft>
              <a:buClr>
                <a:schemeClr val="dk1"/>
              </a:buClr>
              <a:buSzPts val="1800"/>
              <a:buChar char="•"/>
              <a:defRPr/>
            </a:lvl3pPr>
            <a:lvl4pPr marL="1371600" lvl="3" indent="-257175" algn="l">
              <a:lnSpc>
                <a:spcPct val="100000"/>
              </a:lnSpc>
              <a:spcBef>
                <a:spcPts val="270"/>
              </a:spcBef>
              <a:spcAft>
                <a:spcPts val="0"/>
              </a:spcAft>
              <a:buClr>
                <a:schemeClr val="dk1"/>
              </a:buClr>
              <a:buSzPts val="1800"/>
              <a:buChar char="–"/>
              <a:defRPr/>
            </a:lvl4pPr>
            <a:lvl5pPr marL="1714500" lvl="4" indent="-257175" algn="l">
              <a:lnSpc>
                <a:spcPct val="100000"/>
              </a:lnSpc>
              <a:spcBef>
                <a:spcPts val="270"/>
              </a:spcBef>
              <a:spcAft>
                <a:spcPts val="0"/>
              </a:spcAft>
              <a:buClr>
                <a:schemeClr val="dk1"/>
              </a:buClr>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fr-FR" smtClean="0"/>
              <a:pPr/>
              <a:t>‹#›</a:t>
            </a:fld>
            <a:endParaRPr lang="fr-FR"/>
          </a:p>
        </p:txBody>
      </p:sp>
    </p:spTree>
    <p:extLst>
      <p:ext uri="{BB962C8B-B14F-4D97-AF65-F5344CB8AC3E}">
        <p14:creationId xmlns:p14="http://schemas.microsoft.com/office/powerpoint/2010/main" val="404478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0" name="Google Shape;30;p2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1" name="Google Shape;31;p2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2" name="Google Shape;32;p2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3" name="Google Shape;33;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6098380" y="9"/>
            <a:ext cx="3045625" cy="2707427"/>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sp>
        <p:nvSpPr>
          <p:cNvPr id="26" name="Google Shape;26;p3"/>
          <p:cNvSpPr txBox="1">
            <a:spLocks noGrp="1"/>
          </p:cNvSpPr>
          <p:nvPr>
            <p:ph type="title"/>
          </p:nvPr>
        </p:nvSpPr>
        <p:spPr>
          <a:xfrm>
            <a:off x="598100" y="2869796"/>
            <a:ext cx="8222100" cy="11184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200"/>
              <a:buNone/>
              <a:defRPr sz="3150">
                <a:solidFill>
                  <a:schemeClr val="lt1"/>
                </a:solidFill>
              </a:defRPr>
            </a:lvl1pPr>
            <a:lvl2pPr lvl="1">
              <a:spcBef>
                <a:spcPts val="0"/>
              </a:spcBef>
              <a:spcAft>
                <a:spcPts val="0"/>
              </a:spcAft>
              <a:buClr>
                <a:schemeClr val="lt1"/>
              </a:buClr>
              <a:buSzPts val="4200"/>
              <a:buNone/>
              <a:defRPr sz="3150">
                <a:solidFill>
                  <a:schemeClr val="lt1"/>
                </a:solidFill>
              </a:defRPr>
            </a:lvl2pPr>
            <a:lvl3pPr lvl="2">
              <a:spcBef>
                <a:spcPts val="0"/>
              </a:spcBef>
              <a:spcAft>
                <a:spcPts val="0"/>
              </a:spcAft>
              <a:buClr>
                <a:schemeClr val="lt1"/>
              </a:buClr>
              <a:buSzPts val="4200"/>
              <a:buNone/>
              <a:defRPr sz="3150">
                <a:solidFill>
                  <a:schemeClr val="lt1"/>
                </a:solidFill>
              </a:defRPr>
            </a:lvl3pPr>
            <a:lvl4pPr lvl="3">
              <a:spcBef>
                <a:spcPts val="0"/>
              </a:spcBef>
              <a:spcAft>
                <a:spcPts val="0"/>
              </a:spcAft>
              <a:buClr>
                <a:schemeClr val="lt1"/>
              </a:buClr>
              <a:buSzPts val="4200"/>
              <a:buNone/>
              <a:defRPr sz="3150">
                <a:solidFill>
                  <a:schemeClr val="lt1"/>
                </a:solidFill>
              </a:defRPr>
            </a:lvl4pPr>
            <a:lvl5pPr lvl="4">
              <a:spcBef>
                <a:spcPts val="0"/>
              </a:spcBef>
              <a:spcAft>
                <a:spcPts val="0"/>
              </a:spcAft>
              <a:buClr>
                <a:schemeClr val="lt1"/>
              </a:buClr>
              <a:buSzPts val="4200"/>
              <a:buNone/>
              <a:defRPr sz="3150">
                <a:solidFill>
                  <a:schemeClr val="lt1"/>
                </a:solidFill>
              </a:defRPr>
            </a:lvl5pPr>
            <a:lvl6pPr lvl="5">
              <a:spcBef>
                <a:spcPts val="0"/>
              </a:spcBef>
              <a:spcAft>
                <a:spcPts val="0"/>
              </a:spcAft>
              <a:buClr>
                <a:schemeClr val="lt1"/>
              </a:buClr>
              <a:buSzPts val="4200"/>
              <a:buNone/>
              <a:defRPr sz="3150">
                <a:solidFill>
                  <a:schemeClr val="lt1"/>
                </a:solidFill>
              </a:defRPr>
            </a:lvl6pPr>
            <a:lvl7pPr lvl="6">
              <a:spcBef>
                <a:spcPts val="0"/>
              </a:spcBef>
              <a:spcAft>
                <a:spcPts val="0"/>
              </a:spcAft>
              <a:buClr>
                <a:schemeClr val="lt1"/>
              </a:buClr>
              <a:buSzPts val="4200"/>
              <a:buNone/>
              <a:defRPr sz="3150">
                <a:solidFill>
                  <a:schemeClr val="lt1"/>
                </a:solidFill>
              </a:defRPr>
            </a:lvl7pPr>
            <a:lvl8pPr lvl="7">
              <a:spcBef>
                <a:spcPts val="0"/>
              </a:spcBef>
              <a:spcAft>
                <a:spcPts val="0"/>
              </a:spcAft>
              <a:buClr>
                <a:schemeClr val="lt1"/>
              </a:buClr>
              <a:buSzPts val="4200"/>
              <a:buNone/>
              <a:defRPr sz="3150">
                <a:solidFill>
                  <a:schemeClr val="lt1"/>
                </a:solidFill>
              </a:defRPr>
            </a:lvl8pPr>
            <a:lvl9pPr lvl="8">
              <a:spcBef>
                <a:spcPts val="0"/>
              </a:spcBef>
              <a:spcAft>
                <a:spcPts val="0"/>
              </a:spcAft>
              <a:buClr>
                <a:schemeClr val="lt1"/>
              </a:buClr>
              <a:buSzPts val="4200"/>
              <a:buNone/>
              <a:defRPr sz="3150">
                <a:solidFill>
                  <a:schemeClr val="lt1"/>
                </a:solidFill>
              </a:defRPr>
            </a:lvl9pPr>
          </a:lstStyle>
          <a:p>
            <a:endParaRPr/>
          </a:p>
        </p:txBody>
      </p:sp>
      <p:sp>
        <p:nvSpPr>
          <p:cNvPr id="27" name="Google Shape;27;p3"/>
          <p:cNvSpPr txBox="1">
            <a:spLocks noGrp="1"/>
          </p:cNvSpPr>
          <p:nvPr>
            <p:ph type="sldNum" idx="12"/>
          </p:nvPr>
        </p:nvSpPr>
        <p:spPr>
          <a:xfrm>
            <a:off x="8460431" y="6201587"/>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944052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
        <p:cNvGrpSpPr/>
        <p:nvPr/>
      </p:nvGrpSpPr>
      <p:grpSpPr>
        <a:xfrm>
          <a:off x="0" y="0"/>
          <a:ext cx="0" cy="0"/>
          <a:chOff x="0" y="0"/>
          <a:chExt cx="0" cy="0"/>
        </a:xfrm>
      </p:grpSpPr>
      <p:grpSp>
        <p:nvGrpSpPr>
          <p:cNvPr id="29" name="Google Shape;29;p4"/>
          <p:cNvGrpSpPr/>
          <p:nvPr/>
        </p:nvGrpSpPr>
        <p:grpSpPr>
          <a:xfrm>
            <a:off x="0" y="5204895"/>
            <a:ext cx="9144000" cy="1653233"/>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sp>
        <p:nvSpPr>
          <p:cNvPr id="35" name="Google Shape;35;p4"/>
          <p:cNvSpPr txBox="1">
            <a:spLocks noGrp="1"/>
          </p:cNvSpPr>
          <p:nvPr>
            <p:ph type="title"/>
          </p:nvPr>
        </p:nvSpPr>
        <p:spPr>
          <a:xfrm>
            <a:off x="311700" y="546667"/>
            <a:ext cx="8520600" cy="810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311700" y="1639833"/>
            <a:ext cx="8520600" cy="4452000"/>
          </a:xfrm>
          <a:prstGeom prst="rect">
            <a:avLst/>
          </a:prstGeom>
        </p:spPr>
        <p:txBody>
          <a:bodyPr spcFirstLastPara="1" wrap="square" lIns="91425" tIns="91425" rIns="91425" bIns="91425" anchor="t" anchorCtr="0">
            <a:normAutofit/>
          </a:bodyPr>
          <a:lstStyle>
            <a:lvl1pPr marL="342900" lvl="0" indent="-257175">
              <a:spcBef>
                <a:spcPts val="0"/>
              </a:spcBef>
              <a:spcAft>
                <a:spcPts val="0"/>
              </a:spcAft>
              <a:buSzPts val="1800"/>
              <a:buChar char="●"/>
              <a:defRPr/>
            </a:lvl1pPr>
            <a:lvl2pPr marL="685800" lvl="1" indent="-238125">
              <a:spcBef>
                <a:spcPts val="0"/>
              </a:spcBef>
              <a:spcAft>
                <a:spcPts val="0"/>
              </a:spcAft>
              <a:buSzPts val="1400"/>
              <a:buChar char="○"/>
              <a:defRPr/>
            </a:lvl2pPr>
            <a:lvl3pPr marL="1028700" lvl="2" indent="-238125">
              <a:spcBef>
                <a:spcPts val="0"/>
              </a:spcBef>
              <a:spcAft>
                <a:spcPts val="0"/>
              </a:spcAft>
              <a:buSzPts val="1400"/>
              <a:buChar char="■"/>
              <a:defRPr/>
            </a:lvl3pPr>
            <a:lvl4pPr marL="1371600" lvl="3" indent="-238125">
              <a:spcBef>
                <a:spcPts val="0"/>
              </a:spcBef>
              <a:spcAft>
                <a:spcPts val="0"/>
              </a:spcAft>
              <a:buSzPts val="1400"/>
              <a:buChar char="●"/>
              <a:defRPr/>
            </a:lvl4pPr>
            <a:lvl5pPr marL="1714500" lvl="4" indent="-238125">
              <a:spcBef>
                <a:spcPts val="0"/>
              </a:spcBef>
              <a:spcAft>
                <a:spcPts val="0"/>
              </a:spcAft>
              <a:buSzPts val="1400"/>
              <a:buChar char="○"/>
              <a:defRPr/>
            </a:lvl5pPr>
            <a:lvl6pPr marL="2057400" lvl="5" indent="-238125">
              <a:spcBef>
                <a:spcPts val="0"/>
              </a:spcBef>
              <a:spcAft>
                <a:spcPts val="0"/>
              </a:spcAft>
              <a:buSzPts val="1400"/>
              <a:buChar char="■"/>
              <a:defRPr/>
            </a:lvl6pPr>
            <a:lvl7pPr marL="2400300" lvl="6" indent="-238125">
              <a:spcBef>
                <a:spcPts val="0"/>
              </a:spcBef>
              <a:spcAft>
                <a:spcPts val="0"/>
              </a:spcAft>
              <a:buSzPts val="1400"/>
              <a:buChar char="●"/>
              <a:defRPr/>
            </a:lvl7pPr>
            <a:lvl8pPr marL="2743200" lvl="7" indent="-238125">
              <a:spcBef>
                <a:spcPts val="0"/>
              </a:spcBef>
              <a:spcAft>
                <a:spcPts val="0"/>
              </a:spcAft>
              <a:buSzPts val="1400"/>
              <a:buChar char="○"/>
              <a:defRPr/>
            </a:lvl8pPr>
            <a:lvl9pPr marL="3086100" lvl="8" indent="-238125">
              <a:spcBef>
                <a:spcPts val="0"/>
              </a:spcBef>
              <a:spcAft>
                <a:spcPts val="0"/>
              </a:spcAft>
              <a:buSzPts val="1400"/>
              <a:buChar char="■"/>
              <a:defRPr/>
            </a:lvl9pPr>
          </a:lstStyle>
          <a:p>
            <a:endParaRPr/>
          </a:p>
        </p:txBody>
      </p:sp>
      <p:sp>
        <p:nvSpPr>
          <p:cNvPr id="37" name="Google Shape;37;p4"/>
          <p:cNvSpPr txBox="1">
            <a:spLocks noGrp="1"/>
          </p:cNvSpPr>
          <p:nvPr>
            <p:ph type="sldNum" idx="12"/>
          </p:nvPr>
        </p:nvSpPr>
        <p:spPr>
          <a:xfrm>
            <a:off x="8460431" y="6201587"/>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625328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9"/>
        <p:cNvGrpSpPr/>
        <p:nvPr/>
      </p:nvGrpSpPr>
      <p:grpSpPr>
        <a:xfrm>
          <a:off x="0" y="0"/>
          <a:ext cx="0" cy="0"/>
          <a:chOff x="0" y="0"/>
          <a:chExt cx="0" cy="0"/>
        </a:xfrm>
      </p:grpSpPr>
      <p:sp>
        <p:nvSpPr>
          <p:cNvPr id="60" name="Google Shape;60;p9"/>
          <p:cNvSpPr/>
          <p:nvPr/>
        </p:nvSpPr>
        <p:spPr>
          <a:xfrm>
            <a:off x="4572000" y="-233"/>
            <a:ext cx="4572000" cy="6858000"/>
          </a:xfrm>
          <a:prstGeom prst="rect">
            <a:avLst/>
          </a:prstGeom>
          <a:solidFill>
            <a:schemeClr val="dk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cxnSp>
        <p:nvCxnSpPr>
          <p:cNvPr id="61" name="Google Shape;61;p9"/>
          <p:cNvCxnSpPr/>
          <p:nvPr/>
        </p:nvCxnSpPr>
        <p:spPr>
          <a:xfrm>
            <a:off x="5029675" y="5994000"/>
            <a:ext cx="468300" cy="0"/>
          </a:xfrm>
          <a:prstGeom prst="straightConnector1">
            <a:avLst/>
          </a:prstGeom>
          <a:noFill/>
          <a:ln w="19050" cap="flat" cmpd="sng">
            <a:solidFill>
              <a:schemeClr val="lt1"/>
            </a:solidFill>
            <a:prstDash val="solid"/>
            <a:round/>
            <a:headEnd type="none" w="sm" len="sm"/>
            <a:tailEnd type="none" w="sm" len="sm"/>
          </a:ln>
        </p:spPr>
      </p:cxnSp>
      <p:sp>
        <p:nvSpPr>
          <p:cNvPr id="62" name="Google Shape;62;p9"/>
          <p:cNvSpPr txBox="1">
            <a:spLocks noGrp="1"/>
          </p:cNvSpPr>
          <p:nvPr>
            <p:ph type="title"/>
          </p:nvPr>
        </p:nvSpPr>
        <p:spPr>
          <a:xfrm>
            <a:off x="265500" y="1534800"/>
            <a:ext cx="4045200" cy="20860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3150"/>
            </a:lvl1pPr>
            <a:lvl2pPr lvl="1" algn="ctr">
              <a:spcBef>
                <a:spcPts val="0"/>
              </a:spcBef>
              <a:spcAft>
                <a:spcPts val="0"/>
              </a:spcAft>
              <a:buSzPts val="4200"/>
              <a:buNone/>
              <a:defRPr sz="3150"/>
            </a:lvl2pPr>
            <a:lvl3pPr lvl="2" algn="ctr">
              <a:spcBef>
                <a:spcPts val="0"/>
              </a:spcBef>
              <a:spcAft>
                <a:spcPts val="0"/>
              </a:spcAft>
              <a:buSzPts val="4200"/>
              <a:buNone/>
              <a:defRPr sz="3150"/>
            </a:lvl3pPr>
            <a:lvl4pPr lvl="3" algn="ctr">
              <a:spcBef>
                <a:spcPts val="0"/>
              </a:spcBef>
              <a:spcAft>
                <a:spcPts val="0"/>
              </a:spcAft>
              <a:buSzPts val="4200"/>
              <a:buNone/>
              <a:defRPr sz="3150"/>
            </a:lvl4pPr>
            <a:lvl5pPr lvl="4" algn="ctr">
              <a:spcBef>
                <a:spcPts val="0"/>
              </a:spcBef>
              <a:spcAft>
                <a:spcPts val="0"/>
              </a:spcAft>
              <a:buSzPts val="4200"/>
              <a:buNone/>
              <a:defRPr sz="3150"/>
            </a:lvl5pPr>
            <a:lvl6pPr lvl="5" algn="ctr">
              <a:spcBef>
                <a:spcPts val="0"/>
              </a:spcBef>
              <a:spcAft>
                <a:spcPts val="0"/>
              </a:spcAft>
              <a:buSzPts val="4200"/>
              <a:buNone/>
              <a:defRPr sz="3150"/>
            </a:lvl6pPr>
            <a:lvl7pPr lvl="6" algn="ctr">
              <a:spcBef>
                <a:spcPts val="0"/>
              </a:spcBef>
              <a:spcAft>
                <a:spcPts val="0"/>
              </a:spcAft>
              <a:buSzPts val="4200"/>
              <a:buNone/>
              <a:defRPr sz="3150"/>
            </a:lvl7pPr>
            <a:lvl8pPr lvl="7" algn="ctr">
              <a:spcBef>
                <a:spcPts val="0"/>
              </a:spcBef>
              <a:spcAft>
                <a:spcPts val="0"/>
              </a:spcAft>
              <a:buSzPts val="4200"/>
              <a:buNone/>
              <a:defRPr sz="3150"/>
            </a:lvl8pPr>
            <a:lvl9pPr lvl="8" algn="ctr">
              <a:spcBef>
                <a:spcPts val="0"/>
              </a:spcBef>
              <a:spcAft>
                <a:spcPts val="0"/>
              </a:spcAft>
              <a:buSzPts val="4200"/>
              <a:buNone/>
              <a:defRPr sz="3150"/>
            </a:lvl9pPr>
          </a:lstStyle>
          <a:p>
            <a:endParaRPr/>
          </a:p>
        </p:txBody>
      </p:sp>
      <p:sp>
        <p:nvSpPr>
          <p:cNvPr id="63" name="Google Shape;63;p9"/>
          <p:cNvSpPr txBox="1">
            <a:spLocks noGrp="1"/>
          </p:cNvSpPr>
          <p:nvPr>
            <p:ph type="subTitle" idx="1"/>
          </p:nvPr>
        </p:nvSpPr>
        <p:spPr>
          <a:xfrm>
            <a:off x="265500" y="3692001"/>
            <a:ext cx="4045200" cy="16924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1575"/>
            </a:lvl1pPr>
            <a:lvl2pPr lvl="1" algn="ctr">
              <a:lnSpc>
                <a:spcPct val="100000"/>
              </a:lnSpc>
              <a:spcBef>
                <a:spcPts val="0"/>
              </a:spcBef>
              <a:spcAft>
                <a:spcPts val="0"/>
              </a:spcAft>
              <a:buSzPts val="2100"/>
              <a:buNone/>
              <a:defRPr sz="1575"/>
            </a:lvl2pPr>
            <a:lvl3pPr lvl="2" algn="ctr">
              <a:lnSpc>
                <a:spcPct val="100000"/>
              </a:lnSpc>
              <a:spcBef>
                <a:spcPts val="0"/>
              </a:spcBef>
              <a:spcAft>
                <a:spcPts val="0"/>
              </a:spcAft>
              <a:buSzPts val="2100"/>
              <a:buNone/>
              <a:defRPr sz="1575"/>
            </a:lvl3pPr>
            <a:lvl4pPr lvl="3" algn="ctr">
              <a:lnSpc>
                <a:spcPct val="100000"/>
              </a:lnSpc>
              <a:spcBef>
                <a:spcPts val="0"/>
              </a:spcBef>
              <a:spcAft>
                <a:spcPts val="0"/>
              </a:spcAft>
              <a:buSzPts val="2100"/>
              <a:buNone/>
              <a:defRPr sz="1575"/>
            </a:lvl4pPr>
            <a:lvl5pPr lvl="4" algn="ctr">
              <a:lnSpc>
                <a:spcPct val="100000"/>
              </a:lnSpc>
              <a:spcBef>
                <a:spcPts val="0"/>
              </a:spcBef>
              <a:spcAft>
                <a:spcPts val="0"/>
              </a:spcAft>
              <a:buSzPts val="2100"/>
              <a:buNone/>
              <a:defRPr sz="1575"/>
            </a:lvl5pPr>
            <a:lvl6pPr lvl="5" algn="ctr">
              <a:lnSpc>
                <a:spcPct val="100000"/>
              </a:lnSpc>
              <a:spcBef>
                <a:spcPts val="0"/>
              </a:spcBef>
              <a:spcAft>
                <a:spcPts val="0"/>
              </a:spcAft>
              <a:buSzPts val="2100"/>
              <a:buNone/>
              <a:defRPr sz="1575"/>
            </a:lvl6pPr>
            <a:lvl7pPr lvl="6" algn="ctr">
              <a:lnSpc>
                <a:spcPct val="100000"/>
              </a:lnSpc>
              <a:spcBef>
                <a:spcPts val="0"/>
              </a:spcBef>
              <a:spcAft>
                <a:spcPts val="0"/>
              </a:spcAft>
              <a:buSzPts val="2100"/>
              <a:buNone/>
              <a:defRPr sz="1575"/>
            </a:lvl7pPr>
            <a:lvl8pPr lvl="7" algn="ctr">
              <a:lnSpc>
                <a:spcPct val="100000"/>
              </a:lnSpc>
              <a:spcBef>
                <a:spcPts val="0"/>
              </a:spcBef>
              <a:spcAft>
                <a:spcPts val="0"/>
              </a:spcAft>
              <a:buSzPts val="2100"/>
              <a:buNone/>
              <a:defRPr sz="1575"/>
            </a:lvl8pPr>
            <a:lvl9pPr lvl="8" algn="ctr">
              <a:lnSpc>
                <a:spcPct val="100000"/>
              </a:lnSpc>
              <a:spcBef>
                <a:spcPts val="0"/>
              </a:spcBef>
              <a:spcAft>
                <a:spcPts val="0"/>
              </a:spcAft>
              <a:buSzPts val="2100"/>
              <a:buNone/>
              <a:defRPr sz="1575"/>
            </a:lvl9pPr>
          </a:lstStyle>
          <a:p>
            <a:endParaRPr/>
          </a:p>
        </p:txBody>
      </p:sp>
      <p:sp>
        <p:nvSpPr>
          <p:cNvPr id="64" name="Google Shape;64;p9"/>
          <p:cNvSpPr txBox="1">
            <a:spLocks noGrp="1"/>
          </p:cNvSpPr>
          <p:nvPr>
            <p:ph type="body" idx="2"/>
          </p:nvPr>
        </p:nvSpPr>
        <p:spPr>
          <a:xfrm>
            <a:off x="4939500" y="965600"/>
            <a:ext cx="3837000" cy="4926800"/>
          </a:xfrm>
          <a:prstGeom prst="rect">
            <a:avLst/>
          </a:prstGeom>
        </p:spPr>
        <p:txBody>
          <a:bodyPr spcFirstLastPara="1" wrap="square" lIns="91425" tIns="91425" rIns="91425" bIns="91425" anchor="ctr" anchorCtr="0">
            <a:normAutofit/>
          </a:bodyPr>
          <a:lstStyle>
            <a:lvl1pPr marL="342900" lvl="0" indent="-257175">
              <a:spcBef>
                <a:spcPts val="0"/>
              </a:spcBef>
              <a:spcAft>
                <a:spcPts val="0"/>
              </a:spcAft>
              <a:buClr>
                <a:schemeClr val="lt1"/>
              </a:buClr>
              <a:buSzPts val="1800"/>
              <a:buChar char="●"/>
              <a:defRPr>
                <a:solidFill>
                  <a:schemeClr val="lt1"/>
                </a:solidFill>
              </a:defRPr>
            </a:lvl1pPr>
            <a:lvl2pPr marL="685800" lvl="1" indent="-238125">
              <a:spcBef>
                <a:spcPts val="0"/>
              </a:spcBef>
              <a:spcAft>
                <a:spcPts val="0"/>
              </a:spcAft>
              <a:buClr>
                <a:schemeClr val="lt1"/>
              </a:buClr>
              <a:buSzPts val="1400"/>
              <a:buChar char="○"/>
              <a:defRPr>
                <a:solidFill>
                  <a:schemeClr val="lt1"/>
                </a:solidFill>
              </a:defRPr>
            </a:lvl2pPr>
            <a:lvl3pPr marL="1028700" lvl="2" indent="-238125">
              <a:spcBef>
                <a:spcPts val="0"/>
              </a:spcBef>
              <a:spcAft>
                <a:spcPts val="0"/>
              </a:spcAft>
              <a:buClr>
                <a:schemeClr val="lt1"/>
              </a:buClr>
              <a:buSzPts val="1400"/>
              <a:buChar char="■"/>
              <a:defRPr>
                <a:solidFill>
                  <a:schemeClr val="lt1"/>
                </a:solidFill>
              </a:defRPr>
            </a:lvl3pPr>
            <a:lvl4pPr marL="1371600" lvl="3" indent="-238125">
              <a:spcBef>
                <a:spcPts val="0"/>
              </a:spcBef>
              <a:spcAft>
                <a:spcPts val="0"/>
              </a:spcAft>
              <a:buClr>
                <a:schemeClr val="lt1"/>
              </a:buClr>
              <a:buSzPts val="1400"/>
              <a:buChar char="●"/>
              <a:defRPr>
                <a:solidFill>
                  <a:schemeClr val="lt1"/>
                </a:solidFill>
              </a:defRPr>
            </a:lvl4pPr>
            <a:lvl5pPr marL="1714500" lvl="4" indent="-238125">
              <a:spcBef>
                <a:spcPts val="0"/>
              </a:spcBef>
              <a:spcAft>
                <a:spcPts val="0"/>
              </a:spcAft>
              <a:buClr>
                <a:schemeClr val="lt1"/>
              </a:buClr>
              <a:buSzPts val="1400"/>
              <a:buChar char="○"/>
              <a:defRPr>
                <a:solidFill>
                  <a:schemeClr val="lt1"/>
                </a:solidFill>
              </a:defRPr>
            </a:lvl5pPr>
            <a:lvl6pPr marL="2057400" lvl="5" indent="-238125">
              <a:spcBef>
                <a:spcPts val="0"/>
              </a:spcBef>
              <a:spcAft>
                <a:spcPts val="0"/>
              </a:spcAft>
              <a:buClr>
                <a:schemeClr val="lt1"/>
              </a:buClr>
              <a:buSzPts val="1400"/>
              <a:buChar char="■"/>
              <a:defRPr>
                <a:solidFill>
                  <a:schemeClr val="lt1"/>
                </a:solidFill>
              </a:defRPr>
            </a:lvl6pPr>
            <a:lvl7pPr marL="2400300" lvl="6" indent="-238125">
              <a:spcBef>
                <a:spcPts val="0"/>
              </a:spcBef>
              <a:spcAft>
                <a:spcPts val="0"/>
              </a:spcAft>
              <a:buClr>
                <a:schemeClr val="lt1"/>
              </a:buClr>
              <a:buSzPts val="1400"/>
              <a:buChar char="●"/>
              <a:defRPr>
                <a:solidFill>
                  <a:schemeClr val="lt1"/>
                </a:solidFill>
              </a:defRPr>
            </a:lvl7pPr>
            <a:lvl8pPr marL="2743200" lvl="7" indent="-238125">
              <a:spcBef>
                <a:spcPts val="0"/>
              </a:spcBef>
              <a:spcAft>
                <a:spcPts val="0"/>
              </a:spcAft>
              <a:buClr>
                <a:schemeClr val="lt1"/>
              </a:buClr>
              <a:buSzPts val="1400"/>
              <a:buChar char="○"/>
              <a:defRPr>
                <a:solidFill>
                  <a:schemeClr val="lt1"/>
                </a:solidFill>
              </a:defRPr>
            </a:lvl8pPr>
            <a:lvl9pPr marL="3086100" lvl="8" indent="-238125">
              <a:spcBef>
                <a:spcPts val="0"/>
              </a:spcBef>
              <a:spcAft>
                <a:spcPts val="0"/>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8460431" y="6201587"/>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668935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_alt1">
  <p:cSld name="Title slide_alt1">
    <p:bg>
      <p:bgPr>
        <a:solidFill>
          <a:schemeClr val="lt2"/>
        </a:solidFill>
        <a:effectLst/>
      </p:bgPr>
    </p:bg>
    <p:spTree>
      <p:nvGrpSpPr>
        <p:cNvPr id="1" name="Shape 87"/>
        <p:cNvGrpSpPr/>
        <p:nvPr/>
      </p:nvGrpSpPr>
      <p:grpSpPr>
        <a:xfrm>
          <a:off x="0" y="0"/>
          <a:ext cx="0" cy="0"/>
          <a:chOff x="0" y="0"/>
          <a:chExt cx="0" cy="0"/>
        </a:xfrm>
      </p:grpSpPr>
      <p:pic>
        <p:nvPicPr>
          <p:cNvPr id="88" name="Google Shape;88;p14" descr="shutterstock_429987889_edited.jpg"/>
          <p:cNvPicPr preferRelativeResize="0"/>
          <p:nvPr/>
        </p:nvPicPr>
        <p:blipFill rotWithShape="1">
          <a:blip r:embed="rId2">
            <a:alphaModFix/>
          </a:blip>
          <a:srcRect t="21799" b="23591"/>
          <a:stretch/>
        </p:blipFill>
        <p:spPr>
          <a:xfrm>
            <a:off x="0" y="650433"/>
            <a:ext cx="9144000" cy="6207568"/>
          </a:xfrm>
          <a:prstGeom prst="rect">
            <a:avLst/>
          </a:prstGeom>
          <a:noFill/>
          <a:ln>
            <a:noFill/>
          </a:ln>
        </p:spPr>
      </p:pic>
      <p:sp>
        <p:nvSpPr>
          <p:cNvPr id="89" name="Google Shape;89;p14"/>
          <p:cNvSpPr/>
          <p:nvPr/>
        </p:nvSpPr>
        <p:spPr>
          <a:xfrm>
            <a:off x="0" y="0"/>
            <a:ext cx="9144000" cy="650400"/>
          </a:xfrm>
          <a:prstGeom prst="rect">
            <a:avLst/>
          </a:prstGeom>
          <a:solidFill>
            <a:schemeClr val="l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grpSp>
        <p:nvGrpSpPr>
          <p:cNvPr id="90" name="Google Shape;90;p14"/>
          <p:cNvGrpSpPr/>
          <p:nvPr/>
        </p:nvGrpSpPr>
        <p:grpSpPr>
          <a:xfrm>
            <a:off x="830394" y="1588344"/>
            <a:ext cx="745763" cy="61101"/>
            <a:chOff x="4580561" y="2589004"/>
            <a:chExt cx="1064464" cy="25200"/>
          </a:xfrm>
        </p:grpSpPr>
        <p:sp>
          <p:nvSpPr>
            <p:cNvPr id="91" name="Google Shape;91;p1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92" name="Google Shape;92;p1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sp>
        <p:nvSpPr>
          <p:cNvPr id="93" name="Google Shape;93;p14"/>
          <p:cNvSpPr txBox="1">
            <a:spLocks noGrp="1"/>
          </p:cNvSpPr>
          <p:nvPr>
            <p:ph type="ctrTitle"/>
          </p:nvPr>
        </p:nvSpPr>
        <p:spPr>
          <a:xfrm>
            <a:off x="729450" y="1763267"/>
            <a:ext cx="7688100" cy="2219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2"/>
              </a:buClr>
              <a:buSzPts val="4200"/>
              <a:buNone/>
              <a:defRPr sz="3150">
                <a:solidFill>
                  <a:schemeClr val="dk2"/>
                </a:solidFill>
              </a:defRPr>
            </a:lvl1pPr>
            <a:lvl2pPr lvl="1" rtl="0">
              <a:spcBef>
                <a:spcPts val="0"/>
              </a:spcBef>
              <a:spcAft>
                <a:spcPts val="0"/>
              </a:spcAft>
              <a:buClr>
                <a:schemeClr val="dk2"/>
              </a:buClr>
              <a:buSzPts val="4200"/>
              <a:buNone/>
              <a:defRPr sz="3150">
                <a:solidFill>
                  <a:schemeClr val="dk2"/>
                </a:solidFill>
              </a:defRPr>
            </a:lvl2pPr>
            <a:lvl3pPr lvl="2" rtl="0">
              <a:spcBef>
                <a:spcPts val="0"/>
              </a:spcBef>
              <a:spcAft>
                <a:spcPts val="0"/>
              </a:spcAft>
              <a:buClr>
                <a:schemeClr val="dk2"/>
              </a:buClr>
              <a:buSzPts val="4200"/>
              <a:buNone/>
              <a:defRPr sz="3150">
                <a:solidFill>
                  <a:schemeClr val="dk2"/>
                </a:solidFill>
              </a:defRPr>
            </a:lvl3pPr>
            <a:lvl4pPr lvl="3" rtl="0">
              <a:spcBef>
                <a:spcPts val="0"/>
              </a:spcBef>
              <a:spcAft>
                <a:spcPts val="0"/>
              </a:spcAft>
              <a:buClr>
                <a:schemeClr val="dk2"/>
              </a:buClr>
              <a:buSzPts val="4200"/>
              <a:buNone/>
              <a:defRPr sz="3150">
                <a:solidFill>
                  <a:schemeClr val="dk2"/>
                </a:solidFill>
              </a:defRPr>
            </a:lvl4pPr>
            <a:lvl5pPr lvl="4" rtl="0">
              <a:spcBef>
                <a:spcPts val="0"/>
              </a:spcBef>
              <a:spcAft>
                <a:spcPts val="0"/>
              </a:spcAft>
              <a:buClr>
                <a:schemeClr val="dk2"/>
              </a:buClr>
              <a:buSzPts val="4200"/>
              <a:buNone/>
              <a:defRPr sz="3150">
                <a:solidFill>
                  <a:schemeClr val="dk2"/>
                </a:solidFill>
              </a:defRPr>
            </a:lvl5pPr>
            <a:lvl6pPr lvl="5" rtl="0">
              <a:spcBef>
                <a:spcPts val="0"/>
              </a:spcBef>
              <a:spcAft>
                <a:spcPts val="0"/>
              </a:spcAft>
              <a:buClr>
                <a:schemeClr val="dk2"/>
              </a:buClr>
              <a:buSzPts val="4200"/>
              <a:buNone/>
              <a:defRPr sz="3150">
                <a:solidFill>
                  <a:schemeClr val="dk2"/>
                </a:solidFill>
              </a:defRPr>
            </a:lvl6pPr>
            <a:lvl7pPr lvl="6" rtl="0">
              <a:spcBef>
                <a:spcPts val="0"/>
              </a:spcBef>
              <a:spcAft>
                <a:spcPts val="0"/>
              </a:spcAft>
              <a:buClr>
                <a:schemeClr val="dk2"/>
              </a:buClr>
              <a:buSzPts val="4200"/>
              <a:buNone/>
              <a:defRPr sz="3150">
                <a:solidFill>
                  <a:schemeClr val="dk2"/>
                </a:solidFill>
              </a:defRPr>
            </a:lvl7pPr>
            <a:lvl8pPr lvl="7" rtl="0">
              <a:spcBef>
                <a:spcPts val="0"/>
              </a:spcBef>
              <a:spcAft>
                <a:spcPts val="0"/>
              </a:spcAft>
              <a:buClr>
                <a:schemeClr val="dk2"/>
              </a:buClr>
              <a:buSzPts val="4200"/>
              <a:buNone/>
              <a:defRPr sz="3150">
                <a:solidFill>
                  <a:schemeClr val="dk2"/>
                </a:solidFill>
              </a:defRPr>
            </a:lvl8pPr>
            <a:lvl9pPr lvl="8" rtl="0">
              <a:spcBef>
                <a:spcPts val="0"/>
              </a:spcBef>
              <a:spcAft>
                <a:spcPts val="0"/>
              </a:spcAft>
              <a:buClr>
                <a:schemeClr val="dk2"/>
              </a:buClr>
              <a:buSzPts val="4200"/>
              <a:buNone/>
              <a:defRPr sz="3150">
                <a:solidFill>
                  <a:schemeClr val="dk2"/>
                </a:solidFill>
              </a:defRPr>
            </a:lvl9pPr>
          </a:lstStyle>
          <a:p>
            <a:endParaRPr/>
          </a:p>
        </p:txBody>
      </p:sp>
      <p:sp>
        <p:nvSpPr>
          <p:cNvPr id="94" name="Google Shape;94;p14"/>
          <p:cNvSpPr txBox="1">
            <a:spLocks noGrp="1"/>
          </p:cNvSpPr>
          <p:nvPr>
            <p:ph type="subTitle" idx="1"/>
          </p:nvPr>
        </p:nvSpPr>
        <p:spPr>
          <a:xfrm>
            <a:off x="729627" y="4230533"/>
            <a:ext cx="7688100" cy="721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1200"/>
            </a:lvl1pPr>
            <a:lvl2pPr lvl="1" rtl="0">
              <a:lnSpc>
                <a:spcPct val="100000"/>
              </a:lnSpc>
              <a:spcBef>
                <a:spcPts val="0"/>
              </a:spcBef>
              <a:spcAft>
                <a:spcPts val="0"/>
              </a:spcAft>
              <a:buSzPts val="1600"/>
              <a:buNone/>
              <a:defRPr sz="1200"/>
            </a:lvl2pPr>
            <a:lvl3pPr lvl="2" rtl="0">
              <a:lnSpc>
                <a:spcPct val="100000"/>
              </a:lnSpc>
              <a:spcBef>
                <a:spcPts val="0"/>
              </a:spcBef>
              <a:spcAft>
                <a:spcPts val="0"/>
              </a:spcAft>
              <a:buSzPts val="1600"/>
              <a:buNone/>
              <a:defRPr sz="1200"/>
            </a:lvl3pPr>
            <a:lvl4pPr lvl="3" rtl="0">
              <a:lnSpc>
                <a:spcPct val="100000"/>
              </a:lnSpc>
              <a:spcBef>
                <a:spcPts val="0"/>
              </a:spcBef>
              <a:spcAft>
                <a:spcPts val="0"/>
              </a:spcAft>
              <a:buSzPts val="1600"/>
              <a:buNone/>
              <a:defRPr sz="1200"/>
            </a:lvl4pPr>
            <a:lvl5pPr lvl="4" rtl="0">
              <a:lnSpc>
                <a:spcPct val="100000"/>
              </a:lnSpc>
              <a:spcBef>
                <a:spcPts val="0"/>
              </a:spcBef>
              <a:spcAft>
                <a:spcPts val="0"/>
              </a:spcAft>
              <a:buSzPts val="1600"/>
              <a:buNone/>
              <a:defRPr sz="1200"/>
            </a:lvl5pPr>
            <a:lvl6pPr lvl="5" rtl="0">
              <a:lnSpc>
                <a:spcPct val="100000"/>
              </a:lnSpc>
              <a:spcBef>
                <a:spcPts val="0"/>
              </a:spcBef>
              <a:spcAft>
                <a:spcPts val="0"/>
              </a:spcAft>
              <a:buSzPts val="1600"/>
              <a:buNone/>
              <a:defRPr sz="1200"/>
            </a:lvl6pPr>
            <a:lvl7pPr lvl="6" rtl="0">
              <a:lnSpc>
                <a:spcPct val="100000"/>
              </a:lnSpc>
              <a:spcBef>
                <a:spcPts val="0"/>
              </a:spcBef>
              <a:spcAft>
                <a:spcPts val="0"/>
              </a:spcAft>
              <a:buSzPts val="1600"/>
              <a:buNone/>
              <a:defRPr sz="1200"/>
            </a:lvl7pPr>
            <a:lvl8pPr lvl="7" rtl="0">
              <a:lnSpc>
                <a:spcPct val="100000"/>
              </a:lnSpc>
              <a:spcBef>
                <a:spcPts val="0"/>
              </a:spcBef>
              <a:spcAft>
                <a:spcPts val="0"/>
              </a:spcAft>
              <a:buSzPts val="1600"/>
              <a:buNone/>
              <a:defRPr sz="1200"/>
            </a:lvl8pPr>
            <a:lvl9pPr lvl="8" rtl="0">
              <a:lnSpc>
                <a:spcPct val="100000"/>
              </a:lnSpc>
              <a:spcBef>
                <a:spcPts val="0"/>
              </a:spcBef>
              <a:spcAft>
                <a:spcPts val="0"/>
              </a:spcAft>
              <a:buSzPts val="1600"/>
              <a:buNone/>
              <a:defRPr sz="1200"/>
            </a:lvl9pPr>
          </a:lstStyle>
          <a:p>
            <a:endParaRPr/>
          </a:p>
        </p:txBody>
      </p:sp>
      <p:sp>
        <p:nvSpPr>
          <p:cNvPr id="95" name="Google Shape;95;p14"/>
          <p:cNvSpPr txBox="1">
            <a:spLocks noGrp="1"/>
          </p:cNvSpPr>
          <p:nvPr>
            <p:ph type="sldNum" idx="12"/>
          </p:nvPr>
        </p:nvSpPr>
        <p:spPr>
          <a:xfrm>
            <a:off x="8536302" y="6333135"/>
            <a:ext cx="5487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96" name="Google Shape;96;p14">
            <a:hlinkClick r:id="" action="ppaction://noaction"/>
          </p:cNvPr>
          <p:cNvSpPr/>
          <p:nvPr/>
        </p:nvSpPr>
        <p:spPr>
          <a:xfrm>
            <a:off x="8280450" y="0"/>
            <a:ext cx="863400" cy="605600"/>
          </a:xfrm>
          <a:prstGeom prst="rect">
            <a:avLst/>
          </a:prstGeom>
          <a:solidFill>
            <a:srgbClr val="FFFFFF"/>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cxnSp>
        <p:nvCxnSpPr>
          <p:cNvPr id="97" name="Google Shape;97;p14">
            <a:hlinkClick r:id="" action="ppaction://noaction"/>
          </p:cNvPr>
          <p:cNvCxnSpPr/>
          <p:nvPr/>
        </p:nvCxnSpPr>
        <p:spPr>
          <a:xfrm>
            <a:off x="8598817" y="288467"/>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98" name="Google Shape;98;p14">
            <a:hlinkClick r:id="" action="ppaction://noaction"/>
          </p:cNvPr>
          <p:cNvCxnSpPr/>
          <p:nvPr/>
        </p:nvCxnSpPr>
        <p:spPr>
          <a:xfrm>
            <a:off x="8598817" y="333517"/>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99" name="Google Shape;99;p14">
            <a:hlinkClick r:id="" action="ppaction://noaction"/>
          </p:cNvPr>
          <p:cNvCxnSpPr/>
          <p:nvPr/>
        </p:nvCxnSpPr>
        <p:spPr>
          <a:xfrm>
            <a:off x="8598817" y="378567"/>
            <a:ext cx="216300" cy="0"/>
          </a:xfrm>
          <a:prstGeom prst="straightConnector1">
            <a:avLst/>
          </a:prstGeom>
          <a:noFill/>
          <a:ln w="9525" cap="flat" cmpd="sng">
            <a:solidFill>
              <a:srgbClr val="B7B7B7"/>
            </a:solidFill>
            <a:prstDash val="solid"/>
            <a:round/>
            <a:headEnd type="none" w="med" len="med"/>
            <a:tailEnd type="none" w="med" len="med"/>
          </a:ln>
        </p:spPr>
      </p:cxnSp>
    </p:spTree>
    <p:extLst>
      <p:ext uri="{BB962C8B-B14F-4D97-AF65-F5344CB8AC3E}">
        <p14:creationId xmlns:p14="http://schemas.microsoft.com/office/powerpoint/2010/main" val="36360527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6098380" y="9"/>
            <a:ext cx="3045625" cy="2707427"/>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sp>
        <p:nvSpPr>
          <p:cNvPr id="16" name="Google Shape;16;p2"/>
          <p:cNvSpPr txBox="1">
            <a:spLocks noGrp="1"/>
          </p:cNvSpPr>
          <p:nvPr>
            <p:ph type="ctrTitle"/>
          </p:nvPr>
        </p:nvSpPr>
        <p:spPr>
          <a:xfrm>
            <a:off x="598100" y="2366963"/>
            <a:ext cx="8222100" cy="11184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200"/>
              <a:buNone/>
              <a:defRPr sz="3150">
                <a:solidFill>
                  <a:schemeClr val="lt1"/>
                </a:solidFill>
              </a:defRPr>
            </a:lvl1pPr>
            <a:lvl2pPr lvl="1">
              <a:spcBef>
                <a:spcPts val="0"/>
              </a:spcBef>
              <a:spcAft>
                <a:spcPts val="0"/>
              </a:spcAft>
              <a:buClr>
                <a:schemeClr val="lt1"/>
              </a:buClr>
              <a:buSzPts val="4200"/>
              <a:buNone/>
              <a:defRPr sz="3150">
                <a:solidFill>
                  <a:schemeClr val="lt1"/>
                </a:solidFill>
              </a:defRPr>
            </a:lvl2pPr>
            <a:lvl3pPr lvl="2">
              <a:spcBef>
                <a:spcPts val="0"/>
              </a:spcBef>
              <a:spcAft>
                <a:spcPts val="0"/>
              </a:spcAft>
              <a:buClr>
                <a:schemeClr val="lt1"/>
              </a:buClr>
              <a:buSzPts val="4200"/>
              <a:buNone/>
              <a:defRPr sz="3150">
                <a:solidFill>
                  <a:schemeClr val="lt1"/>
                </a:solidFill>
              </a:defRPr>
            </a:lvl3pPr>
            <a:lvl4pPr lvl="3">
              <a:spcBef>
                <a:spcPts val="0"/>
              </a:spcBef>
              <a:spcAft>
                <a:spcPts val="0"/>
              </a:spcAft>
              <a:buClr>
                <a:schemeClr val="lt1"/>
              </a:buClr>
              <a:buSzPts val="4200"/>
              <a:buNone/>
              <a:defRPr sz="3150">
                <a:solidFill>
                  <a:schemeClr val="lt1"/>
                </a:solidFill>
              </a:defRPr>
            </a:lvl4pPr>
            <a:lvl5pPr lvl="4">
              <a:spcBef>
                <a:spcPts val="0"/>
              </a:spcBef>
              <a:spcAft>
                <a:spcPts val="0"/>
              </a:spcAft>
              <a:buClr>
                <a:schemeClr val="lt1"/>
              </a:buClr>
              <a:buSzPts val="4200"/>
              <a:buNone/>
              <a:defRPr sz="3150">
                <a:solidFill>
                  <a:schemeClr val="lt1"/>
                </a:solidFill>
              </a:defRPr>
            </a:lvl5pPr>
            <a:lvl6pPr lvl="5">
              <a:spcBef>
                <a:spcPts val="0"/>
              </a:spcBef>
              <a:spcAft>
                <a:spcPts val="0"/>
              </a:spcAft>
              <a:buClr>
                <a:schemeClr val="lt1"/>
              </a:buClr>
              <a:buSzPts val="4200"/>
              <a:buNone/>
              <a:defRPr sz="3150">
                <a:solidFill>
                  <a:schemeClr val="lt1"/>
                </a:solidFill>
              </a:defRPr>
            </a:lvl6pPr>
            <a:lvl7pPr lvl="6">
              <a:spcBef>
                <a:spcPts val="0"/>
              </a:spcBef>
              <a:spcAft>
                <a:spcPts val="0"/>
              </a:spcAft>
              <a:buClr>
                <a:schemeClr val="lt1"/>
              </a:buClr>
              <a:buSzPts val="4200"/>
              <a:buNone/>
              <a:defRPr sz="3150">
                <a:solidFill>
                  <a:schemeClr val="lt1"/>
                </a:solidFill>
              </a:defRPr>
            </a:lvl7pPr>
            <a:lvl8pPr lvl="7">
              <a:spcBef>
                <a:spcPts val="0"/>
              </a:spcBef>
              <a:spcAft>
                <a:spcPts val="0"/>
              </a:spcAft>
              <a:buClr>
                <a:schemeClr val="lt1"/>
              </a:buClr>
              <a:buSzPts val="4200"/>
              <a:buNone/>
              <a:defRPr sz="3150">
                <a:solidFill>
                  <a:schemeClr val="lt1"/>
                </a:solidFill>
              </a:defRPr>
            </a:lvl8pPr>
            <a:lvl9pPr lvl="8">
              <a:spcBef>
                <a:spcPts val="0"/>
              </a:spcBef>
              <a:spcAft>
                <a:spcPts val="0"/>
              </a:spcAft>
              <a:buClr>
                <a:schemeClr val="lt1"/>
              </a:buClr>
              <a:buSzPts val="4200"/>
              <a:buNone/>
              <a:defRPr sz="3150">
                <a:solidFill>
                  <a:schemeClr val="lt1"/>
                </a:solidFill>
              </a:defRPr>
            </a:lvl9pPr>
          </a:lstStyle>
          <a:p>
            <a:endParaRPr/>
          </a:p>
        </p:txBody>
      </p:sp>
      <p:sp>
        <p:nvSpPr>
          <p:cNvPr id="17" name="Google Shape;17;p2"/>
          <p:cNvSpPr txBox="1">
            <a:spLocks noGrp="1"/>
          </p:cNvSpPr>
          <p:nvPr>
            <p:ph type="subTitle" idx="1"/>
          </p:nvPr>
        </p:nvSpPr>
        <p:spPr>
          <a:xfrm>
            <a:off x="598088" y="3621217"/>
            <a:ext cx="8222100" cy="577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100"/>
              <a:buNone/>
              <a:defRPr sz="1575">
                <a:solidFill>
                  <a:schemeClr val="lt1"/>
                </a:solidFill>
              </a:defRPr>
            </a:lvl1pPr>
            <a:lvl2pPr lvl="1">
              <a:lnSpc>
                <a:spcPct val="100000"/>
              </a:lnSpc>
              <a:spcBef>
                <a:spcPts val="0"/>
              </a:spcBef>
              <a:spcAft>
                <a:spcPts val="0"/>
              </a:spcAft>
              <a:buClr>
                <a:schemeClr val="lt1"/>
              </a:buClr>
              <a:buSzPts val="2100"/>
              <a:buNone/>
              <a:defRPr sz="1575">
                <a:solidFill>
                  <a:schemeClr val="lt1"/>
                </a:solidFill>
              </a:defRPr>
            </a:lvl2pPr>
            <a:lvl3pPr lvl="2">
              <a:lnSpc>
                <a:spcPct val="100000"/>
              </a:lnSpc>
              <a:spcBef>
                <a:spcPts val="0"/>
              </a:spcBef>
              <a:spcAft>
                <a:spcPts val="0"/>
              </a:spcAft>
              <a:buClr>
                <a:schemeClr val="lt1"/>
              </a:buClr>
              <a:buSzPts val="2100"/>
              <a:buNone/>
              <a:defRPr sz="1575">
                <a:solidFill>
                  <a:schemeClr val="lt1"/>
                </a:solidFill>
              </a:defRPr>
            </a:lvl3pPr>
            <a:lvl4pPr lvl="3">
              <a:lnSpc>
                <a:spcPct val="100000"/>
              </a:lnSpc>
              <a:spcBef>
                <a:spcPts val="0"/>
              </a:spcBef>
              <a:spcAft>
                <a:spcPts val="0"/>
              </a:spcAft>
              <a:buClr>
                <a:schemeClr val="lt1"/>
              </a:buClr>
              <a:buSzPts val="2100"/>
              <a:buNone/>
              <a:defRPr sz="1575">
                <a:solidFill>
                  <a:schemeClr val="lt1"/>
                </a:solidFill>
              </a:defRPr>
            </a:lvl4pPr>
            <a:lvl5pPr lvl="4">
              <a:lnSpc>
                <a:spcPct val="100000"/>
              </a:lnSpc>
              <a:spcBef>
                <a:spcPts val="0"/>
              </a:spcBef>
              <a:spcAft>
                <a:spcPts val="0"/>
              </a:spcAft>
              <a:buClr>
                <a:schemeClr val="lt1"/>
              </a:buClr>
              <a:buSzPts val="2100"/>
              <a:buNone/>
              <a:defRPr sz="1575">
                <a:solidFill>
                  <a:schemeClr val="lt1"/>
                </a:solidFill>
              </a:defRPr>
            </a:lvl5pPr>
            <a:lvl6pPr lvl="5">
              <a:lnSpc>
                <a:spcPct val="100000"/>
              </a:lnSpc>
              <a:spcBef>
                <a:spcPts val="0"/>
              </a:spcBef>
              <a:spcAft>
                <a:spcPts val="0"/>
              </a:spcAft>
              <a:buClr>
                <a:schemeClr val="lt1"/>
              </a:buClr>
              <a:buSzPts val="2100"/>
              <a:buNone/>
              <a:defRPr sz="1575">
                <a:solidFill>
                  <a:schemeClr val="lt1"/>
                </a:solidFill>
              </a:defRPr>
            </a:lvl6pPr>
            <a:lvl7pPr lvl="6">
              <a:lnSpc>
                <a:spcPct val="100000"/>
              </a:lnSpc>
              <a:spcBef>
                <a:spcPts val="0"/>
              </a:spcBef>
              <a:spcAft>
                <a:spcPts val="0"/>
              </a:spcAft>
              <a:buClr>
                <a:schemeClr val="lt1"/>
              </a:buClr>
              <a:buSzPts val="2100"/>
              <a:buNone/>
              <a:defRPr sz="1575">
                <a:solidFill>
                  <a:schemeClr val="lt1"/>
                </a:solidFill>
              </a:defRPr>
            </a:lvl7pPr>
            <a:lvl8pPr lvl="7">
              <a:lnSpc>
                <a:spcPct val="100000"/>
              </a:lnSpc>
              <a:spcBef>
                <a:spcPts val="0"/>
              </a:spcBef>
              <a:spcAft>
                <a:spcPts val="0"/>
              </a:spcAft>
              <a:buClr>
                <a:schemeClr val="lt1"/>
              </a:buClr>
              <a:buSzPts val="2100"/>
              <a:buNone/>
              <a:defRPr sz="1575">
                <a:solidFill>
                  <a:schemeClr val="lt1"/>
                </a:solidFill>
              </a:defRPr>
            </a:lvl8pPr>
            <a:lvl9pPr lvl="8">
              <a:lnSpc>
                <a:spcPct val="100000"/>
              </a:lnSpc>
              <a:spcBef>
                <a:spcPts val="0"/>
              </a:spcBef>
              <a:spcAft>
                <a:spcPts val="0"/>
              </a:spcAft>
              <a:buClr>
                <a:schemeClr val="lt1"/>
              </a:buClr>
              <a:buSzPts val="2100"/>
              <a:buNone/>
              <a:defRPr sz="1575">
                <a:solidFill>
                  <a:schemeClr val="lt1"/>
                </a:solidFill>
              </a:defRPr>
            </a:lvl9pPr>
          </a:lstStyle>
          <a:p>
            <a:endParaRPr/>
          </a:p>
        </p:txBody>
      </p:sp>
      <p:sp>
        <p:nvSpPr>
          <p:cNvPr id="18" name="Google Shape;18;p2"/>
          <p:cNvSpPr txBox="1">
            <a:spLocks noGrp="1"/>
          </p:cNvSpPr>
          <p:nvPr>
            <p:ph type="sldNum" idx="12"/>
          </p:nvPr>
        </p:nvSpPr>
        <p:spPr>
          <a:xfrm>
            <a:off x="8460431" y="6201587"/>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277969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6098380" y="9"/>
            <a:ext cx="3045625" cy="2707427"/>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sp>
        <p:nvSpPr>
          <p:cNvPr id="26" name="Google Shape;26;p3"/>
          <p:cNvSpPr txBox="1">
            <a:spLocks noGrp="1"/>
          </p:cNvSpPr>
          <p:nvPr>
            <p:ph type="title"/>
          </p:nvPr>
        </p:nvSpPr>
        <p:spPr>
          <a:xfrm>
            <a:off x="598100" y="2869796"/>
            <a:ext cx="8222100" cy="11184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200"/>
              <a:buNone/>
              <a:defRPr sz="3150">
                <a:solidFill>
                  <a:schemeClr val="lt1"/>
                </a:solidFill>
              </a:defRPr>
            </a:lvl1pPr>
            <a:lvl2pPr lvl="1">
              <a:spcBef>
                <a:spcPts val="0"/>
              </a:spcBef>
              <a:spcAft>
                <a:spcPts val="0"/>
              </a:spcAft>
              <a:buClr>
                <a:schemeClr val="lt1"/>
              </a:buClr>
              <a:buSzPts val="4200"/>
              <a:buNone/>
              <a:defRPr sz="3150">
                <a:solidFill>
                  <a:schemeClr val="lt1"/>
                </a:solidFill>
              </a:defRPr>
            </a:lvl2pPr>
            <a:lvl3pPr lvl="2">
              <a:spcBef>
                <a:spcPts val="0"/>
              </a:spcBef>
              <a:spcAft>
                <a:spcPts val="0"/>
              </a:spcAft>
              <a:buClr>
                <a:schemeClr val="lt1"/>
              </a:buClr>
              <a:buSzPts val="4200"/>
              <a:buNone/>
              <a:defRPr sz="3150">
                <a:solidFill>
                  <a:schemeClr val="lt1"/>
                </a:solidFill>
              </a:defRPr>
            </a:lvl3pPr>
            <a:lvl4pPr lvl="3">
              <a:spcBef>
                <a:spcPts val="0"/>
              </a:spcBef>
              <a:spcAft>
                <a:spcPts val="0"/>
              </a:spcAft>
              <a:buClr>
                <a:schemeClr val="lt1"/>
              </a:buClr>
              <a:buSzPts val="4200"/>
              <a:buNone/>
              <a:defRPr sz="3150">
                <a:solidFill>
                  <a:schemeClr val="lt1"/>
                </a:solidFill>
              </a:defRPr>
            </a:lvl4pPr>
            <a:lvl5pPr lvl="4">
              <a:spcBef>
                <a:spcPts val="0"/>
              </a:spcBef>
              <a:spcAft>
                <a:spcPts val="0"/>
              </a:spcAft>
              <a:buClr>
                <a:schemeClr val="lt1"/>
              </a:buClr>
              <a:buSzPts val="4200"/>
              <a:buNone/>
              <a:defRPr sz="3150">
                <a:solidFill>
                  <a:schemeClr val="lt1"/>
                </a:solidFill>
              </a:defRPr>
            </a:lvl5pPr>
            <a:lvl6pPr lvl="5">
              <a:spcBef>
                <a:spcPts val="0"/>
              </a:spcBef>
              <a:spcAft>
                <a:spcPts val="0"/>
              </a:spcAft>
              <a:buClr>
                <a:schemeClr val="lt1"/>
              </a:buClr>
              <a:buSzPts val="4200"/>
              <a:buNone/>
              <a:defRPr sz="3150">
                <a:solidFill>
                  <a:schemeClr val="lt1"/>
                </a:solidFill>
              </a:defRPr>
            </a:lvl6pPr>
            <a:lvl7pPr lvl="6">
              <a:spcBef>
                <a:spcPts val="0"/>
              </a:spcBef>
              <a:spcAft>
                <a:spcPts val="0"/>
              </a:spcAft>
              <a:buClr>
                <a:schemeClr val="lt1"/>
              </a:buClr>
              <a:buSzPts val="4200"/>
              <a:buNone/>
              <a:defRPr sz="3150">
                <a:solidFill>
                  <a:schemeClr val="lt1"/>
                </a:solidFill>
              </a:defRPr>
            </a:lvl7pPr>
            <a:lvl8pPr lvl="7">
              <a:spcBef>
                <a:spcPts val="0"/>
              </a:spcBef>
              <a:spcAft>
                <a:spcPts val="0"/>
              </a:spcAft>
              <a:buClr>
                <a:schemeClr val="lt1"/>
              </a:buClr>
              <a:buSzPts val="4200"/>
              <a:buNone/>
              <a:defRPr sz="3150">
                <a:solidFill>
                  <a:schemeClr val="lt1"/>
                </a:solidFill>
              </a:defRPr>
            </a:lvl8pPr>
            <a:lvl9pPr lvl="8">
              <a:spcBef>
                <a:spcPts val="0"/>
              </a:spcBef>
              <a:spcAft>
                <a:spcPts val="0"/>
              </a:spcAft>
              <a:buClr>
                <a:schemeClr val="lt1"/>
              </a:buClr>
              <a:buSzPts val="4200"/>
              <a:buNone/>
              <a:defRPr sz="3150">
                <a:solidFill>
                  <a:schemeClr val="lt1"/>
                </a:solidFill>
              </a:defRPr>
            </a:lvl9pPr>
          </a:lstStyle>
          <a:p>
            <a:endParaRPr/>
          </a:p>
        </p:txBody>
      </p:sp>
      <p:sp>
        <p:nvSpPr>
          <p:cNvPr id="27" name="Google Shape;27;p3"/>
          <p:cNvSpPr txBox="1">
            <a:spLocks noGrp="1"/>
          </p:cNvSpPr>
          <p:nvPr>
            <p:ph type="sldNum" idx="12"/>
          </p:nvPr>
        </p:nvSpPr>
        <p:spPr>
          <a:xfrm>
            <a:off x="8460431" y="6201587"/>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533207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
        <p:cNvGrpSpPr/>
        <p:nvPr/>
      </p:nvGrpSpPr>
      <p:grpSpPr>
        <a:xfrm>
          <a:off x="0" y="0"/>
          <a:ext cx="0" cy="0"/>
          <a:chOff x="0" y="0"/>
          <a:chExt cx="0" cy="0"/>
        </a:xfrm>
      </p:grpSpPr>
      <p:grpSp>
        <p:nvGrpSpPr>
          <p:cNvPr id="29" name="Google Shape;29;p4"/>
          <p:cNvGrpSpPr/>
          <p:nvPr/>
        </p:nvGrpSpPr>
        <p:grpSpPr>
          <a:xfrm>
            <a:off x="0" y="5204895"/>
            <a:ext cx="9144000" cy="1653233"/>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sp>
        <p:nvSpPr>
          <p:cNvPr id="35" name="Google Shape;35;p4"/>
          <p:cNvSpPr txBox="1">
            <a:spLocks noGrp="1"/>
          </p:cNvSpPr>
          <p:nvPr>
            <p:ph type="title"/>
          </p:nvPr>
        </p:nvSpPr>
        <p:spPr>
          <a:xfrm>
            <a:off x="311700" y="546667"/>
            <a:ext cx="8520600" cy="810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311700" y="1639833"/>
            <a:ext cx="8520600" cy="4452000"/>
          </a:xfrm>
          <a:prstGeom prst="rect">
            <a:avLst/>
          </a:prstGeom>
        </p:spPr>
        <p:txBody>
          <a:bodyPr spcFirstLastPara="1" wrap="square" lIns="91425" tIns="91425" rIns="91425" bIns="91425" anchor="t" anchorCtr="0">
            <a:normAutofit/>
          </a:bodyPr>
          <a:lstStyle>
            <a:lvl1pPr marL="342900" lvl="0" indent="-257175">
              <a:spcBef>
                <a:spcPts val="0"/>
              </a:spcBef>
              <a:spcAft>
                <a:spcPts val="0"/>
              </a:spcAft>
              <a:buSzPts val="1800"/>
              <a:buChar char="●"/>
              <a:defRPr/>
            </a:lvl1pPr>
            <a:lvl2pPr marL="685800" lvl="1" indent="-238125">
              <a:spcBef>
                <a:spcPts val="0"/>
              </a:spcBef>
              <a:spcAft>
                <a:spcPts val="0"/>
              </a:spcAft>
              <a:buSzPts val="1400"/>
              <a:buChar char="○"/>
              <a:defRPr/>
            </a:lvl2pPr>
            <a:lvl3pPr marL="1028700" lvl="2" indent="-238125">
              <a:spcBef>
                <a:spcPts val="0"/>
              </a:spcBef>
              <a:spcAft>
                <a:spcPts val="0"/>
              </a:spcAft>
              <a:buSzPts val="1400"/>
              <a:buChar char="■"/>
              <a:defRPr/>
            </a:lvl3pPr>
            <a:lvl4pPr marL="1371600" lvl="3" indent="-238125">
              <a:spcBef>
                <a:spcPts val="0"/>
              </a:spcBef>
              <a:spcAft>
                <a:spcPts val="0"/>
              </a:spcAft>
              <a:buSzPts val="1400"/>
              <a:buChar char="●"/>
              <a:defRPr/>
            </a:lvl4pPr>
            <a:lvl5pPr marL="1714500" lvl="4" indent="-238125">
              <a:spcBef>
                <a:spcPts val="0"/>
              </a:spcBef>
              <a:spcAft>
                <a:spcPts val="0"/>
              </a:spcAft>
              <a:buSzPts val="1400"/>
              <a:buChar char="○"/>
              <a:defRPr/>
            </a:lvl5pPr>
            <a:lvl6pPr marL="2057400" lvl="5" indent="-238125">
              <a:spcBef>
                <a:spcPts val="0"/>
              </a:spcBef>
              <a:spcAft>
                <a:spcPts val="0"/>
              </a:spcAft>
              <a:buSzPts val="1400"/>
              <a:buChar char="■"/>
              <a:defRPr/>
            </a:lvl6pPr>
            <a:lvl7pPr marL="2400300" lvl="6" indent="-238125">
              <a:spcBef>
                <a:spcPts val="0"/>
              </a:spcBef>
              <a:spcAft>
                <a:spcPts val="0"/>
              </a:spcAft>
              <a:buSzPts val="1400"/>
              <a:buChar char="●"/>
              <a:defRPr/>
            </a:lvl7pPr>
            <a:lvl8pPr marL="2743200" lvl="7" indent="-238125">
              <a:spcBef>
                <a:spcPts val="0"/>
              </a:spcBef>
              <a:spcAft>
                <a:spcPts val="0"/>
              </a:spcAft>
              <a:buSzPts val="1400"/>
              <a:buChar char="○"/>
              <a:defRPr/>
            </a:lvl8pPr>
            <a:lvl9pPr marL="3086100" lvl="8" indent="-238125">
              <a:spcBef>
                <a:spcPts val="0"/>
              </a:spcBef>
              <a:spcAft>
                <a:spcPts val="0"/>
              </a:spcAft>
              <a:buSzPts val="1400"/>
              <a:buChar char="■"/>
              <a:defRPr/>
            </a:lvl9pPr>
          </a:lstStyle>
          <a:p>
            <a:endParaRPr/>
          </a:p>
        </p:txBody>
      </p:sp>
      <p:sp>
        <p:nvSpPr>
          <p:cNvPr id="37" name="Google Shape;37;p4"/>
          <p:cNvSpPr txBox="1">
            <a:spLocks noGrp="1"/>
          </p:cNvSpPr>
          <p:nvPr>
            <p:ph type="sldNum" idx="12"/>
          </p:nvPr>
        </p:nvSpPr>
        <p:spPr>
          <a:xfrm>
            <a:off x="8460431" y="6201587"/>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721519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311700" y="546667"/>
            <a:ext cx="8520600" cy="810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311700" y="1639967"/>
            <a:ext cx="3999900" cy="4452000"/>
          </a:xfrm>
          <a:prstGeom prst="rect">
            <a:avLst/>
          </a:prstGeom>
        </p:spPr>
        <p:txBody>
          <a:bodyPr spcFirstLastPara="1" wrap="square" lIns="91425" tIns="91425" rIns="91425" bIns="91425" anchor="t" anchorCtr="0">
            <a:normAutofit/>
          </a:bodyPr>
          <a:lstStyle>
            <a:lvl1pPr marL="342900" lvl="0" indent="-238125">
              <a:spcBef>
                <a:spcPts val="0"/>
              </a:spcBef>
              <a:spcAft>
                <a:spcPts val="0"/>
              </a:spcAft>
              <a:buSzPts val="1400"/>
              <a:buChar char="●"/>
              <a:defRPr sz="105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41" name="Google Shape;41;p5"/>
          <p:cNvSpPr txBox="1">
            <a:spLocks noGrp="1"/>
          </p:cNvSpPr>
          <p:nvPr>
            <p:ph type="body" idx="2"/>
          </p:nvPr>
        </p:nvSpPr>
        <p:spPr>
          <a:xfrm>
            <a:off x="4832400" y="1639967"/>
            <a:ext cx="3999900" cy="4452000"/>
          </a:xfrm>
          <a:prstGeom prst="rect">
            <a:avLst/>
          </a:prstGeom>
        </p:spPr>
        <p:txBody>
          <a:bodyPr spcFirstLastPara="1" wrap="square" lIns="91425" tIns="91425" rIns="91425" bIns="91425" anchor="t" anchorCtr="0">
            <a:normAutofit/>
          </a:bodyPr>
          <a:lstStyle>
            <a:lvl1pPr marL="342900" lvl="0" indent="-238125">
              <a:spcBef>
                <a:spcPts val="0"/>
              </a:spcBef>
              <a:spcAft>
                <a:spcPts val="0"/>
              </a:spcAft>
              <a:buSzPts val="1400"/>
              <a:buChar char="●"/>
              <a:defRPr sz="105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42" name="Google Shape;42;p5"/>
          <p:cNvSpPr txBox="1">
            <a:spLocks noGrp="1"/>
          </p:cNvSpPr>
          <p:nvPr>
            <p:ph type="sldNum" idx="12"/>
          </p:nvPr>
        </p:nvSpPr>
        <p:spPr>
          <a:xfrm>
            <a:off x="8460431" y="6201587"/>
            <a:ext cx="548700" cy="5248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958206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311700" y="546667"/>
            <a:ext cx="8520600" cy="810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sldNum" idx="12"/>
          </p:nvPr>
        </p:nvSpPr>
        <p:spPr>
          <a:xfrm>
            <a:off x="8460431" y="6201587"/>
            <a:ext cx="548700" cy="5248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10761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50"/>
        <p:cNvGrpSpPr/>
        <p:nvPr/>
      </p:nvGrpSpPr>
      <p:grpSpPr>
        <a:xfrm>
          <a:off x="0" y="0"/>
          <a:ext cx="0" cy="0"/>
          <a:chOff x="0" y="0"/>
          <a:chExt cx="0" cy="0"/>
        </a:xfrm>
      </p:grpSpPr>
      <p:grpSp>
        <p:nvGrpSpPr>
          <p:cNvPr id="51" name="Google Shape;51;p8"/>
          <p:cNvGrpSpPr/>
          <p:nvPr/>
        </p:nvGrpSpPr>
        <p:grpSpPr>
          <a:xfrm>
            <a:off x="6098380" y="9"/>
            <a:ext cx="3045625" cy="2707427"/>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53" name="Google Shape;53;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54" name="Google Shape;54;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sp>
        <p:nvSpPr>
          <p:cNvPr id="57" name="Google Shape;57;p8"/>
          <p:cNvSpPr txBox="1">
            <a:spLocks noGrp="1"/>
          </p:cNvSpPr>
          <p:nvPr>
            <p:ph type="title"/>
          </p:nvPr>
        </p:nvSpPr>
        <p:spPr>
          <a:xfrm>
            <a:off x="490250" y="701800"/>
            <a:ext cx="5618700" cy="54544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3600">
                <a:solidFill>
                  <a:schemeClr val="lt1"/>
                </a:solidFill>
              </a:defRPr>
            </a:lvl1pPr>
            <a:lvl2pPr lvl="1">
              <a:spcBef>
                <a:spcPts val="0"/>
              </a:spcBef>
              <a:spcAft>
                <a:spcPts val="0"/>
              </a:spcAft>
              <a:buClr>
                <a:schemeClr val="lt1"/>
              </a:buClr>
              <a:buSzPts val="4800"/>
              <a:buNone/>
              <a:defRPr sz="3600">
                <a:solidFill>
                  <a:schemeClr val="lt1"/>
                </a:solidFill>
              </a:defRPr>
            </a:lvl2pPr>
            <a:lvl3pPr lvl="2">
              <a:spcBef>
                <a:spcPts val="0"/>
              </a:spcBef>
              <a:spcAft>
                <a:spcPts val="0"/>
              </a:spcAft>
              <a:buClr>
                <a:schemeClr val="lt1"/>
              </a:buClr>
              <a:buSzPts val="4800"/>
              <a:buNone/>
              <a:defRPr sz="3600">
                <a:solidFill>
                  <a:schemeClr val="lt1"/>
                </a:solidFill>
              </a:defRPr>
            </a:lvl3pPr>
            <a:lvl4pPr lvl="3">
              <a:spcBef>
                <a:spcPts val="0"/>
              </a:spcBef>
              <a:spcAft>
                <a:spcPts val="0"/>
              </a:spcAft>
              <a:buClr>
                <a:schemeClr val="lt1"/>
              </a:buClr>
              <a:buSzPts val="4800"/>
              <a:buNone/>
              <a:defRPr sz="3600">
                <a:solidFill>
                  <a:schemeClr val="lt1"/>
                </a:solidFill>
              </a:defRPr>
            </a:lvl4pPr>
            <a:lvl5pPr lvl="4">
              <a:spcBef>
                <a:spcPts val="0"/>
              </a:spcBef>
              <a:spcAft>
                <a:spcPts val="0"/>
              </a:spcAft>
              <a:buClr>
                <a:schemeClr val="lt1"/>
              </a:buClr>
              <a:buSzPts val="4800"/>
              <a:buNone/>
              <a:defRPr sz="3600">
                <a:solidFill>
                  <a:schemeClr val="lt1"/>
                </a:solidFill>
              </a:defRPr>
            </a:lvl5pPr>
            <a:lvl6pPr lvl="5">
              <a:spcBef>
                <a:spcPts val="0"/>
              </a:spcBef>
              <a:spcAft>
                <a:spcPts val="0"/>
              </a:spcAft>
              <a:buClr>
                <a:schemeClr val="lt1"/>
              </a:buClr>
              <a:buSzPts val="4800"/>
              <a:buNone/>
              <a:defRPr sz="3600">
                <a:solidFill>
                  <a:schemeClr val="lt1"/>
                </a:solidFill>
              </a:defRPr>
            </a:lvl6pPr>
            <a:lvl7pPr lvl="6">
              <a:spcBef>
                <a:spcPts val="0"/>
              </a:spcBef>
              <a:spcAft>
                <a:spcPts val="0"/>
              </a:spcAft>
              <a:buClr>
                <a:schemeClr val="lt1"/>
              </a:buClr>
              <a:buSzPts val="4800"/>
              <a:buNone/>
              <a:defRPr sz="3600">
                <a:solidFill>
                  <a:schemeClr val="lt1"/>
                </a:solidFill>
              </a:defRPr>
            </a:lvl7pPr>
            <a:lvl8pPr lvl="7">
              <a:spcBef>
                <a:spcPts val="0"/>
              </a:spcBef>
              <a:spcAft>
                <a:spcPts val="0"/>
              </a:spcAft>
              <a:buClr>
                <a:schemeClr val="lt1"/>
              </a:buClr>
              <a:buSzPts val="4800"/>
              <a:buNone/>
              <a:defRPr sz="3600">
                <a:solidFill>
                  <a:schemeClr val="lt1"/>
                </a:solidFill>
              </a:defRPr>
            </a:lvl8pPr>
            <a:lvl9pPr lvl="8">
              <a:spcBef>
                <a:spcPts val="0"/>
              </a:spcBef>
              <a:spcAft>
                <a:spcPts val="0"/>
              </a:spcAft>
              <a:buClr>
                <a:schemeClr val="lt1"/>
              </a:buClr>
              <a:buSzPts val="4800"/>
              <a:buNone/>
              <a:defRPr sz="3600">
                <a:solidFill>
                  <a:schemeClr val="lt1"/>
                </a:solidFill>
              </a:defRPr>
            </a:lvl9pPr>
          </a:lstStyle>
          <a:p>
            <a:endParaRPr/>
          </a:p>
        </p:txBody>
      </p:sp>
      <p:sp>
        <p:nvSpPr>
          <p:cNvPr id="58" name="Google Shape;58;p8"/>
          <p:cNvSpPr txBox="1">
            <a:spLocks noGrp="1"/>
          </p:cNvSpPr>
          <p:nvPr>
            <p:ph type="sldNum" idx="12"/>
          </p:nvPr>
        </p:nvSpPr>
        <p:spPr>
          <a:xfrm>
            <a:off x="8460431" y="6201587"/>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44652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2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9"/>
        <p:cNvGrpSpPr/>
        <p:nvPr/>
      </p:nvGrpSpPr>
      <p:grpSpPr>
        <a:xfrm>
          <a:off x="0" y="0"/>
          <a:ext cx="0" cy="0"/>
          <a:chOff x="0" y="0"/>
          <a:chExt cx="0" cy="0"/>
        </a:xfrm>
      </p:grpSpPr>
      <p:sp>
        <p:nvSpPr>
          <p:cNvPr id="60" name="Google Shape;60;p9"/>
          <p:cNvSpPr/>
          <p:nvPr/>
        </p:nvSpPr>
        <p:spPr>
          <a:xfrm>
            <a:off x="4572000" y="-233"/>
            <a:ext cx="4572000" cy="6858000"/>
          </a:xfrm>
          <a:prstGeom prst="rect">
            <a:avLst/>
          </a:prstGeom>
          <a:solidFill>
            <a:schemeClr val="dk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cxnSp>
        <p:nvCxnSpPr>
          <p:cNvPr id="61" name="Google Shape;61;p9"/>
          <p:cNvCxnSpPr/>
          <p:nvPr/>
        </p:nvCxnSpPr>
        <p:spPr>
          <a:xfrm>
            <a:off x="5029675" y="5994000"/>
            <a:ext cx="468300" cy="0"/>
          </a:xfrm>
          <a:prstGeom prst="straightConnector1">
            <a:avLst/>
          </a:prstGeom>
          <a:noFill/>
          <a:ln w="19050" cap="flat" cmpd="sng">
            <a:solidFill>
              <a:schemeClr val="lt1"/>
            </a:solidFill>
            <a:prstDash val="solid"/>
            <a:round/>
            <a:headEnd type="none" w="sm" len="sm"/>
            <a:tailEnd type="none" w="sm" len="sm"/>
          </a:ln>
        </p:spPr>
      </p:cxnSp>
      <p:sp>
        <p:nvSpPr>
          <p:cNvPr id="62" name="Google Shape;62;p9"/>
          <p:cNvSpPr txBox="1">
            <a:spLocks noGrp="1"/>
          </p:cNvSpPr>
          <p:nvPr>
            <p:ph type="title"/>
          </p:nvPr>
        </p:nvSpPr>
        <p:spPr>
          <a:xfrm>
            <a:off x="265500" y="1534800"/>
            <a:ext cx="4045200" cy="20860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3150"/>
            </a:lvl1pPr>
            <a:lvl2pPr lvl="1" algn="ctr">
              <a:spcBef>
                <a:spcPts val="0"/>
              </a:spcBef>
              <a:spcAft>
                <a:spcPts val="0"/>
              </a:spcAft>
              <a:buSzPts val="4200"/>
              <a:buNone/>
              <a:defRPr sz="3150"/>
            </a:lvl2pPr>
            <a:lvl3pPr lvl="2" algn="ctr">
              <a:spcBef>
                <a:spcPts val="0"/>
              </a:spcBef>
              <a:spcAft>
                <a:spcPts val="0"/>
              </a:spcAft>
              <a:buSzPts val="4200"/>
              <a:buNone/>
              <a:defRPr sz="3150"/>
            </a:lvl3pPr>
            <a:lvl4pPr lvl="3" algn="ctr">
              <a:spcBef>
                <a:spcPts val="0"/>
              </a:spcBef>
              <a:spcAft>
                <a:spcPts val="0"/>
              </a:spcAft>
              <a:buSzPts val="4200"/>
              <a:buNone/>
              <a:defRPr sz="3150"/>
            </a:lvl4pPr>
            <a:lvl5pPr lvl="4" algn="ctr">
              <a:spcBef>
                <a:spcPts val="0"/>
              </a:spcBef>
              <a:spcAft>
                <a:spcPts val="0"/>
              </a:spcAft>
              <a:buSzPts val="4200"/>
              <a:buNone/>
              <a:defRPr sz="3150"/>
            </a:lvl5pPr>
            <a:lvl6pPr lvl="5" algn="ctr">
              <a:spcBef>
                <a:spcPts val="0"/>
              </a:spcBef>
              <a:spcAft>
                <a:spcPts val="0"/>
              </a:spcAft>
              <a:buSzPts val="4200"/>
              <a:buNone/>
              <a:defRPr sz="3150"/>
            </a:lvl6pPr>
            <a:lvl7pPr lvl="6" algn="ctr">
              <a:spcBef>
                <a:spcPts val="0"/>
              </a:spcBef>
              <a:spcAft>
                <a:spcPts val="0"/>
              </a:spcAft>
              <a:buSzPts val="4200"/>
              <a:buNone/>
              <a:defRPr sz="3150"/>
            </a:lvl7pPr>
            <a:lvl8pPr lvl="7" algn="ctr">
              <a:spcBef>
                <a:spcPts val="0"/>
              </a:spcBef>
              <a:spcAft>
                <a:spcPts val="0"/>
              </a:spcAft>
              <a:buSzPts val="4200"/>
              <a:buNone/>
              <a:defRPr sz="3150"/>
            </a:lvl8pPr>
            <a:lvl9pPr lvl="8" algn="ctr">
              <a:spcBef>
                <a:spcPts val="0"/>
              </a:spcBef>
              <a:spcAft>
                <a:spcPts val="0"/>
              </a:spcAft>
              <a:buSzPts val="4200"/>
              <a:buNone/>
              <a:defRPr sz="3150"/>
            </a:lvl9pPr>
          </a:lstStyle>
          <a:p>
            <a:endParaRPr/>
          </a:p>
        </p:txBody>
      </p:sp>
      <p:sp>
        <p:nvSpPr>
          <p:cNvPr id="63" name="Google Shape;63;p9"/>
          <p:cNvSpPr txBox="1">
            <a:spLocks noGrp="1"/>
          </p:cNvSpPr>
          <p:nvPr>
            <p:ph type="subTitle" idx="1"/>
          </p:nvPr>
        </p:nvSpPr>
        <p:spPr>
          <a:xfrm>
            <a:off x="265500" y="3692001"/>
            <a:ext cx="4045200" cy="16924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1575"/>
            </a:lvl1pPr>
            <a:lvl2pPr lvl="1" algn="ctr">
              <a:lnSpc>
                <a:spcPct val="100000"/>
              </a:lnSpc>
              <a:spcBef>
                <a:spcPts val="0"/>
              </a:spcBef>
              <a:spcAft>
                <a:spcPts val="0"/>
              </a:spcAft>
              <a:buSzPts val="2100"/>
              <a:buNone/>
              <a:defRPr sz="1575"/>
            </a:lvl2pPr>
            <a:lvl3pPr lvl="2" algn="ctr">
              <a:lnSpc>
                <a:spcPct val="100000"/>
              </a:lnSpc>
              <a:spcBef>
                <a:spcPts val="0"/>
              </a:spcBef>
              <a:spcAft>
                <a:spcPts val="0"/>
              </a:spcAft>
              <a:buSzPts val="2100"/>
              <a:buNone/>
              <a:defRPr sz="1575"/>
            </a:lvl3pPr>
            <a:lvl4pPr lvl="3" algn="ctr">
              <a:lnSpc>
                <a:spcPct val="100000"/>
              </a:lnSpc>
              <a:spcBef>
                <a:spcPts val="0"/>
              </a:spcBef>
              <a:spcAft>
                <a:spcPts val="0"/>
              </a:spcAft>
              <a:buSzPts val="2100"/>
              <a:buNone/>
              <a:defRPr sz="1575"/>
            </a:lvl4pPr>
            <a:lvl5pPr lvl="4" algn="ctr">
              <a:lnSpc>
                <a:spcPct val="100000"/>
              </a:lnSpc>
              <a:spcBef>
                <a:spcPts val="0"/>
              </a:spcBef>
              <a:spcAft>
                <a:spcPts val="0"/>
              </a:spcAft>
              <a:buSzPts val="2100"/>
              <a:buNone/>
              <a:defRPr sz="1575"/>
            </a:lvl5pPr>
            <a:lvl6pPr lvl="5" algn="ctr">
              <a:lnSpc>
                <a:spcPct val="100000"/>
              </a:lnSpc>
              <a:spcBef>
                <a:spcPts val="0"/>
              </a:spcBef>
              <a:spcAft>
                <a:spcPts val="0"/>
              </a:spcAft>
              <a:buSzPts val="2100"/>
              <a:buNone/>
              <a:defRPr sz="1575"/>
            </a:lvl6pPr>
            <a:lvl7pPr lvl="6" algn="ctr">
              <a:lnSpc>
                <a:spcPct val="100000"/>
              </a:lnSpc>
              <a:spcBef>
                <a:spcPts val="0"/>
              </a:spcBef>
              <a:spcAft>
                <a:spcPts val="0"/>
              </a:spcAft>
              <a:buSzPts val="2100"/>
              <a:buNone/>
              <a:defRPr sz="1575"/>
            </a:lvl7pPr>
            <a:lvl8pPr lvl="7" algn="ctr">
              <a:lnSpc>
                <a:spcPct val="100000"/>
              </a:lnSpc>
              <a:spcBef>
                <a:spcPts val="0"/>
              </a:spcBef>
              <a:spcAft>
                <a:spcPts val="0"/>
              </a:spcAft>
              <a:buSzPts val="2100"/>
              <a:buNone/>
              <a:defRPr sz="1575"/>
            </a:lvl8pPr>
            <a:lvl9pPr lvl="8" algn="ctr">
              <a:lnSpc>
                <a:spcPct val="100000"/>
              </a:lnSpc>
              <a:spcBef>
                <a:spcPts val="0"/>
              </a:spcBef>
              <a:spcAft>
                <a:spcPts val="0"/>
              </a:spcAft>
              <a:buSzPts val="2100"/>
              <a:buNone/>
              <a:defRPr sz="1575"/>
            </a:lvl9pPr>
          </a:lstStyle>
          <a:p>
            <a:endParaRPr/>
          </a:p>
        </p:txBody>
      </p:sp>
      <p:sp>
        <p:nvSpPr>
          <p:cNvPr id="64" name="Google Shape;64;p9"/>
          <p:cNvSpPr txBox="1">
            <a:spLocks noGrp="1"/>
          </p:cNvSpPr>
          <p:nvPr>
            <p:ph type="body" idx="2"/>
          </p:nvPr>
        </p:nvSpPr>
        <p:spPr>
          <a:xfrm>
            <a:off x="4939500" y="965600"/>
            <a:ext cx="3837000" cy="4926800"/>
          </a:xfrm>
          <a:prstGeom prst="rect">
            <a:avLst/>
          </a:prstGeom>
        </p:spPr>
        <p:txBody>
          <a:bodyPr spcFirstLastPara="1" wrap="square" lIns="91425" tIns="91425" rIns="91425" bIns="91425" anchor="ctr" anchorCtr="0">
            <a:normAutofit/>
          </a:bodyPr>
          <a:lstStyle>
            <a:lvl1pPr marL="342900" lvl="0" indent="-257175">
              <a:spcBef>
                <a:spcPts val="0"/>
              </a:spcBef>
              <a:spcAft>
                <a:spcPts val="0"/>
              </a:spcAft>
              <a:buClr>
                <a:schemeClr val="lt1"/>
              </a:buClr>
              <a:buSzPts val="1800"/>
              <a:buChar char="●"/>
              <a:defRPr>
                <a:solidFill>
                  <a:schemeClr val="lt1"/>
                </a:solidFill>
              </a:defRPr>
            </a:lvl1pPr>
            <a:lvl2pPr marL="685800" lvl="1" indent="-238125">
              <a:spcBef>
                <a:spcPts val="0"/>
              </a:spcBef>
              <a:spcAft>
                <a:spcPts val="0"/>
              </a:spcAft>
              <a:buClr>
                <a:schemeClr val="lt1"/>
              </a:buClr>
              <a:buSzPts val="1400"/>
              <a:buChar char="○"/>
              <a:defRPr>
                <a:solidFill>
                  <a:schemeClr val="lt1"/>
                </a:solidFill>
              </a:defRPr>
            </a:lvl2pPr>
            <a:lvl3pPr marL="1028700" lvl="2" indent="-238125">
              <a:spcBef>
                <a:spcPts val="0"/>
              </a:spcBef>
              <a:spcAft>
                <a:spcPts val="0"/>
              </a:spcAft>
              <a:buClr>
                <a:schemeClr val="lt1"/>
              </a:buClr>
              <a:buSzPts val="1400"/>
              <a:buChar char="■"/>
              <a:defRPr>
                <a:solidFill>
                  <a:schemeClr val="lt1"/>
                </a:solidFill>
              </a:defRPr>
            </a:lvl3pPr>
            <a:lvl4pPr marL="1371600" lvl="3" indent="-238125">
              <a:spcBef>
                <a:spcPts val="0"/>
              </a:spcBef>
              <a:spcAft>
                <a:spcPts val="0"/>
              </a:spcAft>
              <a:buClr>
                <a:schemeClr val="lt1"/>
              </a:buClr>
              <a:buSzPts val="1400"/>
              <a:buChar char="●"/>
              <a:defRPr>
                <a:solidFill>
                  <a:schemeClr val="lt1"/>
                </a:solidFill>
              </a:defRPr>
            </a:lvl4pPr>
            <a:lvl5pPr marL="1714500" lvl="4" indent="-238125">
              <a:spcBef>
                <a:spcPts val="0"/>
              </a:spcBef>
              <a:spcAft>
                <a:spcPts val="0"/>
              </a:spcAft>
              <a:buClr>
                <a:schemeClr val="lt1"/>
              </a:buClr>
              <a:buSzPts val="1400"/>
              <a:buChar char="○"/>
              <a:defRPr>
                <a:solidFill>
                  <a:schemeClr val="lt1"/>
                </a:solidFill>
              </a:defRPr>
            </a:lvl5pPr>
            <a:lvl6pPr marL="2057400" lvl="5" indent="-238125">
              <a:spcBef>
                <a:spcPts val="0"/>
              </a:spcBef>
              <a:spcAft>
                <a:spcPts val="0"/>
              </a:spcAft>
              <a:buClr>
                <a:schemeClr val="lt1"/>
              </a:buClr>
              <a:buSzPts val="1400"/>
              <a:buChar char="■"/>
              <a:defRPr>
                <a:solidFill>
                  <a:schemeClr val="lt1"/>
                </a:solidFill>
              </a:defRPr>
            </a:lvl6pPr>
            <a:lvl7pPr marL="2400300" lvl="6" indent="-238125">
              <a:spcBef>
                <a:spcPts val="0"/>
              </a:spcBef>
              <a:spcAft>
                <a:spcPts val="0"/>
              </a:spcAft>
              <a:buClr>
                <a:schemeClr val="lt1"/>
              </a:buClr>
              <a:buSzPts val="1400"/>
              <a:buChar char="●"/>
              <a:defRPr>
                <a:solidFill>
                  <a:schemeClr val="lt1"/>
                </a:solidFill>
              </a:defRPr>
            </a:lvl7pPr>
            <a:lvl8pPr marL="2743200" lvl="7" indent="-238125">
              <a:spcBef>
                <a:spcPts val="0"/>
              </a:spcBef>
              <a:spcAft>
                <a:spcPts val="0"/>
              </a:spcAft>
              <a:buClr>
                <a:schemeClr val="lt1"/>
              </a:buClr>
              <a:buSzPts val="1400"/>
              <a:buChar char="○"/>
              <a:defRPr>
                <a:solidFill>
                  <a:schemeClr val="lt1"/>
                </a:solidFill>
              </a:defRPr>
            </a:lvl8pPr>
            <a:lvl9pPr marL="3086100" lvl="8" indent="-238125">
              <a:spcBef>
                <a:spcPts val="0"/>
              </a:spcBef>
              <a:spcAft>
                <a:spcPts val="0"/>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8460431" y="6201587"/>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908341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319500" y="5640767"/>
            <a:ext cx="5998800" cy="798400"/>
          </a:xfrm>
          <a:prstGeom prst="rect">
            <a:avLst/>
          </a:prstGeom>
        </p:spPr>
        <p:txBody>
          <a:bodyPr spcFirstLastPara="1" wrap="square" lIns="91425" tIns="91425" rIns="91425" bIns="91425" anchor="ctr" anchorCtr="0">
            <a:normAutofit/>
          </a:bodyPr>
          <a:lstStyle>
            <a:lvl1pPr marL="342900" lvl="0" indent="-171450">
              <a:lnSpc>
                <a:spcPct val="100000"/>
              </a:lnSpc>
              <a:spcBef>
                <a:spcPts val="0"/>
              </a:spcBef>
              <a:spcAft>
                <a:spcPts val="0"/>
              </a:spcAft>
              <a:buSzPts val="1800"/>
              <a:buNone/>
              <a:defRPr/>
            </a:lvl1pPr>
          </a:lstStyle>
          <a:p>
            <a:endParaRPr/>
          </a:p>
        </p:txBody>
      </p:sp>
      <p:sp>
        <p:nvSpPr>
          <p:cNvPr id="68" name="Google Shape;68;p10"/>
          <p:cNvSpPr txBox="1">
            <a:spLocks noGrp="1"/>
          </p:cNvSpPr>
          <p:nvPr>
            <p:ph type="sldNum" idx="12"/>
          </p:nvPr>
        </p:nvSpPr>
        <p:spPr>
          <a:xfrm>
            <a:off x="8460431" y="6201587"/>
            <a:ext cx="548700" cy="5248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53999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69"/>
        <p:cNvGrpSpPr/>
        <p:nvPr/>
      </p:nvGrpSpPr>
      <p:grpSpPr>
        <a:xfrm>
          <a:off x="0" y="0"/>
          <a:ext cx="0" cy="0"/>
          <a:chOff x="0" y="0"/>
          <a:chExt cx="0" cy="0"/>
        </a:xfrm>
      </p:grpSpPr>
      <p:grpSp>
        <p:nvGrpSpPr>
          <p:cNvPr id="70" name="Google Shape;70;p11"/>
          <p:cNvGrpSpPr/>
          <p:nvPr/>
        </p:nvGrpSpPr>
        <p:grpSpPr>
          <a:xfrm>
            <a:off x="6098380" y="9"/>
            <a:ext cx="3045625" cy="2707427"/>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72" name="Google Shape;72;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73" name="Google Shape;73;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sp>
        <p:nvSpPr>
          <p:cNvPr id="76" name="Google Shape;76;p11"/>
          <p:cNvSpPr txBox="1">
            <a:spLocks noGrp="1"/>
          </p:cNvSpPr>
          <p:nvPr>
            <p:ph type="title" hasCustomPrompt="1"/>
          </p:nvPr>
        </p:nvSpPr>
        <p:spPr>
          <a:xfrm>
            <a:off x="311700" y="1674733"/>
            <a:ext cx="8520600" cy="27076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9000">
                <a:solidFill>
                  <a:schemeClr val="lt1"/>
                </a:solidFill>
              </a:defRPr>
            </a:lvl1pPr>
            <a:lvl2pPr lvl="1" algn="ctr">
              <a:spcBef>
                <a:spcPts val="0"/>
              </a:spcBef>
              <a:spcAft>
                <a:spcPts val="0"/>
              </a:spcAft>
              <a:buClr>
                <a:schemeClr val="lt1"/>
              </a:buClr>
              <a:buSzPts val="12000"/>
              <a:buNone/>
              <a:defRPr sz="9000">
                <a:solidFill>
                  <a:schemeClr val="lt1"/>
                </a:solidFill>
              </a:defRPr>
            </a:lvl2pPr>
            <a:lvl3pPr lvl="2" algn="ctr">
              <a:spcBef>
                <a:spcPts val="0"/>
              </a:spcBef>
              <a:spcAft>
                <a:spcPts val="0"/>
              </a:spcAft>
              <a:buClr>
                <a:schemeClr val="lt1"/>
              </a:buClr>
              <a:buSzPts val="12000"/>
              <a:buNone/>
              <a:defRPr sz="9000">
                <a:solidFill>
                  <a:schemeClr val="lt1"/>
                </a:solidFill>
              </a:defRPr>
            </a:lvl3pPr>
            <a:lvl4pPr lvl="3" algn="ctr">
              <a:spcBef>
                <a:spcPts val="0"/>
              </a:spcBef>
              <a:spcAft>
                <a:spcPts val="0"/>
              </a:spcAft>
              <a:buClr>
                <a:schemeClr val="lt1"/>
              </a:buClr>
              <a:buSzPts val="12000"/>
              <a:buNone/>
              <a:defRPr sz="9000">
                <a:solidFill>
                  <a:schemeClr val="lt1"/>
                </a:solidFill>
              </a:defRPr>
            </a:lvl4pPr>
            <a:lvl5pPr lvl="4" algn="ctr">
              <a:spcBef>
                <a:spcPts val="0"/>
              </a:spcBef>
              <a:spcAft>
                <a:spcPts val="0"/>
              </a:spcAft>
              <a:buClr>
                <a:schemeClr val="lt1"/>
              </a:buClr>
              <a:buSzPts val="12000"/>
              <a:buNone/>
              <a:defRPr sz="9000">
                <a:solidFill>
                  <a:schemeClr val="lt1"/>
                </a:solidFill>
              </a:defRPr>
            </a:lvl5pPr>
            <a:lvl6pPr lvl="5" algn="ctr">
              <a:spcBef>
                <a:spcPts val="0"/>
              </a:spcBef>
              <a:spcAft>
                <a:spcPts val="0"/>
              </a:spcAft>
              <a:buClr>
                <a:schemeClr val="lt1"/>
              </a:buClr>
              <a:buSzPts val="12000"/>
              <a:buNone/>
              <a:defRPr sz="9000">
                <a:solidFill>
                  <a:schemeClr val="lt1"/>
                </a:solidFill>
              </a:defRPr>
            </a:lvl6pPr>
            <a:lvl7pPr lvl="6" algn="ctr">
              <a:spcBef>
                <a:spcPts val="0"/>
              </a:spcBef>
              <a:spcAft>
                <a:spcPts val="0"/>
              </a:spcAft>
              <a:buClr>
                <a:schemeClr val="lt1"/>
              </a:buClr>
              <a:buSzPts val="12000"/>
              <a:buNone/>
              <a:defRPr sz="9000">
                <a:solidFill>
                  <a:schemeClr val="lt1"/>
                </a:solidFill>
              </a:defRPr>
            </a:lvl7pPr>
            <a:lvl8pPr lvl="7" algn="ctr">
              <a:spcBef>
                <a:spcPts val="0"/>
              </a:spcBef>
              <a:spcAft>
                <a:spcPts val="0"/>
              </a:spcAft>
              <a:buClr>
                <a:schemeClr val="lt1"/>
              </a:buClr>
              <a:buSzPts val="12000"/>
              <a:buNone/>
              <a:defRPr sz="9000">
                <a:solidFill>
                  <a:schemeClr val="lt1"/>
                </a:solidFill>
              </a:defRPr>
            </a:lvl8pPr>
            <a:lvl9pPr lvl="8" algn="ctr">
              <a:spcBef>
                <a:spcPts val="0"/>
              </a:spcBef>
              <a:spcAft>
                <a:spcPts val="0"/>
              </a:spcAft>
              <a:buClr>
                <a:schemeClr val="lt1"/>
              </a:buClr>
              <a:buSzPts val="12000"/>
              <a:buNone/>
              <a:defRPr sz="9000">
                <a:solidFill>
                  <a:schemeClr val="lt1"/>
                </a:solidFill>
              </a:defRPr>
            </a:lvl9pPr>
          </a:lstStyle>
          <a:p>
            <a:r>
              <a:t>xx%</a:t>
            </a:r>
          </a:p>
        </p:txBody>
      </p:sp>
      <p:sp>
        <p:nvSpPr>
          <p:cNvPr id="77" name="Google Shape;77;p11"/>
          <p:cNvSpPr txBox="1">
            <a:spLocks noGrp="1"/>
          </p:cNvSpPr>
          <p:nvPr>
            <p:ph type="body" idx="1"/>
          </p:nvPr>
        </p:nvSpPr>
        <p:spPr>
          <a:xfrm>
            <a:off x="311700" y="4492300"/>
            <a:ext cx="8520600" cy="1709200"/>
          </a:xfrm>
          <a:prstGeom prst="rect">
            <a:avLst/>
          </a:prstGeom>
        </p:spPr>
        <p:txBody>
          <a:bodyPr spcFirstLastPara="1" wrap="square" lIns="91425" tIns="91425" rIns="91425" bIns="91425" anchor="t" anchorCtr="0">
            <a:normAutofit/>
          </a:bodyPr>
          <a:lstStyle>
            <a:lvl1pPr marL="342900" lvl="0" indent="-257175" algn="ctr">
              <a:spcBef>
                <a:spcPts val="0"/>
              </a:spcBef>
              <a:spcAft>
                <a:spcPts val="0"/>
              </a:spcAft>
              <a:buClr>
                <a:schemeClr val="lt1"/>
              </a:buClr>
              <a:buSzPts val="1800"/>
              <a:buChar char="●"/>
              <a:defRPr>
                <a:solidFill>
                  <a:schemeClr val="lt1"/>
                </a:solidFill>
              </a:defRPr>
            </a:lvl1pPr>
            <a:lvl2pPr marL="685800" lvl="1" indent="-238125" algn="ctr">
              <a:spcBef>
                <a:spcPts val="0"/>
              </a:spcBef>
              <a:spcAft>
                <a:spcPts val="0"/>
              </a:spcAft>
              <a:buClr>
                <a:schemeClr val="lt1"/>
              </a:buClr>
              <a:buSzPts val="1400"/>
              <a:buChar char="○"/>
              <a:defRPr>
                <a:solidFill>
                  <a:schemeClr val="lt1"/>
                </a:solidFill>
              </a:defRPr>
            </a:lvl2pPr>
            <a:lvl3pPr marL="1028700" lvl="2" indent="-238125" algn="ctr">
              <a:spcBef>
                <a:spcPts val="0"/>
              </a:spcBef>
              <a:spcAft>
                <a:spcPts val="0"/>
              </a:spcAft>
              <a:buClr>
                <a:schemeClr val="lt1"/>
              </a:buClr>
              <a:buSzPts val="1400"/>
              <a:buChar char="■"/>
              <a:defRPr>
                <a:solidFill>
                  <a:schemeClr val="lt1"/>
                </a:solidFill>
              </a:defRPr>
            </a:lvl3pPr>
            <a:lvl4pPr marL="1371600" lvl="3" indent="-238125" algn="ctr">
              <a:spcBef>
                <a:spcPts val="0"/>
              </a:spcBef>
              <a:spcAft>
                <a:spcPts val="0"/>
              </a:spcAft>
              <a:buClr>
                <a:schemeClr val="lt1"/>
              </a:buClr>
              <a:buSzPts val="1400"/>
              <a:buChar char="●"/>
              <a:defRPr>
                <a:solidFill>
                  <a:schemeClr val="lt1"/>
                </a:solidFill>
              </a:defRPr>
            </a:lvl4pPr>
            <a:lvl5pPr marL="1714500" lvl="4" indent="-238125" algn="ctr">
              <a:spcBef>
                <a:spcPts val="0"/>
              </a:spcBef>
              <a:spcAft>
                <a:spcPts val="0"/>
              </a:spcAft>
              <a:buClr>
                <a:schemeClr val="lt1"/>
              </a:buClr>
              <a:buSzPts val="1400"/>
              <a:buChar char="○"/>
              <a:defRPr>
                <a:solidFill>
                  <a:schemeClr val="lt1"/>
                </a:solidFill>
              </a:defRPr>
            </a:lvl5pPr>
            <a:lvl6pPr marL="2057400" lvl="5" indent="-238125" algn="ctr">
              <a:spcBef>
                <a:spcPts val="0"/>
              </a:spcBef>
              <a:spcAft>
                <a:spcPts val="0"/>
              </a:spcAft>
              <a:buClr>
                <a:schemeClr val="lt1"/>
              </a:buClr>
              <a:buSzPts val="1400"/>
              <a:buChar char="■"/>
              <a:defRPr>
                <a:solidFill>
                  <a:schemeClr val="lt1"/>
                </a:solidFill>
              </a:defRPr>
            </a:lvl6pPr>
            <a:lvl7pPr marL="2400300" lvl="6" indent="-238125" algn="ctr">
              <a:spcBef>
                <a:spcPts val="0"/>
              </a:spcBef>
              <a:spcAft>
                <a:spcPts val="0"/>
              </a:spcAft>
              <a:buClr>
                <a:schemeClr val="lt1"/>
              </a:buClr>
              <a:buSzPts val="1400"/>
              <a:buChar char="●"/>
              <a:defRPr>
                <a:solidFill>
                  <a:schemeClr val="lt1"/>
                </a:solidFill>
              </a:defRPr>
            </a:lvl7pPr>
            <a:lvl8pPr marL="2743200" lvl="7" indent="-238125" algn="ctr">
              <a:spcBef>
                <a:spcPts val="0"/>
              </a:spcBef>
              <a:spcAft>
                <a:spcPts val="0"/>
              </a:spcAft>
              <a:buClr>
                <a:schemeClr val="lt1"/>
              </a:buClr>
              <a:buSzPts val="1400"/>
              <a:buChar char="○"/>
              <a:defRPr>
                <a:solidFill>
                  <a:schemeClr val="lt1"/>
                </a:solidFill>
              </a:defRPr>
            </a:lvl8pPr>
            <a:lvl9pPr marL="3086100" lvl="8" indent="-238125" algn="ctr">
              <a:spcBef>
                <a:spcPts val="0"/>
              </a:spcBef>
              <a:spcAft>
                <a:spcPts val="0"/>
              </a:spcAft>
              <a:buClr>
                <a:schemeClr val="lt1"/>
              </a:buClr>
              <a:buSzPts val="1400"/>
              <a:buChar char="■"/>
              <a:defRPr>
                <a:solidFill>
                  <a:schemeClr val="lt1"/>
                </a:solidFill>
              </a:defRPr>
            </a:lvl9pPr>
          </a:lstStyle>
          <a:p>
            <a:endParaRPr/>
          </a:p>
        </p:txBody>
      </p:sp>
      <p:sp>
        <p:nvSpPr>
          <p:cNvPr id="78" name="Google Shape;78;p11"/>
          <p:cNvSpPr txBox="1">
            <a:spLocks noGrp="1"/>
          </p:cNvSpPr>
          <p:nvPr>
            <p:ph type="sldNum" idx="12"/>
          </p:nvPr>
        </p:nvSpPr>
        <p:spPr>
          <a:xfrm>
            <a:off x="8460431" y="6201587"/>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515684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8460431" y="6201587"/>
            <a:ext cx="548700" cy="5248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255304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OC">
  <p:cSld name="TOC">
    <p:bg>
      <p:bgPr>
        <a:solidFill>
          <a:schemeClr val="dk1"/>
        </a:solidFill>
        <a:effectLst/>
      </p:bgPr>
    </p:bg>
    <p:spTree>
      <p:nvGrpSpPr>
        <p:cNvPr id="1" name="Shape 81"/>
        <p:cNvGrpSpPr/>
        <p:nvPr/>
      </p:nvGrpSpPr>
      <p:grpSpPr>
        <a:xfrm>
          <a:off x="0" y="0"/>
          <a:ext cx="0" cy="0"/>
          <a:chOff x="0" y="0"/>
          <a:chExt cx="0" cy="0"/>
        </a:xfrm>
      </p:grpSpPr>
      <p:sp>
        <p:nvSpPr>
          <p:cNvPr id="82" name="Google Shape;82;p13"/>
          <p:cNvSpPr txBox="1">
            <a:spLocks noGrp="1"/>
          </p:cNvSpPr>
          <p:nvPr>
            <p:ph type="title"/>
          </p:nvPr>
        </p:nvSpPr>
        <p:spPr>
          <a:xfrm>
            <a:off x="1308150" y="1758200"/>
            <a:ext cx="7110000" cy="7136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FFFFFF"/>
              </a:buClr>
              <a:buSzPts val="2600"/>
              <a:buNone/>
              <a:defRPr sz="1950">
                <a:solidFill>
                  <a:srgbClr val="FFFFFF"/>
                </a:solidFill>
              </a:defRPr>
            </a:lvl1pPr>
            <a:lvl2pPr lvl="1" rtl="0">
              <a:spcBef>
                <a:spcPts val="0"/>
              </a:spcBef>
              <a:spcAft>
                <a:spcPts val="0"/>
              </a:spcAft>
              <a:buClr>
                <a:srgbClr val="FFFFFF"/>
              </a:buClr>
              <a:buSzPts val="2600"/>
              <a:buNone/>
              <a:defRPr sz="1950">
                <a:solidFill>
                  <a:srgbClr val="FFFFFF"/>
                </a:solidFill>
              </a:defRPr>
            </a:lvl2pPr>
            <a:lvl3pPr lvl="2" rtl="0">
              <a:spcBef>
                <a:spcPts val="0"/>
              </a:spcBef>
              <a:spcAft>
                <a:spcPts val="0"/>
              </a:spcAft>
              <a:buClr>
                <a:srgbClr val="FFFFFF"/>
              </a:buClr>
              <a:buSzPts val="2600"/>
              <a:buNone/>
              <a:defRPr sz="1950">
                <a:solidFill>
                  <a:srgbClr val="FFFFFF"/>
                </a:solidFill>
              </a:defRPr>
            </a:lvl3pPr>
            <a:lvl4pPr lvl="3" rtl="0">
              <a:spcBef>
                <a:spcPts val="0"/>
              </a:spcBef>
              <a:spcAft>
                <a:spcPts val="0"/>
              </a:spcAft>
              <a:buClr>
                <a:srgbClr val="FFFFFF"/>
              </a:buClr>
              <a:buSzPts val="2600"/>
              <a:buNone/>
              <a:defRPr sz="1950">
                <a:solidFill>
                  <a:srgbClr val="FFFFFF"/>
                </a:solidFill>
              </a:defRPr>
            </a:lvl4pPr>
            <a:lvl5pPr lvl="4" rtl="0">
              <a:spcBef>
                <a:spcPts val="0"/>
              </a:spcBef>
              <a:spcAft>
                <a:spcPts val="0"/>
              </a:spcAft>
              <a:buClr>
                <a:srgbClr val="FFFFFF"/>
              </a:buClr>
              <a:buSzPts val="2600"/>
              <a:buNone/>
              <a:defRPr sz="1950">
                <a:solidFill>
                  <a:srgbClr val="FFFFFF"/>
                </a:solidFill>
              </a:defRPr>
            </a:lvl5pPr>
            <a:lvl6pPr lvl="5" rtl="0">
              <a:spcBef>
                <a:spcPts val="0"/>
              </a:spcBef>
              <a:spcAft>
                <a:spcPts val="0"/>
              </a:spcAft>
              <a:buClr>
                <a:srgbClr val="FFFFFF"/>
              </a:buClr>
              <a:buSzPts val="2600"/>
              <a:buNone/>
              <a:defRPr sz="1950">
                <a:solidFill>
                  <a:srgbClr val="FFFFFF"/>
                </a:solidFill>
              </a:defRPr>
            </a:lvl6pPr>
            <a:lvl7pPr lvl="6" rtl="0">
              <a:spcBef>
                <a:spcPts val="0"/>
              </a:spcBef>
              <a:spcAft>
                <a:spcPts val="0"/>
              </a:spcAft>
              <a:buClr>
                <a:srgbClr val="FFFFFF"/>
              </a:buClr>
              <a:buSzPts val="2600"/>
              <a:buNone/>
              <a:defRPr sz="1950">
                <a:solidFill>
                  <a:srgbClr val="FFFFFF"/>
                </a:solidFill>
              </a:defRPr>
            </a:lvl7pPr>
            <a:lvl8pPr lvl="7" rtl="0">
              <a:spcBef>
                <a:spcPts val="0"/>
              </a:spcBef>
              <a:spcAft>
                <a:spcPts val="0"/>
              </a:spcAft>
              <a:buClr>
                <a:srgbClr val="FFFFFF"/>
              </a:buClr>
              <a:buSzPts val="2600"/>
              <a:buNone/>
              <a:defRPr sz="1950">
                <a:solidFill>
                  <a:srgbClr val="FFFFFF"/>
                </a:solidFill>
              </a:defRPr>
            </a:lvl8pPr>
            <a:lvl9pPr lvl="8" rtl="0">
              <a:spcBef>
                <a:spcPts val="0"/>
              </a:spcBef>
              <a:spcAft>
                <a:spcPts val="0"/>
              </a:spcAft>
              <a:buClr>
                <a:srgbClr val="FFFFFF"/>
              </a:buClr>
              <a:buSzPts val="2600"/>
              <a:buNone/>
              <a:defRPr sz="1950">
                <a:solidFill>
                  <a:srgbClr val="FFFFFF"/>
                </a:solidFill>
              </a:defRPr>
            </a:lvl9pPr>
          </a:lstStyle>
          <a:p>
            <a:endParaRPr/>
          </a:p>
        </p:txBody>
      </p:sp>
      <p:sp>
        <p:nvSpPr>
          <p:cNvPr id="83" name="Google Shape;83;p13"/>
          <p:cNvSpPr txBox="1">
            <a:spLocks noGrp="1"/>
          </p:cNvSpPr>
          <p:nvPr>
            <p:ph type="sldNum" idx="12"/>
          </p:nvPr>
        </p:nvSpPr>
        <p:spPr>
          <a:xfrm>
            <a:off x="8536302" y="6333135"/>
            <a:ext cx="548700" cy="5248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84" name="Google Shape;84;p13"/>
          <p:cNvSpPr txBox="1"/>
          <p:nvPr/>
        </p:nvSpPr>
        <p:spPr>
          <a:xfrm>
            <a:off x="226550" y="104667"/>
            <a:ext cx="998100" cy="429200"/>
          </a:xfrm>
          <a:prstGeom prst="rect">
            <a:avLst/>
          </a:prstGeom>
          <a:noFill/>
          <a:ln>
            <a:noFill/>
          </a:ln>
        </p:spPr>
        <p:txBody>
          <a:bodyPr spcFirstLastPara="1" wrap="square" lIns="68569" tIns="68569" rIns="68569" bIns="68569" anchor="ctr" anchorCtr="0">
            <a:noAutofit/>
          </a:bodyPr>
          <a:lstStyle/>
          <a:p>
            <a:pPr marL="0" lvl="0" indent="0" algn="l" rtl="0">
              <a:spcBef>
                <a:spcPts val="0"/>
              </a:spcBef>
              <a:spcAft>
                <a:spcPts val="0"/>
              </a:spcAft>
              <a:buNone/>
            </a:pPr>
            <a:r>
              <a:rPr lang="en" sz="450">
                <a:solidFill>
                  <a:srgbClr val="FFFFFF"/>
                </a:solidFill>
                <a:latin typeface="Raleway"/>
                <a:ea typeface="Raleway"/>
                <a:cs typeface="Raleway"/>
                <a:sym typeface="Raleway"/>
              </a:rPr>
              <a:t>Confidential</a:t>
            </a:r>
            <a:endParaRPr sz="450" b="1">
              <a:solidFill>
                <a:srgbClr val="FFFFFF"/>
              </a:solidFill>
              <a:latin typeface="Raleway"/>
              <a:ea typeface="Raleway"/>
              <a:cs typeface="Raleway"/>
              <a:sym typeface="Raleway"/>
            </a:endParaRPr>
          </a:p>
        </p:txBody>
      </p:sp>
      <p:sp>
        <p:nvSpPr>
          <p:cNvPr id="85" name="Google Shape;85;p13"/>
          <p:cNvSpPr txBox="1"/>
          <p:nvPr/>
        </p:nvSpPr>
        <p:spPr>
          <a:xfrm>
            <a:off x="1296767" y="104667"/>
            <a:ext cx="2100600" cy="429200"/>
          </a:xfrm>
          <a:prstGeom prst="rect">
            <a:avLst/>
          </a:prstGeom>
          <a:noFill/>
          <a:ln>
            <a:noFill/>
          </a:ln>
        </p:spPr>
        <p:txBody>
          <a:bodyPr spcFirstLastPara="1" wrap="square" lIns="68569" tIns="68569" rIns="68569" bIns="68569" anchor="ctr" anchorCtr="0">
            <a:noAutofit/>
          </a:bodyPr>
          <a:lstStyle/>
          <a:p>
            <a:pPr marL="0" lvl="0" indent="0" algn="l" rtl="0">
              <a:spcBef>
                <a:spcPts val="0"/>
              </a:spcBef>
              <a:spcAft>
                <a:spcPts val="0"/>
              </a:spcAft>
              <a:buNone/>
            </a:pPr>
            <a:r>
              <a:rPr lang="en" sz="450">
                <a:solidFill>
                  <a:srgbClr val="FFFFFF"/>
                </a:solidFill>
                <a:latin typeface="Raleway"/>
                <a:ea typeface="Raleway"/>
                <a:cs typeface="Raleway"/>
                <a:sym typeface="Raleway"/>
              </a:rPr>
              <a:t>Customized for </a:t>
            </a:r>
            <a:r>
              <a:rPr lang="en" sz="450" b="1">
                <a:solidFill>
                  <a:srgbClr val="FFFFFF"/>
                </a:solidFill>
                <a:latin typeface="Raleway"/>
                <a:ea typeface="Raleway"/>
                <a:cs typeface="Raleway"/>
                <a:sym typeface="Raleway"/>
              </a:rPr>
              <a:t>Lorem Ipsum LLC</a:t>
            </a:r>
            <a:endParaRPr sz="450">
              <a:solidFill>
                <a:srgbClr val="FFFFFF"/>
              </a:solidFill>
              <a:latin typeface="Raleway"/>
              <a:ea typeface="Raleway"/>
              <a:cs typeface="Raleway"/>
              <a:sym typeface="Raleway"/>
            </a:endParaRPr>
          </a:p>
        </p:txBody>
      </p:sp>
      <p:sp>
        <p:nvSpPr>
          <p:cNvPr id="86" name="Google Shape;86;p13"/>
          <p:cNvSpPr txBox="1"/>
          <p:nvPr/>
        </p:nvSpPr>
        <p:spPr>
          <a:xfrm>
            <a:off x="8213935" y="104667"/>
            <a:ext cx="705900" cy="429200"/>
          </a:xfrm>
          <a:prstGeom prst="rect">
            <a:avLst/>
          </a:prstGeom>
          <a:noFill/>
          <a:ln>
            <a:noFill/>
          </a:ln>
        </p:spPr>
        <p:txBody>
          <a:bodyPr spcFirstLastPara="1" wrap="square" lIns="68569" tIns="68569" rIns="68569" bIns="68569" anchor="ctr" anchorCtr="0">
            <a:noAutofit/>
          </a:bodyPr>
          <a:lstStyle/>
          <a:p>
            <a:pPr marL="0" lvl="0" indent="0" algn="r" rtl="0">
              <a:spcBef>
                <a:spcPts val="0"/>
              </a:spcBef>
              <a:spcAft>
                <a:spcPts val="0"/>
              </a:spcAft>
              <a:buNone/>
            </a:pPr>
            <a:r>
              <a:rPr lang="en" sz="450">
                <a:solidFill>
                  <a:srgbClr val="FFFFFF"/>
                </a:solidFill>
                <a:latin typeface="Raleway"/>
                <a:ea typeface="Raleway"/>
                <a:cs typeface="Raleway"/>
                <a:sym typeface="Raleway"/>
              </a:rPr>
              <a:t>Version 1.0</a:t>
            </a:r>
            <a:endParaRPr sz="450" b="1">
              <a:solidFill>
                <a:srgbClr val="FFFFFF"/>
              </a:solidFill>
              <a:latin typeface="Raleway"/>
              <a:ea typeface="Raleway"/>
              <a:cs typeface="Raleway"/>
              <a:sym typeface="Raleway"/>
            </a:endParaRPr>
          </a:p>
        </p:txBody>
      </p:sp>
    </p:spTree>
    <p:extLst>
      <p:ext uri="{BB962C8B-B14F-4D97-AF65-F5344CB8AC3E}">
        <p14:creationId xmlns:p14="http://schemas.microsoft.com/office/powerpoint/2010/main" val="9643832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_alt1">
  <p:cSld name="Title slide_alt1">
    <p:bg>
      <p:bgPr>
        <a:solidFill>
          <a:schemeClr val="lt2"/>
        </a:solidFill>
        <a:effectLst/>
      </p:bgPr>
    </p:bg>
    <p:spTree>
      <p:nvGrpSpPr>
        <p:cNvPr id="1" name="Shape 87"/>
        <p:cNvGrpSpPr/>
        <p:nvPr/>
      </p:nvGrpSpPr>
      <p:grpSpPr>
        <a:xfrm>
          <a:off x="0" y="0"/>
          <a:ext cx="0" cy="0"/>
          <a:chOff x="0" y="0"/>
          <a:chExt cx="0" cy="0"/>
        </a:xfrm>
      </p:grpSpPr>
      <p:pic>
        <p:nvPicPr>
          <p:cNvPr id="88" name="Google Shape;88;p14" descr="shutterstock_429987889_edited.jpg"/>
          <p:cNvPicPr preferRelativeResize="0"/>
          <p:nvPr/>
        </p:nvPicPr>
        <p:blipFill rotWithShape="1">
          <a:blip r:embed="rId2">
            <a:alphaModFix/>
          </a:blip>
          <a:srcRect t="21799" b="23591"/>
          <a:stretch/>
        </p:blipFill>
        <p:spPr>
          <a:xfrm>
            <a:off x="0" y="650433"/>
            <a:ext cx="9144000" cy="6207568"/>
          </a:xfrm>
          <a:prstGeom prst="rect">
            <a:avLst/>
          </a:prstGeom>
          <a:noFill/>
          <a:ln>
            <a:noFill/>
          </a:ln>
        </p:spPr>
      </p:pic>
      <p:sp>
        <p:nvSpPr>
          <p:cNvPr id="89" name="Google Shape;89;p14"/>
          <p:cNvSpPr/>
          <p:nvPr/>
        </p:nvSpPr>
        <p:spPr>
          <a:xfrm>
            <a:off x="0" y="0"/>
            <a:ext cx="9144000" cy="650400"/>
          </a:xfrm>
          <a:prstGeom prst="rect">
            <a:avLst/>
          </a:prstGeom>
          <a:solidFill>
            <a:schemeClr val="l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grpSp>
        <p:nvGrpSpPr>
          <p:cNvPr id="90" name="Google Shape;90;p14"/>
          <p:cNvGrpSpPr/>
          <p:nvPr/>
        </p:nvGrpSpPr>
        <p:grpSpPr>
          <a:xfrm>
            <a:off x="830394" y="1588344"/>
            <a:ext cx="745763" cy="61101"/>
            <a:chOff x="4580561" y="2589004"/>
            <a:chExt cx="1064464" cy="25200"/>
          </a:xfrm>
        </p:grpSpPr>
        <p:sp>
          <p:nvSpPr>
            <p:cNvPr id="91" name="Google Shape;91;p1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92" name="Google Shape;92;p1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grpSp>
      <p:sp>
        <p:nvSpPr>
          <p:cNvPr id="93" name="Google Shape;93;p14"/>
          <p:cNvSpPr txBox="1">
            <a:spLocks noGrp="1"/>
          </p:cNvSpPr>
          <p:nvPr>
            <p:ph type="ctrTitle"/>
          </p:nvPr>
        </p:nvSpPr>
        <p:spPr>
          <a:xfrm>
            <a:off x="729450" y="1763267"/>
            <a:ext cx="7688100" cy="2219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2"/>
              </a:buClr>
              <a:buSzPts val="4200"/>
              <a:buNone/>
              <a:defRPr sz="3150">
                <a:solidFill>
                  <a:schemeClr val="dk2"/>
                </a:solidFill>
              </a:defRPr>
            </a:lvl1pPr>
            <a:lvl2pPr lvl="1" rtl="0">
              <a:spcBef>
                <a:spcPts val="0"/>
              </a:spcBef>
              <a:spcAft>
                <a:spcPts val="0"/>
              </a:spcAft>
              <a:buClr>
                <a:schemeClr val="dk2"/>
              </a:buClr>
              <a:buSzPts val="4200"/>
              <a:buNone/>
              <a:defRPr sz="3150">
                <a:solidFill>
                  <a:schemeClr val="dk2"/>
                </a:solidFill>
              </a:defRPr>
            </a:lvl2pPr>
            <a:lvl3pPr lvl="2" rtl="0">
              <a:spcBef>
                <a:spcPts val="0"/>
              </a:spcBef>
              <a:spcAft>
                <a:spcPts val="0"/>
              </a:spcAft>
              <a:buClr>
                <a:schemeClr val="dk2"/>
              </a:buClr>
              <a:buSzPts val="4200"/>
              <a:buNone/>
              <a:defRPr sz="3150">
                <a:solidFill>
                  <a:schemeClr val="dk2"/>
                </a:solidFill>
              </a:defRPr>
            </a:lvl3pPr>
            <a:lvl4pPr lvl="3" rtl="0">
              <a:spcBef>
                <a:spcPts val="0"/>
              </a:spcBef>
              <a:spcAft>
                <a:spcPts val="0"/>
              </a:spcAft>
              <a:buClr>
                <a:schemeClr val="dk2"/>
              </a:buClr>
              <a:buSzPts val="4200"/>
              <a:buNone/>
              <a:defRPr sz="3150">
                <a:solidFill>
                  <a:schemeClr val="dk2"/>
                </a:solidFill>
              </a:defRPr>
            </a:lvl4pPr>
            <a:lvl5pPr lvl="4" rtl="0">
              <a:spcBef>
                <a:spcPts val="0"/>
              </a:spcBef>
              <a:spcAft>
                <a:spcPts val="0"/>
              </a:spcAft>
              <a:buClr>
                <a:schemeClr val="dk2"/>
              </a:buClr>
              <a:buSzPts val="4200"/>
              <a:buNone/>
              <a:defRPr sz="3150">
                <a:solidFill>
                  <a:schemeClr val="dk2"/>
                </a:solidFill>
              </a:defRPr>
            </a:lvl5pPr>
            <a:lvl6pPr lvl="5" rtl="0">
              <a:spcBef>
                <a:spcPts val="0"/>
              </a:spcBef>
              <a:spcAft>
                <a:spcPts val="0"/>
              </a:spcAft>
              <a:buClr>
                <a:schemeClr val="dk2"/>
              </a:buClr>
              <a:buSzPts val="4200"/>
              <a:buNone/>
              <a:defRPr sz="3150">
                <a:solidFill>
                  <a:schemeClr val="dk2"/>
                </a:solidFill>
              </a:defRPr>
            </a:lvl6pPr>
            <a:lvl7pPr lvl="6" rtl="0">
              <a:spcBef>
                <a:spcPts val="0"/>
              </a:spcBef>
              <a:spcAft>
                <a:spcPts val="0"/>
              </a:spcAft>
              <a:buClr>
                <a:schemeClr val="dk2"/>
              </a:buClr>
              <a:buSzPts val="4200"/>
              <a:buNone/>
              <a:defRPr sz="3150">
                <a:solidFill>
                  <a:schemeClr val="dk2"/>
                </a:solidFill>
              </a:defRPr>
            </a:lvl7pPr>
            <a:lvl8pPr lvl="7" rtl="0">
              <a:spcBef>
                <a:spcPts val="0"/>
              </a:spcBef>
              <a:spcAft>
                <a:spcPts val="0"/>
              </a:spcAft>
              <a:buClr>
                <a:schemeClr val="dk2"/>
              </a:buClr>
              <a:buSzPts val="4200"/>
              <a:buNone/>
              <a:defRPr sz="3150">
                <a:solidFill>
                  <a:schemeClr val="dk2"/>
                </a:solidFill>
              </a:defRPr>
            </a:lvl8pPr>
            <a:lvl9pPr lvl="8" rtl="0">
              <a:spcBef>
                <a:spcPts val="0"/>
              </a:spcBef>
              <a:spcAft>
                <a:spcPts val="0"/>
              </a:spcAft>
              <a:buClr>
                <a:schemeClr val="dk2"/>
              </a:buClr>
              <a:buSzPts val="4200"/>
              <a:buNone/>
              <a:defRPr sz="3150">
                <a:solidFill>
                  <a:schemeClr val="dk2"/>
                </a:solidFill>
              </a:defRPr>
            </a:lvl9pPr>
          </a:lstStyle>
          <a:p>
            <a:endParaRPr/>
          </a:p>
        </p:txBody>
      </p:sp>
      <p:sp>
        <p:nvSpPr>
          <p:cNvPr id="94" name="Google Shape;94;p14"/>
          <p:cNvSpPr txBox="1">
            <a:spLocks noGrp="1"/>
          </p:cNvSpPr>
          <p:nvPr>
            <p:ph type="subTitle" idx="1"/>
          </p:nvPr>
        </p:nvSpPr>
        <p:spPr>
          <a:xfrm>
            <a:off x="729627" y="4230533"/>
            <a:ext cx="7688100" cy="721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1200"/>
            </a:lvl1pPr>
            <a:lvl2pPr lvl="1" rtl="0">
              <a:lnSpc>
                <a:spcPct val="100000"/>
              </a:lnSpc>
              <a:spcBef>
                <a:spcPts val="0"/>
              </a:spcBef>
              <a:spcAft>
                <a:spcPts val="0"/>
              </a:spcAft>
              <a:buSzPts val="1600"/>
              <a:buNone/>
              <a:defRPr sz="1200"/>
            </a:lvl2pPr>
            <a:lvl3pPr lvl="2" rtl="0">
              <a:lnSpc>
                <a:spcPct val="100000"/>
              </a:lnSpc>
              <a:spcBef>
                <a:spcPts val="0"/>
              </a:spcBef>
              <a:spcAft>
                <a:spcPts val="0"/>
              </a:spcAft>
              <a:buSzPts val="1600"/>
              <a:buNone/>
              <a:defRPr sz="1200"/>
            </a:lvl3pPr>
            <a:lvl4pPr lvl="3" rtl="0">
              <a:lnSpc>
                <a:spcPct val="100000"/>
              </a:lnSpc>
              <a:spcBef>
                <a:spcPts val="0"/>
              </a:spcBef>
              <a:spcAft>
                <a:spcPts val="0"/>
              </a:spcAft>
              <a:buSzPts val="1600"/>
              <a:buNone/>
              <a:defRPr sz="1200"/>
            </a:lvl4pPr>
            <a:lvl5pPr lvl="4" rtl="0">
              <a:lnSpc>
                <a:spcPct val="100000"/>
              </a:lnSpc>
              <a:spcBef>
                <a:spcPts val="0"/>
              </a:spcBef>
              <a:spcAft>
                <a:spcPts val="0"/>
              </a:spcAft>
              <a:buSzPts val="1600"/>
              <a:buNone/>
              <a:defRPr sz="1200"/>
            </a:lvl5pPr>
            <a:lvl6pPr lvl="5" rtl="0">
              <a:lnSpc>
                <a:spcPct val="100000"/>
              </a:lnSpc>
              <a:spcBef>
                <a:spcPts val="0"/>
              </a:spcBef>
              <a:spcAft>
                <a:spcPts val="0"/>
              </a:spcAft>
              <a:buSzPts val="1600"/>
              <a:buNone/>
              <a:defRPr sz="1200"/>
            </a:lvl6pPr>
            <a:lvl7pPr lvl="6" rtl="0">
              <a:lnSpc>
                <a:spcPct val="100000"/>
              </a:lnSpc>
              <a:spcBef>
                <a:spcPts val="0"/>
              </a:spcBef>
              <a:spcAft>
                <a:spcPts val="0"/>
              </a:spcAft>
              <a:buSzPts val="1600"/>
              <a:buNone/>
              <a:defRPr sz="1200"/>
            </a:lvl7pPr>
            <a:lvl8pPr lvl="7" rtl="0">
              <a:lnSpc>
                <a:spcPct val="100000"/>
              </a:lnSpc>
              <a:spcBef>
                <a:spcPts val="0"/>
              </a:spcBef>
              <a:spcAft>
                <a:spcPts val="0"/>
              </a:spcAft>
              <a:buSzPts val="1600"/>
              <a:buNone/>
              <a:defRPr sz="1200"/>
            </a:lvl8pPr>
            <a:lvl9pPr lvl="8" rtl="0">
              <a:lnSpc>
                <a:spcPct val="100000"/>
              </a:lnSpc>
              <a:spcBef>
                <a:spcPts val="0"/>
              </a:spcBef>
              <a:spcAft>
                <a:spcPts val="0"/>
              </a:spcAft>
              <a:buSzPts val="1600"/>
              <a:buNone/>
              <a:defRPr sz="1200"/>
            </a:lvl9pPr>
          </a:lstStyle>
          <a:p>
            <a:endParaRPr/>
          </a:p>
        </p:txBody>
      </p:sp>
      <p:sp>
        <p:nvSpPr>
          <p:cNvPr id="95" name="Google Shape;95;p14"/>
          <p:cNvSpPr txBox="1">
            <a:spLocks noGrp="1"/>
          </p:cNvSpPr>
          <p:nvPr>
            <p:ph type="sldNum" idx="12"/>
          </p:nvPr>
        </p:nvSpPr>
        <p:spPr>
          <a:xfrm>
            <a:off x="8536302" y="6333135"/>
            <a:ext cx="5487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96" name="Google Shape;96;p14">
            <a:hlinkClick r:id="" action="ppaction://noaction"/>
          </p:cNvPr>
          <p:cNvSpPr/>
          <p:nvPr/>
        </p:nvSpPr>
        <p:spPr>
          <a:xfrm>
            <a:off x="8280450" y="0"/>
            <a:ext cx="863400" cy="605600"/>
          </a:xfrm>
          <a:prstGeom prst="rect">
            <a:avLst/>
          </a:prstGeom>
          <a:solidFill>
            <a:srgbClr val="FFFFFF"/>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cxnSp>
        <p:nvCxnSpPr>
          <p:cNvPr id="97" name="Google Shape;97;p14">
            <a:hlinkClick r:id="" action="ppaction://noaction"/>
          </p:cNvPr>
          <p:cNvCxnSpPr/>
          <p:nvPr/>
        </p:nvCxnSpPr>
        <p:spPr>
          <a:xfrm>
            <a:off x="8598817" y="288467"/>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98" name="Google Shape;98;p14">
            <a:hlinkClick r:id="" action="ppaction://noaction"/>
          </p:cNvPr>
          <p:cNvCxnSpPr/>
          <p:nvPr/>
        </p:nvCxnSpPr>
        <p:spPr>
          <a:xfrm>
            <a:off x="8598817" y="333517"/>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99" name="Google Shape;99;p14">
            <a:hlinkClick r:id="" action="ppaction://noaction"/>
          </p:cNvPr>
          <p:cNvCxnSpPr/>
          <p:nvPr/>
        </p:nvCxnSpPr>
        <p:spPr>
          <a:xfrm>
            <a:off x="8598817" y="378567"/>
            <a:ext cx="216300" cy="0"/>
          </a:xfrm>
          <a:prstGeom prst="straightConnector1">
            <a:avLst/>
          </a:prstGeom>
          <a:noFill/>
          <a:ln w="9525" cap="flat" cmpd="sng">
            <a:solidFill>
              <a:srgbClr val="B7B7B7"/>
            </a:solidFill>
            <a:prstDash val="solid"/>
            <a:round/>
            <a:headEnd type="none" w="med" len="med"/>
            <a:tailEnd type="none" w="med" len="med"/>
          </a:ln>
        </p:spPr>
      </p:cxnSp>
    </p:spTree>
    <p:extLst>
      <p:ext uri="{BB962C8B-B14F-4D97-AF65-F5344CB8AC3E}">
        <p14:creationId xmlns:p14="http://schemas.microsoft.com/office/powerpoint/2010/main" val="32295842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6061C-65DB-66C0-3234-69E5B505FDD7}"/>
              </a:ext>
            </a:extLst>
          </p:cNvPr>
          <p:cNvSpPr>
            <a:spLocks noGrp="1"/>
          </p:cNvSpPr>
          <p:nvPr>
            <p:ph type="title"/>
          </p:nvPr>
        </p:nvSpPr>
        <p:spPr>
          <a:xfrm>
            <a:off x="414337" y="136527"/>
            <a:ext cx="8518208" cy="1006475"/>
          </a:xfrm>
        </p:spPr>
        <p:txBody>
          <a:bodyPr/>
          <a:lstStyle>
            <a:lvl1pPr algn="ctr">
              <a:defRPr b="1">
                <a:solidFill>
                  <a:schemeClr val="accent1"/>
                </a:solidFill>
                <a:effectLst>
                  <a:outerShdw blurRad="38100" dist="38100" dir="2700000" algn="tl">
                    <a:srgbClr val="000000">
                      <a:alpha val="43137"/>
                    </a:srgbClr>
                  </a:outerShdw>
                </a:effectLst>
              </a:defRPr>
            </a:lvl1pPr>
          </a:lstStyle>
          <a:p>
            <a:r>
              <a:rPr lang="en-US" dirty="0"/>
              <a:t>Click to edit Master title style</a:t>
            </a:r>
            <a:endParaRPr lang="en-GM" dirty="0"/>
          </a:p>
        </p:txBody>
      </p:sp>
      <p:sp>
        <p:nvSpPr>
          <p:cNvPr id="3" name="Content Placeholder 2">
            <a:extLst>
              <a:ext uri="{FF2B5EF4-FFF2-40B4-BE49-F238E27FC236}">
                <a16:creationId xmlns:a16="http://schemas.microsoft.com/office/drawing/2014/main" id="{AF0FB5B9-6258-2DB0-3072-C8F4922133C0}"/>
              </a:ext>
            </a:extLst>
          </p:cNvPr>
          <p:cNvSpPr>
            <a:spLocks noGrp="1"/>
          </p:cNvSpPr>
          <p:nvPr>
            <p:ph idx="1"/>
          </p:nvPr>
        </p:nvSpPr>
        <p:spPr>
          <a:xfrm>
            <a:off x="414337" y="1460502"/>
            <a:ext cx="8312468" cy="4585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M"/>
          </a:p>
        </p:txBody>
      </p:sp>
      <p:sp>
        <p:nvSpPr>
          <p:cNvPr id="4" name="Date Placeholder 3">
            <a:extLst>
              <a:ext uri="{FF2B5EF4-FFF2-40B4-BE49-F238E27FC236}">
                <a16:creationId xmlns:a16="http://schemas.microsoft.com/office/drawing/2014/main" id="{E4D0DF0E-111B-74BC-B27F-C8E18B1082B2}"/>
              </a:ext>
            </a:extLst>
          </p:cNvPr>
          <p:cNvSpPr>
            <a:spLocks noGrp="1"/>
          </p:cNvSpPr>
          <p:nvPr>
            <p:ph type="dt" sz="half" idx="10"/>
          </p:nvPr>
        </p:nvSpPr>
        <p:spPr/>
        <p:txBody>
          <a:bodyPr/>
          <a:lstStyle/>
          <a:p>
            <a:r>
              <a:rPr lang="en-US" dirty="0"/>
              <a:t>Malaria Surveillance Guideline 2022</a:t>
            </a:r>
            <a:endParaRPr lang="en-GM" dirty="0"/>
          </a:p>
        </p:txBody>
      </p:sp>
      <p:sp>
        <p:nvSpPr>
          <p:cNvPr id="5" name="Footer Placeholder 4">
            <a:extLst>
              <a:ext uri="{FF2B5EF4-FFF2-40B4-BE49-F238E27FC236}">
                <a16:creationId xmlns:a16="http://schemas.microsoft.com/office/drawing/2014/main" id="{C7FF338D-0EDD-476B-38A8-B5BE3DD86347}"/>
              </a:ext>
            </a:extLst>
          </p:cNvPr>
          <p:cNvSpPr>
            <a:spLocks noGrp="1"/>
          </p:cNvSpPr>
          <p:nvPr>
            <p:ph type="ftr" sz="quarter" idx="11"/>
          </p:nvPr>
        </p:nvSpPr>
        <p:spPr/>
        <p:txBody>
          <a:bodyPr/>
          <a:lstStyle/>
          <a:p>
            <a:endParaRPr lang="en-GM"/>
          </a:p>
        </p:txBody>
      </p:sp>
      <p:sp>
        <p:nvSpPr>
          <p:cNvPr id="6" name="Slide Number Placeholder 5">
            <a:extLst>
              <a:ext uri="{FF2B5EF4-FFF2-40B4-BE49-F238E27FC236}">
                <a16:creationId xmlns:a16="http://schemas.microsoft.com/office/drawing/2014/main" id="{FBA23B23-B670-931F-7A58-6943EE19E573}"/>
              </a:ext>
            </a:extLst>
          </p:cNvPr>
          <p:cNvSpPr>
            <a:spLocks noGrp="1"/>
          </p:cNvSpPr>
          <p:nvPr>
            <p:ph type="sldNum" sz="quarter" idx="12"/>
          </p:nvPr>
        </p:nvSpPr>
        <p:spPr/>
        <p:txBody>
          <a:bodyPr/>
          <a:lstStyle/>
          <a:p>
            <a:fld id="{09282377-4DA3-43A4-A84A-899EB681ECAF}" type="slidenum">
              <a:rPr lang="en-GM" smtClean="0"/>
              <a:t>‹#›</a:t>
            </a:fld>
            <a:endParaRPr lang="en-GM"/>
          </a:p>
        </p:txBody>
      </p:sp>
    </p:spTree>
    <p:extLst>
      <p:ext uri="{BB962C8B-B14F-4D97-AF65-F5344CB8AC3E}">
        <p14:creationId xmlns:p14="http://schemas.microsoft.com/office/powerpoint/2010/main" val="14746846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6098379" y="8"/>
            <a:ext cx="3045625" cy="2707427"/>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6" name="Google Shape;16;p2"/>
          <p:cNvSpPr txBox="1">
            <a:spLocks noGrp="1"/>
          </p:cNvSpPr>
          <p:nvPr>
            <p:ph type="ctrTitle"/>
          </p:nvPr>
        </p:nvSpPr>
        <p:spPr>
          <a:xfrm>
            <a:off x="598100" y="2366963"/>
            <a:ext cx="8222100" cy="11184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17" name="Google Shape;17;p2"/>
          <p:cNvSpPr txBox="1">
            <a:spLocks noGrp="1"/>
          </p:cNvSpPr>
          <p:nvPr>
            <p:ph type="subTitle" idx="1"/>
          </p:nvPr>
        </p:nvSpPr>
        <p:spPr>
          <a:xfrm>
            <a:off x="598088" y="3621217"/>
            <a:ext cx="8222100" cy="577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Google Shape;18;p2"/>
          <p:cNvSpPr txBox="1">
            <a:spLocks noGrp="1"/>
          </p:cNvSpPr>
          <p:nvPr>
            <p:ph type="sldNum" idx="12"/>
          </p:nvPr>
        </p:nvSpPr>
        <p:spPr>
          <a:xfrm>
            <a:off x="8460431" y="6201587"/>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748155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6098379" y="8"/>
            <a:ext cx="3045625" cy="2707427"/>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 name="Google Shape;26;p3"/>
          <p:cNvSpPr txBox="1">
            <a:spLocks noGrp="1"/>
          </p:cNvSpPr>
          <p:nvPr>
            <p:ph type="title"/>
          </p:nvPr>
        </p:nvSpPr>
        <p:spPr>
          <a:xfrm>
            <a:off x="598100" y="2869796"/>
            <a:ext cx="8222100" cy="11184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27" name="Google Shape;27;p3"/>
          <p:cNvSpPr txBox="1">
            <a:spLocks noGrp="1"/>
          </p:cNvSpPr>
          <p:nvPr>
            <p:ph type="sldNum" idx="12"/>
          </p:nvPr>
        </p:nvSpPr>
        <p:spPr>
          <a:xfrm>
            <a:off x="8460431" y="6201587"/>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307695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
        <p:cNvGrpSpPr/>
        <p:nvPr/>
      </p:nvGrpSpPr>
      <p:grpSpPr>
        <a:xfrm>
          <a:off x="0" y="0"/>
          <a:ext cx="0" cy="0"/>
          <a:chOff x="0" y="0"/>
          <a:chExt cx="0" cy="0"/>
        </a:xfrm>
      </p:grpSpPr>
      <p:grpSp>
        <p:nvGrpSpPr>
          <p:cNvPr id="29" name="Google Shape;29;p4"/>
          <p:cNvGrpSpPr/>
          <p:nvPr/>
        </p:nvGrpSpPr>
        <p:grpSpPr>
          <a:xfrm>
            <a:off x="0" y="5204894"/>
            <a:ext cx="9144000" cy="1653233"/>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5" name="Google Shape;35;p4"/>
          <p:cNvSpPr txBox="1">
            <a:spLocks noGrp="1"/>
          </p:cNvSpPr>
          <p:nvPr>
            <p:ph type="title"/>
          </p:nvPr>
        </p:nvSpPr>
        <p:spPr>
          <a:xfrm>
            <a:off x="311700" y="546667"/>
            <a:ext cx="8520600" cy="810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311700" y="1639833"/>
            <a:ext cx="8520600" cy="4452000"/>
          </a:xfrm>
          <a:prstGeom prst="rect">
            <a:avLst/>
          </a:prstGeom>
        </p:spPr>
        <p:txBody>
          <a:bodyPr spcFirstLastPara="1" wrap="square" lIns="91425" tIns="91425" rIns="91425" bIns="91425" anchor="t" anchorCtr="0">
            <a:normAutofit/>
          </a:bodyPr>
          <a:lstStyle>
            <a:lvl1pPr marL="457189" lvl="0" indent="-342892">
              <a:spcBef>
                <a:spcPts val="0"/>
              </a:spcBef>
              <a:spcAft>
                <a:spcPts val="0"/>
              </a:spcAft>
              <a:buSzPts val="18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37" name="Google Shape;37;p4"/>
          <p:cNvSpPr txBox="1">
            <a:spLocks noGrp="1"/>
          </p:cNvSpPr>
          <p:nvPr>
            <p:ph type="sldNum" idx="12"/>
          </p:nvPr>
        </p:nvSpPr>
        <p:spPr>
          <a:xfrm>
            <a:off x="8460431" y="6201587"/>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74662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2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311700" y="546667"/>
            <a:ext cx="8520600" cy="810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311700" y="1639967"/>
            <a:ext cx="3999900" cy="44520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41" name="Google Shape;41;p5"/>
          <p:cNvSpPr txBox="1">
            <a:spLocks noGrp="1"/>
          </p:cNvSpPr>
          <p:nvPr>
            <p:ph type="body" idx="2"/>
          </p:nvPr>
        </p:nvSpPr>
        <p:spPr>
          <a:xfrm>
            <a:off x="4832400" y="1639967"/>
            <a:ext cx="3999900" cy="44520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42" name="Google Shape;42;p5"/>
          <p:cNvSpPr txBox="1">
            <a:spLocks noGrp="1"/>
          </p:cNvSpPr>
          <p:nvPr>
            <p:ph type="sldNum" idx="12"/>
          </p:nvPr>
        </p:nvSpPr>
        <p:spPr>
          <a:xfrm>
            <a:off x="8460431" y="6201587"/>
            <a:ext cx="548700" cy="5248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693830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311700" y="546667"/>
            <a:ext cx="8520600" cy="810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sldNum" idx="12"/>
          </p:nvPr>
        </p:nvSpPr>
        <p:spPr>
          <a:xfrm>
            <a:off x="8460431" y="6201587"/>
            <a:ext cx="548700" cy="5248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043332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4"/>
        </a:solidFill>
        <a:effectLst/>
      </p:bgPr>
    </p:bg>
    <p:spTree>
      <p:nvGrpSpPr>
        <p:cNvPr id="1" name="Shape 50"/>
        <p:cNvGrpSpPr/>
        <p:nvPr/>
      </p:nvGrpSpPr>
      <p:grpSpPr>
        <a:xfrm>
          <a:off x="0" y="0"/>
          <a:ext cx="0" cy="0"/>
          <a:chOff x="0" y="0"/>
          <a:chExt cx="0" cy="0"/>
        </a:xfrm>
      </p:grpSpPr>
      <p:grpSp>
        <p:nvGrpSpPr>
          <p:cNvPr id="51" name="Google Shape;51;p8"/>
          <p:cNvGrpSpPr/>
          <p:nvPr/>
        </p:nvGrpSpPr>
        <p:grpSpPr>
          <a:xfrm>
            <a:off x="6098379" y="8"/>
            <a:ext cx="3045625" cy="2707427"/>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7" name="Google Shape;57;p8"/>
          <p:cNvSpPr txBox="1">
            <a:spLocks noGrp="1"/>
          </p:cNvSpPr>
          <p:nvPr>
            <p:ph type="title"/>
          </p:nvPr>
        </p:nvSpPr>
        <p:spPr>
          <a:xfrm>
            <a:off x="490250" y="701800"/>
            <a:ext cx="5618700" cy="54544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8" name="Google Shape;58;p8"/>
          <p:cNvSpPr txBox="1">
            <a:spLocks noGrp="1"/>
          </p:cNvSpPr>
          <p:nvPr>
            <p:ph type="sldNum" idx="12"/>
          </p:nvPr>
        </p:nvSpPr>
        <p:spPr>
          <a:xfrm>
            <a:off x="8460431" y="6201587"/>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919690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9"/>
        <p:cNvGrpSpPr/>
        <p:nvPr/>
      </p:nvGrpSpPr>
      <p:grpSpPr>
        <a:xfrm>
          <a:off x="0" y="0"/>
          <a:ext cx="0" cy="0"/>
          <a:chOff x="0" y="0"/>
          <a:chExt cx="0" cy="0"/>
        </a:xfrm>
      </p:grpSpPr>
      <p:sp>
        <p:nvSpPr>
          <p:cNvPr id="60" name="Google Shape;60;p9"/>
          <p:cNvSpPr/>
          <p:nvPr/>
        </p:nvSpPr>
        <p:spPr>
          <a:xfrm>
            <a:off x="4572000" y="-233"/>
            <a:ext cx="4572000" cy="6858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61" name="Google Shape;61;p9"/>
          <p:cNvCxnSpPr/>
          <p:nvPr/>
        </p:nvCxnSpPr>
        <p:spPr>
          <a:xfrm>
            <a:off x="5029675" y="5994000"/>
            <a:ext cx="468300" cy="0"/>
          </a:xfrm>
          <a:prstGeom prst="straightConnector1">
            <a:avLst/>
          </a:prstGeom>
          <a:noFill/>
          <a:ln w="19050" cap="flat" cmpd="sng">
            <a:solidFill>
              <a:schemeClr val="lt1"/>
            </a:solidFill>
            <a:prstDash val="solid"/>
            <a:round/>
            <a:headEnd type="none" w="sm" len="sm"/>
            <a:tailEnd type="none" w="sm" len="sm"/>
          </a:ln>
        </p:spPr>
      </p:cxnSp>
      <p:sp>
        <p:nvSpPr>
          <p:cNvPr id="62" name="Google Shape;62;p9"/>
          <p:cNvSpPr txBox="1">
            <a:spLocks noGrp="1"/>
          </p:cNvSpPr>
          <p:nvPr>
            <p:ph type="title"/>
          </p:nvPr>
        </p:nvSpPr>
        <p:spPr>
          <a:xfrm>
            <a:off x="265500" y="1534800"/>
            <a:ext cx="4045200" cy="20860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3" name="Google Shape;63;p9"/>
          <p:cNvSpPr txBox="1">
            <a:spLocks noGrp="1"/>
          </p:cNvSpPr>
          <p:nvPr>
            <p:ph type="subTitle" idx="1"/>
          </p:nvPr>
        </p:nvSpPr>
        <p:spPr>
          <a:xfrm>
            <a:off x="265500" y="3692001"/>
            <a:ext cx="4045200" cy="16924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4" name="Google Shape;64;p9"/>
          <p:cNvSpPr txBox="1">
            <a:spLocks noGrp="1"/>
          </p:cNvSpPr>
          <p:nvPr>
            <p:ph type="body" idx="2"/>
          </p:nvPr>
        </p:nvSpPr>
        <p:spPr>
          <a:xfrm>
            <a:off x="4939500" y="965600"/>
            <a:ext cx="3837000" cy="4926800"/>
          </a:xfrm>
          <a:prstGeom prst="rect">
            <a:avLst/>
          </a:prstGeom>
        </p:spPr>
        <p:txBody>
          <a:bodyPr spcFirstLastPara="1" wrap="square" lIns="91425" tIns="91425" rIns="91425" bIns="91425" anchor="ctr" anchorCtr="0">
            <a:normAutofit/>
          </a:bodyPr>
          <a:lstStyle>
            <a:lvl1pPr marL="457189" lvl="0" indent="-342892">
              <a:spcBef>
                <a:spcPts val="0"/>
              </a:spcBef>
              <a:spcAft>
                <a:spcPts val="0"/>
              </a:spcAft>
              <a:buClr>
                <a:schemeClr val="lt1"/>
              </a:buClr>
              <a:buSzPts val="1800"/>
              <a:buChar char="●"/>
              <a:defRPr>
                <a:solidFill>
                  <a:schemeClr val="lt1"/>
                </a:solidFill>
              </a:defRPr>
            </a:lvl1pPr>
            <a:lvl2pPr marL="914378" lvl="1" indent="-317492">
              <a:spcBef>
                <a:spcPts val="0"/>
              </a:spcBef>
              <a:spcAft>
                <a:spcPts val="0"/>
              </a:spcAft>
              <a:buClr>
                <a:schemeClr val="lt1"/>
              </a:buClr>
              <a:buSzPts val="1400"/>
              <a:buChar char="○"/>
              <a:defRPr>
                <a:solidFill>
                  <a:schemeClr val="lt1"/>
                </a:solidFill>
              </a:defRPr>
            </a:lvl2pPr>
            <a:lvl3pPr marL="1371566" lvl="2" indent="-317492">
              <a:spcBef>
                <a:spcPts val="0"/>
              </a:spcBef>
              <a:spcAft>
                <a:spcPts val="0"/>
              </a:spcAft>
              <a:buClr>
                <a:schemeClr val="lt1"/>
              </a:buClr>
              <a:buSzPts val="1400"/>
              <a:buChar char="■"/>
              <a:defRPr>
                <a:solidFill>
                  <a:schemeClr val="lt1"/>
                </a:solidFill>
              </a:defRPr>
            </a:lvl3pPr>
            <a:lvl4pPr marL="1828754" lvl="3" indent="-317492">
              <a:spcBef>
                <a:spcPts val="0"/>
              </a:spcBef>
              <a:spcAft>
                <a:spcPts val="0"/>
              </a:spcAft>
              <a:buClr>
                <a:schemeClr val="lt1"/>
              </a:buClr>
              <a:buSzPts val="1400"/>
              <a:buChar char="●"/>
              <a:defRPr>
                <a:solidFill>
                  <a:schemeClr val="lt1"/>
                </a:solidFill>
              </a:defRPr>
            </a:lvl4pPr>
            <a:lvl5pPr marL="2285943" lvl="4" indent="-317492">
              <a:spcBef>
                <a:spcPts val="0"/>
              </a:spcBef>
              <a:spcAft>
                <a:spcPts val="0"/>
              </a:spcAft>
              <a:buClr>
                <a:schemeClr val="lt1"/>
              </a:buClr>
              <a:buSzPts val="1400"/>
              <a:buChar char="○"/>
              <a:defRPr>
                <a:solidFill>
                  <a:schemeClr val="lt1"/>
                </a:solidFill>
              </a:defRPr>
            </a:lvl5pPr>
            <a:lvl6pPr marL="2743132" lvl="5" indent="-317492">
              <a:spcBef>
                <a:spcPts val="0"/>
              </a:spcBef>
              <a:spcAft>
                <a:spcPts val="0"/>
              </a:spcAft>
              <a:buClr>
                <a:schemeClr val="lt1"/>
              </a:buClr>
              <a:buSzPts val="1400"/>
              <a:buChar char="■"/>
              <a:defRPr>
                <a:solidFill>
                  <a:schemeClr val="lt1"/>
                </a:solidFill>
              </a:defRPr>
            </a:lvl6pPr>
            <a:lvl7pPr marL="3200320" lvl="6" indent="-317492">
              <a:spcBef>
                <a:spcPts val="0"/>
              </a:spcBef>
              <a:spcAft>
                <a:spcPts val="0"/>
              </a:spcAft>
              <a:buClr>
                <a:schemeClr val="lt1"/>
              </a:buClr>
              <a:buSzPts val="1400"/>
              <a:buChar char="●"/>
              <a:defRPr>
                <a:solidFill>
                  <a:schemeClr val="lt1"/>
                </a:solidFill>
              </a:defRPr>
            </a:lvl7pPr>
            <a:lvl8pPr marL="3657509" lvl="7" indent="-317492">
              <a:spcBef>
                <a:spcPts val="0"/>
              </a:spcBef>
              <a:spcAft>
                <a:spcPts val="0"/>
              </a:spcAft>
              <a:buClr>
                <a:schemeClr val="lt1"/>
              </a:buClr>
              <a:buSzPts val="1400"/>
              <a:buChar char="○"/>
              <a:defRPr>
                <a:solidFill>
                  <a:schemeClr val="lt1"/>
                </a:solidFill>
              </a:defRPr>
            </a:lvl8pPr>
            <a:lvl9pPr marL="4114697" lvl="8" indent="-317492">
              <a:spcBef>
                <a:spcPts val="0"/>
              </a:spcBef>
              <a:spcAft>
                <a:spcPts val="0"/>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8460431" y="6201587"/>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832833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319500" y="5640767"/>
            <a:ext cx="5998800" cy="798400"/>
          </a:xfrm>
          <a:prstGeom prst="rect">
            <a:avLst/>
          </a:prstGeom>
        </p:spPr>
        <p:txBody>
          <a:bodyPr spcFirstLastPara="1" wrap="square" lIns="91425" tIns="91425" rIns="91425" bIns="91425" anchor="ctr" anchorCtr="0">
            <a:normAutofit/>
          </a:bodyPr>
          <a:lstStyle>
            <a:lvl1pPr marL="457189" lvl="0" indent="-228594">
              <a:lnSpc>
                <a:spcPct val="100000"/>
              </a:lnSpc>
              <a:spcBef>
                <a:spcPts val="0"/>
              </a:spcBef>
              <a:spcAft>
                <a:spcPts val="0"/>
              </a:spcAft>
              <a:buSzPts val="1800"/>
              <a:buNone/>
              <a:defRPr/>
            </a:lvl1pPr>
          </a:lstStyle>
          <a:p>
            <a:endParaRPr/>
          </a:p>
        </p:txBody>
      </p:sp>
      <p:sp>
        <p:nvSpPr>
          <p:cNvPr id="68" name="Google Shape;68;p10"/>
          <p:cNvSpPr txBox="1">
            <a:spLocks noGrp="1"/>
          </p:cNvSpPr>
          <p:nvPr>
            <p:ph type="sldNum" idx="12"/>
          </p:nvPr>
        </p:nvSpPr>
        <p:spPr>
          <a:xfrm>
            <a:off x="8460431" y="6201587"/>
            <a:ext cx="548700" cy="5248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527391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69"/>
        <p:cNvGrpSpPr/>
        <p:nvPr/>
      </p:nvGrpSpPr>
      <p:grpSpPr>
        <a:xfrm>
          <a:off x="0" y="0"/>
          <a:ext cx="0" cy="0"/>
          <a:chOff x="0" y="0"/>
          <a:chExt cx="0" cy="0"/>
        </a:xfrm>
      </p:grpSpPr>
      <p:grpSp>
        <p:nvGrpSpPr>
          <p:cNvPr id="70" name="Google Shape;70;p11"/>
          <p:cNvGrpSpPr/>
          <p:nvPr/>
        </p:nvGrpSpPr>
        <p:grpSpPr>
          <a:xfrm>
            <a:off x="6098379" y="8"/>
            <a:ext cx="3045625" cy="2707427"/>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6" name="Google Shape;76;p11"/>
          <p:cNvSpPr txBox="1">
            <a:spLocks noGrp="1"/>
          </p:cNvSpPr>
          <p:nvPr>
            <p:ph type="title" hasCustomPrompt="1"/>
          </p:nvPr>
        </p:nvSpPr>
        <p:spPr>
          <a:xfrm>
            <a:off x="311700" y="1674733"/>
            <a:ext cx="8520600" cy="27076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a:spLocks noGrp="1"/>
          </p:cNvSpPr>
          <p:nvPr>
            <p:ph type="body" idx="1"/>
          </p:nvPr>
        </p:nvSpPr>
        <p:spPr>
          <a:xfrm>
            <a:off x="311700" y="4492300"/>
            <a:ext cx="8520600" cy="1709200"/>
          </a:xfrm>
          <a:prstGeom prst="rect">
            <a:avLst/>
          </a:prstGeom>
        </p:spPr>
        <p:txBody>
          <a:bodyPr spcFirstLastPara="1" wrap="square" lIns="91425" tIns="91425" rIns="91425" bIns="91425" anchor="t" anchorCtr="0">
            <a:normAutofit/>
          </a:bodyPr>
          <a:lstStyle>
            <a:lvl1pPr marL="457189" lvl="0" indent="-342892" algn="ctr">
              <a:spcBef>
                <a:spcPts val="0"/>
              </a:spcBef>
              <a:spcAft>
                <a:spcPts val="0"/>
              </a:spcAft>
              <a:buClr>
                <a:schemeClr val="lt1"/>
              </a:buClr>
              <a:buSzPts val="1800"/>
              <a:buChar char="●"/>
              <a:defRPr>
                <a:solidFill>
                  <a:schemeClr val="lt1"/>
                </a:solidFill>
              </a:defRPr>
            </a:lvl1pPr>
            <a:lvl2pPr marL="914378" lvl="1" indent="-317492" algn="ctr">
              <a:spcBef>
                <a:spcPts val="0"/>
              </a:spcBef>
              <a:spcAft>
                <a:spcPts val="0"/>
              </a:spcAft>
              <a:buClr>
                <a:schemeClr val="lt1"/>
              </a:buClr>
              <a:buSzPts val="1400"/>
              <a:buChar char="○"/>
              <a:defRPr>
                <a:solidFill>
                  <a:schemeClr val="lt1"/>
                </a:solidFill>
              </a:defRPr>
            </a:lvl2pPr>
            <a:lvl3pPr marL="1371566" lvl="2" indent="-317492" algn="ctr">
              <a:spcBef>
                <a:spcPts val="0"/>
              </a:spcBef>
              <a:spcAft>
                <a:spcPts val="0"/>
              </a:spcAft>
              <a:buClr>
                <a:schemeClr val="lt1"/>
              </a:buClr>
              <a:buSzPts val="1400"/>
              <a:buChar char="■"/>
              <a:defRPr>
                <a:solidFill>
                  <a:schemeClr val="lt1"/>
                </a:solidFill>
              </a:defRPr>
            </a:lvl3pPr>
            <a:lvl4pPr marL="1828754" lvl="3" indent="-317492" algn="ctr">
              <a:spcBef>
                <a:spcPts val="0"/>
              </a:spcBef>
              <a:spcAft>
                <a:spcPts val="0"/>
              </a:spcAft>
              <a:buClr>
                <a:schemeClr val="lt1"/>
              </a:buClr>
              <a:buSzPts val="1400"/>
              <a:buChar char="●"/>
              <a:defRPr>
                <a:solidFill>
                  <a:schemeClr val="lt1"/>
                </a:solidFill>
              </a:defRPr>
            </a:lvl4pPr>
            <a:lvl5pPr marL="2285943" lvl="4" indent="-317492" algn="ctr">
              <a:spcBef>
                <a:spcPts val="0"/>
              </a:spcBef>
              <a:spcAft>
                <a:spcPts val="0"/>
              </a:spcAft>
              <a:buClr>
                <a:schemeClr val="lt1"/>
              </a:buClr>
              <a:buSzPts val="1400"/>
              <a:buChar char="○"/>
              <a:defRPr>
                <a:solidFill>
                  <a:schemeClr val="lt1"/>
                </a:solidFill>
              </a:defRPr>
            </a:lvl5pPr>
            <a:lvl6pPr marL="2743132" lvl="5" indent="-317492" algn="ctr">
              <a:spcBef>
                <a:spcPts val="0"/>
              </a:spcBef>
              <a:spcAft>
                <a:spcPts val="0"/>
              </a:spcAft>
              <a:buClr>
                <a:schemeClr val="lt1"/>
              </a:buClr>
              <a:buSzPts val="1400"/>
              <a:buChar char="■"/>
              <a:defRPr>
                <a:solidFill>
                  <a:schemeClr val="lt1"/>
                </a:solidFill>
              </a:defRPr>
            </a:lvl6pPr>
            <a:lvl7pPr marL="3200320" lvl="6" indent="-317492" algn="ctr">
              <a:spcBef>
                <a:spcPts val="0"/>
              </a:spcBef>
              <a:spcAft>
                <a:spcPts val="0"/>
              </a:spcAft>
              <a:buClr>
                <a:schemeClr val="lt1"/>
              </a:buClr>
              <a:buSzPts val="1400"/>
              <a:buChar char="●"/>
              <a:defRPr>
                <a:solidFill>
                  <a:schemeClr val="lt1"/>
                </a:solidFill>
              </a:defRPr>
            </a:lvl7pPr>
            <a:lvl8pPr marL="3657509" lvl="7" indent="-317492" algn="ctr">
              <a:spcBef>
                <a:spcPts val="0"/>
              </a:spcBef>
              <a:spcAft>
                <a:spcPts val="0"/>
              </a:spcAft>
              <a:buClr>
                <a:schemeClr val="lt1"/>
              </a:buClr>
              <a:buSzPts val="1400"/>
              <a:buChar char="○"/>
              <a:defRPr>
                <a:solidFill>
                  <a:schemeClr val="lt1"/>
                </a:solidFill>
              </a:defRPr>
            </a:lvl8pPr>
            <a:lvl9pPr marL="4114697" lvl="8" indent="-317492" algn="ctr">
              <a:spcBef>
                <a:spcPts val="0"/>
              </a:spcBef>
              <a:spcAft>
                <a:spcPts val="0"/>
              </a:spcAft>
              <a:buClr>
                <a:schemeClr val="lt1"/>
              </a:buClr>
              <a:buSzPts val="1400"/>
              <a:buChar char="■"/>
              <a:defRPr>
                <a:solidFill>
                  <a:schemeClr val="lt1"/>
                </a:solidFill>
              </a:defRPr>
            </a:lvl9pPr>
          </a:lstStyle>
          <a:p>
            <a:endParaRPr/>
          </a:p>
        </p:txBody>
      </p:sp>
      <p:sp>
        <p:nvSpPr>
          <p:cNvPr id="78" name="Google Shape;78;p11"/>
          <p:cNvSpPr txBox="1">
            <a:spLocks noGrp="1"/>
          </p:cNvSpPr>
          <p:nvPr>
            <p:ph type="sldNum" idx="12"/>
          </p:nvPr>
        </p:nvSpPr>
        <p:spPr>
          <a:xfrm>
            <a:off x="8460431" y="6201587"/>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842613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8460431" y="6201587"/>
            <a:ext cx="548700" cy="5248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503715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OC">
  <p:cSld name="TOC">
    <p:bg>
      <p:bgPr>
        <a:solidFill>
          <a:schemeClr val="dk1"/>
        </a:solidFill>
        <a:effectLst/>
      </p:bgPr>
    </p:bg>
    <p:spTree>
      <p:nvGrpSpPr>
        <p:cNvPr id="1" name="Shape 81"/>
        <p:cNvGrpSpPr/>
        <p:nvPr/>
      </p:nvGrpSpPr>
      <p:grpSpPr>
        <a:xfrm>
          <a:off x="0" y="0"/>
          <a:ext cx="0" cy="0"/>
          <a:chOff x="0" y="0"/>
          <a:chExt cx="0" cy="0"/>
        </a:xfrm>
      </p:grpSpPr>
      <p:sp>
        <p:nvSpPr>
          <p:cNvPr id="82" name="Google Shape;82;p13"/>
          <p:cNvSpPr txBox="1">
            <a:spLocks noGrp="1"/>
          </p:cNvSpPr>
          <p:nvPr>
            <p:ph type="title"/>
          </p:nvPr>
        </p:nvSpPr>
        <p:spPr>
          <a:xfrm>
            <a:off x="1308150" y="1758200"/>
            <a:ext cx="7110000" cy="7136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a:endParaRPr/>
          </a:p>
        </p:txBody>
      </p:sp>
      <p:sp>
        <p:nvSpPr>
          <p:cNvPr id="83" name="Google Shape;83;p13"/>
          <p:cNvSpPr txBox="1">
            <a:spLocks noGrp="1"/>
          </p:cNvSpPr>
          <p:nvPr>
            <p:ph type="sldNum" idx="12"/>
          </p:nvPr>
        </p:nvSpPr>
        <p:spPr>
          <a:xfrm>
            <a:off x="8536302" y="6333135"/>
            <a:ext cx="548700" cy="5248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
        <p:nvSpPr>
          <p:cNvPr id="84" name="Google Shape;84;p13"/>
          <p:cNvSpPr txBox="1"/>
          <p:nvPr/>
        </p:nvSpPr>
        <p:spPr>
          <a:xfrm>
            <a:off x="226550" y="104667"/>
            <a:ext cx="998100" cy="429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
                <a:solidFill>
                  <a:srgbClr val="FFFFFF"/>
                </a:solidFill>
                <a:latin typeface="Raleway"/>
                <a:ea typeface="Raleway"/>
                <a:cs typeface="Raleway"/>
                <a:sym typeface="Raleway"/>
              </a:rPr>
              <a:t>Confidential</a:t>
            </a:r>
            <a:endParaRPr sz="600" b="1">
              <a:solidFill>
                <a:srgbClr val="FFFFFF"/>
              </a:solidFill>
              <a:latin typeface="Raleway"/>
              <a:ea typeface="Raleway"/>
              <a:cs typeface="Raleway"/>
              <a:sym typeface="Raleway"/>
            </a:endParaRPr>
          </a:p>
        </p:txBody>
      </p:sp>
      <p:sp>
        <p:nvSpPr>
          <p:cNvPr id="85" name="Google Shape;85;p13"/>
          <p:cNvSpPr txBox="1"/>
          <p:nvPr/>
        </p:nvSpPr>
        <p:spPr>
          <a:xfrm>
            <a:off x="1296767" y="104667"/>
            <a:ext cx="2100600" cy="429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
                <a:solidFill>
                  <a:srgbClr val="FFFFFF"/>
                </a:solidFill>
                <a:latin typeface="Raleway"/>
                <a:ea typeface="Raleway"/>
                <a:cs typeface="Raleway"/>
                <a:sym typeface="Raleway"/>
              </a:rPr>
              <a:t>Customized for </a:t>
            </a:r>
            <a:r>
              <a:rPr lang="en" sz="600" b="1">
                <a:solidFill>
                  <a:srgbClr val="FFFFFF"/>
                </a:solidFill>
                <a:latin typeface="Raleway"/>
                <a:ea typeface="Raleway"/>
                <a:cs typeface="Raleway"/>
                <a:sym typeface="Raleway"/>
              </a:rPr>
              <a:t>Lorem Ipsum LLC</a:t>
            </a:r>
            <a:endParaRPr sz="600">
              <a:solidFill>
                <a:srgbClr val="FFFFFF"/>
              </a:solidFill>
              <a:latin typeface="Raleway"/>
              <a:ea typeface="Raleway"/>
              <a:cs typeface="Raleway"/>
              <a:sym typeface="Raleway"/>
            </a:endParaRPr>
          </a:p>
        </p:txBody>
      </p:sp>
      <p:sp>
        <p:nvSpPr>
          <p:cNvPr id="86" name="Google Shape;86;p13"/>
          <p:cNvSpPr txBox="1"/>
          <p:nvPr/>
        </p:nvSpPr>
        <p:spPr>
          <a:xfrm>
            <a:off x="8213935" y="104667"/>
            <a:ext cx="705900" cy="429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600">
                <a:solidFill>
                  <a:srgbClr val="FFFFFF"/>
                </a:solidFill>
                <a:latin typeface="Raleway"/>
                <a:ea typeface="Raleway"/>
                <a:cs typeface="Raleway"/>
                <a:sym typeface="Raleway"/>
              </a:rPr>
              <a:t>Version 1.0</a:t>
            </a:r>
            <a:endParaRPr sz="600" b="1">
              <a:solidFill>
                <a:srgbClr val="FFFFFF"/>
              </a:solidFill>
              <a:latin typeface="Raleway"/>
              <a:ea typeface="Raleway"/>
              <a:cs typeface="Raleway"/>
              <a:sym typeface="Raleway"/>
            </a:endParaRPr>
          </a:p>
        </p:txBody>
      </p:sp>
    </p:spTree>
    <p:extLst>
      <p:ext uri="{BB962C8B-B14F-4D97-AF65-F5344CB8AC3E}">
        <p14:creationId xmlns:p14="http://schemas.microsoft.com/office/powerpoint/2010/main" val="2619826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_alt1">
  <p:cSld name="Title slide_alt1">
    <p:bg>
      <p:bgPr>
        <a:solidFill>
          <a:schemeClr val="lt2"/>
        </a:solidFill>
        <a:effectLst/>
      </p:bgPr>
    </p:bg>
    <p:spTree>
      <p:nvGrpSpPr>
        <p:cNvPr id="1" name="Shape 87"/>
        <p:cNvGrpSpPr/>
        <p:nvPr/>
      </p:nvGrpSpPr>
      <p:grpSpPr>
        <a:xfrm>
          <a:off x="0" y="0"/>
          <a:ext cx="0" cy="0"/>
          <a:chOff x="0" y="0"/>
          <a:chExt cx="0" cy="0"/>
        </a:xfrm>
      </p:grpSpPr>
      <p:pic>
        <p:nvPicPr>
          <p:cNvPr id="88" name="Google Shape;88;p14" descr="shutterstock_429987889_edited.jpg"/>
          <p:cNvPicPr preferRelativeResize="0"/>
          <p:nvPr/>
        </p:nvPicPr>
        <p:blipFill rotWithShape="1">
          <a:blip r:embed="rId2">
            <a:alphaModFix/>
          </a:blip>
          <a:srcRect t="21799" b="23591"/>
          <a:stretch/>
        </p:blipFill>
        <p:spPr>
          <a:xfrm>
            <a:off x="0" y="650433"/>
            <a:ext cx="9144000" cy="6207568"/>
          </a:xfrm>
          <a:prstGeom prst="rect">
            <a:avLst/>
          </a:prstGeom>
          <a:noFill/>
          <a:ln>
            <a:noFill/>
          </a:ln>
        </p:spPr>
      </p:pic>
      <p:sp>
        <p:nvSpPr>
          <p:cNvPr id="89" name="Google Shape;89;p14"/>
          <p:cNvSpPr/>
          <p:nvPr/>
        </p:nvSpPr>
        <p:spPr>
          <a:xfrm>
            <a:off x="0" y="0"/>
            <a:ext cx="9144000" cy="650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90" name="Google Shape;90;p14"/>
          <p:cNvGrpSpPr/>
          <p:nvPr/>
        </p:nvGrpSpPr>
        <p:grpSpPr>
          <a:xfrm>
            <a:off x="830393" y="1588343"/>
            <a:ext cx="745763" cy="61101"/>
            <a:chOff x="4580561" y="2589004"/>
            <a:chExt cx="1064464" cy="25200"/>
          </a:xfrm>
        </p:grpSpPr>
        <p:sp>
          <p:nvSpPr>
            <p:cNvPr id="91" name="Google Shape;91;p1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1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93" name="Google Shape;93;p14"/>
          <p:cNvSpPr txBox="1">
            <a:spLocks noGrp="1"/>
          </p:cNvSpPr>
          <p:nvPr>
            <p:ph type="ctrTitle"/>
          </p:nvPr>
        </p:nvSpPr>
        <p:spPr>
          <a:xfrm>
            <a:off x="729450" y="1763267"/>
            <a:ext cx="7688100" cy="2219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94" name="Google Shape;94;p14"/>
          <p:cNvSpPr txBox="1">
            <a:spLocks noGrp="1"/>
          </p:cNvSpPr>
          <p:nvPr>
            <p:ph type="subTitle" idx="1"/>
          </p:nvPr>
        </p:nvSpPr>
        <p:spPr>
          <a:xfrm>
            <a:off x="729627" y="4230533"/>
            <a:ext cx="7688100" cy="721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95" name="Google Shape;95;p14"/>
          <p:cNvSpPr txBox="1">
            <a:spLocks noGrp="1"/>
          </p:cNvSpPr>
          <p:nvPr>
            <p:ph type="sldNum" idx="12"/>
          </p:nvPr>
        </p:nvSpPr>
        <p:spPr>
          <a:xfrm>
            <a:off x="8536302" y="6333135"/>
            <a:ext cx="5487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96" name="Google Shape;96;p14">
            <a:hlinkClick r:id="" action="ppaction://noaction"/>
          </p:cNvPr>
          <p:cNvSpPr/>
          <p:nvPr/>
        </p:nvSpPr>
        <p:spPr>
          <a:xfrm>
            <a:off x="8280450" y="0"/>
            <a:ext cx="863400" cy="605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cxnSp>
        <p:nvCxnSpPr>
          <p:cNvPr id="97" name="Google Shape;97;p14">
            <a:hlinkClick r:id="" action="ppaction://noaction"/>
          </p:cNvPr>
          <p:cNvCxnSpPr/>
          <p:nvPr/>
        </p:nvCxnSpPr>
        <p:spPr>
          <a:xfrm>
            <a:off x="8598817" y="288467"/>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98" name="Google Shape;98;p14">
            <a:hlinkClick r:id="" action="ppaction://noaction"/>
          </p:cNvPr>
          <p:cNvCxnSpPr/>
          <p:nvPr/>
        </p:nvCxnSpPr>
        <p:spPr>
          <a:xfrm>
            <a:off x="8598817" y="333517"/>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99" name="Google Shape;99;p14">
            <a:hlinkClick r:id="" action="ppaction://noaction"/>
          </p:cNvPr>
          <p:cNvCxnSpPr/>
          <p:nvPr/>
        </p:nvCxnSpPr>
        <p:spPr>
          <a:xfrm>
            <a:off x="8598817" y="378567"/>
            <a:ext cx="216300" cy="0"/>
          </a:xfrm>
          <a:prstGeom prst="straightConnector1">
            <a:avLst/>
          </a:prstGeom>
          <a:noFill/>
          <a:ln w="9525" cap="flat" cmpd="sng">
            <a:solidFill>
              <a:srgbClr val="B7B7B7"/>
            </a:solidFill>
            <a:prstDash val="solid"/>
            <a:round/>
            <a:headEnd type="none" w="med" len="med"/>
            <a:tailEnd type="none" w="med" len="med"/>
          </a:ln>
        </p:spPr>
      </p:cxnSp>
    </p:spTree>
    <p:extLst>
      <p:ext uri="{BB962C8B-B14F-4D97-AF65-F5344CB8AC3E}">
        <p14:creationId xmlns:p14="http://schemas.microsoft.com/office/powerpoint/2010/main" val="16139361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71040" y="1052215"/>
            <a:ext cx="6426237" cy="2238375"/>
          </a:xfrm>
        </p:spPr>
        <p:txBody>
          <a:bodyPr anchor="b"/>
          <a:lstStyle>
            <a:lvl1pPr algn="ctr">
              <a:defRPr sz="4217"/>
            </a:lvl1pPr>
          </a:lstStyle>
          <a:p>
            <a:r>
              <a:t>Title</a:t>
            </a:r>
          </a:p>
        </p:txBody>
      </p:sp>
      <p:sp>
        <p:nvSpPr>
          <p:cNvPr id="3" name="Subtitle 2"/>
          <p:cNvSpPr>
            <a:spLocks noGrp="1"/>
          </p:cNvSpPr>
          <p:nvPr>
            <p:ph type="subTitle" idx="1"/>
          </p:nvPr>
        </p:nvSpPr>
        <p:spPr>
          <a:xfrm>
            <a:off x="1071040" y="3376911"/>
            <a:ext cx="6426237" cy="1552277"/>
          </a:xfrm>
        </p:spPr>
        <p:txBody>
          <a:bodyPr/>
          <a:lstStyle>
            <a:lvl1pPr marL="0" indent="0" algn="ctr">
              <a:buNone/>
              <a:defRPr sz="1687"/>
            </a:lvl1pPr>
            <a:lvl2pPr marL="321320" indent="0" algn="ctr">
              <a:buNone/>
              <a:defRPr sz="1406"/>
            </a:lvl2pPr>
            <a:lvl3pPr marL="642640" indent="0" algn="ctr">
              <a:buNone/>
              <a:defRPr sz="1265"/>
            </a:lvl3pPr>
            <a:lvl4pPr marL="963960" indent="0" algn="ctr">
              <a:buNone/>
              <a:defRPr sz="1124"/>
            </a:lvl4pPr>
            <a:lvl5pPr marL="1285281" indent="0" algn="ctr">
              <a:buNone/>
              <a:defRPr sz="1124"/>
            </a:lvl5pPr>
            <a:lvl6pPr marL="1606601" indent="0" algn="ctr">
              <a:buNone/>
              <a:defRPr sz="1124"/>
            </a:lvl6pPr>
            <a:lvl7pPr marL="1927921" indent="0" algn="ctr">
              <a:buNone/>
              <a:defRPr sz="1124"/>
            </a:lvl7pPr>
            <a:lvl8pPr marL="2249241" indent="0" algn="ctr">
              <a:buNone/>
              <a:defRPr sz="1124"/>
            </a:lvl8pPr>
            <a:lvl9pPr marL="2570561" indent="0" algn="ctr">
              <a:buNone/>
              <a:defRPr sz="1124"/>
            </a:lvl9pPr>
          </a:lstStyle>
          <a:p>
            <a:r>
              <a:t>Subtitle</a:t>
            </a:r>
          </a:p>
        </p:txBody>
      </p:sp>
      <p:sp>
        <p:nvSpPr>
          <p:cNvPr id="4" name="Date placeholder 3"/>
          <p:cNvSpPr>
            <a:spLocks noGrp="1"/>
          </p:cNvSpPr>
          <p:nvPr>
            <p:ph type="dt" sz="half" idx="10"/>
          </p:nvPr>
        </p:nvSpPr>
        <p:spPr/>
        <p:txBody>
          <a:bodyPr/>
          <a:lstStyle/>
          <a:p>
            <a:fld id="{1A2F0B57-8E6A-4005-9EDD-D258F6CC94AB}" type="datetimeFigureOut">
              <a:rPr lang="en-US" smtClean="0"/>
              <a:t>2/27/2024</a:t>
            </a:fld>
            <a:endParaRPr/>
          </a:p>
        </p:txBody>
      </p:sp>
      <p:sp>
        <p:nvSpPr>
          <p:cNvPr id="5" name="Bottom colontitle 4"/>
          <p:cNvSpPr>
            <a:spLocks noGrp="1"/>
          </p:cNvSpPr>
          <p:nvPr>
            <p:ph type="ftr" sz="quarter" idx="11"/>
          </p:nvPr>
        </p:nvSpPr>
        <p:spPr/>
        <p:txBody>
          <a:bodyPr/>
          <a:lstStyle/>
          <a:p>
            <a:endParaRPr/>
          </a:p>
        </p:txBody>
      </p:sp>
      <p:sp>
        <p:nvSpPr>
          <p:cNvPr id="6" name="Slide number 5"/>
          <p:cNvSpPr>
            <a:spLocks noGrp="1"/>
          </p:cNvSpPr>
          <p:nvPr>
            <p:ph type="sldNum" sz="quarter" idx="12"/>
          </p:nvPr>
        </p:nvSpPr>
        <p:spPr/>
        <p:txBody>
          <a:bodyPr/>
          <a:lstStyle/>
          <a:p>
            <a:fld id="{6CB18C70-803E-428A-BAB3-289BE172EF8D}" type="slidenum">
              <a:rPr smtClean="0"/>
              <a:t>‹#›</a:t>
            </a:fld>
            <a:endParaRPr/>
          </a:p>
        </p:txBody>
      </p:sp>
    </p:spTree>
    <p:extLst>
      <p:ext uri="{BB962C8B-B14F-4D97-AF65-F5344CB8AC3E}">
        <p14:creationId xmlns:p14="http://schemas.microsoft.com/office/powerpoint/2010/main" val="4175387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12193534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7628" y="4131469"/>
            <a:ext cx="5462302" cy="1276945"/>
          </a:xfrm>
        </p:spPr>
        <p:txBody>
          <a:bodyPr anchor="t"/>
          <a:lstStyle>
            <a:lvl1pPr algn="l">
              <a:defRPr sz="2811" b="1" cap="all"/>
            </a:lvl1pPr>
          </a:lstStyle>
          <a:p>
            <a:r>
              <a:rPr lang="en-US"/>
              <a:t>Click to edit Master title style</a:t>
            </a:r>
          </a:p>
        </p:txBody>
      </p:sp>
      <p:sp>
        <p:nvSpPr>
          <p:cNvPr id="3" name="Text Placeholder 2"/>
          <p:cNvSpPr>
            <a:spLocks noGrp="1"/>
          </p:cNvSpPr>
          <p:nvPr>
            <p:ph type="body" idx="1"/>
          </p:nvPr>
        </p:nvSpPr>
        <p:spPr>
          <a:xfrm>
            <a:off x="507628" y="2725044"/>
            <a:ext cx="5462302" cy="1406425"/>
          </a:xfrm>
        </p:spPr>
        <p:txBody>
          <a:bodyPr anchor="b"/>
          <a:lstStyle>
            <a:lvl1pPr marL="0" indent="0">
              <a:buNone/>
              <a:defRPr sz="1406">
                <a:solidFill>
                  <a:schemeClr val="tx1">
                    <a:tint val="75000"/>
                  </a:schemeClr>
                </a:solidFill>
              </a:defRPr>
            </a:lvl1pPr>
            <a:lvl2pPr marL="321320" indent="0">
              <a:buNone/>
              <a:defRPr sz="1265">
                <a:solidFill>
                  <a:schemeClr val="tx1">
                    <a:tint val="75000"/>
                  </a:schemeClr>
                </a:solidFill>
              </a:defRPr>
            </a:lvl2pPr>
            <a:lvl3pPr marL="642640" indent="0">
              <a:buNone/>
              <a:defRPr sz="1124">
                <a:solidFill>
                  <a:schemeClr val="tx1">
                    <a:tint val="75000"/>
                  </a:schemeClr>
                </a:solidFill>
              </a:defRPr>
            </a:lvl3pPr>
            <a:lvl4pPr marL="963960" indent="0">
              <a:buNone/>
              <a:defRPr sz="984">
                <a:solidFill>
                  <a:schemeClr val="tx1">
                    <a:tint val="75000"/>
                  </a:schemeClr>
                </a:solidFill>
              </a:defRPr>
            </a:lvl4pPr>
            <a:lvl5pPr marL="1285281" indent="0">
              <a:buNone/>
              <a:defRPr sz="984">
                <a:solidFill>
                  <a:schemeClr val="tx1">
                    <a:tint val="75000"/>
                  </a:schemeClr>
                </a:solidFill>
              </a:defRPr>
            </a:lvl5pPr>
            <a:lvl6pPr marL="1606601" indent="0">
              <a:buNone/>
              <a:defRPr sz="984">
                <a:solidFill>
                  <a:schemeClr val="tx1">
                    <a:tint val="75000"/>
                  </a:schemeClr>
                </a:solidFill>
              </a:defRPr>
            </a:lvl6pPr>
            <a:lvl7pPr marL="1927921" indent="0">
              <a:buNone/>
              <a:defRPr sz="984">
                <a:solidFill>
                  <a:schemeClr val="tx1">
                    <a:tint val="75000"/>
                  </a:schemeClr>
                </a:solidFill>
              </a:defRPr>
            </a:lvl7pPr>
            <a:lvl8pPr marL="2249241" indent="0">
              <a:buNone/>
              <a:defRPr sz="984">
                <a:solidFill>
                  <a:schemeClr val="tx1">
                    <a:tint val="75000"/>
                  </a:schemeClr>
                </a:solidFill>
              </a:defRPr>
            </a:lvl8pPr>
            <a:lvl9pPr marL="2570561" indent="0">
              <a:buNone/>
              <a:defRPr sz="98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532436-246E-C341-8F9A-0B4F34C07184}" type="datetimeFigureOut">
              <a:rPr lang="en-US" smtClean="0"/>
              <a:pPr/>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41529513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312" y="1500188"/>
            <a:ext cx="2838255" cy="4243090"/>
          </a:xfrm>
        </p:spPr>
        <p:txBody>
          <a:bodyPr/>
          <a:lstStyle>
            <a:lvl1pPr>
              <a:defRPr sz="1968"/>
            </a:lvl1pPr>
            <a:lvl2pPr>
              <a:defRPr sz="1687"/>
            </a:lvl2pPr>
            <a:lvl3pPr>
              <a:defRPr sz="1406"/>
            </a:lvl3pPr>
            <a:lvl4pPr>
              <a:defRPr sz="1265"/>
            </a:lvl4pPr>
            <a:lvl5pPr>
              <a:defRPr sz="1265"/>
            </a:lvl5pPr>
            <a:lvl6pPr>
              <a:defRPr sz="1265"/>
            </a:lvl6pPr>
            <a:lvl7pPr>
              <a:defRPr sz="1265"/>
            </a:lvl7pPr>
            <a:lvl8pPr>
              <a:defRPr sz="1265"/>
            </a:lvl8pPr>
            <a:lvl9pPr>
              <a:defRPr sz="12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6670" y="1500188"/>
            <a:ext cx="2838255" cy="4243090"/>
          </a:xfrm>
        </p:spPr>
        <p:txBody>
          <a:bodyPr/>
          <a:lstStyle>
            <a:lvl1pPr>
              <a:defRPr sz="1968"/>
            </a:lvl1pPr>
            <a:lvl2pPr>
              <a:defRPr sz="1687"/>
            </a:lvl2pPr>
            <a:lvl3pPr>
              <a:defRPr sz="1406"/>
            </a:lvl3pPr>
            <a:lvl4pPr>
              <a:defRPr sz="1265"/>
            </a:lvl4pPr>
            <a:lvl5pPr>
              <a:defRPr sz="1265"/>
            </a:lvl5pPr>
            <a:lvl6pPr>
              <a:defRPr sz="1265"/>
            </a:lvl6pPr>
            <a:lvl7pPr>
              <a:defRPr sz="1265"/>
            </a:lvl7pPr>
            <a:lvl8pPr>
              <a:defRPr sz="1265"/>
            </a:lvl8pPr>
            <a:lvl9pPr>
              <a:defRPr sz="12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532436-246E-C341-8F9A-0B4F34C07184}" type="datetimeFigureOut">
              <a:rPr lang="en-US" smtClean="0"/>
              <a:pPr/>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21481323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21312" y="1439168"/>
            <a:ext cx="2839371" cy="599777"/>
          </a:xfrm>
        </p:spPr>
        <p:txBody>
          <a:bodyPr anchor="b"/>
          <a:lstStyle>
            <a:lvl1pPr marL="0" indent="0">
              <a:buNone/>
              <a:defRPr sz="1687" b="1"/>
            </a:lvl1pPr>
            <a:lvl2pPr marL="321320" indent="0">
              <a:buNone/>
              <a:defRPr sz="1406" b="1"/>
            </a:lvl2pPr>
            <a:lvl3pPr marL="642640" indent="0">
              <a:buNone/>
              <a:defRPr sz="1265" b="1"/>
            </a:lvl3pPr>
            <a:lvl4pPr marL="963960" indent="0">
              <a:buNone/>
              <a:defRPr sz="1124" b="1"/>
            </a:lvl4pPr>
            <a:lvl5pPr marL="1285281" indent="0">
              <a:buNone/>
              <a:defRPr sz="1124" b="1"/>
            </a:lvl5pPr>
            <a:lvl6pPr marL="1606601" indent="0">
              <a:buNone/>
              <a:defRPr sz="1124" b="1"/>
            </a:lvl6pPr>
            <a:lvl7pPr marL="1927921" indent="0">
              <a:buNone/>
              <a:defRPr sz="1124" b="1"/>
            </a:lvl7pPr>
            <a:lvl8pPr marL="2249241" indent="0">
              <a:buNone/>
              <a:defRPr sz="1124" b="1"/>
            </a:lvl8pPr>
            <a:lvl9pPr marL="2570561" indent="0">
              <a:buNone/>
              <a:defRPr sz="1124" b="1"/>
            </a:lvl9pPr>
          </a:lstStyle>
          <a:p>
            <a:pPr lvl="0"/>
            <a:r>
              <a:rPr lang="en-US"/>
              <a:t>Click to edit Master text styles</a:t>
            </a:r>
          </a:p>
        </p:txBody>
      </p:sp>
      <p:sp>
        <p:nvSpPr>
          <p:cNvPr id="4" name="Content Placeholder 3"/>
          <p:cNvSpPr>
            <a:spLocks noGrp="1"/>
          </p:cNvSpPr>
          <p:nvPr>
            <p:ph sz="half" idx="2"/>
          </p:nvPr>
        </p:nvSpPr>
        <p:spPr>
          <a:xfrm>
            <a:off x="321312" y="2038945"/>
            <a:ext cx="2839371" cy="3704333"/>
          </a:xfrm>
        </p:spPr>
        <p:txBody>
          <a:bodyPr/>
          <a:lstStyle>
            <a:lvl1pPr>
              <a:defRPr sz="1687"/>
            </a:lvl1pPr>
            <a:lvl2pPr>
              <a:defRPr sz="1406"/>
            </a:lvl2pPr>
            <a:lvl3pPr>
              <a:defRPr sz="1265"/>
            </a:lvl3pPr>
            <a:lvl4pPr>
              <a:defRPr sz="1124"/>
            </a:lvl4pPr>
            <a:lvl5pPr>
              <a:defRPr sz="1124"/>
            </a:lvl5pPr>
            <a:lvl6pPr>
              <a:defRPr sz="1124"/>
            </a:lvl6pPr>
            <a:lvl7pPr>
              <a:defRPr sz="1124"/>
            </a:lvl7pPr>
            <a:lvl8pPr>
              <a:defRPr sz="1124"/>
            </a:lvl8pPr>
            <a:lvl9pPr>
              <a:defRPr sz="11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264440" y="1439168"/>
            <a:ext cx="2840486" cy="599777"/>
          </a:xfrm>
        </p:spPr>
        <p:txBody>
          <a:bodyPr anchor="b"/>
          <a:lstStyle>
            <a:lvl1pPr marL="0" indent="0">
              <a:buNone/>
              <a:defRPr sz="1687" b="1"/>
            </a:lvl1pPr>
            <a:lvl2pPr marL="321320" indent="0">
              <a:buNone/>
              <a:defRPr sz="1406" b="1"/>
            </a:lvl2pPr>
            <a:lvl3pPr marL="642640" indent="0">
              <a:buNone/>
              <a:defRPr sz="1265" b="1"/>
            </a:lvl3pPr>
            <a:lvl4pPr marL="963960" indent="0">
              <a:buNone/>
              <a:defRPr sz="1124" b="1"/>
            </a:lvl4pPr>
            <a:lvl5pPr marL="1285281" indent="0">
              <a:buNone/>
              <a:defRPr sz="1124" b="1"/>
            </a:lvl5pPr>
            <a:lvl6pPr marL="1606601" indent="0">
              <a:buNone/>
              <a:defRPr sz="1124" b="1"/>
            </a:lvl6pPr>
            <a:lvl7pPr marL="1927921" indent="0">
              <a:buNone/>
              <a:defRPr sz="1124" b="1"/>
            </a:lvl7pPr>
            <a:lvl8pPr marL="2249241" indent="0">
              <a:buNone/>
              <a:defRPr sz="1124" b="1"/>
            </a:lvl8pPr>
            <a:lvl9pPr marL="2570561" indent="0">
              <a:buNone/>
              <a:defRPr sz="1124" b="1"/>
            </a:lvl9pPr>
          </a:lstStyle>
          <a:p>
            <a:pPr lvl="0"/>
            <a:r>
              <a:rPr lang="en-US"/>
              <a:t>Click to edit Master text styles</a:t>
            </a:r>
          </a:p>
        </p:txBody>
      </p:sp>
      <p:sp>
        <p:nvSpPr>
          <p:cNvPr id="6" name="Content Placeholder 5"/>
          <p:cNvSpPr>
            <a:spLocks noGrp="1"/>
          </p:cNvSpPr>
          <p:nvPr>
            <p:ph sz="quarter" idx="4"/>
          </p:nvPr>
        </p:nvSpPr>
        <p:spPr>
          <a:xfrm>
            <a:off x="3264440" y="2038945"/>
            <a:ext cx="2840486" cy="3704333"/>
          </a:xfrm>
        </p:spPr>
        <p:txBody>
          <a:bodyPr/>
          <a:lstStyle>
            <a:lvl1pPr>
              <a:defRPr sz="1687"/>
            </a:lvl1pPr>
            <a:lvl2pPr>
              <a:defRPr sz="1406"/>
            </a:lvl2pPr>
            <a:lvl3pPr>
              <a:defRPr sz="1265"/>
            </a:lvl3pPr>
            <a:lvl4pPr>
              <a:defRPr sz="1124"/>
            </a:lvl4pPr>
            <a:lvl5pPr>
              <a:defRPr sz="1124"/>
            </a:lvl5pPr>
            <a:lvl6pPr>
              <a:defRPr sz="1124"/>
            </a:lvl6pPr>
            <a:lvl7pPr>
              <a:defRPr sz="1124"/>
            </a:lvl7pPr>
            <a:lvl8pPr>
              <a:defRPr sz="1124"/>
            </a:lvl8pPr>
            <a:lvl9pPr>
              <a:defRPr sz="11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532436-246E-C341-8F9A-0B4F34C07184}" type="datetimeFigureOut">
              <a:rPr lang="en-US" smtClean="0"/>
              <a:pPr/>
              <a:t>2/27/2024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7250500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532436-246E-C341-8F9A-0B4F34C07184}" type="datetimeFigureOut">
              <a:rPr lang="en-US" smtClean="0"/>
              <a:pPr/>
              <a:t>2/27/2024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24436190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532436-246E-C341-8F9A-0B4F34C07184}" type="datetimeFigureOut">
              <a:rPr lang="en-US" smtClean="0"/>
              <a:pPr/>
              <a:t>2/27/2024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6247074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1312" y="255984"/>
            <a:ext cx="2114188" cy="1089422"/>
          </a:xfrm>
        </p:spPr>
        <p:txBody>
          <a:bodyPr anchor="b"/>
          <a:lstStyle>
            <a:lvl1pPr algn="l">
              <a:defRPr sz="1406" b="1"/>
            </a:lvl1pPr>
          </a:lstStyle>
          <a:p>
            <a:r>
              <a:rPr lang="en-US"/>
              <a:t>Click to edit Master title style</a:t>
            </a:r>
          </a:p>
        </p:txBody>
      </p:sp>
      <p:sp>
        <p:nvSpPr>
          <p:cNvPr id="3" name="Content Placeholder 2"/>
          <p:cNvSpPr>
            <a:spLocks noGrp="1"/>
          </p:cNvSpPr>
          <p:nvPr>
            <p:ph idx="1"/>
          </p:nvPr>
        </p:nvSpPr>
        <p:spPr>
          <a:xfrm>
            <a:off x="2512480" y="255985"/>
            <a:ext cx="3592445" cy="5487293"/>
          </a:xfrm>
        </p:spPr>
        <p:txBody>
          <a:bodyPr/>
          <a:lstStyle>
            <a:lvl1pPr>
              <a:defRPr sz="2249"/>
            </a:lvl1pPr>
            <a:lvl2pPr>
              <a:defRPr sz="1968"/>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21312" y="1345406"/>
            <a:ext cx="2114188" cy="4397872"/>
          </a:xfrm>
        </p:spPr>
        <p:txBody>
          <a:bodyPr/>
          <a:lstStyle>
            <a:lvl1pPr marL="0" indent="0">
              <a:buNone/>
              <a:defRPr sz="984"/>
            </a:lvl1pPr>
            <a:lvl2pPr marL="321320" indent="0">
              <a:buNone/>
              <a:defRPr sz="843"/>
            </a:lvl2pPr>
            <a:lvl3pPr marL="642640" indent="0">
              <a:buNone/>
              <a:defRPr sz="703"/>
            </a:lvl3pPr>
            <a:lvl4pPr marL="963960" indent="0">
              <a:buNone/>
              <a:defRPr sz="633"/>
            </a:lvl4pPr>
            <a:lvl5pPr marL="1285281" indent="0">
              <a:buNone/>
              <a:defRPr sz="633"/>
            </a:lvl5pPr>
            <a:lvl6pPr marL="1606601" indent="0">
              <a:buNone/>
              <a:defRPr sz="633"/>
            </a:lvl6pPr>
            <a:lvl7pPr marL="1927921" indent="0">
              <a:buNone/>
              <a:defRPr sz="633"/>
            </a:lvl7pPr>
            <a:lvl8pPr marL="2249241" indent="0">
              <a:buNone/>
              <a:defRPr sz="633"/>
            </a:lvl8pPr>
            <a:lvl9pPr marL="2570561" indent="0">
              <a:buNone/>
              <a:defRPr sz="633"/>
            </a:lvl9pPr>
          </a:lstStyle>
          <a:p>
            <a:pPr lvl="0"/>
            <a:r>
              <a:rPr lang="en-US"/>
              <a:t>Click to edit Master text styles</a:t>
            </a:r>
          </a:p>
        </p:txBody>
      </p:sp>
      <p:sp>
        <p:nvSpPr>
          <p:cNvPr id="5" name="Date Placeholder 4"/>
          <p:cNvSpPr>
            <a:spLocks noGrp="1"/>
          </p:cNvSpPr>
          <p:nvPr>
            <p:ph type="dt" sz="half" idx="10"/>
          </p:nvPr>
        </p:nvSpPr>
        <p:spPr/>
        <p:txBody>
          <a:bodyPr/>
          <a:lstStyle/>
          <a:p>
            <a:fld id="{20532436-246E-C341-8F9A-0B4F34C07184}" type="datetimeFigureOut">
              <a:rPr lang="en-US" smtClean="0"/>
              <a:pPr/>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8587441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588" y="4500562"/>
            <a:ext cx="3855742" cy="531317"/>
          </a:xfrm>
        </p:spPr>
        <p:txBody>
          <a:bodyPr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1259588" y="574477"/>
            <a:ext cx="3855742" cy="3857625"/>
          </a:xfrm>
        </p:spPr>
        <p:txBody>
          <a:bodyPr/>
          <a:lstStyle>
            <a:lvl1pPr marL="0" indent="0">
              <a:buNone/>
              <a:defRPr sz="2249"/>
            </a:lvl1pPr>
            <a:lvl2pPr marL="321320" indent="0">
              <a:buNone/>
              <a:defRPr sz="1968"/>
            </a:lvl2pPr>
            <a:lvl3pPr marL="642640" indent="0">
              <a:buNone/>
              <a:defRPr sz="1687"/>
            </a:lvl3pPr>
            <a:lvl4pPr marL="963960" indent="0">
              <a:buNone/>
              <a:defRPr sz="1406"/>
            </a:lvl4pPr>
            <a:lvl5pPr marL="1285281" indent="0">
              <a:buNone/>
              <a:defRPr sz="1406"/>
            </a:lvl5pPr>
            <a:lvl6pPr marL="1606601" indent="0">
              <a:buNone/>
              <a:defRPr sz="1406"/>
            </a:lvl6pPr>
            <a:lvl7pPr marL="1927921" indent="0">
              <a:buNone/>
              <a:defRPr sz="1406"/>
            </a:lvl7pPr>
            <a:lvl8pPr marL="2249241" indent="0">
              <a:buNone/>
              <a:defRPr sz="1406"/>
            </a:lvl8pPr>
            <a:lvl9pPr marL="2570561" indent="0">
              <a:buNone/>
              <a:defRPr sz="1406"/>
            </a:lvl9pPr>
          </a:lstStyle>
          <a:p>
            <a:endParaRPr lang="en-US"/>
          </a:p>
        </p:txBody>
      </p:sp>
      <p:sp>
        <p:nvSpPr>
          <p:cNvPr id="4" name="Text Placeholder 3"/>
          <p:cNvSpPr>
            <a:spLocks noGrp="1"/>
          </p:cNvSpPr>
          <p:nvPr>
            <p:ph type="body" sz="half" idx="2"/>
          </p:nvPr>
        </p:nvSpPr>
        <p:spPr>
          <a:xfrm>
            <a:off x="1259588" y="5031879"/>
            <a:ext cx="3855742" cy="754558"/>
          </a:xfrm>
        </p:spPr>
        <p:txBody>
          <a:bodyPr/>
          <a:lstStyle>
            <a:lvl1pPr marL="0" indent="0">
              <a:buNone/>
              <a:defRPr sz="984"/>
            </a:lvl1pPr>
            <a:lvl2pPr marL="321320" indent="0">
              <a:buNone/>
              <a:defRPr sz="843"/>
            </a:lvl2pPr>
            <a:lvl3pPr marL="642640" indent="0">
              <a:buNone/>
              <a:defRPr sz="703"/>
            </a:lvl3pPr>
            <a:lvl4pPr marL="963960" indent="0">
              <a:buNone/>
              <a:defRPr sz="633"/>
            </a:lvl4pPr>
            <a:lvl5pPr marL="1285281" indent="0">
              <a:buNone/>
              <a:defRPr sz="633"/>
            </a:lvl5pPr>
            <a:lvl6pPr marL="1606601" indent="0">
              <a:buNone/>
              <a:defRPr sz="633"/>
            </a:lvl6pPr>
            <a:lvl7pPr marL="1927921" indent="0">
              <a:buNone/>
              <a:defRPr sz="633"/>
            </a:lvl7pPr>
            <a:lvl8pPr marL="2249241" indent="0">
              <a:buNone/>
              <a:defRPr sz="633"/>
            </a:lvl8pPr>
            <a:lvl9pPr marL="2570561" indent="0">
              <a:buNone/>
              <a:defRPr sz="633"/>
            </a:lvl9pPr>
          </a:lstStyle>
          <a:p>
            <a:pPr lvl="0"/>
            <a:r>
              <a:rPr lang="en-US"/>
              <a:t>Click to edit Master text styles</a:t>
            </a:r>
          </a:p>
        </p:txBody>
      </p:sp>
      <p:sp>
        <p:nvSpPr>
          <p:cNvPr id="5" name="Date Placeholder 4"/>
          <p:cNvSpPr>
            <a:spLocks noGrp="1"/>
          </p:cNvSpPr>
          <p:nvPr>
            <p:ph type="dt" sz="half" idx="10"/>
          </p:nvPr>
        </p:nvSpPr>
        <p:spPr/>
        <p:txBody>
          <a:bodyPr/>
          <a:lstStyle/>
          <a:p>
            <a:fld id="{20532436-246E-C341-8F9A-0B4F34C07184}" type="datetimeFigureOut">
              <a:rPr lang="en-US" smtClean="0"/>
              <a:pPr/>
              <a:t>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10382595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9566751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59022" y="257473"/>
            <a:ext cx="1445903"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312" y="257473"/>
            <a:ext cx="4230606"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2100217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1"/>
          <p:cNvSpPr>
            <a:spLocks noGrp="1"/>
          </p:cNvSpPr>
          <p:nvPr>
            <p:ph type="pic" idx="2"/>
          </p:nvPr>
        </p:nvSpPr>
        <p:spPr>
          <a:xfrm>
            <a:off x="1792288" y="612775"/>
            <a:ext cx="5486400" cy="4114800"/>
          </a:xfrm>
          <a:prstGeom prst="rect">
            <a:avLst/>
          </a:prstGeom>
          <a:noFill/>
          <a:ln>
            <a:noFill/>
          </a:ln>
        </p:spPr>
      </p:sp>
      <p:sp>
        <p:nvSpPr>
          <p:cNvPr id="68" name="Google Shape;68;p3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00223D-2B7B-4145-B21F-049BD961251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M"/>
          </a:p>
        </p:txBody>
      </p:sp>
      <p:sp>
        <p:nvSpPr>
          <p:cNvPr id="3" name="Text Placeholder 2">
            <a:extLst>
              <a:ext uri="{FF2B5EF4-FFF2-40B4-BE49-F238E27FC236}">
                <a16:creationId xmlns:a16="http://schemas.microsoft.com/office/drawing/2014/main" id="{6D610892-9573-4E08-8939-50BF947AD79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M"/>
          </a:p>
        </p:txBody>
      </p:sp>
      <p:sp>
        <p:nvSpPr>
          <p:cNvPr id="4" name="Date Placeholder 3">
            <a:extLst>
              <a:ext uri="{FF2B5EF4-FFF2-40B4-BE49-F238E27FC236}">
                <a16:creationId xmlns:a16="http://schemas.microsoft.com/office/drawing/2014/main" id="{113D561B-97B4-43FD-9CB2-461AF13BBF6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C3F2D14-33BC-4A97-89A8-EE1C1097A0BF}" type="datetimeFigureOut">
              <a:rPr lang="en-GM" smtClean="0"/>
              <a:t>02/27/2024</a:t>
            </a:fld>
            <a:endParaRPr lang="en-GM"/>
          </a:p>
        </p:txBody>
      </p:sp>
      <p:sp>
        <p:nvSpPr>
          <p:cNvPr id="5" name="Footer Placeholder 4">
            <a:extLst>
              <a:ext uri="{FF2B5EF4-FFF2-40B4-BE49-F238E27FC236}">
                <a16:creationId xmlns:a16="http://schemas.microsoft.com/office/drawing/2014/main" id="{C7CD5C34-D934-41F8-8F5F-81176D3EC03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M"/>
          </a:p>
        </p:txBody>
      </p:sp>
      <p:sp>
        <p:nvSpPr>
          <p:cNvPr id="6" name="Slide Number Placeholder 5">
            <a:extLst>
              <a:ext uri="{FF2B5EF4-FFF2-40B4-BE49-F238E27FC236}">
                <a16:creationId xmlns:a16="http://schemas.microsoft.com/office/drawing/2014/main" id="{F8DC9B2E-404A-4BB1-B426-99B857E2F39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17C4133-C09D-4273-97AD-96D47E795D08}" type="slidenum">
              <a:rPr lang="en-GM" smtClean="0"/>
              <a:t>‹#›</a:t>
            </a:fld>
            <a:endParaRPr lang="en-GM"/>
          </a:p>
        </p:txBody>
      </p:sp>
    </p:spTree>
    <p:extLst>
      <p:ext uri="{BB962C8B-B14F-4D97-AF65-F5344CB8AC3E}">
        <p14:creationId xmlns:p14="http://schemas.microsoft.com/office/powerpoint/2010/main" val="1943342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GM"/>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2"/>
          <p:cNvSpPr txBox="1">
            <a:spLocks noGrp="1"/>
          </p:cNvSpPr>
          <p:nvPr>
            <p:ph type="body" idx="1"/>
          </p:nvPr>
        </p:nvSpPr>
        <p:spPr>
          <a:xfrm>
            <a:off x="457200" y="1600202"/>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fr-FR" smtClean="0"/>
              <a:pPr/>
              <a:t>‹#›</a:t>
            </a:fld>
            <a:endParaRPr lang="fr-FR"/>
          </a:p>
        </p:txBody>
      </p:sp>
    </p:spTree>
    <p:extLst>
      <p:ext uri="{BB962C8B-B14F-4D97-AF65-F5344CB8AC3E}">
        <p14:creationId xmlns:p14="http://schemas.microsoft.com/office/powerpoint/2010/main" val="2236416960"/>
      </p:ext>
    </p:extLst>
  </p:cSld>
  <p:clrMap bg1="lt1" tx1="dk1" bg2="dk2" tx2="lt2" accent1="accent1" accent2="accent2" accent3="accent3" accent4="accent4" accent5="accent5" accent6="accent6" hlink="hlink" folHlink="folHlink"/>
  <p:sldLayoutIdLst>
    <p:sldLayoutId id="2147483673"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46667"/>
            <a:ext cx="8520600" cy="810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639833"/>
            <a:ext cx="8520600" cy="4452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60431" y="6201587"/>
            <a:ext cx="548700" cy="524800"/>
          </a:xfrm>
          <a:prstGeom prst="rect">
            <a:avLst/>
          </a:prstGeom>
          <a:noFill/>
          <a:ln>
            <a:noFill/>
          </a:ln>
        </p:spPr>
        <p:txBody>
          <a:bodyPr spcFirstLastPara="1" wrap="square" lIns="91425" tIns="91425" rIns="91425" bIns="91425" anchor="ctr" anchorCtr="0">
            <a:normAutofit/>
          </a:bodyPr>
          <a:lstStyle>
            <a:lvl1pPr lvl="0" algn="r">
              <a:buNone/>
              <a:defRPr sz="750">
                <a:solidFill>
                  <a:schemeClr val="lt1"/>
                </a:solidFill>
                <a:latin typeface="Roboto"/>
                <a:ea typeface="Roboto"/>
                <a:cs typeface="Roboto"/>
                <a:sym typeface="Roboto"/>
              </a:defRPr>
            </a:lvl1pPr>
            <a:lvl2pPr lvl="1" algn="r">
              <a:buNone/>
              <a:defRPr sz="750">
                <a:solidFill>
                  <a:schemeClr val="lt1"/>
                </a:solidFill>
                <a:latin typeface="Roboto"/>
                <a:ea typeface="Roboto"/>
                <a:cs typeface="Roboto"/>
                <a:sym typeface="Roboto"/>
              </a:defRPr>
            </a:lvl2pPr>
            <a:lvl3pPr lvl="2" algn="r">
              <a:buNone/>
              <a:defRPr sz="750">
                <a:solidFill>
                  <a:schemeClr val="lt1"/>
                </a:solidFill>
                <a:latin typeface="Roboto"/>
                <a:ea typeface="Roboto"/>
                <a:cs typeface="Roboto"/>
                <a:sym typeface="Roboto"/>
              </a:defRPr>
            </a:lvl3pPr>
            <a:lvl4pPr lvl="3" algn="r">
              <a:buNone/>
              <a:defRPr sz="750">
                <a:solidFill>
                  <a:schemeClr val="lt1"/>
                </a:solidFill>
                <a:latin typeface="Roboto"/>
                <a:ea typeface="Roboto"/>
                <a:cs typeface="Roboto"/>
                <a:sym typeface="Roboto"/>
              </a:defRPr>
            </a:lvl4pPr>
            <a:lvl5pPr lvl="4" algn="r">
              <a:buNone/>
              <a:defRPr sz="750">
                <a:solidFill>
                  <a:schemeClr val="lt1"/>
                </a:solidFill>
                <a:latin typeface="Roboto"/>
                <a:ea typeface="Roboto"/>
                <a:cs typeface="Roboto"/>
                <a:sym typeface="Roboto"/>
              </a:defRPr>
            </a:lvl5pPr>
            <a:lvl6pPr lvl="5" algn="r">
              <a:buNone/>
              <a:defRPr sz="750">
                <a:solidFill>
                  <a:schemeClr val="lt1"/>
                </a:solidFill>
                <a:latin typeface="Roboto"/>
                <a:ea typeface="Roboto"/>
                <a:cs typeface="Roboto"/>
                <a:sym typeface="Roboto"/>
              </a:defRPr>
            </a:lvl6pPr>
            <a:lvl7pPr lvl="6" algn="r">
              <a:buNone/>
              <a:defRPr sz="750">
                <a:solidFill>
                  <a:schemeClr val="lt1"/>
                </a:solidFill>
                <a:latin typeface="Roboto"/>
                <a:ea typeface="Roboto"/>
                <a:cs typeface="Roboto"/>
                <a:sym typeface="Roboto"/>
              </a:defRPr>
            </a:lvl7pPr>
            <a:lvl8pPr lvl="7" algn="r">
              <a:buNone/>
              <a:defRPr sz="750">
                <a:solidFill>
                  <a:schemeClr val="lt1"/>
                </a:solidFill>
                <a:latin typeface="Roboto"/>
                <a:ea typeface="Roboto"/>
                <a:cs typeface="Roboto"/>
                <a:sym typeface="Roboto"/>
              </a:defRPr>
            </a:lvl8pPr>
            <a:lvl9pPr lvl="8" algn="r">
              <a:buNone/>
              <a:defRPr sz="750">
                <a:solidFill>
                  <a:schemeClr val="lt1"/>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77056473"/>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46667"/>
            <a:ext cx="8520600" cy="810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639833"/>
            <a:ext cx="8520600" cy="4452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60431" y="6201587"/>
            <a:ext cx="548700" cy="5248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89614600"/>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312" y="257473"/>
            <a:ext cx="5783613"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21312" y="1500188"/>
            <a:ext cx="5783613"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21312" y="5959078"/>
            <a:ext cx="1499455" cy="342305"/>
          </a:xfrm>
          <a:prstGeom prst="rect">
            <a:avLst/>
          </a:prstGeom>
        </p:spPr>
        <p:txBody>
          <a:bodyPr vert="horz" lIns="91440" tIns="45720" rIns="91440" bIns="45720" rtlCol="0" anchor="ctr"/>
          <a:lstStyle>
            <a:lvl1pPr algn="l">
              <a:defRPr sz="843">
                <a:solidFill>
                  <a:schemeClr val="tx1">
                    <a:tint val="75000"/>
                  </a:schemeClr>
                </a:solidFill>
              </a:defRPr>
            </a:lvl1pPr>
          </a:lstStyle>
          <a:p>
            <a:fld id="{20532436-246E-C341-8F9A-0B4F34C07184}" type="datetimeFigureOut">
              <a:rPr lang="en-US" smtClean="0"/>
              <a:pPr/>
              <a:t>2/27/2024</a:t>
            </a:fld>
            <a:endParaRPr lang="en-US"/>
          </a:p>
        </p:txBody>
      </p:sp>
      <p:sp>
        <p:nvSpPr>
          <p:cNvPr id="5" name="Footer Placeholder 4"/>
          <p:cNvSpPr>
            <a:spLocks noGrp="1"/>
          </p:cNvSpPr>
          <p:nvPr>
            <p:ph type="ftr" sz="quarter" idx="3"/>
          </p:nvPr>
        </p:nvSpPr>
        <p:spPr>
          <a:xfrm>
            <a:off x="2195631" y="5959078"/>
            <a:ext cx="2034975" cy="342305"/>
          </a:xfrm>
          <a:prstGeom prst="rect">
            <a:avLst/>
          </a:prstGeom>
        </p:spPr>
        <p:txBody>
          <a:bodyPr vert="horz" lIns="91440" tIns="45720" rIns="91440" bIns="45720" rtlCol="0" anchor="ctr"/>
          <a:lstStyle>
            <a:lvl1pPr algn="ctr">
              <a:defRPr sz="84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605470" y="5959078"/>
            <a:ext cx="1499455" cy="342305"/>
          </a:xfrm>
          <a:prstGeom prst="rect">
            <a:avLst/>
          </a:prstGeom>
        </p:spPr>
        <p:txBody>
          <a:bodyPr vert="horz" lIns="91440" tIns="45720" rIns="91440" bIns="45720" rtlCol="0" anchor="ctr"/>
          <a:lstStyle>
            <a:lvl1pPr algn="r">
              <a:defRPr sz="843">
                <a:solidFill>
                  <a:schemeClr val="tx1">
                    <a:tint val="75000"/>
                  </a:schemeClr>
                </a:solidFill>
              </a:defRPr>
            </a:lvl1pPr>
          </a:lstStyle>
          <a:p>
            <a:fld id="{DF6943E6-0357-1B40-8726-50F09ABBA837}" type="slidenum">
              <a:rPr lang="en-US" smtClean="0"/>
              <a:pPr/>
              <a:t>‹#›</a:t>
            </a:fld>
            <a:endParaRPr lang="en-US"/>
          </a:p>
        </p:txBody>
      </p:sp>
    </p:spTree>
    <p:extLst>
      <p:ext uri="{BB962C8B-B14F-4D97-AF65-F5344CB8AC3E}">
        <p14:creationId xmlns:p14="http://schemas.microsoft.com/office/powerpoint/2010/main" val="65856364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321320" rtl="0" eaLnBrk="1" latinLnBrk="0" hangingPunct="1">
        <a:spcBef>
          <a:spcPct val="0"/>
        </a:spcBef>
        <a:buNone/>
        <a:defRPr sz="3092" kern="1200">
          <a:solidFill>
            <a:schemeClr val="tx1"/>
          </a:solidFill>
          <a:latin typeface="+mj-lt"/>
          <a:ea typeface="+mj-ea"/>
          <a:cs typeface="+mj-cs"/>
        </a:defRPr>
      </a:lvl1pPr>
    </p:titleStyle>
    <p:bodyStyle>
      <a:lvl1pPr marL="240990" indent="-240990" algn="l" defTabSz="321320" rtl="0" eaLnBrk="1" latinLnBrk="0" hangingPunct="1">
        <a:spcBef>
          <a:spcPct val="20000"/>
        </a:spcBef>
        <a:buFont typeface="Arial"/>
        <a:buChar char="•"/>
        <a:defRPr sz="2249" kern="1200">
          <a:solidFill>
            <a:schemeClr val="tx1"/>
          </a:solidFill>
          <a:latin typeface="+mn-lt"/>
          <a:ea typeface="+mn-ea"/>
          <a:cs typeface="+mn-cs"/>
        </a:defRPr>
      </a:lvl1pPr>
      <a:lvl2pPr marL="522145" indent="-200825" algn="l" defTabSz="321320" rtl="0" eaLnBrk="1" latinLnBrk="0" hangingPunct="1">
        <a:spcBef>
          <a:spcPct val="20000"/>
        </a:spcBef>
        <a:buFont typeface="Arial"/>
        <a:buChar char="–"/>
        <a:defRPr sz="1968" kern="1200">
          <a:solidFill>
            <a:schemeClr val="tx1"/>
          </a:solidFill>
          <a:latin typeface="+mn-lt"/>
          <a:ea typeface="+mn-ea"/>
          <a:cs typeface="+mn-cs"/>
        </a:defRPr>
      </a:lvl2pPr>
      <a:lvl3pPr marL="803300" indent="-160660" algn="l" defTabSz="321320" rtl="0" eaLnBrk="1" latinLnBrk="0" hangingPunct="1">
        <a:spcBef>
          <a:spcPct val="20000"/>
        </a:spcBef>
        <a:buFont typeface="Arial"/>
        <a:buChar char="•"/>
        <a:defRPr sz="1687" kern="1200">
          <a:solidFill>
            <a:schemeClr val="tx1"/>
          </a:solidFill>
          <a:latin typeface="+mn-lt"/>
          <a:ea typeface="+mn-ea"/>
          <a:cs typeface="+mn-cs"/>
        </a:defRPr>
      </a:lvl3pPr>
      <a:lvl4pPr marL="1124621" indent="-160660" algn="l" defTabSz="321320" rtl="0" eaLnBrk="1" latinLnBrk="0" hangingPunct="1">
        <a:spcBef>
          <a:spcPct val="20000"/>
        </a:spcBef>
        <a:buFont typeface="Arial"/>
        <a:buChar char="–"/>
        <a:defRPr sz="1406" kern="1200">
          <a:solidFill>
            <a:schemeClr val="tx1"/>
          </a:solidFill>
          <a:latin typeface="+mn-lt"/>
          <a:ea typeface="+mn-ea"/>
          <a:cs typeface="+mn-cs"/>
        </a:defRPr>
      </a:lvl4pPr>
      <a:lvl5pPr marL="1445941" indent="-160660" algn="l" defTabSz="321320" rtl="0" eaLnBrk="1" latinLnBrk="0" hangingPunct="1">
        <a:spcBef>
          <a:spcPct val="20000"/>
        </a:spcBef>
        <a:buFont typeface="Arial"/>
        <a:buChar char="»"/>
        <a:defRPr sz="1406" kern="1200">
          <a:solidFill>
            <a:schemeClr val="tx1"/>
          </a:solidFill>
          <a:latin typeface="+mn-lt"/>
          <a:ea typeface="+mn-ea"/>
          <a:cs typeface="+mn-cs"/>
        </a:defRPr>
      </a:lvl5pPr>
      <a:lvl6pPr marL="1767261" indent="-160660" algn="l" defTabSz="321320" rtl="0" eaLnBrk="1" latinLnBrk="0" hangingPunct="1">
        <a:spcBef>
          <a:spcPct val="20000"/>
        </a:spcBef>
        <a:buFont typeface="Arial"/>
        <a:buChar char="•"/>
        <a:defRPr sz="1406" kern="1200">
          <a:solidFill>
            <a:schemeClr val="tx1"/>
          </a:solidFill>
          <a:latin typeface="+mn-lt"/>
          <a:ea typeface="+mn-ea"/>
          <a:cs typeface="+mn-cs"/>
        </a:defRPr>
      </a:lvl6pPr>
      <a:lvl7pPr marL="2088581" indent="-160660" algn="l" defTabSz="321320" rtl="0" eaLnBrk="1" latinLnBrk="0" hangingPunct="1">
        <a:spcBef>
          <a:spcPct val="20000"/>
        </a:spcBef>
        <a:buFont typeface="Arial"/>
        <a:buChar char="•"/>
        <a:defRPr sz="1406" kern="1200">
          <a:solidFill>
            <a:schemeClr val="tx1"/>
          </a:solidFill>
          <a:latin typeface="+mn-lt"/>
          <a:ea typeface="+mn-ea"/>
          <a:cs typeface="+mn-cs"/>
        </a:defRPr>
      </a:lvl7pPr>
      <a:lvl8pPr marL="2409901" indent="-160660" algn="l" defTabSz="321320" rtl="0" eaLnBrk="1" latinLnBrk="0" hangingPunct="1">
        <a:spcBef>
          <a:spcPct val="20000"/>
        </a:spcBef>
        <a:buFont typeface="Arial"/>
        <a:buChar char="•"/>
        <a:defRPr sz="1406" kern="1200">
          <a:solidFill>
            <a:schemeClr val="tx1"/>
          </a:solidFill>
          <a:latin typeface="+mn-lt"/>
          <a:ea typeface="+mn-ea"/>
          <a:cs typeface="+mn-cs"/>
        </a:defRPr>
      </a:lvl8pPr>
      <a:lvl9pPr marL="2731221" indent="-160660" algn="l" defTabSz="321320" rtl="0" eaLnBrk="1" latinLnBrk="0" hangingPunct="1">
        <a:spcBef>
          <a:spcPct val="20000"/>
        </a:spcBef>
        <a:buFont typeface="Arial"/>
        <a:buChar char="•"/>
        <a:defRPr sz="1406" kern="1200">
          <a:solidFill>
            <a:schemeClr val="tx1"/>
          </a:solidFill>
          <a:latin typeface="+mn-lt"/>
          <a:ea typeface="+mn-ea"/>
          <a:cs typeface="+mn-cs"/>
        </a:defRPr>
      </a:lvl9pPr>
    </p:bodyStyle>
    <p:otherStyle>
      <a:defPPr>
        <a:defRPr lang="en-US"/>
      </a:defPPr>
      <a:lvl1pPr marL="0" algn="l" defTabSz="321320" rtl="0" eaLnBrk="1" latinLnBrk="0" hangingPunct="1">
        <a:defRPr sz="1265" kern="1200">
          <a:solidFill>
            <a:schemeClr val="tx1"/>
          </a:solidFill>
          <a:latin typeface="+mn-lt"/>
          <a:ea typeface="+mn-ea"/>
          <a:cs typeface="+mn-cs"/>
        </a:defRPr>
      </a:lvl1pPr>
      <a:lvl2pPr marL="321320" algn="l" defTabSz="321320" rtl="0" eaLnBrk="1" latinLnBrk="0" hangingPunct="1">
        <a:defRPr sz="1265" kern="1200">
          <a:solidFill>
            <a:schemeClr val="tx1"/>
          </a:solidFill>
          <a:latin typeface="+mn-lt"/>
          <a:ea typeface="+mn-ea"/>
          <a:cs typeface="+mn-cs"/>
        </a:defRPr>
      </a:lvl2pPr>
      <a:lvl3pPr marL="642640" algn="l" defTabSz="321320" rtl="0" eaLnBrk="1" latinLnBrk="0" hangingPunct="1">
        <a:defRPr sz="1265" kern="1200">
          <a:solidFill>
            <a:schemeClr val="tx1"/>
          </a:solidFill>
          <a:latin typeface="+mn-lt"/>
          <a:ea typeface="+mn-ea"/>
          <a:cs typeface="+mn-cs"/>
        </a:defRPr>
      </a:lvl3pPr>
      <a:lvl4pPr marL="963960" algn="l" defTabSz="321320" rtl="0" eaLnBrk="1" latinLnBrk="0" hangingPunct="1">
        <a:defRPr sz="1265" kern="1200">
          <a:solidFill>
            <a:schemeClr val="tx1"/>
          </a:solidFill>
          <a:latin typeface="+mn-lt"/>
          <a:ea typeface="+mn-ea"/>
          <a:cs typeface="+mn-cs"/>
        </a:defRPr>
      </a:lvl4pPr>
      <a:lvl5pPr marL="1285281" algn="l" defTabSz="321320" rtl="0" eaLnBrk="1" latinLnBrk="0" hangingPunct="1">
        <a:defRPr sz="1265" kern="1200">
          <a:solidFill>
            <a:schemeClr val="tx1"/>
          </a:solidFill>
          <a:latin typeface="+mn-lt"/>
          <a:ea typeface="+mn-ea"/>
          <a:cs typeface="+mn-cs"/>
        </a:defRPr>
      </a:lvl5pPr>
      <a:lvl6pPr marL="1606601" algn="l" defTabSz="321320" rtl="0" eaLnBrk="1" latinLnBrk="0" hangingPunct="1">
        <a:defRPr sz="1265" kern="1200">
          <a:solidFill>
            <a:schemeClr val="tx1"/>
          </a:solidFill>
          <a:latin typeface="+mn-lt"/>
          <a:ea typeface="+mn-ea"/>
          <a:cs typeface="+mn-cs"/>
        </a:defRPr>
      </a:lvl6pPr>
      <a:lvl7pPr marL="1927921" algn="l" defTabSz="321320" rtl="0" eaLnBrk="1" latinLnBrk="0" hangingPunct="1">
        <a:defRPr sz="1265" kern="1200">
          <a:solidFill>
            <a:schemeClr val="tx1"/>
          </a:solidFill>
          <a:latin typeface="+mn-lt"/>
          <a:ea typeface="+mn-ea"/>
          <a:cs typeface="+mn-cs"/>
        </a:defRPr>
      </a:lvl7pPr>
      <a:lvl8pPr marL="2249241" algn="l" defTabSz="321320" rtl="0" eaLnBrk="1" latinLnBrk="0" hangingPunct="1">
        <a:defRPr sz="1265" kern="1200">
          <a:solidFill>
            <a:schemeClr val="tx1"/>
          </a:solidFill>
          <a:latin typeface="+mn-lt"/>
          <a:ea typeface="+mn-ea"/>
          <a:cs typeface="+mn-cs"/>
        </a:defRPr>
      </a:lvl8pPr>
      <a:lvl9pPr marL="2570561" algn="l" defTabSz="321320" rtl="0" eaLnBrk="1" latinLnBrk="0" hangingPunct="1">
        <a:defRPr sz="12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8.xml"/><Relationship Id="rId5" Type="http://schemas.openxmlformats.org/officeDocument/2006/relationships/image" Target="../media/image5.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5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grpSp>
        <p:nvGrpSpPr>
          <p:cNvPr id="88" name="Google Shape;88;p1"/>
          <p:cNvGrpSpPr/>
          <p:nvPr/>
        </p:nvGrpSpPr>
        <p:grpSpPr>
          <a:xfrm>
            <a:off x="395536" y="1916832"/>
            <a:ext cx="8280920" cy="2158130"/>
            <a:chOff x="0" y="0"/>
            <a:chExt cx="8280920" cy="2158130"/>
          </a:xfrm>
        </p:grpSpPr>
        <p:sp>
          <p:nvSpPr>
            <p:cNvPr id="89" name="Google Shape;89;p1"/>
            <p:cNvSpPr/>
            <p:nvPr/>
          </p:nvSpPr>
          <p:spPr>
            <a:xfrm>
              <a:off x="0" y="0"/>
              <a:ext cx="8280920" cy="2158130"/>
            </a:xfrm>
            <a:prstGeom prst="rect">
              <a:avLst/>
            </a:prstGeom>
            <a:solidFill>
              <a:schemeClr val="accent1"/>
            </a:soli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
            <p:cNvSpPr txBox="1"/>
            <p:nvPr/>
          </p:nvSpPr>
          <p:spPr>
            <a:xfrm>
              <a:off x="0" y="0"/>
              <a:ext cx="8280920" cy="215813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fr-FR" sz="2700" b="1" i="0" u="none" strike="noStrike" cap="none" dirty="0" err="1">
                  <a:solidFill>
                    <a:schemeClr val="lt1"/>
                  </a:solidFill>
                  <a:latin typeface="Arial"/>
                  <a:ea typeface="Arial"/>
                  <a:cs typeface="Arial"/>
                  <a:sym typeface="Arial"/>
                </a:rPr>
                <a:t>Seasonal</a:t>
              </a:r>
              <a:r>
                <a:rPr lang="fr-FR" sz="2700" b="1" i="0" u="none" strike="noStrike" cap="none" dirty="0">
                  <a:solidFill>
                    <a:schemeClr val="lt1"/>
                  </a:solidFill>
                  <a:latin typeface="Arial"/>
                  <a:ea typeface="Arial"/>
                  <a:cs typeface="Arial"/>
                  <a:sym typeface="Arial"/>
                </a:rPr>
                <a:t> Malaria </a:t>
              </a:r>
              <a:r>
                <a:rPr lang="fr-FR" sz="2700" b="1" i="0" u="none" strike="noStrike" cap="none" dirty="0" err="1">
                  <a:solidFill>
                    <a:schemeClr val="lt1"/>
                  </a:solidFill>
                  <a:latin typeface="Arial"/>
                  <a:ea typeface="Arial"/>
                  <a:cs typeface="Arial"/>
                  <a:sym typeface="Arial"/>
                </a:rPr>
                <a:t>Chemoprevention</a:t>
              </a:r>
              <a:r>
                <a:rPr lang="fr-FR" sz="2700" b="1" i="0" u="none" strike="noStrike" cap="none" dirty="0">
                  <a:solidFill>
                    <a:schemeClr val="lt1"/>
                  </a:solidFill>
                  <a:latin typeface="Arial"/>
                  <a:ea typeface="Arial"/>
                  <a:cs typeface="Arial"/>
                  <a:sym typeface="Arial"/>
                </a:rPr>
                <a:t> (SMC) </a:t>
              </a:r>
              <a:endParaRPr sz="2700" b="1" i="0" u="none" strike="noStrike" cap="none" dirty="0">
                <a:solidFill>
                  <a:schemeClr val="lt1"/>
                </a:solidFill>
                <a:latin typeface="Arial"/>
                <a:ea typeface="Arial"/>
                <a:cs typeface="Arial"/>
                <a:sym typeface="Arial"/>
              </a:endParaRPr>
            </a:p>
            <a:p>
              <a:pPr marL="0" marR="0" lvl="0" indent="0" algn="ctr" rtl="0">
                <a:lnSpc>
                  <a:spcPct val="90000"/>
                </a:lnSpc>
                <a:spcBef>
                  <a:spcPts val="0"/>
                </a:spcBef>
                <a:spcAft>
                  <a:spcPts val="0"/>
                </a:spcAft>
                <a:buClr>
                  <a:schemeClr val="lt1"/>
                </a:buClr>
                <a:buSzPts val="2400"/>
                <a:buFont typeface="Arial"/>
                <a:buNone/>
              </a:pPr>
              <a:r>
                <a:rPr lang="fr-FR" sz="2700" b="1" dirty="0">
                  <a:solidFill>
                    <a:schemeClr val="lt1"/>
                  </a:solidFill>
                </a:rPr>
                <a:t>2023 Campaign</a:t>
              </a:r>
              <a:endParaRPr sz="2700" b="1" dirty="0">
                <a:solidFill>
                  <a:schemeClr val="lt1"/>
                </a:solidFill>
              </a:endParaRPr>
            </a:p>
            <a:p>
              <a:pPr marL="0" marR="0" lvl="0" indent="0" algn="l" rtl="0">
                <a:lnSpc>
                  <a:spcPct val="90000"/>
                </a:lnSpc>
                <a:spcBef>
                  <a:spcPts val="840"/>
                </a:spcBef>
                <a:spcAft>
                  <a:spcPts val="0"/>
                </a:spcAft>
                <a:buClr>
                  <a:schemeClr val="lt1"/>
                </a:buClr>
                <a:buSzPts val="2400"/>
                <a:buFont typeface="Arial"/>
                <a:buNone/>
              </a:pPr>
              <a:r>
                <a:rPr lang="fr-FR" sz="2400" b="1" i="0" u="none" strike="noStrike" cap="none" dirty="0">
                  <a:solidFill>
                    <a:schemeClr val="lt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840"/>
                </a:spcBef>
                <a:spcAft>
                  <a:spcPts val="0"/>
                </a:spcAft>
                <a:buClr>
                  <a:schemeClr val="lt1"/>
                </a:buClr>
                <a:buSzPts val="2400"/>
                <a:buFont typeface="Arial"/>
                <a:buNone/>
              </a:pPr>
              <a:r>
                <a:rPr lang="fr-FR" sz="2400" b="1" i="0" u="none" strike="noStrike" cap="none" dirty="0">
                  <a:solidFill>
                    <a:schemeClr val="lt1"/>
                  </a:solidFill>
                  <a:latin typeface="Arial"/>
                  <a:ea typeface="Arial"/>
                  <a:cs typeface="Arial"/>
                  <a:sym typeface="Arial"/>
                </a:rPr>
                <a:t> </a:t>
              </a:r>
              <a:endParaRPr sz="2400" b="0" i="1" u="none" strike="noStrike" cap="none" dirty="0">
                <a:solidFill>
                  <a:schemeClr val="lt1"/>
                </a:solidFill>
                <a:latin typeface="Arial"/>
                <a:ea typeface="Arial"/>
                <a:cs typeface="Arial"/>
                <a:sym typeface="Arial"/>
              </a:endParaRPr>
            </a:p>
          </p:txBody>
        </p:sp>
      </p:grpSp>
      <p:sp>
        <p:nvSpPr>
          <p:cNvPr id="91" name="Google Shape;91;p1"/>
          <p:cNvSpPr txBox="1"/>
          <p:nvPr/>
        </p:nvSpPr>
        <p:spPr>
          <a:xfrm>
            <a:off x="2266376" y="3031527"/>
            <a:ext cx="4824600" cy="5604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dk1"/>
              </a:buClr>
              <a:buSzPts val="2000"/>
              <a:buFont typeface="Arial"/>
              <a:buNone/>
            </a:pPr>
            <a:r>
              <a:rPr lang="fr-FR" sz="2000" b="1" i="1" dirty="0">
                <a:solidFill>
                  <a:schemeClr val="dk1"/>
                </a:solidFill>
              </a:rPr>
              <a:t>The </a:t>
            </a:r>
            <a:r>
              <a:rPr lang="fr-FR" sz="2000" b="1" i="1" dirty="0" err="1">
                <a:solidFill>
                  <a:schemeClr val="dk1"/>
                </a:solidFill>
              </a:rPr>
              <a:t>Gambia</a:t>
            </a:r>
            <a:r>
              <a:rPr lang="fr-FR" sz="2000" b="1" i="1" dirty="0">
                <a:solidFill>
                  <a:schemeClr val="dk1"/>
                </a:solidFill>
              </a:rPr>
              <a:t> </a:t>
            </a:r>
            <a:r>
              <a:rPr lang="fr-FR" sz="2000" b="1" i="1" u="none" strike="noStrike" cap="none" dirty="0">
                <a:solidFill>
                  <a:schemeClr val="dk1"/>
                </a:solidFill>
                <a:latin typeface="Arial"/>
                <a:ea typeface="Arial"/>
                <a:cs typeface="Arial"/>
                <a:sym typeface="Arial"/>
              </a:rPr>
              <a:t> </a:t>
            </a:r>
            <a:endParaRPr sz="2000" b="1" i="1" dirty="0">
              <a:solidFill>
                <a:schemeClr val="dk1"/>
              </a:solidFill>
            </a:endParaRPr>
          </a:p>
        </p:txBody>
      </p:sp>
      <p:sp>
        <p:nvSpPr>
          <p:cNvPr id="92" name="Google Shape;92;p1"/>
          <p:cNvSpPr txBox="1"/>
          <p:nvPr/>
        </p:nvSpPr>
        <p:spPr>
          <a:xfrm>
            <a:off x="2985571" y="4298299"/>
            <a:ext cx="2985571" cy="891357"/>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dk1"/>
              </a:buClr>
              <a:buSzPts val="2000"/>
              <a:buFont typeface="Arial"/>
              <a:buNone/>
            </a:pPr>
            <a:r>
              <a:rPr lang="fr-FR" sz="2000" b="1" i="1" dirty="0">
                <a:solidFill>
                  <a:schemeClr val="dk1"/>
                </a:solidFill>
              </a:rPr>
              <a:t> Olimatou Kolley</a:t>
            </a:r>
            <a:endParaRPr sz="2000" b="1" i="1" dirty="0">
              <a:solidFill>
                <a:schemeClr val="dk1"/>
              </a:solidFill>
            </a:endParaRPr>
          </a:p>
        </p:txBody>
      </p:sp>
      <p:sp>
        <p:nvSpPr>
          <p:cNvPr id="93" name="Google Shape;93;p1"/>
          <p:cNvSpPr txBox="1"/>
          <p:nvPr/>
        </p:nvSpPr>
        <p:spPr>
          <a:xfrm>
            <a:off x="516125" y="6030450"/>
            <a:ext cx="8280900" cy="5604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chemeClr val="dk1"/>
              </a:buClr>
              <a:buSzPts val="2000"/>
              <a:buFont typeface="Arial"/>
              <a:buNone/>
            </a:pPr>
            <a:r>
              <a:rPr lang="fr-FR" sz="2000" b="1" dirty="0" err="1">
                <a:solidFill>
                  <a:schemeClr val="dk1"/>
                </a:solidFill>
              </a:rPr>
              <a:t>Prepared</a:t>
            </a:r>
            <a:r>
              <a:rPr lang="fr-FR" sz="2000" b="1" dirty="0">
                <a:solidFill>
                  <a:schemeClr val="dk1"/>
                </a:solidFill>
              </a:rPr>
              <a:t> for the 2024 SMC Alliance Meeting – Abuja, Nigeria</a:t>
            </a:r>
            <a:endParaRPr sz="2000" b="1" dirty="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3 Agenda copy 1"/>
        <p:cNvGrpSpPr/>
        <p:nvPr/>
      </p:nvGrpSpPr>
      <p:grpSpPr>
        <a:xfrm>
          <a:off x="0" y="0"/>
          <a:ext cx="0" cy="0"/>
          <a:chOff x="0" y="0"/>
          <a:chExt cx="0" cy="0"/>
        </a:xfrm>
      </p:grpSpPr>
      <p:pic>
        <p:nvPicPr>
          <p:cNvPr id="2" name="image.png"/>
          <p:cNvPicPr/>
          <p:nvPr/>
        </p:nvPicPr>
        <p:blipFill rotWithShape="1">
          <a:blip r:embed="rId3"/>
          <a:stretch>
            <a:fillRect/>
          </a:stretch>
        </p:blipFill>
        <p:spPr>
          <a:xfrm>
            <a:off x="1251962" y="1336099"/>
            <a:ext cx="7186970" cy="4533315"/>
          </a:xfrm>
          <a:prstGeom prst="rect">
            <a:avLst/>
          </a:prstGeom>
        </p:spPr>
      </p:pic>
      <p:sp>
        <p:nvSpPr>
          <p:cNvPr id="3" name="Body text copy"/>
          <p:cNvSpPr/>
          <p:nvPr/>
        </p:nvSpPr>
        <p:spPr>
          <a:xfrm>
            <a:off x="5114129" y="1812400"/>
            <a:ext cx="2312723" cy="235964"/>
          </a:xfrm>
          <a:prstGeom prst="rect">
            <a:avLst/>
          </a:prstGeom>
        </p:spPr>
        <p:txBody>
          <a:bodyPr spcFirstLastPara="0" lIns="0" tIns="0" rIns="0" bIns="0" anchor="t"/>
          <a:lstStyle/>
          <a:p>
            <a:pPr defTabSz="481980" hangingPunct="0">
              <a:lnSpc>
                <a:spcPct val="108333"/>
              </a:lnSpc>
              <a:buClrTx/>
            </a:pPr>
            <a:r>
              <a:rPr sz="712" kern="1200" dirty="0">
                <a:solidFill>
                  <a:srgbClr val="FFFFFF"/>
                </a:solidFill>
                <a:latin typeface="Gotham Book"/>
                <a:ea typeface="+mn-ea"/>
                <a:cs typeface="Gotham Book"/>
              </a:rPr>
              <a:t>DHIS2 is the Ministry's main reporting platform. The NMCP pushed partners to align their reporting.</a:t>
            </a:r>
          </a:p>
        </p:txBody>
      </p:sp>
      <p:sp>
        <p:nvSpPr>
          <p:cNvPr id="4" name="Body text copy"/>
          <p:cNvSpPr/>
          <p:nvPr/>
        </p:nvSpPr>
        <p:spPr>
          <a:xfrm>
            <a:off x="5111974" y="2113630"/>
            <a:ext cx="2619457" cy="105431"/>
          </a:xfrm>
          <a:prstGeom prst="rect">
            <a:avLst/>
          </a:prstGeom>
        </p:spPr>
        <p:txBody>
          <a:bodyPr spcFirstLastPara="0" lIns="0" tIns="0" rIns="0" bIns="0" anchor="t"/>
          <a:lstStyle/>
          <a:p>
            <a:pPr defTabSz="481980" hangingPunct="0">
              <a:buClrTx/>
            </a:pPr>
            <a:r>
              <a:rPr lang="en-GB" sz="712" kern="1200" dirty="0">
                <a:solidFill>
                  <a:srgbClr val="FFFFFF"/>
                </a:solidFill>
                <a:latin typeface="Gotham Book"/>
                <a:ea typeface="+mn-ea"/>
                <a:cs typeface="Gotham Book"/>
              </a:rPr>
              <a:t>  P</a:t>
            </a:r>
            <a:r>
              <a:rPr sz="712" kern="1200" dirty="0" err="1">
                <a:solidFill>
                  <a:srgbClr val="FFFFFF"/>
                </a:solidFill>
                <a:latin typeface="Gotham Book"/>
                <a:ea typeface="+mn-ea"/>
                <a:cs typeface="Gotham Book"/>
              </a:rPr>
              <a:t>rovided</a:t>
            </a:r>
            <a:r>
              <a:rPr sz="712" kern="1200" dirty="0">
                <a:solidFill>
                  <a:srgbClr val="FFFFFF"/>
                </a:solidFill>
                <a:latin typeface="Gotham Book"/>
                <a:ea typeface="+mn-ea"/>
                <a:cs typeface="Gotham Book"/>
              </a:rPr>
              <a:t> funding for a pilot using DHIS2 Tracker.</a:t>
            </a:r>
          </a:p>
        </p:txBody>
      </p:sp>
      <p:pic>
        <p:nvPicPr>
          <p:cNvPr id="5" name="Line-24"/>
          <p:cNvPicPr/>
          <p:nvPr/>
        </p:nvPicPr>
        <p:blipFill rotWithShape="1">
          <a:blip r:embed="rId4"/>
          <a:stretch>
            <a:fillRect/>
          </a:stretch>
        </p:blipFill>
        <p:spPr>
          <a:xfrm rot="-5400000">
            <a:off x="4367680" y="2470504"/>
            <a:ext cx="1229186" cy="45185"/>
          </a:xfrm>
          <a:prstGeom prst="rect">
            <a:avLst/>
          </a:prstGeom>
        </p:spPr>
      </p:pic>
      <p:pic>
        <p:nvPicPr>
          <p:cNvPr id="6" name="StrokeCircle"/>
          <p:cNvPicPr/>
          <p:nvPr/>
        </p:nvPicPr>
        <p:blipFill rotWithShape="1">
          <a:blip r:embed="rId5"/>
          <a:stretch>
            <a:fillRect/>
          </a:stretch>
        </p:blipFill>
        <p:spPr>
          <a:xfrm>
            <a:off x="4888293" y="2083509"/>
            <a:ext cx="186595" cy="186595"/>
          </a:xfrm>
          <a:prstGeom prst="rect">
            <a:avLst/>
          </a:prstGeom>
        </p:spPr>
      </p:pic>
      <p:pic>
        <p:nvPicPr>
          <p:cNvPr id="7" name="StrokeCircle"/>
          <p:cNvPicPr/>
          <p:nvPr/>
        </p:nvPicPr>
        <p:blipFill rotWithShape="1">
          <a:blip r:embed="rId5"/>
          <a:stretch>
            <a:fillRect/>
          </a:stretch>
        </p:blipFill>
        <p:spPr>
          <a:xfrm>
            <a:off x="4888293" y="2334534"/>
            <a:ext cx="186595" cy="186595"/>
          </a:xfrm>
          <a:prstGeom prst="rect">
            <a:avLst/>
          </a:prstGeom>
        </p:spPr>
      </p:pic>
      <p:pic>
        <p:nvPicPr>
          <p:cNvPr id="8" name="StrokeCircle"/>
          <p:cNvPicPr/>
          <p:nvPr/>
        </p:nvPicPr>
        <p:blipFill rotWithShape="1">
          <a:blip r:embed="rId5"/>
          <a:stretch>
            <a:fillRect/>
          </a:stretch>
        </p:blipFill>
        <p:spPr>
          <a:xfrm>
            <a:off x="4888293" y="1812402"/>
            <a:ext cx="186595" cy="186595"/>
          </a:xfrm>
          <a:prstGeom prst="rect">
            <a:avLst/>
          </a:prstGeom>
        </p:spPr>
      </p:pic>
      <p:pic>
        <p:nvPicPr>
          <p:cNvPr id="9" name="StrokeCircle"/>
          <p:cNvPicPr/>
          <p:nvPr/>
        </p:nvPicPr>
        <p:blipFill rotWithShape="1">
          <a:blip r:embed="rId5"/>
          <a:stretch>
            <a:fillRect/>
          </a:stretch>
        </p:blipFill>
        <p:spPr>
          <a:xfrm>
            <a:off x="4888293" y="2979179"/>
            <a:ext cx="186595" cy="186595"/>
          </a:xfrm>
          <a:prstGeom prst="rect">
            <a:avLst/>
          </a:prstGeom>
        </p:spPr>
      </p:pic>
      <p:sp>
        <p:nvSpPr>
          <p:cNvPr id="10" name="Body text copy"/>
          <p:cNvSpPr/>
          <p:nvPr/>
        </p:nvSpPr>
        <p:spPr>
          <a:xfrm>
            <a:off x="5118516" y="2521129"/>
            <a:ext cx="2415442" cy="737173"/>
          </a:xfrm>
          <a:prstGeom prst="rect">
            <a:avLst/>
          </a:prstGeom>
        </p:spPr>
        <p:txBody>
          <a:bodyPr spcFirstLastPara="0" lIns="0" tIns="0" rIns="0" bIns="0" anchor="t"/>
          <a:lstStyle/>
          <a:p>
            <a:pPr defTabSz="481980" hangingPunct="0">
              <a:lnSpc>
                <a:spcPct val="108333"/>
              </a:lnSpc>
              <a:buClrTx/>
            </a:pPr>
            <a:r>
              <a:rPr sz="712" kern="1200" dirty="0">
                <a:solidFill>
                  <a:srgbClr val="FFFFFF"/>
                </a:solidFill>
                <a:latin typeface="Gotham Book"/>
                <a:ea typeface="+mn-ea"/>
                <a:cs typeface="Gotham Book"/>
              </a:rPr>
              <a:t>In August 2021, 59 data collectors and 9 team supervisors were trained to pilot the DHIS2 Tracker. </a:t>
            </a:r>
            <a:r>
              <a:rPr sz="712" u="sng" kern="1200" dirty="0">
                <a:solidFill>
                  <a:srgbClr val="FFFFFF"/>
                </a:solidFill>
                <a:latin typeface="Gotham Book"/>
                <a:ea typeface="+mn-ea"/>
                <a:cs typeface="Gotham Book"/>
              </a:rPr>
              <a:t>The goal</a:t>
            </a:r>
            <a:r>
              <a:rPr sz="712" kern="1200" dirty="0">
                <a:solidFill>
                  <a:srgbClr val="FFFFFF"/>
                </a:solidFill>
                <a:latin typeface="Gotham Book"/>
                <a:ea typeface="+mn-ea"/>
                <a:cs typeface="Gotham Book"/>
              </a:rPr>
              <a:t>: assess the usability of the platform for SMC and possibly scale up its use to replace the </a:t>
            </a:r>
            <a:r>
              <a:rPr sz="712" kern="1200" dirty="0" err="1">
                <a:solidFill>
                  <a:srgbClr val="FFFFFF"/>
                </a:solidFill>
                <a:latin typeface="Gotham Book"/>
                <a:ea typeface="+mn-ea"/>
                <a:cs typeface="Gotham Book"/>
              </a:rPr>
              <a:t>CommCare</a:t>
            </a:r>
            <a:r>
              <a:rPr sz="712" kern="1200" dirty="0">
                <a:solidFill>
                  <a:srgbClr val="FFFFFF"/>
                </a:solidFill>
                <a:latin typeface="Gotham Book"/>
                <a:ea typeface="+mn-ea"/>
                <a:cs typeface="Gotham Book"/>
              </a:rPr>
              <a:t> platform.</a:t>
            </a:r>
          </a:p>
        </p:txBody>
      </p:sp>
      <p:sp>
        <p:nvSpPr>
          <p:cNvPr id="11" name="Body text copy"/>
          <p:cNvSpPr/>
          <p:nvPr/>
        </p:nvSpPr>
        <p:spPr>
          <a:xfrm>
            <a:off x="5717754" y="3429000"/>
            <a:ext cx="1816204" cy="347514"/>
          </a:xfrm>
          <a:prstGeom prst="rect">
            <a:avLst/>
          </a:prstGeom>
        </p:spPr>
        <p:txBody>
          <a:bodyPr spcFirstLastPara="0" lIns="0" tIns="0" rIns="0" bIns="0" anchor="t"/>
          <a:lstStyle/>
          <a:p>
            <a:pPr defTabSz="481980" hangingPunct="0">
              <a:buClrTx/>
            </a:pPr>
            <a:r>
              <a:rPr sz="712" kern="1200" dirty="0">
                <a:solidFill>
                  <a:srgbClr val="FFFFFF"/>
                </a:solidFill>
                <a:latin typeface="Gotham Book"/>
                <a:ea typeface="+mn-ea"/>
                <a:cs typeface="Gotham Book"/>
              </a:rPr>
              <a:t>The training helped participants to:</a:t>
            </a:r>
          </a:p>
          <a:p>
            <a:pPr defTabSz="481980" hangingPunct="0">
              <a:buClrTx/>
            </a:pPr>
            <a:endParaRPr sz="712" kern="1200" dirty="0">
              <a:solidFill>
                <a:srgbClr val="FFFFFF"/>
              </a:solidFill>
              <a:latin typeface="Gotham Book"/>
              <a:ea typeface="+mn-ea"/>
              <a:cs typeface="Gotham Book"/>
            </a:endParaRPr>
          </a:p>
        </p:txBody>
      </p:sp>
      <p:sp>
        <p:nvSpPr>
          <p:cNvPr id="12" name="Body text copy"/>
          <p:cNvSpPr/>
          <p:nvPr/>
        </p:nvSpPr>
        <p:spPr>
          <a:xfrm>
            <a:off x="5903199" y="4012478"/>
            <a:ext cx="1746479" cy="1143574"/>
          </a:xfrm>
          <a:prstGeom prst="rect">
            <a:avLst/>
          </a:prstGeom>
        </p:spPr>
        <p:txBody>
          <a:bodyPr spcFirstLastPara="0" lIns="0" tIns="0" rIns="0" bIns="0" anchor="t"/>
          <a:lstStyle/>
          <a:p>
            <a:pPr marL="150619" indent="-150619" defTabSz="481980" hangingPunct="0">
              <a:lnSpc>
                <a:spcPct val="108333"/>
              </a:lnSpc>
              <a:buClr>
                <a:srgbClr val="FFFFFF"/>
              </a:buClr>
              <a:buFont typeface="Arial" panose="020B0604020202020204" pitchFamily="34" charset="0"/>
              <a:buChar char="•"/>
            </a:pPr>
            <a:r>
              <a:rPr sz="712" kern="1200" dirty="0">
                <a:solidFill>
                  <a:srgbClr val="FFFFFF"/>
                </a:solidFill>
                <a:latin typeface="Gotham Book"/>
                <a:ea typeface="+mn-ea"/>
                <a:cs typeface="Gotham Book"/>
              </a:rPr>
              <a:t>Understand DHIS2 Tracker </a:t>
            </a:r>
          </a:p>
          <a:p>
            <a:pPr marL="150619" indent="-150619" defTabSz="481980" hangingPunct="0">
              <a:lnSpc>
                <a:spcPct val="108333"/>
              </a:lnSpc>
              <a:buClr>
                <a:srgbClr val="FFFFFF"/>
              </a:buClr>
              <a:buFont typeface="Arial" panose="020B0604020202020204" pitchFamily="34" charset="0"/>
              <a:buChar char="•"/>
            </a:pPr>
            <a:r>
              <a:rPr sz="712" kern="1200" dirty="0">
                <a:solidFill>
                  <a:srgbClr val="FFFFFF"/>
                </a:solidFill>
                <a:latin typeface="Gotham Book"/>
                <a:ea typeface="+mn-ea"/>
                <a:cs typeface="Gotham Book"/>
              </a:rPr>
              <a:t>Configure of the DHIS2 tracker mobile application</a:t>
            </a:r>
          </a:p>
          <a:p>
            <a:pPr marL="150619" indent="-150619" defTabSz="481980" hangingPunct="0">
              <a:lnSpc>
                <a:spcPct val="108333"/>
              </a:lnSpc>
              <a:buClr>
                <a:srgbClr val="FFFFFF"/>
              </a:buClr>
              <a:buFont typeface="Arial" panose="020B0604020202020204" pitchFamily="34" charset="0"/>
              <a:buChar char="•"/>
            </a:pPr>
            <a:r>
              <a:rPr sz="712" kern="1200" dirty="0">
                <a:solidFill>
                  <a:srgbClr val="FFFFFF"/>
                </a:solidFill>
                <a:latin typeface="Gotham Book"/>
                <a:ea typeface="+mn-ea"/>
                <a:cs typeface="Gotham Book"/>
              </a:rPr>
              <a:t>Use the application for data collection and analysis</a:t>
            </a:r>
          </a:p>
          <a:p>
            <a:pPr marL="150619" indent="-150619" defTabSz="481980" hangingPunct="0">
              <a:lnSpc>
                <a:spcPct val="108333"/>
              </a:lnSpc>
              <a:buClr>
                <a:srgbClr val="FFFFFF"/>
              </a:buClr>
              <a:buFont typeface="Arial" panose="020B0604020202020204" pitchFamily="34" charset="0"/>
              <a:buChar char="•"/>
            </a:pPr>
            <a:r>
              <a:rPr sz="712" kern="1200" dirty="0">
                <a:solidFill>
                  <a:srgbClr val="FFFFFF"/>
                </a:solidFill>
                <a:latin typeface="Gotham Book"/>
                <a:ea typeface="+mn-ea"/>
                <a:cs typeface="Gotham Book"/>
              </a:rPr>
              <a:t>Ensure data quality</a:t>
            </a:r>
          </a:p>
        </p:txBody>
      </p:sp>
      <p:sp>
        <p:nvSpPr>
          <p:cNvPr id="13" name="Body text copy copy 4"/>
          <p:cNvSpPr/>
          <p:nvPr/>
        </p:nvSpPr>
        <p:spPr>
          <a:xfrm>
            <a:off x="7304490" y="5191195"/>
            <a:ext cx="1746479" cy="165677"/>
          </a:xfrm>
          <a:prstGeom prst="rect">
            <a:avLst/>
          </a:prstGeom>
        </p:spPr>
        <p:txBody>
          <a:bodyPr spcFirstLastPara="0" lIns="50205" tIns="50205" rIns="50205" bIns="0" anchor="t"/>
          <a:lstStyle/>
          <a:p>
            <a:pPr defTabSz="481980" hangingPunct="0">
              <a:lnSpc>
                <a:spcPct val="125000"/>
              </a:lnSpc>
              <a:buClrTx/>
            </a:pPr>
            <a:r>
              <a:rPr sz="356" kern="1200">
                <a:solidFill>
                  <a:srgbClr val="EDF2FF">
                    <a:alpha val="48000"/>
                  </a:srgbClr>
                </a:solidFill>
                <a:latin typeface="Gotham Book"/>
                <a:ea typeface="+mn-ea"/>
                <a:cs typeface="Gotham Book"/>
              </a:rPr>
              <a:t>Photo by Will Baxter/CRS</a:t>
            </a:r>
          </a:p>
        </p:txBody>
      </p:sp>
      <p:pic>
        <p:nvPicPr>
          <p:cNvPr id="17" name="Shape-1 copy 1">
            <a:extLst>
              <a:ext uri="{FF2B5EF4-FFF2-40B4-BE49-F238E27FC236}">
                <a16:creationId xmlns:a16="http://schemas.microsoft.com/office/drawing/2014/main" id="{83E009BB-653C-49A3-99D3-193156787FEA}"/>
              </a:ext>
            </a:extLst>
          </p:cNvPr>
          <p:cNvPicPr/>
          <p:nvPr/>
        </p:nvPicPr>
        <p:blipFill rotWithShape="1">
          <a:blip r:embed="rId6"/>
          <a:stretch>
            <a:fillRect/>
          </a:stretch>
        </p:blipFill>
        <p:spPr>
          <a:xfrm rot="2378917">
            <a:off x="737657" y="628002"/>
            <a:ext cx="1014520" cy="2840722"/>
          </a:xfrm>
          <a:prstGeom prst="rect">
            <a:avLst/>
          </a:prstGeom>
        </p:spPr>
      </p:pic>
      <p:pic>
        <p:nvPicPr>
          <p:cNvPr id="18" name="Shape-1">
            <a:extLst>
              <a:ext uri="{FF2B5EF4-FFF2-40B4-BE49-F238E27FC236}">
                <a16:creationId xmlns:a16="http://schemas.microsoft.com/office/drawing/2014/main" id="{545D7A38-6501-432C-A4FD-1174F75BD987}"/>
              </a:ext>
            </a:extLst>
          </p:cNvPr>
          <p:cNvPicPr/>
          <p:nvPr/>
        </p:nvPicPr>
        <p:blipFill rotWithShape="1">
          <a:blip r:embed="rId7"/>
          <a:stretch>
            <a:fillRect/>
          </a:stretch>
        </p:blipFill>
        <p:spPr>
          <a:xfrm rot="1457822">
            <a:off x="604542" y="531161"/>
            <a:ext cx="933917" cy="3205106"/>
          </a:xfrm>
          <a:prstGeom prst="rect">
            <a:avLst/>
          </a:prstGeom>
        </p:spPr>
      </p:pic>
      <p:sp>
        <p:nvSpPr>
          <p:cNvPr id="16" name="Body text copy"/>
          <p:cNvSpPr/>
          <p:nvPr/>
        </p:nvSpPr>
        <p:spPr>
          <a:xfrm>
            <a:off x="1391517" y="1878503"/>
            <a:ext cx="2695238" cy="642626"/>
          </a:xfrm>
          <a:prstGeom prst="rect">
            <a:avLst/>
          </a:prstGeom>
        </p:spPr>
        <p:txBody>
          <a:bodyPr spcFirstLastPara="0" lIns="0" tIns="0" rIns="0" bIns="0" anchor="t"/>
          <a:lstStyle/>
          <a:p>
            <a:pPr defTabSz="481980" hangingPunct="0">
              <a:lnSpc>
                <a:spcPct val="108333"/>
              </a:lnSpc>
              <a:buClrTx/>
            </a:pPr>
            <a:r>
              <a:rPr sz="1186" kern="1200" dirty="0">
                <a:solidFill>
                  <a:srgbClr val="FFFFFF"/>
                </a:solidFill>
                <a:latin typeface="Gotham Medium"/>
                <a:ea typeface="+mn-ea"/>
                <a:cs typeface="Gotham Medium"/>
              </a:rPr>
              <a:t>From </a:t>
            </a:r>
            <a:r>
              <a:rPr sz="1186" kern="1200" dirty="0" err="1">
                <a:solidFill>
                  <a:srgbClr val="FFFFFF"/>
                </a:solidFill>
                <a:latin typeface="Gotham Medium"/>
                <a:ea typeface="+mn-ea"/>
                <a:cs typeface="Gotham Medium"/>
              </a:rPr>
              <a:t>CommCare</a:t>
            </a:r>
            <a:r>
              <a:rPr sz="1186" kern="1200" dirty="0">
                <a:solidFill>
                  <a:srgbClr val="FFFFFF"/>
                </a:solidFill>
                <a:latin typeface="Gotham Medium"/>
                <a:ea typeface="+mn-ea"/>
                <a:cs typeface="Gotham Medium"/>
              </a:rPr>
              <a:t> to DHIS2</a:t>
            </a:r>
            <a:r>
              <a:rPr lang="en-US" sz="1186" kern="1200" dirty="0">
                <a:solidFill>
                  <a:srgbClr val="FFFFFF"/>
                </a:solidFill>
                <a:latin typeface="Gotham Medium"/>
                <a:ea typeface="+mn-ea"/>
                <a:cs typeface="Gotham Medium"/>
              </a:rPr>
              <a:t> (2021)</a:t>
            </a:r>
            <a:endParaRPr sz="1186" kern="1200" dirty="0">
              <a:solidFill>
                <a:srgbClr val="FFFFFF"/>
              </a:solidFill>
              <a:latin typeface="Gotham Medium"/>
              <a:ea typeface="+mn-ea"/>
              <a:cs typeface="Gotham Medium"/>
            </a:endParaRPr>
          </a:p>
        </p:txBody>
      </p:sp>
    </p:spTree>
    <p:extLst>
      <p:ext uri="{BB962C8B-B14F-4D97-AF65-F5344CB8AC3E}">
        <p14:creationId xmlns:p14="http://schemas.microsoft.com/office/powerpoint/2010/main" val="3357571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42"/>
          <p:cNvSpPr txBox="1">
            <a:spLocks noGrp="1"/>
          </p:cNvSpPr>
          <p:nvPr>
            <p:ph type="title"/>
          </p:nvPr>
        </p:nvSpPr>
        <p:spPr>
          <a:xfrm>
            <a:off x="1316625" y="1840529"/>
            <a:ext cx="5766300" cy="401400"/>
          </a:xfrm>
          <a:prstGeom prst="rect">
            <a:avLst/>
          </a:prstGeom>
        </p:spPr>
        <p:txBody>
          <a:bodyPr spcFirstLastPara="1" wrap="square" lIns="68569" tIns="68569" rIns="68569" bIns="68569" anchor="b" anchorCtr="0">
            <a:normAutofit fontScale="90000"/>
          </a:bodyPr>
          <a:lstStyle/>
          <a:p>
            <a:r>
              <a:rPr lang="en" b="1" dirty="0"/>
              <a:t>Use of DHIS2 Tracker for the 2023 SMC Campaign</a:t>
            </a:r>
            <a:endParaRPr sz="750" dirty="0"/>
          </a:p>
        </p:txBody>
      </p:sp>
      <p:pic>
        <p:nvPicPr>
          <p:cNvPr id="453" name="Google Shape;453;p42" descr="shutterstock_227447065.jpg"/>
          <p:cNvPicPr preferRelativeResize="0"/>
          <p:nvPr/>
        </p:nvPicPr>
        <p:blipFill rotWithShape="1">
          <a:blip r:embed="rId3">
            <a:alphaModFix/>
          </a:blip>
          <a:srcRect t="11982" b="11982"/>
          <a:stretch/>
        </p:blipFill>
        <p:spPr>
          <a:xfrm>
            <a:off x="1765802" y="3068574"/>
            <a:ext cx="1875899" cy="950878"/>
          </a:xfrm>
          <a:prstGeom prst="rect">
            <a:avLst/>
          </a:prstGeom>
          <a:noFill/>
          <a:ln>
            <a:noFill/>
          </a:ln>
        </p:spPr>
      </p:pic>
      <p:sp>
        <p:nvSpPr>
          <p:cNvPr id="454" name="Google Shape;454;p42"/>
          <p:cNvSpPr txBox="1"/>
          <p:nvPr/>
        </p:nvSpPr>
        <p:spPr>
          <a:xfrm>
            <a:off x="1790112" y="3313847"/>
            <a:ext cx="439875" cy="705375"/>
          </a:xfrm>
          <a:prstGeom prst="rect">
            <a:avLst/>
          </a:prstGeom>
          <a:noFill/>
          <a:ln>
            <a:noFill/>
          </a:ln>
        </p:spPr>
        <p:txBody>
          <a:bodyPr spcFirstLastPara="1" wrap="square" lIns="68569" tIns="68569" rIns="68569" bIns="68569" anchor="ctr" anchorCtr="0">
            <a:noAutofit/>
          </a:bodyPr>
          <a:lstStyle/>
          <a:p>
            <a:pPr algn="ctr" defTabSz="685800">
              <a:spcAft>
                <a:spcPts val="1200"/>
              </a:spcAft>
            </a:pPr>
            <a:r>
              <a:rPr lang="en" sz="2250" b="1">
                <a:solidFill>
                  <a:srgbClr val="FFFFFF"/>
                </a:solidFill>
                <a:latin typeface="Lato"/>
                <a:ea typeface="Lato"/>
                <a:cs typeface="Lato"/>
                <a:sym typeface="Lato"/>
              </a:rPr>
              <a:t>01 </a:t>
            </a:r>
            <a:endParaRPr sz="2250" b="1">
              <a:solidFill>
                <a:srgbClr val="FFFFFF"/>
              </a:solidFill>
              <a:latin typeface="Raleway"/>
              <a:ea typeface="Raleway"/>
              <a:cs typeface="Raleway"/>
              <a:sym typeface="Raleway"/>
            </a:endParaRPr>
          </a:p>
        </p:txBody>
      </p:sp>
      <p:grpSp>
        <p:nvGrpSpPr>
          <p:cNvPr id="455" name="Google Shape;455;p42"/>
          <p:cNvGrpSpPr/>
          <p:nvPr/>
        </p:nvGrpSpPr>
        <p:grpSpPr>
          <a:xfrm>
            <a:off x="1765800" y="3956136"/>
            <a:ext cx="1876275" cy="1015465"/>
            <a:chOff x="830400" y="3274596"/>
            <a:chExt cx="2501700" cy="1353953"/>
          </a:xfrm>
        </p:grpSpPr>
        <p:sp>
          <p:nvSpPr>
            <p:cNvPr id="456" name="Google Shape;456;p42"/>
            <p:cNvSpPr/>
            <p:nvPr/>
          </p:nvSpPr>
          <p:spPr>
            <a:xfrm>
              <a:off x="830400" y="3360750"/>
              <a:ext cx="2501700" cy="1267800"/>
            </a:xfrm>
            <a:prstGeom prst="rect">
              <a:avLst/>
            </a:prstGeom>
            <a:solidFill>
              <a:schemeClr val="lt2"/>
            </a:solidFill>
            <a:ln>
              <a:noFill/>
            </a:ln>
          </p:spPr>
          <p:txBody>
            <a:bodyPr spcFirstLastPara="1" wrap="square" lIns="68569" tIns="68569" rIns="68569" bIns="68569" anchor="ctr" anchorCtr="0">
              <a:noAutofit/>
            </a:bodyPr>
            <a:lstStyle/>
            <a:p>
              <a:pPr defTabSz="685800"/>
              <a:endParaRPr sz="1050">
                <a:ea typeface="+mn-ea"/>
              </a:endParaRPr>
            </a:p>
          </p:txBody>
        </p:sp>
        <p:sp>
          <p:nvSpPr>
            <p:cNvPr id="457" name="Google Shape;457;p42"/>
            <p:cNvSpPr/>
            <p:nvPr/>
          </p:nvSpPr>
          <p:spPr>
            <a:xfrm>
              <a:off x="1059092" y="3274596"/>
              <a:ext cx="219600" cy="93600"/>
            </a:xfrm>
            <a:prstGeom prst="triangle">
              <a:avLst>
                <a:gd name="adj" fmla="val 50000"/>
              </a:avLst>
            </a:prstGeom>
            <a:solidFill>
              <a:schemeClr val="lt2"/>
            </a:solidFill>
            <a:ln>
              <a:noFill/>
            </a:ln>
          </p:spPr>
          <p:txBody>
            <a:bodyPr spcFirstLastPara="1" wrap="square" lIns="68569" tIns="68569" rIns="68569" bIns="68569" anchor="ctr" anchorCtr="0">
              <a:noAutofit/>
            </a:bodyPr>
            <a:lstStyle/>
            <a:p>
              <a:pPr defTabSz="685800"/>
              <a:endParaRPr sz="1050">
                <a:ea typeface="+mn-ea"/>
              </a:endParaRPr>
            </a:p>
          </p:txBody>
        </p:sp>
      </p:grpSp>
      <p:sp>
        <p:nvSpPr>
          <p:cNvPr id="458" name="Google Shape;458;p42"/>
          <p:cNvSpPr txBox="1">
            <a:spLocks noGrp="1"/>
          </p:cNvSpPr>
          <p:nvPr>
            <p:ph type="title"/>
          </p:nvPr>
        </p:nvSpPr>
        <p:spPr>
          <a:xfrm>
            <a:off x="1868646" y="4091796"/>
            <a:ext cx="1678725" cy="322650"/>
          </a:xfrm>
          <a:prstGeom prst="rect">
            <a:avLst/>
          </a:prstGeom>
        </p:spPr>
        <p:txBody>
          <a:bodyPr spcFirstLastPara="1" wrap="square" lIns="68569" tIns="68569" rIns="68569" bIns="68569" anchor="b" anchorCtr="0">
            <a:normAutofit/>
          </a:bodyPr>
          <a:lstStyle/>
          <a:p>
            <a:r>
              <a:rPr lang="en" sz="1125" b="1" dirty="0"/>
              <a:t>Open Source &amp; Free</a:t>
            </a:r>
            <a:endParaRPr sz="1125" b="1" dirty="0"/>
          </a:p>
        </p:txBody>
      </p:sp>
      <p:sp>
        <p:nvSpPr>
          <p:cNvPr id="459" name="Google Shape;459;p42"/>
          <p:cNvSpPr txBox="1">
            <a:spLocks noGrp="1"/>
          </p:cNvSpPr>
          <p:nvPr>
            <p:ph type="body" idx="4294967295"/>
          </p:nvPr>
        </p:nvSpPr>
        <p:spPr>
          <a:xfrm>
            <a:off x="1868644" y="4290899"/>
            <a:ext cx="1678725" cy="610875"/>
          </a:xfrm>
          <a:prstGeom prst="rect">
            <a:avLst/>
          </a:prstGeom>
        </p:spPr>
        <p:txBody>
          <a:bodyPr spcFirstLastPara="1" wrap="square" lIns="68569" tIns="68569" rIns="68569" bIns="68569" anchor="t" anchorCtr="0">
            <a:noAutofit/>
          </a:bodyPr>
          <a:lstStyle/>
          <a:p>
            <a:pPr marL="0" indent="0">
              <a:spcAft>
                <a:spcPts val="900"/>
              </a:spcAft>
              <a:buNone/>
            </a:pPr>
            <a:r>
              <a:rPr lang="en" sz="750" b="1" dirty="0"/>
              <a:t>DHIS2 is free to use with no extra or hidden costs attached. It free to manage and customize. It also has a strong community of practice.</a:t>
            </a:r>
            <a:endParaRPr sz="750" b="1" dirty="0"/>
          </a:p>
        </p:txBody>
      </p:sp>
      <p:sp>
        <p:nvSpPr>
          <p:cNvPr id="460" name="Google Shape;460;p42"/>
          <p:cNvSpPr txBox="1"/>
          <p:nvPr/>
        </p:nvSpPr>
        <p:spPr>
          <a:xfrm>
            <a:off x="3684932" y="4172495"/>
            <a:ext cx="439875" cy="705375"/>
          </a:xfrm>
          <a:prstGeom prst="rect">
            <a:avLst/>
          </a:prstGeom>
          <a:noFill/>
          <a:ln>
            <a:noFill/>
          </a:ln>
        </p:spPr>
        <p:txBody>
          <a:bodyPr spcFirstLastPara="1" wrap="square" lIns="68569" tIns="68569" rIns="68569" bIns="68569" anchor="ctr" anchorCtr="0">
            <a:noAutofit/>
          </a:bodyPr>
          <a:lstStyle/>
          <a:p>
            <a:pPr algn="ctr" defTabSz="685800">
              <a:spcAft>
                <a:spcPts val="1200"/>
              </a:spcAft>
            </a:pPr>
            <a:r>
              <a:rPr lang="en" sz="2250" b="1">
                <a:solidFill>
                  <a:srgbClr val="FFFFFF"/>
                </a:solidFill>
                <a:latin typeface="Lato"/>
                <a:ea typeface="Lato"/>
                <a:cs typeface="Lato"/>
                <a:sym typeface="Lato"/>
              </a:rPr>
              <a:t>02 </a:t>
            </a:r>
            <a:endParaRPr sz="2250" b="1">
              <a:solidFill>
                <a:srgbClr val="FFFFFF"/>
              </a:solidFill>
              <a:latin typeface="Raleway"/>
              <a:ea typeface="Raleway"/>
              <a:cs typeface="Raleway"/>
              <a:sym typeface="Raleway"/>
            </a:endParaRPr>
          </a:p>
        </p:txBody>
      </p:sp>
      <p:grpSp>
        <p:nvGrpSpPr>
          <p:cNvPr id="461" name="Google Shape;461;p42"/>
          <p:cNvGrpSpPr/>
          <p:nvPr/>
        </p:nvGrpSpPr>
        <p:grpSpPr>
          <a:xfrm rot="10800000" flipH="1">
            <a:off x="3642650" y="3068568"/>
            <a:ext cx="1876275" cy="1015465"/>
            <a:chOff x="830400" y="3274596"/>
            <a:chExt cx="2501700" cy="1353953"/>
          </a:xfrm>
        </p:grpSpPr>
        <p:sp>
          <p:nvSpPr>
            <p:cNvPr id="462" name="Google Shape;462;p42"/>
            <p:cNvSpPr/>
            <p:nvPr/>
          </p:nvSpPr>
          <p:spPr>
            <a:xfrm>
              <a:off x="830400" y="3360750"/>
              <a:ext cx="2501700" cy="1267800"/>
            </a:xfrm>
            <a:prstGeom prst="rect">
              <a:avLst/>
            </a:prstGeom>
            <a:solidFill>
              <a:schemeClr val="lt2"/>
            </a:solidFill>
            <a:ln>
              <a:noFill/>
            </a:ln>
          </p:spPr>
          <p:txBody>
            <a:bodyPr spcFirstLastPara="1" wrap="square" lIns="68569" tIns="68569" rIns="68569" bIns="68569" anchor="ctr" anchorCtr="0">
              <a:noAutofit/>
            </a:bodyPr>
            <a:lstStyle/>
            <a:p>
              <a:pPr defTabSz="685800"/>
              <a:endParaRPr sz="1050">
                <a:ea typeface="+mn-ea"/>
              </a:endParaRPr>
            </a:p>
          </p:txBody>
        </p:sp>
        <p:sp>
          <p:nvSpPr>
            <p:cNvPr id="463" name="Google Shape;463;p42"/>
            <p:cNvSpPr/>
            <p:nvPr/>
          </p:nvSpPr>
          <p:spPr>
            <a:xfrm>
              <a:off x="1059092" y="3274596"/>
              <a:ext cx="219600" cy="93600"/>
            </a:xfrm>
            <a:prstGeom prst="triangle">
              <a:avLst>
                <a:gd name="adj" fmla="val 50000"/>
              </a:avLst>
            </a:prstGeom>
            <a:solidFill>
              <a:schemeClr val="lt2"/>
            </a:solidFill>
            <a:ln>
              <a:noFill/>
            </a:ln>
          </p:spPr>
          <p:txBody>
            <a:bodyPr spcFirstLastPara="1" wrap="square" lIns="68569" tIns="68569" rIns="68569" bIns="68569" anchor="ctr" anchorCtr="0">
              <a:noAutofit/>
            </a:bodyPr>
            <a:lstStyle/>
            <a:p>
              <a:pPr defTabSz="685800"/>
              <a:endParaRPr sz="1050">
                <a:ea typeface="+mn-ea"/>
              </a:endParaRPr>
            </a:p>
          </p:txBody>
        </p:sp>
      </p:grpSp>
      <p:sp>
        <p:nvSpPr>
          <p:cNvPr id="464" name="Google Shape;464;p42"/>
          <p:cNvSpPr txBox="1">
            <a:spLocks noGrp="1"/>
          </p:cNvSpPr>
          <p:nvPr>
            <p:ph type="title"/>
          </p:nvPr>
        </p:nvSpPr>
        <p:spPr>
          <a:xfrm>
            <a:off x="3741227" y="3132369"/>
            <a:ext cx="1678725" cy="322650"/>
          </a:xfrm>
          <a:prstGeom prst="rect">
            <a:avLst/>
          </a:prstGeom>
        </p:spPr>
        <p:txBody>
          <a:bodyPr spcFirstLastPara="1" wrap="square" lIns="68569" tIns="68569" rIns="68569" bIns="68569" anchor="b" anchorCtr="0">
            <a:normAutofit/>
          </a:bodyPr>
          <a:lstStyle/>
          <a:p>
            <a:r>
              <a:rPr lang="en" sz="1050" b="1"/>
              <a:t>Easily Customizable</a:t>
            </a:r>
            <a:endParaRPr sz="1050" b="1"/>
          </a:p>
        </p:txBody>
      </p:sp>
      <p:sp>
        <p:nvSpPr>
          <p:cNvPr id="465" name="Google Shape;465;p42"/>
          <p:cNvSpPr txBox="1">
            <a:spLocks noGrp="1"/>
          </p:cNvSpPr>
          <p:nvPr>
            <p:ph type="body" idx="4294967295"/>
          </p:nvPr>
        </p:nvSpPr>
        <p:spPr>
          <a:xfrm>
            <a:off x="3740215" y="3422846"/>
            <a:ext cx="1678725" cy="487350"/>
          </a:xfrm>
          <a:prstGeom prst="rect">
            <a:avLst/>
          </a:prstGeom>
        </p:spPr>
        <p:txBody>
          <a:bodyPr spcFirstLastPara="1" wrap="square" lIns="68569" tIns="68569" rIns="68569" bIns="68569" anchor="t" anchorCtr="0">
            <a:noAutofit/>
          </a:bodyPr>
          <a:lstStyle/>
          <a:p>
            <a:pPr marL="0" indent="0">
              <a:spcAft>
                <a:spcPts val="900"/>
              </a:spcAft>
              <a:buNone/>
            </a:pPr>
            <a:r>
              <a:rPr lang="en" sz="750" b="1" dirty="0"/>
              <a:t>DHIS2 is easily customizable for different use cases, and the Gambia has a strong team of experienced DHIS2 implementers</a:t>
            </a:r>
            <a:endParaRPr sz="750" b="1" dirty="0"/>
          </a:p>
        </p:txBody>
      </p:sp>
      <p:pic>
        <p:nvPicPr>
          <p:cNvPr id="466" name="Google Shape;466;p42" descr="shutterstock_512483578.jpg"/>
          <p:cNvPicPr preferRelativeResize="0"/>
          <p:nvPr/>
        </p:nvPicPr>
        <p:blipFill rotWithShape="1">
          <a:blip r:embed="rId4">
            <a:alphaModFix/>
          </a:blip>
          <a:srcRect t="11982" b="11982"/>
          <a:stretch/>
        </p:blipFill>
        <p:spPr>
          <a:xfrm>
            <a:off x="5517443" y="3068569"/>
            <a:ext cx="1875899" cy="950880"/>
          </a:xfrm>
          <a:prstGeom prst="rect">
            <a:avLst/>
          </a:prstGeom>
          <a:noFill/>
          <a:ln>
            <a:noFill/>
          </a:ln>
        </p:spPr>
      </p:pic>
      <p:sp>
        <p:nvSpPr>
          <p:cNvPr id="467" name="Google Shape;467;p42"/>
          <p:cNvSpPr txBox="1"/>
          <p:nvPr/>
        </p:nvSpPr>
        <p:spPr>
          <a:xfrm>
            <a:off x="5535188" y="3313838"/>
            <a:ext cx="439875" cy="705375"/>
          </a:xfrm>
          <a:prstGeom prst="rect">
            <a:avLst/>
          </a:prstGeom>
          <a:noFill/>
          <a:ln>
            <a:noFill/>
          </a:ln>
        </p:spPr>
        <p:txBody>
          <a:bodyPr spcFirstLastPara="1" wrap="square" lIns="68569" tIns="68569" rIns="68569" bIns="68569" anchor="ctr" anchorCtr="0">
            <a:noAutofit/>
          </a:bodyPr>
          <a:lstStyle/>
          <a:p>
            <a:pPr algn="ctr" defTabSz="685800">
              <a:spcAft>
                <a:spcPts val="1200"/>
              </a:spcAft>
            </a:pPr>
            <a:r>
              <a:rPr lang="en" sz="2250" b="1">
                <a:solidFill>
                  <a:srgbClr val="FFFFFF"/>
                </a:solidFill>
                <a:latin typeface="Lato"/>
                <a:ea typeface="Lato"/>
                <a:cs typeface="Lato"/>
                <a:sym typeface="Lato"/>
              </a:rPr>
              <a:t>03 </a:t>
            </a:r>
            <a:endParaRPr sz="2250" b="1">
              <a:solidFill>
                <a:srgbClr val="FFFFFF"/>
              </a:solidFill>
              <a:latin typeface="Raleway"/>
              <a:ea typeface="Raleway"/>
              <a:cs typeface="Raleway"/>
              <a:sym typeface="Raleway"/>
            </a:endParaRPr>
          </a:p>
        </p:txBody>
      </p:sp>
      <p:grpSp>
        <p:nvGrpSpPr>
          <p:cNvPr id="468" name="Google Shape;468;p42"/>
          <p:cNvGrpSpPr/>
          <p:nvPr/>
        </p:nvGrpSpPr>
        <p:grpSpPr>
          <a:xfrm>
            <a:off x="5517443" y="3956136"/>
            <a:ext cx="1876275" cy="1015465"/>
            <a:chOff x="830400" y="3274596"/>
            <a:chExt cx="2501700" cy="1353953"/>
          </a:xfrm>
        </p:grpSpPr>
        <p:sp>
          <p:nvSpPr>
            <p:cNvPr id="469" name="Google Shape;469;p42"/>
            <p:cNvSpPr/>
            <p:nvPr/>
          </p:nvSpPr>
          <p:spPr>
            <a:xfrm>
              <a:off x="830400" y="3360750"/>
              <a:ext cx="2501700" cy="1267800"/>
            </a:xfrm>
            <a:prstGeom prst="rect">
              <a:avLst/>
            </a:prstGeom>
            <a:solidFill>
              <a:schemeClr val="lt2"/>
            </a:solidFill>
            <a:ln>
              <a:noFill/>
            </a:ln>
          </p:spPr>
          <p:txBody>
            <a:bodyPr spcFirstLastPara="1" wrap="square" lIns="68569" tIns="68569" rIns="68569" bIns="68569" anchor="ctr" anchorCtr="0">
              <a:noAutofit/>
            </a:bodyPr>
            <a:lstStyle/>
            <a:p>
              <a:pPr defTabSz="685800"/>
              <a:endParaRPr sz="1050">
                <a:ea typeface="+mn-ea"/>
              </a:endParaRPr>
            </a:p>
          </p:txBody>
        </p:sp>
        <p:sp>
          <p:nvSpPr>
            <p:cNvPr id="470" name="Google Shape;470;p42"/>
            <p:cNvSpPr/>
            <p:nvPr/>
          </p:nvSpPr>
          <p:spPr>
            <a:xfrm>
              <a:off x="1059092" y="3274596"/>
              <a:ext cx="219600" cy="93600"/>
            </a:xfrm>
            <a:prstGeom prst="triangle">
              <a:avLst>
                <a:gd name="adj" fmla="val 50000"/>
              </a:avLst>
            </a:prstGeom>
            <a:solidFill>
              <a:schemeClr val="lt2"/>
            </a:solidFill>
            <a:ln>
              <a:noFill/>
            </a:ln>
          </p:spPr>
          <p:txBody>
            <a:bodyPr spcFirstLastPara="1" wrap="square" lIns="68569" tIns="68569" rIns="68569" bIns="68569" anchor="ctr" anchorCtr="0">
              <a:noAutofit/>
            </a:bodyPr>
            <a:lstStyle/>
            <a:p>
              <a:pPr defTabSz="685800"/>
              <a:endParaRPr sz="1050">
                <a:ea typeface="+mn-ea"/>
              </a:endParaRPr>
            </a:p>
          </p:txBody>
        </p:sp>
      </p:grpSp>
      <p:sp>
        <p:nvSpPr>
          <p:cNvPr id="471" name="Google Shape;471;p42"/>
          <p:cNvSpPr txBox="1">
            <a:spLocks noGrp="1"/>
          </p:cNvSpPr>
          <p:nvPr>
            <p:ph type="title"/>
          </p:nvPr>
        </p:nvSpPr>
        <p:spPr>
          <a:xfrm>
            <a:off x="5613734" y="4091796"/>
            <a:ext cx="1678725" cy="322650"/>
          </a:xfrm>
          <a:prstGeom prst="rect">
            <a:avLst/>
          </a:prstGeom>
        </p:spPr>
        <p:txBody>
          <a:bodyPr spcFirstLastPara="1" wrap="square" lIns="68569" tIns="68569" rIns="68569" bIns="68569" anchor="b" anchorCtr="0">
            <a:noAutofit/>
          </a:bodyPr>
          <a:lstStyle/>
          <a:p>
            <a:r>
              <a:rPr lang="en" sz="1125" b="1"/>
              <a:t>Built-in Data Analytic Tools</a:t>
            </a:r>
            <a:endParaRPr sz="1125" b="1"/>
          </a:p>
        </p:txBody>
      </p:sp>
      <p:sp>
        <p:nvSpPr>
          <p:cNvPr id="472" name="Google Shape;472;p42"/>
          <p:cNvSpPr txBox="1">
            <a:spLocks noGrp="1"/>
          </p:cNvSpPr>
          <p:nvPr>
            <p:ph type="body" idx="4294967295"/>
          </p:nvPr>
        </p:nvSpPr>
        <p:spPr>
          <a:xfrm>
            <a:off x="5588159" y="4281510"/>
            <a:ext cx="1678725" cy="487350"/>
          </a:xfrm>
          <a:prstGeom prst="rect">
            <a:avLst/>
          </a:prstGeom>
        </p:spPr>
        <p:txBody>
          <a:bodyPr spcFirstLastPara="1" wrap="square" lIns="68569" tIns="68569" rIns="68569" bIns="68569" anchor="t" anchorCtr="0">
            <a:noAutofit/>
          </a:bodyPr>
          <a:lstStyle/>
          <a:p>
            <a:pPr marL="0" indent="0">
              <a:spcAft>
                <a:spcPts val="900"/>
              </a:spcAft>
              <a:buSzPts val="852"/>
              <a:buNone/>
            </a:pPr>
            <a:r>
              <a:rPr lang="en" sz="806" b="1"/>
              <a:t>DHIS2 has a plethora of built-in data analysis and visualization tools, which simplify the data collection and analysis lifecycle.</a:t>
            </a:r>
            <a:endParaRPr sz="690"/>
          </a:p>
        </p:txBody>
      </p:sp>
      <p:sp>
        <p:nvSpPr>
          <p:cNvPr id="473" name="Google Shape;473;p42"/>
          <p:cNvSpPr txBox="1"/>
          <p:nvPr/>
        </p:nvSpPr>
        <p:spPr>
          <a:xfrm>
            <a:off x="1828575" y="2641106"/>
            <a:ext cx="2947050" cy="369310"/>
          </a:xfrm>
          <a:prstGeom prst="rect">
            <a:avLst/>
          </a:prstGeom>
          <a:noFill/>
          <a:ln>
            <a:noFill/>
          </a:ln>
        </p:spPr>
        <p:txBody>
          <a:bodyPr spcFirstLastPara="1" wrap="square" lIns="68569" tIns="68569" rIns="68569" bIns="68569" anchor="t" anchorCtr="0">
            <a:spAutoFit/>
          </a:bodyPr>
          <a:lstStyle/>
          <a:p>
            <a:pPr defTabSz="685800"/>
            <a:r>
              <a:rPr lang="en" sz="1500" b="1">
                <a:latin typeface="Roboto"/>
                <a:ea typeface="Roboto"/>
                <a:cs typeface="Roboto"/>
                <a:sym typeface="Roboto"/>
              </a:rPr>
              <a:t>Why DHIS2?</a:t>
            </a:r>
            <a:endParaRPr sz="1500" b="1">
              <a:latin typeface="Roboto"/>
              <a:ea typeface="Roboto"/>
              <a:cs typeface="Roboto"/>
              <a:sym typeface="Roboto"/>
            </a:endParaRPr>
          </a:p>
        </p:txBody>
      </p:sp>
      <p:pic>
        <p:nvPicPr>
          <p:cNvPr id="474" name="Google Shape;474;p42"/>
          <p:cNvPicPr preferRelativeResize="0"/>
          <p:nvPr/>
        </p:nvPicPr>
        <p:blipFill>
          <a:blip r:embed="rId5">
            <a:alphaModFix/>
          </a:blip>
          <a:stretch>
            <a:fillRect/>
          </a:stretch>
        </p:blipFill>
        <p:spPr>
          <a:xfrm>
            <a:off x="7557433" y="4948183"/>
            <a:ext cx="443569" cy="40963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B4AD2-E169-4AFE-8C88-C67070C14572}"/>
              </a:ext>
            </a:extLst>
          </p:cNvPr>
          <p:cNvSpPr>
            <a:spLocks noGrp="1"/>
          </p:cNvSpPr>
          <p:nvPr>
            <p:ph type="title"/>
          </p:nvPr>
        </p:nvSpPr>
        <p:spPr>
          <a:xfrm>
            <a:off x="628650" y="1131094"/>
            <a:ext cx="7886700" cy="994172"/>
          </a:xfrm>
        </p:spPr>
        <p:txBody>
          <a:bodyPr>
            <a:normAutofit/>
          </a:bodyPr>
          <a:lstStyle/>
          <a:p>
            <a:pPr algn="ctr"/>
            <a:r>
              <a:rPr lang="en-US" sz="3600" b="1" dirty="0"/>
              <a:t> LESSON’S LEARNED</a:t>
            </a:r>
            <a:endParaRPr lang="en-GM" sz="3600" b="1" dirty="0"/>
          </a:p>
        </p:txBody>
      </p:sp>
      <p:sp>
        <p:nvSpPr>
          <p:cNvPr id="3" name="Content Placeholder 2">
            <a:extLst>
              <a:ext uri="{FF2B5EF4-FFF2-40B4-BE49-F238E27FC236}">
                <a16:creationId xmlns:a16="http://schemas.microsoft.com/office/drawing/2014/main" id="{670B1C75-97CB-4AA9-A0E9-C91516ACC9DE}"/>
              </a:ext>
            </a:extLst>
          </p:cNvPr>
          <p:cNvSpPr>
            <a:spLocks noGrp="1"/>
          </p:cNvSpPr>
          <p:nvPr>
            <p:ph idx="1"/>
          </p:nvPr>
        </p:nvSpPr>
        <p:spPr>
          <a:xfrm>
            <a:off x="277402" y="2226469"/>
            <a:ext cx="8422241" cy="3500438"/>
          </a:xfrm>
        </p:spPr>
        <p:txBody>
          <a:bodyPr>
            <a:normAutofit lnSpcReduction="10000"/>
          </a:bodyPr>
          <a:lstStyle/>
          <a:p>
            <a:pPr>
              <a:buFont typeface="Wingdings" panose="05000000000000000000" pitchFamily="2" charset="2"/>
              <a:buChar char="§"/>
            </a:pPr>
            <a:r>
              <a:rPr lang="en-US" sz="2250" dirty="0">
                <a:latin typeface="Calibri" panose="020F0502020204030204" pitchFamily="34" charset="0"/>
                <a:ea typeface="Calibri" panose="020F0502020204030204" pitchFamily="34" charset="0"/>
                <a:cs typeface="Calibri" panose="020F0502020204030204" pitchFamily="34" charset="0"/>
              </a:rPr>
              <a:t>There was real time SMC data collection using the DHIS2 tracker.</a:t>
            </a:r>
          </a:p>
          <a:p>
            <a:pPr>
              <a:buFont typeface="Wingdings" panose="05000000000000000000" pitchFamily="2" charset="2"/>
              <a:buChar char="§"/>
            </a:pPr>
            <a:r>
              <a:rPr lang="en-US" sz="2250" dirty="0">
                <a:latin typeface="Calibri" panose="020F0502020204030204" pitchFamily="34" charset="0"/>
                <a:ea typeface="Calibri" panose="020F0502020204030204" pitchFamily="34" charset="0"/>
                <a:cs typeface="Calibri" panose="020F0502020204030204" pitchFamily="34" charset="0"/>
              </a:rPr>
              <a:t>Data quality checks were done daily i.e. as soon as data collectors sync their data.</a:t>
            </a:r>
          </a:p>
          <a:p>
            <a:pPr>
              <a:buFont typeface="Wingdings" panose="05000000000000000000" pitchFamily="2" charset="2"/>
              <a:buChar char="§"/>
            </a:pPr>
            <a:r>
              <a:rPr lang="en-US" sz="2250" dirty="0">
                <a:latin typeface="Calibri" panose="020F0502020204030204" pitchFamily="34" charset="0"/>
                <a:ea typeface="Calibri" panose="020F0502020204030204" pitchFamily="34" charset="0"/>
                <a:cs typeface="Calibri" panose="020F0502020204030204" pitchFamily="34" charset="0"/>
              </a:rPr>
              <a:t>The data was analyzed at the end of each day, this helped to identify the areas that were not reached and whether all the children were reached compared to the previous cycle.</a:t>
            </a:r>
          </a:p>
          <a:p>
            <a:pPr>
              <a:buFont typeface="Wingdings" panose="05000000000000000000" pitchFamily="2" charset="2"/>
              <a:buChar char="§"/>
            </a:pPr>
            <a:r>
              <a:rPr lang="en-US" sz="2250" dirty="0">
                <a:latin typeface="Calibri" panose="020F0502020204030204" pitchFamily="34" charset="0"/>
                <a:ea typeface="Calibri" panose="020F0502020204030204" pitchFamily="34" charset="0"/>
                <a:cs typeface="Calibri" panose="020F0502020204030204" pitchFamily="34" charset="0"/>
              </a:rPr>
              <a:t>Audit trails were available to identify data collectors who were doing wrong data collection to rectify data and for mentoring and coaching</a:t>
            </a:r>
          </a:p>
          <a:p>
            <a:pPr>
              <a:buFont typeface="Wingdings" panose="05000000000000000000" pitchFamily="2" charset="2"/>
              <a:buChar char="§"/>
            </a:pPr>
            <a:r>
              <a:rPr lang="en-US" sz="2250" kern="0" dirty="0">
                <a:latin typeface="Calibri" panose="020F0502020204030204" pitchFamily="34" charset="0"/>
                <a:ea typeface="Calibri" panose="020F0502020204030204" pitchFamily="34" charset="0"/>
                <a:cs typeface="Calibri" panose="020F0502020204030204" pitchFamily="34" charset="0"/>
                <a:sym typeface="Calibri"/>
              </a:rPr>
              <a:t>Provided integration of data into DHIS2 used by MOH/HMIS</a:t>
            </a:r>
          </a:p>
          <a:p>
            <a:pPr>
              <a:buFont typeface="Wingdings" panose="05000000000000000000" pitchFamily="2" charset="2"/>
              <a:buChar char="§"/>
            </a:pPr>
            <a:r>
              <a:rPr lang="en-US" sz="2250" kern="0" dirty="0">
                <a:latin typeface="Calibri" panose="020F0502020204030204" pitchFamily="34" charset="0"/>
                <a:ea typeface="Calibri" panose="020F0502020204030204" pitchFamily="34" charset="0"/>
                <a:cs typeface="Calibri" panose="020F0502020204030204" pitchFamily="34" charset="0"/>
                <a:sym typeface="Calibri"/>
              </a:rPr>
              <a:t>Made monitoring of data in the field easier</a:t>
            </a:r>
          </a:p>
          <a:p>
            <a:pPr marL="0" indent="0">
              <a:buNone/>
            </a:pPr>
            <a:endParaRPr lang="en-US" sz="2250" dirty="0">
              <a:latin typeface="Calibri" panose="020F0502020204030204" pitchFamily="34" charset="0"/>
              <a:ea typeface="Calibri" panose="020F0502020204030204" pitchFamily="34" charset="0"/>
              <a:cs typeface="Calibri" panose="020F0502020204030204" pitchFamily="34" charset="0"/>
            </a:endParaRPr>
          </a:p>
          <a:p>
            <a:endParaRPr lang="en-GM" dirty="0"/>
          </a:p>
        </p:txBody>
      </p:sp>
    </p:spTree>
    <p:extLst>
      <p:ext uri="{BB962C8B-B14F-4D97-AF65-F5344CB8AC3E}">
        <p14:creationId xmlns:p14="http://schemas.microsoft.com/office/powerpoint/2010/main" val="1044381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41"/>
          <p:cNvSpPr txBox="1">
            <a:spLocks noGrp="1"/>
          </p:cNvSpPr>
          <p:nvPr>
            <p:ph type="title"/>
          </p:nvPr>
        </p:nvSpPr>
        <p:spPr>
          <a:xfrm>
            <a:off x="265500" y="2674200"/>
            <a:ext cx="4045200" cy="1509600"/>
          </a:xfrm>
          <a:prstGeom prst="rect">
            <a:avLst/>
          </a:prstGeom>
        </p:spPr>
        <p:txBody>
          <a:bodyPr spcFirstLastPara="1" wrap="square" lIns="91425" tIns="91425" rIns="91425" bIns="91425" anchor="ctr" anchorCtr="0">
            <a:normAutofit fontScale="90000"/>
          </a:bodyPr>
          <a:lstStyle/>
          <a:p>
            <a:pPr algn="l"/>
            <a:r>
              <a:rPr lang="en" b="1" dirty="0"/>
              <a:t>Current use of DHIS2 Tracker in the Gambia</a:t>
            </a:r>
            <a:endParaRPr b="1" dirty="0"/>
          </a:p>
        </p:txBody>
      </p:sp>
      <p:sp>
        <p:nvSpPr>
          <p:cNvPr id="446" name="Google Shape;446;p41"/>
          <p:cNvSpPr txBox="1">
            <a:spLocks noGrp="1"/>
          </p:cNvSpPr>
          <p:nvPr>
            <p:ph type="body" idx="2"/>
          </p:nvPr>
        </p:nvSpPr>
        <p:spPr>
          <a:xfrm>
            <a:off x="4939500" y="1020975"/>
            <a:ext cx="3929100" cy="4488600"/>
          </a:xfrm>
          <a:prstGeom prst="rect">
            <a:avLst/>
          </a:prstGeom>
        </p:spPr>
        <p:txBody>
          <a:bodyPr spcFirstLastPara="1" wrap="square" lIns="91425" tIns="91425" rIns="91425" bIns="91425" anchor="ctr" anchorCtr="0">
            <a:normAutofit/>
          </a:bodyPr>
          <a:lstStyle/>
          <a:p>
            <a:pPr>
              <a:buChar char="➔"/>
            </a:pPr>
            <a:r>
              <a:rPr lang="en" b="1" dirty="0"/>
              <a:t>National Health Management Information System</a:t>
            </a:r>
            <a:endParaRPr b="1" dirty="0"/>
          </a:p>
          <a:p>
            <a:pPr marL="0" indent="0">
              <a:buNone/>
            </a:pPr>
            <a:r>
              <a:rPr lang="en" sz="1200" dirty="0"/>
              <a:t>DHIS2 Tracker is currently used as a National Health Data Warehouse</a:t>
            </a:r>
            <a:endParaRPr sz="1200" dirty="0"/>
          </a:p>
          <a:p>
            <a:pPr marL="0" indent="0">
              <a:buNone/>
            </a:pPr>
            <a:endParaRPr sz="1200" dirty="0"/>
          </a:p>
          <a:p>
            <a:pPr>
              <a:buChar char="➔"/>
            </a:pPr>
            <a:r>
              <a:rPr lang="en" b="1" dirty="0"/>
              <a:t>COVID-19 Surveillance &amp; Vaccination</a:t>
            </a:r>
            <a:endParaRPr b="1" dirty="0"/>
          </a:p>
          <a:p>
            <a:pPr marL="0" indent="0">
              <a:buNone/>
            </a:pPr>
            <a:r>
              <a:rPr lang="en" sz="1200" dirty="0"/>
              <a:t>DHIS2 Tracker is currently being used as the National COVID-19 Surveillance and Vaccination Information System</a:t>
            </a:r>
            <a:endParaRPr sz="1200" dirty="0"/>
          </a:p>
          <a:p>
            <a:pPr marL="0" indent="0">
              <a:buNone/>
            </a:pPr>
            <a:endParaRPr sz="1200" dirty="0"/>
          </a:p>
          <a:p>
            <a:pPr>
              <a:buChar char="➔"/>
            </a:pPr>
            <a:r>
              <a:rPr lang="en" b="1" dirty="0"/>
              <a:t>Education Management Information System</a:t>
            </a:r>
            <a:endParaRPr b="1" dirty="0"/>
          </a:p>
          <a:p>
            <a:pPr marL="0" indent="0">
              <a:buNone/>
            </a:pPr>
            <a:r>
              <a:rPr lang="en" sz="1200" dirty="0"/>
              <a:t>DHIS2 Tracker is also being piloted for use as an Education Management Information System (Ministry of Basic &amp; Secondary Education)</a:t>
            </a:r>
            <a:endParaRPr sz="1200" dirty="0"/>
          </a:p>
        </p:txBody>
      </p:sp>
      <p:pic>
        <p:nvPicPr>
          <p:cNvPr id="447" name="Google Shape;447;p41"/>
          <p:cNvPicPr preferRelativeResize="0"/>
          <p:nvPr/>
        </p:nvPicPr>
        <p:blipFill>
          <a:blip r:embed="rId3">
            <a:alphaModFix/>
          </a:blip>
          <a:stretch>
            <a:fillRect/>
          </a:stretch>
        </p:blipFill>
        <p:spPr>
          <a:xfrm>
            <a:off x="8552576" y="5454576"/>
            <a:ext cx="591425" cy="546175"/>
          </a:xfrm>
          <a:prstGeom prst="rect">
            <a:avLst/>
          </a:prstGeom>
          <a:noFill/>
          <a:ln>
            <a:noFill/>
          </a:ln>
        </p:spPr>
      </p:pic>
    </p:spTree>
    <p:extLst>
      <p:ext uri="{BB962C8B-B14F-4D97-AF65-F5344CB8AC3E}">
        <p14:creationId xmlns:p14="http://schemas.microsoft.com/office/powerpoint/2010/main" val="3699843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Shape 641"/>
        <p:cNvGrpSpPr/>
        <p:nvPr/>
      </p:nvGrpSpPr>
      <p:grpSpPr>
        <a:xfrm>
          <a:off x="0" y="0"/>
          <a:ext cx="0" cy="0"/>
          <a:chOff x="0" y="0"/>
          <a:chExt cx="0" cy="0"/>
        </a:xfrm>
      </p:grpSpPr>
      <p:sp>
        <p:nvSpPr>
          <p:cNvPr id="642" name="Google Shape;642;p52"/>
          <p:cNvSpPr txBox="1">
            <a:spLocks noGrp="1"/>
          </p:cNvSpPr>
          <p:nvPr>
            <p:ph type="title"/>
          </p:nvPr>
        </p:nvSpPr>
        <p:spPr>
          <a:xfrm>
            <a:off x="1591575" y="3114448"/>
            <a:ext cx="6166575" cy="629100"/>
          </a:xfrm>
          <a:prstGeom prst="rect">
            <a:avLst/>
          </a:prstGeom>
        </p:spPr>
        <p:txBody>
          <a:bodyPr spcFirstLastPara="1" wrap="square" lIns="68569" tIns="68569" rIns="68569" bIns="68569" anchor="ctr" anchorCtr="0">
            <a:normAutofit fontScale="90000"/>
          </a:bodyPr>
          <a:lstStyle/>
          <a:p>
            <a:pPr algn="l"/>
            <a:r>
              <a:rPr lang="en" b="1"/>
              <a:t>Data Analysis &amp; Visualization with DHIS2 Tracker</a:t>
            </a:r>
            <a:endParaRPr b="1"/>
          </a:p>
        </p:txBody>
      </p:sp>
      <p:pic>
        <p:nvPicPr>
          <p:cNvPr id="643" name="Google Shape;643;p52"/>
          <p:cNvPicPr preferRelativeResize="0"/>
          <p:nvPr/>
        </p:nvPicPr>
        <p:blipFill>
          <a:blip r:embed="rId3">
            <a:alphaModFix/>
          </a:blip>
          <a:stretch>
            <a:fillRect/>
          </a:stretch>
        </p:blipFill>
        <p:spPr>
          <a:xfrm>
            <a:off x="7557433" y="4948183"/>
            <a:ext cx="443569" cy="40963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56C9-7041-4FF4-AAB2-7E84EBA5B98F}"/>
              </a:ext>
            </a:extLst>
          </p:cNvPr>
          <p:cNvSpPr>
            <a:spLocks noGrp="1"/>
          </p:cNvSpPr>
          <p:nvPr>
            <p:ph type="title"/>
          </p:nvPr>
        </p:nvSpPr>
        <p:spPr/>
        <p:txBody>
          <a:bodyPr/>
          <a:lstStyle/>
          <a:p>
            <a:r>
              <a:rPr lang="en-US" dirty="0"/>
              <a:t>Dashboard showing the Children Treated by Circle in Kombo South</a:t>
            </a:r>
          </a:p>
        </p:txBody>
      </p:sp>
      <p:pic>
        <p:nvPicPr>
          <p:cNvPr id="5" name="Content Placeholder 4" descr="Graphical user interface, text, application, email&#10;&#10;Description automatically generated">
            <a:extLst>
              <a:ext uri="{FF2B5EF4-FFF2-40B4-BE49-F238E27FC236}">
                <a16:creationId xmlns:a16="http://schemas.microsoft.com/office/drawing/2014/main" id="{F6CF9949-03DF-414B-81AA-C57B518EAFD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43" t="60178"/>
          <a:stretch/>
        </p:blipFill>
        <p:spPr>
          <a:xfrm>
            <a:off x="207455" y="2843212"/>
            <a:ext cx="8729090" cy="842963"/>
          </a:xfrm>
        </p:spPr>
      </p:pic>
    </p:spTree>
    <p:extLst>
      <p:ext uri="{BB962C8B-B14F-4D97-AF65-F5344CB8AC3E}">
        <p14:creationId xmlns:p14="http://schemas.microsoft.com/office/powerpoint/2010/main" val="281880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56C9-7041-4FF4-AAB2-7E84EBA5B98F}"/>
              </a:ext>
            </a:extLst>
          </p:cNvPr>
          <p:cNvSpPr>
            <a:spLocks noGrp="1"/>
          </p:cNvSpPr>
          <p:nvPr>
            <p:ph type="title"/>
          </p:nvPr>
        </p:nvSpPr>
        <p:spPr/>
        <p:txBody>
          <a:bodyPr/>
          <a:lstStyle/>
          <a:p>
            <a:r>
              <a:rPr lang="en-US" dirty="0"/>
              <a:t>A breakdown of new Enrollment by Circle in Kombo South</a:t>
            </a:r>
          </a:p>
        </p:txBody>
      </p:sp>
      <p:pic>
        <p:nvPicPr>
          <p:cNvPr id="7" name="Content Placeholder 6">
            <a:extLst>
              <a:ext uri="{FF2B5EF4-FFF2-40B4-BE49-F238E27FC236}">
                <a16:creationId xmlns:a16="http://schemas.microsoft.com/office/drawing/2014/main" id="{6FB722B5-6B03-FAF7-43B2-6B6CAFBA5A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 y="1987188"/>
            <a:ext cx="8667206" cy="3739718"/>
          </a:xfrm>
        </p:spPr>
      </p:pic>
    </p:spTree>
    <p:extLst>
      <p:ext uri="{BB962C8B-B14F-4D97-AF65-F5344CB8AC3E}">
        <p14:creationId xmlns:p14="http://schemas.microsoft.com/office/powerpoint/2010/main" val="3612968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A6DE4-5E82-4F7C-8FF7-B7C765CBDE5D}"/>
              </a:ext>
            </a:extLst>
          </p:cNvPr>
          <p:cNvSpPr>
            <a:spLocks noGrp="1"/>
          </p:cNvSpPr>
          <p:nvPr>
            <p:ph type="title"/>
          </p:nvPr>
        </p:nvSpPr>
        <p:spPr>
          <a:xfrm>
            <a:off x="575733" y="1136650"/>
            <a:ext cx="7940808" cy="988616"/>
          </a:xfrm>
        </p:spPr>
        <p:txBody>
          <a:bodyPr>
            <a:normAutofit/>
          </a:bodyPr>
          <a:lstStyle/>
          <a:p>
            <a:pPr algn="ctr"/>
            <a:r>
              <a:rPr lang="en-US" sz="3600" b="1" dirty="0"/>
              <a:t>Children treated</a:t>
            </a:r>
            <a:endParaRPr lang="en-GM" sz="3600" b="1" dirty="0"/>
          </a:p>
        </p:txBody>
      </p:sp>
      <p:sp>
        <p:nvSpPr>
          <p:cNvPr id="3" name="Text Placeholder 2">
            <a:extLst>
              <a:ext uri="{FF2B5EF4-FFF2-40B4-BE49-F238E27FC236}">
                <a16:creationId xmlns:a16="http://schemas.microsoft.com/office/drawing/2014/main" id="{BC2E1886-0E6D-4046-95C3-BFAE228C4994}"/>
              </a:ext>
            </a:extLst>
          </p:cNvPr>
          <p:cNvSpPr>
            <a:spLocks noGrp="1"/>
          </p:cNvSpPr>
          <p:nvPr>
            <p:ph type="body" idx="1"/>
          </p:nvPr>
        </p:nvSpPr>
        <p:spPr>
          <a:xfrm>
            <a:off x="627460" y="2013149"/>
            <a:ext cx="3868340" cy="617934"/>
          </a:xfrm>
        </p:spPr>
        <p:txBody>
          <a:bodyPr/>
          <a:lstStyle/>
          <a:p>
            <a:r>
              <a:rPr lang="en-US" dirty="0"/>
              <a:t>Number of Children successfully treated with 1</a:t>
            </a:r>
            <a:r>
              <a:rPr lang="en-US" baseline="30000" dirty="0"/>
              <a:t>st</a:t>
            </a:r>
            <a:r>
              <a:rPr lang="en-US" dirty="0"/>
              <a:t> dose</a:t>
            </a:r>
            <a:endParaRPr lang="en-GM" dirty="0"/>
          </a:p>
        </p:txBody>
      </p:sp>
      <p:sp>
        <p:nvSpPr>
          <p:cNvPr id="5" name="Text Placeholder 4">
            <a:extLst>
              <a:ext uri="{FF2B5EF4-FFF2-40B4-BE49-F238E27FC236}">
                <a16:creationId xmlns:a16="http://schemas.microsoft.com/office/drawing/2014/main" id="{0A921DF8-EE2D-4883-A121-FB1FD48978F2}"/>
              </a:ext>
            </a:extLst>
          </p:cNvPr>
          <p:cNvSpPr>
            <a:spLocks noGrp="1"/>
          </p:cNvSpPr>
          <p:nvPr>
            <p:ph type="body" sz="quarter" idx="3"/>
          </p:nvPr>
        </p:nvSpPr>
        <p:spPr>
          <a:xfrm>
            <a:off x="4648202" y="2013149"/>
            <a:ext cx="3887391" cy="617934"/>
          </a:xfrm>
        </p:spPr>
        <p:txBody>
          <a:bodyPr/>
          <a:lstStyle/>
          <a:p>
            <a:r>
              <a:rPr lang="en-US" dirty="0"/>
              <a:t>Number of Children treated by </a:t>
            </a:r>
            <a:r>
              <a:rPr lang="en-US" dirty="0" err="1"/>
              <a:t>redose</a:t>
            </a:r>
            <a:endParaRPr lang="en-GM" dirty="0"/>
          </a:p>
        </p:txBody>
      </p:sp>
      <p:pic>
        <p:nvPicPr>
          <p:cNvPr id="12" name="Content Placeholder 11">
            <a:extLst>
              <a:ext uri="{FF2B5EF4-FFF2-40B4-BE49-F238E27FC236}">
                <a16:creationId xmlns:a16="http://schemas.microsoft.com/office/drawing/2014/main" id="{E0C0B4E2-2D89-1C72-EBD0-BD96E27F6DE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4108" y="2631084"/>
            <a:ext cx="3934200" cy="3235772"/>
          </a:xfrm>
        </p:spPr>
      </p:pic>
      <p:pic>
        <p:nvPicPr>
          <p:cNvPr id="14" name="Content Placeholder 13">
            <a:extLst>
              <a:ext uri="{FF2B5EF4-FFF2-40B4-BE49-F238E27FC236}">
                <a16:creationId xmlns:a16="http://schemas.microsoft.com/office/drawing/2014/main" id="{CC408A0B-9530-446D-B741-0FC0B66338E2}"/>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715693" y="2631083"/>
            <a:ext cx="3972303" cy="3235772"/>
          </a:xfrm>
        </p:spPr>
      </p:pic>
    </p:spTree>
    <p:extLst>
      <p:ext uri="{BB962C8B-B14F-4D97-AF65-F5344CB8AC3E}">
        <p14:creationId xmlns:p14="http://schemas.microsoft.com/office/powerpoint/2010/main" val="632497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13D28-744C-47C9-B1AD-99D7ED436712}"/>
              </a:ext>
            </a:extLst>
          </p:cNvPr>
          <p:cNvSpPr>
            <a:spLocks noGrp="1"/>
          </p:cNvSpPr>
          <p:nvPr>
            <p:ph type="title"/>
          </p:nvPr>
        </p:nvSpPr>
        <p:spPr>
          <a:xfrm>
            <a:off x="626534" y="899706"/>
            <a:ext cx="7888817" cy="1014016"/>
          </a:xfrm>
        </p:spPr>
        <p:txBody>
          <a:bodyPr>
            <a:normAutofit/>
          </a:bodyPr>
          <a:lstStyle/>
          <a:p>
            <a:pPr algn="ctr"/>
            <a:r>
              <a:rPr lang="en-US" sz="3600" b="1" dirty="0"/>
              <a:t>Children treated by gender</a:t>
            </a:r>
            <a:endParaRPr lang="en-GM" sz="3600" b="1" dirty="0"/>
          </a:p>
        </p:txBody>
      </p:sp>
      <p:pic>
        <p:nvPicPr>
          <p:cNvPr id="5" name="Picture 4">
            <a:extLst>
              <a:ext uri="{FF2B5EF4-FFF2-40B4-BE49-F238E27FC236}">
                <a16:creationId xmlns:a16="http://schemas.microsoft.com/office/drawing/2014/main" id="{C951CFE1-4C66-84FF-3061-A67AEF33A1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509" y="1569176"/>
            <a:ext cx="8445137" cy="4389119"/>
          </a:xfrm>
          <a:prstGeom prst="rect">
            <a:avLst/>
          </a:prstGeom>
        </p:spPr>
      </p:pic>
    </p:spTree>
    <p:extLst>
      <p:ext uri="{BB962C8B-B14F-4D97-AF65-F5344CB8AC3E}">
        <p14:creationId xmlns:p14="http://schemas.microsoft.com/office/powerpoint/2010/main" val="3824938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0E43A-8ABE-441A-92A6-691919D4AF82}"/>
              </a:ext>
            </a:extLst>
          </p:cNvPr>
          <p:cNvSpPr>
            <a:spLocks noGrp="1"/>
          </p:cNvSpPr>
          <p:nvPr>
            <p:ph type="title"/>
          </p:nvPr>
        </p:nvSpPr>
        <p:spPr>
          <a:xfrm>
            <a:off x="627459" y="991802"/>
            <a:ext cx="7890008" cy="1005549"/>
          </a:xfrm>
        </p:spPr>
        <p:txBody>
          <a:bodyPr>
            <a:normAutofit/>
          </a:bodyPr>
          <a:lstStyle/>
          <a:p>
            <a:pPr algn="ctr"/>
            <a:r>
              <a:rPr lang="en-US" sz="3600" b="1" dirty="0"/>
              <a:t>Children who are not treated</a:t>
            </a:r>
            <a:endParaRPr lang="en-GM" sz="3600" b="1" dirty="0"/>
          </a:p>
        </p:txBody>
      </p:sp>
      <p:sp>
        <p:nvSpPr>
          <p:cNvPr id="3" name="Text Placeholder 2">
            <a:extLst>
              <a:ext uri="{FF2B5EF4-FFF2-40B4-BE49-F238E27FC236}">
                <a16:creationId xmlns:a16="http://schemas.microsoft.com/office/drawing/2014/main" id="{C1308DB1-BEC9-4C10-A7A0-BEEBD4C8BFC8}"/>
              </a:ext>
            </a:extLst>
          </p:cNvPr>
          <p:cNvSpPr>
            <a:spLocks noGrp="1"/>
          </p:cNvSpPr>
          <p:nvPr>
            <p:ph type="body" idx="1"/>
          </p:nvPr>
        </p:nvSpPr>
        <p:spPr>
          <a:xfrm>
            <a:off x="604563" y="1701593"/>
            <a:ext cx="3868340" cy="617934"/>
          </a:xfrm>
        </p:spPr>
        <p:txBody>
          <a:bodyPr/>
          <a:lstStyle/>
          <a:p>
            <a:r>
              <a:rPr lang="en-US" dirty="0"/>
              <a:t>Number of children not treated</a:t>
            </a:r>
            <a:endParaRPr lang="en-GM" dirty="0"/>
          </a:p>
        </p:txBody>
      </p:sp>
      <p:sp>
        <p:nvSpPr>
          <p:cNvPr id="5" name="Text Placeholder 4">
            <a:extLst>
              <a:ext uri="{FF2B5EF4-FFF2-40B4-BE49-F238E27FC236}">
                <a16:creationId xmlns:a16="http://schemas.microsoft.com/office/drawing/2014/main" id="{79B831BF-4A24-4F50-83C0-B7F0AED16B3A}"/>
              </a:ext>
            </a:extLst>
          </p:cNvPr>
          <p:cNvSpPr>
            <a:spLocks noGrp="1"/>
          </p:cNvSpPr>
          <p:nvPr>
            <p:ph type="body" sz="quarter" idx="3"/>
          </p:nvPr>
        </p:nvSpPr>
        <p:spPr>
          <a:xfrm>
            <a:off x="4629150" y="1701593"/>
            <a:ext cx="3887391" cy="617934"/>
          </a:xfrm>
        </p:spPr>
        <p:txBody>
          <a:bodyPr/>
          <a:lstStyle/>
          <a:p>
            <a:r>
              <a:rPr lang="en-US" dirty="0"/>
              <a:t>Reasons for not treating </a:t>
            </a:r>
            <a:endParaRPr lang="en-GM" dirty="0"/>
          </a:p>
        </p:txBody>
      </p:sp>
      <p:pic>
        <p:nvPicPr>
          <p:cNvPr id="12" name="Content Placeholder 11">
            <a:extLst>
              <a:ext uri="{FF2B5EF4-FFF2-40B4-BE49-F238E27FC236}">
                <a16:creationId xmlns:a16="http://schemas.microsoft.com/office/drawing/2014/main" id="{04BCFE86-60CA-A4B9-D28F-518FE80A5EC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2921" y="2421478"/>
            <a:ext cx="3995261" cy="3380064"/>
          </a:xfrm>
        </p:spPr>
      </p:pic>
      <p:pic>
        <p:nvPicPr>
          <p:cNvPr id="14" name="Content Placeholder 13">
            <a:extLst>
              <a:ext uri="{FF2B5EF4-FFF2-40B4-BE49-F238E27FC236}">
                <a16:creationId xmlns:a16="http://schemas.microsoft.com/office/drawing/2014/main" id="{43C94A4D-DB18-F52E-B8E4-31C8D2A566A4}"/>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29150" y="2313759"/>
            <a:ext cx="4214405" cy="3592286"/>
          </a:xfrm>
        </p:spPr>
      </p:pic>
    </p:spTree>
    <p:extLst>
      <p:ext uri="{BB962C8B-B14F-4D97-AF65-F5344CB8AC3E}">
        <p14:creationId xmlns:p14="http://schemas.microsoft.com/office/powerpoint/2010/main" val="3379682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grpSp>
        <p:nvGrpSpPr>
          <p:cNvPr id="98" name="Google Shape;98;g207aaa14ad4_0_32"/>
          <p:cNvGrpSpPr/>
          <p:nvPr/>
        </p:nvGrpSpPr>
        <p:grpSpPr>
          <a:xfrm>
            <a:off x="203405" y="101615"/>
            <a:ext cx="8491350" cy="994200"/>
            <a:chOff x="5271" y="0"/>
            <a:chExt cx="8491350" cy="994200"/>
          </a:xfrm>
        </p:grpSpPr>
        <p:sp>
          <p:nvSpPr>
            <p:cNvPr id="99" name="Google Shape;99;g207aaa14ad4_0_32"/>
            <p:cNvSpPr/>
            <p:nvPr/>
          </p:nvSpPr>
          <p:spPr>
            <a:xfrm>
              <a:off x="6341721" y="0"/>
              <a:ext cx="2154900" cy="994200"/>
            </a:xfrm>
            <a:prstGeom prst="rightArrow">
              <a:avLst>
                <a:gd name="adj1" fmla="val 75000"/>
                <a:gd name="adj2" fmla="val 50000"/>
              </a:avLst>
            </a:prstGeom>
            <a:solidFill>
              <a:srgbClr val="CFD7E7">
                <a:alpha val="89410"/>
              </a:srgbClr>
            </a:solidFill>
            <a:ln w="25400" cap="flat" cmpd="sng">
              <a:solidFill>
                <a:srgbClr val="CFD7E7">
                  <a:alpha val="89410"/>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g207aaa14ad4_0_32"/>
            <p:cNvSpPr/>
            <p:nvPr/>
          </p:nvSpPr>
          <p:spPr>
            <a:xfrm>
              <a:off x="5271" y="0"/>
              <a:ext cx="6336600" cy="994200"/>
            </a:xfrm>
            <a:prstGeom prst="roundRect">
              <a:avLst>
                <a:gd name="adj" fmla="val 16667"/>
              </a:avLst>
            </a:prstGeom>
            <a:solidFill>
              <a:schemeClr val="lt1"/>
            </a:solidFill>
            <a:ln w="25400" cap="flat" cmpd="sng">
              <a:solidFill>
                <a:srgbClr val="0070C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g207aaa14ad4_0_32"/>
            <p:cNvSpPr txBox="1"/>
            <p:nvPr/>
          </p:nvSpPr>
          <p:spPr>
            <a:xfrm>
              <a:off x="53800" y="48529"/>
              <a:ext cx="6239400" cy="8970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400"/>
                <a:buFont typeface="Calibri"/>
                <a:buNone/>
              </a:pPr>
              <a:r>
                <a:rPr lang="fr-FR" sz="2400" b="1" dirty="0" err="1">
                  <a:solidFill>
                    <a:schemeClr val="dk1"/>
                  </a:solidFill>
                  <a:latin typeface="Calibri"/>
                  <a:ea typeface="Calibri"/>
                  <a:cs typeface="Calibri"/>
                  <a:sym typeface="Calibri"/>
                </a:rPr>
                <a:t>Summary</a:t>
              </a:r>
              <a:r>
                <a:rPr lang="fr-FR" sz="2400" b="1" dirty="0">
                  <a:solidFill>
                    <a:schemeClr val="dk1"/>
                  </a:solidFill>
                  <a:latin typeface="Calibri"/>
                  <a:ea typeface="Calibri"/>
                  <a:cs typeface="Calibri"/>
                  <a:sym typeface="Calibri"/>
                </a:rPr>
                <a:t> information for 2023 and plans for 2024 </a:t>
              </a:r>
              <a:r>
                <a:rPr lang="fr-FR" sz="2400" b="1" dirty="0" err="1">
                  <a:solidFill>
                    <a:schemeClr val="dk1"/>
                  </a:solidFill>
                  <a:latin typeface="Calibri"/>
                  <a:ea typeface="Calibri"/>
                  <a:cs typeface="Calibri"/>
                  <a:sym typeface="Calibri"/>
                </a:rPr>
                <a:t>campaigns</a:t>
              </a:r>
              <a:endParaRPr sz="2400" b="1" i="0" u="none" strike="noStrike" cap="none" dirty="0">
                <a:solidFill>
                  <a:schemeClr val="dk1"/>
                </a:solidFill>
                <a:latin typeface="Arial"/>
                <a:ea typeface="Arial"/>
                <a:cs typeface="Arial"/>
                <a:sym typeface="Arial"/>
              </a:endParaRPr>
            </a:p>
          </p:txBody>
        </p:sp>
      </p:grpSp>
      <p:graphicFrame>
        <p:nvGraphicFramePr>
          <p:cNvPr id="102" name="Google Shape;102;g207aaa14ad4_0_32"/>
          <p:cNvGraphicFramePr/>
          <p:nvPr>
            <p:extLst>
              <p:ext uri="{D42A27DB-BD31-4B8C-83A1-F6EECF244321}">
                <p14:modId xmlns:p14="http://schemas.microsoft.com/office/powerpoint/2010/main" val="1999642459"/>
              </p:ext>
            </p:extLst>
          </p:nvPr>
        </p:nvGraphicFramePr>
        <p:xfrm>
          <a:off x="275663" y="1352065"/>
          <a:ext cx="9188377" cy="6522414"/>
        </p:xfrm>
        <a:graphic>
          <a:graphicData uri="http://schemas.openxmlformats.org/drawingml/2006/table">
            <a:tbl>
              <a:tblPr>
                <a:noFill/>
                <a:tableStyleId>{674E6BEE-4F9F-47F5-8C36-B8A89D4B9711}</a:tableStyleId>
              </a:tblPr>
              <a:tblGrid>
                <a:gridCol w="3579491">
                  <a:extLst>
                    <a:ext uri="{9D8B030D-6E8A-4147-A177-3AD203B41FA5}">
                      <a16:colId xmlns:a16="http://schemas.microsoft.com/office/drawing/2014/main" val="20000"/>
                    </a:ext>
                  </a:extLst>
                </a:gridCol>
                <a:gridCol w="3023067">
                  <a:extLst>
                    <a:ext uri="{9D8B030D-6E8A-4147-A177-3AD203B41FA5}">
                      <a16:colId xmlns:a16="http://schemas.microsoft.com/office/drawing/2014/main" val="20001"/>
                    </a:ext>
                  </a:extLst>
                </a:gridCol>
                <a:gridCol w="2585819">
                  <a:extLst>
                    <a:ext uri="{9D8B030D-6E8A-4147-A177-3AD203B41FA5}">
                      <a16:colId xmlns:a16="http://schemas.microsoft.com/office/drawing/2014/main" val="20002"/>
                    </a:ext>
                  </a:extLst>
                </a:gridCol>
              </a:tblGrid>
              <a:tr h="471539">
                <a:tc>
                  <a:txBody>
                    <a:bodyPr/>
                    <a:lstStyle/>
                    <a:p>
                      <a:pPr marL="0" lvl="0" indent="0" algn="l" rtl="0">
                        <a:spcBef>
                          <a:spcPts val="0"/>
                        </a:spcBef>
                        <a:spcAft>
                          <a:spcPts val="0"/>
                        </a:spcAft>
                        <a:buNone/>
                      </a:pPr>
                      <a:endParaRPr sz="180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FD7E7"/>
                    </a:solidFill>
                  </a:tcPr>
                </a:tc>
                <a:tc>
                  <a:txBody>
                    <a:bodyPr/>
                    <a:lstStyle/>
                    <a:p>
                      <a:pPr marL="0" lvl="0" indent="0" algn="ctr" rtl="0">
                        <a:spcBef>
                          <a:spcPts val="0"/>
                        </a:spcBef>
                        <a:spcAft>
                          <a:spcPts val="0"/>
                        </a:spcAft>
                        <a:buNone/>
                      </a:pPr>
                      <a:r>
                        <a:rPr lang="fr-FR" sz="1800" b="1" dirty="0"/>
                        <a:t>2023</a:t>
                      </a:r>
                      <a:endParaRPr sz="1800" b="1" dirty="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FD7E7"/>
                    </a:solidFill>
                  </a:tcPr>
                </a:tc>
                <a:tc>
                  <a:txBody>
                    <a:bodyPr/>
                    <a:lstStyle/>
                    <a:p>
                      <a:pPr marL="0" lvl="0" indent="0" algn="ctr" rtl="0">
                        <a:spcBef>
                          <a:spcPts val="0"/>
                        </a:spcBef>
                        <a:spcAft>
                          <a:spcPts val="0"/>
                        </a:spcAft>
                        <a:buNone/>
                      </a:pPr>
                      <a:r>
                        <a:rPr lang="fr-FR" sz="1800" b="1" dirty="0"/>
                        <a:t>2024</a:t>
                      </a:r>
                      <a:endParaRPr sz="1800" b="1" dirty="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CFD7E7"/>
                    </a:solidFill>
                  </a:tcPr>
                </a:tc>
                <a:extLst>
                  <a:ext uri="{0D108BD9-81ED-4DB2-BD59-A6C34878D82A}">
                    <a16:rowId xmlns:a16="http://schemas.microsoft.com/office/drawing/2014/main" val="10000"/>
                  </a:ext>
                </a:extLst>
              </a:tr>
              <a:tr h="471539">
                <a:tc>
                  <a:txBody>
                    <a:bodyPr/>
                    <a:lstStyle/>
                    <a:p>
                      <a:pPr marL="0" lvl="0" indent="0" algn="l" rtl="0">
                        <a:spcBef>
                          <a:spcPts val="0"/>
                        </a:spcBef>
                        <a:spcAft>
                          <a:spcPts val="0"/>
                        </a:spcAft>
                        <a:buNone/>
                      </a:pPr>
                      <a:r>
                        <a:rPr lang="fr-FR" sz="1800" b="1"/>
                        <a:t>Start and end dates</a:t>
                      </a:r>
                      <a:endParaRPr sz="1800" b="1"/>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800" dirty="0"/>
                        <a:t>August – December </a:t>
                      </a:r>
                      <a:endParaRPr sz="1800" dirty="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t>August – December </a:t>
                      </a:r>
                    </a:p>
                    <a:p>
                      <a:pPr marL="0" lvl="0" indent="0" algn="l" rtl="0">
                        <a:spcBef>
                          <a:spcPts val="0"/>
                        </a:spcBef>
                        <a:spcAft>
                          <a:spcPts val="0"/>
                        </a:spcAft>
                        <a:buNone/>
                      </a:pPr>
                      <a:endParaRPr sz="1800" dirty="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71539">
                <a:tc>
                  <a:txBody>
                    <a:bodyPr/>
                    <a:lstStyle/>
                    <a:p>
                      <a:pPr marL="0" lvl="0" indent="0" algn="l" rtl="0">
                        <a:spcBef>
                          <a:spcPts val="0"/>
                        </a:spcBef>
                        <a:spcAft>
                          <a:spcPts val="0"/>
                        </a:spcAft>
                        <a:buNone/>
                      </a:pPr>
                      <a:r>
                        <a:rPr lang="fr-FR" sz="1800" b="1"/>
                        <a:t>Number of cycles</a:t>
                      </a:r>
                      <a:endParaRPr sz="1800" b="1"/>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800" dirty="0"/>
                        <a:t>4</a:t>
                      </a:r>
                      <a:endParaRPr sz="1800" dirty="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a:t>4</a:t>
                      </a:r>
                    </a:p>
                    <a:p>
                      <a:pPr marL="0" lvl="0" indent="0" algn="l" rtl="0">
                        <a:spcBef>
                          <a:spcPts val="0"/>
                        </a:spcBef>
                        <a:spcAft>
                          <a:spcPts val="0"/>
                        </a:spcAft>
                        <a:buNone/>
                      </a:pPr>
                      <a:endParaRPr sz="1800" dirty="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471539">
                <a:tc>
                  <a:txBody>
                    <a:bodyPr/>
                    <a:lstStyle/>
                    <a:p>
                      <a:pPr marL="0" lvl="0" indent="0" algn="l" rtl="0">
                        <a:spcBef>
                          <a:spcPts val="0"/>
                        </a:spcBef>
                        <a:spcAft>
                          <a:spcPts val="0"/>
                        </a:spcAft>
                        <a:buNone/>
                      </a:pPr>
                      <a:r>
                        <a:rPr lang="fr-FR" sz="1800" b="1"/>
                        <a:t>Number of districts targeted</a:t>
                      </a:r>
                      <a:endParaRPr sz="1800" b="1"/>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800" dirty="0"/>
                        <a:t>23</a:t>
                      </a:r>
                      <a:endParaRPr sz="1800" dirty="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800" dirty="0"/>
                        <a:t>23</a:t>
                      </a:r>
                      <a:endParaRPr sz="1800" dirty="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471539">
                <a:tc>
                  <a:txBody>
                    <a:bodyPr/>
                    <a:lstStyle/>
                    <a:p>
                      <a:pPr marL="0" lvl="0" indent="0" algn="l" rtl="0">
                        <a:spcBef>
                          <a:spcPts val="0"/>
                        </a:spcBef>
                        <a:spcAft>
                          <a:spcPts val="0"/>
                        </a:spcAft>
                        <a:buNone/>
                      </a:pPr>
                      <a:r>
                        <a:rPr lang="fr-FR" sz="1800" b="1"/>
                        <a:t>Number of children covered</a:t>
                      </a:r>
                      <a:endParaRPr sz="1800" b="1"/>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800" dirty="0"/>
                        <a:t>100185</a:t>
                      </a:r>
                      <a:endParaRPr sz="1800" dirty="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800" dirty="0"/>
                        <a:t>NA</a:t>
                      </a:r>
                      <a:endParaRPr sz="1800" dirty="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471539">
                <a:tc>
                  <a:txBody>
                    <a:bodyPr/>
                    <a:lstStyle/>
                    <a:p>
                      <a:pPr marL="0" lvl="0" indent="0" algn="l" rtl="0">
                        <a:spcBef>
                          <a:spcPts val="0"/>
                        </a:spcBef>
                        <a:spcAft>
                          <a:spcPts val="0"/>
                        </a:spcAft>
                        <a:buNone/>
                      </a:pPr>
                      <a:r>
                        <a:rPr lang="fr-FR" sz="1800" b="1" dirty="0"/>
                        <a:t>Age ranges </a:t>
                      </a:r>
                      <a:r>
                        <a:rPr lang="fr-FR" sz="1800" b="1" dirty="0" err="1"/>
                        <a:t>covered</a:t>
                      </a:r>
                      <a:endParaRPr sz="1800" b="1" dirty="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800" dirty="0"/>
                        <a:t>3-59 months in 14 Districts and 3-120 months in 6 districts</a:t>
                      </a:r>
                      <a:endParaRPr sz="1800" dirty="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800" dirty="0"/>
                        <a:t>3-59 Months</a:t>
                      </a:r>
                      <a:endParaRPr sz="1800" dirty="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704577">
                <a:tc>
                  <a:txBody>
                    <a:bodyPr/>
                    <a:lstStyle/>
                    <a:p>
                      <a:pPr marL="0" lvl="0" indent="0" algn="l" rtl="0">
                        <a:spcBef>
                          <a:spcPts val="0"/>
                        </a:spcBef>
                        <a:spcAft>
                          <a:spcPts val="0"/>
                        </a:spcAft>
                        <a:buNone/>
                      </a:pPr>
                      <a:r>
                        <a:rPr lang="fr-FR" sz="1800" b="1"/>
                        <a:t>Coverage (% targeted children receiving all cycles)</a:t>
                      </a:r>
                      <a:endParaRPr sz="1800" b="1"/>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800" dirty="0"/>
                        <a:t>53%</a:t>
                      </a:r>
                      <a:endParaRPr sz="1800" dirty="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800" dirty="0"/>
                        <a:t>NA</a:t>
                      </a:r>
                      <a:endParaRPr sz="1800" dirty="0"/>
                    </a:p>
                  </a:txBody>
                  <a:tcPr marL="91425" marR="91425" marT="91425" marB="91425">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968804">
                <a:tc>
                  <a:txBody>
                    <a:bodyPr/>
                    <a:lstStyle/>
                    <a:p>
                      <a:pPr marL="0" lvl="0" indent="0" algn="l" rtl="0">
                        <a:spcBef>
                          <a:spcPts val="0"/>
                        </a:spcBef>
                        <a:spcAft>
                          <a:spcPts val="0"/>
                        </a:spcAft>
                        <a:buNone/>
                      </a:pPr>
                      <a:r>
                        <a:rPr lang="fr-FR" sz="1800" b="1" dirty="0" err="1"/>
                        <a:t>Any</a:t>
                      </a:r>
                      <a:r>
                        <a:rPr lang="fr-FR" sz="1800" b="1" dirty="0"/>
                        <a:t> </a:t>
                      </a:r>
                      <a:r>
                        <a:rPr lang="fr-FR" sz="1800" b="1" dirty="0" err="1"/>
                        <a:t>drug</a:t>
                      </a:r>
                      <a:r>
                        <a:rPr lang="fr-FR" sz="1800" b="1" dirty="0"/>
                        <a:t> </a:t>
                      </a:r>
                      <a:r>
                        <a:rPr lang="fr-FR" sz="1800" b="1" dirty="0" err="1"/>
                        <a:t>resistance</a:t>
                      </a:r>
                      <a:r>
                        <a:rPr lang="fr-FR" sz="1800" b="1" dirty="0"/>
                        <a:t> </a:t>
                      </a:r>
                      <a:r>
                        <a:rPr lang="fr-FR" sz="1800" b="1" dirty="0" err="1"/>
                        <a:t>testing</a:t>
                      </a:r>
                      <a:r>
                        <a:rPr lang="fr-FR" sz="1800" b="1" dirty="0"/>
                        <a:t> or </a:t>
                      </a:r>
                      <a:r>
                        <a:rPr lang="fr-FR" sz="1800" b="1" dirty="0" err="1"/>
                        <a:t>efficacy</a:t>
                      </a:r>
                      <a:r>
                        <a:rPr lang="fr-FR" sz="1800" b="1" dirty="0"/>
                        <a:t> </a:t>
                      </a:r>
                      <a:r>
                        <a:rPr lang="fr-FR" sz="1800" b="1" dirty="0" err="1"/>
                        <a:t>studies</a:t>
                      </a:r>
                      <a:r>
                        <a:rPr lang="fr-FR" sz="1800" b="1" dirty="0"/>
                        <a:t> </a:t>
                      </a:r>
                      <a:r>
                        <a:rPr lang="fr-FR" sz="1800" b="1" dirty="0" err="1"/>
                        <a:t>performed</a:t>
                      </a:r>
                      <a:r>
                        <a:rPr lang="fr-FR" sz="1800" b="1" dirty="0"/>
                        <a:t>? (Y/N)</a:t>
                      </a:r>
                      <a:endParaRPr sz="1800" b="1" dirty="0"/>
                    </a:p>
                  </a:txBody>
                  <a:tcPr marL="91425" marR="91425" marT="91425" marB="91425">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800" dirty="0"/>
                        <a:t>No</a:t>
                      </a:r>
                      <a:endParaRPr sz="1800" dirty="0"/>
                    </a:p>
                  </a:txBody>
                  <a:tcPr marL="91425" marR="91425" marT="91425" marB="91425">
                    <a:lnL w="19050" cap="flat" cmpd="sng" algn="ctr">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800" dirty="0"/>
                        <a:t>No</a:t>
                      </a:r>
                      <a:endParaRPr sz="1800" dirty="0"/>
                    </a:p>
                  </a:txBody>
                  <a:tcPr marL="91425" marR="91425" marT="91425" marB="91425">
                    <a:lnL w="19050" cap="flat" cmpd="sng" algn="ctr">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lgn="ctr">
                      <a:solidFill>
                        <a:srgbClr val="9E9E9E"/>
                      </a:solidFill>
                      <a:prstDash val="solid"/>
                      <a:round/>
                      <a:headEnd type="none" w="sm" len="sm"/>
                      <a:tailEnd type="none" w="sm" len="sm"/>
                    </a:lnB>
                  </a:tcPr>
                </a:tc>
                <a:extLst>
                  <a:ext uri="{0D108BD9-81ED-4DB2-BD59-A6C34878D82A}">
                    <a16:rowId xmlns:a16="http://schemas.microsoft.com/office/drawing/2014/main" val="10008"/>
                  </a:ext>
                </a:extLst>
              </a:tr>
              <a:tr h="901707">
                <a:tc>
                  <a:txBody>
                    <a:bodyPr/>
                    <a:lstStyle/>
                    <a:p>
                      <a:pPr marL="0" lvl="0" indent="0" algn="l" rtl="0">
                        <a:spcBef>
                          <a:spcPts val="0"/>
                        </a:spcBef>
                        <a:spcAft>
                          <a:spcPts val="0"/>
                        </a:spcAft>
                        <a:buNone/>
                      </a:pPr>
                      <a:r>
                        <a:rPr lang="fr-CH" sz="1800" b="1" dirty="0" err="1"/>
                        <a:t>Any</a:t>
                      </a:r>
                      <a:r>
                        <a:rPr lang="fr-CH" sz="1800" b="1" dirty="0"/>
                        <a:t> gap </a:t>
                      </a:r>
                      <a:endParaRPr sz="1800" b="1" dirty="0"/>
                    </a:p>
                  </a:txBody>
                  <a:tcPr marL="91425" marR="91425" marT="91425" marB="91425">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800" dirty="0"/>
                        <a:t>3 Districts (148,410)</a:t>
                      </a:r>
                      <a:endParaRPr sz="1800" dirty="0"/>
                    </a:p>
                  </a:txBody>
                  <a:tcPr marL="91425" marR="91425" marT="91425" marB="91425">
                    <a:lnL w="19050" cap="flat" cmpd="sng" algn="ctr">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US" sz="1800" dirty="0"/>
                        <a:t>3 Districts (148,410)</a:t>
                      </a:r>
                      <a:endParaRPr sz="1800" dirty="0"/>
                    </a:p>
                  </a:txBody>
                  <a:tcPr marL="91425" marR="91425" marT="91425" marB="91425">
                    <a:lnL w="19050" cap="flat" cmpd="sng" algn="ctr">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532694102"/>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11557-5F0A-483E-AC54-CE561AB353F1}"/>
              </a:ext>
            </a:extLst>
          </p:cNvPr>
          <p:cNvSpPr>
            <a:spLocks noGrp="1"/>
          </p:cNvSpPr>
          <p:nvPr>
            <p:ph type="title"/>
          </p:nvPr>
        </p:nvSpPr>
        <p:spPr>
          <a:xfrm>
            <a:off x="633046" y="1156189"/>
            <a:ext cx="7883495" cy="969077"/>
          </a:xfrm>
        </p:spPr>
        <p:txBody>
          <a:bodyPr>
            <a:normAutofit fontScale="90000"/>
          </a:bodyPr>
          <a:lstStyle/>
          <a:p>
            <a:pPr algn="ctr"/>
            <a:r>
              <a:rPr lang="en-US" b="1" dirty="0"/>
              <a:t>Adverse drug reactions and children taken to the health facility</a:t>
            </a:r>
            <a:endParaRPr lang="en-GM" b="1" dirty="0"/>
          </a:p>
        </p:txBody>
      </p:sp>
      <p:sp>
        <p:nvSpPr>
          <p:cNvPr id="3" name="Text Placeholder 2">
            <a:extLst>
              <a:ext uri="{FF2B5EF4-FFF2-40B4-BE49-F238E27FC236}">
                <a16:creationId xmlns:a16="http://schemas.microsoft.com/office/drawing/2014/main" id="{368B3430-78C4-4D56-808F-DE067B3B9D72}"/>
              </a:ext>
            </a:extLst>
          </p:cNvPr>
          <p:cNvSpPr>
            <a:spLocks noGrp="1"/>
          </p:cNvSpPr>
          <p:nvPr>
            <p:ph type="body" idx="1"/>
          </p:nvPr>
        </p:nvSpPr>
        <p:spPr>
          <a:xfrm>
            <a:off x="627460" y="2039745"/>
            <a:ext cx="3868340" cy="617934"/>
          </a:xfrm>
        </p:spPr>
        <p:txBody>
          <a:bodyPr/>
          <a:lstStyle/>
          <a:p>
            <a:r>
              <a:rPr lang="en-US" dirty="0"/>
              <a:t>Children who previously had an adverse drug reaction</a:t>
            </a:r>
            <a:endParaRPr lang="en-GM" dirty="0"/>
          </a:p>
        </p:txBody>
      </p:sp>
      <p:sp>
        <p:nvSpPr>
          <p:cNvPr id="5" name="Text Placeholder 4">
            <a:extLst>
              <a:ext uri="{FF2B5EF4-FFF2-40B4-BE49-F238E27FC236}">
                <a16:creationId xmlns:a16="http://schemas.microsoft.com/office/drawing/2014/main" id="{A9D68946-412F-4A40-B28E-76E94449F75B}"/>
              </a:ext>
            </a:extLst>
          </p:cNvPr>
          <p:cNvSpPr>
            <a:spLocks noGrp="1"/>
          </p:cNvSpPr>
          <p:nvPr>
            <p:ph type="body" sz="quarter" idx="3"/>
          </p:nvPr>
        </p:nvSpPr>
        <p:spPr>
          <a:xfrm>
            <a:off x="4612315" y="2039745"/>
            <a:ext cx="3887391" cy="617934"/>
          </a:xfrm>
        </p:spPr>
        <p:txBody>
          <a:bodyPr/>
          <a:lstStyle/>
          <a:p>
            <a:r>
              <a:rPr lang="en-US" dirty="0"/>
              <a:t>Children taken to the health facility</a:t>
            </a:r>
            <a:endParaRPr lang="en-GM" dirty="0"/>
          </a:p>
        </p:txBody>
      </p:sp>
      <p:pic>
        <p:nvPicPr>
          <p:cNvPr id="12" name="Content Placeholder 11">
            <a:extLst>
              <a:ext uri="{FF2B5EF4-FFF2-40B4-BE49-F238E27FC236}">
                <a16:creationId xmlns:a16="http://schemas.microsoft.com/office/drawing/2014/main" id="{DD4CEDF7-05CD-0269-690D-D1B4BA91FFD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5983" y="2657679"/>
            <a:ext cx="3982199" cy="3202645"/>
          </a:xfrm>
        </p:spPr>
      </p:pic>
      <p:pic>
        <p:nvPicPr>
          <p:cNvPr id="14" name="Content Placeholder 13">
            <a:extLst>
              <a:ext uri="{FF2B5EF4-FFF2-40B4-BE49-F238E27FC236}">
                <a16:creationId xmlns:a16="http://schemas.microsoft.com/office/drawing/2014/main" id="{FDDAE110-F4B5-BE3B-A766-7D471D73A272}"/>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4813663" y="2607673"/>
            <a:ext cx="3887390" cy="3317966"/>
          </a:xfrm>
        </p:spPr>
      </p:pic>
    </p:spTree>
    <p:extLst>
      <p:ext uri="{BB962C8B-B14F-4D97-AF65-F5344CB8AC3E}">
        <p14:creationId xmlns:p14="http://schemas.microsoft.com/office/powerpoint/2010/main" val="1268889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04808-8620-49B9-A898-C8F2EB5C4BCE}"/>
              </a:ext>
            </a:extLst>
          </p:cNvPr>
          <p:cNvSpPr>
            <a:spLocks noGrp="1"/>
          </p:cNvSpPr>
          <p:nvPr>
            <p:ph type="title"/>
          </p:nvPr>
        </p:nvSpPr>
        <p:spPr>
          <a:xfrm>
            <a:off x="643467" y="1026584"/>
            <a:ext cx="7871883" cy="677333"/>
          </a:xfrm>
        </p:spPr>
        <p:txBody>
          <a:bodyPr>
            <a:normAutofit/>
          </a:bodyPr>
          <a:lstStyle/>
          <a:p>
            <a:pPr algn="ctr"/>
            <a:r>
              <a:rPr lang="en-US" sz="3600" b="1" dirty="0"/>
              <a:t>MAP VIEW OF SMC TEAM MOVEMENTS</a:t>
            </a:r>
            <a:endParaRPr lang="en-GB" sz="3600" b="1" dirty="0"/>
          </a:p>
        </p:txBody>
      </p:sp>
      <p:pic>
        <p:nvPicPr>
          <p:cNvPr id="7" name="Content Placeholder 6">
            <a:extLst>
              <a:ext uri="{FF2B5EF4-FFF2-40B4-BE49-F238E27FC236}">
                <a16:creationId xmlns:a16="http://schemas.microsoft.com/office/drawing/2014/main" id="{2CD7A8ED-8D76-47D6-86E5-B516542D301D}"/>
              </a:ext>
            </a:extLst>
          </p:cNvPr>
          <p:cNvPicPr>
            <a:picLocks noGrp="1" noChangeAspect="1"/>
          </p:cNvPicPr>
          <p:nvPr>
            <p:ph idx="1"/>
          </p:nvPr>
        </p:nvPicPr>
        <p:blipFill>
          <a:blip r:embed="rId2"/>
          <a:stretch>
            <a:fillRect/>
          </a:stretch>
        </p:blipFill>
        <p:spPr>
          <a:xfrm>
            <a:off x="939801" y="1853591"/>
            <a:ext cx="7459133" cy="4058260"/>
          </a:xfrm>
        </p:spPr>
      </p:pic>
      <p:pic>
        <p:nvPicPr>
          <p:cNvPr id="9" name="Picture 8">
            <a:extLst>
              <a:ext uri="{FF2B5EF4-FFF2-40B4-BE49-F238E27FC236}">
                <a16:creationId xmlns:a16="http://schemas.microsoft.com/office/drawing/2014/main" id="{07100547-FC24-4228-B896-27147C9B9321}"/>
              </a:ext>
            </a:extLst>
          </p:cNvPr>
          <p:cNvPicPr>
            <a:picLocks noChangeAspect="1"/>
          </p:cNvPicPr>
          <p:nvPr/>
        </p:nvPicPr>
        <p:blipFill>
          <a:blip r:embed="rId3"/>
          <a:stretch>
            <a:fillRect/>
          </a:stretch>
        </p:blipFill>
        <p:spPr>
          <a:xfrm>
            <a:off x="939800" y="1853590"/>
            <a:ext cx="812801" cy="1171127"/>
          </a:xfrm>
          <a:prstGeom prst="rect">
            <a:avLst/>
          </a:prstGeom>
        </p:spPr>
      </p:pic>
    </p:spTree>
    <p:extLst>
      <p:ext uri="{BB962C8B-B14F-4D97-AF65-F5344CB8AC3E}">
        <p14:creationId xmlns:p14="http://schemas.microsoft.com/office/powerpoint/2010/main" val="1484506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62"/>
          <p:cNvSpPr txBox="1">
            <a:spLocks noGrp="1"/>
          </p:cNvSpPr>
          <p:nvPr>
            <p:ph type="title"/>
          </p:nvPr>
        </p:nvSpPr>
        <p:spPr>
          <a:xfrm>
            <a:off x="1376775" y="1807688"/>
            <a:ext cx="6390450" cy="455850"/>
          </a:xfrm>
          <a:prstGeom prst="rect">
            <a:avLst/>
          </a:prstGeom>
        </p:spPr>
        <p:txBody>
          <a:bodyPr spcFirstLastPara="1" wrap="square" lIns="68569" tIns="68569" rIns="68569" bIns="68569" anchor="t" anchorCtr="0">
            <a:normAutofit fontScale="90000"/>
          </a:bodyPr>
          <a:lstStyle/>
          <a:p>
            <a:r>
              <a:rPr lang="en" b="1"/>
              <a:t>Challenges deep-dive</a:t>
            </a:r>
            <a:endParaRPr b="1"/>
          </a:p>
        </p:txBody>
      </p:sp>
      <p:sp>
        <p:nvSpPr>
          <p:cNvPr id="728" name="Google Shape;728;p62"/>
          <p:cNvSpPr/>
          <p:nvPr/>
        </p:nvSpPr>
        <p:spPr>
          <a:xfrm>
            <a:off x="1467263" y="2478844"/>
            <a:ext cx="1851975" cy="455850"/>
          </a:xfrm>
          <a:prstGeom prst="homePlate">
            <a:avLst>
              <a:gd name="adj" fmla="val 50000"/>
            </a:avLst>
          </a:prstGeom>
          <a:solidFill>
            <a:schemeClr val="dk1"/>
          </a:solidFill>
          <a:ln>
            <a:noFill/>
          </a:ln>
        </p:spPr>
        <p:txBody>
          <a:bodyPr spcFirstLastPara="1" wrap="square" lIns="91406" tIns="91406" rIns="91406" bIns="91406" anchor="ctr" anchorCtr="0">
            <a:noAutofit/>
          </a:bodyPr>
          <a:lstStyle/>
          <a:p>
            <a:pPr defTabSz="685800"/>
            <a:endParaRPr sz="1050">
              <a:ea typeface="+mn-ea"/>
            </a:endParaRPr>
          </a:p>
        </p:txBody>
      </p:sp>
      <p:sp>
        <p:nvSpPr>
          <p:cNvPr id="729" name="Google Shape;729;p62"/>
          <p:cNvSpPr txBox="1">
            <a:spLocks noGrp="1"/>
          </p:cNvSpPr>
          <p:nvPr>
            <p:ph type="body" idx="4294967295"/>
          </p:nvPr>
        </p:nvSpPr>
        <p:spPr>
          <a:xfrm>
            <a:off x="1467263" y="2588870"/>
            <a:ext cx="1692900" cy="235800"/>
          </a:xfrm>
          <a:prstGeom prst="rect">
            <a:avLst/>
          </a:prstGeom>
        </p:spPr>
        <p:txBody>
          <a:bodyPr spcFirstLastPara="1" wrap="square" lIns="68569" tIns="68569" rIns="68569" bIns="68569" anchor="ctr" anchorCtr="0">
            <a:normAutofit fontScale="40000" lnSpcReduction="20000"/>
          </a:bodyPr>
          <a:lstStyle/>
          <a:p>
            <a:pPr marL="0" indent="0">
              <a:lnSpc>
                <a:spcPct val="100000"/>
              </a:lnSpc>
              <a:buNone/>
            </a:pPr>
            <a:r>
              <a:rPr lang="en">
                <a:solidFill>
                  <a:schemeClr val="lt1"/>
                </a:solidFill>
              </a:rPr>
              <a:t>Challenge 1</a:t>
            </a:r>
            <a:endParaRPr>
              <a:solidFill>
                <a:schemeClr val="lt1"/>
              </a:solidFill>
            </a:endParaRPr>
          </a:p>
        </p:txBody>
      </p:sp>
      <p:sp>
        <p:nvSpPr>
          <p:cNvPr id="730" name="Google Shape;730;p62"/>
          <p:cNvSpPr txBox="1">
            <a:spLocks noGrp="1"/>
          </p:cNvSpPr>
          <p:nvPr>
            <p:ph type="body" idx="4294967295"/>
          </p:nvPr>
        </p:nvSpPr>
        <p:spPr>
          <a:xfrm>
            <a:off x="1467263" y="3053119"/>
            <a:ext cx="1853775" cy="1988100"/>
          </a:xfrm>
          <a:prstGeom prst="rect">
            <a:avLst/>
          </a:prstGeom>
        </p:spPr>
        <p:txBody>
          <a:bodyPr spcFirstLastPara="1" wrap="square" lIns="68569" tIns="68569" rIns="68569" bIns="68569" anchor="t" anchorCtr="0">
            <a:normAutofit/>
          </a:bodyPr>
          <a:lstStyle/>
          <a:p>
            <a:pPr marL="0" indent="0">
              <a:buNone/>
            </a:pPr>
            <a:r>
              <a:rPr lang="en" sz="1200" b="1" dirty="0"/>
              <a:t>Internet Connectivity Issues</a:t>
            </a:r>
            <a:endParaRPr sz="1200" b="1" dirty="0"/>
          </a:p>
          <a:p>
            <a:pPr marL="0" indent="0">
              <a:spcBef>
                <a:spcPts val="600"/>
              </a:spcBef>
              <a:spcAft>
                <a:spcPts val="600"/>
              </a:spcAft>
              <a:buNone/>
            </a:pPr>
            <a:r>
              <a:rPr lang="en" sz="1200" dirty="0"/>
              <a:t>There are certain remote areas with no mobile data coverage</a:t>
            </a:r>
            <a:endParaRPr sz="1200" dirty="0"/>
          </a:p>
        </p:txBody>
      </p:sp>
      <p:sp>
        <p:nvSpPr>
          <p:cNvPr id="731" name="Google Shape;731;p62"/>
          <p:cNvSpPr/>
          <p:nvPr/>
        </p:nvSpPr>
        <p:spPr>
          <a:xfrm>
            <a:off x="3426583" y="2478844"/>
            <a:ext cx="2070450" cy="455850"/>
          </a:xfrm>
          <a:prstGeom prst="chevron">
            <a:avLst>
              <a:gd name="adj" fmla="val 50000"/>
            </a:avLst>
          </a:prstGeom>
          <a:solidFill>
            <a:schemeClr val="dk1"/>
          </a:solidFill>
          <a:ln>
            <a:noFill/>
          </a:ln>
        </p:spPr>
        <p:txBody>
          <a:bodyPr spcFirstLastPara="1" wrap="square" lIns="91406" tIns="91406" rIns="91406" bIns="91406" anchor="ctr" anchorCtr="0">
            <a:noAutofit/>
          </a:bodyPr>
          <a:lstStyle/>
          <a:p>
            <a:pPr defTabSz="685800"/>
            <a:endParaRPr sz="1050">
              <a:ea typeface="+mn-ea"/>
            </a:endParaRPr>
          </a:p>
        </p:txBody>
      </p:sp>
      <p:sp>
        <p:nvSpPr>
          <p:cNvPr id="732" name="Google Shape;732;p62"/>
          <p:cNvSpPr txBox="1">
            <a:spLocks noGrp="1"/>
          </p:cNvSpPr>
          <p:nvPr>
            <p:ph type="body" idx="4294967295"/>
          </p:nvPr>
        </p:nvSpPr>
        <p:spPr>
          <a:xfrm>
            <a:off x="3645113" y="2588870"/>
            <a:ext cx="1692900" cy="235800"/>
          </a:xfrm>
          <a:prstGeom prst="rect">
            <a:avLst/>
          </a:prstGeom>
        </p:spPr>
        <p:txBody>
          <a:bodyPr spcFirstLastPara="1" wrap="square" lIns="68569" tIns="68569" rIns="68569" bIns="68569" anchor="ctr" anchorCtr="0">
            <a:normAutofit fontScale="40000" lnSpcReduction="20000"/>
          </a:bodyPr>
          <a:lstStyle/>
          <a:p>
            <a:pPr marL="0" indent="0">
              <a:lnSpc>
                <a:spcPct val="100000"/>
              </a:lnSpc>
              <a:buNone/>
            </a:pPr>
            <a:r>
              <a:rPr lang="en">
                <a:solidFill>
                  <a:schemeClr val="lt1"/>
                </a:solidFill>
              </a:rPr>
              <a:t>Challenge 2</a:t>
            </a:r>
            <a:endParaRPr>
              <a:solidFill>
                <a:schemeClr val="lt1"/>
              </a:solidFill>
            </a:endParaRPr>
          </a:p>
        </p:txBody>
      </p:sp>
      <p:sp>
        <p:nvSpPr>
          <p:cNvPr id="733" name="Google Shape;733;p62"/>
          <p:cNvSpPr txBox="1">
            <a:spLocks noGrp="1"/>
          </p:cNvSpPr>
          <p:nvPr>
            <p:ph type="body" idx="4294967295"/>
          </p:nvPr>
        </p:nvSpPr>
        <p:spPr>
          <a:xfrm>
            <a:off x="3645110" y="3053119"/>
            <a:ext cx="1853775" cy="1988100"/>
          </a:xfrm>
          <a:prstGeom prst="rect">
            <a:avLst/>
          </a:prstGeom>
        </p:spPr>
        <p:txBody>
          <a:bodyPr spcFirstLastPara="1" wrap="square" lIns="68569" tIns="68569" rIns="68569" bIns="68569" anchor="t" anchorCtr="0">
            <a:normAutofit fontScale="92500" lnSpcReduction="10000"/>
          </a:bodyPr>
          <a:lstStyle/>
          <a:p>
            <a:pPr marL="0" indent="0">
              <a:buNone/>
            </a:pPr>
            <a:r>
              <a:rPr lang="en" sz="1200" b="1" dirty="0"/>
              <a:t>Limitations of DHIS2</a:t>
            </a:r>
            <a:endParaRPr sz="1200" b="1" dirty="0"/>
          </a:p>
          <a:p>
            <a:pPr marL="0" indent="0">
              <a:spcBef>
                <a:spcPts val="600"/>
              </a:spcBef>
              <a:spcAft>
                <a:spcPts val="600"/>
              </a:spcAft>
              <a:buNone/>
            </a:pPr>
            <a:r>
              <a:rPr lang="en" sz="1200" dirty="0"/>
              <a:t>Although DHIS2 is a dynamic and robust solution, it has its own limitations that hindered the data collection and management such as performance and functionality related issues</a:t>
            </a:r>
            <a:endParaRPr sz="1200" dirty="0"/>
          </a:p>
        </p:txBody>
      </p:sp>
      <p:sp>
        <p:nvSpPr>
          <p:cNvPr id="734" name="Google Shape;734;p62"/>
          <p:cNvSpPr/>
          <p:nvPr/>
        </p:nvSpPr>
        <p:spPr>
          <a:xfrm>
            <a:off x="5604377" y="2478844"/>
            <a:ext cx="2070450" cy="455850"/>
          </a:xfrm>
          <a:prstGeom prst="chevron">
            <a:avLst>
              <a:gd name="adj" fmla="val 50000"/>
            </a:avLst>
          </a:prstGeom>
          <a:solidFill>
            <a:schemeClr val="dk1"/>
          </a:solidFill>
          <a:ln>
            <a:noFill/>
          </a:ln>
        </p:spPr>
        <p:txBody>
          <a:bodyPr spcFirstLastPara="1" wrap="square" lIns="91406" tIns="91406" rIns="91406" bIns="91406" anchor="ctr" anchorCtr="0">
            <a:noAutofit/>
          </a:bodyPr>
          <a:lstStyle/>
          <a:p>
            <a:pPr defTabSz="685800"/>
            <a:endParaRPr sz="1050">
              <a:ea typeface="+mn-ea"/>
            </a:endParaRPr>
          </a:p>
        </p:txBody>
      </p:sp>
      <p:sp>
        <p:nvSpPr>
          <p:cNvPr id="735" name="Google Shape;735;p62"/>
          <p:cNvSpPr txBox="1">
            <a:spLocks noGrp="1"/>
          </p:cNvSpPr>
          <p:nvPr>
            <p:ph type="body" idx="4294967295"/>
          </p:nvPr>
        </p:nvSpPr>
        <p:spPr>
          <a:xfrm>
            <a:off x="5833675" y="2588870"/>
            <a:ext cx="1692900" cy="235800"/>
          </a:xfrm>
          <a:prstGeom prst="rect">
            <a:avLst/>
          </a:prstGeom>
        </p:spPr>
        <p:txBody>
          <a:bodyPr spcFirstLastPara="1" wrap="square" lIns="68569" tIns="68569" rIns="68569" bIns="68569" anchor="ctr" anchorCtr="0">
            <a:normAutofit fontScale="40000" lnSpcReduction="20000"/>
          </a:bodyPr>
          <a:lstStyle/>
          <a:p>
            <a:pPr marL="0" indent="0">
              <a:lnSpc>
                <a:spcPct val="100000"/>
              </a:lnSpc>
              <a:buNone/>
            </a:pPr>
            <a:r>
              <a:rPr lang="en">
                <a:solidFill>
                  <a:schemeClr val="lt1"/>
                </a:solidFill>
              </a:rPr>
              <a:t>Challenge 3</a:t>
            </a:r>
            <a:endParaRPr>
              <a:solidFill>
                <a:schemeClr val="lt1"/>
              </a:solidFill>
            </a:endParaRPr>
          </a:p>
        </p:txBody>
      </p:sp>
      <p:sp>
        <p:nvSpPr>
          <p:cNvPr id="736" name="Google Shape;736;p62"/>
          <p:cNvSpPr txBox="1">
            <a:spLocks noGrp="1"/>
          </p:cNvSpPr>
          <p:nvPr>
            <p:ph type="body" idx="4294967295"/>
          </p:nvPr>
        </p:nvSpPr>
        <p:spPr>
          <a:xfrm>
            <a:off x="5833670" y="3053119"/>
            <a:ext cx="1853775" cy="1988100"/>
          </a:xfrm>
          <a:prstGeom prst="rect">
            <a:avLst/>
          </a:prstGeom>
        </p:spPr>
        <p:txBody>
          <a:bodyPr spcFirstLastPara="1" wrap="square" lIns="68569" tIns="68569" rIns="68569" bIns="68569" anchor="t" anchorCtr="0">
            <a:normAutofit fontScale="92500"/>
          </a:bodyPr>
          <a:lstStyle/>
          <a:p>
            <a:pPr marL="0" indent="0">
              <a:buNone/>
            </a:pPr>
            <a:r>
              <a:rPr lang="en" sz="1200" b="1" dirty="0"/>
              <a:t>Server Capacity &amp; Backup</a:t>
            </a:r>
            <a:endParaRPr sz="1200" b="1" dirty="0"/>
          </a:p>
          <a:p>
            <a:pPr marL="0" indent="0">
              <a:spcBef>
                <a:spcPts val="600"/>
              </a:spcBef>
              <a:spcAft>
                <a:spcPts val="600"/>
              </a:spcAft>
              <a:buNone/>
            </a:pPr>
            <a:r>
              <a:rPr lang="en" sz="1200" dirty="0"/>
              <a:t>The production server capacity was insufficient given the amount of data it ended up hosting, which caused a few downtimes. There was no dedicated server for backup as well.</a:t>
            </a:r>
            <a:endParaRPr sz="1200" dirty="0"/>
          </a:p>
        </p:txBody>
      </p:sp>
      <p:pic>
        <p:nvPicPr>
          <p:cNvPr id="737" name="Google Shape;737;p62"/>
          <p:cNvPicPr preferRelativeResize="0"/>
          <p:nvPr/>
        </p:nvPicPr>
        <p:blipFill>
          <a:blip r:embed="rId3">
            <a:alphaModFix/>
          </a:blip>
          <a:stretch>
            <a:fillRect/>
          </a:stretch>
        </p:blipFill>
        <p:spPr>
          <a:xfrm>
            <a:off x="7557433" y="4948183"/>
            <a:ext cx="443569" cy="40963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8BE9F-F7F2-4B9A-BD34-4364EB3D7FA6}"/>
              </a:ext>
            </a:extLst>
          </p:cNvPr>
          <p:cNvSpPr>
            <a:spLocks noGrp="1"/>
          </p:cNvSpPr>
          <p:nvPr>
            <p:ph type="title"/>
          </p:nvPr>
        </p:nvSpPr>
        <p:spPr>
          <a:xfrm>
            <a:off x="618067" y="1145116"/>
            <a:ext cx="7897283" cy="980150"/>
          </a:xfrm>
        </p:spPr>
        <p:txBody>
          <a:bodyPr>
            <a:normAutofit/>
          </a:bodyPr>
          <a:lstStyle/>
          <a:p>
            <a:pPr algn="ctr"/>
            <a:r>
              <a:rPr lang="en-US" sz="3600" b="1" dirty="0"/>
              <a:t>Challenges Continuation</a:t>
            </a:r>
            <a:endParaRPr lang="en-GM" sz="3600" b="1" dirty="0"/>
          </a:p>
        </p:txBody>
      </p:sp>
      <p:sp>
        <p:nvSpPr>
          <p:cNvPr id="3" name="Content Placeholder 2">
            <a:extLst>
              <a:ext uri="{FF2B5EF4-FFF2-40B4-BE49-F238E27FC236}">
                <a16:creationId xmlns:a16="http://schemas.microsoft.com/office/drawing/2014/main" id="{FF7E7C21-D352-4854-8223-B285339C160F}"/>
              </a:ext>
            </a:extLst>
          </p:cNvPr>
          <p:cNvSpPr>
            <a:spLocks noGrp="1"/>
          </p:cNvSpPr>
          <p:nvPr>
            <p:ph idx="1"/>
          </p:nvPr>
        </p:nvSpPr>
        <p:spPr>
          <a:xfrm>
            <a:off x="628650" y="2226469"/>
            <a:ext cx="7886700" cy="3263504"/>
          </a:xfrm>
        </p:spPr>
        <p:txBody>
          <a:bodyPr>
            <a:normAutofit/>
          </a:bodyPr>
          <a:lstStyle/>
          <a:p>
            <a:r>
              <a:rPr lang="en-US" sz="2400" dirty="0"/>
              <a:t>There are no boundaries layer (no shape file) in maps.</a:t>
            </a:r>
          </a:p>
          <a:p>
            <a:r>
              <a:rPr lang="en-US" sz="2400" dirty="0"/>
              <a:t>Wrong coordinates seen in maps.</a:t>
            </a:r>
          </a:p>
          <a:p>
            <a:endParaRPr lang="en-US" sz="2400" dirty="0"/>
          </a:p>
          <a:p>
            <a:endParaRPr lang="en-GM" sz="2400" dirty="0"/>
          </a:p>
        </p:txBody>
      </p:sp>
    </p:spTree>
    <p:extLst>
      <p:ext uri="{BB962C8B-B14F-4D97-AF65-F5344CB8AC3E}">
        <p14:creationId xmlns:p14="http://schemas.microsoft.com/office/powerpoint/2010/main" val="3194672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12EB3-FCE5-4AFB-B15B-D3C2797F43D9}"/>
              </a:ext>
            </a:extLst>
          </p:cNvPr>
          <p:cNvSpPr>
            <a:spLocks noGrp="1"/>
          </p:cNvSpPr>
          <p:nvPr>
            <p:ph type="title"/>
          </p:nvPr>
        </p:nvSpPr>
        <p:spPr>
          <a:xfrm>
            <a:off x="584200" y="1060450"/>
            <a:ext cx="7931150" cy="1064817"/>
          </a:xfrm>
        </p:spPr>
        <p:txBody>
          <a:bodyPr>
            <a:normAutofit/>
          </a:bodyPr>
          <a:lstStyle/>
          <a:p>
            <a:r>
              <a:rPr lang="en-US" sz="3600" b="1" dirty="0"/>
              <a:t>A map showing false coordinates</a:t>
            </a:r>
            <a:endParaRPr lang="en-GM" sz="3600" b="1" dirty="0"/>
          </a:p>
        </p:txBody>
      </p:sp>
      <p:pic>
        <p:nvPicPr>
          <p:cNvPr id="5" name="Content Placeholder 4">
            <a:extLst>
              <a:ext uri="{FF2B5EF4-FFF2-40B4-BE49-F238E27FC236}">
                <a16:creationId xmlns:a16="http://schemas.microsoft.com/office/drawing/2014/main" id="{7EAC0008-DAA4-4F54-B6A2-994A0AC637D1}"/>
              </a:ext>
            </a:extLst>
          </p:cNvPr>
          <p:cNvPicPr>
            <a:picLocks noGrp="1" noChangeAspect="1"/>
          </p:cNvPicPr>
          <p:nvPr>
            <p:ph idx="1"/>
          </p:nvPr>
        </p:nvPicPr>
        <p:blipFill>
          <a:blip r:embed="rId2"/>
          <a:stretch>
            <a:fillRect/>
          </a:stretch>
        </p:blipFill>
        <p:spPr>
          <a:xfrm>
            <a:off x="628650" y="2226469"/>
            <a:ext cx="7886700" cy="3509160"/>
          </a:xfrm>
        </p:spPr>
      </p:pic>
    </p:spTree>
    <p:extLst>
      <p:ext uri="{BB962C8B-B14F-4D97-AF65-F5344CB8AC3E}">
        <p14:creationId xmlns:p14="http://schemas.microsoft.com/office/powerpoint/2010/main" val="1479421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Thank You"/>
        <p:cNvGrpSpPr/>
        <p:nvPr/>
      </p:nvGrpSpPr>
      <p:grpSpPr>
        <a:xfrm>
          <a:off x="0" y="0"/>
          <a:ext cx="0" cy="0"/>
          <a:chOff x="0" y="0"/>
          <a:chExt cx="0" cy="0"/>
        </a:xfrm>
      </p:grpSpPr>
      <p:pic>
        <p:nvPicPr>
          <p:cNvPr id="2" name="image.png"/>
          <p:cNvPicPr/>
          <p:nvPr/>
        </p:nvPicPr>
        <p:blipFill rotWithShape="1">
          <a:blip r:embed="rId3"/>
          <a:stretch>
            <a:fillRect/>
          </a:stretch>
        </p:blipFill>
        <p:spPr>
          <a:xfrm>
            <a:off x="-14503" y="840821"/>
            <a:ext cx="9190858" cy="5174460"/>
          </a:xfrm>
          <a:prstGeom prst="rect">
            <a:avLst/>
          </a:prstGeom>
        </p:spPr>
      </p:pic>
      <p:sp>
        <p:nvSpPr>
          <p:cNvPr id="3" name="title copy"/>
          <p:cNvSpPr/>
          <p:nvPr/>
        </p:nvSpPr>
        <p:spPr>
          <a:xfrm>
            <a:off x="441804" y="1527905"/>
            <a:ext cx="3295678" cy="481968"/>
          </a:xfrm>
          <a:prstGeom prst="rect">
            <a:avLst/>
          </a:prstGeom>
        </p:spPr>
        <p:txBody>
          <a:bodyPr spcFirstLastPara="0" lIns="0" tIns="0" rIns="0" bIns="0" anchor="t"/>
          <a:lstStyle/>
          <a:p>
            <a:pPr defTabSz="642640" hangingPunct="0">
              <a:lnSpc>
                <a:spcPct val="83333"/>
              </a:lnSpc>
              <a:spcBef>
                <a:spcPct val="6667"/>
              </a:spcBef>
              <a:buClrTx/>
            </a:pPr>
            <a:r>
              <a:rPr sz="3795" kern="1200">
                <a:solidFill>
                  <a:srgbClr val="FFFFFF"/>
                </a:solidFill>
                <a:latin typeface="Gotham Medium"/>
                <a:ea typeface="+mn-ea"/>
                <a:cs typeface="Gotham Medium"/>
              </a:rPr>
              <a:t>THANK YOU</a:t>
            </a:r>
          </a:p>
        </p:txBody>
      </p:sp>
      <p:sp>
        <p:nvSpPr>
          <p:cNvPr id="4" name="Body text copy copy 15"/>
          <p:cNvSpPr/>
          <p:nvPr/>
        </p:nvSpPr>
        <p:spPr>
          <a:xfrm>
            <a:off x="-10109" y="5798675"/>
            <a:ext cx="2491080" cy="220902"/>
          </a:xfrm>
          <a:prstGeom prst="rect">
            <a:avLst/>
          </a:prstGeom>
        </p:spPr>
        <p:txBody>
          <a:bodyPr spcFirstLastPara="0" lIns="66940" tIns="66940" rIns="66940" bIns="0" anchor="t"/>
          <a:lstStyle/>
          <a:p>
            <a:pPr defTabSz="642640" hangingPunct="0">
              <a:lnSpc>
                <a:spcPct val="125000"/>
              </a:lnSpc>
              <a:buClrTx/>
            </a:pPr>
            <a:r>
              <a:rPr sz="474" kern="1200">
                <a:solidFill>
                  <a:srgbClr val="EDF2FF">
                    <a:alpha val="48000"/>
                  </a:srgbClr>
                </a:solidFill>
                <a:latin typeface="Gotham Book"/>
                <a:ea typeface="+mn-ea"/>
                <a:cs typeface="Gotham Book"/>
              </a:rPr>
              <a:t>Photo by Paul Eagle/CRS</a:t>
            </a:r>
          </a:p>
        </p:txBody>
      </p:sp>
      <p:pic>
        <p:nvPicPr>
          <p:cNvPr id="5" name="Shape-1 copy 1"/>
          <p:cNvPicPr/>
          <p:nvPr/>
        </p:nvPicPr>
        <p:blipFill rotWithShape="1">
          <a:blip r:embed="rId4"/>
          <a:stretch>
            <a:fillRect/>
          </a:stretch>
        </p:blipFill>
        <p:spPr>
          <a:xfrm rot="2378917">
            <a:off x="7566934" y="2620605"/>
            <a:ext cx="1947045" cy="4610273"/>
          </a:xfrm>
          <a:prstGeom prst="rect">
            <a:avLst/>
          </a:prstGeom>
        </p:spPr>
      </p:pic>
      <p:pic>
        <p:nvPicPr>
          <p:cNvPr id="6" name="Shape-1"/>
          <p:cNvPicPr/>
          <p:nvPr/>
        </p:nvPicPr>
        <p:blipFill rotWithShape="1">
          <a:blip r:embed="rId5"/>
          <a:stretch>
            <a:fillRect/>
          </a:stretch>
        </p:blipFill>
        <p:spPr>
          <a:xfrm rot="1457822">
            <a:off x="8170853" y="1924573"/>
            <a:ext cx="1791399" cy="4865846"/>
          </a:xfrm>
          <a:prstGeom prst="rect">
            <a:avLst/>
          </a:prstGeom>
        </p:spPr>
      </p:pic>
      <p:pic>
        <p:nvPicPr>
          <p:cNvPr id="7" name="Shape-1 copy 1"/>
          <p:cNvPicPr/>
          <p:nvPr/>
        </p:nvPicPr>
        <p:blipFill rotWithShape="1">
          <a:blip r:embed="rId6"/>
          <a:stretch>
            <a:fillRect/>
          </a:stretch>
        </p:blipFill>
        <p:spPr>
          <a:xfrm rot="2378917">
            <a:off x="-1189392" y="-150775"/>
            <a:ext cx="1947045" cy="1857310"/>
          </a:xfrm>
          <a:prstGeom prst="rect">
            <a:avLst/>
          </a:prstGeom>
        </p:spPr>
      </p:pic>
      <p:pic>
        <p:nvPicPr>
          <p:cNvPr id="8" name="Shape-1"/>
          <p:cNvPicPr/>
          <p:nvPr/>
        </p:nvPicPr>
        <p:blipFill rotWithShape="1">
          <a:blip r:embed="rId7"/>
          <a:stretch>
            <a:fillRect/>
          </a:stretch>
        </p:blipFill>
        <p:spPr>
          <a:xfrm rot="1457822">
            <a:off x="-1375475" y="159719"/>
            <a:ext cx="1791399" cy="2507311"/>
          </a:xfrm>
          <a:prstGeom prst="rect">
            <a:avLst/>
          </a:prstGeom>
        </p:spPr>
      </p:pic>
      <p:sp>
        <p:nvSpPr>
          <p:cNvPr id="9" name="title copy copy 1"/>
          <p:cNvSpPr/>
          <p:nvPr/>
        </p:nvSpPr>
        <p:spPr>
          <a:xfrm>
            <a:off x="80328" y="5644713"/>
            <a:ext cx="3295678" cy="160656"/>
          </a:xfrm>
          <a:prstGeom prst="rect">
            <a:avLst/>
          </a:prstGeom>
        </p:spPr>
        <p:txBody>
          <a:bodyPr spcFirstLastPara="0" lIns="0" tIns="0" rIns="0" bIns="0" anchor="t"/>
          <a:lstStyle/>
          <a:p>
            <a:pPr defTabSz="642640" hangingPunct="0">
              <a:lnSpc>
                <a:spcPct val="83333"/>
              </a:lnSpc>
              <a:spcBef>
                <a:spcPct val="6667"/>
              </a:spcBef>
              <a:buClrTx/>
            </a:pPr>
            <a:endParaRPr sz="1265" kern="1200" dirty="0">
              <a:solidFill>
                <a:srgbClr val="FFFFFF"/>
              </a:solidFill>
              <a:latin typeface="Gotham Book"/>
              <a:ea typeface="+mn-ea"/>
              <a:cs typeface="Gotham Book"/>
            </a:endParaRPr>
          </a:p>
        </p:txBody>
      </p:sp>
    </p:spTree>
    <p:extLst>
      <p:ext uri="{BB962C8B-B14F-4D97-AF65-F5344CB8AC3E}">
        <p14:creationId xmlns:p14="http://schemas.microsoft.com/office/powerpoint/2010/main" val="3930024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BD7AD-9815-BEE3-5444-055021FB8A03}"/>
              </a:ext>
            </a:extLst>
          </p:cNvPr>
          <p:cNvSpPr>
            <a:spLocks noGrp="1"/>
          </p:cNvSpPr>
          <p:nvPr>
            <p:ph type="title"/>
          </p:nvPr>
        </p:nvSpPr>
        <p:spPr/>
        <p:txBody>
          <a:bodyPr>
            <a:normAutofit fontScale="90000"/>
          </a:bodyPr>
          <a:lstStyle/>
          <a:p>
            <a:r>
              <a:rPr lang="en-US" sz="4400" b="1" i="0" u="none" strike="noStrike" cap="none" dirty="0">
                <a:solidFill>
                  <a:schemeClr val="dk1"/>
                </a:solidFill>
                <a:latin typeface="Calibri"/>
                <a:ea typeface="Calibri"/>
                <a:cs typeface="Calibri"/>
                <a:sym typeface="Calibri"/>
              </a:rPr>
              <a:t>Country map showing SMC implementing </a:t>
            </a:r>
            <a:r>
              <a:rPr lang="en-US" sz="4400" b="1" i="0" u="none" strike="noStrike" cap="none" dirty="0">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0"/>
                  </a:ext>
                </a:extLst>
              </a:rPr>
              <a:t>districts</a:t>
            </a:r>
            <a:br>
              <a:rPr lang="en-US" sz="4400" b="1" i="0" u="none" strike="noStrike" cap="none" dirty="0">
                <a:solidFill>
                  <a:schemeClr val="dk1"/>
                </a:solidFill>
                <a:latin typeface="Arial"/>
                <a:ea typeface="Arial"/>
                <a:cs typeface="Arial"/>
                <a:sym typeface="Arial"/>
              </a:rPr>
            </a:br>
            <a:endParaRPr lang="en-US" dirty="0"/>
          </a:p>
        </p:txBody>
      </p:sp>
      <p:sp>
        <p:nvSpPr>
          <p:cNvPr id="3" name="Text Placeholder 2">
            <a:extLst>
              <a:ext uri="{FF2B5EF4-FFF2-40B4-BE49-F238E27FC236}">
                <a16:creationId xmlns:a16="http://schemas.microsoft.com/office/drawing/2014/main" id="{65BE8711-146A-2F33-7FC7-CA783E35C3B2}"/>
              </a:ext>
            </a:extLst>
          </p:cNvPr>
          <p:cNvSpPr>
            <a:spLocks noGrp="1"/>
          </p:cNvSpPr>
          <p:nvPr>
            <p:ph type="body" idx="1"/>
          </p:nvPr>
        </p:nvSpPr>
        <p:spPr/>
        <p:txBody>
          <a:bodyPr>
            <a:normAutofit fontScale="70000" lnSpcReduction="20000"/>
          </a:bodyPr>
          <a:lstStyle/>
          <a:p>
            <a:r>
              <a:rPr lang="fr-FR" dirty="0"/>
              <a:t>2023 map (Covered</a:t>
            </a:r>
          </a:p>
        </p:txBody>
      </p:sp>
      <p:sp>
        <p:nvSpPr>
          <p:cNvPr id="4" name="Text Placeholder 3">
            <a:extLst>
              <a:ext uri="{FF2B5EF4-FFF2-40B4-BE49-F238E27FC236}">
                <a16:creationId xmlns:a16="http://schemas.microsoft.com/office/drawing/2014/main" id="{3A8F9EF0-8CD0-BBE1-FC5D-FA0F9499FCD2}"/>
              </a:ext>
            </a:extLst>
          </p:cNvPr>
          <p:cNvSpPr>
            <a:spLocks noGrp="1"/>
          </p:cNvSpPr>
          <p:nvPr>
            <p:ph type="body" idx="2"/>
          </p:nvPr>
        </p:nvSpPr>
        <p:spPr/>
        <p:txBody>
          <a:bodyPr/>
          <a:lstStyle/>
          <a:p>
            <a:endParaRPr lang="en-US" dirty="0"/>
          </a:p>
        </p:txBody>
      </p:sp>
      <p:sp>
        <p:nvSpPr>
          <p:cNvPr id="5" name="Text Placeholder 4">
            <a:extLst>
              <a:ext uri="{FF2B5EF4-FFF2-40B4-BE49-F238E27FC236}">
                <a16:creationId xmlns:a16="http://schemas.microsoft.com/office/drawing/2014/main" id="{D9EB82AA-27F3-8E59-E0D6-3A34F73B8CBD}"/>
              </a:ext>
            </a:extLst>
          </p:cNvPr>
          <p:cNvSpPr>
            <a:spLocks noGrp="1"/>
          </p:cNvSpPr>
          <p:nvPr>
            <p:ph type="body" idx="3"/>
          </p:nvPr>
        </p:nvSpPr>
        <p:spPr/>
        <p:txBody>
          <a:bodyPr>
            <a:normAutofit fontScale="70000" lnSpcReduction="20000"/>
          </a:bodyPr>
          <a:lstStyle/>
          <a:p>
            <a:endParaRPr lang="fr-FR" dirty="0"/>
          </a:p>
          <a:p>
            <a:r>
              <a:rPr lang="fr-FR" dirty="0"/>
              <a:t>2024 map (</a:t>
            </a:r>
            <a:r>
              <a:rPr lang="fr-FR" dirty="0" err="1"/>
              <a:t>targets</a:t>
            </a:r>
            <a:r>
              <a:rPr lang="fr-FR" dirty="0"/>
              <a:t>)</a:t>
            </a:r>
          </a:p>
          <a:p>
            <a:endParaRPr lang="en-US" dirty="0"/>
          </a:p>
        </p:txBody>
      </p:sp>
      <p:sp>
        <p:nvSpPr>
          <p:cNvPr id="6" name="Text Placeholder 5">
            <a:extLst>
              <a:ext uri="{FF2B5EF4-FFF2-40B4-BE49-F238E27FC236}">
                <a16:creationId xmlns:a16="http://schemas.microsoft.com/office/drawing/2014/main" id="{BD99E34D-F0D0-79F9-EB3E-0F716735BCD4}"/>
              </a:ext>
            </a:extLst>
          </p:cNvPr>
          <p:cNvSpPr>
            <a:spLocks noGrp="1"/>
          </p:cNvSpPr>
          <p:nvPr>
            <p:ph type="body" idx="4"/>
          </p:nvPr>
        </p:nvSpPr>
        <p:spPr/>
        <p:txBody>
          <a:bodyPr/>
          <a:lstStyle/>
          <a:p>
            <a:endParaRPr lang="en-US" dirty="0"/>
          </a:p>
        </p:txBody>
      </p:sp>
      <p:pic>
        <p:nvPicPr>
          <p:cNvPr id="8" name="Picture 7">
            <a:extLst>
              <a:ext uri="{FF2B5EF4-FFF2-40B4-BE49-F238E27FC236}">
                <a16:creationId xmlns:a16="http://schemas.microsoft.com/office/drawing/2014/main" id="{AEDA8FF5-0C11-D3E0-8227-0357A594CF16}"/>
              </a:ext>
            </a:extLst>
          </p:cNvPr>
          <p:cNvPicPr>
            <a:picLocks noChangeAspect="1"/>
          </p:cNvPicPr>
          <p:nvPr/>
        </p:nvPicPr>
        <p:blipFill>
          <a:blip r:embed="rId2"/>
          <a:stretch>
            <a:fillRect/>
          </a:stretch>
        </p:blipFill>
        <p:spPr>
          <a:xfrm>
            <a:off x="4497388" y="2021114"/>
            <a:ext cx="4950382" cy="4027145"/>
          </a:xfrm>
          <a:prstGeom prst="rect">
            <a:avLst/>
          </a:prstGeom>
        </p:spPr>
      </p:pic>
      <p:pic>
        <p:nvPicPr>
          <p:cNvPr id="9" name="Content Placeholder 4">
            <a:extLst>
              <a:ext uri="{FF2B5EF4-FFF2-40B4-BE49-F238E27FC236}">
                <a16:creationId xmlns:a16="http://schemas.microsoft.com/office/drawing/2014/main" id="{0CDAA059-D2E8-32B6-C7EE-6357284CD741}"/>
              </a:ext>
            </a:extLst>
          </p:cNvPr>
          <p:cNvPicPr>
            <a:picLocks noChangeAspect="1"/>
          </p:cNvPicPr>
          <p:nvPr/>
        </p:nvPicPr>
        <p:blipFill rotWithShape="1">
          <a:blip r:embed="rId3"/>
          <a:srcRect l="3159" t="8761" b="4715"/>
          <a:stretch/>
        </p:blipFill>
        <p:spPr>
          <a:xfrm>
            <a:off x="154236" y="2328636"/>
            <a:ext cx="4136361" cy="2639971"/>
          </a:xfrm>
          <a:prstGeom prst="rect">
            <a:avLst/>
          </a:prstGeom>
          <a:noFill/>
          <a:ln>
            <a:noFill/>
          </a:ln>
        </p:spPr>
      </p:pic>
      <p:pic>
        <p:nvPicPr>
          <p:cNvPr id="10" name="Picture 9">
            <a:extLst>
              <a:ext uri="{FF2B5EF4-FFF2-40B4-BE49-F238E27FC236}">
                <a16:creationId xmlns:a16="http://schemas.microsoft.com/office/drawing/2014/main" id="{01CC1957-C5AC-5C8F-9FD2-488F929BD681}"/>
              </a:ext>
            </a:extLst>
          </p:cNvPr>
          <p:cNvPicPr>
            <a:picLocks noChangeAspect="1"/>
          </p:cNvPicPr>
          <p:nvPr/>
        </p:nvPicPr>
        <p:blipFill>
          <a:blip r:embed="rId4"/>
          <a:stretch>
            <a:fillRect/>
          </a:stretch>
        </p:blipFill>
        <p:spPr>
          <a:xfrm>
            <a:off x="1511577" y="5171960"/>
            <a:ext cx="2314575" cy="876300"/>
          </a:xfrm>
          <a:prstGeom prst="rect">
            <a:avLst/>
          </a:prstGeom>
        </p:spPr>
      </p:pic>
    </p:spTree>
    <p:extLst>
      <p:ext uri="{BB962C8B-B14F-4D97-AF65-F5344CB8AC3E}">
        <p14:creationId xmlns:p14="http://schemas.microsoft.com/office/powerpoint/2010/main" val="180531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1"/>
          <p:cNvSpPr txBox="1">
            <a:spLocks noGrp="1"/>
          </p:cNvSpPr>
          <p:nvPr>
            <p:ph type="ctrTitle"/>
          </p:nvPr>
        </p:nvSpPr>
        <p:spPr>
          <a:xfrm>
            <a:off x="1377450" y="2580563"/>
            <a:ext cx="6389100" cy="3139200"/>
          </a:xfrm>
          <a:prstGeom prst="rect">
            <a:avLst/>
          </a:prstGeom>
        </p:spPr>
        <p:txBody>
          <a:bodyPr spcFirstLastPara="1" wrap="square" lIns="68569" tIns="0" rIns="68569" bIns="960113" anchor="b" anchorCtr="0">
            <a:normAutofit fontScale="90000"/>
          </a:bodyPr>
          <a:lstStyle/>
          <a:p>
            <a:pPr algn="l"/>
            <a:endParaRPr sz="1258" b="1" dirty="0"/>
          </a:p>
          <a:p>
            <a:pPr algn="l"/>
            <a:endParaRPr b="1" dirty="0"/>
          </a:p>
          <a:p>
            <a:pPr algn="l"/>
            <a:r>
              <a:rPr lang="en" b="1" dirty="0"/>
              <a:t>Digitization Approach and Use of Data</a:t>
            </a:r>
            <a:endParaRPr b="1" dirty="0"/>
          </a:p>
          <a:p>
            <a:pPr algn="l"/>
            <a:r>
              <a:rPr lang="en" sz="2283" dirty="0"/>
              <a:t>The Gambia SMC 2023</a:t>
            </a:r>
            <a:endParaRPr sz="2283" dirty="0"/>
          </a:p>
          <a:p>
            <a:pPr algn="l"/>
            <a:endParaRPr dirty="0"/>
          </a:p>
        </p:txBody>
      </p:sp>
      <p:sp>
        <p:nvSpPr>
          <p:cNvPr id="324" name="Google Shape;324;p31"/>
          <p:cNvSpPr txBox="1">
            <a:spLocks noGrp="1"/>
          </p:cNvSpPr>
          <p:nvPr>
            <p:ph type="subTitle" idx="1"/>
          </p:nvPr>
        </p:nvSpPr>
        <p:spPr>
          <a:xfrm>
            <a:off x="1834416" y="1717960"/>
            <a:ext cx="6166575" cy="324675"/>
          </a:xfrm>
          <a:prstGeom prst="rect">
            <a:avLst/>
          </a:prstGeom>
        </p:spPr>
        <p:txBody>
          <a:bodyPr spcFirstLastPara="1" wrap="square" lIns="68569" tIns="68569" rIns="68569" bIns="68569" anchor="t" anchorCtr="0">
            <a:noAutofit/>
          </a:bodyPr>
          <a:lstStyle/>
          <a:p>
            <a:pPr marL="0" indent="0" algn="l">
              <a:lnSpc>
                <a:spcPct val="80000"/>
              </a:lnSpc>
              <a:spcBef>
                <a:spcPts val="0"/>
              </a:spcBef>
              <a:buSzPts val="523"/>
            </a:pPr>
            <a:r>
              <a:rPr lang="en" sz="1048">
                <a:latin typeface="Impact"/>
                <a:ea typeface="Impact"/>
                <a:cs typeface="Impact"/>
                <a:sym typeface="Impact"/>
              </a:rPr>
              <a:t>Ministry of Health</a:t>
            </a:r>
            <a:endParaRPr sz="1048">
              <a:latin typeface="Impact"/>
              <a:ea typeface="Impact"/>
              <a:cs typeface="Impact"/>
              <a:sym typeface="Impact"/>
            </a:endParaRPr>
          </a:p>
          <a:p>
            <a:pPr marL="0" indent="0" algn="l">
              <a:lnSpc>
                <a:spcPct val="80000"/>
              </a:lnSpc>
              <a:spcBef>
                <a:spcPts val="0"/>
              </a:spcBef>
              <a:buSzPts val="523"/>
            </a:pPr>
            <a:r>
              <a:rPr lang="en" sz="1048">
                <a:latin typeface="Impact"/>
                <a:ea typeface="Impact"/>
                <a:cs typeface="Impact"/>
                <a:sym typeface="Impact"/>
              </a:rPr>
              <a:t>National Malaria Control Programme</a:t>
            </a:r>
            <a:endParaRPr sz="1048">
              <a:latin typeface="Impact"/>
              <a:ea typeface="Impact"/>
              <a:cs typeface="Impact"/>
              <a:sym typeface="Impact"/>
            </a:endParaRPr>
          </a:p>
        </p:txBody>
      </p:sp>
      <p:pic>
        <p:nvPicPr>
          <p:cNvPr id="325" name="Google Shape;325;p31"/>
          <p:cNvPicPr preferRelativeResize="0"/>
          <p:nvPr/>
        </p:nvPicPr>
        <p:blipFill>
          <a:blip r:embed="rId3">
            <a:alphaModFix/>
          </a:blip>
          <a:stretch>
            <a:fillRect/>
          </a:stretch>
        </p:blipFill>
        <p:spPr>
          <a:xfrm>
            <a:off x="1197246" y="1460815"/>
            <a:ext cx="727181" cy="671531"/>
          </a:xfrm>
          <a:prstGeom prst="rect">
            <a:avLst/>
          </a:prstGeom>
          <a:noFill/>
          <a:ln>
            <a:noFill/>
          </a:ln>
        </p:spPr>
      </p:pic>
      <p:pic>
        <p:nvPicPr>
          <p:cNvPr id="326" name="Google Shape;326;p31"/>
          <p:cNvPicPr preferRelativeResize="0"/>
          <p:nvPr/>
        </p:nvPicPr>
        <p:blipFill>
          <a:blip r:embed="rId4">
            <a:alphaModFix/>
          </a:blip>
          <a:stretch>
            <a:fillRect/>
          </a:stretch>
        </p:blipFill>
        <p:spPr>
          <a:xfrm>
            <a:off x="6360863" y="1559965"/>
            <a:ext cx="1017750" cy="57238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3"/>
                                        </p:tgtEl>
                                        <p:attrNameLst>
                                          <p:attrName>style.visibility</p:attrName>
                                        </p:attrNameLst>
                                      </p:cBhvr>
                                      <p:to>
                                        <p:strVal val="visible"/>
                                      </p:to>
                                    </p:set>
                                    <p:animEffect transition="in" filter="fade">
                                      <p:cBhvr>
                                        <p:cTn id="7" dur="1000"/>
                                        <p:tgtEl>
                                          <p:spTgt spid="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B8BF6-FF72-0803-D9C0-5192B319C325}"/>
              </a:ext>
            </a:extLst>
          </p:cNvPr>
          <p:cNvSpPr>
            <a:spLocks noGrp="1"/>
          </p:cNvSpPr>
          <p:nvPr>
            <p:ph type="title"/>
          </p:nvPr>
        </p:nvSpPr>
        <p:spPr/>
        <p:txBody>
          <a:bodyPr>
            <a:normAutofit fontScale="90000"/>
          </a:bodyPr>
          <a:lstStyle/>
          <a:p>
            <a:r>
              <a:rPr lang="en-US" dirty="0"/>
              <a:t>PROBLEM WE WERE TRYING TO SOLVE BY USING ICT4D</a:t>
            </a:r>
          </a:p>
        </p:txBody>
      </p:sp>
      <p:sp>
        <p:nvSpPr>
          <p:cNvPr id="3" name="Text Placeholder 2">
            <a:extLst>
              <a:ext uri="{FF2B5EF4-FFF2-40B4-BE49-F238E27FC236}">
                <a16:creationId xmlns:a16="http://schemas.microsoft.com/office/drawing/2014/main" id="{5E4CA3F4-03D2-F373-CA48-8222A596A440}"/>
              </a:ext>
            </a:extLst>
          </p:cNvPr>
          <p:cNvSpPr>
            <a:spLocks noGrp="1"/>
          </p:cNvSpPr>
          <p:nvPr>
            <p:ph type="body" idx="1"/>
          </p:nvPr>
        </p:nvSpPr>
        <p:spPr>
          <a:xfrm>
            <a:off x="457200" y="1600200"/>
            <a:ext cx="8229600" cy="5085826"/>
          </a:xfrm>
        </p:spPr>
        <p:txBody>
          <a:bodyPr>
            <a:normAutofit/>
          </a:bodyPr>
          <a:lstStyle/>
          <a:p>
            <a:r>
              <a:rPr lang="en-US" sz="2000" b="1" dirty="0"/>
              <a:t>Quality</a:t>
            </a:r>
            <a:r>
              <a:rPr lang="en-US" sz="2000" dirty="0"/>
              <a:t>: Collecting data using paper forms can lead to multiple errors</a:t>
            </a:r>
          </a:p>
          <a:p>
            <a:pPr>
              <a:buFont typeface="Wingdings" panose="05000000000000000000" pitchFamily="2" charset="2"/>
              <a:buChar char="§"/>
            </a:pPr>
            <a:endParaRPr lang="en-US" sz="2000" dirty="0"/>
          </a:p>
          <a:p>
            <a:pPr>
              <a:buFont typeface="Wingdings" panose="05000000000000000000" pitchFamily="2" charset="2"/>
              <a:buChar char="§"/>
            </a:pPr>
            <a:r>
              <a:rPr lang="en-US" sz="2000" b="1" dirty="0"/>
              <a:t>Speed: </a:t>
            </a:r>
            <a:r>
              <a:rPr lang="en-US" sz="2000" dirty="0"/>
              <a:t>using mobile technology for data collection enables enumerators to administer questionnaires faster than using pen and paper leading to time and cost savings for the organization</a:t>
            </a:r>
          </a:p>
          <a:p>
            <a:pPr>
              <a:buFont typeface="Wingdings" panose="05000000000000000000" pitchFamily="2" charset="2"/>
              <a:buChar char="§"/>
            </a:pPr>
            <a:endParaRPr lang="en-US" sz="2000" dirty="0"/>
          </a:p>
          <a:p>
            <a:pPr>
              <a:buFont typeface="Wingdings" panose="05000000000000000000" pitchFamily="2" charset="2"/>
              <a:buChar char="§"/>
            </a:pPr>
            <a:r>
              <a:rPr lang="en-US" sz="2000" b="1" dirty="0"/>
              <a:t>Real Time: </a:t>
            </a:r>
            <a:r>
              <a:rPr lang="en-US" sz="2000" dirty="0"/>
              <a:t>One of the disadvantages of pen and paper data collection is simply how long it takes between the collection and the </a:t>
            </a:r>
            <a:r>
              <a:rPr lang="en-US" sz="2000" dirty="0">
                <a:solidFill>
                  <a:schemeClr val="tx1"/>
                </a:solidFill>
              </a:rPr>
              <a:t>analysis</a:t>
            </a:r>
            <a:r>
              <a:rPr lang="en-US" sz="2000" dirty="0"/>
              <a:t> of data.</a:t>
            </a:r>
          </a:p>
          <a:p>
            <a:pPr>
              <a:buFont typeface="Wingdings" panose="05000000000000000000" pitchFamily="2" charset="2"/>
              <a:buChar char="§"/>
            </a:pPr>
            <a:endParaRPr lang="en-US" sz="2000" dirty="0"/>
          </a:p>
          <a:p>
            <a:pPr>
              <a:buFont typeface="Wingdings" panose="05000000000000000000" pitchFamily="2" charset="2"/>
              <a:buChar char="§"/>
            </a:pPr>
            <a:r>
              <a:rPr lang="en-US" sz="2000" b="1" dirty="0"/>
              <a:t>Cost: </a:t>
            </a:r>
            <a:r>
              <a:rPr lang="en-US" sz="2000" dirty="0"/>
              <a:t>mobile data collection saves money on printing, data entry, transport and storage.</a:t>
            </a:r>
          </a:p>
          <a:p>
            <a:pPr marL="114300" indent="0">
              <a:buNone/>
            </a:pPr>
            <a:endParaRPr lang="en-US" sz="2000" dirty="0"/>
          </a:p>
          <a:p>
            <a:pPr>
              <a:buFont typeface="Wingdings" panose="05000000000000000000" pitchFamily="2" charset="2"/>
              <a:buChar char="§"/>
            </a:pPr>
            <a:r>
              <a:rPr lang="en-US" sz="2000" b="1" dirty="0"/>
              <a:t>Security: </a:t>
            </a:r>
            <a:r>
              <a:rPr lang="en-US" sz="2000" dirty="0"/>
              <a:t>Securing paper-based records is not always easy</a:t>
            </a:r>
          </a:p>
        </p:txBody>
      </p:sp>
    </p:spTree>
    <p:extLst>
      <p:ext uri="{BB962C8B-B14F-4D97-AF65-F5344CB8AC3E}">
        <p14:creationId xmlns:p14="http://schemas.microsoft.com/office/powerpoint/2010/main" val="835995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grpSp>
        <p:nvGrpSpPr>
          <p:cNvPr id="136" name="Google Shape;136;g2073e6c94da_0_63"/>
          <p:cNvGrpSpPr/>
          <p:nvPr/>
        </p:nvGrpSpPr>
        <p:grpSpPr>
          <a:xfrm>
            <a:off x="294650" y="116633"/>
            <a:ext cx="8592857" cy="1007184"/>
            <a:chOff x="0" y="0"/>
            <a:chExt cx="8592857" cy="1007184"/>
          </a:xfrm>
        </p:grpSpPr>
        <p:sp>
          <p:nvSpPr>
            <p:cNvPr id="137" name="Google Shape;137;g2073e6c94da_0_63"/>
            <p:cNvSpPr/>
            <p:nvPr/>
          </p:nvSpPr>
          <p:spPr>
            <a:xfrm>
              <a:off x="4280657" y="984"/>
              <a:ext cx="4312200" cy="1006200"/>
            </a:xfrm>
            <a:prstGeom prst="rightArrow">
              <a:avLst>
                <a:gd name="adj1" fmla="val 75000"/>
                <a:gd name="adj2" fmla="val 50000"/>
              </a:avLst>
            </a:prstGeom>
            <a:solidFill>
              <a:srgbClr val="D9D2E9"/>
            </a:solidFill>
            <a:ln w="25400" cap="flat" cmpd="sng">
              <a:solidFill>
                <a:srgbClr val="CFD7E7">
                  <a:alpha val="89411"/>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8" name="Google Shape;138;g2073e6c94da_0_63"/>
            <p:cNvSpPr/>
            <p:nvPr/>
          </p:nvSpPr>
          <p:spPr>
            <a:xfrm>
              <a:off x="0" y="0"/>
              <a:ext cx="4275900" cy="1007100"/>
            </a:xfrm>
            <a:prstGeom prst="roundRect">
              <a:avLst>
                <a:gd name="adj" fmla="val 16667"/>
              </a:avLst>
            </a:prstGeom>
            <a:solidFill>
              <a:schemeClr val="lt1"/>
            </a:solidFill>
            <a:ln w="25400" cap="flat" cmpd="sng">
              <a:solidFill>
                <a:srgbClr val="36609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9" name="Google Shape;139;g2073e6c94da_0_63"/>
            <p:cNvSpPr txBox="1"/>
            <p:nvPr/>
          </p:nvSpPr>
          <p:spPr>
            <a:xfrm>
              <a:off x="49164" y="49164"/>
              <a:ext cx="4177500" cy="908700"/>
            </a:xfrm>
            <a:prstGeom prst="rect">
              <a:avLst/>
            </a:prstGeom>
            <a:noFill/>
            <a:ln>
              <a:noFill/>
            </a:ln>
          </p:spPr>
          <p:txBody>
            <a:bodyPr spcFirstLastPara="1" wrap="square" lIns="76200" tIns="38100" rIns="76200" bIns="38100"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000"/>
                <a:buFont typeface="Arial"/>
                <a:buNone/>
                <a:tabLst/>
                <a:defRPr/>
              </a:pPr>
              <a:r>
                <a:rPr kumimoji="0" lang="fr-FR" sz="2000" b="1" i="0" u="none" strike="noStrike" kern="0" cap="none" spc="0" normalizeH="0" baseline="0" noProof="0" dirty="0">
                  <a:ln>
                    <a:noFill/>
                  </a:ln>
                  <a:solidFill>
                    <a:srgbClr val="000000"/>
                  </a:solidFill>
                  <a:effectLst/>
                  <a:uLnTx/>
                  <a:uFillTx/>
                  <a:latin typeface="Arial"/>
                  <a:ea typeface="Arial"/>
                  <a:cs typeface="Arial"/>
                  <a:sym typeface="Arial"/>
                </a:rPr>
                <a:t>Key </a:t>
              </a:r>
              <a:r>
                <a:rPr kumimoji="0" lang="fr-FR" sz="2000" b="1" i="0" u="none" strike="noStrike" kern="0" cap="none" spc="0" normalizeH="0" baseline="0" noProof="0" dirty="0" err="1">
                  <a:ln>
                    <a:noFill/>
                  </a:ln>
                  <a:solidFill>
                    <a:srgbClr val="000000"/>
                  </a:solidFill>
                  <a:effectLst/>
                  <a:uLnTx/>
                  <a:uFillTx/>
                  <a:latin typeface="Arial"/>
                  <a:ea typeface="Arial"/>
                  <a:cs typeface="Arial"/>
                  <a:sym typeface="Arial"/>
                </a:rPr>
                <a:t>lessons</a:t>
              </a:r>
              <a:r>
                <a:rPr kumimoji="0" lang="fr-FR" sz="20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fr-FR" sz="2000" b="1" i="0" u="none" strike="noStrike" kern="0" cap="none" spc="0" normalizeH="0" baseline="0" noProof="0" dirty="0" err="1">
                  <a:ln>
                    <a:noFill/>
                  </a:ln>
                  <a:solidFill>
                    <a:srgbClr val="000000"/>
                  </a:solidFill>
                  <a:effectLst/>
                  <a:uLnTx/>
                  <a:uFillTx/>
                  <a:latin typeface="Arial"/>
                  <a:ea typeface="Arial"/>
                  <a:cs typeface="Arial"/>
                  <a:sym typeface="Arial"/>
                </a:rPr>
                <a:t>learnt</a:t>
              </a:r>
              <a:r>
                <a:rPr kumimoji="0" lang="fr-FR" sz="2000" b="1" i="0" u="none" strike="noStrike" kern="0" cap="none" spc="0" normalizeH="0" baseline="0" noProof="0" dirty="0">
                  <a:ln>
                    <a:noFill/>
                  </a:ln>
                  <a:solidFill>
                    <a:srgbClr val="000000"/>
                  </a:solidFill>
                  <a:effectLst/>
                  <a:uLnTx/>
                  <a:uFillTx/>
                  <a:latin typeface="Arial"/>
                  <a:ea typeface="Arial"/>
                  <a:cs typeface="Arial"/>
                  <a:sym typeface="Arial"/>
                </a:rPr>
                <a:t> in 2023: Focus </a:t>
              </a:r>
              <a:r>
                <a:rPr kumimoji="0" lang="fr-FR" sz="2000" b="1" i="0" u="none" strike="noStrike" kern="0" cap="none" spc="0" normalizeH="0" baseline="0" noProof="0" dirty="0" err="1">
                  <a:ln>
                    <a:noFill/>
                  </a:ln>
                  <a:solidFill>
                    <a:srgbClr val="000000"/>
                  </a:solidFill>
                  <a:effectLst/>
                  <a:uLnTx/>
                  <a:uFillTx/>
                  <a:latin typeface="Arial"/>
                  <a:ea typeface="Arial"/>
                  <a:cs typeface="Arial"/>
                  <a:sym typeface="Arial"/>
                </a:rPr>
                <a:t>Digitization</a:t>
              </a:r>
              <a:r>
                <a:rPr kumimoji="0" lang="fr-FR" sz="2000" b="1" i="0" u="none" strike="noStrike" kern="0" cap="none" spc="0" normalizeH="0" baseline="0" noProof="0" dirty="0">
                  <a:ln>
                    <a:noFill/>
                  </a:ln>
                  <a:solidFill>
                    <a:srgbClr val="000000"/>
                  </a:solidFill>
                  <a:effectLst/>
                  <a:uLnTx/>
                  <a:uFillTx/>
                  <a:latin typeface="Arial"/>
                  <a:ea typeface="Arial"/>
                  <a:cs typeface="Arial"/>
                  <a:sym typeface="Arial"/>
                </a:rPr>
                <a:t>   </a:t>
              </a:r>
              <a:endParaRPr kumimoji="0" sz="2000" b="1" i="0" u="none" strike="noStrike" kern="0" cap="none" spc="0" normalizeH="0" baseline="0" noProof="0" dirty="0">
                <a:ln>
                  <a:noFill/>
                </a:ln>
                <a:solidFill>
                  <a:srgbClr val="000000"/>
                </a:solidFill>
                <a:effectLst/>
                <a:uLnTx/>
                <a:uFillTx/>
                <a:latin typeface="Arial"/>
                <a:ea typeface="Arial"/>
                <a:cs typeface="Arial"/>
                <a:sym typeface="Arial"/>
              </a:endParaRPr>
            </a:p>
          </p:txBody>
        </p:sp>
      </p:grpSp>
      <p:sp>
        <p:nvSpPr>
          <p:cNvPr id="140" name="Google Shape;140;g2073e6c94da_0_63"/>
          <p:cNvSpPr txBox="1"/>
          <p:nvPr/>
        </p:nvSpPr>
        <p:spPr>
          <a:xfrm>
            <a:off x="198134" y="1268759"/>
            <a:ext cx="8766300" cy="5487600"/>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100000"/>
              </a:lnSpc>
              <a:spcBef>
                <a:spcPts val="360"/>
              </a:spcBef>
              <a:spcAft>
                <a:spcPts val="0"/>
              </a:spcAft>
              <a:buClr>
                <a:srgbClr val="000000"/>
              </a:buClr>
              <a:buSzPts val="2400"/>
              <a:buFont typeface="Arial"/>
              <a:buNone/>
              <a:tabLst/>
              <a:defRPr/>
            </a:pPr>
            <a:r>
              <a:rPr kumimoji="0" lang="fr-FR" sz="2400" b="0" i="0" u="none" strike="noStrike" kern="0" cap="none" spc="0" normalizeH="0" baseline="0" noProof="0" dirty="0" err="1">
                <a:ln>
                  <a:noFill/>
                </a:ln>
                <a:solidFill>
                  <a:srgbClr val="000000"/>
                </a:solidFill>
                <a:effectLst/>
                <a:uLnTx/>
                <a:uFillTx/>
                <a:latin typeface="Calibri"/>
                <a:ea typeface="Calibri"/>
                <a:cs typeface="Calibri"/>
                <a:sym typeface="Calibri"/>
              </a:rPr>
              <a:t>What</a:t>
            </a:r>
            <a:r>
              <a:rPr kumimoji="0" lang="fr-FR" sz="24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fr-FR" sz="2400" b="0" i="0" u="none" strike="noStrike" kern="0" cap="none" spc="0" normalizeH="0" baseline="0" noProof="0" dirty="0" err="1">
                <a:ln>
                  <a:noFill/>
                </a:ln>
                <a:solidFill>
                  <a:srgbClr val="000000"/>
                </a:solidFill>
                <a:effectLst/>
                <a:uLnTx/>
                <a:uFillTx/>
                <a:latin typeface="Calibri"/>
                <a:ea typeface="Calibri"/>
                <a:cs typeface="Calibri"/>
                <a:sym typeface="Calibri"/>
              </a:rPr>
              <a:t>was</a:t>
            </a:r>
            <a:r>
              <a:rPr kumimoji="0" lang="fr-FR" sz="2400" b="0" i="0" u="none" strike="noStrike" kern="0" cap="none" spc="0" normalizeH="0" baseline="0" noProof="0" dirty="0">
                <a:ln>
                  <a:noFill/>
                </a:ln>
                <a:solidFill>
                  <a:srgbClr val="000000"/>
                </a:solidFill>
                <a:effectLst/>
                <a:uLnTx/>
                <a:uFillTx/>
                <a:latin typeface="Calibri"/>
                <a:ea typeface="Calibri"/>
                <a:cs typeface="Calibri"/>
                <a:sym typeface="Calibri"/>
              </a:rPr>
              <a:t> the design of the </a:t>
            </a:r>
            <a:r>
              <a:rPr kumimoji="0" lang="fr-FR" sz="2400" b="0" i="0" u="none" strike="noStrike" kern="0" cap="none" spc="0" normalizeH="0" baseline="0" noProof="0" dirty="0" err="1">
                <a:ln>
                  <a:noFill/>
                </a:ln>
                <a:solidFill>
                  <a:srgbClr val="000000"/>
                </a:solidFill>
                <a:effectLst/>
                <a:uLnTx/>
                <a:uFillTx/>
                <a:latin typeface="Calibri"/>
                <a:ea typeface="Calibri"/>
                <a:cs typeface="Calibri"/>
                <a:sym typeface="Calibri"/>
              </a:rPr>
              <a:t>digitalization</a:t>
            </a:r>
            <a:r>
              <a:rPr kumimoji="0" lang="fr-FR" sz="2400" b="0" i="0" u="none" strike="noStrike" kern="0" cap="none" spc="0" normalizeH="0" baseline="0" noProof="0" dirty="0">
                <a:ln>
                  <a:noFill/>
                </a:ln>
                <a:solidFill>
                  <a:srgbClr val="000000"/>
                </a:solidFill>
                <a:effectLst/>
                <a:uLnTx/>
                <a:uFillTx/>
                <a:latin typeface="Calibri"/>
                <a:ea typeface="Calibri"/>
                <a:cs typeface="Calibri"/>
                <a:sym typeface="Calibri"/>
              </a:rPr>
              <a:t>?</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ection copy 4"/>
        <p:cNvGrpSpPr/>
        <p:nvPr/>
      </p:nvGrpSpPr>
      <p:grpSpPr>
        <a:xfrm>
          <a:off x="0" y="0"/>
          <a:ext cx="0" cy="0"/>
          <a:chOff x="0" y="0"/>
          <a:chExt cx="0" cy="0"/>
        </a:xfrm>
      </p:grpSpPr>
      <p:pic>
        <p:nvPicPr>
          <p:cNvPr id="2" name="image.png"/>
          <p:cNvPicPr/>
          <p:nvPr/>
        </p:nvPicPr>
        <p:blipFill rotWithShape="1">
          <a:blip r:embed="rId3"/>
          <a:stretch>
            <a:fillRect/>
          </a:stretch>
        </p:blipFill>
        <p:spPr>
          <a:xfrm>
            <a:off x="4292526" y="1508197"/>
            <a:ext cx="3710148" cy="3875825"/>
          </a:xfrm>
          <a:prstGeom prst="rect">
            <a:avLst/>
          </a:prstGeom>
        </p:spPr>
      </p:pic>
      <p:sp>
        <p:nvSpPr>
          <p:cNvPr id="3" name="Body text copy copy 2"/>
          <p:cNvSpPr/>
          <p:nvPr/>
        </p:nvSpPr>
        <p:spPr>
          <a:xfrm>
            <a:off x="4278497" y="5211277"/>
            <a:ext cx="1868310" cy="165677"/>
          </a:xfrm>
          <a:prstGeom prst="rect">
            <a:avLst/>
          </a:prstGeom>
        </p:spPr>
        <p:txBody>
          <a:bodyPr spcFirstLastPara="0" lIns="50205" tIns="50205" rIns="50205" bIns="0" anchor="t"/>
          <a:lstStyle/>
          <a:p>
            <a:pPr defTabSz="481980" hangingPunct="0">
              <a:lnSpc>
                <a:spcPct val="125000"/>
              </a:lnSpc>
              <a:buClrTx/>
            </a:pPr>
            <a:r>
              <a:rPr sz="356" kern="1200">
                <a:solidFill>
                  <a:srgbClr val="EDF2FF">
                    <a:alpha val="27000"/>
                  </a:srgbClr>
                </a:solidFill>
                <a:latin typeface="Gotham Book"/>
                <a:ea typeface="+mn-ea"/>
                <a:cs typeface="Gotham Book"/>
              </a:rPr>
              <a:t>Photo by Jason Florio for CRS</a:t>
            </a:r>
          </a:p>
        </p:txBody>
      </p:sp>
      <p:pic>
        <p:nvPicPr>
          <p:cNvPr id="4" name="Shape-1 copy 1"/>
          <p:cNvPicPr/>
          <p:nvPr/>
        </p:nvPicPr>
        <p:blipFill rotWithShape="1">
          <a:blip r:embed="rId4"/>
          <a:stretch>
            <a:fillRect/>
          </a:stretch>
        </p:blipFill>
        <p:spPr>
          <a:xfrm rot="2378917">
            <a:off x="647216" y="-700950"/>
            <a:ext cx="1014520" cy="4682536"/>
          </a:xfrm>
          <a:prstGeom prst="rect">
            <a:avLst/>
          </a:prstGeom>
        </p:spPr>
      </p:pic>
      <p:pic>
        <p:nvPicPr>
          <p:cNvPr id="5" name="Shape-1"/>
          <p:cNvPicPr/>
          <p:nvPr/>
        </p:nvPicPr>
        <p:blipFill rotWithShape="1">
          <a:blip r:embed="rId5"/>
          <a:stretch>
            <a:fillRect/>
          </a:stretch>
        </p:blipFill>
        <p:spPr>
          <a:xfrm rot="1457822">
            <a:off x="347224" y="-252698"/>
            <a:ext cx="933917" cy="5446896"/>
          </a:xfrm>
          <a:prstGeom prst="rect">
            <a:avLst/>
          </a:prstGeom>
        </p:spPr>
      </p:pic>
      <p:sp>
        <p:nvSpPr>
          <p:cNvPr id="6" name="Body text copy copy 3"/>
          <p:cNvSpPr/>
          <p:nvPr/>
        </p:nvSpPr>
        <p:spPr>
          <a:xfrm>
            <a:off x="1494839" y="2419880"/>
            <a:ext cx="2494987" cy="789895"/>
          </a:xfrm>
          <a:prstGeom prst="rect">
            <a:avLst/>
          </a:prstGeom>
        </p:spPr>
        <p:txBody>
          <a:bodyPr spcFirstLastPara="0" lIns="0" tIns="0" rIns="0" bIns="0" anchor="t"/>
          <a:lstStyle/>
          <a:p>
            <a:pPr marL="150619" indent="-150619" defTabSz="481980" hangingPunct="0">
              <a:lnSpc>
                <a:spcPct val="125000"/>
              </a:lnSpc>
              <a:buClr>
                <a:srgbClr val="00468B"/>
              </a:buClr>
              <a:buFont typeface="Arial" panose="020B0604020202020204" pitchFamily="34" charset="0"/>
              <a:buChar char="•"/>
            </a:pPr>
            <a:r>
              <a:rPr sz="1050" kern="1200" dirty="0">
                <a:solidFill>
                  <a:srgbClr val="00468B"/>
                </a:solidFill>
                <a:latin typeface="Gotham Book"/>
                <a:ea typeface="+mn-ea"/>
                <a:cs typeface="Gotham Book"/>
              </a:rPr>
              <a:t>ICT4D was adopted in The Gambia’s National Malaria Control Program (NMCP) during the 2014 Mass LLIN Distribution Campaign.</a:t>
            </a:r>
            <a:endParaRPr lang="en-US" sz="1050" kern="1200" dirty="0">
              <a:solidFill>
                <a:srgbClr val="00468B"/>
              </a:solidFill>
              <a:latin typeface="Gotham Book"/>
              <a:ea typeface="+mn-ea"/>
              <a:cs typeface="Gotham Book"/>
            </a:endParaRPr>
          </a:p>
          <a:p>
            <a:pPr marL="150619" indent="-150619" defTabSz="481980" hangingPunct="0">
              <a:lnSpc>
                <a:spcPct val="125000"/>
              </a:lnSpc>
              <a:buClr>
                <a:srgbClr val="00468B"/>
              </a:buClr>
              <a:buFont typeface="Arial" panose="020B0604020202020204" pitchFamily="34" charset="0"/>
              <a:buChar char="•"/>
            </a:pPr>
            <a:endParaRPr sz="712" kern="1200" dirty="0">
              <a:solidFill>
                <a:srgbClr val="00468B"/>
              </a:solidFill>
              <a:latin typeface="Gotham Book"/>
              <a:ea typeface="+mn-ea"/>
              <a:cs typeface="Gotham Book"/>
            </a:endParaRPr>
          </a:p>
        </p:txBody>
      </p:sp>
      <p:sp>
        <p:nvSpPr>
          <p:cNvPr id="7" name="Body text copy copy 4"/>
          <p:cNvSpPr/>
          <p:nvPr/>
        </p:nvSpPr>
        <p:spPr>
          <a:xfrm>
            <a:off x="1494839" y="3645298"/>
            <a:ext cx="2559617" cy="295227"/>
          </a:xfrm>
          <a:prstGeom prst="rect">
            <a:avLst/>
          </a:prstGeom>
        </p:spPr>
        <p:txBody>
          <a:bodyPr spcFirstLastPara="0" lIns="0" tIns="0" rIns="0" bIns="0" anchor="t"/>
          <a:lstStyle/>
          <a:p>
            <a:pPr marL="150619" indent="-150619" defTabSz="481980" hangingPunct="0">
              <a:lnSpc>
                <a:spcPct val="125000"/>
              </a:lnSpc>
              <a:buClr>
                <a:srgbClr val="00468B"/>
              </a:buClr>
              <a:buFont typeface="Arial" panose="020B0604020202020204" pitchFamily="34" charset="0"/>
              <a:buChar char="•"/>
            </a:pPr>
            <a:endParaRPr sz="712" kern="1200" dirty="0">
              <a:solidFill>
                <a:srgbClr val="00468B"/>
              </a:solidFill>
              <a:latin typeface="Gotham Book"/>
              <a:ea typeface="+mn-ea"/>
              <a:cs typeface="Gotham Book"/>
            </a:endParaRPr>
          </a:p>
        </p:txBody>
      </p:sp>
      <p:sp>
        <p:nvSpPr>
          <p:cNvPr id="8" name="Body text copy copy 5"/>
          <p:cNvSpPr/>
          <p:nvPr/>
        </p:nvSpPr>
        <p:spPr>
          <a:xfrm>
            <a:off x="1494839" y="4202224"/>
            <a:ext cx="2494987" cy="281148"/>
          </a:xfrm>
          <a:prstGeom prst="rect">
            <a:avLst/>
          </a:prstGeom>
        </p:spPr>
        <p:txBody>
          <a:bodyPr spcFirstLastPara="0" lIns="0" tIns="0" rIns="0" bIns="0" anchor="t"/>
          <a:lstStyle/>
          <a:p>
            <a:pPr marL="150619" indent="-150619" defTabSz="481980" hangingPunct="0">
              <a:lnSpc>
                <a:spcPct val="125000"/>
              </a:lnSpc>
              <a:buClr>
                <a:srgbClr val="00468B"/>
              </a:buClr>
              <a:buFont typeface="Arial" panose="020B0604020202020204" pitchFamily="34" charset="0"/>
              <a:buChar char="•"/>
            </a:pPr>
            <a:endParaRPr sz="712" kern="1200" dirty="0">
              <a:solidFill>
                <a:srgbClr val="00468B"/>
              </a:solidFill>
              <a:latin typeface="Gotham Book"/>
              <a:ea typeface="+mn-ea"/>
              <a:cs typeface="Gotham Book"/>
            </a:endParaRPr>
          </a:p>
        </p:txBody>
      </p:sp>
      <p:sp>
        <p:nvSpPr>
          <p:cNvPr id="10" name="Body text copy copy 7"/>
          <p:cNvSpPr/>
          <p:nvPr/>
        </p:nvSpPr>
        <p:spPr>
          <a:xfrm>
            <a:off x="1624100" y="4745072"/>
            <a:ext cx="2430356" cy="982409"/>
          </a:xfrm>
          <a:prstGeom prst="rect">
            <a:avLst/>
          </a:prstGeom>
        </p:spPr>
        <p:txBody>
          <a:bodyPr spcFirstLastPara="0" lIns="0" tIns="0" rIns="0" bIns="0" anchor="t"/>
          <a:lstStyle/>
          <a:p>
            <a:pPr marL="150619" indent="-150619" defTabSz="481980" hangingPunct="0">
              <a:lnSpc>
                <a:spcPct val="125000"/>
              </a:lnSpc>
              <a:buClr>
                <a:srgbClr val="00468B"/>
              </a:buClr>
              <a:buFont typeface="Arial" panose="020B0604020202020204" pitchFamily="34" charset="0"/>
              <a:buChar char="•"/>
            </a:pPr>
            <a:r>
              <a:rPr sz="1050" kern="1200" dirty="0">
                <a:solidFill>
                  <a:srgbClr val="00468B"/>
                </a:solidFill>
                <a:latin typeface="Gotham Book"/>
                <a:ea typeface="+mn-ea"/>
                <a:cs typeface="Gotham Book"/>
              </a:rPr>
              <a:t>Catholic Relief Services (CRS) bought Apple </a:t>
            </a:r>
            <a:r>
              <a:rPr lang="en-US" sz="1050" kern="1200" dirty="0">
                <a:solidFill>
                  <a:srgbClr val="00468B"/>
                </a:solidFill>
                <a:latin typeface="Gotham Book"/>
                <a:ea typeface="+mn-ea"/>
                <a:cs typeface="Gotham Book"/>
              </a:rPr>
              <a:t>iP</a:t>
            </a:r>
            <a:r>
              <a:rPr sz="1050" kern="1200" dirty="0">
                <a:solidFill>
                  <a:srgbClr val="00468B"/>
                </a:solidFill>
                <a:latin typeface="Gotham Book"/>
                <a:ea typeface="+mn-ea"/>
                <a:cs typeface="Gotham Book"/>
              </a:rPr>
              <a:t>ads which were customized with the </a:t>
            </a:r>
            <a:r>
              <a:rPr sz="1050" kern="1200" dirty="0" err="1">
                <a:solidFill>
                  <a:srgbClr val="00468B"/>
                </a:solidFill>
                <a:latin typeface="Gotham Book"/>
                <a:ea typeface="+mn-ea"/>
                <a:cs typeface="Gotham Book"/>
              </a:rPr>
              <a:t>iFormBuilder</a:t>
            </a:r>
            <a:r>
              <a:rPr sz="1050" kern="1200" dirty="0">
                <a:solidFill>
                  <a:srgbClr val="00468B"/>
                </a:solidFill>
                <a:latin typeface="Gotham Book"/>
                <a:ea typeface="+mn-ea"/>
                <a:cs typeface="Gotham Book"/>
              </a:rPr>
              <a:t> App</a:t>
            </a:r>
            <a:r>
              <a:rPr lang="en-US" sz="1050" kern="1200" dirty="0">
                <a:solidFill>
                  <a:srgbClr val="00468B"/>
                </a:solidFill>
                <a:latin typeface="Gotham Book"/>
                <a:ea typeface="+mn-ea"/>
                <a:cs typeface="Gotham Book"/>
              </a:rPr>
              <a:t>.</a:t>
            </a:r>
            <a:endParaRPr sz="1050" kern="1200" dirty="0">
              <a:solidFill>
                <a:srgbClr val="00468B"/>
              </a:solidFill>
              <a:latin typeface="Gotham Book"/>
              <a:ea typeface="+mn-ea"/>
              <a:cs typeface="Gotham Book"/>
            </a:endParaRPr>
          </a:p>
        </p:txBody>
      </p:sp>
      <p:sp>
        <p:nvSpPr>
          <p:cNvPr id="11" name="Body text copy copy 8"/>
          <p:cNvSpPr/>
          <p:nvPr/>
        </p:nvSpPr>
        <p:spPr>
          <a:xfrm>
            <a:off x="1559470" y="3766700"/>
            <a:ext cx="2430356" cy="514181"/>
          </a:xfrm>
          <a:prstGeom prst="rect">
            <a:avLst/>
          </a:prstGeom>
        </p:spPr>
        <p:txBody>
          <a:bodyPr spcFirstLastPara="0" lIns="0" tIns="0" rIns="0" bIns="0" anchor="t"/>
          <a:lstStyle/>
          <a:p>
            <a:pPr marL="150619" indent="-150619" defTabSz="481980" hangingPunct="0">
              <a:lnSpc>
                <a:spcPct val="125000"/>
              </a:lnSpc>
              <a:buClr>
                <a:srgbClr val="00468B"/>
              </a:buClr>
              <a:buFont typeface="Arial" panose="020B0604020202020204" pitchFamily="34" charset="0"/>
              <a:buChar char="•"/>
            </a:pPr>
            <a:r>
              <a:rPr sz="1050" kern="1200" dirty="0">
                <a:solidFill>
                  <a:srgbClr val="00468B"/>
                </a:solidFill>
                <a:latin typeface="Gotham Book"/>
                <a:ea typeface="+mn-ea"/>
                <a:cs typeface="Gotham Book"/>
              </a:rPr>
              <a:t>This came as a result of the experience from the 2011 LLIN Mass Campaign which was paper based.</a:t>
            </a:r>
          </a:p>
        </p:txBody>
      </p:sp>
      <p:sp>
        <p:nvSpPr>
          <p:cNvPr id="12" name="Body text copy copy 9"/>
          <p:cNvSpPr/>
          <p:nvPr/>
        </p:nvSpPr>
        <p:spPr>
          <a:xfrm>
            <a:off x="1494839" y="4537727"/>
            <a:ext cx="2450003" cy="416702"/>
          </a:xfrm>
          <a:prstGeom prst="rect">
            <a:avLst/>
          </a:prstGeom>
        </p:spPr>
        <p:txBody>
          <a:bodyPr spcFirstLastPara="0" lIns="0" tIns="0" rIns="0" bIns="0" anchor="t"/>
          <a:lstStyle/>
          <a:p>
            <a:pPr defTabSz="481980" hangingPunct="0">
              <a:lnSpc>
                <a:spcPct val="125000"/>
              </a:lnSpc>
              <a:buClr>
                <a:srgbClr val="00468B"/>
              </a:buClr>
            </a:pPr>
            <a:endParaRPr sz="712" kern="1200" dirty="0">
              <a:solidFill>
                <a:srgbClr val="00468B"/>
              </a:solidFill>
              <a:latin typeface="Gotham Book"/>
              <a:ea typeface="+mn-ea"/>
              <a:cs typeface="Gotham Book"/>
            </a:endParaRPr>
          </a:p>
        </p:txBody>
      </p:sp>
      <p:sp>
        <p:nvSpPr>
          <p:cNvPr id="13" name="Body text copy"/>
          <p:cNvSpPr/>
          <p:nvPr/>
        </p:nvSpPr>
        <p:spPr>
          <a:xfrm>
            <a:off x="1509496" y="1757174"/>
            <a:ext cx="2231612" cy="481968"/>
          </a:xfrm>
          <a:prstGeom prst="rect">
            <a:avLst/>
          </a:prstGeom>
        </p:spPr>
        <p:txBody>
          <a:bodyPr spcFirstLastPara="0" lIns="0" tIns="0" rIns="0" bIns="0" anchor="t"/>
          <a:lstStyle/>
          <a:p>
            <a:pPr defTabSz="481980" hangingPunct="0">
              <a:buClrTx/>
            </a:pPr>
            <a:r>
              <a:rPr sz="1581" kern="1200" dirty="0">
                <a:solidFill>
                  <a:srgbClr val="00468B"/>
                </a:solidFill>
                <a:latin typeface="Gotham Medium"/>
                <a:ea typeface="+mn-ea"/>
                <a:cs typeface="Gotham Medium"/>
              </a:rPr>
              <a:t>ICT4D in malaria work in The Gambia</a:t>
            </a:r>
          </a:p>
        </p:txBody>
      </p:sp>
    </p:spTree>
    <p:extLst>
      <p:ext uri="{BB962C8B-B14F-4D97-AF65-F5344CB8AC3E}">
        <p14:creationId xmlns:p14="http://schemas.microsoft.com/office/powerpoint/2010/main" val="622238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Programming Principles copy 1"/>
        <p:cNvGrpSpPr/>
        <p:nvPr/>
      </p:nvGrpSpPr>
      <p:grpSpPr>
        <a:xfrm>
          <a:off x="0" y="0"/>
          <a:ext cx="0" cy="0"/>
          <a:chOff x="0" y="0"/>
          <a:chExt cx="0" cy="0"/>
        </a:xfrm>
      </p:grpSpPr>
      <p:pic>
        <p:nvPicPr>
          <p:cNvPr id="2" name="image.png"/>
          <p:cNvPicPr/>
          <p:nvPr/>
        </p:nvPicPr>
        <p:blipFill rotWithShape="1">
          <a:blip r:embed="rId3"/>
          <a:stretch>
            <a:fillRect/>
          </a:stretch>
        </p:blipFill>
        <p:spPr>
          <a:xfrm>
            <a:off x="1107400" y="1482106"/>
            <a:ext cx="6903185" cy="1882687"/>
          </a:xfrm>
          <a:prstGeom prst="rect">
            <a:avLst/>
          </a:prstGeom>
        </p:spPr>
      </p:pic>
      <p:pic>
        <p:nvPicPr>
          <p:cNvPr id="3" name="Shape-8"/>
          <p:cNvPicPr/>
          <p:nvPr/>
        </p:nvPicPr>
        <p:blipFill rotWithShape="1">
          <a:blip r:embed="rId4"/>
          <a:stretch>
            <a:fillRect/>
          </a:stretch>
        </p:blipFill>
        <p:spPr>
          <a:xfrm>
            <a:off x="1161921" y="3364793"/>
            <a:ext cx="6867302" cy="2027165"/>
          </a:xfrm>
          <a:prstGeom prst="rect">
            <a:avLst/>
          </a:prstGeom>
        </p:spPr>
      </p:pic>
      <p:pic>
        <p:nvPicPr>
          <p:cNvPr id="4" name="Radials"/>
          <p:cNvPicPr/>
          <p:nvPr/>
        </p:nvPicPr>
        <p:blipFill rotWithShape="1">
          <a:blip r:embed="rId5"/>
          <a:stretch>
            <a:fillRect/>
          </a:stretch>
        </p:blipFill>
        <p:spPr>
          <a:xfrm rot="-5400000">
            <a:off x="2145583" y="2695517"/>
            <a:ext cx="1361959" cy="1361959"/>
          </a:xfrm>
          <a:prstGeom prst="rect">
            <a:avLst/>
          </a:prstGeom>
        </p:spPr>
      </p:pic>
      <p:pic>
        <p:nvPicPr>
          <p:cNvPr id="5" name="Radials copy"/>
          <p:cNvPicPr/>
          <p:nvPr/>
        </p:nvPicPr>
        <p:blipFill rotWithShape="1">
          <a:blip r:embed="rId5"/>
          <a:stretch>
            <a:fillRect/>
          </a:stretch>
        </p:blipFill>
        <p:spPr>
          <a:xfrm rot="-16200000">
            <a:off x="3405395" y="2660866"/>
            <a:ext cx="1361959" cy="1361959"/>
          </a:xfrm>
          <a:prstGeom prst="rect">
            <a:avLst/>
          </a:prstGeom>
        </p:spPr>
      </p:pic>
      <p:pic>
        <p:nvPicPr>
          <p:cNvPr id="6" name="Radials copy"/>
          <p:cNvPicPr/>
          <p:nvPr/>
        </p:nvPicPr>
        <p:blipFill rotWithShape="1">
          <a:blip r:embed="rId5"/>
          <a:stretch>
            <a:fillRect/>
          </a:stretch>
        </p:blipFill>
        <p:spPr>
          <a:xfrm rot="-5400000">
            <a:off x="4592199" y="2695517"/>
            <a:ext cx="1361959" cy="1361959"/>
          </a:xfrm>
          <a:prstGeom prst="rect">
            <a:avLst/>
          </a:prstGeom>
        </p:spPr>
      </p:pic>
      <p:pic>
        <p:nvPicPr>
          <p:cNvPr id="7" name="Shape-19"/>
          <p:cNvPicPr/>
          <p:nvPr/>
        </p:nvPicPr>
        <p:blipFill rotWithShape="1">
          <a:blip r:embed="rId6"/>
          <a:stretch>
            <a:fillRect/>
          </a:stretch>
        </p:blipFill>
        <p:spPr>
          <a:xfrm>
            <a:off x="2344653" y="2859137"/>
            <a:ext cx="1025662" cy="1025662"/>
          </a:xfrm>
          <a:prstGeom prst="rect">
            <a:avLst/>
          </a:prstGeom>
        </p:spPr>
      </p:pic>
      <p:pic>
        <p:nvPicPr>
          <p:cNvPr id="8" name="Shape-19"/>
          <p:cNvPicPr/>
          <p:nvPr/>
        </p:nvPicPr>
        <p:blipFill rotWithShape="1">
          <a:blip r:embed="rId6"/>
          <a:stretch>
            <a:fillRect/>
          </a:stretch>
        </p:blipFill>
        <p:spPr>
          <a:xfrm>
            <a:off x="3562703" y="2859137"/>
            <a:ext cx="1025662" cy="1025662"/>
          </a:xfrm>
          <a:prstGeom prst="rect">
            <a:avLst/>
          </a:prstGeom>
        </p:spPr>
      </p:pic>
      <p:pic>
        <p:nvPicPr>
          <p:cNvPr id="9" name="Shape-19"/>
          <p:cNvPicPr/>
          <p:nvPr/>
        </p:nvPicPr>
        <p:blipFill rotWithShape="1">
          <a:blip r:embed="rId6"/>
          <a:stretch>
            <a:fillRect/>
          </a:stretch>
        </p:blipFill>
        <p:spPr>
          <a:xfrm>
            <a:off x="4787864" y="2859137"/>
            <a:ext cx="1025662" cy="1025662"/>
          </a:xfrm>
          <a:prstGeom prst="rect">
            <a:avLst/>
          </a:prstGeom>
        </p:spPr>
      </p:pic>
      <p:sp>
        <p:nvSpPr>
          <p:cNvPr id="10" name="Body text copy copy 1"/>
          <p:cNvSpPr/>
          <p:nvPr/>
        </p:nvSpPr>
        <p:spPr>
          <a:xfrm>
            <a:off x="2321547" y="3201983"/>
            <a:ext cx="1049971" cy="246005"/>
          </a:xfrm>
          <a:prstGeom prst="rect">
            <a:avLst/>
          </a:prstGeom>
        </p:spPr>
        <p:txBody>
          <a:bodyPr spcFirstLastPara="0" lIns="50205" tIns="50205" rIns="50205" bIns="0" anchor="t"/>
          <a:lstStyle/>
          <a:p>
            <a:pPr algn="ctr" defTabSz="685800" hangingPunct="0"/>
            <a:r>
              <a:rPr lang="en-US" sz="738" dirty="0" err="1">
                <a:solidFill>
                  <a:srgbClr val="FFFFFF"/>
                </a:solidFill>
                <a:latin typeface="Gotham Medium"/>
                <a:ea typeface="+mn-ea"/>
                <a:cs typeface="Gotham Medium"/>
              </a:rPr>
              <a:t>i</a:t>
            </a:r>
            <a:r>
              <a:rPr sz="949" dirty="0" err="1">
                <a:solidFill>
                  <a:srgbClr val="FFFFFF"/>
                </a:solidFill>
                <a:latin typeface="Gotham Medium"/>
                <a:ea typeface="+mn-ea"/>
                <a:cs typeface="Gotham Medium"/>
              </a:rPr>
              <a:t>FormBuilder</a:t>
            </a:r>
            <a:endParaRPr sz="949" dirty="0">
              <a:solidFill>
                <a:srgbClr val="FFFFFF"/>
              </a:solidFill>
              <a:latin typeface="Gotham Medium"/>
              <a:ea typeface="+mn-ea"/>
              <a:cs typeface="Gotham Medium"/>
            </a:endParaRPr>
          </a:p>
        </p:txBody>
      </p:sp>
      <p:sp>
        <p:nvSpPr>
          <p:cNvPr id="11" name="Body text copy copy 6"/>
          <p:cNvSpPr/>
          <p:nvPr/>
        </p:nvSpPr>
        <p:spPr>
          <a:xfrm>
            <a:off x="1161921" y="3958397"/>
            <a:ext cx="1793161" cy="1939217"/>
          </a:xfrm>
          <a:prstGeom prst="rect">
            <a:avLst/>
          </a:prstGeom>
        </p:spPr>
        <p:style>
          <a:lnRef idx="2">
            <a:schemeClr val="accent5"/>
          </a:lnRef>
          <a:fillRef idx="1">
            <a:schemeClr val="lt1"/>
          </a:fillRef>
          <a:effectRef idx="0">
            <a:schemeClr val="accent5"/>
          </a:effectRef>
          <a:fontRef idx="minor">
            <a:schemeClr val="dk1"/>
          </a:fontRef>
        </p:style>
        <p:txBody>
          <a:bodyPr spcFirstLastPara="0" lIns="50205" tIns="50205" rIns="50205" bIns="0" anchor="t"/>
          <a:lstStyle/>
          <a:p>
            <a:pPr algn="ctr" defTabSz="685800" hangingPunct="0"/>
            <a:r>
              <a:rPr sz="1200" dirty="0">
                <a:solidFill>
                  <a:srgbClr val="00468B"/>
                </a:solidFill>
                <a:latin typeface="Gotham Book"/>
                <a:cs typeface="Gotham Book"/>
              </a:rPr>
              <a:t>NMCP </a:t>
            </a:r>
            <a:r>
              <a:rPr lang="en-GB" sz="1200" dirty="0">
                <a:solidFill>
                  <a:srgbClr val="00468B"/>
                </a:solidFill>
                <a:latin typeface="Gotham Book"/>
                <a:cs typeface="Gotham Book"/>
              </a:rPr>
              <a:t>&amp; CRS </a:t>
            </a:r>
            <a:r>
              <a:rPr sz="1200" dirty="0">
                <a:solidFill>
                  <a:srgbClr val="00468B"/>
                </a:solidFill>
                <a:latin typeface="Gotham Book"/>
                <a:cs typeface="Gotham Book"/>
              </a:rPr>
              <a:t>continued to use </a:t>
            </a:r>
            <a:r>
              <a:rPr sz="1200" dirty="0" err="1">
                <a:solidFill>
                  <a:srgbClr val="00468B"/>
                </a:solidFill>
                <a:latin typeface="Gotham Book"/>
                <a:cs typeface="Gotham Book"/>
              </a:rPr>
              <a:t>iFormBuilder</a:t>
            </a:r>
            <a:r>
              <a:rPr sz="1200" dirty="0">
                <a:solidFill>
                  <a:srgbClr val="00468B"/>
                </a:solidFill>
                <a:latin typeface="Gotham Book"/>
                <a:cs typeface="Gotham Book"/>
              </a:rPr>
              <a:t> for Seasonal Malaria Chemoprevention (SMC) in 201</a:t>
            </a:r>
            <a:r>
              <a:rPr lang="en-US" sz="1200" dirty="0">
                <a:solidFill>
                  <a:srgbClr val="00468B"/>
                </a:solidFill>
                <a:latin typeface="Gotham Book"/>
                <a:cs typeface="Gotham Book"/>
              </a:rPr>
              <a:t>5</a:t>
            </a:r>
            <a:r>
              <a:rPr sz="1200" dirty="0">
                <a:solidFill>
                  <a:srgbClr val="00468B"/>
                </a:solidFill>
                <a:latin typeface="Gotham Book"/>
                <a:cs typeface="Gotham Book"/>
              </a:rPr>
              <a:t> </a:t>
            </a:r>
            <a:r>
              <a:rPr lang="en-US" sz="1200" dirty="0">
                <a:solidFill>
                  <a:srgbClr val="00468B"/>
                </a:solidFill>
                <a:latin typeface="Gotham Book"/>
                <a:cs typeface="Gotham Book"/>
              </a:rPr>
              <a:t>and 2016 </a:t>
            </a:r>
            <a:r>
              <a:rPr sz="1200" dirty="0">
                <a:solidFill>
                  <a:srgbClr val="00468B"/>
                </a:solidFill>
                <a:latin typeface="Gotham Book"/>
                <a:cs typeface="Gotham Book"/>
              </a:rPr>
              <a:t> funded by </a:t>
            </a:r>
            <a:r>
              <a:rPr sz="1200" dirty="0" err="1">
                <a:solidFill>
                  <a:srgbClr val="00468B"/>
                </a:solidFill>
                <a:latin typeface="Gotham Book"/>
                <a:cs typeface="Gotham Book"/>
              </a:rPr>
              <a:t>U</a:t>
            </a:r>
            <a:r>
              <a:rPr lang="en-US" sz="1200" dirty="0" err="1">
                <a:solidFill>
                  <a:srgbClr val="00468B"/>
                </a:solidFill>
                <a:latin typeface="Gotham Book"/>
                <a:cs typeface="Gotham Book"/>
              </a:rPr>
              <a:t>nitaid</a:t>
            </a:r>
            <a:r>
              <a:rPr sz="1200" dirty="0">
                <a:solidFill>
                  <a:srgbClr val="00468B"/>
                </a:solidFill>
                <a:latin typeface="Gotham Book"/>
                <a:cs typeface="Gotham Book"/>
              </a:rPr>
              <a:t> (ACCESS SMC Project) to improve timeliness of reporting and accuracy </a:t>
            </a:r>
          </a:p>
          <a:p>
            <a:pPr algn="ctr" defTabSz="685800" hangingPunct="0"/>
            <a:r>
              <a:rPr sz="1200" dirty="0">
                <a:solidFill>
                  <a:srgbClr val="00468B"/>
                </a:solidFill>
                <a:latin typeface="Gotham Book"/>
                <a:cs typeface="Gotham Book"/>
              </a:rPr>
              <a:t>of data.</a:t>
            </a:r>
          </a:p>
        </p:txBody>
      </p:sp>
      <p:sp>
        <p:nvSpPr>
          <p:cNvPr id="12" name="Body text copy copy 9"/>
          <p:cNvSpPr/>
          <p:nvPr/>
        </p:nvSpPr>
        <p:spPr>
          <a:xfrm>
            <a:off x="4771188" y="4011497"/>
            <a:ext cx="1266665" cy="1927617"/>
          </a:xfrm>
          <a:prstGeom prst="rect">
            <a:avLst/>
          </a:prstGeom>
        </p:spPr>
        <p:style>
          <a:lnRef idx="2">
            <a:schemeClr val="accent5"/>
          </a:lnRef>
          <a:fillRef idx="1">
            <a:schemeClr val="lt1"/>
          </a:fillRef>
          <a:effectRef idx="0">
            <a:schemeClr val="accent5"/>
          </a:effectRef>
          <a:fontRef idx="minor">
            <a:schemeClr val="dk1"/>
          </a:fontRef>
        </p:style>
        <p:txBody>
          <a:bodyPr spcFirstLastPara="0" lIns="50205" tIns="50205" rIns="50205" bIns="0" anchor="t"/>
          <a:lstStyle/>
          <a:p>
            <a:pPr algn="ctr" defTabSz="685800" hangingPunct="0"/>
            <a:r>
              <a:rPr sz="1050" dirty="0" err="1">
                <a:solidFill>
                  <a:srgbClr val="00468B"/>
                </a:solidFill>
                <a:latin typeface="Gotham Book"/>
                <a:cs typeface="Gotham Book"/>
              </a:rPr>
              <a:t>iForm</a:t>
            </a:r>
            <a:r>
              <a:rPr sz="1050" dirty="0">
                <a:solidFill>
                  <a:srgbClr val="00468B"/>
                </a:solidFill>
                <a:latin typeface="Gotham Book"/>
                <a:cs typeface="Gotham Book"/>
              </a:rPr>
              <a:t> Builder was</a:t>
            </a:r>
            <a:r>
              <a:rPr lang="en-US" sz="1050" dirty="0">
                <a:solidFill>
                  <a:srgbClr val="00468B"/>
                </a:solidFill>
                <a:latin typeface="Gotham Book"/>
                <a:cs typeface="Gotham Book"/>
              </a:rPr>
              <a:t> deemed</a:t>
            </a:r>
            <a:r>
              <a:rPr sz="1050" dirty="0">
                <a:solidFill>
                  <a:srgbClr val="00468B"/>
                </a:solidFill>
                <a:latin typeface="Gotham Book"/>
                <a:cs typeface="Gotham Book"/>
              </a:rPr>
              <a:t> too cumbersome after two years of use</a:t>
            </a:r>
            <a:r>
              <a:rPr lang="en-US" sz="1050" dirty="0">
                <a:solidFill>
                  <a:srgbClr val="00468B"/>
                </a:solidFill>
                <a:latin typeface="Gotham Book"/>
                <a:cs typeface="Gotham Book"/>
              </a:rPr>
              <a:t>. </a:t>
            </a:r>
          </a:p>
          <a:p>
            <a:pPr algn="ctr" defTabSz="685800" hangingPunct="0"/>
            <a:endParaRPr lang="en-US" sz="1050" dirty="0">
              <a:solidFill>
                <a:srgbClr val="00468B"/>
              </a:solidFill>
              <a:latin typeface="Gotham Book"/>
              <a:cs typeface="Gotham Book"/>
            </a:endParaRPr>
          </a:p>
          <a:p>
            <a:pPr algn="ctr" defTabSz="685800" hangingPunct="0"/>
            <a:r>
              <a:rPr lang="en-US" sz="1050" dirty="0">
                <a:solidFill>
                  <a:srgbClr val="00468B"/>
                </a:solidFill>
                <a:latin typeface="Gotham Book"/>
                <a:cs typeface="Gotham Book"/>
              </a:rPr>
              <a:t>It was</a:t>
            </a:r>
            <a:r>
              <a:rPr sz="1050" dirty="0">
                <a:solidFill>
                  <a:srgbClr val="00468B"/>
                </a:solidFill>
                <a:latin typeface="Gotham Book"/>
                <a:cs typeface="Gotham Book"/>
              </a:rPr>
              <a:t> replaced with </a:t>
            </a:r>
            <a:r>
              <a:rPr sz="1050" dirty="0" err="1">
                <a:solidFill>
                  <a:srgbClr val="00468B"/>
                </a:solidFill>
                <a:latin typeface="Gotham Book"/>
                <a:cs typeface="Gotham Book"/>
              </a:rPr>
              <a:t>CommCare</a:t>
            </a:r>
            <a:r>
              <a:rPr sz="1050" dirty="0">
                <a:solidFill>
                  <a:srgbClr val="00468B"/>
                </a:solidFill>
                <a:latin typeface="Gotham Book"/>
                <a:cs typeface="Gotham Book"/>
              </a:rPr>
              <a:t>, a more user-friendly platform, for the 2017 LLIN</a:t>
            </a:r>
            <a:r>
              <a:rPr lang="en-US" sz="1050" dirty="0">
                <a:solidFill>
                  <a:srgbClr val="00468B"/>
                </a:solidFill>
                <a:latin typeface="Gotham Book"/>
                <a:cs typeface="Gotham Book"/>
              </a:rPr>
              <a:t> and SMC</a:t>
            </a:r>
            <a:r>
              <a:rPr sz="1050" dirty="0">
                <a:solidFill>
                  <a:srgbClr val="00468B"/>
                </a:solidFill>
                <a:latin typeface="Gotham Book"/>
                <a:cs typeface="Gotham Book"/>
              </a:rPr>
              <a:t> distribution</a:t>
            </a:r>
            <a:r>
              <a:rPr sz="738" dirty="0">
                <a:solidFill>
                  <a:srgbClr val="00468B"/>
                </a:solidFill>
                <a:latin typeface="Gotham Book"/>
                <a:cs typeface="Gotham Book"/>
              </a:rPr>
              <a:t>.</a:t>
            </a:r>
          </a:p>
        </p:txBody>
      </p:sp>
      <p:pic>
        <p:nvPicPr>
          <p:cNvPr id="13" name="Shape-14"/>
          <p:cNvPicPr/>
          <p:nvPr/>
        </p:nvPicPr>
        <p:blipFill rotWithShape="1">
          <a:blip r:embed="rId7"/>
          <a:stretch>
            <a:fillRect/>
          </a:stretch>
        </p:blipFill>
        <p:spPr>
          <a:xfrm rot="5400000" flipV="1">
            <a:off x="7030372" y="1603212"/>
            <a:ext cx="1124591" cy="896996"/>
          </a:xfrm>
          <a:prstGeom prst="rect">
            <a:avLst/>
          </a:prstGeom>
        </p:spPr>
      </p:pic>
      <p:pic>
        <p:nvPicPr>
          <p:cNvPr id="14" name="Shape-14 copy 1"/>
          <p:cNvPicPr/>
          <p:nvPr/>
        </p:nvPicPr>
        <p:blipFill rotWithShape="1">
          <a:blip r:embed="rId8"/>
          <a:stretch>
            <a:fillRect/>
          </a:stretch>
        </p:blipFill>
        <p:spPr>
          <a:xfrm rot="5400000" flipV="1">
            <a:off x="6774008" y="2117494"/>
            <a:ext cx="1901928" cy="645772"/>
          </a:xfrm>
          <a:prstGeom prst="rect">
            <a:avLst/>
          </a:prstGeom>
        </p:spPr>
      </p:pic>
      <p:sp>
        <p:nvSpPr>
          <p:cNvPr id="15" name="Body text copy copy 10"/>
          <p:cNvSpPr/>
          <p:nvPr/>
        </p:nvSpPr>
        <p:spPr>
          <a:xfrm>
            <a:off x="3546601" y="3201983"/>
            <a:ext cx="1049971" cy="246005"/>
          </a:xfrm>
          <a:prstGeom prst="rect">
            <a:avLst/>
          </a:prstGeom>
        </p:spPr>
        <p:txBody>
          <a:bodyPr spcFirstLastPara="0" lIns="50205" tIns="50205" rIns="50205" bIns="0" anchor="t"/>
          <a:lstStyle/>
          <a:p>
            <a:pPr algn="ctr" defTabSz="685800" hangingPunct="0"/>
            <a:r>
              <a:rPr sz="949">
                <a:solidFill>
                  <a:srgbClr val="FFFFFF"/>
                </a:solidFill>
                <a:latin typeface="Gotham Medium"/>
                <a:ea typeface="+mn-ea"/>
                <a:cs typeface="Gotham Medium"/>
              </a:rPr>
              <a:t>Real-time data</a:t>
            </a:r>
          </a:p>
        </p:txBody>
      </p:sp>
      <p:sp>
        <p:nvSpPr>
          <p:cNvPr id="16" name="Body text copy copy 11"/>
          <p:cNvSpPr/>
          <p:nvPr/>
        </p:nvSpPr>
        <p:spPr>
          <a:xfrm>
            <a:off x="4765080" y="3201983"/>
            <a:ext cx="1049971" cy="246005"/>
          </a:xfrm>
          <a:prstGeom prst="rect">
            <a:avLst/>
          </a:prstGeom>
        </p:spPr>
        <p:txBody>
          <a:bodyPr spcFirstLastPara="0" lIns="50205" tIns="50205" rIns="50205" bIns="0" anchor="t"/>
          <a:lstStyle/>
          <a:p>
            <a:pPr algn="ctr" defTabSz="685800" hangingPunct="0"/>
            <a:r>
              <a:rPr sz="949">
                <a:solidFill>
                  <a:srgbClr val="FFFFFF"/>
                </a:solidFill>
                <a:latin typeface="Gotham Medium"/>
                <a:ea typeface="+mn-ea"/>
                <a:cs typeface="Gotham Medium"/>
              </a:rPr>
              <a:t>CommCare</a:t>
            </a:r>
          </a:p>
        </p:txBody>
      </p:sp>
      <p:sp>
        <p:nvSpPr>
          <p:cNvPr id="17" name="Body text copy copy 12"/>
          <p:cNvSpPr/>
          <p:nvPr/>
        </p:nvSpPr>
        <p:spPr>
          <a:xfrm>
            <a:off x="3244065" y="4057474"/>
            <a:ext cx="1361960" cy="1840139"/>
          </a:xfrm>
          <a:prstGeom prst="rect">
            <a:avLst/>
          </a:prstGeom>
        </p:spPr>
        <p:style>
          <a:lnRef idx="2">
            <a:schemeClr val="accent5"/>
          </a:lnRef>
          <a:fillRef idx="1">
            <a:schemeClr val="lt1"/>
          </a:fillRef>
          <a:effectRef idx="0">
            <a:schemeClr val="accent5"/>
          </a:effectRef>
          <a:fontRef idx="minor">
            <a:schemeClr val="dk1"/>
          </a:fontRef>
        </p:style>
        <p:txBody>
          <a:bodyPr spcFirstLastPara="0" lIns="50205" tIns="50205" rIns="50205" bIns="0" anchor="t"/>
          <a:lstStyle/>
          <a:p>
            <a:pPr algn="ctr" defTabSz="685800" hangingPunct="0"/>
            <a:r>
              <a:rPr sz="1050" dirty="0">
                <a:solidFill>
                  <a:srgbClr val="00468B"/>
                </a:solidFill>
                <a:latin typeface="Gotham Book"/>
                <a:cs typeface="Gotham Book"/>
              </a:rPr>
              <a:t>The platform provided real-time data with visualization tools, allowing for timely decision-making, providing feedback to field teams, and improved resource allocation</a:t>
            </a:r>
            <a:r>
              <a:rPr sz="738" dirty="0">
                <a:solidFill>
                  <a:srgbClr val="00468B"/>
                </a:solidFill>
                <a:latin typeface="Gotham Book"/>
                <a:cs typeface="Gotham Book"/>
              </a:rPr>
              <a:t>.</a:t>
            </a:r>
          </a:p>
        </p:txBody>
      </p:sp>
      <p:pic>
        <p:nvPicPr>
          <p:cNvPr id="18" name="Radials copy"/>
          <p:cNvPicPr/>
          <p:nvPr/>
        </p:nvPicPr>
        <p:blipFill rotWithShape="1">
          <a:blip r:embed="rId5"/>
          <a:stretch>
            <a:fillRect/>
          </a:stretch>
        </p:blipFill>
        <p:spPr>
          <a:xfrm rot="-16200000">
            <a:off x="5842188" y="2665887"/>
            <a:ext cx="1361959" cy="1361959"/>
          </a:xfrm>
          <a:prstGeom prst="rect">
            <a:avLst/>
          </a:prstGeom>
        </p:spPr>
      </p:pic>
      <p:pic>
        <p:nvPicPr>
          <p:cNvPr id="19" name="Shape-19"/>
          <p:cNvPicPr/>
          <p:nvPr/>
        </p:nvPicPr>
        <p:blipFill rotWithShape="1">
          <a:blip r:embed="rId6"/>
          <a:stretch>
            <a:fillRect/>
          </a:stretch>
        </p:blipFill>
        <p:spPr>
          <a:xfrm>
            <a:off x="5999496" y="2864157"/>
            <a:ext cx="1025662" cy="1025662"/>
          </a:xfrm>
          <a:prstGeom prst="rect">
            <a:avLst/>
          </a:prstGeom>
        </p:spPr>
      </p:pic>
      <p:sp>
        <p:nvSpPr>
          <p:cNvPr id="20" name="Body text copy copy 10"/>
          <p:cNvSpPr/>
          <p:nvPr/>
        </p:nvSpPr>
        <p:spPr>
          <a:xfrm>
            <a:off x="5983395" y="3201983"/>
            <a:ext cx="1049971" cy="246005"/>
          </a:xfrm>
          <a:prstGeom prst="rect">
            <a:avLst/>
          </a:prstGeom>
        </p:spPr>
        <p:txBody>
          <a:bodyPr spcFirstLastPara="0" lIns="50205" tIns="50205" rIns="50205" bIns="0" anchor="t"/>
          <a:lstStyle/>
          <a:p>
            <a:pPr algn="ctr" defTabSz="685800" hangingPunct="0"/>
            <a:r>
              <a:rPr sz="949">
                <a:solidFill>
                  <a:srgbClr val="FFFFFF"/>
                </a:solidFill>
                <a:latin typeface="Gotham Medium"/>
                <a:ea typeface="+mn-ea"/>
                <a:cs typeface="Gotham Medium"/>
              </a:rPr>
              <a:t>SMC &amp; bednets</a:t>
            </a:r>
          </a:p>
        </p:txBody>
      </p:sp>
      <p:sp>
        <p:nvSpPr>
          <p:cNvPr id="21" name="Body text copy copy 13"/>
          <p:cNvSpPr/>
          <p:nvPr/>
        </p:nvSpPr>
        <p:spPr>
          <a:xfrm>
            <a:off x="6203017" y="4129840"/>
            <a:ext cx="1266665" cy="1767773"/>
          </a:xfrm>
          <a:prstGeom prst="rect">
            <a:avLst/>
          </a:prstGeom>
        </p:spPr>
        <p:style>
          <a:lnRef idx="2">
            <a:schemeClr val="accent5"/>
          </a:lnRef>
          <a:fillRef idx="1">
            <a:schemeClr val="lt1"/>
          </a:fillRef>
          <a:effectRef idx="0">
            <a:schemeClr val="accent5"/>
          </a:effectRef>
          <a:fontRef idx="minor">
            <a:schemeClr val="dk1"/>
          </a:fontRef>
        </p:style>
        <p:txBody>
          <a:bodyPr spcFirstLastPara="0" lIns="50205" tIns="50205" rIns="50205" bIns="0" anchor="t"/>
          <a:lstStyle/>
          <a:p>
            <a:pPr algn="ctr" defTabSz="685800" hangingPunct="0"/>
            <a:r>
              <a:rPr sz="1050" dirty="0" err="1">
                <a:solidFill>
                  <a:srgbClr val="00468B"/>
                </a:solidFill>
                <a:latin typeface="Gotham Book"/>
                <a:cs typeface="Gotham Book"/>
              </a:rPr>
              <a:t>CommCare</a:t>
            </a:r>
            <a:r>
              <a:rPr sz="1050" dirty="0">
                <a:solidFill>
                  <a:srgbClr val="00468B"/>
                </a:solidFill>
                <a:latin typeface="Gotham Book"/>
                <a:cs typeface="Gotham Book"/>
              </a:rPr>
              <a:t> continued to be used for SMC as well as </a:t>
            </a:r>
            <a:r>
              <a:rPr lang="en-US" sz="1050" dirty="0">
                <a:solidFill>
                  <a:srgbClr val="00468B"/>
                </a:solidFill>
                <a:latin typeface="Gotham Book"/>
                <a:cs typeface="Gotham Book"/>
              </a:rPr>
              <a:t>routine </a:t>
            </a:r>
            <a:r>
              <a:rPr sz="1050" dirty="0" err="1">
                <a:solidFill>
                  <a:srgbClr val="00468B"/>
                </a:solidFill>
                <a:latin typeface="Gotham Book"/>
                <a:cs typeface="Gotham Book"/>
              </a:rPr>
              <a:t>bednet</a:t>
            </a:r>
            <a:r>
              <a:rPr sz="1050" dirty="0">
                <a:solidFill>
                  <a:srgbClr val="00468B"/>
                </a:solidFill>
                <a:latin typeface="Gotham Book"/>
                <a:cs typeface="Gotham Book"/>
              </a:rPr>
              <a:t> distribution at health facilities for populations at risk (pregnant women and children under </a:t>
            </a:r>
            <a:r>
              <a:rPr sz="900" dirty="0">
                <a:solidFill>
                  <a:srgbClr val="00468B"/>
                </a:solidFill>
                <a:latin typeface="Gotham Book"/>
                <a:cs typeface="Gotham Book"/>
              </a:rPr>
              <a:t>1).</a:t>
            </a:r>
          </a:p>
        </p:txBody>
      </p:sp>
      <p:sp>
        <p:nvSpPr>
          <p:cNvPr id="24" name="Body text copy copy 14"/>
          <p:cNvSpPr/>
          <p:nvPr/>
        </p:nvSpPr>
        <p:spPr>
          <a:xfrm>
            <a:off x="7123455" y="3218139"/>
            <a:ext cx="1211614" cy="160656"/>
          </a:xfrm>
          <a:prstGeom prst="rect">
            <a:avLst/>
          </a:prstGeom>
        </p:spPr>
        <p:txBody>
          <a:bodyPr spcFirstLastPara="0" lIns="50205" tIns="50205" rIns="50205" bIns="0" anchor="t"/>
          <a:lstStyle/>
          <a:p>
            <a:pPr algn="ctr" defTabSz="685800" hangingPunct="0"/>
            <a:r>
              <a:rPr sz="395">
                <a:solidFill>
                  <a:srgbClr val="FFFFFF">
                    <a:alpha val="37000"/>
                  </a:srgbClr>
                </a:solidFill>
                <a:latin typeface="Gotham Book"/>
                <a:ea typeface="+mn-ea"/>
                <a:cs typeface="Gotham Book"/>
              </a:rPr>
              <a:t>Jason Florio/CRS</a:t>
            </a:r>
          </a:p>
        </p:txBody>
      </p:sp>
      <p:pic>
        <p:nvPicPr>
          <p:cNvPr id="26" name="Shape-1 copy 1">
            <a:extLst>
              <a:ext uri="{FF2B5EF4-FFF2-40B4-BE49-F238E27FC236}">
                <a16:creationId xmlns:a16="http://schemas.microsoft.com/office/drawing/2014/main" id="{381EE34A-FC85-4B90-88A7-A341E42D8AF6}"/>
              </a:ext>
            </a:extLst>
          </p:cNvPr>
          <p:cNvPicPr/>
          <p:nvPr/>
        </p:nvPicPr>
        <p:blipFill rotWithShape="1">
          <a:blip r:embed="rId9"/>
          <a:stretch>
            <a:fillRect/>
          </a:stretch>
        </p:blipFill>
        <p:spPr>
          <a:xfrm rot="2378917">
            <a:off x="632538" y="804930"/>
            <a:ext cx="1014520" cy="1294906"/>
          </a:xfrm>
          <a:prstGeom prst="rect">
            <a:avLst/>
          </a:prstGeom>
        </p:spPr>
      </p:pic>
      <p:pic>
        <p:nvPicPr>
          <p:cNvPr id="27" name="Shape-1">
            <a:extLst>
              <a:ext uri="{FF2B5EF4-FFF2-40B4-BE49-F238E27FC236}">
                <a16:creationId xmlns:a16="http://schemas.microsoft.com/office/drawing/2014/main" id="{F662CF6C-6BD3-4E0A-8043-6FAAEFA35C49}"/>
              </a:ext>
            </a:extLst>
          </p:cNvPr>
          <p:cNvPicPr/>
          <p:nvPr/>
        </p:nvPicPr>
        <p:blipFill rotWithShape="1">
          <a:blip r:embed="rId10"/>
          <a:stretch>
            <a:fillRect/>
          </a:stretch>
        </p:blipFill>
        <p:spPr>
          <a:xfrm rot="1457822">
            <a:off x="522342" y="1033879"/>
            <a:ext cx="933917" cy="1452038"/>
          </a:xfrm>
          <a:prstGeom prst="rect">
            <a:avLst/>
          </a:prstGeom>
        </p:spPr>
      </p:pic>
      <p:sp>
        <p:nvSpPr>
          <p:cNvPr id="25" name="Title copy"/>
          <p:cNvSpPr/>
          <p:nvPr/>
        </p:nvSpPr>
        <p:spPr>
          <a:xfrm>
            <a:off x="1363902" y="1696928"/>
            <a:ext cx="2544455" cy="582378"/>
          </a:xfrm>
          <a:prstGeom prst="rect">
            <a:avLst/>
          </a:prstGeom>
        </p:spPr>
        <p:txBody>
          <a:bodyPr spcFirstLastPara="0" lIns="50205" tIns="50205" rIns="50205" bIns="0" anchor="t"/>
          <a:lstStyle/>
          <a:p>
            <a:pPr defTabSz="685800" hangingPunct="0"/>
            <a:r>
              <a:rPr sz="1581" dirty="0">
                <a:solidFill>
                  <a:srgbClr val="FFFFFF"/>
                </a:solidFill>
                <a:latin typeface="Gotham Medium"/>
                <a:ea typeface="+mn-ea"/>
                <a:cs typeface="Gotham Medium"/>
              </a:rPr>
              <a:t>ICT4D in malaria work in The Gambia (cont'd)</a:t>
            </a:r>
          </a:p>
        </p:txBody>
      </p:sp>
    </p:spTree>
    <p:extLst>
      <p:ext uri="{BB962C8B-B14F-4D97-AF65-F5344CB8AC3E}">
        <p14:creationId xmlns:p14="http://schemas.microsoft.com/office/powerpoint/2010/main" val="3138448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9" name="Google Shape;359;p35"/>
          <p:cNvSpPr txBox="1">
            <a:spLocks noGrp="1"/>
          </p:cNvSpPr>
          <p:nvPr>
            <p:ph type="title"/>
          </p:nvPr>
        </p:nvSpPr>
        <p:spPr>
          <a:xfrm>
            <a:off x="1376775" y="1807688"/>
            <a:ext cx="6390450" cy="455850"/>
          </a:xfrm>
          <a:prstGeom prst="rect">
            <a:avLst/>
          </a:prstGeom>
        </p:spPr>
        <p:txBody>
          <a:bodyPr spcFirstLastPara="1" wrap="square" lIns="68569" tIns="68569" rIns="68569" bIns="68569" anchor="t" anchorCtr="0">
            <a:normAutofit fontScale="90000"/>
          </a:bodyPr>
          <a:lstStyle/>
          <a:p>
            <a:pPr algn="l"/>
            <a:r>
              <a:rPr lang="en" b="1"/>
              <a:t>Problems with Commcare</a:t>
            </a:r>
            <a:endParaRPr sz="2250" b="1"/>
          </a:p>
        </p:txBody>
      </p:sp>
      <p:sp>
        <p:nvSpPr>
          <p:cNvPr id="358" name="Google Shape;358;p35"/>
          <p:cNvSpPr txBox="1">
            <a:spLocks noGrp="1"/>
          </p:cNvSpPr>
          <p:nvPr>
            <p:ph type="body" idx="1"/>
          </p:nvPr>
        </p:nvSpPr>
        <p:spPr>
          <a:xfrm>
            <a:off x="1376775" y="2422594"/>
            <a:ext cx="6390450" cy="3327167"/>
          </a:xfrm>
          <a:prstGeom prst="rect">
            <a:avLst/>
          </a:prstGeom>
        </p:spPr>
        <p:txBody>
          <a:bodyPr spcFirstLastPara="1" wrap="square" lIns="68569" tIns="68569" rIns="68569" bIns="68569" anchor="t" anchorCtr="0">
            <a:normAutofit fontScale="85000" lnSpcReduction="20000"/>
          </a:bodyPr>
          <a:lstStyle/>
          <a:p>
            <a:pPr>
              <a:buChar char="➔"/>
            </a:pPr>
            <a:r>
              <a:rPr lang="en" dirty="0"/>
              <a:t>Commcare implementers are required to pay for subscription in order to gain access to the Dimagi managed cloud-based CommcareHQ for data access and management</a:t>
            </a:r>
            <a:endParaRPr dirty="0"/>
          </a:p>
          <a:p>
            <a:pPr>
              <a:buChar char="➔"/>
            </a:pPr>
            <a:r>
              <a:rPr lang="en" dirty="0"/>
              <a:t>Limited built-in data analytic tools </a:t>
            </a:r>
            <a:endParaRPr dirty="0"/>
          </a:p>
          <a:p>
            <a:pPr>
              <a:buChar char="➔"/>
            </a:pPr>
            <a:r>
              <a:rPr lang="en" dirty="0"/>
              <a:t>No ready-made data visualization dashboards</a:t>
            </a:r>
            <a:endParaRPr dirty="0"/>
          </a:p>
          <a:p>
            <a:pPr>
              <a:buChar char="➔"/>
            </a:pPr>
            <a:r>
              <a:rPr lang="en" dirty="0"/>
              <a:t>Limited local capacity </a:t>
            </a:r>
            <a:endParaRPr dirty="0"/>
          </a:p>
          <a:p>
            <a:pPr marL="0" indent="0">
              <a:spcBef>
                <a:spcPts val="750"/>
              </a:spcBef>
              <a:spcAft>
                <a:spcPts val="750"/>
              </a:spcAft>
              <a:buNone/>
            </a:pPr>
            <a:endParaRPr dirty="0"/>
          </a:p>
        </p:txBody>
      </p:sp>
      <p:pic>
        <p:nvPicPr>
          <p:cNvPr id="360" name="Google Shape;360;p35"/>
          <p:cNvPicPr preferRelativeResize="0"/>
          <p:nvPr/>
        </p:nvPicPr>
        <p:blipFill>
          <a:blip r:embed="rId3">
            <a:alphaModFix/>
          </a:blip>
          <a:stretch>
            <a:fillRect/>
          </a:stretch>
        </p:blipFill>
        <p:spPr>
          <a:xfrm>
            <a:off x="7592327" y="4984015"/>
            <a:ext cx="443569" cy="409631"/>
          </a:xfrm>
          <a:prstGeom prst="rect">
            <a:avLst/>
          </a:prstGeom>
          <a:noFill/>
          <a:ln>
            <a:noFill/>
          </a:ln>
        </p:spPr>
      </p:pic>
      <p:pic>
        <p:nvPicPr>
          <p:cNvPr id="361" name="Google Shape;361;p35"/>
          <p:cNvPicPr preferRelativeResize="0"/>
          <p:nvPr/>
        </p:nvPicPr>
        <p:blipFill>
          <a:blip r:embed="rId4">
            <a:alphaModFix/>
          </a:blip>
          <a:stretch>
            <a:fillRect/>
          </a:stretch>
        </p:blipFill>
        <p:spPr>
          <a:xfrm>
            <a:off x="4910793" y="4836405"/>
            <a:ext cx="4189874" cy="1182828"/>
          </a:xfrm>
          <a:prstGeom prst="rect">
            <a:avLst/>
          </a:prstGeom>
          <a:noFill/>
          <a:ln>
            <a:noFill/>
          </a:ln>
        </p:spPr>
      </p:pic>
    </p:spTree>
    <p:extLst>
      <p:ext uri="{BB962C8B-B14F-4D97-AF65-F5344CB8AC3E}">
        <p14:creationId xmlns:p14="http://schemas.microsoft.com/office/powerpoint/2010/main" val="1578006070"/>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1005</TotalTime>
  <Words>1145</Words>
  <Application>Microsoft Office PowerPoint</Application>
  <PresentationFormat>On-screen Show (4:3)</PresentationFormat>
  <Paragraphs>155</Paragraphs>
  <Slides>25</Slides>
  <Notes>14</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25</vt:i4>
      </vt:variant>
    </vt:vector>
  </HeadingPairs>
  <TitlesOfParts>
    <vt:vector size="41" baseType="lpstr">
      <vt:lpstr>Arial</vt:lpstr>
      <vt:lpstr>Calibri</vt:lpstr>
      <vt:lpstr>Calibri Light</vt:lpstr>
      <vt:lpstr>Gotham Book</vt:lpstr>
      <vt:lpstr>Gotham Medium</vt:lpstr>
      <vt:lpstr>Impact</vt:lpstr>
      <vt:lpstr>Lato</vt:lpstr>
      <vt:lpstr>Raleway</vt:lpstr>
      <vt:lpstr>Roboto</vt:lpstr>
      <vt:lpstr>Wingdings</vt:lpstr>
      <vt:lpstr>Office Theme</vt:lpstr>
      <vt:lpstr>1_Office Theme</vt:lpstr>
      <vt:lpstr>2_Office Theme</vt:lpstr>
      <vt:lpstr>Geometric</vt:lpstr>
      <vt:lpstr>1_Geometric</vt:lpstr>
      <vt:lpstr>3_Office Theme</vt:lpstr>
      <vt:lpstr>PowerPoint Presentation</vt:lpstr>
      <vt:lpstr>PowerPoint Presentation</vt:lpstr>
      <vt:lpstr>Country map showing SMC implementing districts </vt:lpstr>
      <vt:lpstr>  Digitization Approach and Use of Data The Gambia SMC 2023 </vt:lpstr>
      <vt:lpstr>PROBLEM WE WERE TRYING TO SOLVE BY USING ICT4D</vt:lpstr>
      <vt:lpstr>PowerPoint Presentation</vt:lpstr>
      <vt:lpstr>PowerPoint Presentation</vt:lpstr>
      <vt:lpstr>PowerPoint Presentation</vt:lpstr>
      <vt:lpstr>Problems with Commcare</vt:lpstr>
      <vt:lpstr>PowerPoint Presentation</vt:lpstr>
      <vt:lpstr>Use of DHIS2 Tracker for the 2023 SMC Campaign</vt:lpstr>
      <vt:lpstr> LESSON’S LEARNED</vt:lpstr>
      <vt:lpstr>Current use of DHIS2 Tracker in the Gambia</vt:lpstr>
      <vt:lpstr>Data Analysis &amp; Visualization with DHIS2 Tracker</vt:lpstr>
      <vt:lpstr>Dashboard showing the Children Treated by Circle in Kombo South</vt:lpstr>
      <vt:lpstr>A breakdown of new Enrollment by Circle in Kombo South</vt:lpstr>
      <vt:lpstr>Children treated</vt:lpstr>
      <vt:lpstr>Children treated by gender</vt:lpstr>
      <vt:lpstr>Children who are not treated</vt:lpstr>
      <vt:lpstr>Adverse drug reactions and children taken to the health facility</vt:lpstr>
      <vt:lpstr>MAP VIEW OF SMC TEAM MOVEMENTS</vt:lpstr>
      <vt:lpstr>Challenges deep-dive</vt:lpstr>
      <vt:lpstr>Challenges Continuation</vt:lpstr>
      <vt:lpstr>A map showing false coordinates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tchouatieua@mmv.org</dc:creator>
  <cp:lastModifiedBy>Olimatou Kolley</cp:lastModifiedBy>
  <cp:revision>12</cp:revision>
  <dcterms:created xsi:type="dcterms:W3CDTF">2013-10-16T10:55:00Z</dcterms:created>
  <dcterms:modified xsi:type="dcterms:W3CDTF">2024-02-27T21:39:35Z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0x01010084EAD12591D3B44A8A2C70EAA04D66AB</vt:lpwstr>
  </property>
</Properties>
</file>