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4"/>
  </p:sldMasterIdLst>
  <p:notesMasterIdLst>
    <p:notesMasterId r:id="rId29"/>
  </p:notesMasterIdLst>
  <p:sldIdLst>
    <p:sldId id="256" r:id="rId5"/>
    <p:sldId id="394" r:id="rId6"/>
    <p:sldId id="291" r:id="rId7"/>
    <p:sldId id="429" r:id="rId8"/>
    <p:sldId id="295" r:id="rId9"/>
    <p:sldId id="296" r:id="rId10"/>
    <p:sldId id="411" r:id="rId11"/>
    <p:sldId id="395" r:id="rId12"/>
    <p:sldId id="413" r:id="rId13"/>
    <p:sldId id="412" r:id="rId14"/>
    <p:sldId id="415" r:id="rId15"/>
    <p:sldId id="414" r:id="rId16"/>
    <p:sldId id="416" r:id="rId17"/>
    <p:sldId id="417" r:id="rId18"/>
    <p:sldId id="418" r:id="rId19"/>
    <p:sldId id="419" r:id="rId20"/>
    <p:sldId id="420" r:id="rId21"/>
    <p:sldId id="421" r:id="rId22"/>
    <p:sldId id="424" r:id="rId23"/>
    <p:sldId id="425" r:id="rId24"/>
    <p:sldId id="428" r:id="rId25"/>
    <p:sldId id="426" r:id="rId26"/>
    <p:sldId id="427" r:id="rId27"/>
    <p:sldId id="392" r:id="rId28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46AF85-8F78-487A-4A11-41F25122587F}" name="EHLER, Tamara Marina Eva" initials="ETME" userId="S::ehlert@who.int::8de03ce4-a8a7-48a1-a00b-68365b29f5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HELLENBERG, David" initials="SD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0BA"/>
    <a:srgbClr val="E03A28"/>
    <a:srgbClr val="04A4EC"/>
    <a:srgbClr val="3F3D6B"/>
    <a:srgbClr val="625EA3"/>
    <a:srgbClr val="D07C7A"/>
    <a:srgbClr val="3D387A"/>
    <a:srgbClr val="54B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3FDE45-AF77-4B5C-9715-49D594BDF05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13" autoAdjust="0"/>
    <p:restoredTop sz="82357" autoAdjust="0"/>
  </p:normalViewPr>
  <p:slideViewPr>
    <p:cSldViewPr>
      <p:cViewPr varScale="1">
        <p:scale>
          <a:sx n="55" d="100"/>
          <a:sy n="55" d="100"/>
        </p:scale>
        <p:origin x="1288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30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A0DAED-D16B-4440-8956-AD0E99E5B75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65F527E-D3FE-46FA-B97A-A233BFBC6D70}">
      <dgm:prSet phldrT="[Texte]" custT="1"/>
      <dgm:spPr/>
      <dgm:t>
        <a:bodyPr/>
        <a:lstStyle/>
        <a:p>
          <a:endParaRPr lang="fr-FR" sz="1200" dirty="0">
            <a:solidFill>
              <a:srgbClr val="14321F"/>
            </a:solidFill>
            <a:latin typeface="Bahnschrift" panose="020B0502040204020203" pitchFamily="34" charset="0"/>
            <a:cs typeface="Arial" panose="020B0604020202020204" pitchFamily="34" charset="0"/>
          </a:endParaRPr>
        </a:p>
        <a:p>
          <a:r>
            <a:rPr lang="fr-FR" sz="1200" dirty="0">
              <a:solidFill>
                <a:srgbClr val="14321F"/>
              </a:solidFill>
              <a:latin typeface="Bahnschrift" panose="020B0502040204020203" pitchFamily="34" charset="0"/>
              <a:cs typeface="Arial" panose="020B0604020202020204" pitchFamily="34" charset="0"/>
            </a:rPr>
            <a:t>La transmission hautement saisonnière et majorité des cas cliniques (&gt;60%) survient pendant 3-4 mois ;</a:t>
          </a:r>
        </a:p>
        <a:p>
          <a:endParaRPr lang="fr-FR" sz="1200" dirty="0"/>
        </a:p>
      </dgm:t>
    </dgm:pt>
    <dgm:pt modelId="{664CE5FD-4FEB-4D22-A353-8F5B53A173D0}" type="parTrans" cxnId="{AC6D955E-CA86-482F-8659-825897853731}">
      <dgm:prSet/>
      <dgm:spPr/>
      <dgm:t>
        <a:bodyPr/>
        <a:lstStyle/>
        <a:p>
          <a:endParaRPr lang="fr-FR" sz="1200"/>
        </a:p>
      </dgm:t>
    </dgm:pt>
    <dgm:pt modelId="{13833D8E-AA89-4C7C-8F4A-C545B1AEF2DB}" type="sibTrans" cxnId="{AC6D955E-CA86-482F-8659-825897853731}">
      <dgm:prSet/>
      <dgm:spPr/>
      <dgm:t>
        <a:bodyPr/>
        <a:lstStyle/>
        <a:p>
          <a:endParaRPr lang="fr-FR" sz="1200"/>
        </a:p>
      </dgm:t>
    </dgm:pt>
    <dgm:pt modelId="{60E62BAA-25F4-4738-BCE9-B852D3751CB2}">
      <dgm:prSet phldrT="[Texte]" custT="1"/>
      <dgm:spPr/>
      <dgm:t>
        <a:bodyPr/>
        <a:lstStyle/>
        <a:p>
          <a:r>
            <a:rPr lang="fr-FR" sz="1200" dirty="0">
              <a:solidFill>
                <a:srgbClr val="14321F"/>
              </a:solidFill>
              <a:latin typeface="Bahnschrift" panose="020B0502040204020203" pitchFamily="34" charset="0"/>
              <a:cs typeface="Arial" panose="020B0604020202020204" pitchFamily="34" charset="0"/>
            </a:rPr>
            <a:t>L’incidence du paludisme clinique est supérieure 10% par saison de transmission dans le groupe cible ;</a:t>
          </a:r>
          <a:endParaRPr lang="fr-FR" sz="1200" dirty="0"/>
        </a:p>
      </dgm:t>
    </dgm:pt>
    <dgm:pt modelId="{DA7C1C6C-3AAB-468D-908C-8363CE43CE44}" type="parTrans" cxnId="{96C01054-34B6-4750-A77C-4EB03CEE8FFA}">
      <dgm:prSet/>
      <dgm:spPr/>
      <dgm:t>
        <a:bodyPr/>
        <a:lstStyle/>
        <a:p>
          <a:endParaRPr lang="fr-FR" sz="1200"/>
        </a:p>
      </dgm:t>
    </dgm:pt>
    <dgm:pt modelId="{B8D7A32D-F305-4E03-8C60-DFA7C7E3B13A}" type="sibTrans" cxnId="{96C01054-34B6-4750-A77C-4EB03CEE8FFA}">
      <dgm:prSet/>
      <dgm:spPr/>
      <dgm:t>
        <a:bodyPr/>
        <a:lstStyle/>
        <a:p>
          <a:endParaRPr lang="fr-FR" sz="1200"/>
        </a:p>
      </dgm:t>
    </dgm:pt>
    <dgm:pt modelId="{F106B961-6B34-4709-807F-DE9A47924BB8}">
      <dgm:prSet phldrT="[Texte]" custT="1"/>
      <dgm:spPr/>
      <dgm:t>
        <a:bodyPr/>
        <a:lstStyle/>
        <a:p>
          <a:r>
            <a:rPr lang="fr-FR" sz="1200" dirty="0">
              <a:solidFill>
                <a:srgbClr val="14321F"/>
              </a:solidFill>
              <a:latin typeface="Bahnschrift" panose="020B0502040204020203" pitchFamily="34" charset="0"/>
              <a:cs typeface="Arial" panose="020B0604020202020204" pitchFamily="34" charset="0"/>
            </a:rPr>
            <a:t>L’association AQ+SP demeure efficace (efficacité &gt;90%).</a:t>
          </a:r>
          <a:endParaRPr lang="fr-FR" sz="1200" dirty="0"/>
        </a:p>
      </dgm:t>
    </dgm:pt>
    <dgm:pt modelId="{F380EAF5-485F-43E0-880D-BFC9EE18B1E7}" type="parTrans" cxnId="{E6E89A57-657C-4AF0-AF32-60C498DEA701}">
      <dgm:prSet/>
      <dgm:spPr/>
      <dgm:t>
        <a:bodyPr/>
        <a:lstStyle/>
        <a:p>
          <a:endParaRPr lang="fr-FR" sz="1200"/>
        </a:p>
      </dgm:t>
    </dgm:pt>
    <dgm:pt modelId="{9DD49017-0CE2-4A03-A366-5AE6CFEA0C9D}" type="sibTrans" cxnId="{E6E89A57-657C-4AF0-AF32-60C498DEA701}">
      <dgm:prSet/>
      <dgm:spPr/>
      <dgm:t>
        <a:bodyPr/>
        <a:lstStyle/>
        <a:p>
          <a:endParaRPr lang="fr-FR" sz="1200"/>
        </a:p>
      </dgm:t>
    </dgm:pt>
    <dgm:pt modelId="{B0846296-6461-41F2-9AE9-D85DD95FC8F1}">
      <dgm:prSet phldrT="[Texte]"/>
      <dgm:spPr/>
      <dgm:t>
        <a:bodyPr/>
        <a:lstStyle/>
        <a:p>
          <a:r>
            <a:rPr lang="fr-FR" dirty="0">
              <a:latin typeface="Bahnschrift" panose="020B0502040204020203" pitchFamily="34" charset="0"/>
            </a:rPr>
            <a:t>Ajouter un 5</a:t>
          </a:r>
          <a:r>
            <a:rPr lang="fr-FR" baseline="30000" dirty="0">
              <a:latin typeface="Bahnschrift" panose="020B0502040204020203" pitchFamily="34" charset="0"/>
            </a:rPr>
            <a:t>ème</a:t>
          </a:r>
          <a:r>
            <a:rPr lang="fr-FR" dirty="0">
              <a:latin typeface="Bahnschrift" panose="020B0502040204020203" pitchFamily="34" charset="0"/>
            </a:rPr>
            <a:t> mois si le nombre de cas de ce mois représente plus de 10% de la charge annuelle</a:t>
          </a:r>
        </a:p>
      </dgm:t>
    </dgm:pt>
    <dgm:pt modelId="{4B552611-1908-417D-806B-1C53189FF3E3}" type="parTrans" cxnId="{64BC8B56-80E9-4D09-85CA-E1AC6C87A864}">
      <dgm:prSet/>
      <dgm:spPr/>
      <dgm:t>
        <a:bodyPr/>
        <a:lstStyle/>
        <a:p>
          <a:endParaRPr lang="fr-BJ"/>
        </a:p>
      </dgm:t>
    </dgm:pt>
    <dgm:pt modelId="{F4817D80-FCCB-472B-B5C9-FCD64FBE1C4A}" type="sibTrans" cxnId="{64BC8B56-80E9-4D09-85CA-E1AC6C87A864}">
      <dgm:prSet/>
      <dgm:spPr/>
      <dgm:t>
        <a:bodyPr/>
        <a:lstStyle/>
        <a:p>
          <a:endParaRPr lang="fr-BJ"/>
        </a:p>
      </dgm:t>
    </dgm:pt>
    <dgm:pt modelId="{306FACAB-65A2-407F-B0C9-CA2A5AFA9935}" type="pres">
      <dgm:prSet presAssocID="{DFA0DAED-D16B-4440-8956-AD0E99E5B75D}" presName="Name0" presStyleCnt="0">
        <dgm:presLayoutVars>
          <dgm:dir/>
          <dgm:resizeHandles val="exact"/>
        </dgm:presLayoutVars>
      </dgm:prSet>
      <dgm:spPr/>
    </dgm:pt>
    <dgm:pt modelId="{E7FDF022-370E-4C68-85FD-1822D127E3D9}" type="pres">
      <dgm:prSet presAssocID="{665F527E-D3FE-46FA-B97A-A233BFBC6D70}" presName="composite" presStyleCnt="0"/>
      <dgm:spPr/>
    </dgm:pt>
    <dgm:pt modelId="{ACE1477B-5916-4EC6-AFA5-EE956D8C7F46}" type="pres">
      <dgm:prSet presAssocID="{665F527E-D3FE-46FA-B97A-A233BFBC6D70}" presName="rect1" presStyleLbl="trAlignAcc1" presStyleIdx="0" presStyleCnt="4">
        <dgm:presLayoutVars>
          <dgm:bulletEnabled val="1"/>
        </dgm:presLayoutVars>
      </dgm:prSet>
      <dgm:spPr/>
    </dgm:pt>
    <dgm:pt modelId="{DD1D344B-CF62-4541-9347-2D83C311C1D8}" type="pres">
      <dgm:prSet presAssocID="{665F527E-D3FE-46FA-B97A-A233BFBC6D70}" presName="rect2" presStyleLbl="fgImgPlace1" presStyleIdx="0" presStyleCnt="4"/>
      <dgm:spPr/>
    </dgm:pt>
    <dgm:pt modelId="{37B5456E-AA8A-47BD-8A85-6EAC8B21C72B}" type="pres">
      <dgm:prSet presAssocID="{13833D8E-AA89-4C7C-8F4A-C545B1AEF2DB}" presName="sibTrans" presStyleCnt="0"/>
      <dgm:spPr/>
    </dgm:pt>
    <dgm:pt modelId="{A9F77020-EC61-47EA-AD12-808FE04E6669}" type="pres">
      <dgm:prSet presAssocID="{60E62BAA-25F4-4738-BCE9-B852D3751CB2}" presName="composite" presStyleCnt="0"/>
      <dgm:spPr/>
    </dgm:pt>
    <dgm:pt modelId="{78BED43E-3CB7-4B09-8A23-85FFFF724305}" type="pres">
      <dgm:prSet presAssocID="{60E62BAA-25F4-4738-BCE9-B852D3751CB2}" presName="rect1" presStyleLbl="trAlignAcc1" presStyleIdx="1" presStyleCnt="4">
        <dgm:presLayoutVars>
          <dgm:bulletEnabled val="1"/>
        </dgm:presLayoutVars>
      </dgm:prSet>
      <dgm:spPr/>
    </dgm:pt>
    <dgm:pt modelId="{5E2A93D4-9865-4CA0-B891-8BE021B9C31C}" type="pres">
      <dgm:prSet presAssocID="{60E62BAA-25F4-4738-BCE9-B852D3751CB2}" presName="rect2" presStyleLbl="fgImgPlace1" presStyleIdx="1" presStyleCnt="4"/>
      <dgm:spPr/>
    </dgm:pt>
    <dgm:pt modelId="{18DC4F76-69DC-4D52-8753-2933FA3CE9BB}" type="pres">
      <dgm:prSet presAssocID="{B8D7A32D-F305-4E03-8C60-DFA7C7E3B13A}" presName="sibTrans" presStyleCnt="0"/>
      <dgm:spPr/>
    </dgm:pt>
    <dgm:pt modelId="{14BC79A1-5D7B-4D5A-94C6-F33FC053A62B}" type="pres">
      <dgm:prSet presAssocID="{F106B961-6B34-4709-807F-DE9A47924BB8}" presName="composite" presStyleCnt="0"/>
      <dgm:spPr/>
    </dgm:pt>
    <dgm:pt modelId="{E35FDC69-D576-49C4-9EA4-37C1115717AD}" type="pres">
      <dgm:prSet presAssocID="{F106B961-6B34-4709-807F-DE9A47924BB8}" presName="rect1" presStyleLbl="trAlignAcc1" presStyleIdx="2" presStyleCnt="4">
        <dgm:presLayoutVars>
          <dgm:bulletEnabled val="1"/>
        </dgm:presLayoutVars>
      </dgm:prSet>
      <dgm:spPr/>
    </dgm:pt>
    <dgm:pt modelId="{70B6C9C2-BF6F-407F-86BF-0AA57A8F5B5E}" type="pres">
      <dgm:prSet presAssocID="{F106B961-6B34-4709-807F-DE9A47924BB8}" presName="rect2" presStyleLbl="fgImgPlace1" presStyleIdx="2" presStyleCnt="4"/>
      <dgm:spPr/>
    </dgm:pt>
    <dgm:pt modelId="{2A1DF509-8068-4792-BD72-309B4230FEF7}" type="pres">
      <dgm:prSet presAssocID="{9DD49017-0CE2-4A03-A366-5AE6CFEA0C9D}" presName="sibTrans" presStyleCnt="0"/>
      <dgm:spPr/>
    </dgm:pt>
    <dgm:pt modelId="{7A697FC5-5257-4F6C-9318-BDE71822C870}" type="pres">
      <dgm:prSet presAssocID="{B0846296-6461-41F2-9AE9-D85DD95FC8F1}" presName="composite" presStyleCnt="0"/>
      <dgm:spPr/>
    </dgm:pt>
    <dgm:pt modelId="{9DF1B839-7001-490B-8BCD-89CB6932D9B3}" type="pres">
      <dgm:prSet presAssocID="{B0846296-6461-41F2-9AE9-D85DD95FC8F1}" presName="rect1" presStyleLbl="trAlignAcc1" presStyleIdx="3" presStyleCnt="4">
        <dgm:presLayoutVars>
          <dgm:bulletEnabled val="1"/>
        </dgm:presLayoutVars>
      </dgm:prSet>
      <dgm:spPr/>
    </dgm:pt>
    <dgm:pt modelId="{8C5EBA21-9AD7-4A7B-B363-4424B3B88FFD}" type="pres">
      <dgm:prSet presAssocID="{B0846296-6461-41F2-9AE9-D85DD95FC8F1}" presName="rect2" presStyleLbl="fgImgPlace1" presStyleIdx="3" presStyleCnt="4"/>
      <dgm:spPr/>
    </dgm:pt>
  </dgm:ptLst>
  <dgm:cxnLst>
    <dgm:cxn modelId="{5258550C-15DA-477D-9230-92D0086444D6}" type="presOf" srcId="{60E62BAA-25F4-4738-BCE9-B852D3751CB2}" destId="{78BED43E-3CB7-4B09-8A23-85FFFF724305}" srcOrd="0" destOrd="0" presId="urn:microsoft.com/office/officeart/2008/layout/PictureStrips"/>
    <dgm:cxn modelId="{AC6D955E-CA86-482F-8659-825897853731}" srcId="{DFA0DAED-D16B-4440-8956-AD0E99E5B75D}" destId="{665F527E-D3FE-46FA-B97A-A233BFBC6D70}" srcOrd="0" destOrd="0" parTransId="{664CE5FD-4FEB-4D22-A353-8F5B53A173D0}" sibTransId="{13833D8E-AA89-4C7C-8F4A-C545B1AEF2DB}"/>
    <dgm:cxn modelId="{96C01054-34B6-4750-A77C-4EB03CEE8FFA}" srcId="{DFA0DAED-D16B-4440-8956-AD0E99E5B75D}" destId="{60E62BAA-25F4-4738-BCE9-B852D3751CB2}" srcOrd="1" destOrd="0" parTransId="{DA7C1C6C-3AAB-468D-908C-8363CE43CE44}" sibTransId="{B8D7A32D-F305-4E03-8C60-DFA7C7E3B13A}"/>
    <dgm:cxn modelId="{64BC8B56-80E9-4D09-85CA-E1AC6C87A864}" srcId="{DFA0DAED-D16B-4440-8956-AD0E99E5B75D}" destId="{B0846296-6461-41F2-9AE9-D85DD95FC8F1}" srcOrd="3" destOrd="0" parTransId="{4B552611-1908-417D-806B-1C53189FF3E3}" sibTransId="{F4817D80-FCCB-472B-B5C9-FCD64FBE1C4A}"/>
    <dgm:cxn modelId="{E6E89A57-657C-4AF0-AF32-60C498DEA701}" srcId="{DFA0DAED-D16B-4440-8956-AD0E99E5B75D}" destId="{F106B961-6B34-4709-807F-DE9A47924BB8}" srcOrd="2" destOrd="0" parTransId="{F380EAF5-485F-43E0-880D-BFC9EE18B1E7}" sibTransId="{9DD49017-0CE2-4A03-A366-5AE6CFEA0C9D}"/>
    <dgm:cxn modelId="{26C54F99-194F-48F8-AE32-CE3DBE350BC6}" type="presOf" srcId="{DFA0DAED-D16B-4440-8956-AD0E99E5B75D}" destId="{306FACAB-65A2-407F-B0C9-CA2A5AFA9935}" srcOrd="0" destOrd="0" presId="urn:microsoft.com/office/officeart/2008/layout/PictureStrips"/>
    <dgm:cxn modelId="{C52C7AD6-7BE0-408B-AA0A-CC4621BE71CD}" type="presOf" srcId="{B0846296-6461-41F2-9AE9-D85DD95FC8F1}" destId="{9DF1B839-7001-490B-8BCD-89CB6932D9B3}" srcOrd="0" destOrd="0" presId="urn:microsoft.com/office/officeart/2008/layout/PictureStrips"/>
    <dgm:cxn modelId="{E7E128E3-EFF0-4BC7-95F1-F1E8C9BF029F}" type="presOf" srcId="{F106B961-6B34-4709-807F-DE9A47924BB8}" destId="{E35FDC69-D576-49C4-9EA4-37C1115717AD}" srcOrd="0" destOrd="0" presId="urn:microsoft.com/office/officeart/2008/layout/PictureStrips"/>
    <dgm:cxn modelId="{852532FC-6B1D-41AF-B03F-597D6C0B0E16}" type="presOf" srcId="{665F527E-D3FE-46FA-B97A-A233BFBC6D70}" destId="{ACE1477B-5916-4EC6-AFA5-EE956D8C7F46}" srcOrd="0" destOrd="0" presId="urn:microsoft.com/office/officeart/2008/layout/PictureStrips"/>
    <dgm:cxn modelId="{8B120EBF-EC97-4D89-880C-E2B4C3DE1CD6}" type="presParOf" srcId="{306FACAB-65A2-407F-B0C9-CA2A5AFA9935}" destId="{E7FDF022-370E-4C68-85FD-1822D127E3D9}" srcOrd="0" destOrd="0" presId="urn:microsoft.com/office/officeart/2008/layout/PictureStrips"/>
    <dgm:cxn modelId="{1D0C53E0-2B8B-47D6-8444-2C1A84BEF821}" type="presParOf" srcId="{E7FDF022-370E-4C68-85FD-1822D127E3D9}" destId="{ACE1477B-5916-4EC6-AFA5-EE956D8C7F46}" srcOrd="0" destOrd="0" presId="urn:microsoft.com/office/officeart/2008/layout/PictureStrips"/>
    <dgm:cxn modelId="{3439550B-007E-4823-8B48-9F084C0519F2}" type="presParOf" srcId="{E7FDF022-370E-4C68-85FD-1822D127E3D9}" destId="{DD1D344B-CF62-4541-9347-2D83C311C1D8}" srcOrd="1" destOrd="0" presId="urn:microsoft.com/office/officeart/2008/layout/PictureStrips"/>
    <dgm:cxn modelId="{731086BB-055C-4089-A59F-593BA0FD06ED}" type="presParOf" srcId="{306FACAB-65A2-407F-B0C9-CA2A5AFA9935}" destId="{37B5456E-AA8A-47BD-8A85-6EAC8B21C72B}" srcOrd="1" destOrd="0" presId="urn:microsoft.com/office/officeart/2008/layout/PictureStrips"/>
    <dgm:cxn modelId="{29FDBB70-5350-4A9B-9526-85DECFD301E5}" type="presParOf" srcId="{306FACAB-65A2-407F-B0C9-CA2A5AFA9935}" destId="{A9F77020-EC61-47EA-AD12-808FE04E6669}" srcOrd="2" destOrd="0" presId="urn:microsoft.com/office/officeart/2008/layout/PictureStrips"/>
    <dgm:cxn modelId="{B5FA639A-AA96-40CF-8EDD-D3B089DB616E}" type="presParOf" srcId="{A9F77020-EC61-47EA-AD12-808FE04E6669}" destId="{78BED43E-3CB7-4B09-8A23-85FFFF724305}" srcOrd="0" destOrd="0" presId="urn:microsoft.com/office/officeart/2008/layout/PictureStrips"/>
    <dgm:cxn modelId="{BB4A7B81-55BF-4B60-8409-2C2BF0286ECD}" type="presParOf" srcId="{A9F77020-EC61-47EA-AD12-808FE04E6669}" destId="{5E2A93D4-9865-4CA0-B891-8BE021B9C31C}" srcOrd="1" destOrd="0" presId="urn:microsoft.com/office/officeart/2008/layout/PictureStrips"/>
    <dgm:cxn modelId="{6952887B-81D8-4EBC-B937-421B5DA38114}" type="presParOf" srcId="{306FACAB-65A2-407F-B0C9-CA2A5AFA9935}" destId="{18DC4F76-69DC-4D52-8753-2933FA3CE9BB}" srcOrd="3" destOrd="0" presId="urn:microsoft.com/office/officeart/2008/layout/PictureStrips"/>
    <dgm:cxn modelId="{71F8F592-5466-424B-89F7-A1B69B935307}" type="presParOf" srcId="{306FACAB-65A2-407F-B0C9-CA2A5AFA9935}" destId="{14BC79A1-5D7B-4D5A-94C6-F33FC053A62B}" srcOrd="4" destOrd="0" presId="urn:microsoft.com/office/officeart/2008/layout/PictureStrips"/>
    <dgm:cxn modelId="{4223CCC8-B951-4E15-94C0-D9BC6C6C099F}" type="presParOf" srcId="{14BC79A1-5D7B-4D5A-94C6-F33FC053A62B}" destId="{E35FDC69-D576-49C4-9EA4-37C1115717AD}" srcOrd="0" destOrd="0" presId="urn:microsoft.com/office/officeart/2008/layout/PictureStrips"/>
    <dgm:cxn modelId="{14522531-F301-4963-ABBA-2AF663DDB1D4}" type="presParOf" srcId="{14BC79A1-5D7B-4D5A-94C6-F33FC053A62B}" destId="{70B6C9C2-BF6F-407F-86BF-0AA57A8F5B5E}" srcOrd="1" destOrd="0" presId="urn:microsoft.com/office/officeart/2008/layout/PictureStrips"/>
    <dgm:cxn modelId="{BAF13D7F-92D5-49EE-9D46-46A7EB677E00}" type="presParOf" srcId="{306FACAB-65A2-407F-B0C9-CA2A5AFA9935}" destId="{2A1DF509-8068-4792-BD72-309B4230FEF7}" srcOrd="5" destOrd="0" presId="urn:microsoft.com/office/officeart/2008/layout/PictureStrips"/>
    <dgm:cxn modelId="{A6814CA8-5659-4BEA-A7A5-6851641B6B4F}" type="presParOf" srcId="{306FACAB-65A2-407F-B0C9-CA2A5AFA9935}" destId="{7A697FC5-5257-4F6C-9318-BDE71822C870}" srcOrd="6" destOrd="0" presId="urn:microsoft.com/office/officeart/2008/layout/PictureStrips"/>
    <dgm:cxn modelId="{8EFB32A4-1EE1-4AF6-B6C6-422E837E68C9}" type="presParOf" srcId="{7A697FC5-5257-4F6C-9318-BDE71822C870}" destId="{9DF1B839-7001-490B-8BCD-89CB6932D9B3}" srcOrd="0" destOrd="0" presId="urn:microsoft.com/office/officeart/2008/layout/PictureStrips"/>
    <dgm:cxn modelId="{9E0DFFF1-F53A-485A-934A-DA9EC39D9092}" type="presParOf" srcId="{7A697FC5-5257-4F6C-9318-BDE71822C870}" destId="{8C5EBA21-9AD7-4A7B-B363-4424B3B88F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E1477B-5916-4EC6-AFA5-EE956D8C7F46}">
      <dsp:nvSpPr>
        <dsp:cNvPr id="0" name=""/>
        <dsp:cNvSpPr/>
      </dsp:nvSpPr>
      <dsp:spPr>
        <a:xfrm>
          <a:off x="108988" y="660217"/>
          <a:ext cx="2570866" cy="803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167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>
            <a:solidFill>
              <a:srgbClr val="14321F"/>
            </a:solidFill>
            <a:latin typeface="Bahnschrift" panose="020B0502040204020203" pitchFamily="34" charset="0"/>
            <a:cs typeface="Arial" panose="020B0604020202020204" pitchFamily="34" charset="0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4321F"/>
              </a:solidFill>
              <a:latin typeface="Bahnschrift" panose="020B0502040204020203" pitchFamily="34" charset="0"/>
              <a:cs typeface="Arial" panose="020B0604020202020204" pitchFamily="34" charset="0"/>
            </a:rPr>
            <a:t>La transmission hautement saisonnière et majorité des cas cliniques (&gt;60%) survient pendant 3-4 mois ;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200" kern="1200" dirty="0"/>
        </a:p>
      </dsp:txBody>
      <dsp:txXfrm>
        <a:off x="108988" y="660217"/>
        <a:ext cx="2570866" cy="803395"/>
      </dsp:txXfrm>
    </dsp:sp>
    <dsp:sp modelId="{DD1D344B-CF62-4541-9347-2D83C311C1D8}">
      <dsp:nvSpPr>
        <dsp:cNvPr id="0" name=""/>
        <dsp:cNvSpPr/>
      </dsp:nvSpPr>
      <dsp:spPr>
        <a:xfrm>
          <a:off x="1869" y="544171"/>
          <a:ext cx="562377" cy="8435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ED43E-3CB7-4B09-8A23-85FFFF724305}">
      <dsp:nvSpPr>
        <dsp:cNvPr id="0" name=""/>
        <dsp:cNvSpPr/>
      </dsp:nvSpPr>
      <dsp:spPr>
        <a:xfrm>
          <a:off x="2933805" y="660217"/>
          <a:ext cx="2570866" cy="803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167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4321F"/>
              </a:solidFill>
              <a:latin typeface="Bahnschrift" panose="020B0502040204020203" pitchFamily="34" charset="0"/>
              <a:cs typeface="Arial" panose="020B0604020202020204" pitchFamily="34" charset="0"/>
            </a:rPr>
            <a:t>L’incidence du paludisme clinique est supérieure 10% par saison de transmission dans le groupe cible ;</a:t>
          </a:r>
          <a:endParaRPr lang="fr-FR" sz="1200" kern="1200" dirty="0"/>
        </a:p>
      </dsp:txBody>
      <dsp:txXfrm>
        <a:off x="2933805" y="660217"/>
        <a:ext cx="2570866" cy="803395"/>
      </dsp:txXfrm>
    </dsp:sp>
    <dsp:sp modelId="{5E2A93D4-9865-4CA0-B891-8BE021B9C31C}">
      <dsp:nvSpPr>
        <dsp:cNvPr id="0" name=""/>
        <dsp:cNvSpPr/>
      </dsp:nvSpPr>
      <dsp:spPr>
        <a:xfrm>
          <a:off x="2826686" y="544171"/>
          <a:ext cx="562377" cy="8435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FDC69-D576-49C4-9EA4-37C1115717AD}">
      <dsp:nvSpPr>
        <dsp:cNvPr id="0" name=""/>
        <dsp:cNvSpPr/>
      </dsp:nvSpPr>
      <dsp:spPr>
        <a:xfrm>
          <a:off x="108988" y="1671603"/>
          <a:ext cx="2570866" cy="803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167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14321F"/>
              </a:solidFill>
              <a:latin typeface="Bahnschrift" panose="020B0502040204020203" pitchFamily="34" charset="0"/>
              <a:cs typeface="Arial" panose="020B0604020202020204" pitchFamily="34" charset="0"/>
            </a:rPr>
            <a:t>L’association AQ+SP demeure efficace (efficacité &gt;90%).</a:t>
          </a:r>
          <a:endParaRPr lang="fr-FR" sz="1200" kern="1200" dirty="0"/>
        </a:p>
      </dsp:txBody>
      <dsp:txXfrm>
        <a:off x="108988" y="1671603"/>
        <a:ext cx="2570866" cy="803395"/>
      </dsp:txXfrm>
    </dsp:sp>
    <dsp:sp modelId="{70B6C9C2-BF6F-407F-86BF-0AA57A8F5B5E}">
      <dsp:nvSpPr>
        <dsp:cNvPr id="0" name=""/>
        <dsp:cNvSpPr/>
      </dsp:nvSpPr>
      <dsp:spPr>
        <a:xfrm>
          <a:off x="1869" y="1555557"/>
          <a:ext cx="562377" cy="8435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1B839-7001-490B-8BCD-89CB6932D9B3}">
      <dsp:nvSpPr>
        <dsp:cNvPr id="0" name=""/>
        <dsp:cNvSpPr/>
      </dsp:nvSpPr>
      <dsp:spPr>
        <a:xfrm>
          <a:off x="2933805" y="1671603"/>
          <a:ext cx="2570866" cy="80339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4167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latin typeface="Bahnschrift" panose="020B0502040204020203" pitchFamily="34" charset="0"/>
            </a:rPr>
            <a:t>Ajouter un 5</a:t>
          </a:r>
          <a:r>
            <a:rPr lang="fr-FR" sz="1200" kern="1200" baseline="30000" dirty="0">
              <a:latin typeface="Bahnschrift" panose="020B0502040204020203" pitchFamily="34" charset="0"/>
            </a:rPr>
            <a:t>ème</a:t>
          </a:r>
          <a:r>
            <a:rPr lang="fr-FR" sz="1200" kern="1200" dirty="0">
              <a:latin typeface="Bahnschrift" panose="020B0502040204020203" pitchFamily="34" charset="0"/>
            </a:rPr>
            <a:t> mois si le nombre de cas de ce mois représente plus de 10% de la charge annuelle</a:t>
          </a:r>
        </a:p>
      </dsp:txBody>
      <dsp:txXfrm>
        <a:off x="2933805" y="1671603"/>
        <a:ext cx="2570866" cy="803395"/>
      </dsp:txXfrm>
    </dsp:sp>
    <dsp:sp modelId="{8C5EBA21-9AD7-4A7B-B363-4424B3B88FFD}">
      <dsp:nvSpPr>
        <dsp:cNvPr id="0" name=""/>
        <dsp:cNvSpPr/>
      </dsp:nvSpPr>
      <dsp:spPr>
        <a:xfrm>
          <a:off x="2826686" y="1555557"/>
          <a:ext cx="562377" cy="84356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42018-B92A-4872-B90A-3AB086E44761}" type="datetimeFigureOut">
              <a:rPr lang="en-GB" smtClean="0"/>
              <a:t>27/02/2024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B7776A-EAB5-4C10-A04C-DD148686D96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6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7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727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3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91648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4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5760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5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039663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EE4D5F-1D9E-49D0-B758-E2D04BAB6DD2}" type="slidenum">
              <a:rPr lang="en-NG" smtClean="0"/>
              <a:t>6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861719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711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875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672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B7776A-EAB5-4C10-A04C-DD148686D96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554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EE88B-2B0D-6A77-4789-47260D736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9751EE-9DAB-6DF6-3DD8-3A0BBEE99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C92CA1-8CD5-D3A5-ED09-69F47F15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C17A0-7022-92D3-190B-AECD51694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57558-F591-95C7-D37A-2E396DA2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4493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9581-2024-C1D0-6CF8-A3ACE98A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CB764-C977-8E68-F028-8EC98A9B2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2BC86-8511-46C1-008D-A9B1A694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EC8B8-8E33-DA83-862A-9C6F45A71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13444-995E-1603-A513-CFC59FFD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008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302964-73EF-72F3-0337-B179D369BD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68E5F-2AD8-4A7F-D88F-039A1F9A0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D54F8-EBDD-8529-956C-F126A7B2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92926-62CF-1C2A-9085-BA488DA95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83E16-CCDE-210B-0C32-8CC77366A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877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rgbClr val="3D38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688" y="2837403"/>
            <a:ext cx="1352387" cy="101429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1236515" y="5524500"/>
            <a:ext cx="9901388" cy="1206500"/>
            <a:chOff x="927385" y="5524500"/>
            <a:chExt cx="7426041" cy="12065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1715" y="5658706"/>
              <a:ext cx="2711711" cy="829979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>
              <a:off x="5130800" y="5524500"/>
              <a:ext cx="0" cy="120650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385" y="5909651"/>
              <a:ext cx="3687478" cy="32808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15028" y="620688"/>
            <a:ext cx="10363200" cy="1030312"/>
          </a:xfrm>
          <a:prstGeom prst="rect">
            <a:avLst/>
          </a:prstGeom>
        </p:spPr>
        <p:txBody>
          <a:bodyPr lIns="91429" tIns="45715" rIns="91429" bIns="45715"/>
          <a:lstStyle>
            <a:lvl1pPr marL="0" algn="ctr" defTabSz="914290" rtl="0" eaLnBrk="1" latinLnBrk="0" hangingPunct="1">
              <a:defRPr lang="en-GB" sz="3600" b="1" kern="1200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80004" y="4521200"/>
            <a:ext cx="11233248" cy="50800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23" name="Text Placeholder 2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31373" y="1844677"/>
            <a:ext cx="11330516" cy="43219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076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4625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8725" y="1124746"/>
            <a:ext cx="10285841" cy="5050085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61597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98725" y="1700809"/>
            <a:ext cx="10285841" cy="4474021"/>
          </a:xfrm>
        </p:spPr>
        <p:txBody>
          <a:bodyPr/>
          <a:lstStyle/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898724" y="1124744"/>
            <a:ext cx="10285843" cy="576064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988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03035" y="1112350"/>
            <a:ext cx="5091365" cy="5072550"/>
          </a:xfrm>
        </p:spPr>
        <p:txBody>
          <a:bodyPr>
            <a:noAutofit/>
          </a:bodyPr>
          <a:lstStyle>
            <a:lvl1pPr marL="342859" indent="-342859">
              <a:buClr>
                <a:srgbClr val="625EA3"/>
              </a:buClr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1142863" indent="-228573">
              <a:buClr>
                <a:srgbClr val="625EA3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2" y="1112350"/>
            <a:ext cx="4995615" cy="5072550"/>
          </a:xfrm>
        </p:spPr>
        <p:txBody>
          <a:bodyPr>
            <a:noAutofit/>
          </a:bodyPr>
          <a:lstStyle>
            <a:lvl1pPr>
              <a:buClr>
                <a:srgbClr val="625EA3"/>
              </a:buClr>
              <a:defRPr sz="2400"/>
            </a:lvl1pPr>
            <a:lvl2pPr>
              <a:defRPr sz="2000"/>
            </a:lvl2pPr>
            <a:lvl3pPr marL="1142863" indent="-228573">
              <a:buClr>
                <a:srgbClr val="625EA3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284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itles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03034" y="1112350"/>
            <a:ext cx="5093483" cy="44444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9" y="1112350"/>
            <a:ext cx="4991199" cy="444443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903035" y="1556792"/>
            <a:ext cx="5091365" cy="4628108"/>
          </a:xfrm>
        </p:spPr>
        <p:txBody>
          <a:bodyPr>
            <a:noAutofit/>
          </a:bodyPr>
          <a:lstStyle>
            <a:lvl1pPr marL="342859" indent="-342859">
              <a:buClr>
                <a:srgbClr val="625EA3"/>
              </a:buClr>
              <a:buFont typeface="Arial" panose="020B0604020202020204" pitchFamily="34" charset="0"/>
              <a:buChar char="•"/>
              <a:defRPr sz="2400"/>
            </a:lvl1pPr>
            <a:lvl2pPr>
              <a:defRPr sz="2000"/>
            </a:lvl2pPr>
            <a:lvl3pPr marL="1142863" indent="-228573">
              <a:buClr>
                <a:srgbClr val="625EA3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2" y="1556792"/>
            <a:ext cx="4995615" cy="4628108"/>
          </a:xfrm>
        </p:spPr>
        <p:txBody>
          <a:bodyPr>
            <a:noAutofit/>
          </a:bodyPr>
          <a:lstStyle>
            <a:lvl1pPr>
              <a:buClr>
                <a:srgbClr val="625EA3"/>
              </a:buClr>
              <a:defRPr sz="2400"/>
            </a:lvl1pPr>
            <a:lvl2pPr>
              <a:defRPr sz="2000"/>
            </a:lvl2pPr>
            <a:lvl3pPr marL="1142863" indent="-228573">
              <a:buClr>
                <a:srgbClr val="625EA3"/>
              </a:buClr>
              <a:buFont typeface="Courier New" panose="02070309020205020404" pitchFamily="49" charset="0"/>
              <a:buChar char="o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112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903820" y="1112838"/>
            <a:ext cx="10280649" cy="5072062"/>
          </a:xfrm>
        </p:spPr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1802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art Placeholder 12"/>
          <p:cNvSpPr>
            <a:spLocks noGrp="1"/>
          </p:cNvSpPr>
          <p:nvPr>
            <p:ph type="chart" sz="quarter" idx="10"/>
          </p:nvPr>
        </p:nvSpPr>
        <p:spPr/>
        <p:txBody>
          <a:bodyPr>
            <a:noAutofit/>
          </a:bodyPr>
          <a:lstStyle/>
          <a:p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860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912286" y="1125538"/>
            <a:ext cx="10272183" cy="50403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8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B0AE8-976F-CA7E-04D7-E5975C77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01240-C5EB-AB03-67ED-891568160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EE7EE-232C-BCE4-C691-8E12E2A8C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9744E-D9FF-688E-03A1-B2CDA1AF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B5584-7AE2-8D81-C471-CD43AC085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5887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35360" y="49188"/>
            <a:ext cx="10972800" cy="643508"/>
          </a:xfrm>
          <a:prstGeom prst="rect">
            <a:avLst/>
          </a:prstGeom>
        </p:spPr>
        <p:txBody>
          <a:bodyPr lIns="91429" tIns="45715" rIns="91429" bIns="45715" anchor="ctr" anchorCtr="0"/>
          <a:lstStyle>
            <a:lvl1pPr marL="0" algn="l" defTabSz="914290" rtl="0" eaLnBrk="1" latinLnBrk="0" hangingPunct="1"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5345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237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39964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623D-BFE7-5654-700B-E17B82DE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8A09B-11F4-7522-ACBA-AD3C05680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14AB4-E9B0-62F3-A8C4-BDF99BB0E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0F901-9E64-DD37-A8EB-70079DB2F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FDA5-8F92-692B-F33E-15957B4CB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521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6917-85B6-410D-77C2-B3689A1F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CFF9B-EE55-CA20-C464-A175594D51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2B7CD-238D-7A96-0451-39D0F7E1A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AE9C-7080-2988-6E69-80321A671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C59790-FD8B-9B78-4BB8-11A1A8DA4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C5789-9331-E1AA-5622-EEB5869D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495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53AEA-0537-EA49-CE77-2AB5AE53D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6FF7-1DBF-BA94-951A-C1BE7DE39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79662-9DD7-5B8A-7FEE-C5D654315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7B38F0-A743-6BE1-1696-7B97FC8178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D85525-724D-181F-2ADA-801ECD7A9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5BD0EF-59CB-9A56-C40E-E30C3011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8429C-9562-832E-F701-8E687EA4B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2C9E53-4409-FF31-02DA-1E654E1B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130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89656-95D6-E0E0-07A0-43BD6B9F6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E25F29-D515-567A-8679-EFF1FFEB0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E1E14C-F59B-B43B-0744-AB2B5F5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EE3CCB-0ED6-1DD8-0DE7-F8601CF9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250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C1BE19-50DE-A783-C6C1-4BE15411A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8B00F0-EE77-8974-D340-3BE6419CA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41939-6B9F-A32E-2C98-772006656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9999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DED9-B764-4CB1-726E-8548DDB6C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17DA9-7962-7B43-0B57-B997C5258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62F95-BAAF-204B-DA6C-C5F703D93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A0A1A6-ED42-2978-9380-111A3A88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9CFC0-04EF-4CDE-76F4-15D2C632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D663-86C5-EA13-C8F7-6C4DE9227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5289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A74D7-84BC-E311-023E-574F39B9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17B69D-C598-B5C6-648A-55B28EE5A9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9C35AC-4576-8619-0DE2-94AD5C351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F6CA2-1DD4-0508-E335-22756352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7D9165-9E8A-31C0-F03C-0BF266EF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CA7A8-A8C1-555B-540D-4890C64CC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4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AC1E4-FFE0-93E6-E7AA-86BF4BEA9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AE9FD-2C50-F73C-AEC3-35B994296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CF6E2-01C8-94C5-6DED-2768E126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959AA-53FE-5B70-3EB4-B9C0EF6FF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E89C7-35C8-6064-CAD9-0D2D4EE7DD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2C408-AC2E-1847-B189-64FD01E6733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9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657" r:id="rId14"/>
    <p:sldLayoutId id="2147483652" r:id="rId15"/>
    <p:sldLayoutId id="2147483653" r:id="rId16"/>
    <p:sldLayoutId id="2147483654" r:id="rId17"/>
    <p:sldLayoutId id="2147483655" r:id="rId18"/>
    <p:sldLayoutId id="2147483659" r:id="rId19"/>
    <p:sldLayoutId id="2147483656" r:id="rId20"/>
    <p:sldLayoutId id="214748365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diagramLayout" Target="../diagrams/layout1.xml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openxmlformats.org/officeDocument/2006/relationships/image" Target="../media/image14.pn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847528" y="1672143"/>
            <a:ext cx="9433048" cy="23329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fr-FR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Organisation de la campagne digitalisée de Chimioprévention du Paludisme </a:t>
            </a:r>
            <a:r>
              <a:rPr lang="fr-FR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Saisonnier </a:t>
            </a:r>
            <a:r>
              <a:rPr lang="fr-FR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(CPS), édition 2023</a:t>
            </a:r>
            <a:br>
              <a:rPr lang="fr-FR" sz="36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br>
              <a:rPr lang="fr-FR" sz="32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fr-FR" sz="3200" b="1" dirty="0">
                <a:solidFill>
                  <a:schemeClr val="accent2">
                    <a:lumMod val="50000"/>
                  </a:schemeClr>
                </a:solidFill>
              </a:rPr>
              <a:t>Implémentation de la Politique de Santé Communautaire</a:t>
            </a:r>
            <a:endParaRPr lang="fr-FR" sz="3200" b="1" kern="1200" dirty="0"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05EDC9A-7F93-7C02-AB78-2917F91AD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1504" y="4609793"/>
            <a:ext cx="9144000" cy="576064"/>
          </a:xfrm>
        </p:spPr>
        <p:txBody>
          <a:bodyPr>
            <a:normAutofit lnSpcReduction="10000"/>
          </a:bodyPr>
          <a:lstStyle/>
          <a:p>
            <a:r>
              <a:rPr lang="fr-FR" sz="3600" dirty="0">
                <a:latin typeface="Algerian" panose="04020705040A02060702" pitchFamily="82" charset="0"/>
              </a:rPr>
              <a:t>BENIN</a:t>
            </a:r>
          </a:p>
        </p:txBody>
      </p:sp>
      <p:pic>
        <p:nvPicPr>
          <p:cNvPr id="1026" name="Picture 2" descr="Le Drapeau | Présidence de la République du Bénin">
            <a:extLst>
              <a:ext uri="{FF2B5EF4-FFF2-40B4-BE49-F238E27FC236}">
                <a16:creationId xmlns:a16="http://schemas.microsoft.com/office/drawing/2014/main" id="{A189F145-889C-E987-BE7D-8DB8921BF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50093" cy="9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5ABB0BE-B0DD-C1DB-96A7-E95323CF6E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84" b="21408"/>
          <a:stretch>
            <a:fillRect/>
          </a:stretch>
        </p:blipFill>
        <p:spPr bwMode="auto">
          <a:xfrm>
            <a:off x="263352" y="1951308"/>
            <a:ext cx="1436370" cy="14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68864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3" y="251751"/>
            <a:ext cx="9392421" cy="8729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Vision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CE11-3CC3-0831-65A0-FBDF00AEE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980728"/>
            <a:ext cx="11305256" cy="554461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dirty="0">
                <a:latin typeface="Aptos" panose="020B0004020202020204" pitchFamily="34" charset="0"/>
              </a:rPr>
              <a:t>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Vision de la Nouvelle politique de Santé Communautaire se résume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</a:pP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« le Bénin dispose d’un système de santé communautaire, intégré performant, résilient et pérenne basé sur l’approche </a:t>
            </a:r>
            <a:r>
              <a:rPr lang="fr-FR" sz="2800" b="1" dirty="0">
                <a:solidFill>
                  <a:srgbClr val="04A4EC"/>
                </a:solidFill>
                <a:latin typeface="Aptos" panose="020B0004020202020204" pitchFamily="34" charset="0"/>
              </a:rPr>
              <a:t>« one </a:t>
            </a:r>
            <a:r>
              <a:rPr lang="fr-FR" sz="2800" b="1" dirty="0" err="1">
                <a:solidFill>
                  <a:srgbClr val="04A4EC"/>
                </a:solidFill>
                <a:latin typeface="Aptos" panose="020B0004020202020204" pitchFamily="34" charset="0"/>
              </a:rPr>
              <a:t>health</a:t>
            </a:r>
            <a:r>
              <a:rPr lang="fr-FR" sz="2800" b="1" dirty="0">
                <a:solidFill>
                  <a:srgbClr val="04A4EC"/>
                </a:solidFill>
                <a:latin typeface="Aptos" panose="020B0004020202020204" pitchFamily="34" charset="0"/>
              </a:rPr>
              <a:t> » </a:t>
            </a:r>
            <a:r>
              <a:rPr lang="fr-FR" sz="2800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à travers une disponibilité permanente des soins curatifs de base, promotionnels, préventifs et palliatifs avec la revalorisation et la pleine participation de tous les intervenants communautaires pour le bien-être de tous » à l’horizon 2030.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5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39" y="548680"/>
            <a:ext cx="10285841" cy="590465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Stratégie d’administration CPS 2023 centrée sur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9568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13574"/>
            <a:ext cx="9392421" cy="8729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Objectifs: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CE11-3CC3-0831-65A0-FBDF00AEE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7310" y="900142"/>
            <a:ext cx="11142784" cy="5544616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2800" i="1" dirty="0">
                <a:solidFill>
                  <a:schemeClr val="accent5">
                    <a:lumMod val="50000"/>
                  </a:schemeClr>
                </a:solidFill>
                <a:latin typeface="Aptos" panose="020B0004020202020204" pitchFamily="34" charset="0"/>
              </a:rPr>
              <a:t>Assurer les soins et services de santé communautaire intégrée: préventifs, promotionnels et curatifs à tous les ménages du Bénin en garantissant la mise en place d’un dispositif d’alerte pour la survenue des maladies en milieu communautaire.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CA" sz="2800" dirty="0">
                <a:latin typeface="Arial" panose="020B0604020202020204" pitchFamily="34" charset="0"/>
                <a:cs typeface="Arial" panose="020B0604020202020204" pitchFamily="34" charset="0"/>
              </a:rPr>
              <a:t>Ainsi la nouvelle PNSC vise à :</a:t>
            </a: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CA" sz="2400" dirty="0">
                <a:latin typeface="Aptos" panose="020B0004020202020204" pitchFamily="34" charset="0"/>
              </a:rPr>
              <a:t>garantir l’alignement de la politique en matière de santé communautaire aux différents documents et engagements nouveaux, en particulier la politique nationale de santé, les réformes institutionnelles ; </a:t>
            </a: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CA" sz="2400" dirty="0">
                <a:latin typeface="Aptos" panose="020B0004020202020204" pitchFamily="34" charset="0"/>
              </a:rPr>
              <a:t>redynamiser la santé communautaire au regard des défis de MEO de la politique actuelle ;</a:t>
            </a: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CA" sz="2400" dirty="0">
                <a:latin typeface="Aptos" panose="020B0004020202020204" pitchFamily="34" charset="0"/>
              </a:rPr>
              <a:t>détecter précocement les maladies ;</a:t>
            </a: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CA" sz="2400" dirty="0">
                <a:solidFill>
                  <a:srgbClr val="FF0000"/>
                </a:solidFill>
                <a:latin typeface="Aptos" panose="020B0004020202020204" pitchFamily="34" charset="0"/>
              </a:rPr>
              <a:t>réduire l'incidence et la transmission des maladies transmissibles;</a:t>
            </a: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CA" sz="2400" dirty="0">
                <a:latin typeface="Aptos" panose="020B0004020202020204" pitchFamily="34" charset="0"/>
              </a:rPr>
              <a:t>améliorer la couverture vaccinale avec moins de vaccination incomplète.</a:t>
            </a:r>
            <a:endParaRPr lang="fr-FR" sz="2400" dirty="0">
              <a:latin typeface="Aptos" panose="020B00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8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39" y="548680"/>
            <a:ext cx="10285841" cy="590465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Stratégie d’administration CPS 2023 </a:t>
            </a:r>
            <a:r>
              <a:rPr lang="fr-FR" sz="2800" dirty="0" err="1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centrésesur</a:t>
            </a: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16194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53867"/>
            <a:ext cx="11430816" cy="8729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Directives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CE11-3CC3-0831-65A0-FBDF00AEE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52" y="980728"/>
            <a:ext cx="5027808" cy="5760640"/>
          </a:xfrm>
          <a:ln w="38100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6000" b="1" dirty="0">
                <a:latin typeface="Aptos" panose="020B0004020202020204" pitchFamily="34" charset="0"/>
              </a:rPr>
              <a:t>Relais Communautaire (RC)</a:t>
            </a:r>
          </a:p>
          <a:p>
            <a:pPr marL="1028700" lvl="2" indent="-5715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500" b="1" dirty="0">
                <a:latin typeface="Aptos" panose="020B0004020202020204" pitchFamily="34" charset="0"/>
              </a:rPr>
              <a:t>Profil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latin typeface="Aptos" panose="020B0004020202020204" pitchFamily="34" charset="0"/>
                <a:cs typeface="Arial" panose="020B0604020202020204" pitchFamily="34" charset="0"/>
              </a:rPr>
              <a:t>Homme ou Femme, 25 ans au moins, résidant dans le milieu, désigné par sa communauté, 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latin typeface="Aptos" panose="020B0004020202020204" pitchFamily="34" charset="0"/>
                <a:cs typeface="Arial" panose="020B0604020202020204" pitchFamily="34" charset="0"/>
              </a:rPr>
              <a:t>Sachant lire et écrire </a:t>
            </a:r>
          </a:p>
          <a:p>
            <a:pPr marL="1028700" lvl="2" indent="-5715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500" b="1" dirty="0">
                <a:latin typeface="Aptos" panose="020B0004020202020204" pitchFamily="34" charset="0"/>
              </a:rPr>
              <a:t>Charges responsabilités</a:t>
            </a:r>
            <a:endParaRPr lang="fr-CA" sz="4500" b="1" dirty="0">
              <a:latin typeface="Aptos" panose="020B0004020202020204" pitchFamily="34" charset="0"/>
            </a:endParaRP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b="1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</a:t>
            </a:r>
            <a:r>
              <a:rPr lang="fr-FR" sz="35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RC pour </a:t>
            </a:r>
            <a:r>
              <a:rPr lang="fr-FR" sz="3500" b="1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200</a:t>
            </a:r>
            <a:r>
              <a:rPr lang="fr-FR" sz="35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ménages</a:t>
            </a:r>
            <a:r>
              <a:rPr lang="fr-CA" sz="35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fr-CA" sz="3500" dirty="0">
                <a:latin typeface="Aptos" panose="020B00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latin typeface="Aptos" panose="020B0004020202020204" pitchFamily="34" charset="0"/>
                <a:cs typeface="Arial" panose="020B0604020202020204" pitchFamily="34" charset="0"/>
              </a:rPr>
              <a:t>Contribue à la veille sanitaire et à la surveillance épidémiologique dans sa communauté 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latin typeface="Aptos" panose="020B0004020202020204" pitchFamily="34" charset="0"/>
                <a:cs typeface="Arial" panose="020B0604020202020204" pitchFamily="34" charset="0"/>
              </a:rPr>
              <a:t>Activités de prévention et de promotion de la santé au niveau de la communauté et des ménages;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latin typeface="Aptos" panose="020B0004020202020204" pitchFamily="34" charset="0"/>
                <a:cs typeface="Arial" panose="020B0604020202020204" pitchFamily="34" charset="0"/>
              </a:rPr>
              <a:t>Concourt à la référence des cas.</a:t>
            </a:r>
          </a:p>
          <a:p>
            <a:pPr marL="1028700" lvl="2" indent="-5715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500" b="1" dirty="0">
                <a:latin typeface="Aptos" panose="020B0004020202020204" pitchFamily="34" charset="0"/>
              </a:rPr>
              <a:t>Motivations</a:t>
            </a:r>
            <a:endParaRPr lang="fr-CA" sz="4500" b="1" dirty="0">
              <a:latin typeface="Aptos" panose="020B0004020202020204" pitchFamily="34" charset="0"/>
            </a:endParaRP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Motivation mensuelle brute de 50 000 francs CFA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latin typeface="Aptos" panose="020B0004020202020204" pitchFamily="34" charset="0"/>
                <a:cs typeface="Arial" panose="020B0604020202020204" pitchFamily="34" charset="0"/>
              </a:rPr>
              <a:t>Un vélo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3500" dirty="0">
                <a:latin typeface="Aptos" panose="020B0004020202020204" pitchFamily="34" charset="0"/>
                <a:cs typeface="Arial" panose="020B0604020202020204" pitchFamily="34" charset="0"/>
              </a:rPr>
              <a:t>Une tablette et un kit de connexion internet. 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endParaRPr lang="fr-FR" sz="2700" dirty="0">
              <a:latin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374D81E-C156-17C2-C66B-2ED54CB6F49F}"/>
              </a:ext>
            </a:extLst>
          </p:cNvPr>
          <p:cNvSpPr txBox="1">
            <a:spLocks/>
          </p:cNvSpPr>
          <p:nvPr/>
        </p:nvSpPr>
        <p:spPr>
          <a:xfrm>
            <a:off x="5519936" y="980728"/>
            <a:ext cx="6408712" cy="5760640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fr-FR" sz="9600" b="1" dirty="0">
                <a:latin typeface="Aptos" panose="020B0004020202020204" pitchFamily="34" charset="0"/>
              </a:rPr>
              <a:t>Agent de Santé Communautaire Qualifié (ASCQ)</a:t>
            </a:r>
          </a:p>
          <a:p>
            <a:pPr marL="1028700" lvl="2" indent="-5715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7200" b="1" dirty="0">
                <a:latin typeface="Aptos" panose="020B0004020202020204" pitchFamily="34" charset="0"/>
              </a:rPr>
              <a:t>Profil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Homme ou Femme, Agent de santé qualifié, 20 ans au moins,  niveau licence soins obstétricaux ou infirmier ; 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Recruté et mis à la disposition des mairies.</a:t>
            </a:r>
          </a:p>
          <a:p>
            <a:pPr marL="1028700" lvl="2" indent="-5715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7200" b="1" dirty="0">
                <a:latin typeface="Aptos" panose="020B0004020202020204" pitchFamily="34" charset="0"/>
              </a:rPr>
              <a:t>Charges responsabilités</a:t>
            </a:r>
            <a:endParaRPr lang="fr-CA" sz="7200" b="1" dirty="0">
              <a:latin typeface="Aptos" panose="020B0004020202020204" pitchFamily="34" charset="0"/>
            </a:endParaRP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solidFill>
                  <a:srgbClr val="FF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1 ASCQ par arrondissement </a:t>
            </a: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Supervision sur site des RC 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Suivi groupé mensuel;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Suivi bimensuel de la MEO de la politique .</a:t>
            </a:r>
          </a:p>
          <a:p>
            <a:pPr marL="1028700" lvl="2" indent="-5715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7200" b="1" dirty="0">
                <a:latin typeface="Aptos" panose="020B0004020202020204" pitchFamily="34" charset="0"/>
              </a:rPr>
              <a:t>Motivations</a:t>
            </a:r>
            <a:endParaRPr lang="fr-CA" sz="7200" b="1" dirty="0">
              <a:latin typeface="Aptos" panose="020B0004020202020204" pitchFamily="34" charset="0"/>
            </a:endParaRP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highlight>
                  <a:srgbClr val="FFFF00"/>
                </a:highlight>
                <a:latin typeface="Aptos" panose="020B0004020202020204" pitchFamily="34" charset="0"/>
                <a:cs typeface="Arial" panose="020B0604020202020204" pitchFamily="34" charset="0"/>
              </a:rPr>
              <a:t>Salaire mensuel dont le montant brut de 250 000 francs CFA</a:t>
            </a: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 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Moto (01) 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Dotation en carburant par mois : 20000 FCFA au sud et 40000 FCFA au nord ;</a:t>
            </a:r>
          </a:p>
          <a:p>
            <a:pPr marL="228600" lvl="2" algn="just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5600" dirty="0">
                <a:latin typeface="Aptos" panose="020B0004020202020204" pitchFamily="34" charset="0"/>
                <a:cs typeface="Arial" panose="020B0604020202020204" pitchFamily="34" charset="0"/>
              </a:rPr>
              <a:t>Tablette et un kit internet (01).</a:t>
            </a:r>
          </a:p>
        </p:txBody>
      </p:sp>
    </p:spTree>
    <p:extLst>
      <p:ext uri="{BB962C8B-B14F-4D97-AF65-F5344CB8AC3E}">
        <p14:creationId xmlns:p14="http://schemas.microsoft.com/office/powerpoint/2010/main" val="943171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39" y="548680"/>
            <a:ext cx="10889769" cy="590465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rgbClr val="00B0F0"/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Stratégie d’administration CPS 2023 centrée sur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424952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3" y="0"/>
            <a:ext cx="11376163" cy="8729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fr-FR" sz="3200" b="1" dirty="0">
                <a:solidFill>
                  <a:schemeClr val="tx1"/>
                </a:solidFill>
                <a:latin typeface="Aptos" panose="020B0004020202020204" pitchFamily="34" charset="0"/>
              </a:rPr>
              <a:t>Stratégie d’administration CPS 2023 centrée sur la PNC (1)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CE11-3CC3-0831-65A0-FBDF00AEE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792" y="1196752"/>
            <a:ext cx="11665296" cy="5544616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6400" b="1" dirty="0">
                <a:latin typeface="Aptos" panose="020B0004020202020204" pitchFamily="34" charset="0"/>
              </a:rPr>
              <a:t>Communes couvertes</a:t>
            </a:r>
            <a:r>
              <a:rPr lang="fr-FR" sz="5800" dirty="0">
                <a:latin typeface="Aptos" panose="020B0004020202020204" pitchFamily="34" charset="0"/>
              </a:rPr>
              <a:t> </a:t>
            </a:r>
            <a:r>
              <a:rPr lang="fr-FR" sz="6000" dirty="0">
                <a:latin typeface="Aptos" panose="020B0004020202020204" pitchFamily="34" charset="0"/>
              </a:rPr>
              <a:t>: </a:t>
            </a:r>
            <a:r>
              <a:rPr lang="fr-FR" sz="6000" dirty="0">
                <a:solidFill>
                  <a:srgbClr val="FF0000"/>
                </a:solidFill>
                <a:latin typeface="Aptos" panose="020B0004020202020204" pitchFamily="34" charset="0"/>
              </a:rPr>
              <a:t>Banikoara, Malanville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5700" b="1" dirty="0">
                <a:latin typeface="Aptos" panose="020B0004020202020204" pitchFamily="34" charset="0"/>
              </a:rPr>
              <a:t>Stratégie : </a:t>
            </a:r>
            <a:r>
              <a:rPr lang="fr-FR" sz="5700" i="1" dirty="0">
                <a:latin typeface="Aptos" panose="020B0004020202020204" pitchFamily="34" charset="0"/>
              </a:rPr>
              <a:t>Selon la PSC, chaque RC rend visite à ses ménages par semaine et dans le cadre de la MEO de la CPS 2023, le PNLP s’est aligné sur ces directives.</a:t>
            </a:r>
            <a:endParaRPr lang="fr-FR" sz="6000" b="1" i="1" dirty="0">
              <a:latin typeface="Aptos" panose="020B0004020202020204" pitchFamily="34" charset="0"/>
            </a:endParaRP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6000" b="1" i="1" dirty="0">
              <a:latin typeface="Aptos" panose="020B0004020202020204" pitchFamily="34" charset="0"/>
            </a:endParaRP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FR" sz="4500" dirty="0">
                <a:latin typeface="Aptos" panose="020B0004020202020204" pitchFamily="34" charset="0"/>
              </a:rPr>
              <a:t>Chaque RC a couvert sa zone de compétence en une semaine à chaque passage ;</a:t>
            </a: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FR" sz="4500" dirty="0">
                <a:latin typeface="Aptos" panose="020B0004020202020204" pitchFamily="34" charset="0"/>
              </a:rPr>
              <a:t>Administration porte-à-porte sous la supervision de l’Agent de Santé Communautaire Qualifié (ASCQ) ou le Chef poste</a:t>
            </a:r>
          </a:p>
          <a:p>
            <a:pPr marL="685800" lvl="2" algn="just">
              <a:spcBef>
                <a:spcPts val="1000"/>
              </a:spcBef>
              <a:spcAft>
                <a:spcPts val="600"/>
              </a:spcAft>
            </a:pPr>
            <a:r>
              <a:rPr lang="fr-FR" sz="4500" dirty="0">
                <a:latin typeface="Aptos" panose="020B0004020202020204" pitchFamily="34" charset="0"/>
              </a:rPr>
              <a:t>Une prise supervisée pendant une semaine, avec revisite la semaine suivante qui a pour objectif de vérifier l’effectivité́ de l’administration des deux doses restantes par les parents.</a:t>
            </a:r>
          </a:p>
          <a:p>
            <a:pPr marL="457200" lvl="2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2400" dirty="0">
              <a:latin typeface="Aptos" panose="020B00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0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006" y="211575"/>
            <a:ext cx="11376163" cy="872994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fr-FR" sz="3200" b="1" dirty="0">
                <a:solidFill>
                  <a:schemeClr val="tx1"/>
                </a:solidFill>
                <a:latin typeface="Aptos" panose="020B0004020202020204" pitchFamily="34" charset="0"/>
              </a:rPr>
              <a:t>Stratégie d’administration CPS 2023 centrée sur la PNC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CE11-3CC3-0831-65A0-FBDF00AEE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1196751"/>
            <a:ext cx="10801200" cy="5449673"/>
          </a:xfr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0" lvl="1" indent="0" algn="just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5100" dirty="0">
                <a:latin typeface="Aptos" panose="020B0004020202020204" pitchFamily="34" charset="0"/>
              </a:rPr>
              <a:t>Lors de chaque visite de ménage</a:t>
            </a:r>
            <a:r>
              <a:rPr lang="fr-FR" sz="4600" dirty="0">
                <a:latin typeface="Aptos" panose="020B0004020202020204" pitchFamily="34" charset="0"/>
              </a:rPr>
              <a:t>, </a:t>
            </a:r>
          </a:p>
          <a:p>
            <a:pPr lvl="1" indent="-685800" algn="just">
              <a:spcBef>
                <a:spcPts val="1000"/>
              </a:spcBef>
              <a:spcAft>
                <a:spcPts val="600"/>
              </a:spcAft>
            </a:pPr>
            <a:r>
              <a:rPr lang="fr-FR" sz="4600" dirty="0">
                <a:latin typeface="Aptos" panose="020B0004020202020204" pitchFamily="34" charset="0"/>
              </a:rPr>
              <a:t>tous les enfants âgés de 0 à 59 mois sont identifiés ;</a:t>
            </a:r>
          </a:p>
          <a:p>
            <a:pPr lvl="1" indent="-685800" algn="just">
              <a:spcBef>
                <a:spcPts val="1000"/>
              </a:spcBef>
              <a:spcAft>
                <a:spcPts val="600"/>
              </a:spcAft>
            </a:pPr>
            <a:r>
              <a:rPr lang="fr-FR" sz="4600" dirty="0">
                <a:latin typeface="Aptos" panose="020B0004020202020204" pitchFamily="34" charset="0"/>
              </a:rPr>
              <a:t>l’administration des molécules a été en une seule prise supervisée aux enfants de 3 à 59 mois validant les critères d’</a:t>
            </a:r>
            <a:r>
              <a:rPr lang="fr-FR" sz="4600" dirty="0" err="1">
                <a:latin typeface="Aptos" panose="020B0004020202020204" pitchFamily="34" charset="0"/>
              </a:rPr>
              <a:t>éligibilité</a:t>
            </a:r>
            <a:r>
              <a:rPr lang="fr-FR" sz="4600" dirty="0">
                <a:latin typeface="Aptos" panose="020B0004020202020204" pitchFamily="34" charset="0"/>
              </a:rPr>
              <a:t>;</a:t>
            </a:r>
          </a:p>
          <a:p>
            <a:pPr lvl="1" indent="-685800" algn="just">
              <a:spcBef>
                <a:spcPts val="1000"/>
              </a:spcBef>
              <a:spcAft>
                <a:spcPts val="600"/>
              </a:spcAft>
            </a:pPr>
            <a:r>
              <a:rPr lang="fr-FR" sz="4600" dirty="0">
                <a:latin typeface="Aptos" panose="020B0004020202020204" pitchFamily="34" charset="0"/>
              </a:rPr>
              <a:t>reste des </a:t>
            </a:r>
            <a:r>
              <a:rPr lang="fr-FR" sz="4600" dirty="0" err="1">
                <a:latin typeface="Aptos" panose="020B0004020202020204" pitchFamily="34" charset="0"/>
              </a:rPr>
              <a:t>comprimés</a:t>
            </a:r>
            <a:r>
              <a:rPr lang="fr-FR" sz="4600" dirty="0">
                <a:latin typeface="Aptos" panose="020B0004020202020204" pitchFamily="34" charset="0"/>
              </a:rPr>
              <a:t> confié aux mères ou gardiennes d’enfant qui ont la responsabilité de l’administration de la 2è et 3è doses;</a:t>
            </a:r>
          </a:p>
          <a:p>
            <a:pPr lvl="1" indent="-685800" algn="just">
              <a:spcBef>
                <a:spcPts val="1000"/>
              </a:spcBef>
              <a:spcAft>
                <a:spcPts val="600"/>
              </a:spcAft>
            </a:pPr>
            <a:r>
              <a:rPr lang="fr-FR" sz="4600" dirty="0">
                <a:latin typeface="Aptos" panose="020B0004020202020204" pitchFamily="34" charset="0"/>
              </a:rPr>
              <a:t>lors de sa prochaine visite, c’est-à-dire la semaine suivante, le RC </a:t>
            </a:r>
            <a:r>
              <a:rPr lang="fr-FR" sz="4600" dirty="0" err="1">
                <a:latin typeface="Aptos" panose="020B0004020202020204" pitchFamily="34" charset="0"/>
              </a:rPr>
              <a:t>vérifie</a:t>
            </a:r>
            <a:r>
              <a:rPr lang="fr-FR" sz="4600" dirty="0">
                <a:latin typeface="Aptos" panose="020B0004020202020204" pitchFamily="34" charset="0"/>
              </a:rPr>
              <a:t> l’effectivité de l’administration des médicaments à travers :</a:t>
            </a:r>
          </a:p>
          <a:p>
            <a:pPr marL="1485900" lvl="3" indent="-5715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500" dirty="0">
                <a:latin typeface="Aptos" panose="020B0004020202020204" pitchFamily="34" charset="0"/>
              </a:rPr>
              <a:t>les plaquettes vides, qu’il récupère, puis</a:t>
            </a:r>
          </a:p>
          <a:p>
            <a:pPr marL="1485900" lvl="3" indent="-571500" algn="just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4500" dirty="0">
                <a:latin typeface="Aptos" panose="020B0004020202020204" pitchFamily="34" charset="0"/>
              </a:rPr>
              <a:t>enregistre les données concernant les 2è et 3è doses</a:t>
            </a:r>
            <a:r>
              <a:rPr lang="fr-FR" sz="4000" dirty="0">
                <a:latin typeface="Aptos" panose="020B0004020202020204" pitchFamily="34" charset="0"/>
              </a:rPr>
              <a:t>.</a:t>
            </a:r>
          </a:p>
          <a:p>
            <a:pPr marL="457200" lvl="2" indent="0" algn="just">
              <a:spcBef>
                <a:spcPts val="1000"/>
              </a:spcBef>
              <a:spcAft>
                <a:spcPts val="600"/>
              </a:spcAft>
              <a:buNone/>
            </a:pPr>
            <a:endParaRPr lang="fr-FR" sz="2400" dirty="0">
              <a:latin typeface="Aptos" panose="020B0004020202020204" pitchFamily="34" charset="0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05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39" y="548680"/>
            <a:ext cx="10889769" cy="590465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rgbClr val="00B0F0"/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Stratégie d’administration CPS 2023 centrée sur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6442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3" y="251751"/>
            <a:ext cx="11376163" cy="5403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fr-FR" sz="3200" b="1" dirty="0">
                <a:solidFill>
                  <a:schemeClr val="tx1"/>
                </a:solidFill>
                <a:latin typeface="Aptos" panose="020B0004020202020204" pitchFamily="34" charset="0"/>
              </a:rPr>
              <a:t>Résultats (1)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637944-A2A9-C4AC-F3A0-AC5D415A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3" y="1628800"/>
            <a:ext cx="7019882" cy="36724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94412-84D3-E9B5-E533-F4E28F03E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12902" y="476671"/>
            <a:ext cx="4633192" cy="6129577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2600" dirty="0">
                <a:solidFill>
                  <a:srgbClr val="1810BA"/>
                </a:solidFill>
                <a:latin typeface="Aptos" panose="020B0004020202020204" pitchFamily="34" charset="0"/>
              </a:rPr>
              <a:t>Selon les données de l’enquête de couverture réalisée après les quatre passages de la CPS en 2023, la stratégie d’une PS avec revisite impliquant l’utilisation des RC &amp; ASCQ présente les meilleures couvertures pour </a:t>
            </a:r>
            <a:r>
              <a:rPr lang="fr-FR" sz="2600" dirty="0">
                <a:latin typeface="Aptos" panose="020B0004020202020204" pitchFamily="34" charset="0"/>
              </a:rPr>
              <a:t>: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Aptos" panose="020B0004020202020204" pitchFamily="34" charset="0"/>
              </a:rPr>
              <a:t>Le pourcentage d’enfants ayant reçu au moins un cycle (3 doses) de traitement de la CPS ; 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Aptos" panose="020B0004020202020204" pitchFamily="34" charset="0"/>
              </a:rPr>
              <a:t>Le pourcentage d’enfants ayant reçu au moins deux cycles (6 doses) de traitement de la CPS; </a:t>
            </a:r>
          </a:p>
          <a:p>
            <a:pPr marL="342900" lvl="1" indent="-342900">
              <a:spcBef>
                <a:spcPts val="1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sz="2000" dirty="0">
                <a:latin typeface="Aptos" panose="020B0004020202020204" pitchFamily="34" charset="0"/>
              </a:rPr>
              <a:t>Le pourcentage d’enfants ayant reçu au moins trois cycles (9 doses) de traitement de la CPS. </a:t>
            </a:r>
          </a:p>
          <a:p>
            <a:pPr marL="457200" lvl="2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1100" dirty="0"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6EA17D-FACA-72DA-F601-9C89ECB9E713}"/>
              </a:ext>
            </a:extLst>
          </p:cNvPr>
          <p:cNvSpPr txBox="1">
            <a:spLocks/>
          </p:cNvSpPr>
          <p:nvPr/>
        </p:nvSpPr>
        <p:spPr>
          <a:xfrm>
            <a:off x="-14117" y="1150970"/>
            <a:ext cx="5534053" cy="4778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fr-FR" sz="2000" b="1" kern="0" dirty="0">
                <a:solidFill>
                  <a:schemeClr val="tx1"/>
                </a:solidFill>
                <a:latin typeface="Aptos" panose="020B0004020202020204" pitchFamily="34" charset="0"/>
              </a:rPr>
              <a:t>Couverture cycle de CPS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301EB6-4CAD-48A3-A860-57B5F552DFE5}"/>
              </a:ext>
            </a:extLst>
          </p:cNvPr>
          <p:cNvSpPr/>
          <p:nvPr/>
        </p:nvSpPr>
        <p:spPr>
          <a:xfrm>
            <a:off x="839416" y="1628800"/>
            <a:ext cx="3240360" cy="3672408"/>
          </a:xfrm>
          <a:custGeom>
            <a:avLst/>
            <a:gdLst>
              <a:gd name="connsiteX0" fmla="*/ 0 w 3240360"/>
              <a:gd name="connsiteY0" fmla="*/ 0 h 3672408"/>
              <a:gd name="connsiteX1" fmla="*/ 507656 w 3240360"/>
              <a:gd name="connsiteY1" fmla="*/ 0 h 3672408"/>
              <a:gd name="connsiteX2" fmla="*/ 950506 w 3240360"/>
              <a:gd name="connsiteY2" fmla="*/ 0 h 3672408"/>
              <a:gd name="connsiteX3" fmla="*/ 1555373 w 3240360"/>
              <a:gd name="connsiteY3" fmla="*/ 0 h 3672408"/>
              <a:gd name="connsiteX4" fmla="*/ 2063029 w 3240360"/>
              <a:gd name="connsiteY4" fmla="*/ 0 h 3672408"/>
              <a:gd name="connsiteX5" fmla="*/ 2570686 w 3240360"/>
              <a:gd name="connsiteY5" fmla="*/ 0 h 3672408"/>
              <a:gd name="connsiteX6" fmla="*/ 3240360 w 3240360"/>
              <a:gd name="connsiteY6" fmla="*/ 0 h 3672408"/>
              <a:gd name="connsiteX7" fmla="*/ 3240360 w 3240360"/>
              <a:gd name="connsiteY7" fmla="*/ 451182 h 3672408"/>
              <a:gd name="connsiteX8" fmla="*/ 3240360 w 3240360"/>
              <a:gd name="connsiteY8" fmla="*/ 975811 h 3672408"/>
              <a:gd name="connsiteX9" fmla="*/ 3240360 w 3240360"/>
              <a:gd name="connsiteY9" fmla="*/ 1426993 h 3672408"/>
              <a:gd name="connsiteX10" fmla="*/ 3240360 w 3240360"/>
              <a:gd name="connsiteY10" fmla="*/ 1878174 h 3672408"/>
              <a:gd name="connsiteX11" fmla="*/ 3240360 w 3240360"/>
              <a:gd name="connsiteY11" fmla="*/ 2402804 h 3672408"/>
              <a:gd name="connsiteX12" fmla="*/ 3240360 w 3240360"/>
              <a:gd name="connsiteY12" fmla="*/ 2964158 h 3672408"/>
              <a:gd name="connsiteX13" fmla="*/ 3240360 w 3240360"/>
              <a:gd name="connsiteY13" fmla="*/ 3672408 h 3672408"/>
              <a:gd name="connsiteX14" fmla="*/ 2700300 w 3240360"/>
              <a:gd name="connsiteY14" fmla="*/ 3672408 h 3672408"/>
              <a:gd name="connsiteX15" fmla="*/ 2225047 w 3240360"/>
              <a:gd name="connsiteY15" fmla="*/ 3672408 h 3672408"/>
              <a:gd name="connsiteX16" fmla="*/ 1684987 w 3240360"/>
              <a:gd name="connsiteY16" fmla="*/ 3672408 h 3672408"/>
              <a:gd name="connsiteX17" fmla="*/ 1080120 w 3240360"/>
              <a:gd name="connsiteY17" fmla="*/ 3672408 h 3672408"/>
              <a:gd name="connsiteX18" fmla="*/ 540060 w 3240360"/>
              <a:gd name="connsiteY18" fmla="*/ 3672408 h 3672408"/>
              <a:gd name="connsiteX19" fmla="*/ 0 w 3240360"/>
              <a:gd name="connsiteY19" fmla="*/ 3672408 h 3672408"/>
              <a:gd name="connsiteX20" fmla="*/ 0 w 3240360"/>
              <a:gd name="connsiteY20" fmla="*/ 3221226 h 3672408"/>
              <a:gd name="connsiteX21" fmla="*/ 0 w 3240360"/>
              <a:gd name="connsiteY21" fmla="*/ 2733321 h 3672408"/>
              <a:gd name="connsiteX22" fmla="*/ 0 w 3240360"/>
              <a:gd name="connsiteY22" fmla="*/ 2135243 h 3672408"/>
              <a:gd name="connsiteX23" fmla="*/ 0 w 3240360"/>
              <a:gd name="connsiteY23" fmla="*/ 1610613 h 3672408"/>
              <a:gd name="connsiteX24" fmla="*/ 0 w 3240360"/>
              <a:gd name="connsiteY24" fmla="*/ 1122708 h 3672408"/>
              <a:gd name="connsiteX25" fmla="*/ 0 w 3240360"/>
              <a:gd name="connsiteY25" fmla="*/ 708250 h 3672408"/>
              <a:gd name="connsiteX26" fmla="*/ 0 w 3240360"/>
              <a:gd name="connsiteY26" fmla="*/ 0 h 367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240360" h="3672408" extrusionOk="0">
                <a:moveTo>
                  <a:pt x="0" y="0"/>
                </a:moveTo>
                <a:cubicBezTo>
                  <a:pt x="226599" y="-54578"/>
                  <a:pt x="283417" y="34702"/>
                  <a:pt x="507656" y="0"/>
                </a:cubicBezTo>
                <a:cubicBezTo>
                  <a:pt x="731895" y="-34702"/>
                  <a:pt x="825872" y="47921"/>
                  <a:pt x="950506" y="0"/>
                </a:cubicBezTo>
                <a:cubicBezTo>
                  <a:pt x="1075140" y="-47921"/>
                  <a:pt x="1343961" y="59702"/>
                  <a:pt x="1555373" y="0"/>
                </a:cubicBezTo>
                <a:cubicBezTo>
                  <a:pt x="1766785" y="-59702"/>
                  <a:pt x="1933139" y="29037"/>
                  <a:pt x="2063029" y="0"/>
                </a:cubicBezTo>
                <a:cubicBezTo>
                  <a:pt x="2192919" y="-29037"/>
                  <a:pt x="2383319" y="3778"/>
                  <a:pt x="2570686" y="0"/>
                </a:cubicBezTo>
                <a:cubicBezTo>
                  <a:pt x="2758053" y="-3778"/>
                  <a:pt x="3061778" y="8333"/>
                  <a:pt x="3240360" y="0"/>
                </a:cubicBezTo>
                <a:cubicBezTo>
                  <a:pt x="3267900" y="122498"/>
                  <a:pt x="3190115" y="318367"/>
                  <a:pt x="3240360" y="451182"/>
                </a:cubicBezTo>
                <a:cubicBezTo>
                  <a:pt x="3290605" y="583997"/>
                  <a:pt x="3212525" y="758779"/>
                  <a:pt x="3240360" y="975811"/>
                </a:cubicBezTo>
                <a:cubicBezTo>
                  <a:pt x="3268195" y="1192843"/>
                  <a:pt x="3230968" y="1305781"/>
                  <a:pt x="3240360" y="1426993"/>
                </a:cubicBezTo>
                <a:cubicBezTo>
                  <a:pt x="3249752" y="1548205"/>
                  <a:pt x="3193329" y="1686300"/>
                  <a:pt x="3240360" y="1878174"/>
                </a:cubicBezTo>
                <a:cubicBezTo>
                  <a:pt x="3287391" y="2070048"/>
                  <a:pt x="3200903" y="2168937"/>
                  <a:pt x="3240360" y="2402804"/>
                </a:cubicBezTo>
                <a:cubicBezTo>
                  <a:pt x="3279817" y="2636671"/>
                  <a:pt x="3204332" y="2800366"/>
                  <a:pt x="3240360" y="2964158"/>
                </a:cubicBezTo>
                <a:cubicBezTo>
                  <a:pt x="3276388" y="3127950"/>
                  <a:pt x="3194113" y="3417841"/>
                  <a:pt x="3240360" y="3672408"/>
                </a:cubicBezTo>
                <a:cubicBezTo>
                  <a:pt x="3067464" y="3710994"/>
                  <a:pt x="2915919" y="3653498"/>
                  <a:pt x="2700300" y="3672408"/>
                </a:cubicBezTo>
                <a:cubicBezTo>
                  <a:pt x="2484681" y="3691318"/>
                  <a:pt x="2400028" y="3631661"/>
                  <a:pt x="2225047" y="3672408"/>
                </a:cubicBezTo>
                <a:cubicBezTo>
                  <a:pt x="2050066" y="3713155"/>
                  <a:pt x="1843330" y="3659939"/>
                  <a:pt x="1684987" y="3672408"/>
                </a:cubicBezTo>
                <a:cubicBezTo>
                  <a:pt x="1526644" y="3684877"/>
                  <a:pt x="1298112" y="3638600"/>
                  <a:pt x="1080120" y="3672408"/>
                </a:cubicBezTo>
                <a:cubicBezTo>
                  <a:pt x="862128" y="3706216"/>
                  <a:pt x="716570" y="3634122"/>
                  <a:pt x="540060" y="3672408"/>
                </a:cubicBezTo>
                <a:cubicBezTo>
                  <a:pt x="363550" y="3710694"/>
                  <a:pt x="177400" y="3639031"/>
                  <a:pt x="0" y="3672408"/>
                </a:cubicBezTo>
                <a:cubicBezTo>
                  <a:pt x="-29323" y="3467763"/>
                  <a:pt x="34920" y="3334838"/>
                  <a:pt x="0" y="3221226"/>
                </a:cubicBezTo>
                <a:cubicBezTo>
                  <a:pt x="-34920" y="3107614"/>
                  <a:pt x="37854" y="2963849"/>
                  <a:pt x="0" y="2733321"/>
                </a:cubicBezTo>
                <a:cubicBezTo>
                  <a:pt x="-37854" y="2502793"/>
                  <a:pt x="60169" y="2371640"/>
                  <a:pt x="0" y="2135243"/>
                </a:cubicBezTo>
                <a:cubicBezTo>
                  <a:pt x="-60169" y="1898846"/>
                  <a:pt x="8598" y="1743223"/>
                  <a:pt x="0" y="1610613"/>
                </a:cubicBezTo>
                <a:cubicBezTo>
                  <a:pt x="-8598" y="1478003"/>
                  <a:pt x="38272" y="1256527"/>
                  <a:pt x="0" y="1122708"/>
                </a:cubicBezTo>
                <a:cubicBezTo>
                  <a:pt x="-38272" y="988889"/>
                  <a:pt x="9339" y="884981"/>
                  <a:pt x="0" y="708250"/>
                </a:cubicBezTo>
                <a:cubicBezTo>
                  <a:pt x="-9339" y="531519"/>
                  <a:pt x="36227" y="35077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136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ED55C6-8F01-8D02-26B8-C202FFD47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4" y="116632"/>
            <a:ext cx="10972800" cy="643508"/>
          </a:xfrm>
        </p:spPr>
        <p:txBody>
          <a:bodyPr>
            <a:normAutofit/>
          </a:bodyPr>
          <a:lstStyle/>
          <a:p>
            <a:r>
              <a:rPr lang="fr-FR" sz="3600" b="1" dirty="0">
                <a:solidFill>
                  <a:schemeClr val="tx1"/>
                </a:solidFill>
                <a:latin typeface="Aptos" panose="020B0004020202020204" pitchFamily="34" charset="0"/>
              </a:rPr>
              <a:t>Plan de communication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376" y="1048173"/>
            <a:ext cx="11593287" cy="5621188"/>
          </a:xfrm>
        </p:spPr>
        <p:txBody>
          <a:bodyPr>
            <a:normAutofit lnSpcReduction="10000"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Quelques rappels sur la MEO de la CPS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Chronologie de MEO de la CPS au Bénin de 2019 à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Choix ZS éligibles sur base critères et directives OMS</a:t>
            </a:r>
          </a:p>
          <a:p>
            <a:r>
              <a:rPr lang="fr-FR" sz="3600" dirty="0"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rgbClr val="00B0F0"/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Stratégie d’administration CPS 2023 centrée sur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266411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3" y="251751"/>
            <a:ext cx="11376163" cy="5403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fr-FR" sz="3200" b="1" dirty="0">
                <a:solidFill>
                  <a:schemeClr val="tx1"/>
                </a:solidFill>
                <a:latin typeface="Aptos" panose="020B0004020202020204" pitchFamily="34" charset="0"/>
              </a:rPr>
              <a:t>Résultats (2)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9637944-A2A9-C4AC-F3A0-AC5D415A0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95" y="1628799"/>
            <a:ext cx="7159018" cy="367240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94412-84D3-E9B5-E533-F4E28F03E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62808" y="332656"/>
            <a:ext cx="4339179" cy="5949279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2600" dirty="0">
                <a:latin typeface="Aptos" panose="020B0004020202020204" pitchFamily="34" charset="0"/>
              </a:rPr>
              <a:t>Pour le </a:t>
            </a:r>
            <a:r>
              <a:rPr lang="fr-FR" sz="2800" dirty="0">
                <a:latin typeface="Aptos" panose="020B0004020202020204" pitchFamily="34" charset="0"/>
              </a:rPr>
              <a:t> pourcentage d’enfants ayant reçu quatre cycles (12 doses) de traitement de la CPS, on a enregistré une contre- performance par rapport aux autres stratégies et cela pourrait être expliqué par relâchement des activités au quatrième passage par les RC dans la commune de Malanville pour cause de </a:t>
            </a:r>
            <a:r>
              <a:rPr lang="fr-FR" sz="2800" dirty="0">
                <a:solidFill>
                  <a:srgbClr val="E03A28"/>
                </a:solidFill>
                <a:latin typeface="Aptos" panose="020B0004020202020204" pitchFamily="34" charset="0"/>
              </a:rPr>
              <a:t>non-paiement de leurs salaires</a:t>
            </a:r>
            <a:r>
              <a:rPr lang="fr-FR" sz="2800" dirty="0">
                <a:latin typeface="Aptos" panose="020B0004020202020204" pitchFamily="34" charset="0"/>
              </a:rPr>
              <a:t>.</a:t>
            </a: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2600" dirty="0">
              <a:latin typeface="Aptos" panose="020B0004020202020204" pitchFamily="34" charset="0"/>
            </a:endParaRPr>
          </a:p>
          <a:p>
            <a:pPr marL="457200" lvl="2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1100" dirty="0">
              <a:latin typeface="Aptos" panose="020B00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6EA17D-FACA-72DA-F601-9C89ECB9E713}"/>
              </a:ext>
            </a:extLst>
          </p:cNvPr>
          <p:cNvSpPr txBox="1">
            <a:spLocks/>
          </p:cNvSpPr>
          <p:nvPr/>
        </p:nvSpPr>
        <p:spPr>
          <a:xfrm>
            <a:off x="-14117" y="1150970"/>
            <a:ext cx="5534053" cy="47782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0" algn="l" defTabSz="9142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fr-FR" sz="2000" b="1" kern="0" dirty="0">
                <a:solidFill>
                  <a:schemeClr val="tx1"/>
                </a:solidFill>
                <a:latin typeface="Aptos" panose="020B0004020202020204" pitchFamily="34" charset="0"/>
              </a:rPr>
              <a:t>Couverture cycle de CPS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2025405-2EDA-D942-47B4-390EFF237BE4}"/>
              </a:ext>
            </a:extLst>
          </p:cNvPr>
          <p:cNvSpPr/>
          <p:nvPr/>
        </p:nvSpPr>
        <p:spPr>
          <a:xfrm>
            <a:off x="3924352" y="2132856"/>
            <a:ext cx="1457272" cy="3096344"/>
          </a:xfrm>
          <a:custGeom>
            <a:avLst/>
            <a:gdLst>
              <a:gd name="connsiteX0" fmla="*/ 0 w 1457272"/>
              <a:gd name="connsiteY0" fmla="*/ 1548172 h 3096344"/>
              <a:gd name="connsiteX1" fmla="*/ 728636 w 1457272"/>
              <a:gd name="connsiteY1" fmla="*/ 0 h 3096344"/>
              <a:gd name="connsiteX2" fmla="*/ 1457272 w 1457272"/>
              <a:gd name="connsiteY2" fmla="*/ 1548172 h 3096344"/>
              <a:gd name="connsiteX3" fmla="*/ 728636 w 1457272"/>
              <a:gd name="connsiteY3" fmla="*/ 3096344 h 3096344"/>
              <a:gd name="connsiteX4" fmla="*/ 0 w 1457272"/>
              <a:gd name="connsiteY4" fmla="*/ 1548172 h 309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7272" h="3096344" extrusionOk="0">
                <a:moveTo>
                  <a:pt x="0" y="1548172"/>
                </a:moveTo>
                <a:cubicBezTo>
                  <a:pt x="-49392" y="695253"/>
                  <a:pt x="366102" y="39210"/>
                  <a:pt x="728636" y="0"/>
                </a:cubicBezTo>
                <a:cubicBezTo>
                  <a:pt x="1213900" y="170037"/>
                  <a:pt x="1461282" y="815514"/>
                  <a:pt x="1457272" y="1548172"/>
                </a:cubicBezTo>
                <a:cubicBezTo>
                  <a:pt x="1430162" y="2362303"/>
                  <a:pt x="1156968" y="3127679"/>
                  <a:pt x="728636" y="3096344"/>
                </a:cubicBezTo>
                <a:cubicBezTo>
                  <a:pt x="371687" y="2927231"/>
                  <a:pt x="84770" y="2561251"/>
                  <a:pt x="0" y="1548172"/>
                </a:cubicBezTo>
                <a:close/>
              </a:path>
            </a:pathLst>
          </a:custGeom>
          <a:noFill/>
          <a:ln w="28575">
            <a:solidFill>
              <a:schemeClr val="accent4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650216993">
                  <a:prstGeom prst="ellips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8846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3" y="251751"/>
            <a:ext cx="11376163" cy="5403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fr-FR" sz="3200" b="1" dirty="0">
                <a:solidFill>
                  <a:schemeClr val="tx1"/>
                </a:solidFill>
                <a:latin typeface="Aptos" panose="020B0004020202020204" pitchFamily="34" charset="0"/>
              </a:rPr>
              <a:t>Résultats (3)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94412-84D3-E9B5-E533-F4E28F03E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04112" y="1844310"/>
            <a:ext cx="4781400" cy="3608763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r>
              <a:rPr lang="fr-FR" sz="2600" dirty="0">
                <a:latin typeface="Aptos" panose="020B0004020202020204" pitchFamily="34" charset="0"/>
              </a:rPr>
              <a:t>Selon les données de l’enquête de couverture, l’adhérence des parents est totale (100%) dans les zones d’application de la stratégie basée sur les RC/ASCQ</a:t>
            </a:r>
            <a:endParaRPr lang="fr-FR" sz="2800" dirty="0">
              <a:latin typeface="Aptos" panose="020B0004020202020204" pitchFamily="34" charset="0"/>
            </a:endParaRPr>
          </a:p>
          <a:p>
            <a:pPr marL="0" lvl="1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2600" dirty="0">
              <a:latin typeface="Aptos" panose="020B0004020202020204" pitchFamily="34" charset="0"/>
            </a:endParaRPr>
          </a:p>
          <a:p>
            <a:pPr marL="457200" lvl="2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1100" dirty="0">
              <a:latin typeface="Aptos" panose="020B00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5E1A73-6396-898E-E262-B5864CDA4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792088"/>
            <a:ext cx="6284668" cy="5836379"/>
          </a:xfrm>
          <a:custGeom>
            <a:avLst/>
            <a:gdLst>
              <a:gd name="connsiteX0" fmla="*/ 0 w 6284668"/>
              <a:gd name="connsiteY0" fmla="*/ 0 h 5836379"/>
              <a:gd name="connsiteX1" fmla="*/ 571333 w 6284668"/>
              <a:gd name="connsiteY1" fmla="*/ 0 h 5836379"/>
              <a:gd name="connsiteX2" fmla="*/ 1142667 w 6284668"/>
              <a:gd name="connsiteY2" fmla="*/ 0 h 5836379"/>
              <a:gd name="connsiteX3" fmla="*/ 1839694 w 6284668"/>
              <a:gd name="connsiteY3" fmla="*/ 0 h 5836379"/>
              <a:gd name="connsiteX4" fmla="*/ 2348180 w 6284668"/>
              <a:gd name="connsiteY4" fmla="*/ 0 h 5836379"/>
              <a:gd name="connsiteX5" fmla="*/ 2856667 w 6284668"/>
              <a:gd name="connsiteY5" fmla="*/ 0 h 5836379"/>
              <a:gd name="connsiteX6" fmla="*/ 3428001 w 6284668"/>
              <a:gd name="connsiteY6" fmla="*/ 0 h 5836379"/>
              <a:gd name="connsiteX7" fmla="*/ 4062181 w 6284668"/>
              <a:gd name="connsiteY7" fmla="*/ 0 h 5836379"/>
              <a:gd name="connsiteX8" fmla="*/ 4696361 w 6284668"/>
              <a:gd name="connsiteY8" fmla="*/ 0 h 5836379"/>
              <a:gd name="connsiteX9" fmla="*/ 5330541 w 6284668"/>
              <a:gd name="connsiteY9" fmla="*/ 0 h 5836379"/>
              <a:gd name="connsiteX10" fmla="*/ 6284668 w 6284668"/>
              <a:gd name="connsiteY10" fmla="*/ 0 h 5836379"/>
              <a:gd name="connsiteX11" fmla="*/ 6284668 w 6284668"/>
              <a:gd name="connsiteY11" fmla="*/ 583638 h 5836379"/>
              <a:gd name="connsiteX12" fmla="*/ 6284668 w 6284668"/>
              <a:gd name="connsiteY12" fmla="*/ 1167276 h 5836379"/>
              <a:gd name="connsiteX13" fmla="*/ 6284668 w 6284668"/>
              <a:gd name="connsiteY13" fmla="*/ 1809277 h 5836379"/>
              <a:gd name="connsiteX14" fmla="*/ 6284668 w 6284668"/>
              <a:gd name="connsiteY14" fmla="*/ 2509643 h 5836379"/>
              <a:gd name="connsiteX15" fmla="*/ 6284668 w 6284668"/>
              <a:gd name="connsiteY15" fmla="*/ 3151645 h 5836379"/>
              <a:gd name="connsiteX16" fmla="*/ 6284668 w 6284668"/>
              <a:gd name="connsiteY16" fmla="*/ 3852010 h 5836379"/>
              <a:gd name="connsiteX17" fmla="*/ 6284668 w 6284668"/>
              <a:gd name="connsiteY17" fmla="*/ 4494012 h 5836379"/>
              <a:gd name="connsiteX18" fmla="*/ 6284668 w 6284668"/>
              <a:gd name="connsiteY18" fmla="*/ 4960922 h 5836379"/>
              <a:gd name="connsiteX19" fmla="*/ 6284668 w 6284668"/>
              <a:gd name="connsiteY19" fmla="*/ 5836379 h 5836379"/>
              <a:gd name="connsiteX20" fmla="*/ 5776181 w 6284668"/>
              <a:gd name="connsiteY20" fmla="*/ 5836379 h 5836379"/>
              <a:gd name="connsiteX21" fmla="*/ 5204848 w 6284668"/>
              <a:gd name="connsiteY21" fmla="*/ 5836379 h 5836379"/>
              <a:gd name="connsiteX22" fmla="*/ 4822054 w 6284668"/>
              <a:gd name="connsiteY22" fmla="*/ 5836379 h 5836379"/>
              <a:gd name="connsiteX23" fmla="*/ 4313568 w 6284668"/>
              <a:gd name="connsiteY23" fmla="*/ 5836379 h 5836379"/>
              <a:gd name="connsiteX24" fmla="*/ 3679387 w 6284668"/>
              <a:gd name="connsiteY24" fmla="*/ 5836379 h 5836379"/>
              <a:gd name="connsiteX25" fmla="*/ 3233747 w 6284668"/>
              <a:gd name="connsiteY25" fmla="*/ 5836379 h 5836379"/>
              <a:gd name="connsiteX26" fmla="*/ 2536721 w 6284668"/>
              <a:gd name="connsiteY26" fmla="*/ 5836379 h 5836379"/>
              <a:gd name="connsiteX27" fmla="*/ 1839694 w 6284668"/>
              <a:gd name="connsiteY27" fmla="*/ 5836379 h 5836379"/>
              <a:gd name="connsiteX28" fmla="*/ 1268360 w 6284668"/>
              <a:gd name="connsiteY28" fmla="*/ 5836379 h 5836379"/>
              <a:gd name="connsiteX29" fmla="*/ 571333 w 6284668"/>
              <a:gd name="connsiteY29" fmla="*/ 5836379 h 5836379"/>
              <a:gd name="connsiteX30" fmla="*/ 0 w 6284668"/>
              <a:gd name="connsiteY30" fmla="*/ 5836379 h 5836379"/>
              <a:gd name="connsiteX31" fmla="*/ 0 w 6284668"/>
              <a:gd name="connsiteY31" fmla="*/ 5194377 h 5836379"/>
              <a:gd name="connsiteX32" fmla="*/ 0 w 6284668"/>
              <a:gd name="connsiteY32" fmla="*/ 4727467 h 5836379"/>
              <a:gd name="connsiteX33" fmla="*/ 0 w 6284668"/>
              <a:gd name="connsiteY33" fmla="*/ 4260557 h 5836379"/>
              <a:gd name="connsiteX34" fmla="*/ 0 w 6284668"/>
              <a:gd name="connsiteY34" fmla="*/ 3793646 h 5836379"/>
              <a:gd name="connsiteX35" fmla="*/ 0 w 6284668"/>
              <a:gd name="connsiteY35" fmla="*/ 3268372 h 5836379"/>
              <a:gd name="connsiteX36" fmla="*/ 0 w 6284668"/>
              <a:gd name="connsiteY36" fmla="*/ 2801462 h 5836379"/>
              <a:gd name="connsiteX37" fmla="*/ 0 w 6284668"/>
              <a:gd name="connsiteY37" fmla="*/ 2276188 h 5836379"/>
              <a:gd name="connsiteX38" fmla="*/ 0 w 6284668"/>
              <a:gd name="connsiteY38" fmla="*/ 1634186 h 5836379"/>
              <a:gd name="connsiteX39" fmla="*/ 0 w 6284668"/>
              <a:gd name="connsiteY39" fmla="*/ 1167276 h 5836379"/>
              <a:gd name="connsiteX40" fmla="*/ 0 w 6284668"/>
              <a:gd name="connsiteY40" fmla="*/ 758729 h 5836379"/>
              <a:gd name="connsiteX41" fmla="*/ 0 w 6284668"/>
              <a:gd name="connsiteY41" fmla="*/ 0 h 5836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284668" h="5836379" fill="none" extrusionOk="0">
                <a:moveTo>
                  <a:pt x="0" y="0"/>
                </a:moveTo>
                <a:cubicBezTo>
                  <a:pt x="259932" y="-59051"/>
                  <a:pt x="405258" y="14128"/>
                  <a:pt x="571333" y="0"/>
                </a:cubicBezTo>
                <a:cubicBezTo>
                  <a:pt x="737408" y="-14128"/>
                  <a:pt x="903077" y="3747"/>
                  <a:pt x="1142667" y="0"/>
                </a:cubicBezTo>
                <a:cubicBezTo>
                  <a:pt x="1382257" y="-3747"/>
                  <a:pt x="1655253" y="7893"/>
                  <a:pt x="1839694" y="0"/>
                </a:cubicBezTo>
                <a:cubicBezTo>
                  <a:pt x="2024135" y="-7893"/>
                  <a:pt x="2182747" y="35860"/>
                  <a:pt x="2348180" y="0"/>
                </a:cubicBezTo>
                <a:cubicBezTo>
                  <a:pt x="2513613" y="-35860"/>
                  <a:pt x="2669137" y="984"/>
                  <a:pt x="2856667" y="0"/>
                </a:cubicBezTo>
                <a:cubicBezTo>
                  <a:pt x="3044197" y="-984"/>
                  <a:pt x="3147557" y="53267"/>
                  <a:pt x="3428001" y="0"/>
                </a:cubicBezTo>
                <a:cubicBezTo>
                  <a:pt x="3708445" y="-53267"/>
                  <a:pt x="3910822" y="62544"/>
                  <a:pt x="4062181" y="0"/>
                </a:cubicBezTo>
                <a:cubicBezTo>
                  <a:pt x="4213540" y="-62544"/>
                  <a:pt x="4552938" y="28828"/>
                  <a:pt x="4696361" y="0"/>
                </a:cubicBezTo>
                <a:cubicBezTo>
                  <a:pt x="4839784" y="-28828"/>
                  <a:pt x="5141221" y="31259"/>
                  <a:pt x="5330541" y="0"/>
                </a:cubicBezTo>
                <a:cubicBezTo>
                  <a:pt x="5519861" y="-31259"/>
                  <a:pt x="5899895" y="94564"/>
                  <a:pt x="6284668" y="0"/>
                </a:cubicBezTo>
                <a:cubicBezTo>
                  <a:pt x="6320052" y="163364"/>
                  <a:pt x="6271594" y="360335"/>
                  <a:pt x="6284668" y="583638"/>
                </a:cubicBezTo>
                <a:cubicBezTo>
                  <a:pt x="6297742" y="806941"/>
                  <a:pt x="6236246" y="1047765"/>
                  <a:pt x="6284668" y="1167276"/>
                </a:cubicBezTo>
                <a:cubicBezTo>
                  <a:pt x="6333090" y="1286787"/>
                  <a:pt x="6258606" y="1510066"/>
                  <a:pt x="6284668" y="1809277"/>
                </a:cubicBezTo>
                <a:cubicBezTo>
                  <a:pt x="6310730" y="2108488"/>
                  <a:pt x="6243461" y="2211490"/>
                  <a:pt x="6284668" y="2509643"/>
                </a:cubicBezTo>
                <a:cubicBezTo>
                  <a:pt x="6325875" y="2807796"/>
                  <a:pt x="6225095" y="3001106"/>
                  <a:pt x="6284668" y="3151645"/>
                </a:cubicBezTo>
                <a:cubicBezTo>
                  <a:pt x="6344241" y="3302184"/>
                  <a:pt x="6240364" y="3533517"/>
                  <a:pt x="6284668" y="3852010"/>
                </a:cubicBezTo>
                <a:cubicBezTo>
                  <a:pt x="6328972" y="4170504"/>
                  <a:pt x="6235417" y="4250956"/>
                  <a:pt x="6284668" y="4494012"/>
                </a:cubicBezTo>
                <a:cubicBezTo>
                  <a:pt x="6333919" y="4737068"/>
                  <a:pt x="6273987" y="4863754"/>
                  <a:pt x="6284668" y="4960922"/>
                </a:cubicBezTo>
                <a:cubicBezTo>
                  <a:pt x="6295349" y="5058090"/>
                  <a:pt x="6183915" y="5398715"/>
                  <a:pt x="6284668" y="5836379"/>
                </a:cubicBezTo>
                <a:cubicBezTo>
                  <a:pt x="6059202" y="5865228"/>
                  <a:pt x="5917537" y="5823130"/>
                  <a:pt x="5776181" y="5836379"/>
                </a:cubicBezTo>
                <a:cubicBezTo>
                  <a:pt x="5634825" y="5849628"/>
                  <a:pt x="5380574" y="5770327"/>
                  <a:pt x="5204848" y="5836379"/>
                </a:cubicBezTo>
                <a:cubicBezTo>
                  <a:pt x="5029122" y="5902431"/>
                  <a:pt x="4972735" y="5821146"/>
                  <a:pt x="4822054" y="5836379"/>
                </a:cubicBezTo>
                <a:cubicBezTo>
                  <a:pt x="4671373" y="5851612"/>
                  <a:pt x="4443215" y="5792347"/>
                  <a:pt x="4313568" y="5836379"/>
                </a:cubicBezTo>
                <a:cubicBezTo>
                  <a:pt x="4183921" y="5880411"/>
                  <a:pt x="3970916" y="5821774"/>
                  <a:pt x="3679387" y="5836379"/>
                </a:cubicBezTo>
                <a:cubicBezTo>
                  <a:pt x="3387858" y="5850984"/>
                  <a:pt x="3367257" y="5798213"/>
                  <a:pt x="3233747" y="5836379"/>
                </a:cubicBezTo>
                <a:cubicBezTo>
                  <a:pt x="3100237" y="5874545"/>
                  <a:pt x="2754634" y="5760477"/>
                  <a:pt x="2536721" y="5836379"/>
                </a:cubicBezTo>
                <a:cubicBezTo>
                  <a:pt x="2318808" y="5912281"/>
                  <a:pt x="2071849" y="5778276"/>
                  <a:pt x="1839694" y="5836379"/>
                </a:cubicBezTo>
                <a:cubicBezTo>
                  <a:pt x="1607539" y="5894482"/>
                  <a:pt x="1384113" y="5796559"/>
                  <a:pt x="1268360" y="5836379"/>
                </a:cubicBezTo>
                <a:cubicBezTo>
                  <a:pt x="1152607" y="5876199"/>
                  <a:pt x="736039" y="5836348"/>
                  <a:pt x="571333" y="5836379"/>
                </a:cubicBezTo>
                <a:cubicBezTo>
                  <a:pt x="406627" y="5836410"/>
                  <a:pt x="174328" y="5780337"/>
                  <a:pt x="0" y="5836379"/>
                </a:cubicBezTo>
                <a:cubicBezTo>
                  <a:pt x="-40106" y="5529580"/>
                  <a:pt x="66921" y="5336898"/>
                  <a:pt x="0" y="5194377"/>
                </a:cubicBezTo>
                <a:cubicBezTo>
                  <a:pt x="-66921" y="5051856"/>
                  <a:pt x="49621" y="4949627"/>
                  <a:pt x="0" y="4727467"/>
                </a:cubicBezTo>
                <a:cubicBezTo>
                  <a:pt x="-49621" y="4505307"/>
                  <a:pt x="34965" y="4357478"/>
                  <a:pt x="0" y="4260557"/>
                </a:cubicBezTo>
                <a:cubicBezTo>
                  <a:pt x="-34965" y="4163636"/>
                  <a:pt x="54228" y="3926804"/>
                  <a:pt x="0" y="3793646"/>
                </a:cubicBezTo>
                <a:cubicBezTo>
                  <a:pt x="-54228" y="3660488"/>
                  <a:pt x="41297" y="3455871"/>
                  <a:pt x="0" y="3268372"/>
                </a:cubicBezTo>
                <a:cubicBezTo>
                  <a:pt x="-41297" y="3080873"/>
                  <a:pt x="1613" y="2967120"/>
                  <a:pt x="0" y="2801462"/>
                </a:cubicBezTo>
                <a:cubicBezTo>
                  <a:pt x="-1613" y="2635804"/>
                  <a:pt x="40235" y="2473074"/>
                  <a:pt x="0" y="2276188"/>
                </a:cubicBezTo>
                <a:cubicBezTo>
                  <a:pt x="-40235" y="2079302"/>
                  <a:pt x="46071" y="1955070"/>
                  <a:pt x="0" y="1634186"/>
                </a:cubicBezTo>
                <a:cubicBezTo>
                  <a:pt x="-46071" y="1313302"/>
                  <a:pt x="53845" y="1315534"/>
                  <a:pt x="0" y="1167276"/>
                </a:cubicBezTo>
                <a:cubicBezTo>
                  <a:pt x="-53845" y="1019018"/>
                  <a:pt x="40895" y="939345"/>
                  <a:pt x="0" y="758729"/>
                </a:cubicBezTo>
                <a:cubicBezTo>
                  <a:pt x="-40895" y="578113"/>
                  <a:pt x="68021" y="181115"/>
                  <a:pt x="0" y="0"/>
                </a:cubicBezTo>
                <a:close/>
              </a:path>
              <a:path w="6284668" h="5836379" stroke="0" extrusionOk="0">
                <a:moveTo>
                  <a:pt x="0" y="0"/>
                </a:moveTo>
                <a:cubicBezTo>
                  <a:pt x="167612" y="-34743"/>
                  <a:pt x="380619" y="1568"/>
                  <a:pt x="508487" y="0"/>
                </a:cubicBezTo>
                <a:cubicBezTo>
                  <a:pt x="636355" y="-1568"/>
                  <a:pt x="773606" y="23087"/>
                  <a:pt x="891280" y="0"/>
                </a:cubicBezTo>
                <a:cubicBezTo>
                  <a:pt x="1008954" y="-23087"/>
                  <a:pt x="1276581" y="48596"/>
                  <a:pt x="1588307" y="0"/>
                </a:cubicBezTo>
                <a:cubicBezTo>
                  <a:pt x="1900033" y="-48596"/>
                  <a:pt x="1904793" y="11586"/>
                  <a:pt x="2096794" y="0"/>
                </a:cubicBezTo>
                <a:cubicBezTo>
                  <a:pt x="2288795" y="-11586"/>
                  <a:pt x="2425723" y="3088"/>
                  <a:pt x="2605281" y="0"/>
                </a:cubicBezTo>
                <a:cubicBezTo>
                  <a:pt x="2784839" y="-3088"/>
                  <a:pt x="2974252" y="45991"/>
                  <a:pt x="3302307" y="0"/>
                </a:cubicBezTo>
                <a:cubicBezTo>
                  <a:pt x="3630362" y="-45991"/>
                  <a:pt x="3558797" y="38365"/>
                  <a:pt x="3747947" y="0"/>
                </a:cubicBezTo>
                <a:cubicBezTo>
                  <a:pt x="3937097" y="-38365"/>
                  <a:pt x="4207288" y="56989"/>
                  <a:pt x="4444974" y="0"/>
                </a:cubicBezTo>
                <a:cubicBezTo>
                  <a:pt x="4682660" y="-56989"/>
                  <a:pt x="4833684" y="17802"/>
                  <a:pt x="5142001" y="0"/>
                </a:cubicBezTo>
                <a:cubicBezTo>
                  <a:pt x="5450318" y="-17802"/>
                  <a:pt x="5524819" y="32579"/>
                  <a:pt x="5713335" y="0"/>
                </a:cubicBezTo>
                <a:cubicBezTo>
                  <a:pt x="5901851" y="-32579"/>
                  <a:pt x="6095719" y="58261"/>
                  <a:pt x="6284668" y="0"/>
                </a:cubicBezTo>
                <a:cubicBezTo>
                  <a:pt x="6306760" y="208937"/>
                  <a:pt x="6261908" y="328306"/>
                  <a:pt x="6284668" y="525274"/>
                </a:cubicBezTo>
                <a:cubicBezTo>
                  <a:pt x="6307428" y="722242"/>
                  <a:pt x="6273973" y="762525"/>
                  <a:pt x="6284668" y="933821"/>
                </a:cubicBezTo>
                <a:cubicBezTo>
                  <a:pt x="6295363" y="1105117"/>
                  <a:pt x="6280208" y="1380485"/>
                  <a:pt x="6284668" y="1517459"/>
                </a:cubicBezTo>
                <a:cubicBezTo>
                  <a:pt x="6289128" y="1654433"/>
                  <a:pt x="6228095" y="1863455"/>
                  <a:pt x="6284668" y="2101096"/>
                </a:cubicBezTo>
                <a:cubicBezTo>
                  <a:pt x="6341241" y="2338737"/>
                  <a:pt x="6272851" y="2480537"/>
                  <a:pt x="6284668" y="2684734"/>
                </a:cubicBezTo>
                <a:cubicBezTo>
                  <a:pt x="6296485" y="2888931"/>
                  <a:pt x="6262841" y="3078381"/>
                  <a:pt x="6284668" y="3326736"/>
                </a:cubicBezTo>
                <a:cubicBezTo>
                  <a:pt x="6306495" y="3575091"/>
                  <a:pt x="6218046" y="3723727"/>
                  <a:pt x="6284668" y="3968738"/>
                </a:cubicBezTo>
                <a:cubicBezTo>
                  <a:pt x="6351290" y="4213749"/>
                  <a:pt x="6269432" y="4341140"/>
                  <a:pt x="6284668" y="4610739"/>
                </a:cubicBezTo>
                <a:cubicBezTo>
                  <a:pt x="6299904" y="4880338"/>
                  <a:pt x="6237803" y="4925388"/>
                  <a:pt x="6284668" y="5019286"/>
                </a:cubicBezTo>
                <a:cubicBezTo>
                  <a:pt x="6331533" y="5113184"/>
                  <a:pt x="6226319" y="5542807"/>
                  <a:pt x="6284668" y="5836379"/>
                </a:cubicBezTo>
                <a:cubicBezTo>
                  <a:pt x="6097014" y="5883373"/>
                  <a:pt x="5924396" y="5783527"/>
                  <a:pt x="5650488" y="5836379"/>
                </a:cubicBezTo>
                <a:cubicBezTo>
                  <a:pt x="5376580" y="5889231"/>
                  <a:pt x="5349094" y="5791404"/>
                  <a:pt x="5204848" y="5836379"/>
                </a:cubicBezTo>
                <a:cubicBezTo>
                  <a:pt x="5060602" y="5881354"/>
                  <a:pt x="4899374" y="5786109"/>
                  <a:pt x="4633514" y="5836379"/>
                </a:cubicBezTo>
                <a:cubicBezTo>
                  <a:pt x="4367654" y="5886649"/>
                  <a:pt x="4360424" y="5796126"/>
                  <a:pt x="4250721" y="5836379"/>
                </a:cubicBezTo>
                <a:cubicBezTo>
                  <a:pt x="4141018" y="5876632"/>
                  <a:pt x="3981213" y="5808176"/>
                  <a:pt x="3867927" y="5836379"/>
                </a:cubicBezTo>
                <a:cubicBezTo>
                  <a:pt x="3754641" y="5864582"/>
                  <a:pt x="3567278" y="5795842"/>
                  <a:pt x="3296594" y="5836379"/>
                </a:cubicBezTo>
                <a:cubicBezTo>
                  <a:pt x="3025910" y="5876916"/>
                  <a:pt x="3025170" y="5812798"/>
                  <a:pt x="2850954" y="5836379"/>
                </a:cubicBezTo>
                <a:cubicBezTo>
                  <a:pt x="2676738" y="5859960"/>
                  <a:pt x="2476320" y="5812045"/>
                  <a:pt x="2216774" y="5836379"/>
                </a:cubicBezTo>
                <a:cubicBezTo>
                  <a:pt x="1957228" y="5860713"/>
                  <a:pt x="1937891" y="5796517"/>
                  <a:pt x="1771134" y="5836379"/>
                </a:cubicBezTo>
                <a:cubicBezTo>
                  <a:pt x="1604377" y="5876241"/>
                  <a:pt x="1290331" y="5778103"/>
                  <a:pt x="1136954" y="5836379"/>
                </a:cubicBezTo>
                <a:cubicBezTo>
                  <a:pt x="983577" y="5894655"/>
                  <a:pt x="835662" y="5818969"/>
                  <a:pt x="754160" y="5836379"/>
                </a:cubicBezTo>
                <a:cubicBezTo>
                  <a:pt x="672658" y="5853789"/>
                  <a:pt x="358378" y="5765691"/>
                  <a:pt x="0" y="5836379"/>
                </a:cubicBezTo>
                <a:cubicBezTo>
                  <a:pt x="-38822" y="5652051"/>
                  <a:pt x="23209" y="5465158"/>
                  <a:pt x="0" y="5369469"/>
                </a:cubicBezTo>
                <a:cubicBezTo>
                  <a:pt x="-23209" y="5273780"/>
                  <a:pt x="10047" y="4935991"/>
                  <a:pt x="0" y="4669103"/>
                </a:cubicBezTo>
                <a:cubicBezTo>
                  <a:pt x="-10047" y="4402215"/>
                  <a:pt x="48886" y="4349430"/>
                  <a:pt x="0" y="4143829"/>
                </a:cubicBezTo>
                <a:cubicBezTo>
                  <a:pt x="-48886" y="3938228"/>
                  <a:pt x="49127" y="3692464"/>
                  <a:pt x="0" y="3443464"/>
                </a:cubicBezTo>
                <a:cubicBezTo>
                  <a:pt x="-49127" y="3194465"/>
                  <a:pt x="47029" y="3179514"/>
                  <a:pt x="0" y="2976553"/>
                </a:cubicBezTo>
                <a:cubicBezTo>
                  <a:pt x="-47029" y="2773592"/>
                  <a:pt x="25060" y="2742019"/>
                  <a:pt x="0" y="2568007"/>
                </a:cubicBezTo>
                <a:cubicBezTo>
                  <a:pt x="-25060" y="2393995"/>
                  <a:pt x="43926" y="2247869"/>
                  <a:pt x="0" y="2159460"/>
                </a:cubicBezTo>
                <a:cubicBezTo>
                  <a:pt x="-43926" y="2071051"/>
                  <a:pt x="16976" y="1661292"/>
                  <a:pt x="0" y="1517459"/>
                </a:cubicBezTo>
                <a:cubicBezTo>
                  <a:pt x="-16976" y="1373626"/>
                  <a:pt x="24213" y="1255661"/>
                  <a:pt x="0" y="1108912"/>
                </a:cubicBezTo>
                <a:cubicBezTo>
                  <a:pt x="-24213" y="962163"/>
                  <a:pt x="5338" y="644578"/>
                  <a:pt x="0" y="525274"/>
                </a:cubicBezTo>
                <a:cubicBezTo>
                  <a:pt x="-5338" y="405970"/>
                  <a:pt x="61674" y="205761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0785051B-F213-C203-3AF4-06D0995169F2}"/>
              </a:ext>
            </a:extLst>
          </p:cNvPr>
          <p:cNvSpPr/>
          <p:nvPr/>
        </p:nvSpPr>
        <p:spPr>
          <a:xfrm>
            <a:off x="119336" y="4581128"/>
            <a:ext cx="6552728" cy="576064"/>
          </a:xfrm>
          <a:custGeom>
            <a:avLst/>
            <a:gdLst>
              <a:gd name="connsiteX0" fmla="*/ 0 w 6552728"/>
              <a:gd name="connsiteY0" fmla="*/ 96013 h 576064"/>
              <a:gd name="connsiteX1" fmla="*/ 96013 w 6552728"/>
              <a:gd name="connsiteY1" fmla="*/ 0 h 576064"/>
              <a:gd name="connsiteX2" fmla="*/ 859297 w 6552728"/>
              <a:gd name="connsiteY2" fmla="*/ 0 h 576064"/>
              <a:gd name="connsiteX3" fmla="*/ 1558974 w 6552728"/>
              <a:gd name="connsiteY3" fmla="*/ 0 h 576064"/>
              <a:gd name="connsiteX4" fmla="*/ 2195045 w 6552728"/>
              <a:gd name="connsiteY4" fmla="*/ 0 h 576064"/>
              <a:gd name="connsiteX5" fmla="*/ 2767508 w 6552728"/>
              <a:gd name="connsiteY5" fmla="*/ 0 h 576064"/>
              <a:gd name="connsiteX6" fmla="*/ 3530792 w 6552728"/>
              <a:gd name="connsiteY6" fmla="*/ 0 h 576064"/>
              <a:gd name="connsiteX7" fmla="*/ 4039648 w 6552728"/>
              <a:gd name="connsiteY7" fmla="*/ 0 h 576064"/>
              <a:gd name="connsiteX8" fmla="*/ 4675718 w 6552728"/>
              <a:gd name="connsiteY8" fmla="*/ 0 h 576064"/>
              <a:gd name="connsiteX9" fmla="*/ 5120968 w 6552728"/>
              <a:gd name="connsiteY9" fmla="*/ 0 h 576064"/>
              <a:gd name="connsiteX10" fmla="*/ 5820645 w 6552728"/>
              <a:gd name="connsiteY10" fmla="*/ 0 h 576064"/>
              <a:gd name="connsiteX11" fmla="*/ 6456715 w 6552728"/>
              <a:gd name="connsiteY11" fmla="*/ 0 h 576064"/>
              <a:gd name="connsiteX12" fmla="*/ 6552728 w 6552728"/>
              <a:gd name="connsiteY12" fmla="*/ 96013 h 576064"/>
              <a:gd name="connsiteX13" fmla="*/ 6552728 w 6552728"/>
              <a:gd name="connsiteY13" fmla="*/ 480051 h 576064"/>
              <a:gd name="connsiteX14" fmla="*/ 6456715 w 6552728"/>
              <a:gd name="connsiteY14" fmla="*/ 576064 h 576064"/>
              <a:gd name="connsiteX15" fmla="*/ 5693431 w 6552728"/>
              <a:gd name="connsiteY15" fmla="*/ 576064 h 576064"/>
              <a:gd name="connsiteX16" fmla="*/ 5057361 w 6552728"/>
              <a:gd name="connsiteY16" fmla="*/ 576064 h 576064"/>
              <a:gd name="connsiteX17" fmla="*/ 4484897 w 6552728"/>
              <a:gd name="connsiteY17" fmla="*/ 576064 h 576064"/>
              <a:gd name="connsiteX18" fmla="*/ 3848827 w 6552728"/>
              <a:gd name="connsiteY18" fmla="*/ 576064 h 576064"/>
              <a:gd name="connsiteX19" fmla="*/ 3339971 w 6552728"/>
              <a:gd name="connsiteY19" fmla="*/ 576064 h 576064"/>
              <a:gd name="connsiteX20" fmla="*/ 2576687 w 6552728"/>
              <a:gd name="connsiteY20" fmla="*/ 576064 h 576064"/>
              <a:gd name="connsiteX21" fmla="*/ 2067831 w 6552728"/>
              <a:gd name="connsiteY21" fmla="*/ 576064 h 576064"/>
              <a:gd name="connsiteX22" fmla="*/ 1622581 w 6552728"/>
              <a:gd name="connsiteY22" fmla="*/ 576064 h 576064"/>
              <a:gd name="connsiteX23" fmla="*/ 1177332 w 6552728"/>
              <a:gd name="connsiteY23" fmla="*/ 576064 h 576064"/>
              <a:gd name="connsiteX24" fmla="*/ 96013 w 6552728"/>
              <a:gd name="connsiteY24" fmla="*/ 576064 h 576064"/>
              <a:gd name="connsiteX25" fmla="*/ 0 w 6552728"/>
              <a:gd name="connsiteY25" fmla="*/ 480051 h 576064"/>
              <a:gd name="connsiteX26" fmla="*/ 0 w 6552728"/>
              <a:gd name="connsiteY26" fmla="*/ 96013 h 57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552728" h="576064" extrusionOk="0">
                <a:moveTo>
                  <a:pt x="0" y="96013"/>
                </a:moveTo>
                <a:cubicBezTo>
                  <a:pt x="5269" y="39516"/>
                  <a:pt x="42058" y="-5173"/>
                  <a:pt x="96013" y="0"/>
                </a:cubicBezTo>
                <a:cubicBezTo>
                  <a:pt x="256995" y="-26303"/>
                  <a:pt x="691542" y="-26543"/>
                  <a:pt x="859297" y="0"/>
                </a:cubicBezTo>
                <a:cubicBezTo>
                  <a:pt x="1027052" y="26543"/>
                  <a:pt x="1311651" y="-33086"/>
                  <a:pt x="1558974" y="0"/>
                </a:cubicBezTo>
                <a:cubicBezTo>
                  <a:pt x="1806297" y="33086"/>
                  <a:pt x="2048179" y="-12048"/>
                  <a:pt x="2195045" y="0"/>
                </a:cubicBezTo>
                <a:cubicBezTo>
                  <a:pt x="2341911" y="12048"/>
                  <a:pt x="2544978" y="-2047"/>
                  <a:pt x="2767508" y="0"/>
                </a:cubicBezTo>
                <a:cubicBezTo>
                  <a:pt x="2990038" y="2047"/>
                  <a:pt x="3285303" y="3101"/>
                  <a:pt x="3530792" y="0"/>
                </a:cubicBezTo>
                <a:cubicBezTo>
                  <a:pt x="3776281" y="-3101"/>
                  <a:pt x="3884971" y="4511"/>
                  <a:pt x="4039648" y="0"/>
                </a:cubicBezTo>
                <a:cubicBezTo>
                  <a:pt x="4194325" y="-4511"/>
                  <a:pt x="4379423" y="18066"/>
                  <a:pt x="4675718" y="0"/>
                </a:cubicBezTo>
                <a:cubicBezTo>
                  <a:pt x="4972013" y="-18066"/>
                  <a:pt x="5009728" y="10034"/>
                  <a:pt x="5120968" y="0"/>
                </a:cubicBezTo>
                <a:cubicBezTo>
                  <a:pt x="5232208" y="-10034"/>
                  <a:pt x="5589823" y="-6055"/>
                  <a:pt x="5820645" y="0"/>
                </a:cubicBezTo>
                <a:cubicBezTo>
                  <a:pt x="6051467" y="6055"/>
                  <a:pt x="6267806" y="-19389"/>
                  <a:pt x="6456715" y="0"/>
                </a:cubicBezTo>
                <a:cubicBezTo>
                  <a:pt x="6509626" y="2495"/>
                  <a:pt x="6554012" y="42627"/>
                  <a:pt x="6552728" y="96013"/>
                </a:cubicBezTo>
                <a:cubicBezTo>
                  <a:pt x="6544876" y="212702"/>
                  <a:pt x="6546653" y="355400"/>
                  <a:pt x="6552728" y="480051"/>
                </a:cubicBezTo>
                <a:cubicBezTo>
                  <a:pt x="6543207" y="535204"/>
                  <a:pt x="6507082" y="581945"/>
                  <a:pt x="6456715" y="576064"/>
                </a:cubicBezTo>
                <a:cubicBezTo>
                  <a:pt x="6110828" y="547473"/>
                  <a:pt x="5951473" y="581013"/>
                  <a:pt x="5693431" y="576064"/>
                </a:cubicBezTo>
                <a:cubicBezTo>
                  <a:pt x="5435389" y="571115"/>
                  <a:pt x="5358508" y="553900"/>
                  <a:pt x="5057361" y="576064"/>
                </a:cubicBezTo>
                <a:cubicBezTo>
                  <a:pt x="4756214" y="598229"/>
                  <a:pt x="4723573" y="595051"/>
                  <a:pt x="4484897" y="576064"/>
                </a:cubicBezTo>
                <a:cubicBezTo>
                  <a:pt x="4246221" y="557077"/>
                  <a:pt x="4004239" y="606714"/>
                  <a:pt x="3848827" y="576064"/>
                </a:cubicBezTo>
                <a:cubicBezTo>
                  <a:pt x="3693415" y="545415"/>
                  <a:pt x="3445004" y="559491"/>
                  <a:pt x="3339971" y="576064"/>
                </a:cubicBezTo>
                <a:cubicBezTo>
                  <a:pt x="3234938" y="592637"/>
                  <a:pt x="2733048" y="587703"/>
                  <a:pt x="2576687" y="576064"/>
                </a:cubicBezTo>
                <a:cubicBezTo>
                  <a:pt x="2420326" y="564425"/>
                  <a:pt x="2254671" y="579089"/>
                  <a:pt x="2067831" y="576064"/>
                </a:cubicBezTo>
                <a:cubicBezTo>
                  <a:pt x="1880991" y="573039"/>
                  <a:pt x="1744065" y="554587"/>
                  <a:pt x="1622581" y="576064"/>
                </a:cubicBezTo>
                <a:cubicBezTo>
                  <a:pt x="1501097" y="597542"/>
                  <a:pt x="1287585" y="570299"/>
                  <a:pt x="1177332" y="576064"/>
                </a:cubicBezTo>
                <a:cubicBezTo>
                  <a:pt x="1067079" y="581829"/>
                  <a:pt x="527856" y="571948"/>
                  <a:pt x="96013" y="576064"/>
                </a:cubicBezTo>
                <a:cubicBezTo>
                  <a:pt x="44450" y="586312"/>
                  <a:pt x="-2710" y="530788"/>
                  <a:pt x="0" y="480051"/>
                </a:cubicBezTo>
                <a:cubicBezTo>
                  <a:pt x="16235" y="306272"/>
                  <a:pt x="-18863" y="217665"/>
                  <a:pt x="0" y="96013"/>
                </a:cubicBezTo>
                <a:close/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12824020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9023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39" y="548680"/>
            <a:ext cx="10889769" cy="590465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rgbClr val="00B0F0"/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Stratégie d’administration CPS 2023 centrée sur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8003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3" y="251751"/>
            <a:ext cx="11376163" cy="5403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1"/>
            <a:r>
              <a:rPr lang="fr-FR" sz="3200" b="1" dirty="0">
                <a:solidFill>
                  <a:schemeClr val="tx1"/>
                </a:solidFill>
                <a:latin typeface="Aptos" panose="020B0004020202020204" pitchFamily="34" charset="0"/>
              </a:rPr>
              <a:t>Leçons apprises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94412-84D3-E9B5-E533-F4E28F03E9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0013" y="908721"/>
            <a:ext cx="11538635" cy="5184576"/>
          </a:xfrm>
        </p:spPr>
        <p:txBody>
          <a:bodyPr vert="horz" lIns="91440" tIns="45720" rIns="91440" bIns="45720" numCol="2" rtlCol="0">
            <a:normAutofit/>
          </a:bodyPr>
          <a:lstStyle/>
          <a:p>
            <a:pPr marL="457200" lvl="1" indent="-457200"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L’utilisation des RC/ACSQ a permis d’optimiser les coûts de MEO des activités communautaires dont la CPS ;</a:t>
            </a:r>
          </a:p>
          <a:p>
            <a:pPr marL="457200" lvl="1" indent="-457200"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Cette approche basée sur les RC/ASCQ a permis une meilleure couverture des cibles pour les différents passages;</a:t>
            </a:r>
          </a:p>
          <a:p>
            <a:pPr marL="457200" lvl="1" indent="-457200"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  <a:latin typeface="Aptos" panose="020B0004020202020204" pitchFamily="34" charset="0"/>
              </a:rPr>
              <a:t>Adhésion totale des parents dans les communes d’application de la santé communautaire;</a:t>
            </a:r>
            <a:endParaRPr lang="fr-FR" sz="2600" dirty="0">
              <a:solidFill>
                <a:schemeClr val="accent5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Le non-paiement des salaires des RC a eu un impact négatif sur la couverture au quatrième passage;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Insuffisance de communication sur le paquet  d’activités des RC intégrant les campagnes dont la CPS; 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r>
              <a:rPr lang="fr-FR" sz="2400" dirty="0">
                <a:solidFill>
                  <a:schemeClr val="accent2">
                    <a:lumMod val="75000"/>
                  </a:schemeClr>
                </a:solidFill>
                <a:latin typeface="Aptos" panose="020B0004020202020204" pitchFamily="34" charset="0"/>
              </a:rPr>
              <a:t>Revendication par les RC de complément de motivation pour la réalisation des activités de la CPS.</a:t>
            </a: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endParaRPr lang="fr-FR" sz="24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endParaRPr lang="fr-FR" sz="24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endParaRPr lang="fr-FR" sz="24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914400" lvl="2" indent="-4572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</a:pPr>
            <a:endParaRPr lang="fr-FR" sz="2400" dirty="0">
              <a:solidFill>
                <a:schemeClr val="accent2">
                  <a:lumMod val="75000"/>
                </a:schemeClr>
              </a:solidFill>
              <a:latin typeface="Aptos" panose="020B0004020202020204" pitchFamily="34" charset="0"/>
            </a:endParaRPr>
          </a:p>
          <a:p>
            <a:pPr marL="457200" lvl="2" indent="0">
              <a:spcBef>
                <a:spcPts val="1000"/>
              </a:spcBef>
              <a:spcAft>
                <a:spcPts val="600"/>
              </a:spcAft>
              <a:buNone/>
            </a:pPr>
            <a:endParaRPr lang="fr-F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06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892D-7086-4F9D-9202-100739392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006278"/>
            <a:ext cx="10515600" cy="8454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Merci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53F1AA-E5AC-C502-A347-0E120A81D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FAF23E2-B1FE-7701-6B9F-F0FC3C41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REUNION ANNUELLE CPS 2024 BENIN</a:t>
            </a:r>
            <a:endParaRPr lang="en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2D580C-653F-7FA2-B81B-0555AD947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2C408-AC2E-1847-B189-64FD01E6733F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74508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1" y="16119"/>
            <a:ext cx="12191999" cy="640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spcBef>
                <a:spcPts val="600"/>
              </a:spcBef>
              <a:spcAft>
                <a:spcPts val="600"/>
              </a:spcAft>
            </a:pPr>
            <a:r>
              <a:rPr lang="fr-FR" sz="3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+mj-ea"/>
                <a:cs typeface="+mj-cs"/>
                <a:sym typeface="Calibri"/>
              </a:rPr>
              <a:t>Rappel: Chronologie de Mise en œuvre de la CPS au Bénin de 2019 à 2023</a:t>
            </a:r>
            <a:endParaRPr lang="en-US" sz="3000" b="1" dirty="0">
              <a:solidFill>
                <a:schemeClr val="bg1"/>
              </a:solidFill>
              <a:latin typeface="Bahnschrift Light Condensed" panose="020B0502040204020203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5D872C7-5D9B-4B69-87F7-920D50E53ECD}"/>
              </a:ext>
            </a:extLst>
          </p:cNvPr>
          <p:cNvSpPr txBox="1">
            <a:spLocks/>
          </p:cNvSpPr>
          <p:nvPr/>
        </p:nvSpPr>
        <p:spPr>
          <a:xfrm>
            <a:off x="9377685" y="64934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000" smtClean="0">
                <a:solidFill>
                  <a:srgbClr val="003E78"/>
                </a:solidFill>
                <a:latin typeface="Calibri" panose="020F0502020204030204" pitchFamily="34" charset="0"/>
              </a:rPr>
              <a:pPr algn="r">
                <a:defRPr/>
              </a:pPr>
              <a:t>3</a:t>
            </a:fld>
            <a:endParaRPr lang="en-US" sz="1000">
              <a:solidFill>
                <a:srgbClr val="003E78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4E631A-B239-4CA9-B07F-2607F1A7EB5E}"/>
              </a:ext>
            </a:extLst>
          </p:cNvPr>
          <p:cNvCxnSpPr>
            <a:cxnSpLocks/>
          </p:cNvCxnSpPr>
          <p:nvPr/>
        </p:nvCxnSpPr>
        <p:spPr>
          <a:xfrm>
            <a:off x="24000" y="6520243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27BEF4-0616-48E4-999D-2E435F09104F}"/>
              </a:ext>
            </a:extLst>
          </p:cNvPr>
          <p:cNvCxnSpPr>
            <a:cxnSpLocks/>
          </p:cNvCxnSpPr>
          <p:nvPr/>
        </p:nvCxnSpPr>
        <p:spPr>
          <a:xfrm>
            <a:off x="0" y="735167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459061" y="3540931"/>
            <a:ext cx="888508" cy="0"/>
          </a:xfrm>
          <a:prstGeom prst="line">
            <a:avLst/>
          </a:prstGeom>
          <a:ln w="15875"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358380" y="3360023"/>
            <a:ext cx="355403" cy="360000"/>
            <a:chOff x="1449973" y="3486931"/>
            <a:chExt cx="355403" cy="360000"/>
          </a:xfrm>
        </p:grpSpPr>
        <p:sp>
          <p:nvSpPr>
            <p:cNvPr id="37" name="Organigramme : Connecteur 36"/>
            <p:cNvSpPr>
              <a:spLocks noChangeAspect="1"/>
            </p:cNvSpPr>
            <p:nvPr/>
          </p:nvSpPr>
          <p:spPr>
            <a:xfrm>
              <a:off x="1449973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rganigramme : Connecteur 37"/>
            <p:cNvSpPr>
              <a:spLocks noChangeAspect="1"/>
            </p:cNvSpPr>
            <p:nvPr/>
          </p:nvSpPr>
          <p:spPr>
            <a:xfrm>
              <a:off x="1494432" y="3550275"/>
              <a:ext cx="248782" cy="252000"/>
            </a:xfrm>
            <a:prstGeom prst="flowChartConnector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2" name="Connecteur droit 41"/>
          <p:cNvCxnSpPr/>
          <p:nvPr/>
        </p:nvCxnSpPr>
        <p:spPr>
          <a:xfrm>
            <a:off x="1713783" y="3549367"/>
            <a:ext cx="2116145" cy="0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3174856" y="3126565"/>
            <a:ext cx="1651532" cy="3159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 2019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 flipH="1" flipV="1">
            <a:off x="3989474" y="2126654"/>
            <a:ext cx="6194" cy="997034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3309838" y="1643389"/>
            <a:ext cx="1508567" cy="3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4 ZS Eligibles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3832144" y="3374430"/>
            <a:ext cx="355403" cy="360000"/>
            <a:chOff x="3907319" y="3486931"/>
            <a:chExt cx="355403" cy="360000"/>
          </a:xfrm>
        </p:grpSpPr>
        <p:sp>
          <p:nvSpPr>
            <p:cNvPr id="52" name="Organigramme : Connecteur 51"/>
            <p:cNvSpPr>
              <a:spLocks noChangeAspect="1"/>
            </p:cNvSpPr>
            <p:nvPr/>
          </p:nvSpPr>
          <p:spPr>
            <a:xfrm>
              <a:off x="3907319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rganigramme : Connecteur 52"/>
            <p:cNvSpPr>
              <a:spLocks noChangeAspect="1"/>
            </p:cNvSpPr>
            <p:nvPr/>
          </p:nvSpPr>
          <p:spPr>
            <a:xfrm>
              <a:off x="3960630" y="3540931"/>
              <a:ext cx="248782" cy="252000"/>
            </a:xfrm>
            <a:prstGeom prst="flowChartConnector">
              <a:avLst/>
            </a:pr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Connecteur droit 57"/>
          <p:cNvCxnSpPr/>
          <p:nvPr/>
        </p:nvCxnSpPr>
        <p:spPr>
          <a:xfrm>
            <a:off x="4183570" y="3555973"/>
            <a:ext cx="1650478" cy="4000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271753" y="3826620"/>
            <a:ext cx="1499758" cy="23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2020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70" name="Connecteur droit 69"/>
          <p:cNvCxnSpPr/>
          <p:nvPr/>
        </p:nvCxnSpPr>
        <p:spPr>
          <a:xfrm flipV="1">
            <a:off x="6172976" y="3564671"/>
            <a:ext cx="1515448" cy="1737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V="1">
            <a:off x="8033607" y="3555973"/>
            <a:ext cx="1959159" cy="8698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9979919" y="3340894"/>
            <a:ext cx="355403" cy="360000"/>
            <a:chOff x="8848352" y="3486931"/>
            <a:chExt cx="355403" cy="360000"/>
          </a:xfrm>
        </p:grpSpPr>
        <p:sp>
          <p:nvSpPr>
            <p:cNvPr id="77" name="Organigramme : Connecteur 76"/>
            <p:cNvSpPr>
              <a:spLocks noChangeAspect="1"/>
            </p:cNvSpPr>
            <p:nvPr/>
          </p:nvSpPr>
          <p:spPr>
            <a:xfrm>
              <a:off x="8848352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rganigramme : Connecteur 77"/>
            <p:cNvSpPr>
              <a:spLocks noChangeAspect="1"/>
            </p:cNvSpPr>
            <p:nvPr/>
          </p:nvSpPr>
          <p:spPr>
            <a:xfrm>
              <a:off x="8901662" y="3540931"/>
              <a:ext cx="248782" cy="252000"/>
            </a:xfrm>
            <a:prstGeom prst="flowChartConnector">
              <a:avLst/>
            </a:prstGeom>
            <a:solidFill>
              <a:srgbClr val="C0000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10675599" y="1313773"/>
            <a:ext cx="1445286" cy="8652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5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2023: Choix 5 Départements et 5 cycles</a:t>
            </a:r>
            <a:endParaRPr lang="en-US" sz="15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01" name="Speech Bubble: Rectangle with Corners Rounded 22">
            <a:extLst>
              <a:ext uri="{FF2B5EF4-FFF2-40B4-BE49-F238E27FC236}">
                <a16:creationId xmlns:a16="http://schemas.microsoft.com/office/drawing/2014/main" id="{A1016025-757B-CCC1-073B-BD044280069F}"/>
              </a:ext>
            </a:extLst>
          </p:cNvPr>
          <p:cNvSpPr/>
          <p:nvPr/>
        </p:nvSpPr>
        <p:spPr bwMode="auto">
          <a:xfrm>
            <a:off x="9145789" y="2531262"/>
            <a:ext cx="1649597" cy="553770"/>
          </a:xfrm>
          <a:prstGeom prst="wedgeRoundRectCallout">
            <a:avLst>
              <a:gd name="adj1" fmla="val 11221"/>
              <a:gd name="adj2" fmla="val 9706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MAJ Directives CPS OMS 2023</a:t>
            </a:r>
          </a:p>
        </p:txBody>
      </p:sp>
      <p:sp>
        <p:nvSpPr>
          <p:cNvPr id="102" name="Speech Bubble: Rectangle with Corners Rounded 22">
            <a:extLst>
              <a:ext uri="{FF2B5EF4-FFF2-40B4-BE49-F238E27FC236}">
                <a16:creationId xmlns:a16="http://schemas.microsoft.com/office/drawing/2014/main" id="{A1016025-757B-CCC1-073B-BD044280069F}"/>
              </a:ext>
            </a:extLst>
          </p:cNvPr>
          <p:cNvSpPr/>
          <p:nvPr/>
        </p:nvSpPr>
        <p:spPr bwMode="auto">
          <a:xfrm>
            <a:off x="9254454" y="3894950"/>
            <a:ext cx="1649597" cy="553770"/>
          </a:xfrm>
          <a:prstGeom prst="wedgeRoundRectCallout">
            <a:avLst>
              <a:gd name="adj1" fmla="val -3442"/>
              <a:gd name="adj2" fmla="val -916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Stratification des interventions</a:t>
            </a:r>
          </a:p>
        </p:txBody>
      </p:sp>
      <p:sp>
        <p:nvSpPr>
          <p:cNvPr id="103" name="Speech Bubble: Rectangle with Corners Rounded 22">
            <a:extLst>
              <a:ext uri="{FF2B5EF4-FFF2-40B4-BE49-F238E27FC236}">
                <a16:creationId xmlns:a16="http://schemas.microsoft.com/office/drawing/2014/main" id="{A1016025-757B-CCC1-073B-BD044280069F}"/>
              </a:ext>
            </a:extLst>
          </p:cNvPr>
          <p:cNvSpPr/>
          <p:nvPr/>
        </p:nvSpPr>
        <p:spPr bwMode="auto">
          <a:xfrm>
            <a:off x="3267315" y="3940790"/>
            <a:ext cx="1649597" cy="587822"/>
          </a:xfrm>
          <a:prstGeom prst="wedgeRoundRectCallout">
            <a:avLst>
              <a:gd name="adj1" fmla="val -12802"/>
              <a:gd name="adj2" fmla="val -9129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MEO dans 2 ZS MK&amp;TMC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104" name="Speech Bubble: Rectangle with Corners Rounded 22">
            <a:extLst>
              <a:ext uri="{FF2B5EF4-FFF2-40B4-BE49-F238E27FC236}">
                <a16:creationId xmlns:a16="http://schemas.microsoft.com/office/drawing/2014/main" id="{A1016025-757B-CCC1-073B-BD044280069F}"/>
              </a:ext>
            </a:extLst>
          </p:cNvPr>
          <p:cNvSpPr/>
          <p:nvPr/>
        </p:nvSpPr>
        <p:spPr bwMode="auto">
          <a:xfrm>
            <a:off x="5085465" y="2319964"/>
            <a:ext cx="1649597" cy="775107"/>
          </a:xfrm>
          <a:prstGeom prst="wedgeRoundRectCallout">
            <a:avLst>
              <a:gd name="adj1" fmla="val 5942"/>
              <a:gd name="adj2" fmla="val 8810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MEO dans 4 ZS TMC, MK, KGS&amp;BNK</a:t>
            </a:r>
          </a:p>
        </p:txBody>
      </p:sp>
      <p:sp>
        <p:nvSpPr>
          <p:cNvPr id="105" name="Speech Bubble: Rectangle with Corners Rounded 22">
            <a:extLst>
              <a:ext uri="{FF2B5EF4-FFF2-40B4-BE49-F238E27FC236}">
                <a16:creationId xmlns:a16="http://schemas.microsoft.com/office/drawing/2014/main" id="{A1016025-757B-CCC1-073B-BD044280069F}"/>
              </a:ext>
            </a:extLst>
          </p:cNvPr>
          <p:cNvSpPr/>
          <p:nvPr/>
        </p:nvSpPr>
        <p:spPr bwMode="auto">
          <a:xfrm>
            <a:off x="7027296" y="3885115"/>
            <a:ext cx="1653493" cy="587822"/>
          </a:xfrm>
          <a:prstGeom prst="wedgeRoundRectCallout">
            <a:avLst>
              <a:gd name="adj1" fmla="val -7766"/>
              <a:gd name="adj2" fmla="val -824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MEO dans Atacora &amp; Alibori</a:t>
            </a:r>
          </a:p>
        </p:txBody>
      </p:sp>
      <p:cxnSp>
        <p:nvCxnSpPr>
          <p:cNvPr id="106" name="Connecteur droit 105"/>
          <p:cNvCxnSpPr/>
          <p:nvPr/>
        </p:nvCxnSpPr>
        <p:spPr>
          <a:xfrm flipV="1">
            <a:off x="10320219" y="3540023"/>
            <a:ext cx="991102" cy="2703"/>
          </a:xfrm>
          <a:prstGeom prst="line">
            <a:avLst/>
          </a:prstGeom>
          <a:ln w="25400" cmpd="thickThin"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Imag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81" y="880736"/>
            <a:ext cx="1410229" cy="1757669"/>
          </a:xfrm>
          <a:prstGeom prst="rect">
            <a:avLst/>
          </a:prstGeom>
        </p:spPr>
      </p:pic>
      <p:sp>
        <p:nvSpPr>
          <p:cNvPr id="111" name="Speech Bubble: Rectangle with Corners Rounded 22">
            <a:extLst>
              <a:ext uri="{FF2B5EF4-FFF2-40B4-BE49-F238E27FC236}">
                <a16:creationId xmlns:a16="http://schemas.microsoft.com/office/drawing/2014/main" id="{A1016025-757B-CCC1-073B-BD044280069F}"/>
              </a:ext>
            </a:extLst>
          </p:cNvPr>
          <p:cNvSpPr/>
          <p:nvPr/>
        </p:nvSpPr>
        <p:spPr bwMode="auto">
          <a:xfrm>
            <a:off x="679244" y="2638406"/>
            <a:ext cx="1649597" cy="553770"/>
          </a:xfrm>
          <a:prstGeom prst="wedgeRoundRectCallout">
            <a:avLst>
              <a:gd name="adj1" fmla="val 6130"/>
              <a:gd name="adj2" fmla="val 8358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9440" tIns="49721" rIns="99440" bIns="49721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Directives CPS OMS 2013</a:t>
            </a:r>
          </a:p>
        </p:txBody>
      </p:sp>
      <p:grpSp>
        <p:nvGrpSpPr>
          <p:cNvPr id="112" name="Groupe 111"/>
          <p:cNvGrpSpPr/>
          <p:nvPr/>
        </p:nvGrpSpPr>
        <p:grpSpPr>
          <a:xfrm>
            <a:off x="5825641" y="3384671"/>
            <a:ext cx="355403" cy="360000"/>
            <a:chOff x="3907319" y="3486931"/>
            <a:chExt cx="355403" cy="360000"/>
          </a:xfrm>
        </p:grpSpPr>
        <p:sp>
          <p:nvSpPr>
            <p:cNvPr id="113" name="Organigramme : Connecteur 112"/>
            <p:cNvSpPr>
              <a:spLocks noChangeAspect="1"/>
            </p:cNvSpPr>
            <p:nvPr/>
          </p:nvSpPr>
          <p:spPr>
            <a:xfrm>
              <a:off x="3907319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rganigramme : Connecteur 113"/>
            <p:cNvSpPr>
              <a:spLocks noChangeAspect="1"/>
            </p:cNvSpPr>
            <p:nvPr/>
          </p:nvSpPr>
          <p:spPr>
            <a:xfrm>
              <a:off x="3960630" y="3540931"/>
              <a:ext cx="248782" cy="252000"/>
            </a:xfrm>
            <a:prstGeom prst="flowChartConnector">
              <a:avLst/>
            </a:pr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7678457" y="3391173"/>
            <a:ext cx="355403" cy="360000"/>
            <a:chOff x="3907319" y="3486931"/>
            <a:chExt cx="355403" cy="360000"/>
          </a:xfrm>
        </p:grpSpPr>
        <p:sp>
          <p:nvSpPr>
            <p:cNvPr id="116" name="Organigramme : Connecteur 115"/>
            <p:cNvSpPr>
              <a:spLocks noChangeAspect="1"/>
            </p:cNvSpPr>
            <p:nvPr/>
          </p:nvSpPr>
          <p:spPr>
            <a:xfrm>
              <a:off x="3907319" y="3486931"/>
              <a:ext cx="355403" cy="360000"/>
            </a:xfrm>
            <a:prstGeom prst="flowChartConnector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rganigramme : Connecteur 116"/>
            <p:cNvSpPr>
              <a:spLocks noChangeAspect="1"/>
            </p:cNvSpPr>
            <p:nvPr/>
          </p:nvSpPr>
          <p:spPr>
            <a:xfrm>
              <a:off x="3960630" y="3540931"/>
              <a:ext cx="248782" cy="252000"/>
            </a:xfrm>
            <a:prstGeom prst="flowChartConnector">
              <a:avLst/>
            </a:prstGeom>
            <a:solidFill>
              <a:schemeClr val="accent4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7117058" y="3090947"/>
            <a:ext cx="1499758" cy="23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itannic Bold" panose="020B0903060703020204" pitchFamily="34" charset="0"/>
              </a:rPr>
              <a:t>2021 à 2023</a:t>
            </a:r>
            <a:endParaRPr lang="en-US" sz="1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itannic Bold" panose="020B0903060703020204" pitchFamily="34" charset="0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H="1" flipV="1">
            <a:off x="7750212" y="2093913"/>
            <a:ext cx="6194" cy="997034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6995928" y="1628014"/>
            <a:ext cx="1508567" cy="3827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600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Choix du Pays</a:t>
            </a:r>
          </a:p>
        </p:txBody>
      </p:sp>
      <p:cxnSp>
        <p:nvCxnSpPr>
          <p:cNvPr id="127" name="Connecteur droit 126"/>
          <p:cNvCxnSpPr/>
          <p:nvPr/>
        </p:nvCxnSpPr>
        <p:spPr>
          <a:xfrm flipH="1" flipV="1">
            <a:off x="11308290" y="2153359"/>
            <a:ext cx="6194" cy="997034"/>
          </a:xfrm>
          <a:prstGeom prst="line">
            <a:avLst/>
          </a:prstGeom>
          <a:ln w="12700">
            <a:solidFill>
              <a:schemeClr val="tx1"/>
            </a:solidFill>
            <a:headEnd w="lg" len="lg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8" name="Imag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454" y="887474"/>
            <a:ext cx="1405646" cy="1636445"/>
          </a:xfrm>
          <a:prstGeom prst="rect">
            <a:avLst/>
          </a:prstGeom>
        </p:spPr>
      </p:pic>
      <p:cxnSp>
        <p:nvCxnSpPr>
          <p:cNvPr id="129" name="Connecteur droit 128"/>
          <p:cNvCxnSpPr/>
          <p:nvPr/>
        </p:nvCxnSpPr>
        <p:spPr>
          <a:xfrm flipV="1">
            <a:off x="10301564" y="3152242"/>
            <a:ext cx="1028419" cy="260896"/>
          </a:xfrm>
          <a:prstGeom prst="line">
            <a:avLst/>
          </a:prstGeom>
          <a:ln w="15875">
            <a:head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Image 1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7685" y="4456482"/>
            <a:ext cx="1417701" cy="16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59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1" y="16119"/>
            <a:ext cx="12191999" cy="64069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>
              <a:spcBef>
                <a:spcPts val="600"/>
              </a:spcBef>
              <a:spcAft>
                <a:spcPts val="600"/>
              </a:spcAft>
            </a:pPr>
            <a:r>
              <a:rPr lang="fr-FR" sz="3000" b="1" dirty="0">
                <a:solidFill>
                  <a:schemeClr val="bg1"/>
                </a:solidFill>
                <a:latin typeface="Bahnschrift Light Condensed" panose="020B0502040204020203" pitchFamily="34" charset="0"/>
                <a:sym typeface="Calibri"/>
              </a:rPr>
              <a:t>Rappel: </a:t>
            </a:r>
            <a:r>
              <a:rPr lang="fr-FR" sz="3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+mj-ea"/>
                <a:cs typeface="+mj-cs"/>
                <a:sym typeface="Calibri"/>
              </a:rPr>
              <a:t>Choix ZS éligibles sur base critères Directives CPS OMS 2013</a:t>
            </a:r>
            <a:endParaRPr lang="en-US" sz="3000" b="1" dirty="0">
              <a:solidFill>
                <a:schemeClr val="bg1"/>
              </a:solidFill>
              <a:latin typeface="Bahnschrift Light Condensed" panose="020B0502040204020203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5D872C7-5D9B-4B69-87F7-920D50E53ECD}"/>
              </a:ext>
            </a:extLst>
          </p:cNvPr>
          <p:cNvSpPr txBox="1">
            <a:spLocks/>
          </p:cNvSpPr>
          <p:nvPr/>
        </p:nvSpPr>
        <p:spPr>
          <a:xfrm>
            <a:off x="9377685" y="64934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000" smtClean="0">
                <a:solidFill>
                  <a:srgbClr val="003E78"/>
                </a:solidFill>
                <a:latin typeface="Calibri" panose="020F0502020204030204" pitchFamily="34" charset="0"/>
              </a:rPr>
              <a:pPr algn="r">
                <a:defRPr/>
              </a:pPr>
              <a:t>4</a:t>
            </a:fld>
            <a:endParaRPr lang="en-US" sz="1000">
              <a:solidFill>
                <a:srgbClr val="003E78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4E631A-B239-4CA9-B07F-2607F1A7EB5E}"/>
              </a:ext>
            </a:extLst>
          </p:cNvPr>
          <p:cNvCxnSpPr>
            <a:cxnSpLocks/>
          </p:cNvCxnSpPr>
          <p:nvPr/>
        </p:nvCxnSpPr>
        <p:spPr>
          <a:xfrm>
            <a:off x="24000" y="6725525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27BEF4-0616-48E4-999D-2E435F09104F}"/>
              </a:ext>
            </a:extLst>
          </p:cNvPr>
          <p:cNvCxnSpPr>
            <a:cxnSpLocks/>
          </p:cNvCxnSpPr>
          <p:nvPr/>
        </p:nvCxnSpPr>
        <p:spPr>
          <a:xfrm>
            <a:off x="0" y="735167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5">
            <a:extLst>
              <a:ext uri="{FF2B5EF4-FFF2-40B4-BE49-F238E27FC236}">
                <a16:creationId xmlns:a16="http://schemas.microsoft.com/office/drawing/2014/main" id="{FEF36ABE-AFCC-48E3-80D7-FE950D733F82}"/>
              </a:ext>
            </a:extLst>
          </p:cNvPr>
          <p:cNvCxnSpPr>
            <a:cxnSpLocks/>
          </p:cNvCxnSpPr>
          <p:nvPr/>
        </p:nvCxnSpPr>
        <p:spPr>
          <a:xfrm>
            <a:off x="1369420" y="1150428"/>
            <a:ext cx="3985898" cy="4401"/>
          </a:xfrm>
          <a:prstGeom prst="line">
            <a:avLst/>
          </a:prstGeom>
          <a:ln>
            <a:solidFill>
              <a:srgbClr val="2357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Image 50">
            <a:extLst>
              <a:ext uri="{FF2B5EF4-FFF2-40B4-BE49-F238E27FC236}">
                <a16:creationId xmlns:a16="http://schemas.microsoft.com/office/drawing/2014/main" id="{7A744605-B2C1-4045-A82D-32C0ED6DF98A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55" y="4209096"/>
            <a:ext cx="2311806" cy="2037168"/>
          </a:xfrm>
          <a:prstGeom prst="rect">
            <a:avLst/>
          </a:prstGeom>
        </p:spPr>
      </p:pic>
      <p:grpSp>
        <p:nvGrpSpPr>
          <p:cNvPr id="54" name="Groupe 53"/>
          <p:cNvGrpSpPr/>
          <p:nvPr/>
        </p:nvGrpSpPr>
        <p:grpSpPr>
          <a:xfrm>
            <a:off x="8673632" y="4118716"/>
            <a:ext cx="1431962" cy="2516313"/>
            <a:chOff x="0" y="1"/>
            <a:chExt cx="2842260" cy="5485801"/>
          </a:xfrm>
        </p:grpSpPr>
        <p:grpSp>
          <p:nvGrpSpPr>
            <p:cNvPr id="55" name="Groupe 54"/>
            <p:cNvGrpSpPr/>
            <p:nvPr/>
          </p:nvGrpSpPr>
          <p:grpSpPr>
            <a:xfrm>
              <a:off x="0" y="1"/>
              <a:ext cx="2842260" cy="5485801"/>
              <a:chOff x="0" y="0"/>
              <a:chExt cx="3071446" cy="5971149"/>
            </a:xfrm>
            <a:solidFill>
              <a:sysClr val="window" lastClr="FFFFFF"/>
            </a:solidFill>
          </p:grpSpPr>
          <p:sp>
            <p:nvSpPr>
              <p:cNvPr id="62" name="ZS: COTONOU"/>
              <p:cNvSpPr>
                <a:spLocks/>
              </p:cNvSpPr>
              <p:nvPr/>
            </p:nvSpPr>
            <p:spPr bwMode="auto">
              <a:xfrm>
                <a:off x="1576693" y="5821925"/>
                <a:ext cx="127743" cy="56790"/>
              </a:xfrm>
              <a:custGeom>
                <a:avLst/>
                <a:gdLst>
                  <a:gd name="T0" fmla="*/ 115824 w 40"/>
                  <a:gd name="T1" fmla="*/ 17780 h 15"/>
                  <a:gd name="T2" fmla="*/ 144780 w 40"/>
                  <a:gd name="T3" fmla="*/ 28448 h 15"/>
                  <a:gd name="T4" fmla="*/ 144780 w 40"/>
                  <a:gd name="T5" fmla="*/ 35560 h 15"/>
                  <a:gd name="T6" fmla="*/ 141161 w 40"/>
                  <a:gd name="T7" fmla="*/ 35560 h 15"/>
                  <a:gd name="T8" fmla="*/ 141161 w 40"/>
                  <a:gd name="T9" fmla="*/ 35560 h 15"/>
                  <a:gd name="T10" fmla="*/ 133922 w 40"/>
                  <a:gd name="T11" fmla="*/ 35560 h 15"/>
                  <a:gd name="T12" fmla="*/ 133922 w 40"/>
                  <a:gd name="T13" fmla="*/ 35560 h 15"/>
                  <a:gd name="T14" fmla="*/ 133922 w 40"/>
                  <a:gd name="T15" fmla="*/ 35560 h 15"/>
                  <a:gd name="T16" fmla="*/ 126683 w 40"/>
                  <a:gd name="T17" fmla="*/ 35560 h 15"/>
                  <a:gd name="T18" fmla="*/ 119444 w 40"/>
                  <a:gd name="T19" fmla="*/ 39116 h 15"/>
                  <a:gd name="T20" fmla="*/ 115824 w 40"/>
                  <a:gd name="T21" fmla="*/ 39116 h 15"/>
                  <a:gd name="T22" fmla="*/ 115824 w 40"/>
                  <a:gd name="T23" fmla="*/ 39116 h 15"/>
                  <a:gd name="T24" fmla="*/ 115824 w 40"/>
                  <a:gd name="T25" fmla="*/ 39116 h 15"/>
                  <a:gd name="T26" fmla="*/ 115824 w 40"/>
                  <a:gd name="T27" fmla="*/ 39116 h 15"/>
                  <a:gd name="T28" fmla="*/ 112205 w 40"/>
                  <a:gd name="T29" fmla="*/ 39116 h 15"/>
                  <a:gd name="T30" fmla="*/ 101346 w 40"/>
                  <a:gd name="T31" fmla="*/ 39116 h 15"/>
                  <a:gd name="T32" fmla="*/ 97727 w 40"/>
                  <a:gd name="T33" fmla="*/ 39116 h 15"/>
                  <a:gd name="T34" fmla="*/ 97727 w 40"/>
                  <a:gd name="T35" fmla="*/ 46228 h 15"/>
                  <a:gd name="T36" fmla="*/ 97727 w 40"/>
                  <a:gd name="T37" fmla="*/ 46228 h 15"/>
                  <a:gd name="T38" fmla="*/ 97727 w 40"/>
                  <a:gd name="T39" fmla="*/ 46228 h 15"/>
                  <a:gd name="T40" fmla="*/ 97727 w 40"/>
                  <a:gd name="T41" fmla="*/ 46228 h 15"/>
                  <a:gd name="T42" fmla="*/ 94107 w 40"/>
                  <a:gd name="T43" fmla="*/ 46228 h 15"/>
                  <a:gd name="T44" fmla="*/ 83249 w 40"/>
                  <a:gd name="T45" fmla="*/ 46228 h 15"/>
                  <a:gd name="T46" fmla="*/ 79629 w 40"/>
                  <a:gd name="T47" fmla="*/ 46228 h 15"/>
                  <a:gd name="T48" fmla="*/ 79629 w 40"/>
                  <a:gd name="T49" fmla="*/ 49784 h 15"/>
                  <a:gd name="T50" fmla="*/ 76010 w 40"/>
                  <a:gd name="T51" fmla="*/ 46228 h 15"/>
                  <a:gd name="T52" fmla="*/ 68771 w 40"/>
                  <a:gd name="T53" fmla="*/ 49784 h 15"/>
                  <a:gd name="T54" fmla="*/ 65151 w 40"/>
                  <a:gd name="T55" fmla="*/ 49784 h 15"/>
                  <a:gd name="T56" fmla="*/ 68771 w 40"/>
                  <a:gd name="T57" fmla="*/ 49784 h 15"/>
                  <a:gd name="T58" fmla="*/ 76010 w 40"/>
                  <a:gd name="T59" fmla="*/ 49784 h 15"/>
                  <a:gd name="T60" fmla="*/ 76010 w 40"/>
                  <a:gd name="T61" fmla="*/ 49784 h 15"/>
                  <a:gd name="T62" fmla="*/ 79629 w 40"/>
                  <a:gd name="T63" fmla="*/ 53340 h 15"/>
                  <a:gd name="T64" fmla="*/ 79629 w 40"/>
                  <a:gd name="T65" fmla="*/ 53340 h 15"/>
                  <a:gd name="T66" fmla="*/ 76010 w 40"/>
                  <a:gd name="T67" fmla="*/ 53340 h 15"/>
                  <a:gd name="T68" fmla="*/ 76010 w 40"/>
                  <a:gd name="T69" fmla="*/ 53340 h 15"/>
                  <a:gd name="T70" fmla="*/ 65151 w 40"/>
                  <a:gd name="T71" fmla="*/ 53340 h 15"/>
                  <a:gd name="T72" fmla="*/ 65151 w 40"/>
                  <a:gd name="T73" fmla="*/ 53340 h 15"/>
                  <a:gd name="T74" fmla="*/ 61532 w 40"/>
                  <a:gd name="T75" fmla="*/ 53340 h 15"/>
                  <a:gd name="T76" fmla="*/ 61532 w 40"/>
                  <a:gd name="T77" fmla="*/ 53340 h 15"/>
                  <a:gd name="T78" fmla="*/ 57912 w 40"/>
                  <a:gd name="T79" fmla="*/ 53340 h 15"/>
                  <a:gd name="T80" fmla="*/ 50673 w 40"/>
                  <a:gd name="T81" fmla="*/ 53340 h 15"/>
                  <a:gd name="T82" fmla="*/ 47054 w 40"/>
                  <a:gd name="T83" fmla="*/ 49784 h 15"/>
                  <a:gd name="T84" fmla="*/ 47054 w 40"/>
                  <a:gd name="T85" fmla="*/ 49784 h 15"/>
                  <a:gd name="T86" fmla="*/ 43434 w 40"/>
                  <a:gd name="T87" fmla="*/ 49784 h 15"/>
                  <a:gd name="T88" fmla="*/ 43434 w 40"/>
                  <a:gd name="T89" fmla="*/ 49784 h 15"/>
                  <a:gd name="T90" fmla="*/ 36195 w 40"/>
                  <a:gd name="T91" fmla="*/ 49784 h 15"/>
                  <a:gd name="T92" fmla="*/ 36195 w 40"/>
                  <a:gd name="T93" fmla="*/ 49784 h 15"/>
                  <a:gd name="T94" fmla="*/ 32576 w 40"/>
                  <a:gd name="T95" fmla="*/ 49784 h 15"/>
                  <a:gd name="T96" fmla="*/ 32576 w 40"/>
                  <a:gd name="T97" fmla="*/ 49784 h 15"/>
                  <a:gd name="T98" fmla="*/ 32576 w 40"/>
                  <a:gd name="T99" fmla="*/ 46228 h 15"/>
                  <a:gd name="T100" fmla="*/ 28956 w 40"/>
                  <a:gd name="T101" fmla="*/ 46228 h 15"/>
                  <a:gd name="T102" fmla="*/ 28956 w 40"/>
                  <a:gd name="T103" fmla="*/ 49784 h 15"/>
                  <a:gd name="T104" fmla="*/ 25337 w 40"/>
                  <a:gd name="T105" fmla="*/ 46228 h 15"/>
                  <a:gd name="T106" fmla="*/ 14478 w 40"/>
                  <a:gd name="T107" fmla="*/ 46228 h 15"/>
                  <a:gd name="T108" fmla="*/ 14478 w 40"/>
                  <a:gd name="T109" fmla="*/ 46228 h 15"/>
                  <a:gd name="T110" fmla="*/ 10859 w 40"/>
                  <a:gd name="T111" fmla="*/ 46228 h 15"/>
                  <a:gd name="T112" fmla="*/ 0 w 40"/>
                  <a:gd name="T113" fmla="*/ 46228 h 1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0" h="15">
                    <a:moveTo>
                      <a:pt x="2" y="1"/>
                    </a:moveTo>
                    <a:lnTo>
                      <a:pt x="3" y="0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22" y="4"/>
                    </a:lnTo>
                    <a:lnTo>
                      <a:pt x="32" y="5"/>
                    </a:lnTo>
                    <a:lnTo>
                      <a:pt x="32" y="6"/>
                    </a:lnTo>
                    <a:lnTo>
                      <a:pt x="33" y="8"/>
                    </a:lnTo>
                    <a:lnTo>
                      <a:pt x="36" y="8"/>
                    </a:lnTo>
                    <a:lnTo>
                      <a:pt x="37" y="8"/>
                    </a:lnTo>
                    <a:lnTo>
                      <a:pt x="40" y="8"/>
                    </a:lnTo>
                    <a:lnTo>
                      <a:pt x="40" y="9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7" y="9"/>
                    </a:lnTo>
                    <a:lnTo>
                      <a:pt x="37" y="10"/>
                    </a:lnTo>
                    <a:lnTo>
                      <a:pt x="36" y="10"/>
                    </a:lnTo>
                    <a:lnTo>
                      <a:pt x="35" y="10"/>
                    </a:lnTo>
                    <a:lnTo>
                      <a:pt x="33" y="10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2" y="13"/>
                    </a:lnTo>
                    <a:lnTo>
                      <a:pt x="22" y="14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8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2" y="14"/>
                    </a:lnTo>
                    <a:lnTo>
                      <a:pt x="22" y="15"/>
                    </a:lnTo>
                    <a:lnTo>
                      <a:pt x="21" y="15"/>
                    </a:lnTo>
                    <a:lnTo>
                      <a:pt x="19" y="15"/>
                    </a:lnTo>
                    <a:lnTo>
                      <a:pt x="18" y="15"/>
                    </a:lnTo>
                    <a:lnTo>
                      <a:pt x="17" y="15"/>
                    </a:lnTo>
                    <a:lnTo>
                      <a:pt x="16" y="15"/>
                    </a:lnTo>
                    <a:lnTo>
                      <a:pt x="14" y="15"/>
                    </a:lnTo>
                    <a:lnTo>
                      <a:pt x="14" y="14"/>
                    </a:lnTo>
                    <a:lnTo>
                      <a:pt x="13" y="14"/>
                    </a:lnTo>
                    <a:lnTo>
                      <a:pt x="12" y="14"/>
                    </a:lnTo>
                    <a:lnTo>
                      <a:pt x="10" y="14"/>
                    </a:lnTo>
                    <a:lnTo>
                      <a:pt x="9" y="14"/>
                    </a:lnTo>
                    <a:lnTo>
                      <a:pt x="9" y="13"/>
                    </a:lnTo>
                    <a:lnTo>
                      <a:pt x="8" y="13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7" y="13"/>
                    </a:lnTo>
                    <a:lnTo>
                      <a:pt x="5" y="13"/>
                    </a:lnTo>
                    <a:lnTo>
                      <a:pt x="4" y="13"/>
                    </a:lnTo>
                    <a:lnTo>
                      <a:pt x="3" y="13"/>
                    </a:lnTo>
                    <a:lnTo>
                      <a:pt x="2" y="13"/>
                    </a:lnTo>
                    <a:lnTo>
                      <a:pt x="0" y="13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2" y="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3" name="ZS: BNK"/>
              <p:cNvSpPr>
                <a:spLocks/>
              </p:cNvSpPr>
              <p:nvPr/>
            </p:nvSpPr>
            <p:spPr bwMode="auto">
              <a:xfrm>
                <a:off x="1240618" y="694170"/>
                <a:ext cx="879997" cy="730901"/>
              </a:xfrm>
              <a:custGeom>
                <a:avLst/>
                <a:gdLst>
                  <a:gd name="T0" fmla="*/ 1039881 w 291"/>
                  <a:gd name="T1" fmla="*/ 368062 h 245"/>
                  <a:gd name="T2" fmla="*/ 1074289 w 291"/>
                  <a:gd name="T3" fmla="*/ 398417 h 245"/>
                  <a:gd name="T4" fmla="*/ 1093405 w 291"/>
                  <a:gd name="T5" fmla="*/ 440156 h 245"/>
                  <a:gd name="T6" fmla="*/ 1104874 w 291"/>
                  <a:gd name="T7" fmla="*/ 485689 h 245"/>
                  <a:gd name="T8" fmla="*/ 1066643 w 291"/>
                  <a:gd name="T9" fmla="*/ 489484 h 245"/>
                  <a:gd name="T10" fmla="*/ 1005473 w 291"/>
                  <a:gd name="T11" fmla="*/ 504662 h 245"/>
                  <a:gd name="T12" fmla="*/ 997827 w 291"/>
                  <a:gd name="T13" fmla="*/ 523634 h 245"/>
                  <a:gd name="T14" fmla="*/ 978712 w 291"/>
                  <a:gd name="T15" fmla="*/ 542606 h 245"/>
                  <a:gd name="T16" fmla="*/ 925188 w 291"/>
                  <a:gd name="T17" fmla="*/ 523634 h 245"/>
                  <a:gd name="T18" fmla="*/ 879311 w 291"/>
                  <a:gd name="T19" fmla="*/ 508456 h 245"/>
                  <a:gd name="T20" fmla="*/ 829611 w 291"/>
                  <a:gd name="T21" fmla="*/ 527428 h 245"/>
                  <a:gd name="T22" fmla="*/ 795203 w 291"/>
                  <a:gd name="T23" fmla="*/ 561578 h 245"/>
                  <a:gd name="T24" fmla="*/ 787557 w 291"/>
                  <a:gd name="T25" fmla="*/ 599523 h 245"/>
                  <a:gd name="T26" fmla="*/ 783734 w 291"/>
                  <a:gd name="T27" fmla="*/ 648851 h 245"/>
                  <a:gd name="T28" fmla="*/ 734034 w 291"/>
                  <a:gd name="T29" fmla="*/ 671617 h 245"/>
                  <a:gd name="T30" fmla="*/ 703449 w 291"/>
                  <a:gd name="T31" fmla="*/ 683001 h 245"/>
                  <a:gd name="T32" fmla="*/ 653749 w 291"/>
                  <a:gd name="T33" fmla="*/ 724740 h 245"/>
                  <a:gd name="T34" fmla="*/ 661395 w 291"/>
                  <a:gd name="T35" fmla="*/ 770273 h 245"/>
                  <a:gd name="T36" fmla="*/ 653749 w 291"/>
                  <a:gd name="T37" fmla="*/ 808218 h 245"/>
                  <a:gd name="T38" fmla="*/ 611695 w 291"/>
                  <a:gd name="T39" fmla="*/ 812012 h 245"/>
                  <a:gd name="T40" fmla="*/ 577287 w 291"/>
                  <a:gd name="T41" fmla="*/ 819601 h 245"/>
                  <a:gd name="T42" fmla="*/ 550525 w 291"/>
                  <a:gd name="T43" fmla="*/ 846162 h 245"/>
                  <a:gd name="T44" fmla="*/ 489356 w 291"/>
                  <a:gd name="T45" fmla="*/ 853751 h 245"/>
                  <a:gd name="T46" fmla="*/ 458771 w 291"/>
                  <a:gd name="T47" fmla="*/ 872723 h 245"/>
                  <a:gd name="T48" fmla="*/ 432009 w 291"/>
                  <a:gd name="T49" fmla="*/ 910668 h 245"/>
                  <a:gd name="T50" fmla="*/ 363194 w 291"/>
                  <a:gd name="T51" fmla="*/ 929640 h 245"/>
                  <a:gd name="T52" fmla="*/ 294378 w 291"/>
                  <a:gd name="T53" fmla="*/ 876518 h 245"/>
                  <a:gd name="T54" fmla="*/ 275263 w 291"/>
                  <a:gd name="T55" fmla="*/ 846162 h 245"/>
                  <a:gd name="T56" fmla="*/ 240855 w 291"/>
                  <a:gd name="T57" fmla="*/ 777862 h 245"/>
                  <a:gd name="T58" fmla="*/ 198801 w 291"/>
                  <a:gd name="T59" fmla="*/ 717151 h 245"/>
                  <a:gd name="T60" fmla="*/ 160570 w 291"/>
                  <a:gd name="T61" fmla="*/ 648851 h 245"/>
                  <a:gd name="T62" fmla="*/ 126162 w 291"/>
                  <a:gd name="T63" fmla="*/ 580551 h 245"/>
                  <a:gd name="T64" fmla="*/ 87931 w 291"/>
                  <a:gd name="T65" fmla="*/ 519840 h 245"/>
                  <a:gd name="T66" fmla="*/ 53523 w 291"/>
                  <a:gd name="T67" fmla="*/ 451539 h 245"/>
                  <a:gd name="T68" fmla="*/ 15292 w 291"/>
                  <a:gd name="T69" fmla="*/ 387034 h 245"/>
                  <a:gd name="T70" fmla="*/ 11469 w 291"/>
                  <a:gd name="T71" fmla="*/ 326323 h 245"/>
                  <a:gd name="T72" fmla="*/ 57346 w 291"/>
                  <a:gd name="T73" fmla="*/ 273200 h 245"/>
                  <a:gd name="T74" fmla="*/ 68816 w 291"/>
                  <a:gd name="T75" fmla="*/ 261817 h 245"/>
                  <a:gd name="T76" fmla="*/ 99400 w 291"/>
                  <a:gd name="T77" fmla="*/ 231461 h 245"/>
                  <a:gd name="T78" fmla="*/ 168216 w 291"/>
                  <a:gd name="T79" fmla="*/ 159367 h 245"/>
                  <a:gd name="T80" fmla="*/ 210270 w 291"/>
                  <a:gd name="T81" fmla="*/ 121422 h 245"/>
                  <a:gd name="T82" fmla="*/ 225562 w 291"/>
                  <a:gd name="T83" fmla="*/ 121422 h 245"/>
                  <a:gd name="T84" fmla="*/ 267616 w 291"/>
                  <a:gd name="T85" fmla="*/ 87272 h 245"/>
                  <a:gd name="T86" fmla="*/ 351725 w 291"/>
                  <a:gd name="T87" fmla="*/ 34150 h 245"/>
                  <a:gd name="T88" fmla="*/ 351725 w 291"/>
                  <a:gd name="T89" fmla="*/ 18972 h 245"/>
                  <a:gd name="T90" fmla="*/ 351725 w 291"/>
                  <a:gd name="T91" fmla="*/ 18972 h 245"/>
                  <a:gd name="T92" fmla="*/ 409071 w 291"/>
                  <a:gd name="T93" fmla="*/ 30356 h 245"/>
                  <a:gd name="T94" fmla="*/ 470240 w 291"/>
                  <a:gd name="T95" fmla="*/ 11383 h 245"/>
                  <a:gd name="T96" fmla="*/ 527587 w 291"/>
                  <a:gd name="T97" fmla="*/ 18972 h 245"/>
                  <a:gd name="T98" fmla="*/ 577287 w 291"/>
                  <a:gd name="T99" fmla="*/ 0 h 245"/>
                  <a:gd name="T100" fmla="*/ 634633 w 291"/>
                  <a:gd name="T101" fmla="*/ 30356 h 245"/>
                  <a:gd name="T102" fmla="*/ 684334 w 291"/>
                  <a:gd name="T103" fmla="*/ 56917 h 245"/>
                  <a:gd name="T104" fmla="*/ 718741 w 291"/>
                  <a:gd name="T105" fmla="*/ 87272 h 245"/>
                  <a:gd name="T106" fmla="*/ 760795 w 291"/>
                  <a:gd name="T107" fmla="*/ 83478 h 245"/>
                  <a:gd name="T108" fmla="*/ 783734 w 291"/>
                  <a:gd name="T109" fmla="*/ 125217 h 245"/>
                  <a:gd name="T110" fmla="*/ 783734 w 291"/>
                  <a:gd name="T111" fmla="*/ 185928 h 245"/>
                  <a:gd name="T112" fmla="*/ 802849 w 291"/>
                  <a:gd name="T113" fmla="*/ 227667 h 245"/>
                  <a:gd name="T114" fmla="*/ 841080 w 291"/>
                  <a:gd name="T115" fmla="*/ 250434 h 245"/>
                  <a:gd name="T116" fmla="*/ 890781 w 291"/>
                  <a:gd name="T117" fmla="*/ 284584 h 245"/>
                  <a:gd name="T118" fmla="*/ 906073 w 291"/>
                  <a:gd name="T119" fmla="*/ 311145 h 245"/>
                  <a:gd name="T120" fmla="*/ 944304 w 291"/>
                  <a:gd name="T121" fmla="*/ 330117 h 245"/>
                  <a:gd name="T122" fmla="*/ 982535 w 291"/>
                  <a:gd name="T123" fmla="*/ 345295 h 245"/>
                  <a:gd name="T124" fmla="*/ 1036058 w 291"/>
                  <a:gd name="T125" fmla="*/ 349089 h 24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91" h="245">
                    <a:moveTo>
                      <a:pt x="271" y="92"/>
                    </a:moveTo>
                    <a:lnTo>
                      <a:pt x="271" y="96"/>
                    </a:lnTo>
                    <a:lnTo>
                      <a:pt x="272" y="97"/>
                    </a:lnTo>
                    <a:lnTo>
                      <a:pt x="276" y="101"/>
                    </a:lnTo>
                    <a:lnTo>
                      <a:pt x="280" y="102"/>
                    </a:lnTo>
                    <a:lnTo>
                      <a:pt x="281" y="105"/>
                    </a:lnTo>
                    <a:lnTo>
                      <a:pt x="283" y="107"/>
                    </a:lnTo>
                    <a:lnTo>
                      <a:pt x="283" y="112"/>
                    </a:lnTo>
                    <a:lnTo>
                      <a:pt x="286" y="116"/>
                    </a:lnTo>
                    <a:lnTo>
                      <a:pt x="289" y="119"/>
                    </a:lnTo>
                    <a:lnTo>
                      <a:pt x="291" y="123"/>
                    </a:lnTo>
                    <a:lnTo>
                      <a:pt x="289" y="128"/>
                    </a:lnTo>
                    <a:lnTo>
                      <a:pt x="286" y="130"/>
                    </a:lnTo>
                    <a:lnTo>
                      <a:pt x="283" y="129"/>
                    </a:lnTo>
                    <a:lnTo>
                      <a:pt x="279" y="129"/>
                    </a:lnTo>
                    <a:lnTo>
                      <a:pt x="272" y="133"/>
                    </a:lnTo>
                    <a:lnTo>
                      <a:pt x="267" y="133"/>
                    </a:lnTo>
                    <a:lnTo>
                      <a:pt x="263" y="133"/>
                    </a:lnTo>
                    <a:lnTo>
                      <a:pt x="261" y="133"/>
                    </a:lnTo>
                    <a:lnTo>
                      <a:pt x="258" y="135"/>
                    </a:lnTo>
                    <a:lnTo>
                      <a:pt x="261" y="138"/>
                    </a:lnTo>
                    <a:lnTo>
                      <a:pt x="261" y="140"/>
                    </a:lnTo>
                    <a:lnTo>
                      <a:pt x="258" y="143"/>
                    </a:lnTo>
                    <a:lnTo>
                      <a:pt x="256" y="143"/>
                    </a:lnTo>
                    <a:lnTo>
                      <a:pt x="251" y="140"/>
                    </a:lnTo>
                    <a:lnTo>
                      <a:pt x="245" y="139"/>
                    </a:lnTo>
                    <a:lnTo>
                      <a:pt x="242" y="138"/>
                    </a:lnTo>
                    <a:lnTo>
                      <a:pt x="239" y="138"/>
                    </a:lnTo>
                    <a:lnTo>
                      <a:pt x="234" y="137"/>
                    </a:lnTo>
                    <a:lnTo>
                      <a:pt x="230" y="134"/>
                    </a:lnTo>
                    <a:lnTo>
                      <a:pt x="226" y="134"/>
                    </a:lnTo>
                    <a:lnTo>
                      <a:pt x="222" y="137"/>
                    </a:lnTo>
                    <a:lnTo>
                      <a:pt x="217" y="139"/>
                    </a:lnTo>
                    <a:lnTo>
                      <a:pt x="212" y="143"/>
                    </a:lnTo>
                    <a:lnTo>
                      <a:pt x="210" y="146"/>
                    </a:lnTo>
                    <a:lnTo>
                      <a:pt x="208" y="148"/>
                    </a:lnTo>
                    <a:lnTo>
                      <a:pt x="207" y="152"/>
                    </a:lnTo>
                    <a:lnTo>
                      <a:pt x="207" y="157"/>
                    </a:lnTo>
                    <a:lnTo>
                      <a:pt x="206" y="158"/>
                    </a:lnTo>
                    <a:lnTo>
                      <a:pt x="205" y="163"/>
                    </a:lnTo>
                    <a:lnTo>
                      <a:pt x="205" y="168"/>
                    </a:lnTo>
                    <a:lnTo>
                      <a:pt x="205" y="171"/>
                    </a:lnTo>
                    <a:lnTo>
                      <a:pt x="201" y="174"/>
                    </a:lnTo>
                    <a:lnTo>
                      <a:pt x="197" y="176"/>
                    </a:lnTo>
                    <a:lnTo>
                      <a:pt x="192" y="177"/>
                    </a:lnTo>
                    <a:lnTo>
                      <a:pt x="189" y="177"/>
                    </a:lnTo>
                    <a:lnTo>
                      <a:pt x="184" y="177"/>
                    </a:lnTo>
                    <a:lnTo>
                      <a:pt x="184" y="180"/>
                    </a:lnTo>
                    <a:lnTo>
                      <a:pt x="179" y="182"/>
                    </a:lnTo>
                    <a:lnTo>
                      <a:pt x="175" y="186"/>
                    </a:lnTo>
                    <a:lnTo>
                      <a:pt x="171" y="191"/>
                    </a:lnTo>
                    <a:lnTo>
                      <a:pt x="171" y="195"/>
                    </a:lnTo>
                    <a:lnTo>
                      <a:pt x="171" y="199"/>
                    </a:lnTo>
                    <a:lnTo>
                      <a:pt x="173" y="203"/>
                    </a:lnTo>
                    <a:lnTo>
                      <a:pt x="174" y="205"/>
                    </a:lnTo>
                    <a:lnTo>
                      <a:pt x="173" y="209"/>
                    </a:lnTo>
                    <a:lnTo>
                      <a:pt x="171" y="213"/>
                    </a:lnTo>
                    <a:lnTo>
                      <a:pt x="170" y="214"/>
                    </a:lnTo>
                    <a:lnTo>
                      <a:pt x="165" y="213"/>
                    </a:lnTo>
                    <a:lnTo>
                      <a:pt x="160" y="214"/>
                    </a:lnTo>
                    <a:lnTo>
                      <a:pt x="159" y="214"/>
                    </a:lnTo>
                    <a:lnTo>
                      <a:pt x="156" y="218"/>
                    </a:lnTo>
                    <a:lnTo>
                      <a:pt x="151" y="216"/>
                    </a:lnTo>
                    <a:lnTo>
                      <a:pt x="148" y="219"/>
                    </a:lnTo>
                    <a:lnTo>
                      <a:pt x="148" y="223"/>
                    </a:lnTo>
                    <a:lnTo>
                      <a:pt x="144" y="223"/>
                    </a:lnTo>
                    <a:lnTo>
                      <a:pt x="139" y="221"/>
                    </a:lnTo>
                    <a:lnTo>
                      <a:pt x="133" y="225"/>
                    </a:lnTo>
                    <a:lnTo>
                      <a:pt x="128" y="225"/>
                    </a:lnTo>
                    <a:lnTo>
                      <a:pt x="125" y="225"/>
                    </a:lnTo>
                    <a:lnTo>
                      <a:pt x="123" y="226"/>
                    </a:lnTo>
                    <a:lnTo>
                      <a:pt x="120" y="230"/>
                    </a:lnTo>
                    <a:lnTo>
                      <a:pt x="119" y="233"/>
                    </a:lnTo>
                    <a:lnTo>
                      <a:pt x="115" y="237"/>
                    </a:lnTo>
                    <a:lnTo>
                      <a:pt x="113" y="240"/>
                    </a:lnTo>
                    <a:lnTo>
                      <a:pt x="107" y="242"/>
                    </a:lnTo>
                    <a:lnTo>
                      <a:pt x="102" y="245"/>
                    </a:lnTo>
                    <a:lnTo>
                      <a:pt x="95" y="245"/>
                    </a:lnTo>
                    <a:lnTo>
                      <a:pt x="87" y="244"/>
                    </a:lnTo>
                    <a:lnTo>
                      <a:pt x="82" y="236"/>
                    </a:lnTo>
                    <a:lnTo>
                      <a:pt x="77" y="231"/>
                    </a:lnTo>
                    <a:lnTo>
                      <a:pt x="75" y="230"/>
                    </a:lnTo>
                    <a:lnTo>
                      <a:pt x="72" y="223"/>
                    </a:lnTo>
                    <a:lnTo>
                      <a:pt x="69" y="217"/>
                    </a:lnTo>
                    <a:lnTo>
                      <a:pt x="65" y="211"/>
                    </a:lnTo>
                    <a:lnTo>
                      <a:pt x="63" y="205"/>
                    </a:lnTo>
                    <a:lnTo>
                      <a:pt x="59" y="199"/>
                    </a:lnTo>
                    <a:lnTo>
                      <a:pt x="56" y="194"/>
                    </a:lnTo>
                    <a:lnTo>
                      <a:pt x="52" y="189"/>
                    </a:lnTo>
                    <a:lnTo>
                      <a:pt x="50" y="182"/>
                    </a:lnTo>
                    <a:lnTo>
                      <a:pt x="46" y="177"/>
                    </a:lnTo>
                    <a:lnTo>
                      <a:pt x="42" y="171"/>
                    </a:lnTo>
                    <a:lnTo>
                      <a:pt x="40" y="165"/>
                    </a:lnTo>
                    <a:lnTo>
                      <a:pt x="36" y="160"/>
                    </a:lnTo>
                    <a:lnTo>
                      <a:pt x="33" y="153"/>
                    </a:lnTo>
                    <a:lnTo>
                      <a:pt x="31" y="148"/>
                    </a:lnTo>
                    <a:lnTo>
                      <a:pt x="26" y="143"/>
                    </a:lnTo>
                    <a:lnTo>
                      <a:pt x="23" y="137"/>
                    </a:lnTo>
                    <a:lnTo>
                      <a:pt x="20" y="130"/>
                    </a:lnTo>
                    <a:lnTo>
                      <a:pt x="17" y="125"/>
                    </a:lnTo>
                    <a:lnTo>
                      <a:pt x="14" y="119"/>
                    </a:lnTo>
                    <a:lnTo>
                      <a:pt x="10" y="112"/>
                    </a:lnTo>
                    <a:lnTo>
                      <a:pt x="6" y="107"/>
                    </a:lnTo>
                    <a:lnTo>
                      <a:pt x="4" y="102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3" y="86"/>
                    </a:lnTo>
                    <a:lnTo>
                      <a:pt x="10" y="77"/>
                    </a:lnTo>
                    <a:lnTo>
                      <a:pt x="15" y="72"/>
                    </a:lnTo>
                    <a:lnTo>
                      <a:pt x="18" y="69"/>
                    </a:lnTo>
                    <a:lnTo>
                      <a:pt x="20" y="66"/>
                    </a:lnTo>
                    <a:lnTo>
                      <a:pt x="26" y="61"/>
                    </a:lnTo>
                    <a:lnTo>
                      <a:pt x="40" y="49"/>
                    </a:lnTo>
                    <a:lnTo>
                      <a:pt x="44" y="44"/>
                    </a:lnTo>
                    <a:lnTo>
                      <a:pt x="44" y="42"/>
                    </a:lnTo>
                    <a:lnTo>
                      <a:pt x="46" y="41"/>
                    </a:lnTo>
                    <a:lnTo>
                      <a:pt x="52" y="35"/>
                    </a:lnTo>
                    <a:lnTo>
                      <a:pt x="55" y="32"/>
                    </a:lnTo>
                    <a:lnTo>
                      <a:pt x="56" y="33"/>
                    </a:lnTo>
                    <a:lnTo>
                      <a:pt x="58" y="33"/>
                    </a:lnTo>
                    <a:lnTo>
                      <a:pt x="59" y="32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70" y="23"/>
                    </a:lnTo>
                    <a:lnTo>
                      <a:pt x="77" y="17"/>
                    </a:lnTo>
                    <a:lnTo>
                      <a:pt x="87" y="10"/>
                    </a:lnTo>
                    <a:lnTo>
                      <a:pt x="92" y="9"/>
                    </a:lnTo>
                    <a:lnTo>
                      <a:pt x="93" y="7"/>
                    </a:lnTo>
                    <a:lnTo>
                      <a:pt x="92" y="5"/>
                    </a:lnTo>
                    <a:lnTo>
                      <a:pt x="97" y="7"/>
                    </a:lnTo>
                    <a:lnTo>
                      <a:pt x="101" y="9"/>
                    </a:lnTo>
                    <a:lnTo>
                      <a:pt x="107" y="8"/>
                    </a:lnTo>
                    <a:lnTo>
                      <a:pt x="113" y="5"/>
                    </a:lnTo>
                    <a:lnTo>
                      <a:pt x="120" y="4"/>
                    </a:lnTo>
                    <a:lnTo>
                      <a:pt x="123" y="3"/>
                    </a:lnTo>
                    <a:lnTo>
                      <a:pt x="128" y="4"/>
                    </a:lnTo>
                    <a:lnTo>
                      <a:pt x="132" y="5"/>
                    </a:lnTo>
                    <a:lnTo>
                      <a:pt x="138" y="5"/>
                    </a:lnTo>
                    <a:lnTo>
                      <a:pt x="142" y="4"/>
                    </a:lnTo>
                    <a:lnTo>
                      <a:pt x="147" y="1"/>
                    </a:lnTo>
                    <a:lnTo>
                      <a:pt x="151" y="0"/>
                    </a:lnTo>
                    <a:lnTo>
                      <a:pt x="153" y="1"/>
                    </a:lnTo>
                    <a:lnTo>
                      <a:pt x="161" y="5"/>
                    </a:lnTo>
                    <a:lnTo>
                      <a:pt x="166" y="8"/>
                    </a:lnTo>
                    <a:lnTo>
                      <a:pt x="170" y="10"/>
                    </a:lnTo>
                    <a:lnTo>
                      <a:pt x="178" y="13"/>
                    </a:lnTo>
                    <a:lnTo>
                      <a:pt x="179" y="15"/>
                    </a:lnTo>
                    <a:lnTo>
                      <a:pt x="180" y="19"/>
                    </a:lnTo>
                    <a:lnTo>
                      <a:pt x="184" y="22"/>
                    </a:lnTo>
                    <a:lnTo>
                      <a:pt x="188" y="23"/>
                    </a:lnTo>
                    <a:lnTo>
                      <a:pt x="191" y="24"/>
                    </a:lnTo>
                    <a:lnTo>
                      <a:pt x="194" y="22"/>
                    </a:lnTo>
                    <a:lnTo>
                      <a:pt x="199" y="22"/>
                    </a:lnTo>
                    <a:lnTo>
                      <a:pt x="203" y="24"/>
                    </a:lnTo>
                    <a:lnTo>
                      <a:pt x="205" y="27"/>
                    </a:lnTo>
                    <a:lnTo>
                      <a:pt x="205" y="33"/>
                    </a:lnTo>
                    <a:lnTo>
                      <a:pt x="205" y="38"/>
                    </a:lnTo>
                    <a:lnTo>
                      <a:pt x="205" y="44"/>
                    </a:lnTo>
                    <a:lnTo>
                      <a:pt x="205" y="49"/>
                    </a:lnTo>
                    <a:lnTo>
                      <a:pt x="205" y="54"/>
                    </a:lnTo>
                    <a:lnTo>
                      <a:pt x="208" y="58"/>
                    </a:lnTo>
                    <a:lnTo>
                      <a:pt x="210" y="60"/>
                    </a:lnTo>
                    <a:lnTo>
                      <a:pt x="215" y="61"/>
                    </a:lnTo>
                    <a:lnTo>
                      <a:pt x="217" y="63"/>
                    </a:lnTo>
                    <a:lnTo>
                      <a:pt x="220" y="66"/>
                    </a:lnTo>
                    <a:lnTo>
                      <a:pt x="225" y="69"/>
                    </a:lnTo>
                    <a:lnTo>
                      <a:pt x="229" y="73"/>
                    </a:lnTo>
                    <a:lnTo>
                      <a:pt x="233" y="75"/>
                    </a:lnTo>
                    <a:lnTo>
                      <a:pt x="234" y="77"/>
                    </a:lnTo>
                    <a:lnTo>
                      <a:pt x="235" y="80"/>
                    </a:lnTo>
                    <a:lnTo>
                      <a:pt x="237" y="82"/>
                    </a:lnTo>
                    <a:lnTo>
                      <a:pt x="240" y="84"/>
                    </a:lnTo>
                    <a:lnTo>
                      <a:pt x="244" y="86"/>
                    </a:lnTo>
                    <a:lnTo>
                      <a:pt x="247" y="87"/>
                    </a:lnTo>
                    <a:lnTo>
                      <a:pt x="251" y="89"/>
                    </a:lnTo>
                    <a:lnTo>
                      <a:pt x="253" y="89"/>
                    </a:lnTo>
                    <a:lnTo>
                      <a:pt x="257" y="91"/>
                    </a:lnTo>
                    <a:lnTo>
                      <a:pt x="263" y="92"/>
                    </a:lnTo>
                    <a:lnTo>
                      <a:pt x="267" y="92"/>
                    </a:lnTo>
                    <a:lnTo>
                      <a:pt x="271" y="92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BNK</a:t>
                </a:r>
                <a:endParaRPr lang="fr-F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4" name="ZS: MK"/>
              <p:cNvSpPr>
                <a:spLocks/>
              </p:cNvSpPr>
              <p:nvPr/>
            </p:nvSpPr>
            <p:spPr bwMode="auto">
              <a:xfrm>
                <a:off x="1510679" y="0"/>
                <a:ext cx="1305393" cy="1084954"/>
              </a:xfrm>
              <a:custGeom>
                <a:avLst/>
                <a:gdLst>
                  <a:gd name="T0" fmla="*/ 720090 w 432"/>
                  <a:gd name="T1" fmla="*/ 1012401 h 367"/>
                  <a:gd name="T2" fmla="*/ 701040 w 432"/>
                  <a:gd name="T3" fmla="*/ 1157576 h 367"/>
                  <a:gd name="T4" fmla="*/ 689610 w 432"/>
                  <a:gd name="T5" fmla="*/ 1256906 h 367"/>
                  <a:gd name="T6" fmla="*/ 560070 w 432"/>
                  <a:gd name="T7" fmla="*/ 1218702 h 367"/>
                  <a:gd name="T8" fmla="*/ 457200 w 432"/>
                  <a:gd name="T9" fmla="*/ 1134653 h 367"/>
                  <a:gd name="T10" fmla="*/ 415290 w 432"/>
                  <a:gd name="T11" fmla="*/ 989479 h 367"/>
                  <a:gd name="T12" fmla="*/ 289560 w 432"/>
                  <a:gd name="T13" fmla="*/ 935993 h 367"/>
                  <a:gd name="T14" fmla="*/ 125730 w 432"/>
                  <a:gd name="T15" fmla="*/ 916892 h 367"/>
                  <a:gd name="T16" fmla="*/ 3810 w 432"/>
                  <a:gd name="T17" fmla="*/ 886329 h 367"/>
                  <a:gd name="T18" fmla="*/ 45720 w 432"/>
                  <a:gd name="T19" fmla="*/ 817562 h 367"/>
                  <a:gd name="T20" fmla="*/ 91440 w 432"/>
                  <a:gd name="T21" fmla="*/ 783178 h 367"/>
                  <a:gd name="T22" fmla="*/ 99060 w 432"/>
                  <a:gd name="T23" fmla="*/ 748795 h 367"/>
                  <a:gd name="T24" fmla="*/ 95250 w 432"/>
                  <a:gd name="T25" fmla="*/ 725872 h 367"/>
                  <a:gd name="T26" fmla="*/ 129540 w 432"/>
                  <a:gd name="T27" fmla="*/ 687669 h 367"/>
                  <a:gd name="T28" fmla="*/ 133350 w 432"/>
                  <a:gd name="T29" fmla="*/ 653285 h 367"/>
                  <a:gd name="T30" fmla="*/ 129540 w 432"/>
                  <a:gd name="T31" fmla="*/ 626543 h 367"/>
                  <a:gd name="T32" fmla="*/ 144780 w 432"/>
                  <a:gd name="T33" fmla="*/ 595980 h 367"/>
                  <a:gd name="T34" fmla="*/ 182880 w 432"/>
                  <a:gd name="T35" fmla="*/ 550135 h 367"/>
                  <a:gd name="T36" fmla="*/ 205740 w 432"/>
                  <a:gd name="T37" fmla="*/ 550135 h 367"/>
                  <a:gd name="T38" fmla="*/ 182880 w 432"/>
                  <a:gd name="T39" fmla="*/ 462266 h 367"/>
                  <a:gd name="T40" fmla="*/ 110490 w 432"/>
                  <a:gd name="T41" fmla="*/ 252145 h 367"/>
                  <a:gd name="T42" fmla="*/ 163830 w 432"/>
                  <a:gd name="T43" fmla="*/ 206301 h 367"/>
                  <a:gd name="T44" fmla="*/ 201930 w 432"/>
                  <a:gd name="T45" fmla="*/ 206301 h 367"/>
                  <a:gd name="T46" fmla="*/ 251460 w 432"/>
                  <a:gd name="T47" fmla="*/ 179558 h 367"/>
                  <a:gd name="T48" fmla="*/ 300990 w 432"/>
                  <a:gd name="T49" fmla="*/ 183378 h 367"/>
                  <a:gd name="T50" fmla="*/ 339090 w 432"/>
                  <a:gd name="T51" fmla="*/ 171917 h 367"/>
                  <a:gd name="T52" fmla="*/ 384810 w 432"/>
                  <a:gd name="T53" fmla="*/ 152815 h 367"/>
                  <a:gd name="T54" fmla="*/ 457200 w 432"/>
                  <a:gd name="T55" fmla="*/ 145174 h 367"/>
                  <a:gd name="T56" fmla="*/ 491490 w 432"/>
                  <a:gd name="T57" fmla="*/ 164276 h 367"/>
                  <a:gd name="T58" fmla="*/ 548640 w 432"/>
                  <a:gd name="T59" fmla="*/ 68767 h 367"/>
                  <a:gd name="T60" fmla="*/ 678180 w 432"/>
                  <a:gd name="T61" fmla="*/ 15282 h 367"/>
                  <a:gd name="T62" fmla="*/ 723900 w 432"/>
                  <a:gd name="T63" fmla="*/ 38204 h 367"/>
                  <a:gd name="T64" fmla="*/ 788670 w 432"/>
                  <a:gd name="T65" fmla="*/ 103150 h 367"/>
                  <a:gd name="T66" fmla="*/ 830580 w 432"/>
                  <a:gd name="T67" fmla="*/ 156636 h 367"/>
                  <a:gd name="T68" fmla="*/ 876300 w 432"/>
                  <a:gd name="T69" fmla="*/ 179558 h 367"/>
                  <a:gd name="T70" fmla="*/ 922020 w 432"/>
                  <a:gd name="T71" fmla="*/ 236864 h 367"/>
                  <a:gd name="T72" fmla="*/ 986790 w 432"/>
                  <a:gd name="T73" fmla="*/ 301810 h 367"/>
                  <a:gd name="T74" fmla="*/ 1040130 w 432"/>
                  <a:gd name="T75" fmla="*/ 351475 h 367"/>
                  <a:gd name="T76" fmla="*/ 1120140 w 432"/>
                  <a:gd name="T77" fmla="*/ 412601 h 367"/>
                  <a:gd name="T78" fmla="*/ 1177290 w 432"/>
                  <a:gd name="T79" fmla="*/ 462266 h 367"/>
                  <a:gd name="T80" fmla="*/ 1200150 w 432"/>
                  <a:gd name="T81" fmla="*/ 527213 h 367"/>
                  <a:gd name="T82" fmla="*/ 1245870 w 432"/>
                  <a:gd name="T83" fmla="*/ 615081 h 367"/>
                  <a:gd name="T84" fmla="*/ 1314450 w 432"/>
                  <a:gd name="T85" fmla="*/ 672387 h 367"/>
                  <a:gd name="T86" fmla="*/ 1405890 w 432"/>
                  <a:gd name="T87" fmla="*/ 683848 h 367"/>
                  <a:gd name="T88" fmla="*/ 1489710 w 432"/>
                  <a:gd name="T89" fmla="*/ 702950 h 367"/>
                  <a:gd name="T90" fmla="*/ 1543050 w 432"/>
                  <a:gd name="T91" fmla="*/ 760256 h 367"/>
                  <a:gd name="T92" fmla="*/ 1558290 w 432"/>
                  <a:gd name="T93" fmla="*/ 809921 h 367"/>
                  <a:gd name="T94" fmla="*/ 1577340 w 432"/>
                  <a:gd name="T95" fmla="*/ 855765 h 367"/>
                  <a:gd name="T96" fmla="*/ 1638300 w 432"/>
                  <a:gd name="T97" fmla="*/ 905430 h 367"/>
                  <a:gd name="T98" fmla="*/ 1623060 w 432"/>
                  <a:gd name="T99" fmla="*/ 943634 h 367"/>
                  <a:gd name="T100" fmla="*/ 1596390 w 432"/>
                  <a:gd name="T101" fmla="*/ 1012401 h 367"/>
                  <a:gd name="T102" fmla="*/ 1543050 w 432"/>
                  <a:gd name="T103" fmla="*/ 1256906 h 367"/>
                  <a:gd name="T104" fmla="*/ 1356360 w 432"/>
                  <a:gd name="T105" fmla="*/ 1329493 h 367"/>
                  <a:gd name="T106" fmla="*/ 1230630 w 432"/>
                  <a:gd name="T107" fmla="*/ 1394439 h 367"/>
                  <a:gd name="T108" fmla="*/ 1127760 w 432"/>
                  <a:gd name="T109" fmla="*/ 1268367 h 367"/>
                  <a:gd name="T110" fmla="*/ 986790 w 432"/>
                  <a:gd name="T111" fmla="*/ 1104090 h 367"/>
                  <a:gd name="T112" fmla="*/ 822960 w 432"/>
                  <a:gd name="T113" fmla="*/ 962736 h 367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432" h="367">
                    <a:moveTo>
                      <a:pt x="212" y="249"/>
                    </a:moveTo>
                    <a:lnTo>
                      <a:pt x="207" y="250"/>
                    </a:lnTo>
                    <a:lnTo>
                      <a:pt x="203" y="251"/>
                    </a:lnTo>
                    <a:lnTo>
                      <a:pt x="201" y="252"/>
                    </a:lnTo>
                    <a:lnTo>
                      <a:pt x="196" y="255"/>
                    </a:lnTo>
                    <a:lnTo>
                      <a:pt x="193" y="256"/>
                    </a:lnTo>
                    <a:lnTo>
                      <a:pt x="190" y="258"/>
                    </a:lnTo>
                    <a:lnTo>
                      <a:pt x="189" y="263"/>
                    </a:lnTo>
                    <a:lnTo>
                      <a:pt x="189" y="265"/>
                    </a:lnTo>
                    <a:lnTo>
                      <a:pt x="189" y="269"/>
                    </a:lnTo>
                    <a:lnTo>
                      <a:pt x="190" y="274"/>
                    </a:lnTo>
                    <a:lnTo>
                      <a:pt x="190" y="281"/>
                    </a:lnTo>
                    <a:lnTo>
                      <a:pt x="190" y="283"/>
                    </a:lnTo>
                    <a:lnTo>
                      <a:pt x="189" y="288"/>
                    </a:lnTo>
                    <a:lnTo>
                      <a:pt x="187" y="292"/>
                    </a:lnTo>
                    <a:lnTo>
                      <a:pt x="186" y="295"/>
                    </a:lnTo>
                    <a:lnTo>
                      <a:pt x="182" y="298"/>
                    </a:lnTo>
                    <a:lnTo>
                      <a:pt x="184" y="303"/>
                    </a:lnTo>
                    <a:lnTo>
                      <a:pt x="186" y="303"/>
                    </a:lnTo>
                    <a:lnTo>
                      <a:pt x="191" y="305"/>
                    </a:lnTo>
                    <a:lnTo>
                      <a:pt x="191" y="309"/>
                    </a:lnTo>
                    <a:lnTo>
                      <a:pt x="193" y="312"/>
                    </a:lnTo>
                    <a:lnTo>
                      <a:pt x="189" y="317"/>
                    </a:lnTo>
                    <a:lnTo>
                      <a:pt x="186" y="319"/>
                    </a:lnTo>
                    <a:lnTo>
                      <a:pt x="186" y="324"/>
                    </a:lnTo>
                    <a:lnTo>
                      <a:pt x="185" y="326"/>
                    </a:lnTo>
                    <a:lnTo>
                      <a:pt x="181" y="329"/>
                    </a:lnTo>
                    <a:lnTo>
                      <a:pt x="177" y="329"/>
                    </a:lnTo>
                    <a:lnTo>
                      <a:pt x="173" y="329"/>
                    </a:lnTo>
                    <a:lnTo>
                      <a:pt x="167" y="328"/>
                    </a:lnTo>
                    <a:lnTo>
                      <a:pt x="163" y="326"/>
                    </a:lnTo>
                    <a:lnTo>
                      <a:pt x="161" y="326"/>
                    </a:lnTo>
                    <a:lnTo>
                      <a:pt x="157" y="324"/>
                    </a:lnTo>
                    <a:lnTo>
                      <a:pt x="154" y="323"/>
                    </a:lnTo>
                    <a:lnTo>
                      <a:pt x="150" y="321"/>
                    </a:lnTo>
                    <a:lnTo>
                      <a:pt x="147" y="319"/>
                    </a:lnTo>
                    <a:lnTo>
                      <a:pt x="145" y="317"/>
                    </a:lnTo>
                    <a:lnTo>
                      <a:pt x="144" y="314"/>
                    </a:lnTo>
                    <a:lnTo>
                      <a:pt x="143" y="312"/>
                    </a:lnTo>
                    <a:lnTo>
                      <a:pt x="139" y="310"/>
                    </a:lnTo>
                    <a:lnTo>
                      <a:pt x="135" y="306"/>
                    </a:lnTo>
                    <a:lnTo>
                      <a:pt x="130" y="303"/>
                    </a:lnTo>
                    <a:lnTo>
                      <a:pt x="127" y="300"/>
                    </a:lnTo>
                    <a:lnTo>
                      <a:pt x="125" y="298"/>
                    </a:lnTo>
                    <a:lnTo>
                      <a:pt x="120" y="297"/>
                    </a:lnTo>
                    <a:lnTo>
                      <a:pt x="118" y="295"/>
                    </a:lnTo>
                    <a:lnTo>
                      <a:pt x="115" y="291"/>
                    </a:lnTo>
                    <a:lnTo>
                      <a:pt x="115" y="286"/>
                    </a:lnTo>
                    <a:lnTo>
                      <a:pt x="115" y="281"/>
                    </a:lnTo>
                    <a:lnTo>
                      <a:pt x="115" y="275"/>
                    </a:lnTo>
                    <a:lnTo>
                      <a:pt x="115" y="270"/>
                    </a:lnTo>
                    <a:lnTo>
                      <a:pt x="115" y="264"/>
                    </a:lnTo>
                    <a:lnTo>
                      <a:pt x="113" y="261"/>
                    </a:lnTo>
                    <a:lnTo>
                      <a:pt x="109" y="259"/>
                    </a:lnTo>
                    <a:lnTo>
                      <a:pt x="104" y="259"/>
                    </a:lnTo>
                    <a:lnTo>
                      <a:pt x="101" y="261"/>
                    </a:lnTo>
                    <a:lnTo>
                      <a:pt x="98" y="260"/>
                    </a:lnTo>
                    <a:lnTo>
                      <a:pt x="94" y="259"/>
                    </a:lnTo>
                    <a:lnTo>
                      <a:pt x="90" y="256"/>
                    </a:lnTo>
                    <a:lnTo>
                      <a:pt x="89" y="252"/>
                    </a:lnTo>
                    <a:lnTo>
                      <a:pt x="88" y="250"/>
                    </a:lnTo>
                    <a:lnTo>
                      <a:pt x="80" y="247"/>
                    </a:lnTo>
                    <a:lnTo>
                      <a:pt x="76" y="245"/>
                    </a:lnTo>
                    <a:lnTo>
                      <a:pt x="71" y="242"/>
                    </a:lnTo>
                    <a:lnTo>
                      <a:pt x="63" y="238"/>
                    </a:lnTo>
                    <a:lnTo>
                      <a:pt x="61" y="237"/>
                    </a:lnTo>
                    <a:lnTo>
                      <a:pt x="57" y="238"/>
                    </a:lnTo>
                    <a:lnTo>
                      <a:pt x="52" y="241"/>
                    </a:lnTo>
                    <a:lnTo>
                      <a:pt x="48" y="242"/>
                    </a:lnTo>
                    <a:lnTo>
                      <a:pt x="42" y="242"/>
                    </a:lnTo>
                    <a:lnTo>
                      <a:pt x="38" y="241"/>
                    </a:lnTo>
                    <a:lnTo>
                      <a:pt x="33" y="240"/>
                    </a:lnTo>
                    <a:lnTo>
                      <a:pt x="30" y="241"/>
                    </a:lnTo>
                    <a:lnTo>
                      <a:pt x="23" y="242"/>
                    </a:lnTo>
                    <a:lnTo>
                      <a:pt x="17" y="245"/>
                    </a:lnTo>
                    <a:lnTo>
                      <a:pt x="11" y="246"/>
                    </a:lnTo>
                    <a:lnTo>
                      <a:pt x="7" y="244"/>
                    </a:lnTo>
                    <a:lnTo>
                      <a:pt x="2" y="242"/>
                    </a:lnTo>
                    <a:lnTo>
                      <a:pt x="2" y="237"/>
                    </a:lnTo>
                    <a:lnTo>
                      <a:pt x="1" y="235"/>
                    </a:lnTo>
                    <a:lnTo>
                      <a:pt x="1" y="232"/>
                    </a:lnTo>
                    <a:lnTo>
                      <a:pt x="0" y="231"/>
                    </a:lnTo>
                    <a:lnTo>
                      <a:pt x="2" y="228"/>
                    </a:lnTo>
                    <a:lnTo>
                      <a:pt x="2" y="226"/>
                    </a:lnTo>
                    <a:lnTo>
                      <a:pt x="5" y="222"/>
                    </a:lnTo>
                    <a:lnTo>
                      <a:pt x="6" y="221"/>
                    </a:lnTo>
                    <a:lnTo>
                      <a:pt x="7" y="218"/>
                    </a:lnTo>
                    <a:lnTo>
                      <a:pt x="10" y="217"/>
                    </a:lnTo>
                    <a:lnTo>
                      <a:pt x="12" y="214"/>
                    </a:lnTo>
                    <a:lnTo>
                      <a:pt x="12" y="213"/>
                    </a:lnTo>
                    <a:lnTo>
                      <a:pt x="14" y="213"/>
                    </a:lnTo>
                    <a:lnTo>
                      <a:pt x="14" y="210"/>
                    </a:lnTo>
                    <a:lnTo>
                      <a:pt x="14" y="209"/>
                    </a:lnTo>
                    <a:lnTo>
                      <a:pt x="17" y="207"/>
                    </a:lnTo>
                    <a:lnTo>
                      <a:pt x="21" y="207"/>
                    </a:lnTo>
                    <a:lnTo>
                      <a:pt x="24" y="207"/>
                    </a:lnTo>
                    <a:lnTo>
                      <a:pt x="24" y="205"/>
                    </a:lnTo>
                    <a:lnTo>
                      <a:pt x="24" y="204"/>
                    </a:lnTo>
                    <a:lnTo>
                      <a:pt x="23" y="203"/>
                    </a:lnTo>
                    <a:lnTo>
                      <a:pt x="23" y="201"/>
                    </a:lnTo>
                    <a:lnTo>
                      <a:pt x="23" y="200"/>
                    </a:lnTo>
                    <a:lnTo>
                      <a:pt x="23" y="198"/>
                    </a:lnTo>
                    <a:lnTo>
                      <a:pt x="26" y="196"/>
                    </a:lnTo>
                    <a:lnTo>
                      <a:pt x="28" y="196"/>
                    </a:lnTo>
                    <a:lnTo>
                      <a:pt x="28" y="195"/>
                    </a:lnTo>
                    <a:lnTo>
                      <a:pt x="28" y="194"/>
                    </a:lnTo>
                    <a:lnTo>
                      <a:pt x="26" y="194"/>
                    </a:lnTo>
                    <a:lnTo>
                      <a:pt x="25" y="193"/>
                    </a:lnTo>
                    <a:lnTo>
                      <a:pt x="25" y="191"/>
                    </a:lnTo>
                    <a:lnTo>
                      <a:pt x="25" y="190"/>
                    </a:lnTo>
                    <a:lnTo>
                      <a:pt x="26" y="187"/>
                    </a:lnTo>
                    <a:lnTo>
                      <a:pt x="26" y="186"/>
                    </a:lnTo>
                    <a:lnTo>
                      <a:pt x="30" y="184"/>
                    </a:lnTo>
                    <a:lnTo>
                      <a:pt x="31" y="182"/>
                    </a:lnTo>
                    <a:lnTo>
                      <a:pt x="33" y="181"/>
                    </a:lnTo>
                    <a:lnTo>
                      <a:pt x="34" y="181"/>
                    </a:lnTo>
                    <a:lnTo>
                      <a:pt x="34" y="180"/>
                    </a:lnTo>
                    <a:lnTo>
                      <a:pt x="34" y="179"/>
                    </a:lnTo>
                    <a:lnTo>
                      <a:pt x="33" y="177"/>
                    </a:lnTo>
                    <a:lnTo>
                      <a:pt x="31" y="175"/>
                    </a:lnTo>
                    <a:lnTo>
                      <a:pt x="33" y="173"/>
                    </a:lnTo>
                    <a:lnTo>
                      <a:pt x="33" y="172"/>
                    </a:lnTo>
                    <a:lnTo>
                      <a:pt x="34" y="172"/>
                    </a:lnTo>
                    <a:lnTo>
                      <a:pt x="35" y="171"/>
                    </a:lnTo>
                    <a:lnTo>
                      <a:pt x="38" y="170"/>
                    </a:lnTo>
                    <a:lnTo>
                      <a:pt x="35" y="167"/>
                    </a:lnTo>
                    <a:lnTo>
                      <a:pt x="34" y="167"/>
                    </a:lnTo>
                    <a:lnTo>
                      <a:pt x="33" y="167"/>
                    </a:lnTo>
                    <a:lnTo>
                      <a:pt x="33" y="166"/>
                    </a:lnTo>
                    <a:lnTo>
                      <a:pt x="34" y="164"/>
                    </a:lnTo>
                    <a:lnTo>
                      <a:pt x="33" y="162"/>
                    </a:lnTo>
                    <a:lnTo>
                      <a:pt x="30" y="161"/>
                    </a:lnTo>
                    <a:lnTo>
                      <a:pt x="33" y="159"/>
                    </a:lnTo>
                    <a:lnTo>
                      <a:pt x="34" y="158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7" y="156"/>
                    </a:lnTo>
                    <a:lnTo>
                      <a:pt x="38" y="156"/>
                    </a:lnTo>
                    <a:lnTo>
                      <a:pt x="39" y="153"/>
                    </a:lnTo>
                    <a:lnTo>
                      <a:pt x="40" y="153"/>
                    </a:lnTo>
                    <a:lnTo>
                      <a:pt x="43" y="153"/>
                    </a:lnTo>
                    <a:lnTo>
                      <a:pt x="43" y="152"/>
                    </a:lnTo>
                    <a:lnTo>
                      <a:pt x="44" y="152"/>
                    </a:lnTo>
                    <a:lnTo>
                      <a:pt x="43" y="148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8" y="144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4" y="144"/>
                    </a:lnTo>
                    <a:lnTo>
                      <a:pt x="54" y="143"/>
                    </a:lnTo>
                    <a:lnTo>
                      <a:pt x="54" y="142"/>
                    </a:lnTo>
                    <a:lnTo>
                      <a:pt x="56" y="140"/>
                    </a:lnTo>
                    <a:lnTo>
                      <a:pt x="56" y="135"/>
                    </a:lnTo>
                    <a:lnTo>
                      <a:pt x="54" y="130"/>
                    </a:lnTo>
                    <a:lnTo>
                      <a:pt x="53" y="128"/>
                    </a:lnTo>
                    <a:lnTo>
                      <a:pt x="52" y="126"/>
                    </a:lnTo>
                    <a:lnTo>
                      <a:pt x="49" y="124"/>
                    </a:lnTo>
                    <a:lnTo>
                      <a:pt x="48" y="121"/>
                    </a:lnTo>
                    <a:lnTo>
                      <a:pt x="46" y="116"/>
                    </a:lnTo>
                    <a:lnTo>
                      <a:pt x="40" y="108"/>
                    </a:lnTo>
                    <a:lnTo>
                      <a:pt x="38" y="101"/>
                    </a:lnTo>
                    <a:lnTo>
                      <a:pt x="33" y="91"/>
                    </a:lnTo>
                    <a:lnTo>
                      <a:pt x="31" y="78"/>
                    </a:lnTo>
                    <a:lnTo>
                      <a:pt x="30" y="74"/>
                    </a:lnTo>
                    <a:lnTo>
                      <a:pt x="29" y="69"/>
                    </a:lnTo>
                    <a:lnTo>
                      <a:pt x="29" y="66"/>
                    </a:lnTo>
                    <a:lnTo>
                      <a:pt x="29" y="65"/>
                    </a:lnTo>
                    <a:lnTo>
                      <a:pt x="29" y="62"/>
                    </a:lnTo>
                    <a:lnTo>
                      <a:pt x="28" y="60"/>
                    </a:lnTo>
                    <a:lnTo>
                      <a:pt x="29" y="59"/>
                    </a:lnTo>
                    <a:lnTo>
                      <a:pt x="31" y="57"/>
                    </a:lnTo>
                    <a:lnTo>
                      <a:pt x="34" y="56"/>
                    </a:lnTo>
                    <a:lnTo>
                      <a:pt x="35" y="56"/>
                    </a:lnTo>
                    <a:lnTo>
                      <a:pt x="42" y="55"/>
                    </a:lnTo>
                    <a:lnTo>
                      <a:pt x="43" y="54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7" y="52"/>
                    </a:lnTo>
                    <a:lnTo>
                      <a:pt x="48" y="54"/>
                    </a:lnTo>
                    <a:lnTo>
                      <a:pt x="51" y="54"/>
                    </a:lnTo>
                    <a:lnTo>
                      <a:pt x="52" y="54"/>
                    </a:lnTo>
                    <a:lnTo>
                      <a:pt x="53" y="54"/>
                    </a:lnTo>
                    <a:lnTo>
                      <a:pt x="54" y="54"/>
                    </a:lnTo>
                    <a:lnTo>
                      <a:pt x="56" y="51"/>
                    </a:lnTo>
                    <a:lnTo>
                      <a:pt x="57" y="48"/>
                    </a:lnTo>
                    <a:lnTo>
                      <a:pt x="58" y="48"/>
                    </a:lnTo>
                    <a:lnTo>
                      <a:pt x="63" y="48"/>
                    </a:lnTo>
                    <a:lnTo>
                      <a:pt x="65" y="48"/>
                    </a:lnTo>
                    <a:lnTo>
                      <a:pt x="66" y="47"/>
                    </a:lnTo>
                    <a:lnTo>
                      <a:pt x="69" y="47"/>
                    </a:lnTo>
                    <a:lnTo>
                      <a:pt x="69" y="43"/>
                    </a:lnTo>
                    <a:lnTo>
                      <a:pt x="70" y="41"/>
                    </a:lnTo>
                    <a:lnTo>
                      <a:pt x="71" y="41"/>
                    </a:lnTo>
                    <a:lnTo>
                      <a:pt x="72" y="42"/>
                    </a:lnTo>
                    <a:lnTo>
                      <a:pt x="74" y="43"/>
                    </a:lnTo>
                    <a:lnTo>
                      <a:pt x="76" y="45"/>
                    </a:lnTo>
                    <a:lnTo>
                      <a:pt x="79" y="48"/>
                    </a:lnTo>
                    <a:lnTo>
                      <a:pt x="79" y="47"/>
                    </a:lnTo>
                    <a:lnTo>
                      <a:pt x="80" y="47"/>
                    </a:lnTo>
                    <a:lnTo>
                      <a:pt x="80" y="48"/>
                    </a:lnTo>
                    <a:lnTo>
                      <a:pt x="81" y="48"/>
                    </a:lnTo>
                    <a:lnTo>
                      <a:pt x="84" y="47"/>
                    </a:lnTo>
                    <a:lnTo>
                      <a:pt x="84" y="46"/>
                    </a:lnTo>
                    <a:lnTo>
                      <a:pt x="85" y="46"/>
                    </a:lnTo>
                    <a:lnTo>
                      <a:pt x="89" y="46"/>
                    </a:lnTo>
                    <a:lnTo>
                      <a:pt x="89" y="45"/>
                    </a:lnTo>
                    <a:lnTo>
                      <a:pt x="89" y="46"/>
                    </a:lnTo>
                    <a:lnTo>
                      <a:pt x="90" y="45"/>
                    </a:lnTo>
                    <a:lnTo>
                      <a:pt x="92" y="45"/>
                    </a:lnTo>
                    <a:lnTo>
                      <a:pt x="93" y="47"/>
                    </a:lnTo>
                    <a:lnTo>
                      <a:pt x="95" y="42"/>
                    </a:lnTo>
                    <a:lnTo>
                      <a:pt x="97" y="40"/>
                    </a:lnTo>
                    <a:lnTo>
                      <a:pt x="98" y="40"/>
                    </a:lnTo>
                    <a:lnTo>
                      <a:pt x="99" y="38"/>
                    </a:lnTo>
                    <a:lnTo>
                      <a:pt x="101" y="40"/>
                    </a:lnTo>
                    <a:lnTo>
                      <a:pt x="103" y="38"/>
                    </a:lnTo>
                    <a:lnTo>
                      <a:pt x="104" y="38"/>
                    </a:lnTo>
                    <a:lnTo>
                      <a:pt x="109" y="41"/>
                    </a:lnTo>
                    <a:lnTo>
                      <a:pt x="109" y="40"/>
                    </a:lnTo>
                    <a:lnTo>
                      <a:pt x="113" y="40"/>
                    </a:lnTo>
                    <a:lnTo>
                      <a:pt x="118" y="38"/>
                    </a:lnTo>
                    <a:lnTo>
                      <a:pt x="120" y="38"/>
                    </a:lnTo>
                    <a:lnTo>
                      <a:pt x="120" y="37"/>
                    </a:lnTo>
                    <a:lnTo>
                      <a:pt x="124" y="38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6" y="40"/>
                    </a:lnTo>
                    <a:lnTo>
                      <a:pt x="127" y="41"/>
                    </a:lnTo>
                    <a:lnTo>
                      <a:pt x="127" y="42"/>
                    </a:lnTo>
                    <a:lnTo>
                      <a:pt x="129" y="43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5"/>
                    </a:lnTo>
                    <a:lnTo>
                      <a:pt x="131" y="40"/>
                    </a:lnTo>
                    <a:lnTo>
                      <a:pt x="135" y="33"/>
                    </a:lnTo>
                    <a:lnTo>
                      <a:pt x="138" y="23"/>
                    </a:lnTo>
                    <a:lnTo>
                      <a:pt x="140" y="20"/>
                    </a:lnTo>
                    <a:lnTo>
                      <a:pt x="141" y="18"/>
                    </a:lnTo>
                    <a:lnTo>
                      <a:pt x="144" y="18"/>
                    </a:lnTo>
                    <a:lnTo>
                      <a:pt x="150" y="9"/>
                    </a:lnTo>
                    <a:lnTo>
                      <a:pt x="157" y="3"/>
                    </a:lnTo>
                    <a:lnTo>
                      <a:pt x="163" y="1"/>
                    </a:lnTo>
                    <a:lnTo>
                      <a:pt x="164" y="0"/>
                    </a:lnTo>
                    <a:lnTo>
                      <a:pt x="167" y="0"/>
                    </a:lnTo>
                    <a:lnTo>
                      <a:pt x="172" y="1"/>
                    </a:lnTo>
                    <a:lnTo>
                      <a:pt x="176" y="4"/>
                    </a:lnTo>
                    <a:lnTo>
                      <a:pt x="177" y="4"/>
                    </a:lnTo>
                    <a:lnTo>
                      <a:pt x="178" y="4"/>
                    </a:lnTo>
                    <a:lnTo>
                      <a:pt x="180" y="5"/>
                    </a:lnTo>
                    <a:lnTo>
                      <a:pt x="181" y="5"/>
                    </a:lnTo>
                    <a:lnTo>
                      <a:pt x="181" y="6"/>
                    </a:lnTo>
                    <a:lnTo>
                      <a:pt x="185" y="8"/>
                    </a:lnTo>
                    <a:lnTo>
                      <a:pt x="186" y="8"/>
                    </a:lnTo>
                    <a:lnTo>
                      <a:pt x="189" y="9"/>
                    </a:lnTo>
                    <a:lnTo>
                      <a:pt x="190" y="10"/>
                    </a:lnTo>
                    <a:lnTo>
                      <a:pt x="191" y="13"/>
                    </a:lnTo>
                    <a:lnTo>
                      <a:pt x="193" y="13"/>
                    </a:lnTo>
                    <a:lnTo>
                      <a:pt x="194" y="13"/>
                    </a:lnTo>
                    <a:lnTo>
                      <a:pt x="195" y="15"/>
                    </a:lnTo>
                    <a:lnTo>
                      <a:pt x="196" y="18"/>
                    </a:lnTo>
                    <a:lnTo>
                      <a:pt x="201" y="23"/>
                    </a:lnTo>
                    <a:lnTo>
                      <a:pt x="203" y="24"/>
                    </a:lnTo>
                    <a:lnTo>
                      <a:pt x="207" y="27"/>
                    </a:lnTo>
                    <a:lnTo>
                      <a:pt x="207" y="28"/>
                    </a:lnTo>
                    <a:lnTo>
                      <a:pt x="208" y="28"/>
                    </a:lnTo>
                    <a:lnTo>
                      <a:pt x="210" y="29"/>
                    </a:lnTo>
                    <a:lnTo>
                      <a:pt x="210" y="31"/>
                    </a:lnTo>
                    <a:lnTo>
                      <a:pt x="212" y="33"/>
                    </a:lnTo>
                    <a:lnTo>
                      <a:pt x="213" y="33"/>
                    </a:lnTo>
                    <a:lnTo>
                      <a:pt x="217" y="38"/>
                    </a:lnTo>
                    <a:lnTo>
                      <a:pt x="218" y="41"/>
                    </a:lnTo>
                    <a:lnTo>
                      <a:pt x="222" y="43"/>
                    </a:lnTo>
                    <a:lnTo>
                      <a:pt x="223" y="43"/>
                    </a:lnTo>
                    <a:lnTo>
                      <a:pt x="226" y="43"/>
                    </a:lnTo>
                    <a:lnTo>
                      <a:pt x="227" y="43"/>
                    </a:lnTo>
                    <a:lnTo>
                      <a:pt x="227" y="45"/>
                    </a:lnTo>
                    <a:lnTo>
                      <a:pt x="228" y="46"/>
                    </a:lnTo>
                    <a:lnTo>
                      <a:pt x="230" y="47"/>
                    </a:lnTo>
                    <a:lnTo>
                      <a:pt x="232" y="48"/>
                    </a:lnTo>
                    <a:lnTo>
                      <a:pt x="235" y="48"/>
                    </a:lnTo>
                    <a:lnTo>
                      <a:pt x="237" y="50"/>
                    </a:lnTo>
                    <a:lnTo>
                      <a:pt x="237" y="54"/>
                    </a:lnTo>
                    <a:lnTo>
                      <a:pt x="239" y="55"/>
                    </a:lnTo>
                    <a:lnTo>
                      <a:pt x="240" y="59"/>
                    </a:lnTo>
                    <a:lnTo>
                      <a:pt x="242" y="61"/>
                    </a:lnTo>
                    <a:lnTo>
                      <a:pt x="242" y="62"/>
                    </a:lnTo>
                    <a:lnTo>
                      <a:pt x="244" y="64"/>
                    </a:lnTo>
                    <a:lnTo>
                      <a:pt x="245" y="64"/>
                    </a:lnTo>
                    <a:lnTo>
                      <a:pt x="248" y="65"/>
                    </a:lnTo>
                    <a:lnTo>
                      <a:pt x="251" y="69"/>
                    </a:lnTo>
                    <a:lnTo>
                      <a:pt x="253" y="70"/>
                    </a:lnTo>
                    <a:lnTo>
                      <a:pt x="251" y="71"/>
                    </a:lnTo>
                    <a:lnTo>
                      <a:pt x="251" y="74"/>
                    </a:lnTo>
                    <a:lnTo>
                      <a:pt x="255" y="78"/>
                    </a:lnTo>
                    <a:lnTo>
                      <a:pt x="259" y="79"/>
                    </a:lnTo>
                    <a:lnTo>
                      <a:pt x="264" y="80"/>
                    </a:lnTo>
                    <a:lnTo>
                      <a:pt x="265" y="82"/>
                    </a:lnTo>
                    <a:lnTo>
                      <a:pt x="268" y="83"/>
                    </a:lnTo>
                    <a:lnTo>
                      <a:pt x="269" y="84"/>
                    </a:lnTo>
                    <a:lnTo>
                      <a:pt x="273" y="85"/>
                    </a:lnTo>
                    <a:lnTo>
                      <a:pt x="274" y="87"/>
                    </a:lnTo>
                    <a:lnTo>
                      <a:pt x="273" y="92"/>
                    </a:lnTo>
                    <a:lnTo>
                      <a:pt x="276" y="93"/>
                    </a:lnTo>
                    <a:lnTo>
                      <a:pt x="279" y="94"/>
                    </a:lnTo>
                    <a:lnTo>
                      <a:pt x="283" y="98"/>
                    </a:lnTo>
                    <a:lnTo>
                      <a:pt x="288" y="101"/>
                    </a:lnTo>
                    <a:lnTo>
                      <a:pt x="290" y="103"/>
                    </a:lnTo>
                    <a:lnTo>
                      <a:pt x="292" y="106"/>
                    </a:lnTo>
                    <a:lnTo>
                      <a:pt x="294" y="108"/>
                    </a:lnTo>
                    <a:lnTo>
                      <a:pt x="294" y="110"/>
                    </a:lnTo>
                    <a:lnTo>
                      <a:pt x="296" y="112"/>
                    </a:lnTo>
                    <a:lnTo>
                      <a:pt x="297" y="113"/>
                    </a:lnTo>
                    <a:lnTo>
                      <a:pt x="299" y="115"/>
                    </a:lnTo>
                    <a:lnTo>
                      <a:pt x="300" y="115"/>
                    </a:lnTo>
                    <a:lnTo>
                      <a:pt x="302" y="116"/>
                    </a:lnTo>
                    <a:lnTo>
                      <a:pt x="304" y="119"/>
                    </a:lnTo>
                    <a:lnTo>
                      <a:pt x="306" y="120"/>
                    </a:lnTo>
                    <a:lnTo>
                      <a:pt x="309" y="121"/>
                    </a:lnTo>
                    <a:lnTo>
                      <a:pt x="309" y="122"/>
                    </a:lnTo>
                    <a:lnTo>
                      <a:pt x="309" y="125"/>
                    </a:lnTo>
                    <a:lnTo>
                      <a:pt x="310" y="126"/>
                    </a:lnTo>
                    <a:lnTo>
                      <a:pt x="311" y="128"/>
                    </a:lnTo>
                    <a:lnTo>
                      <a:pt x="317" y="131"/>
                    </a:lnTo>
                    <a:lnTo>
                      <a:pt x="319" y="133"/>
                    </a:lnTo>
                    <a:lnTo>
                      <a:pt x="318" y="135"/>
                    </a:lnTo>
                    <a:lnTo>
                      <a:pt x="315" y="138"/>
                    </a:lnTo>
                    <a:lnTo>
                      <a:pt x="314" y="140"/>
                    </a:lnTo>
                    <a:lnTo>
                      <a:pt x="319" y="144"/>
                    </a:lnTo>
                    <a:lnTo>
                      <a:pt x="320" y="147"/>
                    </a:lnTo>
                    <a:lnTo>
                      <a:pt x="322" y="150"/>
                    </a:lnTo>
                    <a:lnTo>
                      <a:pt x="323" y="157"/>
                    </a:lnTo>
                    <a:lnTo>
                      <a:pt x="324" y="158"/>
                    </a:lnTo>
                    <a:lnTo>
                      <a:pt x="325" y="159"/>
                    </a:lnTo>
                    <a:lnTo>
                      <a:pt x="325" y="161"/>
                    </a:lnTo>
                    <a:lnTo>
                      <a:pt x="327" y="161"/>
                    </a:lnTo>
                    <a:lnTo>
                      <a:pt x="328" y="161"/>
                    </a:lnTo>
                    <a:lnTo>
                      <a:pt x="329" y="161"/>
                    </a:lnTo>
                    <a:lnTo>
                      <a:pt x="332" y="173"/>
                    </a:lnTo>
                    <a:lnTo>
                      <a:pt x="334" y="176"/>
                    </a:lnTo>
                    <a:lnTo>
                      <a:pt x="337" y="176"/>
                    </a:lnTo>
                    <a:lnTo>
                      <a:pt x="338" y="176"/>
                    </a:lnTo>
                    <a:lnTo>
                      <a:pt x="340" y="176"/>
                    </a:lnTo>
                    <a:lnTo>
                      <a:pt x="343" y="176"/>
                    </a:lnTo>
                    <a:lnTo>
                      <a:pt x="345" y="176"/>
                    </a:lnTo>
                    <a:lnTo>
                      <a:pt x="349" y="176"/>
                    </a:lnTo>
                    <a:lnTo>
                      <a:pt x="355" y="175"/>
                    </a:lnTo>
                    <a:lnTo>
                      <a:pt x="357" y="176"/>
                    </a:lnTo>
                    <a:lnTo>
                      <a:pt x="359" y="176"/>
                    </a:lnTo>
                    <a:lnTo>
                      <a:pt x="360" y="176"/>
                    </a:lnTo>
                    <a:lnTo>
                      <a:pt x="361" y="176"/>
                    </a:lnTo>
                    <a:lnTo>
                      <a:pt x="365" y="179"/>
                    </a:lnTo>
                    <a:lnTo>
                      <a:pt x="369" y="179"/>
                    </a:lnTo>
                    <a:lnTo>
                      <a:pt x="370" y="179"/>
                    </a:lnTo>
                    <a:lnTo>
                      <a:pt x="373" y="180"/>
                    </a:lnTo>
                    <a:lnTo>
                      <a:pt x="375" y="180"/>
                    </a:lnTo>
                    <a:lnTo>
                      <a:pt x="378" y="179"/>
                    </a:lnTo>
                    <a:lnTo>
                      <a:pt x="380" y="180"/>
                    </a:lnTo>
                    <a:lnTo>
                      <a:pt x="384" y="182"/>
                    </a:lnTo>
                    <a:lnTo>
                      <a:pt x="388" y="182"/>
                    </a:lnTo>
                    <a:lnTo>
                      <a:pt x="391" y="184"/>
                    </a:lnTo>
                    <a:lnTo>
                      <a:pt x="393" y="186"/>
                    </a:lnTo>
                    <a:lnTo>
                      <a:pt x="393" y="187"/>
                    </a:lnTo>
                    <a:lnTo>
                      <a:pt x="395" y="189"/>
                    </a:lnTo>
                    <a:lnTo>
                      <a:pt x="396" y="190"/>
                    </a:lnTo>
                    <a:lnTo>
                      <a:pt x="398" y="194"/>
                    </a:lnTo>
                    <a:lnTo>
                      <a:pt x="401" y="195"/>
                    </a:lnTo>
                    <a:lnTo>
                      <a:pt x="402" y="196"/>
                    </a:lnTo>
                    <a:lnTo>
                      <a:pt x="405" y="199"/>
                    </a:lnTo>
                    <a:lnTo>
                      <a:pt x="405" y="201"/>
                    </a:lnTo>
                    <a:lnTo>
                      <a:pt x="403" y="203"/>
                    </a:lnTo>
                    <a:lnTo>
                      <a:pt x="403" y="204"/>
                    </a:lnTo>
                    <a:lnTo>
                      <a:pt x="403" y="207"/>
                    </a:lnTo>
                    <a:lnTo>
                      <a:pt x="405" y="208"/>
                    </a:lnTo>
                    <a:lnTo>
                      <a:pt x="406" y="209"/>
                    </a:lnTo>
                    <a:lnTo>
                      <a:pt x="407" y="210"/>
                    </a:lnTo>
                    <a:lnTo>
                      <a:pt x="409" y="212"/>
                    </a:lnTo>
                    <a:lnTo>
                      <a:pt x="411" y="212"/>
                    </a:lnTo>
                    <a:lnTo>
                      <a:pt x="412" y="212"/>
                    </a:lnTo>
                    <a:lnTo>
                      <a:pt x="415" y="212"/>
                    </a:lnTo>
                    <a:lnTo>
                      <a:pt x="416" y="212"/>
                    </a:lnTo>
                    <a:lnTo>
                      <a:pt x="418" y="214"/>
                    </a:lnTo>
                    <a:lnTo>
                      <a:pt x="416" y="215"/>
                    </a:lnTo>
                    <a:lnTo>
                      <a:pt x="414" y="221"/>
                    </a:lnTo>
                    <a:lnTo>
                      <a:pt x="414" y="222"/>
                    </a:lnTo>
                    <a:lnTo>
                      <a:pt x="414" y="224"/>
                    </a:lnTo>
                    <a:lnTo>
                      <a:pt x="416" y="227"/>
                    </a:lnTo>
                    <a:lnTo>
                      <a:pt x="420" y="231"/>
                    </a:lnTo>
                    <a:lnTo>
                      <a:pt x="421" y="231"/>
                    </a:lnTo>
                    <a:lnTo>
                      <a:pt x="423" y="232"/>
                    </a:lnTo>
                    <a:lnTo>
                      <a:pt x="425" y="232"/>
                    </a:lnTo>
                    <a:lnTo>
                      <a:pt x="426" y="233"/>
                    </a:lnTo>
                    <a:lnTo>
                      <a:pt x="430" y="237"/>
                    </a:lnTo>
                    <a:lnTo>
                      <a:pt x="432" y="237"/>
                    </a:lnTo>
                    <a:lnTo>
                      <a:pt x="430" y="240"/>
                    </a:lnTo>
                    <a:lnTo>
                      <a:pt x="429" y="242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6" y="247"/>
                    </a:lnTo>
                    <a:lnTo>
                      <a:pt x="426" y="251"/>
                    </a:lnTo>
                    <a:lnTo>
                      <a:pt x="425" y="252"/>
                    </a:lnTo>
                    <a:lnTo>
                      <a:pt x="423" y="256"/>
                    </a:lnTo>
                    <a:lnTo>
                      <a:pt x="421" y="260"/>
                    </a:lnTo>
                    <a:lnTo>
                      <a:pt x="419" y="264"/>
                    </a:lnTo>
                    <a:lnTo>
                      <a:pt x="419" y="265"/>
                    </a:lnTo>
                    <a:lnTo>
                      <a:pt x="418" y="269"/>
                    </a:lnTo>
                    <a:lnTo>
                      <a:pt x="416" y="277"/>
                    </a:lnTo>
                    <a:lnTo>
                      <a:pt x="414" y="286"/>
                    </a:lnTo>
                    <a:lnTo>
                      <a:pt x="414" y="287"/>
                    </a:lnTo>
                    <a:lnTo>
                      <a:pt x="414" y="288"/>
                    </a:lnTo>
                    <a:lnTo>
                      <a:pt x="409" y="311"/>
                    </a:lnTo>
                    <a:lnTo>
                      <a:pt x="405" y="329"/>
                    </a:lnTo>
                    <a:lnTo>
                      <a:pt x="405" y="330"/>
                    </a:lnTo>
                    <a:lnTo>
                      <a:pt x="391" y="332"/>
                    </a:lnTo>
                    <a:lnTo>
                      <a:pt x="384" y="333"/>
                    </a:lnTo>
                    <a:lnTo>
                      <a:pt x="378" y="335"/>
                    </a:lnTo>
                    <a:lnTo>
                      <a:pt x="372" y="337"/>
                    </a:lnTo>
                    <a:lnTo>
                      <a:pt x="366" y="338"/>
                    </a:lnTo>
                    <a:lnTo>
                      <a:pt x="361" y="340"/>
                    </a:lnTo>
                    <a:lnTo>
                      <a:pt x="360" y="343"/>
                    </a:lnTo>
                    <a:lnTo>
                      <a:pt x="356" y="348"/>
                    </a:lnTo>
                    <a:lnTo>
                      <a:pt x="355" y="353"/>
                    </a:lnTo>
                    <a:lnTo>
                      <a:pt x="351" y="354"/>
                    </a:lnTo>
                    <a:lnTo>
                      <a:pt x="347" y="354"/>
                    </a:lnTo>
                    <a:lnTo>
                      <a:pt x="343" y="353"/>
                    </a:lnTo>
                    <a:lnTo>
                      <a:pt x="341" y="352"/>
                    </a:lnTo>
                    <a:lnTo>
                      <a:pt x="338" y="354"/>
                    </a:lnTo>
                    <a:lnTo>
                      <a:pt x="332" y="358"/>
                    </a:lnTo>
                    <a:lnTo>
                      <a:pt x="324" y="360"/>
                    </a:lnTo>
                    <a:lnTo>
                      <a:pt x="323" y="365"/>
                    </a:lnTo>
                    <a:lnTo>
                      <a:pt x="323" y="367"/>
                    </a:lnTo>
                    <a:lnTo>
                      <a:pt x="319" y="362"/>
                    </a:lnTo>
                    <a:lnTo>
                      <a:pt x="315" y="360"/>
                    </a:lnTo>
                    <a:lnTo>
                      <a:pt x="310" y="354"/>
                    </a:lnTo>
                    <a:lnTo>
                      <a:pt x="305" y="349"/>
                    </a:lnTo>
                    <a:lnTo>
                      <a:pt x="301" y="343"/>
                    </a:lnTo>
                    <a:lnTo>
                      <a:pt x="299" y="339"/>
                    </a:lnTo>
                    <a:lnTo>
                      <a:pt x="299" y="334"/>
                    </a:lnTo>
                    <a:lnTo>
                      <a:pt x="296" y="332"/>
                    </a:lnTo>
                    <a:lnTo>
                      <a:pt x="292" y="330"/>
                    </a:lnTo>
                    <a:lnTo>
                      <a:pt x="288" y="329"/>
                    </a:lnTo>
                    <a:lnTo>
                      <a:pt x="285" y="324"/>
                    </a:lnTo>
                    <a:lnTo>
                      <a:pt x="283" y="317"/>
                    </a:lnTo>
                    <a:lnTo>
                      <a:pt x="282" y="314"/>
                    </a:lnTo>
                    <a:lnTo>
                      <a:pt x="277" y="307"/>
                    </a:lnTo>
                    <a:lnTo>
                      <a:pt x="272" y="302"/>
                    </a:lnTo>
                    <a:lnTo>
                      <a:pt x="265" y="296"/>
                    </a:lnTo>
                    <a:lnTo>
                      <a:pt x="259" y="289"/>
                    </a:lnTo>
                    <a:lnTo>
                      <a:pt x="253" y="287"/>
                    </a:lnTo>
                    <a:lnTo>
                      <a:pt x="248" y="283"/>
                    </a:lnTo>
                    <a:lnTo>
                      <a:pt x="241" y="278"/>
                    </a:lnTo>
                    <a:lnTo>
                      <a:pt x="236" y="273"/>
                    </a:lnTo>
                    <a:lnTo>
                      <a:pt x="231" y="268"/>
                    </a:lnTo>
                    <a:lnTo>
                      <a:pt x="226" y="264"/>
                    </a:lnTo>
                    <a:lnTo>
                      <a:pt x="222" y="261"/>
                    </a:lnTo>
                    <a:lnTo>
                      <a:pt x="218" y="256"/>
                    </a:lnTo>
                    <a:lnTo>
                      <a:pt x="216" y="252"/>
                    </a:lnTo>
                    <a:lnTo>
                      <a:pt x="212" y="24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MK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5" name="ZS: KGS"/>
              <p:cNvSpPr>
                <a:spLocks/>
              </p:cNvSpPr>
              <p:nvPr/>
            </p:nvSpPr>
            <p:spPr bwMode="auto">
              <a:xfrm>
                <a:off x="1471670" y="737387"/>
                <a:ext cx="1590670" cy="1087998"/>
              </a:xfrm>
              <a:custGeom>
                <a:avLst/>
                <a:gdLst>
                  <a:gd name="T0" fmla="*/ 3824 w 526"/>
                  <a:gd name="T1" fmla="*/ 1314450 h 372"/>
                  <a:gd name="T2" fmla="*/ 3824 w 526"/>
                  <a:gd name="T3" fmla="*/ 1177290 h 372"/>
                  <a:gd name="T4" fmla="*/ 0 w 526"/>
                  <a:gd name="T5" fmla="*/ 1051560 h 372"/>
                  <a:gd name="T6" fmla="*/ 0 w 526"/>
                  <a:gd name="T7" fmla="*/ 925830 h 372"/>
                  <a:gd name="T8" fmla="*/ 114735 w 526"/>
                  <a:gd name="T9" fmla="*/ 876300 h 372"/>
                  <a:gd name="T10" fmla="*/ 183575 w 526"/>
                  <a:gd name="T11" fmla="*/ 811530 h 372"/>
                  <a:gd name="T12" fmla="*/ 271539 w 526"/>
                  <a:gd name="T13" fmla="*/ 788670 h 372"/>
                  <a:gd name="T14" fmla="*/ 355677 w 526"/>
                  <a:gd name="T15" fmla="*/ 769620 h 372"/>
                  <a:gd name="T16" fmla="*/ 359502 w 526"/>
                  <a:gd name="T17" fmla="*/ 697230 h 372"/>
                  <a:gd name="T18" fmla="*/ 428343 w 526"/>
                  <a:gd name="T19" fmla="*/ 628650 h 372"/>
                  <a:gd name="T20" fmla="*/ 489534 w 526"/>
                  <a:gd name="T21" fmla="*/ 575310 h 372"/>
                  <a:gd name="T22" fmla="*/ 516306 w 526"/>
                  <a:gd name="T23" fmla="*/ 499110 h 372"/>
                  <a:gd name="T24" fmla="*/ 619567 w 526"/>
                  <a:gd name="T25" fmla="*/ 480060 h 372"/>
                  <a:gd name="T26" fmla="*/ 703706 w 526"/>
                  <a:gd name="T27" fmla="*/ 487680 h 372"/>
                  <a:gd name="T28" fmla="*/ 745775 w 526"/>
                  <a:gd name="T29" fmla="*/ 461010 h 372"/>
                  <a:gd name="T30" fmla="*/ 810791 w 526"/>
                  <a:gd name="T31" fmla="*/ 407670 h 372"/>
                  <a:gd name="T32" fmla="*/ 761073 w 526"/>
                  <a:gd name="T33" fmla="*/ 339090 h 372"/>
                  <a:gd name="T34" fmla="*/ 761073 w 526"/>
                  <a:gd name="T35" fmla="*/ 266700 h 372"/>
                  <a:gd name="T36" fmla="*/ 753424 w 526"/>
                  <a:gd name="T37" fmla="*/ 205740 h 372"/>
                  <a:gd name="T38" fmla="*/ 776371 w 526"/>
                  <a:gd name="T39" fmla="*/ 121920 h 372"/>
                  <a:gd name="T40" fmla="*/ 787844 w 526"/>
                  <a:gd name="T41" fmla="*/ 26670 h 372"/>
                  <a:gd name="T42" fmla="*/ 875807 w 526"/>
                  <a:gd name="T43" fmla="*/ 11430 h 372"/>
                  <a:gd name="T44" fmla="*/ 971420 w 526"/>
                  <a:gd name="T45" fmla="*/ 110490 h 372"/>
                  <a:gd name="T46" fmla="*/ 1109101 w 526"/>
                  <a:gd name="T47" fmla="*/ 220980 h 372"/>
                  <a:gd name="T48" fmla="*/ 1181766 w 526"/>
                  <a:gd name="T49" fmla="*/ 316230 h 372"/>
                  <a:gd name="T50" fmla="*/ 1254432 w 526"/>
                  <a:gd name="T51" fmla="*/ 422910 h 372"/>
                  <a:gd name="T52" fmla="*/ 1342395 w 526"/>
                  <a:gd name="T53" fmla="*/ 400050 h 372"/>
                  <a:gd name="T54" fmla="*/ 1411236 w 526"/>
                  <a:gd name="T55" fmla="*/ 377190 h 372"/>
                  <a:gd name="T56" fmla="*/ 1518321 w 526"/>
                  <a:gd name="T57" fmla="*/ 320040 h 372"/>
                  <a:gd name="T58" fmla="*/ 1571864 w 526"/>
                  <a:gd name="T59" fmla="*/ 415290 h 372"/>
                  <a:gd name="T60" fmla="*/ 1633056 w 526"/>
                  <a:gd name="T61" fmla="*/ 521970 h 372"/>
                  <a:gd name="T62" fmla="*/ 1728668 w 526"/>
                  <a:gd name="T63" fmla="*/ 605790 h 372"/>
                  <a:gd name="T64" fmla="*/ 1835754 w 526"/>
                  <a:gd name="T65" fmla="*/ 674370 h 372"/>
                  <a:gd name="T66" fmla="*/ 1847227 w 526"/>
                  <a:gd name="T67" fmla="*/ 727710 h 372"/>
                  <a:gd name="T68" fmla="*/ 1851052 w 526"/>
                  <a:gd name="T69" fmla="*/ 781050 h 372"/>
                  <a:gd name="T70" fmla="*/ 1847227 w 526"/>
                  <a:gd name="T71" fmla="*/ 803910 h 372"/>
                  <a:gd name="T72" fmla="*/ 1896945 w 526"/>
                  <a:gd name="T73" fmla="*/ 838200 h 372"/>
                  <a:gd name="T74" fmla="*/ 1916068 w 526"/>
                  <a:gd name="T75" fmla="*/ 937260 h 372"/>
                  <a:gd name="T76" fmla="*/ 1885472 w 526"/>
                  <a:gd name="T77" fmla="*/ 1036320 h 372"/>
                  <a:gd name="T78" fmla="*/ 1889296 w 526"/>
                  <a:gd name="T79" fmla="*/ 1066800 h 372"/>
                  <a:gd name="T80" fmla="*/ 1904594 w 526"/>
                  <a:gd name="T81" fmla="*/ 1097280 h 372"/>
                  <a:gd name="T82" fmla="*/ 1931366 w 526"/>
                  <a:gd name="T83" fmla="*/ 1146810 h 372"/>
                  <a:gd name="T84" fmla="*/ 2004031 w 526"/>
                  <a:gd name="T85" fmla="*/ 1219200 h 372"/>
                  <a:gd name="T86" fmla="*/ 2011680 w 526"/>
                  <a:gd name="T87" fmla="*/ 1276350 h 372"/>
                  <a:gd name="T88" fmla="*/ 1816631 w 526"/>
                  <a:gd name="T89" fmla="*/ 1291590 h 372"/>
                  <a:gd name="T90" fmla="*/ 1590986 w 526"/>
                  <a:gd name="T91" fmla="*/ 1306830 h 372"/>
                  <a:gd name="T92" fmla="*/ 1357693 w 526"/>
                  <a:gd name="T93" fmla="*/ 1360170 h 372"/>
                  <a:gd name="T94" fmla="*/ 1093803 w 526"/>
                  <a:gd name="T95" fmla="*/ 1398270 h 372"/>
                  <a:gd name="T96" fmla="*/ 860510 w 526"/>
                  <a:gd name="T97" fmla="*/ 1417320 h 372"/>
                  <a:gd name="T98" fmla="*/ 722828 w 526"/>
                  <a:gd name="T99" fmla="*/ 1352550 h 372"/>
                  <a:gd name="T100" fmla="*/ 577497 w 526"/>
                  <a:gd name="T101" fmla="*/ 1371600 h 372"/>
                  <a:gd name="T102" fmla="*/ 386273 w 526"/>
                  <a:gd name="T103" fmla="*/ 1413510 h 372"/>
                  <a:gd name="T104" fmla="*/ 290661 w 526"/>
                  <a:gd name="T105" fmla="*/ 1352550 h 372"/>
                  <a:gd name="T106" fmla="*/ 198873 w 526"/>
                  <a:gd name="T107" fmla="*/ 1394460 h 372"/>
                  <a:gd name="T108" fmla="*/ 22947 w 526"/>
                  <a:gd name="T109" fmla="*/ 1398270 h 37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26" h="372">
                    <a:moveTo>
                      <a:pt x="2" y="369"/>
                    </a:moveTo>
                    <a:lnTo>
                      <a:pt x="2" y="367"/>
                    </a:lnTo>
                    <a:lnTo>
                      <a:pt x="1" y="362"/>
                    </a:lnTo>
                    <a:lnTo>
                      <a:pt x="2" y="355"/>
                    </a:lnTo>
                    <a:lnTo>
                      <a:pt x="2" y="350"/>
                    </a:lnTo>
                    <a:lnTo>
                      <a:pt x="1" y="345"/>
                    </a:lnTo>
                    <a:lnTo>
                      <a:pt x="1" y="339"/>
                    </a:lnTo>
                    <a:lnTo>
                      <a:pt x="1" y="334"/>
                    </a:lnTo>
                    <a:lnTo>
                      <a:pt x="1" y="327"/>
                    </a:lnTo>
                    <a:lnTo>
                      <a:pt x="1" y="321"/>
                    </a:lnTo>
                    <a:lnTo>
                      <a:pt x="1" y="316"/>
                    </a:lnTo>
                    <a:lnTo>
                      <a:pt x="1" y="309"/>
                    </a:lnTo>
                    <a:lnTo>
                      <a:pt x="1" y="304"/>
                    </a:lnTo>
                    <a:lnTo>
                      <a:pt x="1" y="299"/>
                    </a:lnTo>
                    <a:lnTo>
                      <a:pt x="1" y="294"/>
                    </a:lnTo>
                    <a:lnTo>
                      <a:pt x="1" y="288"/>
                    </a:lnTo>
                    <a:lnTo>
                      <a:pt x="0" y="283"/>
                    </a:lnTo>
                    <a:lnTo>
                      <a:pt x="0" y="276"/>
                    </a:lnTo>
                    <a:lnTo>
                      <a:pt x="0" y="270"/>
                    </a:lnTo>
                    <a:lnTo>
                      <a:pt x="0" y="265"/>
                    </a:lnTo>
                    <a:lnTo>
                      <a:pt x="0" y="258"/>
                    </a:lnTo>
                    <a:lnTo>
                      <a:pt x="0" y="253"/>
                    </a:lnTo>
                    <a:lnTo>
                      <a:pt x="0" y="248"/>
                    </a:lnTo>
                    <a:lnTo>
                      <a:pt x="0" y="243"/>
                    </a:lnTo>
                    <a:lnTo>
                      <a:pt x="5" y="238"/>
                    </a:lnTo>
                    <a:lnTo>
                      <a:pt x="5" y="236"/>
                    </a:lnTo>
                    <a:lnTo>
                      <a:pt x="10" y="232"/>
                    </a:lnTo>
                    <a:lnTo>
                      <a:pt x="18" y="233"/>
                    </a:lnTo>
                    <a:lnTo>
                      <a:pt x="25" y="233"/>
                    </a:lnTo>
                    <a:lnTo>
                      <a:pt x="30" y="230"/>
                    </a:lnTo>
                    <a:lnTo>
                      <a:pt x="36" y="228"/>
                    </a:lnTo>
                    <a:lnTo>
                      <a:pt x="38" y="225"/>
                    </a:lnTo>
                    <a:lnTo>
                      <a:pt x="42" y="221"/>
                    </a:lnTo>
                    <a:lnTo>
                      <a:pt x="43" y="218"/>
                    </a:lnTo>
                    <a:lnTo>
                      <a:pt x="46" y="214"/>
                    </a:lnTo>
                    <a:lnTo>
                      <a:pt x="48" y="213"/>
                    </a:lnTo>
                    <a:lnTo>
                      <a:pt x="51" y="213"/>
                    </a:lnTo>
                    <a:lnTo>
                      <a:pt x="56" y="213"/>
                    </a:lnTo>
                    <a:lnTo>
                      <a:pt x="62" y="209"/>
                    </a:lnTo>
                    <a:lnTo>
                      <a:pt x="67" y="211"/>
                    </a:lnTo>
                    <a:lnTo>
                      <a:pt x="71" y="211"/>
                    </a:lnTo>
                    <a:lnTo>
                      <a:pt x="71" y="207"/>
                    </a:lnTo>
                    <a:lnTo>
                      <a:pt x="74" y="204"/>
                    </a:lnTo>
                    <a:lnTo>
                      <a:pt x="79" y="206"/>
                    </a:lnTo>
                    <a:lnTo>
                      <a:pt x="82" y="202"/>
                    </a:lnTo>
                    <a:lnTo>
                      <a:pt x="83" y="202"/>
                    </a:lnTo>
                    <a:lnTo>
                      <a:pt x="88" y="201"/>
                    </a:lnTo>
                    <a:lnTo>
                      <a:pt x="93" y="202"/>
                    </a:lnTo>
                    <a:lnTo>
                      <a:pt x="94" y="201"/>
                    </a:lnTo>
                    <a:lnTo>
                      <a:pt x="96" y="197"/>
                    </a:lnTo>
                    <a:lnTo>
                      <a:pt x="97" y="193"/>
                    </a:lnTo>
                    <a:lnTo>
                      <a:pt x="96" y="191"/>
                    </a:lnTo>
                    <a:lnTo>
                      <a:pt x="94" y="187"/>
                    </a:lnTo>
                    <a:lnTo>
                      <a:pt x="94" y="183"/>
                    </a:lnTo>
                    <a:lnTo>
                      <a:pt x="94" y="179"/>
                    </a:lnTo>
                    <a:lnTo>
                      <a:pt x="98" y="174"/>
                    </a:lnTo>
                    <a:lnTo>
                      <a:pt x="102" y="170"/>
                    </a:lnTo>
                    <a:lnTo>
                      <a:pt x="107" y="168"/>
                    </a:lnTo>
                    <a:lnTo>
                      <a:pt x="107" y="165"/>
                    </a:lnTo>
                    <a:lnTo>
                      <a:pt x="112" y="165"/>
                    </a:lnTo>
                    <a:lnTo>
                      <a:pt x="115" y="165"/>
                    </a:lnTo>
                    <a:lnTo>
                      <a:pt x="120" y="164"/>
                    </a:lnTo>
                    <a:lnTo>
                      <a:pt x="124" y="162"/>
                    </a:lnTo>
                    <a:lnTo>
                      <a:pt x="128" y="159"/>
                    </a:lnTo>
                    <a:lnTo>
                      <a:pt x="128" y="156"/>
                    </a:lnTo>
                    <a:lnTo>
                      <a:pt x="128" y="151"/>
                    </a:lnTo>
                    <a:lnTo>
                      <a:pt x="129" y="146"/>
                    </a:lnTo>
                    <a:lnTo>
                      <a:pt x="130" y="145"/>
                    </a:lnTo>
                    <a:lnTo>
                      <a:pt x="130" y="140"/>
                    </a:lnTo>
                    <a:lnTo>
                      <a:pt x="131" y="136"/>
                    </a:lnTo>
                    <a:lnTo>
                      <a:pt x="133" y="134"/>
                    </a:lnTo>
                    <a:lnTo>
                      <a:pt x="135" y="131"/>
                    </a:lnTo>
                    <a:lnTo>
                      <a:pt x="140" y="127"/>
                    </a:lnTo>
                    <a:lnTo>
                      <a:pt x="145" y="125"/>
                    </a:lnTo>
                    <a:lnTo>
                      <a:pt x="149" y="122"/>
                    </a:lnTo>
                    <a:lnTo>
                      <a:pt x="153" y="122"/>
                    </a:lnTo>
                    <a:lnTo>
                      <a:pt x="157" y="125"/>
                    </a:lnTo>
                    <a:lnTo>
                      <a:pt x="162" y="126"/>
                    </a:lnTo>
                    <a:lnTo>
                      <a:pt x="165" y="126"/>
                    </a:lnTo>
                    <a:lnTo>
                      <a:pt x="168" y="127"/>
                    </a:lnTo>
                    <a:lnTo>
                      <a:pt x="174" y="128"/>
                    </a:lnTo>
                    <a:lnTo>
                      <a:pt x="179" y="131"/>
                    </a:lnTo>
                    <a:lnTo>
                      <a:pt x="181" y="131"/>
                    </a:lnTo>
                    <a:lnTo>
                      <a:pt x="184" y="128"/>
                    </a:lnTo>
                    <a:lnTo>
                      <a:pt x="184" y="126"/>
                    </a:lnTo>
                    <a:lnTo>
                      <a:pt x="181" y="123"/>
                    </a:lnTo>
                    <a:lnTo>
                      <a:pt x="184" y="121"/>
                    </a:lnTo>
                    <a:lnTo>
                      <a:pt x="186" y="121"/>
                    </a:lnTo>
                    <a:lnTo>
                      <a:pt x="190" y="121"/>
                    </a:lnTo>
                    <a:lnTo>
                      <a:pt x="195" y="121"/>
                    </a:lnTo>
                    <a:lnTo>
                      <a:pt x="202" y="117"/>
                    </a:lnTo>
                    <a:lnTo>
                      <a:pt x="206" y="117"/>
                    </a:lnTo>
                    <a:lnTo>
                      <a:pt x="209" y="118"/>
                    </a:lnTo>
                    <a:lnTo>
                      <a:pt x="212" y="116"/>
                    </a:lnTo>
                    <a:lnTo>
                      <a:pt x="214" y="111"/>
                    </a:lnTo>
                    <a:lnTo>
                      <a:pt x="212" y="107"/>
                    </a:lnTo>
                    <a:lnTo>
                      <a:pt x="209" y="104"/>
                    </a:lnTo>
                    <a:lnTo>
                      <a:pt x="206" y="100"/>
                    </a:lnTo>
                    <a:lnTo>
                      <a:pt x="206" y="95"/>
                    </a:lnTo>
                    <a:lnTo>
                      <a:pt x="204" y="93"/>
                    </a:lnTo>
                    <a:lnTo>
                      <a:pt x="203" y="90"/>
                    </a:lnTo>
                    <a:lnTo>
                      <a:pt x="199" y="89"/>
                    </a:lnTo>
                    <a:lnTo>
                      <a:pt x="195" y="85"/>
                    </a:lnTo>
                    <a:lnTo>
                      <a:pt x="194" y="84"/>
                    </a:lnTo>
                    <a:lnTo>
                      <a:pt x="194" y="80"/>
                    </a:lnTo>
                    <a:lnTo>
                      <a:pt x="198" y="77"/>
                    </a:lnTo>
                    <a:lnTo>
                      <a:pt x="199" y="75"/>
                    </a:lnTo>
                    <a:lnTo>
                      <a:pt x="199" y="70"/>
                    </a:lnTo>
                    <a:lnTo>
                      <a:pt x="202" y="68"/>
                    </a:lnTo>
                    <a:lnTo>
                      <a:pt x="206" y="63"/>
                    </a:lnTo>
                    <a:lnTo>
                      <a:pt x="204" y="60"/>
                    </a:lnTo>
                    <a:lnTo>
                      <a:pt x="204" y="56"/>
                    </a:lnTo>
                    <a:lnTo>
                      <a:pt x="199" y="54"/>
                    </a:lnTo>
                    <a:lnTo>
                      <a:pt x="197" y="54"/>
                    </a:lnTo>
                    <a:lnTo>
                      <a:pt x="195" y="49"/>
                    </a:lnTo>
                    <a:lnTo>
                      <a:pt x="199" y="46"/>
                    </a:lnTo>
                    <a:lnTo>
                      <a:pt x="200" y="43"/>
                    </a:lnTo>
                    <a:lnTo>
                      <a:pt x="202" y="39"/>
                    </a:lnTo>
                    <a:lnTo>
                      <a:pt x="203" y="34"/>
                    </a:lnTo>
                    <a:lnTo>
                      <a:pt x="203" y="32"/>
                    </a:lnTo>
                    <a:lnTo>
                      <a:pt x="203" y="25"/>
                    </a:lnTo>
                    <a:lnTo>
                      <a:pt x="202" y="20"/>
                    </a:lnTo>
                    <a:lnTo>
                      <a:pt x="202" y="16"/>
                    </a:lnTo>
                    <a:lnTo>
                      <a:pt x="202" y="14"/>
                    </a:lnTo>
                    <a:lnTo>
                      <a:pt x="203" y="9"/>
                    </a:lnTo>
                    <a:lnTo>
                      <a:pt x="206" y="7"/>
                    </a:lnTo>
                    <a:lnTo>
                      <a:pt x="209" y="6"/>
                    </a:lnTo>
                    <a:lnTo>
                      <a:pt x="214" y="3"/>
                    </a:lnTo>
                    <a:lnTo>
                      <a:pt x="216" y="2"/>
                    </a:lnTo>
                    <a:lnTo>
                      <a:pt x="220" y="1"/>
                    </a:lnTo>
                    <a:lnTo>
                      <a:pt x="225" y="0"/>
                    </a:lnTo>
                    <a:lnTo>
                      <a:pt x="229" y="3"/>
                    </a:lnTo>
                    <a:lnTo>
                      <a:pt x="231" y="7"/>
                    </a:lnTo>
                    <a:lnTo>
                      <a:pt x="235" y="12"/>
                    </a:lnTo>
                    <a:lnTo>
                      <a:pt x="239" y="15"/>
                    </a:lnTo>
                    <a:lnTo>
                      <a:pt x="244" y="19"/>
                    </a:lnTo>
                    <a:lnTo>
                      <a:pt x="249" y="24"/>
                    </a:lnTo>
                    <a:lnTo>
                      <a:pt x="254" y="29"/>
                    </a:lnTo>
                    <a:lnTo>
                      <a:pt x="261" y="34"/>
                    </a:lnTo>
                    <a:lnTo>
                      <a:pt x="266" y="38"/>
                    </a:lnTo>
                    <a:lnTo>
                      <a:pt x="272" y="40"/>
                    </a:lnTo>
                    <a:lnTo>
                      <a:pt x="278" y="47"/>
                    </a:lnTo>
                    <a:lnTo>
                      <a:pt x="285" y="53"/>
                    </a:lnTo>
                    <a:lnTo>
                      <a:pt x="290" y="58"/>
                    </a:lnTo>
                    <a:lnTo>
                      <a:pt x="295" y="65"/>
                    </a:lnTo>
                    <a:lnTo>
                      <a:pt x="296" y="68"/>
                    </a:lnTo>
                    <a:lnTo>
                      <a:pt x="298" y="75"/>
                    </a:lnTo>
                    <a:lnTo>
                      <a:pt x="301" y="80"/>
                    </a:lnTo>
                    <a:lnTo>
                      <a:pt x="305" y="81"/>
                    </a:lnTo>
                    <a:lnTo>
                      <a:pt x="309" y="83"/>
                    </a:lnTo>
                    <a:lnTo>
                      <a:pt x="312" y="85"/>
                    </a:lnTo>
                    <a:lnTo>
                      <a:pt x="312" y="90"/>
                    </a:lnTo>
                    <a:lnTo>
                      <a:pt x="314" y="94"/>
                    </a:lnTo>
                    <a:lnTo>
                      <a:pt x="318" y="100"/>
                    </a:lnTo>
                    <a:lnTo>
                      <a:pt x="323" y="105"/>
                    </a:lnTo>
                    <a:lnTo>
                      <a:pt x="328" y="111"/>
                    </a:lnTo>
                    <a:lnTo>
                      <a:pt x="332" y="113"/>
                    </a:lnTo>
                    <a:lnTo>
                      <a:pt x="336" y="118"/>
                    </a:lnTo>
                    <a:lnTo>
                      <a:pt x="336" y="116"/>
                    </a:lnTo>
                    <a:lnTo>
                      <a:pt x="337" y="111"/>
                    </a:lnTo>
                    <a:lnTo>
                      <a:pt x="345" y="109"/>
                    </a:lnTo>
                    <a:lnTo>
                      <a:pt x="351" y="105"/>
                    </a:lnTo>
                    <a:lnTo>
                      <a:pt x="354" y="103"/>
                    </a:lnTo>
                    <a:lnTo>
                      <a:pt x="356" y="104"/>
                    </a:lnTo>
                    <a:lnTo>
                      <a:pt x="360" y="105"/>
                    </a:lnTo>
                    <a:lnTo>
                      <a:pt x="364" y="105"/>
                    </a:lnTo>
                    <a:lnTo>
                      <a:pt x="368" y="104"/>
                    </a:lnTo>
                    <a:lnTo>
                      <a:pt x="369" y="99"/>
                    </a:lnTo>
                    <a:lnTo>
                      <a:pt x="373" y="94"/>
                    </a:lnTo>
                    <a:lnTo>
                      <a:pt x="374" y="91"/>
                    </a:lnTo>
                    <a:lnTo>
                      <a:pt x="379" y="89"/>
                    </a:lnTo>
                    <a:lnTo>
                      <a:pt x="385" y="88"/>
                    </a:lnTo>
                    <a:lnTo>
                      <a:pt x="391" y="86"/>
                    </a:lnTo>
                    <a:lnTo>
                      <a:pt x="397" y="84"/>
                    </a:lnTo>
                    <a:lnTo>
                      <a:pt x="404" y="83"/>
                    </a:lnTo>
                    <a:lnTo>
                      <a:pt x="418" y="81"/>
                    </a:lnTo>
                    <a:lnTo>
                      <a:pt x="415" y="90"/>
                    </a:lnTo>
                    <a:lnTo>
                      <a:pt x="414" y="94"/>
                    </a:lnTo>
                    <a:lnTo>
                      <a:pt x="413" y="103"/>
                    </a:lnTo>
                    <a:lnTo>
                      <a:pt x="411" y="109"/>
                    </a:lnTo>
                    <a:lnTo>
                      <a:pt x="410" y="113"/>
                    </a:lnTo>
                    <a:lnTo>
                      <a:pt x="409" y="122"/>
                    </a:lnTo>
                    <a:lnTo>
                      <a:pt x="424" y="136"/>
                    </a:lnTo>
                    <a:lnTo>
                      <a:pt x="427" y="137"/>
                    </a:lnTo>
                    <a:lnTo>
                      <a:pt x="428" y="137"/>
                    </a:lnTo>
                    <a:lnTo>
                      <a:pt x="428" y="139"/>
                    </a:lnTo>
                    <a:lnTo>
                      <a:pt x="433" y="142"/>
                    </a:lnTo>
                    <a:lnTo>
                      <a:pt x="437" y="146"/>
                    </a:lnTo>
                    <a:lnTo>
                      <a:pt x="446" y="154"/>
                    </a:lnTo>
                    <a:lnTo>
                      <a:pt x="452" y="159"/>
                    </a:lnTo>
                    <a:lnTo>
                      <a:pt x="457" y="163"/>
                    </a:lnTo>
                    <a:lnTo>
                      <a:pt x="474" y="177"/>
                    </a:lnTo>
                    <a:lnTo>
                      <a:pt x="477" y="177"/>
                    </a:lnTo>
                    <a:lnTo>
                      <a:pt x="479" y="177"/>
                    </a:lnTo>
                    <a:lnTo>
                      <a:pt x="480" y="177"/>
                    </a:lnTo>
                    <a:lnTo>
                      <a:pt x="482" y="177"/>
                    </a:lnTo>
                    <a:lnTo>
                      <a:pt x="483" y="177"/>
                    </a:lnTo>
                    <a:lnTo>
                      <a:pt x="485" y="178"/>
                    </a:lnTo>
                    <a:lnTo>
                      <a:pt x="485" y="181"/>
                    </a:lnTo>
                    <a:lnTo>
                      <a:pt x="484" y="185"/>
                    </a:lnTo>
                    <a:lnTo>
                      <a:pt x="483" y="191"/>
                    </a:lnTo>
                    <a:lnTo>
                      <a:pt x="483" y="195"/>
                    </a:lnTo>
                    <a:lnTo>
                      <a:pt x="484" y="197"/>
                    </a:lnTo>
                    <a:lnTo>
                      <a:pt x="484" y="201"/>
                    </a:lnTo>
                    <a:lnTo>
                      <a:pt x="484" y="205"/>
                    </a:lnTo>
                    <a:lnTo>
                      <a:pt x="482" y="207"/>
                    </a:lnTo>
                    <a:lnTo>
                      <a:pt x="482" y="211"/>
                    </a:lnTo>
                    <a:lnTo>
                      <a:pt x="483" y="211"/>
                    </a:lnTo>
                    <a:lnTo>
                      <a:pt x="485" y="211"/>
                    </a:lnTo>
                    <a:lnTo>
                      <a:pt x="485" y="213"/>
                    </a:lnTo>
                    <a:lnTo>
                      <a:pt x="488" y="213"/>
                    </a:lnTo>
                    <a:lnTo>
                      <a:pt x="489" y="213"/>
                    </a:lnTo>
                    <a:lnTo>
                      <a:pt x="493" y="215"/>
                    </a:lnTo>
                    <a:lnTo>
                      <a:pt x="496" y="220"/>
                    </a:lnTo>
                    <a:lnTo>
                      <a:pt x="498" y="233"/>
                    </a:lnTo>
                    <a:lnTo>
                      <a:pt x="498" y="234"/>
                    </a:lnTo>
                    <a:lnTo>
                      <a:pt x="498" y="236"/>
                    </a:lnTo>
                    <a:lnTo>
                      <a:pt x="501" y="242"/>
                    </a:lnTo>
                    <a:lnTo>
                      <a:pt x="501" y="246"/>
                    </a:lnTo>
                    <a:lnTo>
                      <a:pt x="500" y="250"/>
                    </a:lnTo>
                    <a:lnTo>
                      <a:pt x="500" y="253"/>
                    </a:lnTo>
                    <a:lnTo>
                      <a:pt x="498" y="256"/>
                    </a:lnTo>
                    <a:lnTo>
                      <a:pt x="497" y="258"/>
                    </a:lnTo>
                    <a:lnTo>
                      <a:pt x="494" y="266"/>
                    </a:lnTo>
                    <a:lnTo>
                      <a:pt x="493" y="272"/>
                    </a:lnTo>
                    <a:lnTo>
                      <a:pt x="493" y="276"/>
                    </a:lnTo>
                    <a:lnTo>
                      <a:pt x="493" y="279"/>
                    </a:lnTo>
                    <a:lnTo>
                      <a:pt x="494" y="280"/>
                    </a:lnTo>
                    <a:lnTo>
                      <a:pt x="496" y="281"/>
                    </a:lnTo>
                    <a:lnTo>
                      <a:pt x="496" y="283"/>
                    </a:lnTo>
                    <a:lnTo>
                      <a:pt x="496" y="284"/>
                    </a:lnTo>
                    <a:lnTo>
                      <a:pt x="497" y="285"/>
                    </a:lnTo>
                    <a:lnTo>
                      <a:pt x="498" y="288"/>
                    </a:lnTo>
                    <a:lnTo>
                      <a:pt x="501" y="289"/>
                    </a:lnTo>
                    <a:lnTo>
                      <a:pt x="502" y="294"/>
                    </a:lnTo>
                    <a:lnTo>
                      <a:pt x="503" y="297"/>
                    </a:lnTo>
                    <a:lnTo>
                      <a:pt x="505" y="299"/>
                    </a:lnTo>
                    <a:lnTo>
                      <a:pt x="505" y="301"/>
                    </a:lnTo>
                    <a:lnTo>
                      <a:pt x="509" y="306"/>
                    </a:lnTo>
                    <a:lnTo>
                      <a:pt x="511" y="308"/>
                    </a:lnTo>
                    <a:lnTo>
                      <a:pt x="514" y="309"/>
                    </a:lnTo>
                    <a:lnTo>
                      <a:pt x="521" y="315"/>
                    </a:lnTo>
                    <a:lnTo>
                      <a:pt x="523" y="316"/>
                    </a:lnTo>
                    <a:lnTo>
                      <a:pt x="524" y="320"/>
                    </a:lnTo>
                    <a:lnTo>
                      <a:pt x="524" y="322"/>
                    </a:lnTo>
                    <a:lnTo>
                      <a:pt x="525" y="325"/>
                    </a:lnTo>
                    <a:lnTo>
                      <a:pt x="525" y="327"/>
                    </a:lnTo>
                    <a:lnTo>
                      <a:pt x="525" y="329"/>
                    </a:lnTo>
                    <a:lnTo>
                      <a:pt x="526" y="335"/>
                    </a:lnTo>
                    <a:lnTo>
                      <a:pt x="514" y="335"/>
                    </a:lnTo>
                    <a:lnTo>
                      <a:pt x="502" y="336"/>
                    </a:lnTo>
                    <a:lnTo>
                      <a:pt x="496" y="338"/>
                    </a:lnTo>
                    <a:lnTo>
                      <a:pt x="485" y="338"/>
                    </a:lnTo>
                    <a:lnTo>
                      <a:pt x="475" y="339"/>
                    </a:lnTo>
                    <a:lnTo>
                      <a:pt x="465" y="340"/>
                    </a:lnTo>
                    <a:lnTo>
                      <a:pt x="455" y="340"/>
                    </a:lnTo>
                    <a:lnTo>
                      <a:pt x="448" y="340"/>
                    </a:lnTo>
                    <a:lnTo>
                      <a:pt x="434" y="341"/>
                    </a:lnTo>
                    <a:lnTo>
                      <a:pt x="425" y="343"/>
                    </a:lnTo>
                    <a:lnTo>
                      <a:pt x="416" y="343"/>
                    </a:lnTo>
                    <a:lnTo>
                      <a:pt x="410" y="344"/>
                    </a:lnTo>
                    <a:lnTo>
                      <a:pt x="400" y="346"/>
                    </a:lnTo>
                    <a:lnTo>
                      <a:pt x="383" y="350"/>
                    </a:lnTo>
                    <a:lnTo>
                      <a:pt x="374" y="352"/>
                    </a:lnTo>
                    <a:lnTo>
                      <a:pt x="367" y="354"/>
                    </a:lnTo>
                    <a:lnTo>
                      <a:pt x="355" y="357"/>
                    </a:lnTo>
                    <a:lnTo>
                      <a:pt x="342" y="362"/>
                    </a:lnTo>
                    <a:lnTo>
                      <a:pt x="335" y="366"/>
                    </a:lnTo>
                    <a:lnTo>
                      <a:pt x="324" y="366"/>
                    </a:lnTo>
                    <a:lnTo>
                      <a:pt x="312" y="368"/>
                    </a:lnTo>
                    <a:lnTo>
                      <a:pt x="304" y="368"/>
                    </a:lnTo>
                    <a:lnTo>
                      <a:pt x="286" y="367"/>
                    </a:lnTo>
                    <a:lnTo>
                      <a:pt x="277" y="368"/>
                    </a:lnTo>
                    <a:lnTo>
                      <a:pt x="267" y="368"/>
                    </a:lnTo>
                    <a:lnTo>
                      <a:pt x="259" y="368"/>
                    </a:lnTo>
                    <a:lnTo>
                      <a:pt x="248" y="369"/>
                    </a:lnTo>
                    <a:lnTo>
                      <a:pt x="239" y="371"/>
                    </a:lnTo>
                    <a:lnTo>
                      <a:pt x="225" y="372"/>
                    </a:lnTo>
                    <a:lnTo>
                      <a:pt x="216" y="372"/>
                    </a:lnTo>
                    <a:lnTo>
                      <a:pt x="209" y="371"/>
                    </a:lnTo>
                    <a:lnTo>
                      <a:pt x="206" y="369"/>
                    </a:lnTo>
                    <a:lnTo>
                      <a:pt x="200" y="364"/>
                    </a:lnTo>
                    <a:lnTo>
                      <a:pt x="197" y="362"/>
                    </a:lnTo>
                    <a:lnTo>
                      <a:pt x="189" y="355"/>
                    </a:lnTo>
                    <a:lnTo>
                      <a:pt x="180" y="355"/>
                    </a:lnTo>
                    <a:lnTo>
                      <a:pt x="174" y="355"/>
                    </a:lnTo>
                    <a:lnTo>
                      <a:pt x="166" y="355"/>
                    </a:lnTo>
                    <a:lnTo>
                      <a:pt x="158" y="357"/>
                    </a:lnTo>
                    <a:lnTo>
                      <a:pt x="154" y="357"/>
                    </a:lnTo>
                    <a:lnTo>
                      <a:pt x="151" y="360"/>
                    </a:lnTo>
                    <a:lnTo>
                      <a:pt x="145" y="366"/>
                    </a:lnTo>
                    <a:lnTo>
                      <a:pt x="142" y="368"/>
                    </a:lnTo>
                    <a:lnTo>
                      <a:pt x="128" y="368"/>
                    </a:lnTo>
                    <a:lnTo>
                      <a:pt x="116" y="371"/>
                    </a:lnTo>
                    <a:lnTo>
                      <a:pt x="110" y="371"/>
                    </a:lnTo>
                    <a:lnTo>
                      <a:pt x="101" y="371"/>
                    </a:lnTo>
                    <a:lnTo>
                      <a:pt x="96" y="369"/>
                    </a:lnTo>
                    <a:lnTo>
                      <a:pt x="92" y="366"/>
                    </a:lnTo>
                    <a:lnTo>
                      <a:pt x="87" y="364"/>
                    </a:lnTo>
                    <a:lnTo>
                      <a:pt x="84" y="360"/>
                    </a:lnTo>
                    <a:lnTo>
                      <a:pt x="79" y="360"/>
                    </a:lnTo>
                    <a:lnTo>
                      <a:pt x="76" y="355"/>
                    </a:lnTo>
                    <a:lnTo>
                      <a:pt x="71" y="357"/>
                    </a:lnTo>
                    <a:lnTo>
                      <a:pt x="62" y="355"/>
                    </a:lnTo>
                    <a:lnTo>
                      <a:pt x="59" y="355"/>
                    </a:lnTo>
                    <a:lnTo>
                      <a:pt x="57" y="359"/>
                    </a:lnTo>
                    <a:lnTo>
                      <a:pt x="56" y="363"/>
                    </a:lnTo>
                    <a:lnTo>
                      <a:pt x="52" y="366"/>
                    </a:lnTo>
                    <a:lnTo>
                      <a:pt x="48" y="366"/>
                    </a:lnTo>
                    <a:lnTo>
                      <a:pt x="36" y="363"/>
                    </a:lnTo>
                    <a:lnTo>
                      <a:pt x="28" y="364"/>
                    </a:lnTo>
                    <a:lnTo>
                      <a:pt x="20" y="366"/>
                    </a:lnTo>
                    <a:lnTo>
                      <a:pt x="14" y="367"/>
                    </a:lnTo>
                    <a:lnTo>
                      <a:pt x="6" y="367"/>
                    </a:lnTo>
                    <a:lnTo>
                      <a:pt x="2" y="36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KGS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6" name="ZS: 2KP"/>
              <p:cNvSpPr>
                <a:spLocks/>
              </p:cNvSpPr>
              <p:nvPr/>
            </p:nvSpPr>
            <p:spPr bwMode="auto">
              <a:xfrm>
                <a:off x="613196" y="954238"/>
                <a:ext cx="890499" cy="1425495"/>
              </a:xfrm>
              <a:custGeom>
                <a:avLst/>
                <a:gdLst>
                  <a:gd name="T0" fmla="*/ 431425 w 298"/>
                  <a:gd name="T1" fmla="*/ 1748790 h 486"/>
                  <a:gd name="T2" fmla="*/ 333030 w 298"/>
                  <a:gd name="T3" fmla="*/ 1851660 h 486"/>
                  <a:gd name="T4" fmla="*/ 155162 w 298"/>
                  <a:gd name="T5" fmla="*/ 1824990 h 486"/>
                  <a:gd name="T6" fmla="*/ 0 w 298"/>
                  <a:gd name="T7" fmla="*/ 1790700 h 486"/>
                  <a:gd name="T8" fmla="*/ 56766 w 298"/>
                  <a:gd name="T9" fmla="*/ 1729740 h 486"/>
                  <a:gd name="T10" fmla="*/ 158946 w 298"/>
                  <a:gd name="T11" fmla="*/ 1710690 h 486"/>
                  <a:gd name="T12" fmla="*/ 238419 w 298"/>
                  <a:gd name="T13" fmla="*/ 1642110 h 486"/>
                  <a:gd name="T14" fmla="*/ 200575 w 298"/>
                  <a:gd name="T15" fmla="*/ 1508760 h 486"/>
                  <a:gd name="T16" fmla="*/ 257341 w 298"/>
                  <a:gd name="T17" fmla="*/ 1310640 h 486"/>
                  <a:gd name="T18" fmla="*/ 314108 w 298"/>
                  <a:gd name="T19" fmla="*/ 1215390 h 486"/>
                  <a:gd name="T20" fmla="*/ 317892 w 298"/>
                  <a:gd name="T21" fmla="*/ 1093470 h 486"/>
                  <a:gd name="T22" fmla="*/ 314108 w 298"/>
                  <a:gd name="T23" fmla="*/ 975360 h 486"/>
                  <a:gd name="T24" fmla="*/ 242203 w 298"/>
                  <a:gd name="T25" fmla="*/ 864870 h 486"/>
                  <a:gd name="T26" fmla="*/ 238419 w 298"/>
                  <a:gd name="T27" fmla="*/ 784860 h 486"/>
                  <a:gd name="T28" fmla="*/ 257341 w 298"/>
                  <a:gd name="T29" fmla="*/ 693420 h 486"/>
                  <a:gd name="T30" fmla="*/ 351952 w 298"/>
                  <a:gd name="T31" fmla="*/ 666750 h 486"/>
                  <a:gd name="T32" fmla="*/ 393581 w 298"/>
                  <a:gd name="T33" fmla="*/ 579120 h 486"/>
                  <a:gd name="T34" fmla="*/ 461700 w 298"/>
                  <a:gd name="T35" fmla="*/ 472440 h 486"/>
                  <a:gd name="T36" fmla="*/ 454132 w 298"/>
                  <a:gd name="T37" fmla="*/ 388620 h 486"/>
                  <a:gd name="T38" fmla="*/ 488191 w 298"/>
                  <a:gd name="T39" fmla="*/ 308610 h 486"/>
                  <a:gd name="T40" fmla="*/ 552527 w 298"/>
                  <a:gd name="T41" fmla="*/ 232410 h 486"/>
                  <a:gd name="T42" fmla="*/ 613078 w 298"/>
                  <a:gd name="T43" fmla="*/ 167640 h 486"/>
                  <a:gd name="T44" fmla="*/ 647137 w 298"/>
                  <a:gd name="T45" fmla="*/ 91440 h 486"/>
                  <a:gd name="T46" fmla="*/ 741748 w 298"/>
                  <a:gd name="T47" fmla="*/ 19050 h 486"/>
                  <a:gd name="T48" fmla="*/ 798515 w 298"/>
                  <a:gd name="T49" fmla="*/ 34290 h 486"/>
                  <a:gd name="T50" fmla="*/ 874203 w 298"/>
                  <a:gd name="T51" fmla="*/ 163830 h 486"/>
                  <a:gd name="T52" fmla="*/ 949892 w 298"/>
                  <a:gd name="T53" fmla="*/ 297180 h 486"/>
                  <a:gd name="T54" fmla="*/ 1021796 w 298"/>
                  <a:gd name="T55" fmla="*/ 426720 h 486"/>
                  <a:gd name="T56" fmla="*/ 1089916 w 298"/>
                  <a:gd name="T57" fmla="*/ 548640 h 486"/>
                  <a:gd name="T58" fmla="*/ 1089916 w 298"/>
                  <a:gd name="T59" fmla="*/ 640080 h 486"/>
                  <a:gd name="T60" fmla="*/ 1089916 w 298"/>
                  <a:gd name="T61" fmla="*/ 765810 h 486"/>
                  <a:gd name="T62" fmla="*/ 1093700 w 298"/>
                  <a:gd name="T63" fmla="*/ 891540 h 486"/>
                  <a:gd name="T64" fmla="*/ 1093700 w 298"/>
                  <a:gd name="T65" fmla="*/ 1028700 h 486"/>
                  <a:gd name="T66" fmla="*/ 1097485 w 298"/>
                  <a:gd name="T67" fmla="*/ 1135380 h 486"/>
                  <a:gd name="T68" fmla="*/ 1040718 w 298"/>
                  <a:gd name="T69" fmla="*/ 1188720 h 486"/>
                  <a:gd name="T70" fmla="*/ 1010443 w 298"/>
                  <a:gd name="T71" fmla="*/ 1223010 h 486"/>
                  <a:gd name="T72" fmla="*/ 995305 w 298"/>
                  <a:gd name="T73" fmla="*/ 1257300 h 486"/>
                  <a:gd name="T74" fmla="*/ 991521 w 298"/>
                  <a:gd name="T75" fmla="*/ 1303020 h 486"/>
                  <a:gd name="T76" fmla="*/ 1010443 w 298"/>
                  <a:gd name="T77" fmla="*/ 1333500 h 486"/>
                  <a:gd name="T78" fmla="*/ 1040718 w 298"/>
                  <a:gd name="T79" fmla="*/ 1360170 h 486"/>
                  <a:gd name="T80" fmla="*/ 1055856 w 298"/>
                  <a:gd name="T81" fmla="*/ 1390650 h 486"/>
                  <a:gd name="T82" fmla="*/ 1070994 w 298"/>
                  <a:gd name="T83" fmla="*/ 1428750 h 486"/>
                  <a:gd name="T84" fmla="*/ 1082347 w 298"/>
                  <a:gd name="T85" fmla="*/ 1466850 h 486"/>
                  <a:gd name="T86" fmla="*/ 1093700 w 298"/>
                  <a:gd name="T87" fmla="*/ 1504950 h 486"/>
                  <a:gd name="T88" fmla="*/ 1105053 w 298"/>
                  <a:gd name="T89" fmla="*/ 1543050 h 486"/>
                  <a:gd name="T90" fmla="*/ 1108838 w 298"/>
                  <a:gd name="T91" fmla="*/ 1588770 h 486"/>
                  <a:gd name="T92" fmla="*/ 1105053 w 298"/>
                  <a:gd name="T93" fmla="*/ 1630680 h 486"/>
                  <a:gd name="T94" fmla="*/ 1078562 w 298"/>
                  <a:gd name="T95" fmla="*/ 1657350 h 486"/>
                  <a:gd name="T96" fmla="*/ 1040718 w 298"/>
                  <a:gd name="T97" fmla="*/ 1676400 h 486"/>
                  <a:gd name="T98" fmla="*/ 1002874 w 298"/>
                  <a:gd name="T99" fmla="*/ 1684020 h 486"/>
                  <a:gd name="T100" fmla="*/ 957461 w 298"/>
                  <a:gd name="T101" fmla="*/ 1691640 h 486"/>
                  <a:gd name="T102" fmla="*/ 915832 w 298"/>
                  <a:gd name="T103" fmla="*/ 1691640 h 486"/>
                  <a:gd name="T104" fmla="*/ 881772 w 298"/>
                  <a:gd name="T105" fmla="*/ 1710690 h 486"/>
                  <a:gd name="T106" fmla="*/ 817437 w 298"/>
                  <a:gd name="T107" fmla="*/ 1744980 h 486"/>
                  <a:gd name="T108" fmla="*/ 681197 w 298"/>
                  <a:gd name="T109" fmla="*/ 1722120 h 48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98" h="486">
                    <a:moveTo>
                      <a:pt x="136" y="449"/>
                    </a:moveTo>
                    <a:lnTo>
                      <a:pt x="132" y="450"/>
                    </a:lnTo>
                    <a:lnTo>
                      <a:pt x="128" y="454"/>
                    </a:lnTo>
                    <a:lnTo>
                      <a:pt x="125" y="455"/>
                    </a:lnTo>
                    <a:lnTo>
                      <a:pt x="120" y="454"/>
                    </a:lnTo>
                    <a:lnTo>
                      <a:pt x="114" y="459"/>
                    </a:lnTo>
                    <a:lnTo>
                      <a:pt x="109" y="463"/>
                    </a:lnTo>
                    <a:lnTo>
                      <a:pt x="104" y="468"/>
                    </a:lnTo>
                    <a:lnTo>
                      <a:pt x="101" y="474"/>
                    </a:lnTo>
                    <a:lnTo>
                      <a:pt x="97" y="478"/>
                    </a:lnTo>
                    <a:lnTo>
                      <a:pt x="93" y="481"/>
                    </a:lnTo>
                    <a:lnTo>
                      <a:pt x="88" y="486"/>
                    </a:lnTo>
                    <a:lnTo>
                      <a:pt x="82" y="486"/>
                    </a:lnTo>
                    <a:lnTo>
                      <a:pt x="73" y="486"/>
                    </a:lnTo>
                    <a:lnTo>
                      <a:pt x="59" y="486"/>
                    </a:lnTo>
                    <a:lnTo>
                      <a:pt x="50" y="484"/>
                    </a:lnTo>
                    <a:lnTo>
                      <a:pt x="46" y="484"/>
                    </a:lnTo>
                    <a:lnTo>
                      <a:pt x="41" y="479"/>
                    </a:lnTo>
                    <a:lnTo>
                      <a:pt x="37" y="474"/>
                    </a:lnTo>
                    <a:lnTo>
                      <a:pt x="33" y="472"/>
                    </a:lnTo>
                    <a:lnTo>
                      <a:pt x="21" y="472"/>
                    </a:lnTo>
                    <a:lnTo>
                      <a:pt x="12" y="472"/>
                    </a:lnTo>
                    <a:lnTo>
                      <a:pt x="8" y="470"/>
                    </a:lnTo>
                    <a:lnTo>
                      <a:pt x="0" y="470"/>
                    </a:lnTo>
                    <a:lnTo>
                      <a:pt x="0" y="461"/>
                    </a:lnTo>
                    <a:lnTo>
                      <a:pt x="1" y="461"/>
                    </a:lnTo>
                    <a:lnTo>
                      <a:pt x="5" y="459"/>
                    </a:lnTo>
                    <a:lnTo>
                      <a:pt x="7" y="456"/>
                    </a:lnTo>
                    <a:lnTo>
                      <a:pt x="12" y="452"/>
                    </a:lnTo>
                    <a:lnTo>
                      <a:pt x="15" y="454"/>
                    </a:lnTo>
                    <a:lnTo>
                      <a:pt x="17" y="452"/>
                    </a:lnTo>
                    <a:lnTo>
                      <a:pt x="24" y="451"/>
                    </a:lnTo>
                    <a:lnTo>
                      <a:pt x="31" y="451"/>
                    </a:lnTo>
                    <a:lnTo>
                      <a:pt x="33" y="450"/>
                    </a:lnTo>
                    <a:lnTo>
                      <a:pt x="37" y="449"/>
                    </a:lnTo>
                    <a:lnTo>
                      <a:pt x="42" y="449"/>
                    </a:lnTo>
                    <a:lnTo>
                      <a:pt x="47" y="449"/>
                    </a:lnTo>
                    <a:lnTo>
                      <a:pt x="49" y="445"/>
                    </a:lnTo>
                    <a:lnTo>
                      <a:pt x="51" y="441"/>
                    </a:lnTo>
                    <a:lnTo>
                      <a:pt x="53" y="438"/>
                    </a:lnTo>
                    <a:lnTo>
                      <a:pt x="58" y="435"/>
                    </a:lnTo>
                    <a:lnTo>
                      <a:pt x="63" y="431"/>
                    </a:lnTo>
                    <a:lnTo>
                      <a:pt x="65" y="423"/>
                    </a:lnTo>
                    <a:lnTo>
                      <a:pt x="65" y="419"/>
                    </a:lnTo>
                    <a:lnTo>
                      <a:pt x="63" y="416"/>
                    </a:lnTo>
                    <a:lnTo>
                      <a:pt x="58" y="410"/>
                    </a:lnTo>
                    <a:lnTo>
                      <a:pt x="54" y="403"/>
                    </a:lnTo>
                    <a:lnTo>
                      <a:pt x="53" y="396"/>
                    </a:lnTo>
                    <a:lnTo>
                      <a:pt x="53" y="387"/>
                    </a:lnTo>
                    <a:lnTo>
                      <a:pt x="53" y="382"/>
                    </a:lnTo>
                    <a:lnTo>
                      <a:pt x="55" y="372"/>
                    </a:lnTo>
                    <a:lnTo>
                      <a:pt x="58" y="362"/>
                    </a:lnTo>
                    <a:lnTo>
                      <a:pt x="63" y="352"/>
                    </a:lnTo>
                    <a:lnTo>
                      <a:pt x="68" y="344"/>
                    </a:lnTo>
                    <a:lnTo>
                      <a:pt x="77" y="336"/>
                    </a:lnTo>
                    <a:lnTo>
                      <a:pt x="83" y="333"/>
                    </a:lnTo>
                    <a:lnTo>
                      <a:pt x="84" y="330"/>
                    </a:lnTo>
                    <a:lnTo>
                      <a:pt x="87" y="325"/>
                    </a:lnTo>
                    <a:lnTo>
                      <a:pt x="84" y="324"/>
                    </a:lnTo>
                    <a:lnTo>
                      <a:pt x="83" y="319"/>
                    </a:lnTo>
                    <a:lnTo>
                      <a:pt x="90" y="317"/>
                    </a:lnTo>
                    <a:lnTo>
                      <a:pt x="91" y="308"/>
                    </a:lnTo>
                    <a:lnTo>
                      <a:pt x="91" y="303"/>
                    </a:lnTo>
                    <a:lnTo>
                      <a:pt x="91" y="298"/>
                    </a:lnTo>
                    <a:lnTo>
                      <a:pt x="88" y="292"/>
                    </a:lnTo>
                    <a:lnTo>
                      <a:pt x="84" y="287"/>
                    </a:lnTo>
                    <a:lnTo>
                      <a:pt x="81" y="280"/>
                    </a:lnTo>
                    <a:lnTo>
                      <a:pt x="78" y="278"/>
                    </a:lnTo>
                    <a:lnTo>
                      <a:pt x="77" y="274"/>
                    </a:lnTo>
                    <a:lnTo>
                      <a:pt x="78" y="270"/>
                    </a:lnTo>
                    <a:lnTo>
                      <a:pt x="82" y="263"/>
                    </a:lnTo>
                    <a:lnTo>
                      <a:pt x="83" y="256"/>
                    </a:lnTo>
                    <a:lnTo>
                      <a:pt x="83" y="250"/>
                    </a:lnTo>
                    <a:lnTo>
                      <a:pt x="87" y="243"/>
                    </a:lnTo>
                    <a:lnTo>
                      <a:pt x="79" y="237"/>
                    </a:lnTo>
                    <a:lnTo>
                      <a:pt x="74" y="234"/>
                    </a:lnTo>
                    <a:lnTo>
                      <a:pt x="68" y="231"/>
                    </a:lnTo>
                    <a:lnTo>
                      <a:pt x="64" y="227"/>
                    </a:lnTo>
                    <a:lnTo>
                      <a:pt x="59" y="224"/>
                    </a:lnTo>
                    <a:lnTo>
                      <a:pt x="63" y="220"/>
                    </a:lnTo>
                    <a:lnTo>
                      <a:pt x="64" y="218"/>
                    </a:lnTo>
                    <a:lnTo>
                      <a:pt x="64" y="214"/>
                    </a:lnTo>
                    <a:lnTo>
                      <a:pt x="63" y="209"/>
                    </a:lnTo>
                    <a:lnTo>
                      <a:pt x="63" y="206"/>
                    </a:lnTo>
                    <a:lnTo>
                      <a:pt x="60" y="203"/>
                    </a:lnTo>
                    <a:lnTo>
                      <a:pt x="58" y="199"/>
                    </a:lnTo>
                    <a:lnTo>
                      <a:pt x="59" y="195"/>
                    </a:lnTo>
                    <a:lnTo>
                      <a:pt x="63" y="189"/>
                    </a:lnTo>
                    <a:lnTo>
                      <a:pt x="67" y="185"/>
                    </a:lnTo>
                    <a:lnTo>
                      <a:pt x="68" y="182"/>
                    </a:lnTo>
                    <a:lnTo>
                      <a:pt x="73" y="183"/>
                    </a:lnTo>
                    <a:lnTo>
                      <a:pt x="77" y="182"/>
                    </a:lnTo>
                    <a:lnTo>
                      <a:pt x="82" y="181"/>
                    </a:lnTo>
                    <a:lnTo>
                      <a:pt x="86" y="181"/>
                    </a:lnTo>
                    <a:lnTo>
                      <a:pt x="90" y="178"/>
                    </a:lnTo>
                    <a:lnTo>
                      <a:pt x="93" y="175"/>
                    </a:lnTo>
                    <a:lnTo>
                      <a:pt x="95" y="172"/>
                    </a:lnTo>
                    <a:lnTo>
                      <a:pt x="95" y="168"/>
                    </a:lnTo>
                    <a:lnTo>
                      <a:pt x="93" y="164"/>
                    </a:lnTo>
                    <a:lnTo>
                      <a:pt x="97" y="162"/>
                    </a:lnTo>
                    <a:lnTo>
                      <a:pt x="101" y="158"/>
                    </a:lnTo>
                    <a:lnTo>
                      <a:pt x="104" y="152"/>
                    </a:lnTo>
                    <a:lnTo>
                      <a:pt x="108" y="148"/>
                    </a:lnTo>
                    <a:lnTo>
                      <a:pt x="109" y="143"/>
                    </a:lnTo>
                    <a:lnTo>
                      <a:pt x="114" y="139"/>
                    </a:lnTo>
                    <a:lnTo>
                      <a:pt x="115" y="135"/>
                    </a:lnTo>
                    <a:lnTo>
                      <a:pt x="119" y="130"/>
                    </a:lnTo>
                    <a:lnTo>
                      <a:pt x="122" y="124"/>
                    </a:lnTo>
                    <a:lnTo>
                      <a:pt x="123" y="121"/>
                    </a:lnTo>
                    <a:lnTo>
                      <a:pt x="123" y="117"/>
                    </a:lnTo>
                    <a:lnTo>
                      <a:pt x="124" y="112"/>
                    </a:lnTo>
                    <a:lnTo>
                      <a:pt x="124" y="108"/>
                    </a:lnTo>
                    <a:lnTo>
                      <a:pt x="123" y="106"/>
                    </a:lnTo>
                    <a:lnTo>
                      <a:pt x="120" y="102"/>
                    </a:lnTo>
                    <a:lnTo>
                      <a:pt x="119" y="98"/>
                    </a:lnTo>
                    <a:lnTo>
                      <a:pt x="119" y="94"/>
                    </a:lnTo>
                    <a:lnTo>
                      <a:pt x="124" y="90"/>
                    </a:lnTo>
                    <a:lnTo>
                      <a:pt x="124" y="87"/>
                    </a:lnTo>
                    <a:lnTo>
                      <a:pt x="127" y="84"/>
                    </a:lnTo>
                    <a:lnTo>
                      <a:pt x="129" y="81"/>
                    </a:lnTo>
                    <a:lnTo>
                      <a:pt x="134" y="76"/>
                    </a:lnTo>
                    <a:lnTo>
                      <a:pt x="139" y="76"/>
                    </a:lnTo>
                    <a:lnTo>
                      <a:pt x="145" y="71"/>
                    </a:lnTo>
                    <a:lnTo>
                      <a:pt x="145" y="67"/>
                    </a:lnTo>
                    <a:lnTo>
                      <a:pt x="145" y="66"/>
                    </a:lnTo>
                    <a:lnTo>
                      <a:pt x="146" y="61"/>
                    </a:lnTo>
                    <a:lnTo>
                      <a:pt x="150" y="59"/>
                    </a:lnTo>
                    <a:lnTo>
                      <a:pt x="154" y="56"/>
                    </a:lnTo>
                    <a:lnTo>
                      <a:pt x="156" y="55"/>
                    </a:lnTo>
                    <a:lnTo>
                      <a:pt x="164" y="51"/>
                    </a:lnTo>
                    <a:lnTo>
                      <a:pt x="164" y="47"/>
                    </a:lnTo>
                    <a:lnTo>
                      <a:pt x="162" y="44"/>
                    </a:lnTo>
                    <a:lnTo>
                      <a:pt x="164" y="39"/>
                    </a:lnTo>
                    <a:lnTo>
                      <a:pt x="165" y="37"/>
                    </a:lnTo>
                    <a:lnTo>
                      <a:pt x="166" y="32"/>
                    </a:lnTo>
                    <a:lnTo>
                      <a:pt x="168" y="30"/>
                    </a:lnTo>
                    <a:lnTo>
                      <a:pt x="170" y="28"/>
                    </a:lnTo>
                    <a:lnTo>
                      <a:pt x="171" y="24"/>
                    </a:lnTo>
                    <a:lnTo>
                      <a:pt x="171" y="20"/>
                    </a:lnTo>
                    <a:lnTo>
                      <a:pt x="174" y="15"/>
                    </a:lnTo>
                    <a:lnTo>
                      <a:pt x="177" y="14"/>
                    </a:lnTo>
                    <a:lnTo>
                      <a:pt x="192" y="13"/>
                    </a:lnTo>
                    <a:lnTo>
                      <a:pt x="192" y="5"/>
                    </a:lnTo>
                    <a:lnTo>
                      <a:pt x="196" y="5"/>
                    </a:lnTo>
                    <a:lnTo>
                      <a:pt x="201" y="5"/>
                    </a:lnTo>
                    <a:lnTo>
                      <a:pt x="206" y="5"/>
                    </a:lnTo>
                    <a:lnTo>
                      <a:pt x="208" y="2"/>
                    </a:lnTo>
                    <a:lnTo>
                      <a:pt x="211" y="0"/>
                    </a:lnTo>
                    <a:lnTo>
                      <a:pt x="211" y="9"/>
                    </a:lnTo>
                    <a:lnTo>
                      <a:pt x="215" y="15"/>
                    </a:lnTo>
                    <a:lnTo>
                      <a:pt x="217" y="20"/>
                    </a:lnTo>
                    <a:lnTo>
                      <a:pt x="221" y="25"/>
                    </a:lnTo>
                    <a:lnTo>
                      <a:pt x="225" y="32"/>
                    </a:lnTo>
                    <a:lnTo>
                      <a:pt x="228" y="38"/>
                    </a:lnTo>
                    <a:lnTo>
                      <a:pt x="231" y="43"/>
                    </a:lnTo>
                    <a:lnTo>
                      <a:pt x="234" y="50"/>
                    </a:lnTo>
                    <a:lnTo>
                      <a:pt x="237" y="56"/>
                    </a:lnTo>
                    <a:lnTo>
                      <a:pt x="242" y="61"/>
                    </a:lnTo>
                    <a:lnTo>
                      <a:pt x="244" y="66"/>
                    </a:lnTo>
                    <a:lnTo>
                      <a:pt x="247" y="73"/>
                    </a:lnTo>
                    <a:lnTo>
                      <a:pt x="251" y="78"/>
                    </a:lnTo>
                    <a:lnTo>
                      <a:pt x="253" y="84"/>
                    </a:lnTo>
                    <a:lnTo>
                      <a:pt x="257" y="90"/>
                    </a:lnTo>
                    <a:lnTo>
                      <a:pt x="261" y="95"/>
                    </a:lnTo>
                    <a:lnTo>
                      <a:pt x="263" y="102"/>
                    </a:lnTo>
                    <a:lnTo>
                      <a:pt x="267" y="107"/>
                    </a:lnTo>
                    <a:lnTo>
                      <a:pt x="270" y="112"/>
                    </a:lnTo>
                    <a:lnTo>
                      <a:pt x="274" y="118"/>
                    </a:lnTo>
                    <a:lnTo>
                      <a:pt x="276" y="124"/>
                    </a:lnTo>
                    <a:lnTo>
                      <a:pt x="280" y="130"/>
                    </a:lnTo>
                    <a:lnTo>
                      <a:pt x="283" y="136"/>
                    </a:lnTo>
                    <a:lnTo>
                      <a:pt x="286" y="143"/>
                    </a:lnTo>
                    <a:lnTo>
                      <a:pt x="288" y="144"/>
                    </a:lnTo>
                    <a:lnTo>
                      <a:pt x="293" y="149"/>
                    </a:lnTo>
                    <a:lnTo>
                      <a:pt x="298" y="157"/>
                    </a:lnTo>
                    <a:lnTo>
                      <a:pt x="293" y="161"/>
                    </a:lnTo>
                    <a:lnTo>
                      <a:pt x="293" y="163"/>
                    </a:lnTo>
                    <a:lnTo>
                      <a:pt x="288" y="168"/>
                    </a:lnTo>
                    <a:lnTo>
                      <a:pt x="288" y="173"/>
                    </a:lnTo>
                    <a:lnTo>
                      <a:pt x="288" y="178"/>
                    </a:lnTo>
                    <a:lnTo>
                      <a:pt x="288" y="183"/>
                    </a:lnTo>
                    <a:lnTo>
                      <a:pt x="288" y="190"/>
                    </a:lnTo>
                    <a:lnTo>
                      <a:pt x="288" y="195"/>
                    </a:lnTo>
                    <a:lnTo>
                      <a:pt x="288" y="201"/>
                    </a:lnTo>
                    <a:lnTo>
                      <a:pt x="288" y="208"/>
                    </a:lnTo>
                    <a:lnTo>
                      <a:pt x="289" y="213"/>
                    </a:lnTo>
                    <a:lnTo>
                      <a:pt x="289" y="219"/>
                    </a:lnTo>
                    <a:lnTo>
                      <a:pt x="289" y="224"/>
                    </a:lnTo>
                    <a:lnTo>
                      <a:pt x="289" y="229"/>
                    </a:lnTo>
                    <a:lnTo>
                      <a:pt x="289" y="234"/>
                    </a:lnTo>
                    <a:lnTo>
                      <a:pt x="289" y="241"/>
                    </a:lnTo>
                    <a:lnTo>
                      <a:pt x="289" y="246"/>
                    </a:lnTo>
                    <a:lnTo>
                      <a:pt x="289" y="252"/>
                    </a:lnTo>
                    <a:lnTo>
                      <a:pt x="289" y="259"/>
                    </a:lnTo>
                    <a:lnTo>
                      <a:pt x="289" y="264"/>
                    </a:lnTo>
                    <a:lnTo>
                      <a:pt x="289" y="270"/>
                    </a:lnTo>
                    <a:lnTo>
                      <a:pt x="290" y="275"/>
                    </a:lnTo>
                    <a:lnTo>
                      <a:pt x="290" y="280"/>
                    </a:lnTo>
                    <a:lnTo>
                      <a:pt x="289" y="287"/>
                    </a:lnTo>
                    <a:lnTo>
                      <a:pt x="290" y="292"/>
                    </a:lnTo>
                    <a:lnTo>
                      <a:pt x="290" y="294"/>
                    </a:lnTo>
                    <a:lnTo>
                      <a:pt x="290" y="298"/>
                    </a:lnTo>
                    <a:lnTo>
                      <a:pt x="290" y="301"/>
                    </a:lnTo>
                    <a:lnTo>
                      <a:pt x="284" y="305"/>
                    </a:lnTo>
                    <a:lnTo>
                      <a:pt x="278" y="307"/>
                    </a:lnTo>
                    <a:lnTo>
                      <a:pt x="276" y="311"/>
                    </a:lnTo>
                    <a:lnTo>
                      <a:pt x="275" y="312"/>
                    </a:lnTo>
                    <a:lnTo>
                      <a:pt x="274" y="314"/>
                    </a:lnTo>
                    <a:lnTo>
                      <a:pt x="272" y="315"/>
                    </a:lnTo>
                    <a:lnTo>
                      <a:pt x="272" y="316"/>
                    </a:lnTo>
                    <a:lnTo>
                      <a:pt x="270" y="317"/>
                    </a:lnTo>
                    <a:lnTo>
                      <a:pt x="269" y="319"/>
                    </a:lnTo>
                    <a:lnTo>
                      <a:pt x="267" y="321"/>
                    </a:lnTo>
                    <a:lnTo>
                      <a:pt x="267" y="324"/>
                    </a:lnTo>
                    <a:lnTo>
                      <a:pt x="266" y="325"/>
                    </a:lnTo>
                    <a:lnTo>
                      <a:pt x="265" y="326"/>
                    </a:lnTo>
                    <a:lnTo>
                      <a:pt x="263" y="328"/>
                    </a:lnTo>
                    <a:lnTo>
                      <a:pt x="263" y="330"/>
                    </a:lnTo>
                    <a:lnTo>
                      <a:pt x="262" y="331"/>
                    </a:lnTo>
                    <a:lnTo>
                      <a:pt x="262" y="334"/>
                    </a:lnTo>
                    <a:lnTo>
                      <a:pt x="262" y="336"/>
                    </a:lnTo>
                    <a:lnTo>
                      <a:pt x="262" y="338"/>
                    </a:lnTo>
                    <a:lnTo>
                      <a:pt x="262" y="340"/>
                    </a:lnTo>
                    <a:lnTo>
                      <a:pt x="262" y="342"/>
                    </a:lnTo>
                    <a:lnTo>
                      <a:pt x="262" y="344"/>
                    </a:lnTo>
                    <a:lnTo>
                      <a:pt x="263" y="345"/>
                    </a:lnTo>
                    <a:lnTo>
                      <a:pt x="263" y="347"/>
                    </a:lnTo>
                    <a:lnTo>
                      <a:pt x="265" y="348"/>
                    </a:lnTo>
                    <a:lnTo>
                      <a:pt x="266" y="349"/>
                    </a:lnTo>
                    <a:lnTo>
                      <a:pt x="267" y="350"/>
                    </a:lnTo>
                    <a:lnTo>
                      <a:pt x="267" y="352"/>
                    </a:lnTo>
                    <a:lnTo>
                      <a:pt x="270" y="352"/>
                    </a:lnTo>
                    <a:lnTo>
                      <a:pt x="271" y="354"/>
                    </a:lnTo>
                    <a:lnTo>
                      <a:pt x="272" y="356"/>
                    </a:lnTo>
                    <a:lnTo>
                      <a:pt x="275" y="357"/>
                    </a:lnTo>
                    <a:lnTo>
                      <a:pt x="276" y="358"/>
                    </a:lnTo>
                    <a:lnTo>
                      <a:pt x="278" y="359"/>
                    </a:lnTo>
                    <a:lnTo>
                      <a:pt x="278" y="361"/>
                    </a:lnTo>
                    <a:lnTo>
                      <a:pt x="278" y="362"/>
                    </a:lnTo>
                    <a:lnTo>
                      <a:pt x="279" y="363"/>
                    </a:lnTo>
                    <a:lnTo>
                      <a:pt x="279" y="365"/>
                    </a:lnTo>
                    <a:lnTo>
                      <a:pt x="280" y="367"/>
                    </a:lnTo>
                    <a:lnTo>
                      <a:pt x="281" y="368"/>
                    </a:lnTo>
                    <a:lnTo>
                      <a:pt x="281" y="370"/>
                    </a:lnTo>
                    <a:lnTo>
                      <a:pt x="283" y="372"/>
                    </a:lnTo>
                    <a:lnTo>
                      <a:pt x="283" y="373"/>
                    </a:lnTo>
                    <a:lnTo>
                      <a:pt x="283" y="375"/>
                    </a:lnTo>
                    <a:lnTo>
                      <a:pt x="283" y="377"/>
                    </a:lnTo>
                    <a:lnTo>
                      <a:pt x="284" y="377"/>
                    </a:lnTo>
                    <a:lnTo>
                      <a:pt x="284" y="380"/>
                    </a:lnTo>
                    <a:lnTo>
                      <a:pt x="284" y="382"/>
                    </a:lnTo>
                    <a:lnTo>
                      <a:pt x="285" y="382"/>
                    </a:lnTo>
                    <a:lnTo>
                      <a:pt x="286" y="385"/>
                    </a:lnTo>
                    <a:lnTo>
                      <a:pt x="286" y="387"/>
                    </a:lnTo>
                    <a:lnTo>
                      <a:pt x="288" y="389"/>
                    </a:lnTo>
                    <a:lnTo>
                      <a:pt x="288" y="390"/>
                    </a:lnTo>
                    <a:lnTo>
                      <a:pt x="288" y="393"/>
                    </a:lnTo>
                    <a:lnTo>
                      <a:pt x="288" y="394"/>
                    </a:lnTo>
                    <a:lnTo>
                      <a:pt x="289" y="395"/>
                    </a:lnTo>
                    <a:lnTo>
                      <a:pt x="289" y="398"/>
                    </a:lnTo>
                    <a:lnTo>
                      <a:pt x="290" y="400"/>
                    </a:lnTo>
                    <a:lnTo>
                      <a:pt x="290" y="403"/>
                    </a:lnTo>
                    <a:lnTo>
                      <a:pt x="292" y="403"/>
                    </a:lnTo>
                    <a:lnTo>
                      <a:pt x="292" y="405"/>
                    </a:lnTo>
                    <a:lnTo>
                      <a:pt x="293" y="408"/>
                    </a:lnTo>
                    <a:lnTo>
                      <a:pt x="293" y="410"/>
                    </a:lnTo>
                    <a:lnTo>
                      <a:pt x="293" y="413"/>
                    </a:lnTo>
                    <a:lnTo>
                      <a:pt x="293" y="414"/>
                    </a:lnTo>
                    <a:lnTo>
                      <a:pt x="293" y="417"/>
                    </a:lnTo>
                    <a:lnTo>
                      <a:pt x="293" y="418"/>
                    </a:lnTo>
                    <a:lnTo>
                      <a:pt x="293" y="421"/>
                    </a:lnTo>
                    <a:lnTo>
                      <a:pt x="293" y="423"/>
                    </a:lnTo>
                    <a:lnTo>
                      <a:pt x="293" y="424"/>
                    </a:lnTo>
                    <a:lnTo>
                      <a:pt x="293" y="427"/>
                    </a:lnTo>
                    <a:lnTo>
                      <a:pt x="292" y="428"/>
                    </a:lnTo>
                    <a:lnTo>
                      <a:pt x="290" y="430"/>
                    </a:lnTo>
                    <a:lnTo>
                      <a:pt x="289" y="431"/>
                    </a:lnTo>
                    <a:lnTo>
                      <a:pt x="288" y="432"/>
                    </a:lnTo>
                    <a:lnTo>
                      <a:pt x="288" y="433"/>
                    </a:lnTo>
                    <a:lnTo>
                      <a:pt x="286" y="435"/>
                    </a:lnTo>
                    <a:lnTo>
                      <a:pt x="285" y="435"/>
                    </a:lnTo>
                    <a:lnTo>
                      <a:pt x="283" y="436"/>
                    </a:lnTo>
                    <a:lnTo>
                      <a:pt x="283" y="437"/>
                    </a:lnTo>
                    <a:lnTo>
                      <a:pt x="280" y="438"/>
                    </a:lnTo>
                    <a:lnTo>
                      <a:pt x="279" y="438"/>
                    </a:lnTo>
                    <a:lnTo>
                      <a:pt x="278" y="438"/>
                    </a:lnTo>
                    <a:lnTo>
                      <a:pt x="275" y="440"/>
                    </a:lnTo>
                    <a:lnTo>
                      <a:pt x="274" y="440"/>
                    </a:lnTo>
                    <a:lnTo>
                      <a:pt x="272" y="441"/>
                    </a:lnTo>
                    <a:lnTo>
                      <a:pt x="270" y="441"/>
                    </a:lnTo>
                    <a:lnTo>
                      <a:pt x="269" y="442"/>
                    </a:lnTo>
                    <a:lnTo>
                      <a:pt x="267" y="442"/>
                    </a:lnTo>
                    <a:lnTo>
                      <a:pt x="265" y="442"/>
                    </a:lnTo>
                    <a:lnTo>
                      <a:pt x="263" y="444"/>
                    </a:lnTo>
                    <a:lnTo>
                      <a:pt x="262" y="444"/>
                    </a:lnTo>
                    <a:lnTo>
                      <a:pt x="260" y="444"/>
                    </a:lnTo>
                    <a:lnTo>
                      <a:pt x="257" y="444"/>
                    </a:lnTo>
                    <a:lnTo>
                      <a:pt x="256" y="444"/>
                    </a:lnTo>
                    <a:lnTo>
                      <a:pt x="253" y="444"/>
                    </a:lnTo>
                    <a:lnTo>
                      <a:pt x="252" y="444"/>
                    </a:lnTo>
                    <a:lnTo>
                      <a:pt x="249" y="444"/>
                    </a:lnTo>
                    <a:lnTo>
                      <a:pt x="247" y="444"/>
                    </a:lnTo>
                    <a:lnTo>
                      <a:pt x="246" y="444"/>
                    </a:lnTo>
                    <a:lnTo>
                      <a:pt x="243" y="444"/>
                    </a:lnTo>
                    <a:lnTo>
                      <a:pt x="242" y="444"/>
                    </a:lnTo>
                    <a:lnTo>
                      <a:pt x="240" y="445"/>
                    </a:lnTo>
                    <a:lnTo>
                      <a:pt x="238" y="446"/>
                    </a:lnTo>
                    <a:lnTo>
                      <a:pt x="237" y="446"/>
                    </a:lnTo>
                    <a:lnTo>
                      <a:pt x="237" y="447"/>
                    </a:lnTo>
                    <a:lnTo>
                      <a:pt x="234" y="449"/>
                    </a:lnTo>
                    <a:lnTo>
                      <a:pt x="233" y="449"/>
                    </a:lnTo>
                    <a:lnTo>
                      <a:pt x="231" y="451"/>
                    </a:lnTo>
                    <a:lnTo>
                      <a:pt x="231" y="452"/>
                    </a:lnTo>
                    <a:lnTo>
                      <a:pt x="231" y="454"/>
                    </a:lnTo>
                    <a:lnTo>
                      <a:pt x="224" y="458"/>
                    </a:lnTo>
                    <a:lnTo>
                      <a:pt x="220" y="459"/>
                    </a:lnTo>
                    <a:lnTo>
                      <a:pt x="216" y="458"/>
                    </a:lnTo>
                    <a:lnTo>
                      <a:pt x="211" y="454"/>
                    </a:lnTo>
                    <a:lnTo>
                      <a:pt x="203" y="451"/>
                    </a:lnTo>
                    <a:lnTo>
                      <a:pt x="197" y="450"/>
                    </a:lnTo>
                    <a:lnTo>
                      <a:pt x="193" y="450"/>
                    </a:lnTo>
                    <a:lnTo>
                      <a:pt x="185" y="451"/>
                    </a:lnTo>
                    <a:lnTo>
                      <a:pt x="180" y="452"/>
                    </a:lnTo>
                    <a:lnTo>
                      <a:pt x="171" y="454"/>
                    </a:lnTo>
                    <a:lnTo>
                      <a:pt x="161" y="454"/>
                    </a:lnTo>
                    <a:lnTo>
                      <a:pt x="152" y="454"/>
                    </a:lnTo>
                    <a:lnTo>
                      <a:pt x="145" y="452"/>
                    </a:lnTo>
                    <a:lnTo>
                      <a:pt x="136" y="44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7" name="ZS: TMC"/>
              <p:cNvSpPr>
                <a:spLocks/>
              </p:cNvSpPr>
              <p:nvPr/>
            </p:nvSpPr>
            <p:spPr bwMode="auto">
              <a:xfrm>
                <a:off x="0" y="919961"/>
                <a:ext cx="1191108" cy="1142551"/>
              </a:xfrm>
              <a:custGeom>
                <a:avLst/>
                <a:gdLst>
                  <a:gd name="T0" fmla="*/ 0 w 395"/>
                  <a:gd name="T1" fmla="*/ 1352207 h 389"/>
                  <a:gd name="T2" fmla="*/ 34203 w 395"/>
                  <a:gd name="T3" fmla="*/ 1157398 h 389"/>
                  <a:gd name="T4" fmla="*/ 34203 w 395"/>
                  <a:gd name="T5" fmla="*/ 951129 h 389"/>
                  <a:gd name="T6" fmla="*/ 155815 w 395"/>
                  <a:gd name="T7" fmla="*/ 733401 h 389"/>
                  <a:gd name="T8" fmla="*/ 212820 w 395"/>
                  <a:gd name="T9" fmla="*/ 550050 h 389"/>
                  <a:gd name="T10" fmla="*/ 247023 w 395"/>
                  <a:gd name="T11" fmla="*/ 523312 h 389"/>
                  <a:gd name="T12" fmla="*/ 250823 w 395"/>
                  <a:gd name="T13" fmla="*/ 485114 h 389"/>
                  <a:gd name="T14" fmla="*/ 300228 w 395"/>
                  <a:gd name="T15" fmla="*/ 492753 h 389"/>
                  <a:gd name="T16" fmla="*/ 338232 w 395"/>
                  <a:gd name="T17" fmla="*/ 530951 h 389"/>
                  <a:gd name="T18" fmla="*/ 406638 w 395"/>
                  <a:gd name="T19" fmla="*/ 542411 h 389"/>
                  <a:gd name="T20" fmla="*/ 406638 w 395"/>
                  <a:gd name="T21" fmla="*/ 523312 h 389"/>
                  <a:gd name="T22" fmla="*/ 387636 w 395"/>
                  <a:gd name="T23" fmla="*/ 485114 h 389"/>
                  <a:gd name="T24" fmla="*/ 387636 w 395"/>
                  <a:gd name="T25" fmla="*/ 450736 h 389"/>
                  <a:gd name="T26" fmla="*/ 357233 w 395"/>
                  <a:gd name="T27" fmla="*/ 443096 h 389"/>
                  <a:gd name="T28" fmla="*/ 399037 w 395"/>
                  <a:gd name="T29" fmla="*/ 416358 h 389"/>
                  <a:gd name="T30" fmla="*/ 467444 w 395"/>
                  <a:gd name="T31" fmla="*/ 389619 h 389"/>
                  <a:gd name="T32" fmla="*/ 471244 w 395"/>
                  <a:gd name="T33" fmla="*/ 378160 h 389"/>
                  <a:gd name="T34" fmla="*/ 475044 w 395"/>
                  <a:gd name="T35" fmla="*/ 324683 h 389"/>
                  <a:gd name="T36" fmla="*/ 452242 w 395"/>
                  <a:gd name="T37" fmla="*/ 259746 h 389"/>
                  <a:gd name="T38" fmla="*/ 501647 w 395"/>
                  <a:gd name="T39" fmla="*/ 263566 h 389"/>
                  <a:gd name="T40" fmla="*/ 547251 w 395"/>
                  <a:gd name="T41" fmla="*/ 271205 h 389"/>
                  <a:gd name="T42" fmla="*/ 600456 w 395"/>
                  <a:gd name="T43" fmla="*/ 282665 h 389"/>
                  <a:gd name="T44" fmla="*/ 619458 w 395"/>
                  <a:gd name="T45" fmla="*/ 229188 h 389"/>
                  <a:gd name="T46" fmla="*/ 611857 w 395"/>
                  <a:gd name="T47" fmla="*/ 244467 h 389"/>
                  <a:gd name="T48" fmla="*/ 600456 w 395"/>
                  <a:gd name="T49" fmla="*/ 202449 h 389"/>
                  <a:gd name="T50" fmla="*/ 642260 w 395"/>
                  <a:gd name="T51" fmla="*/ 202449 h 389"/>
                  <a:gd name="T52" fmla="*/ 680263 w 395"/>
                  <a:gd name="T53" fmla="*/ 221548 h 389"/>
                  <a:gd name="T54" fmla="*/ 710666 w 395"/>
                  <a:gd name="T55" fmla="*/ 210089 h 389"/>
                  <a:gd name="T56" fmla="*/ 684064 w 395"/>
                  <a:gd name="T57" fmla="*/ 156612 h 389"/>
                  <a:gd name="T58" fmla="*/ 718267 w 395"/>
                  <a:gd name="T59" fmla="*/ 133693 h 389"/>
                  <a:gd name="T60" fmla="*/ 733468 w 395"/>
                  <a:gd name="T61" fmla="*/ 103134 h 389"/>
                  <a:gd name="T62" fmla="*/ 775272 w 395"/>
                  <a:gd name="T63" fmla="*/ 87855 h 389"/>
                  <a:gd name="T64" fmla="*/ 756271 w 395"/>
                  <a:gd name="T65" fmla="*/ 64937 h 389"/>
                  <a:gd name="T66" fmla="*/ 817076 w 395"/>
                  <a:gd name="T67" fmla="*/ 26739 h 389"/>
                  <a:gd name="T68" fmla="*/ 839878 w 395"/>
                  <a:gd name="T69" fmla="*/ 0 h 389"/>
                  <a:gd name="T70" fmla="*/ 889283 w 395"/>
                  <a:gd name="T71" fmla="*/ 26739 h 389"/>
                  <a:gd name="T72" fmla="*/ 961490 w 395"/>
                  <a:gd name="T73" fmla="*/ 26739 h 389"/>
                  <a:gd name="T74" fmla="*/ 995693 w 395"/>
                  <a:gd name="T75" fmla="*/ 19099 h 389"/>
                  <a:gd name="T76" fmla="*/ 1010894 w 395"/>
                  <a:gd name="T77" fmla="*/ 53477 h 389"/>
                  <a:gd name="T78" fmla="*/ 1029896 w 395"/>
                  <a:gd name="T79" fmla="*/ 87855 h 389"/>
                  <a:gd name="T80" fmla="*/ 1071700 w 395"/>
                  <a:gd name="T81" fmla="*/ 103134 h 389"/>
                  <a:gd name="T82" fmla="*/ 1117304 w 395"/>
                  <a:gd name="T83" fmla="*/ 95495 h 389"/>
                  <a:gd name="T84" fmla="*/ 1170509 w 395"/>
                  <a:gd name="T85" fmla="*/ 68756 h 389"/>
                  <a:gd name="T86" fmla="*/ 1204712 w 395"/>
                  <a:gd name="T87" fmla="*/ 68756 h 389"/>
                  <a:gd name="T88" fmla="*/ 1238916 w 395"/>
                  <a:gd name="T89" fmla="*/ 64937 h 389"/>
                  <a:gd name="T90" fmla="*/ 1269318 w 395"/>
                  <a:gd name="T91" fmla="*/ 64937 h 389"/>
                  <a:gd name="T92" fmla="*/ 1295921 w 395"/>
                  <a:gd name="T93" fmla="*/ 45838 h 389"/>
                  <a:gd name="T94" fmla="*/ 1345325 w 395"/>
                  <a:gd name="T95" fmla="*/ 45838 h 389"/>
                  <a:gd name="T96" fmla="*/ 1417532 w 395"/>
                  <a:gd name="T97" fmla="*/ 45838 h 389"/>
                  <a:gd name="T98" fmla="*/ 1501140 w 395"/>
                  <a:gd name="T99" fmla="*/ 95495 h 389"/>
                  <a:gd name="T100" fmla="*/ 1394730 w 395"/>
                  <a:gd name="T101" fmla="*/ 194810 h 389"/>
                  <a:gd name="T102" fmla="*/ 1322523 w 395"/>
                  <a:gd name="T103" fmla="*/ 301764 h 389"/>
                  <a:gd name="T104" fmla="*/ 1223714 w 395"/>
                  <a:gd name="T105" fmla="*/ 420177 h 389"/>
                  <a:gd name="T106" fmla="*/ 1208513 w 395"/>
                  <a:gd name="T107" fmla="*/ 561510 h 389"/>
                  <a:gd name="T108" fmla="*/ 1132506 w 395"/>
                  <a:gd name="T109" fmla="*/ 702842 h 389"/>
                  <a:gd name="T110" fmla="*/ 1010894 w 395"/>
                  <a:gd name="T111" fmla="*/ 767779 h 389"/>
                  <a:gd name="T112" fmla="*/ 995693 w 395"/>
                  <a:gd name="T113" fmla="*/ 901471 h 389"/>
                  <a:gd name="T114" fmla="*/ 782873 w 395"/>
                  <a:gd name="T115" fmla="*/ 1081002 h 389"/>
                  <a:gd name="T116" fmla="*/ 562452 w 395"/>
                  <a:gd name="T117" fmla="*/ 1252893 h 389"/>
                  <a:gd name="T118" fmla="*/ 425640 w 395"/>
                  <a:gd name="T119" fmla="*/ 1275811 h 389"/>
                  <a:gd name="T120" fmla="*/ 277426 w 395"/>
                  <a:gd name="T121" fmla="*/ 1352207 h 3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395" h="389">
                    <a:moveTo>
                      <a:pt x="41" y="389"/>
                    </a:moveTo>
                    <a:lnTo>
                      <a:pt x="36" y="385"/>
                    </a:lnTo>
                    <a:lnTo>
                      <a:pt x="33" y="384"/>
                    </a:lnTo>
                    <a:lnTo>
                      <a:pt x="18" y="373"/>
                    </a:lnTo>
                    <a:lnTo>
                      <a:pt x="8" y="365"/>
                    </a:lnTo>
                    <a:lnTo>
                      <a:pt x="5" y="362"/>
                    </a:lnTo>
                    <a:lnTo>
                      <a:pt x="2" y="361"/>
                    </a:lnTo>
                    <a:lnTo>
                      <a:pt x="0" y="359"/>
                    </a:lnTo>
                    <a:lnTo>
                      <a:pt x="0" y="354"/>
                    </a:lnTo>
                    <a:lnTo>
                      <a:pt x="0" y="350"/>
                    </a:lnTo>
                    <a:lnTo>
                      <a:pt x="1" y="340"/>
                    </a:lnTo>
                    <a:lnTo>
                      <a:pt x="2" y="326"/>
                    </a:lnTo>
                    <a:lnTo>
                      <a:pt x="2" y="323"/>
                    </a:lnTo>
                    <a:lnTo>
                      <a:pt x="2" y="318"/>
                    </a:lnTo>
                    <a:lnTo>
                      <a:pt x="4" y="314"/>
                    </a:lnTo>
                    <a:lnTo>
                      <a:pt x="5" y="308"/>
                    </a:lnTo>
                    <a:lnTo>
                      <a:pt x="9" y="303"/>
                    </a:lnTo>
                    <a:lnTo>
                      <a:pt x="10" y="295"/>
                    </a:lnTo>
                    <a:lnTo>
                      <a:pt x="10" y="291"/>
                    </a:lnTo>
                    <a:lnTo>
                      <a:pt x="10" y="283"/>
                    </a:lnTo>
                    <a:lnTo>
                      <a:pt x="10" y="273"/>
                    </a:lnTo>
                    <a:lnTo>
                      <a:pt x="9" y="267"/>
                    </a:lnTo>
                    <a:lnTo>
                      <a:pt x="8" y="266"/>
                    </a:lnTo>
                    <a:lnTo>
                      <a:pt x="8" y="260"/>
                    </a:lnTo>
                    <a:lnTo>
                      <a:pt x="9" y="252"/>
                    </a:lnTo>
                    <a:lnTo>
                      <a:pt x="9" y="249"/>
                    </a:lnTo>
                    <a:lnTo>
                      <a:pt x="10" y="244"/>
                    </a:lnTo>
                    <a:lnTo>
                      <a:pt x="15" y="240"/>
                    </a:lnTo>
                    <a:lnTo>
                      <a:pt x="25" y="227"/>
                    </a:lnTo>
                    <a:lnTo>
                      <a:pt x="31" y="224"/>
                    </a:lnTo>
                    <a:lnTo>
                      <a:pt x="32" y="221"/>
                    </a:lnTo>
                    <a:lnTo>
                      <a:pt x="36" y="206"/>
                    </a:lnTo>
                    <a:lnTo>
                      <a:pt x="36" y="201"/>
                    </a:lnTo>
                    <a:lnTo>
                      <a:pt x="41" y="193"/>
                    </a:lnTo>
                    <a:lnTo>
                      <a:pt x="41" y="192"/>
                    </a:lnTo>
                    <a:lnTo>
                      <a:pt x="38" y="185"/>
                    </a:lnTo>
                    <a:lnTo>
                      <a:pt x="38" y="181"/>
                    </a:lnTo>
                    <a:lnTo>
                      <a:pt x="41" y="175"/>
                    </a:lnTo>
                    <a:lnTo>
                      <a:pt x="41" y="171"/>
                    </a:lnTo>
                    <a:lnTo>
                      <a:pt x="43" y="164"/>
                    </a:lnTo>
                    <a:lnTo>
                      <a:pt x="46" y="157"/>
                    </a:lnTo>
                    <a:lnTo>
                      <a:pt x="47" y="153"/>
                    </a:lnTo>
                    <a:lnTo>
                      <a:pt x="48" y="150"/>
                    </a:lnTo>
                    <a:lnTo>
                      <a:pt x="56" y="144"/>
                    </a:lnTo>
                    <a:lnTo>
                      <a:pt x="57" y="144"/>
                    </a:lnTo>
                    <a:lnTo>
                      <a:pt x="61" y="139"/>
                    </a:lnTo>
                    <a:lnTo>
                      <a:pt x="63" y="139"/>
                    </a:lnTo>
                    <a:lnTo>
                      <a:pt x="65" y="137"/>
                    </a:lnTo>
                    <a:lnTo>
                      <a:pt x="65" y="136"/>
                    </a:lnTo>
                    <a:lnTo>
                      <a:pt x="65" y="134"/>
                    </a:lnTo>
                    <a:lnTo>
                      <a:pt x="65" y="133"/>
                    </a:lnTo>
                    <a:lnTo>
                      <a:pt x="65" y="132"/>
                    </a:lnTo>
                    <a:lnTo>
                      <a:pt x="65" y="130"/>
                    </a:lnTo>
                    <a:lnTo>
                      <a:pt x="65" y="129"/>
                    </a:lnTo>
                    <a:lnTo>
                      <a:pt x="66" y="127"/>
                    </a:lnTo>
                    <a:lnTo>
                      <a:pt x="68" y="125"/>
                    </a:lnTo>
                    <a:lnTo>
                      <a:pt x="69" y="127"/>
                    </a:lnTo>
                    <a:lnTo>
                      <a:pt x="71" y="129"/>
                    </a:lnTo>
                    <a:lnTo>
                      <a:pt x="74" y="128"/>
                    </a:lnTo>
                    <a:lnTo>
                      <a:pt x="77" y="128"/>
                    </a:lnTo>
                    <a:lnTo>
                      <a:pt x="79" y="129"/>
                    </a:lnTo>
                    <a:lnTo>
                      <a:pt x="80" y="129"/>
                    </a:lnTo>
                    <a:lnTo>
                      <a:pt x="80" y="130"/>
                    </a:lnTo>
                    <a:lnTo>
                      <a:pt x="82" y="134"/>
                    </a:lnTo>
                    <a:lnTo>
                      <a:pt x="84" y="139"/>
                    </a:lnTo>
                    <a:lnTo>
                      <a:pt x="87" y="139"/>
                    </a:lnTo>
                    <a:lnTo>
                      <a:pt x="88" y="139"/>
                    </a:lnTo>
                    <a:lnTo>
                      <a:pt x="89" y="139"/>
                    </a:lnTo>
                    <a:lnTo>
                      <a:pt x="96" y="137"/>
                    </a:lnTo>
                    <a:lnTo>
                      <a:pt x="97" y="137"/>
                    </a:lnTo>
                    <a:lnTo>
                      <a:pt x="98" y="138"/>
                    </a:lnTo>
                    <a:lnTo>
                      <a:pt x="102" y="139"/>
                    </a:lnTo>
                    <a:lnTo>
                      <a:pt x="105" y="139"/>
                    </a:lnTo>
                    <a:lnTo>
                      <a:pt x="107" y="142"/>
                    </a:lnTo>
                    <a:lnTo>
                      <a:pt x="107" y="143"/>
                    </a:lnTo>
                    <a:lnTo>
                      <a:pt x="111" y="146"/>
                    </a:lnTo>
                    <a:lnTo>
                      <a:pt x="112" y="144"/>
                    </a:lnTo>
                    <a:lnTo>
                      <a:pt x="112" y="143"/>
                    </a:lnTo>
                    <a:lnTo>
                      <a:pt x="112" y="142"/>
                    </a:lnTo>
                    <a:lnTo>
                      <a:pt x="111" y="141"/>
                    </a:lnTo>
                    <a:lnTo>
                      <a:pt x="107" y="137"/>
                    </a:lnTo>
                    <a:lnTo>
                      <a:pt x="107" y="136"/>
                    </a:lnTo>
                    <a:lnTo>
                      <a:pt x="107" y="134"/>
                    </a:lnTo>
                    <a:lnTo>
                      <a:pt x="106" y="133"/>
                    </a:lnTo>
                    <a:lnTo>
                      <a:pt x="106" y="129"/>
                    </a:lnTo>
                    <a:lnTo>
                      <a:pt x="105" y="128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3" y="123"/>
                    </a:lnTo>
                    <a:lnTo>
                      <a:pt x="102" y="122"/>
                    </a:lnTo>
                    <a:lnTo>
                      <a:pt x="102" y="119"/>
                    </a:lnTo>
                    <a:lnTo>
                      <a:pt x="102" y="118"/>
                    </a:lnTo>
                    <a:lnTo>
                      <a:pt x="101" y="116"/>
                    </a:lnTo>
                    <a:lnTo>
                      <a:pt x="98" y="114"/>
                    </a:lnTo>
                    <a:lnTo>
                      <a:pt x="97" y="114"/>
                    </a:lnTo>
                    <a:lnTo>
                      <a:pt x="97" y="115"/>
                    </a:lnTo>
                    <a:lnTo>
                      <a:pt x="96" y="116"/>
                    </a:lnTo>
                    <a:lnTo>
                      <a:pt x="94" y="116"/>
                    </a:lnTo>
                    <a:lnTo>
                      <a:pt x="92" y="114"/>
                    </a:lnTo>
                    <a:lnTo>
                      <a:pt x="92" y="113"/>
                    </a:lnTo>
                    <a:lnTo>
                      <a:pt x="92" y="110"/>
                    </a:lnTo>
                    <a:lnTo>
                      <a:pt x="92" y="109"/>
                    </a:lnTo>
                    <a:lnTo>
                      <a:pt x="94" y="109"/>
                    </a:lnTo>
                    <a:lnTo>
                      <a:pt x="105" y="109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11" y="101"/>
                    </a:lnTo>
                    <a:lnTo>
                      <a:pt x="114" y="99"/>
                    </a:lnTo>
                    <a:lnTo>
                      <a:pt x="116" y="99"/>
                    </a:lnTo>
                    <a:lnTo>
                      <a:pt x="121" y="99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28" y="102"/>
                    </a:lnTo>
                    <a:lnTo>
                      <a:pt x="125" y="100"/>
                    </a:lnTo>
                    <a:lnTo>
                      <a:pt x="125" y="99"/>
                    </a:lnTo>
                    <a:lnTo>
                      <a:pt x="124" y="99"/>
                    </a:lnTo>
                    <a:lnTo>
                      <a:pt x="125" y="96"/>
                    </a:lnTo>
                    <a:lnTo>
                      <a:pt x="124" y="93"/>
                    </a:lnTo>
                    <a:lnTo>
                      <a:pt x="125" y="91"/>
                    </a:lnTo>
                    <a:lnTo>
                      <a:pt x="123" y="88"/>
                    </a:lnTo>
                    <a:lnTo>
                      <a:pt x="124" y="88"/>
                    </a:lnTo>
                    <a:lnTo>
                      <a:pt x="124" y="87"/>
                    </a:lnTo>
                    <a:lnTo>
                      <a:pt x="125" y="85"/>
                    </a:lnTo>
                    <a:lnTo>
                      <a:pt x="126" y="83"/>
                    </a:lnTo>
                    <a:lnTo>
                      <a:pt x="126" y="82"/>
                    </a:lnTo>
                    <a:lnTo>
                      <a:pt x="125" y="81"/>
                    </a:lnTo>
                    <a:lnTo>
                      <a:pt x="123" y="79"/>
                    </a:lnTo>
                    <a:lnTo>
                      <a:pt x="119" y="78"/>
                    </a:lnTo>
                    <a:lnTo>
                      <a:pt x="117" y="73"/>
                    </a:lnTo>
                    <a:lnTo>
                      <a:pt x="117" y="72"/>
                    </a:lnTo>
                    <a:lnTo>
                      <a:pt x="119" y="68"/>
                    </a:lnTo>
                    <a:lnTo>
                      <a:pt x="120" y="68"/>
                    </a:lnTo>
                    <a:lnTo>
                      <a:pt x="121" y="67"/>
                    </a:lnTo>
                    <a:lnTo>
                      <a:pt x="123" y="67"/>
                    </a:lnTo>
                    <a:lnTo>
                      <a:pt x="125" y="68"/>
                    </a:lnTo>
                    <a:lnTo>
                      <a:pt x="128" y="69"/>
                    </a:lnTo>
                    <a:lnTo>
                      <a:pt x="130" y="69"/>
                    </a:lnTo>
                    <a:lnTo>
                      <a:pt x="132" y="69"/>
                    </a:lnTo>
                    <a:lnTo>
                      <a:pt x="133" y="69"/>
                    </a:lnTo>
                    <a:lnTo>
                      <a:pt x="134" y="69"/>
                    </a:lnTo>
                    <a:lnTo>
                      <a:pt x="135" y="71"/>
                    </a:lnTo>
                    <a:lnTo>
                      <a:pt x="138" y="71"/>
                    </a:lnTo>
                    <a:lnTo>
                      <a:pt x="139" y="69"/>
                    </a:lnTo>
                    <a:lnTo>
                      <a:pt x="143" y="69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8" y="71"/>
                    </a:lnTo>
                    <a:lnTo>
                      <a:pt x="149" y="71"/>
                    </a:lnTo>
                    <a:lnTo>
                      <a:pt x="151" y="72"/>
                    </a:lnTo>
                    <a:lnTo>
                      <a:pt x="155" y="73"/>
                    </a:lnTo>
                    <a:lnTo>
                      <a:pt x="155" y="74"/>
                    </a:lnTo>
                    <a:lnTo>
                      <a:pt x="157" y="74"/>
                    </a:lnTo>
                    <a:lnTo>
                      <a:pt x="158" y="74"/>
                    </a:lnTo>
                    <a:lnTo>
                      <a:pt x="160" y="73"/>
                    </a:lnTo>
                    <a:lnTo>
                      <a:pt x="162" y="72"/>
                    </a:lnTo>
                    <a:lnTo>
                      <a:pt x="165" y="71"/>
                    </a:lnTo>
                    <a:lnTo>
                      <a:pt x="166" y="68"/>
                    </a:lnTo>
                    <a:lnTo>
                      <a:pt x="165" y="65"/>
                    </a:lnTo>
                    <a:lnTo>
                      <a:pt x="165" y="63"/>
                    </a:lnTo>
                    <a:lnTo>
                      <a:pt x="163" y="62"/>
                    </a:lnTo>
                    <a:lnTo>
                      <a:pt x="163" y="60"/>
                    </a:lnTo>
                    <a:lnTo>
                      <a:pt x="162" y="60"/>
                    </a:lnTo>
                    <a:lnTo>
                      <a:pt x="162" y="62"/>
                    </a:lnTo>
                    <a:lnTo>
                      <a:pt x="163" y="63"/>
                    </a:lnTo>
                    <a:lnTo>
                      <a:pt x="163" y="64"/>
                    </a:lnTo>
                    <a:lnTo>
                      <a:pt x="161" y="64"/>
                    </a:lnTo>
                    <a:lnTo>
                      <a:pt x="160" y="63"/>
                    </a:lnTo>
                    <a:lnTo>
                      <a:pt x="158" y="60"/>
                    </a:lnTo>
                    <a:lnTo>
                      <a:pt x="158" y="58"/>
                    </a:lnTo>
                    <a:lnTo>
                      <a:pt x="158" y="56"/>
                    </a:lnTo>
                    <a:lnTo>
                      <a:pt x="158" y="55"/>
                    </a:lnTo>
                    <a:lnTo>
                      <a:pt x="158" y="54"/>
                    </a:lnTo>
                    <a:lnTo>
                      <a:pt x="158" y="53"/>
                    </a:lnTo>
                    <a:lnTo>
                      <a:pt x="158" y="51"/>
                    </a:lnTo>
                    <a:lnTo>
                      <a:pt x="160" y="50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1"/>
                    </a:lnTo>
                    <a:lnTo>
                      <a:pt x="167" y="53"/>
                    </a:lnTo>
                    <a:lnTo>
                      <a:pt x="169" y="53"/>
                    </a:lnTo>
                    <a:lnTo>
                      <a:pt x="170" y="59"/>
                    </a:lnTo>
                    <a:lnTo>
                      <a:pt x="174" y="59"/>
                    </a:lnTo>
                    <a:lnTo>
                      <a:pt x="174" y="58"/>
                    </a:lnTo>
                    <a:lnTo>
                      <a:pt x="176" y="56"/>
                    </a:lnTo>
                    <a:lnTo>
                      <a:pt x="178" y="58"/>
                    </a:lnTo>
                    <a:lnTo>
                      <a:pt x="179" y="58"/>
                    </a:lnTo>
                    <a:lnTo>
                      <a:pt x="179" y="59"/>
                    </a:lnTo>
                    <a:lnTo>
                      <a:pt x="181" y="60"/>
                    </a:lnTo>
                    <a:lnTo>
                      <a:pt x="183" y="60"/>
                    </a:lnTo>
                    <a:lnTo>
                      <a:pt x="183" y="59"/>
                    </a:lnTo>
                    <a:lnTo>
                      <a:pt x="184" y="56"/>
                    </a:lnTo>
                    <a:lnTo>
                      <a:pt x="187" y="55"/>
                    </a:lnTo>
                    <a:lnTo>
                      <a:pt x="188" y="54"/>
                    </a:lnTo>
                    <a:lnTo>
                      <a:pt x="188" y="53"/>
                    </a:lnTo>
                    <a:lnTo>
                      <a:pt x="185" y="50"/>
                    </a:lnTo>
                    <a:lnTo>
                      <a:pt x="184" y="49"/>
                    </a:lnTo>
                    <a:lnTo>
                      <a:pt x="184" y="48"/>
                    </a:lnTo>
                    <a:lnTo>
                      <a:pt x="183" y="46"/>
                    </a:lnTo>
                    <a:lnTo>
                      <a:pt x="180" y="41"/>
                    </a:lnTo>
                    <a:lnTo>
                      <a:pt x="180" y="40"/>
                    </a:lnTo>
                    <a:lnTo>
                      <a:pt x="180" y="37"/>
                    </a:lnTo>
                    <a:lnTo>
                      <a:pt x="179" y="37"/>
                    </a:lnTo>
                    <a:lnTo>
                      <a:pt x="180" y="36"/>
                    </a:lnTo>
                    <a:lnTo>
                      <a:pt x="181" y="36"/>
                    </a:lnTo>
                    <a:lnTo>
                      <a:pt x="185" y="37"/>
                    </a:lnTo>
                    <a:lnTo>
                      <a:pt x="187" y="36"/>
                    </a:lnTo>
                    <a:lnTo>
                      <a:pt x="189" y="35"/>
                    </a:lnTo>
                    <a:lnTo>
                      <a:pt x="188" y="34"/>
                    </a:lnTo>
                    <a:lnTo>
                      <a:pt x="190" y="30"/>
                    </a:lnTo>
                    <a:lnTo>
                      <a:pt x="190" y="28"/>
                    </a:lnTo>
                    <a:lnTo>
                      <a:pt x="190" y="27"/>
                    </a:lnTo>
                    <a:lnTo>
                      <a:pt x="192" y="27"/>
                    </a:lnTo>
                    <a:lnTo>
                      <a:pt x="193" y="27"/>
                    </a:lnTo>
                    <a:lnTo>
                      <a:pt x="194" y="28"/>
                    </a:lnTo>
                    <a:lnTo>
                      <a:pt x="198" y="27"/>
                    </a:lnTo>
                    <a:lnTo>
                      <a:pt x="199" y="25"/>
                    </a:lnTo>
                    <a:lnTo>
                      <a:pt x="203" y="25"/>
                    </a:lnTo>
                    <a:lnTo>
                      <a:pt x="203" y="23"/>
                    </a:lnTo>
                    <a:lnTo>
                      <a:pt x="204" y="23"/>
                    </a:lnTo>
                    <a:lnTo>
                      <a:pt x="203" y="22"/>
                    </a:lnTo>
                    <a:lnTo>
                      <a:pt x="202" y="22"/>
                    </a:lnTo>
                    <a:lnTo>
                      <a:pt x="202" y="21"/>
                    </a:lnTo>
                    <a:lnTo>
                      <a:pt x="201" y="21"/>
                    </a:lnTo>
                    <a:lnTo>
                      <a:pt x="201" y="20"/>
                    </a:lnTo>
                    <a:lnTo>
                      <a:pt x="201" y="18"/>
                    </a:lnTo>
                    <a:lnTo>
                      <a:pt x="201" y="17"/>
                    </a:lnTo>
                    <a:lnTo>
                      <a:pt x="199" y="17"/>
                    </a:lnTo>
                    <a:lnTo>
                      <a:pt x="202" y="11"/>
                    </a:lnTo>
                    <a:lnTo>
                      <a:pt x="207" y="7"/>
                    </a:lnTo>
                    <a:lnTo>
                      <a:pt x="208" y="7"/>
                    </a:lnTo>
                    <a:lnTo>
                      <a:pt x="210" y="7"/>
                    </a:lnTo>
                    <a:lnTo>
                      <a:pt x="211" y="7"/>
                    </a:lnTo>
                    <a:lnTo>
                      <a:pt x="213" y="7"/>
                    </a:lnTo>
                    <a:lnTo>
                      <a:pt x="215" y="7"/>
                    </a:lnTo>
                    <a:lnTo>
                      <a:pt x="215" y="5"/>
                    </a:lnTo>
                    <a:lnTo>
                      <a:pt x="215" y="2"/>
                    </a:lnTo>
                    <a:lnTo>
                      <a:pt x="217" y="2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1" y="0"/>
                    </a:lnTo>
                    <a:lnTo>
                      <a:pt x="222" y="2"/>
                    </a:lnTo>
                    <a:lnTo>
                      <a:pt x="224" y="3"/>
                    </a:lnTo>
                    <a:lnTo>
                      <a:pt x="225" y="3"/>
                    </a:lnTo>
                    <a:lnTo>
                      <a:pt x="226" y="3"/>
                    </a:lnTo>
                    <a:lnTo>
                      <a:pt x="230" y="2"/>
                    </a:lnTo>
                    <a:lnTo>
                      <a:pt x="231" y="7"/>
                    </a:lnTo>
                    <a:lnTo>
                      <a:pt x="233" y="7"/>
                    </a:lnTo>
                    <a:lnTo>
                      <a:pt x="234" y="7"/>
                    </a:lnTo>
                    <a:lnTo>
                      <a:pt x="238" y="2"/>
                    </a:lnTo>
                    <a:lnTo>
                      <a:pt x="240" y="2"/>
                    </a:lnTo>
                    <a:lnTo>
                      <a:pt x="243" y="5"/>
                    </a:lnTo>
                    <a:lnTo>
                      <a:pt x="244" y="5"/>
                    </a:lnTo>
                    <a:lnTo>
                      <a:pt x="245" y="7"/>
                    </a:lnTo>
                    <a:lnTo>
                      <a:pt x="248" y="7"/>
                    </a:lnTo>
                    <a:lnTo>
                      <a:pt x="250" y="8"/>
                    </a:lnTo>
                    <a:lnTo>
                      <a:pt x="252" y="8"/>
                    </a:lnTo>
                    <a:lnTo>
                      <a:pt x="253" y="7"/>
                    </a:lnTo>
                    <a:lnTo>
                      <a:pt x="256" y="4"/>
                    </a:lnTo>
                    <a:lnTo>
                      <a:pt x="256" y="3"/>
                    </a:lnTo>
                    <a:lnTo>
                      <a:pt x="256" y="2"/>
                    </a:lnTo>
                    <a:lnTo>
                      <a:pt x="258" y="0"/>
                    </a:lnTo>
                    <a:lnTo>
                      <a:pt x="258" y="2"/>
                    </a:lnTo>
                    <a:lnTo>
                      <a:pt x="259" y="2"/>
                    </a:lnTo>
                    <a:lnTo>
                      <a:pt x="259" y="3"/>
                    </a:lnTo>
                    <a:lnTo>
                      <a:pt x="262" y="5"/>
                    </a:lnTo>
                    <a:lnTo>
                      <a:pt x="262" y="7"/>
                    </a:lnTo>
                    <a:lnTo>
                      <a:pt x="262" y="8"/>
                    </a:lnTo>
                    <a:lnTo>
                      <a:pt x="263" y="8"/>
                    </a:lnTo>
                    <a:lnTo>
                      <a:pt x="263" y="9"/>
                    </a:lnTo>
                    <a:lnTo>
                      <a:pt x="264" y="9"/>
                    </a:lnTo>
                    <a:lnTo>
                      <a:pt x="266" y="9"/>
                    </a:lnTo>
                    <a:lnTo>
                      <a:pt x="266" y="12"/>
                    </a:lnTo>
                    <a:lnTo>
                      <a:pt x="264" y="14"/>
                    </a:lnTo>
                    <a:lnTo>
                      <a:pt x="266" y="14"/>
                    </a:lnTo>
                    <a:lnTo>
                      <a:pt x="267" y="14"/>
                    </a:lnTo>
                    <a:lnTo>
                      <a:pt x="268" y="17"/>
                    </a:lnTo>
                    <a:lnTo>
                      <a:pt x="270" y="17"/>
                    </a:lnTo>
                    <a:lnTo>
                      <a:pt x="270" y="18"/>
                    </a:lnTo>
                    <a:lnTo>
                      <a:pt x="270" y="22"/>
                    </a:lnTo>
                    <a:lnTo>
                      <a:pt x="271" y="23"/>
                    </a:lnTo>
                    <a:lnTo>
                      <a:pt x="271" y="25"/>
                    </a:lnTo>
                    <a:lnTo>
                      <a:pt x="272" y="26"/>
                    </a:lnTo>
                    <a:lnTo>
                      <a:pt x="276" y="26"/>
                    </a:lnTo>
                    <a:lnTo>
                      <a:pt x="277" y="26"/>
                    </a:lnTo>
                    <a:lnTo>
                      <a:pt x="279" y="27"/>
                    </a:lnTo>
                    <a:lnTo>
                      <a:pt x="280" y="27"/>
                    </a:lnTo>
                    <a:lnTo>
                      <a:pt x="281" y="27"/>
                    </a:lnTo>
                    <a:lnTo>
                      <a:pt x="282" y="27"/>
                    </a:lnTo>
                    <a:lnTo>
                      <a:pt x="285" y="23"/>
                    </a:lnTo>
                    <a:lnTo>
                      <a:pt x="286" y="23"/>
                    </a:lnTo>
                    <a:lnTo>
                      <a:pt x="289" y="25"/>
                    </a:lnTo>
                    <a:lnTo>
                      <a:pt x="291" y="26"/>
                    </a:lnTo>
                    <a:lnTo>
                      <a:pt x="294" y="26"/>
                    </a:lnTo>
                    <a:lnTo>
                      <a:pt x="294" y="25"/>
                    </a:lnTo>
                    <a:lnTo>
                      <a:pt x="296" y="23"/>
                    </a:lnTo>
                    <a:lnTo>
                      <a:pt x="300" y="20"/>
                    </a:lnTo>
                    <a:lnTo>
                      <a:pt x="302" y="20"/>
                    </a:lnTo>
                    <a:lnTo>
                      <a:pt x="303" y="21"/>
                    </a:lnTo>
                    <a:lnTo>
                      <a:pt x="307" y="22"/>
                    </a:lnTo>
                    <a:lnTo>
                      <a:pt x="307" y="21"/>
                    </a:lnTo>
                    <a:lnTo>
                      <a:pt x="308" y="18"/>
                    </a:lnTo>
                    <a:lnTo>
                      <a:pt x="309" y="17"/>
                    </a:lnTo>
                    <a:lnTo>
                      <a:pt x="311" y="14"/>
                    </a:lnTo>
                    <a:lnTo>
                      <a:pt x="312" y="14"/>
                    </a:lnTo>
                    <a:lnTo>
                      <a:pt x="313" y="17"/>
                    </a:lnTo>
                    <a:lnTo>
                      <a:pt x="314" y="17"/>
                    </a:lnTo>
                    <a:lnTo>
                      <a:pt x="316" y="17"/>
                    </a:lnTo>
                    <a:lnTo>
                      <a:pt x="317" y="17"/>
                    </a:lnTo>
                    <a:lnTo>
                      <a:pt x="317" y="18"/>
                    </a:lnTo>
                    <a:lnTo>
                      <a:pt x="318" y="18"/>
                    </a:lnTo>
                    <a:lnTo>
                      <a:pt x="319" y="18"/>
                    </a:lnTo>
                    <a:lnTo>
                      <a:pt x="322" y="17"/>
                    </a:lnTo>
                    <a:lnTo>
                      <a:pt x="323" y="18"/>
                    </a:lnTo>
                    <a:lnTo>
                      <a:pt x="325" y="18"/>
                    </a:lnTo>
                    <a:lnTo>
                      <a:pt x="325" y="17"/>
                    </a:lnTo>
                    <a:lnTo>
                      <a:pt x="326" y="17"/>
                    </a:lnTo>
                    <a:lnTo>
                      <a:pt x="327" y="17"/>
                    </a:lnTo>
                    <a:lnTo>
                      <a:pt x="328" y="17"/>
                    </a:lnTo>
                    <a:lnTo>
                      <a:pt x="330" y="17"/>
                    </a:lnTo>
                    <a:lnTo>
                      <a:pt x="331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5" y="16"/>
                    </a:lnTo>
                    <a:lnTo>
                      <a:pt x="337" y="16"/>
                    </a:lnTo>
                    <a:lnTo>
                      <a:pt x="337" y="13"/>
                    </a:lnTo>
                    <a:lnTo>
                      <a:pt x="339" y="13"/>
                    </a:lnTo>
                    <a:lnTo>
                      <a:pt x="340" y="12"/>
                    </a:lnTo>
                    <a:lnTo>
                      <a:pt x="341" y="12"/>
                    </a:lnTo>
                    <a:lnTo>
                      <a:pt x="342" y="12"/>
                    </a:lnTo>
                    <a:lnTo>
                      <a:pt x="346" y="13"/>
                    </a:lnTo>
                    <a:lnTo>
                      <a:pt x="348" y="13"/>
                    </a:lnTo>
                    <a:lnTo>
                      <a:pt x="348" y="12"/>
                    </a:lnTo>
                    <a:lnTo>
                      <a:pt x="351" y="12"/>
                    </a:lnTo>
                    <a:lnTo>
                      <a:pt x="353" y="9"/>
                    </a:lnTo>
                    <a:lnTo>
                      <a:pt x="354" y="9"/>
                    </a:lnTo>
                    <a:lnTo>
                      <a:pt x="354" y="11"/>
                    </a:lnTo>
                    <a:lnTo>
                      <a:pt x="354" y="12"/>
                    </a:lnTo>
                    <a:lnTo>
                      <a:pt x="355" y="12"/>
                    </a:lnTo>
                    <a:lnTo>
                      <a:pt x="357" y="12"/>
                    </a:lnTo>
                    <a:lnTo>
                      <a:pt x="362" y="9"/>
                    </a:lnTo>
                    <a:lnTo>
                      <a:pt x="363" y="9"/>
                    </a:lnTo>
                    <a:lnTo>
                      <a:pt x="367" y="12"/>
                    </a:lnTo>
                    <a:lnTo>
                      <a:pt x="369" y="12"/>
                    </a:lnTo>
                    <a:lnTo>
                      <a:pt x="373" y="12"/>
                    </a:lnTo>
                    <a:lnTo>
                      <a:pt x="376" y="13"/>
                    </a:lnTo>
                    <a:lnTo>
                      <a:pt x="383" y="16"/>
                    </a:lnTo>
                    <a:lnTo>
                      <a:pt x="390" y="17"/>
                    </a:lnTo>
                    <a:lnTo>
                      <a:pt x="391" y="17"/>
                    </a:lnTo>
                    <a:lnTo>
                      <a:pt x="395" y="17"/>
                    </a:lnTo>
                    <a:lnTo>
                      <a:pt x="395" y="25"/>
                    </a:lnTo>
                    <a:lnTo>
                      <a:pt x="380" y="26"/>
                    </a:lnTo>
                    <a:lnTo>
                      <a:pt x="377" y="27"/>
                    </a:lnTo>
                    <a:lnTo>
                      <a:pt x="374" y="32"/>
                    </a:lnTo>
                    <a:lnTo>
                      <a:pt x="374" y="36"/>
                    </a:lnTo>
                    <a:lnTo>
                      <a:pt x="373" y="40"/>
                    </a:lnTo>
                    <a:lnTo>
                      <a:pt x="371" y="42"/>
                    </a:lnTo>
                    <a:lnTo>
                      <a:pt x="369" y="44"/>
                    </a:lnTo>
                    <a:lnTo>
                      <a:pt x="368" y="49"/>
                    </a:lnTo>
                    <a:lnTo>
                      <a:pt x="367" y="51"/>
                    </a:lnTo>
                    <a:lnTo>
                      <a:pt x="365" y="56"/>
                    </a:lnTo>
                    <a:lnTo>
                      <a:pt x="367" y="59"/>
                    </a:lnTo>
                    <a:lnTo>
                      <a:pt x="367" y="63"/>
                    </a:lnTo>
                    <a:lnTo>
                      <a:pt x="359" y="67"/>
                    </a:lnTo>
                    <a:lnTo>
                      <a:pt x="357" y="68"/>
                    </a:lnTo>
                    <a:lnTo>
                      <a:pt x="353" y="71"/>
                    </a:lnTo>
                    <a:lnTo>
                      <a:pt x="349" y="73"/>
                    </a:lnTo>
                    <a:lnTo>
                      <a:pt x="348" y="78"/>
                    </a:lnTo>
                    <a:lnTo>
                      <a:pt x="348" y="79"/>
                    </a:lnTo>
                    <a:lnTo>
                      <a:pt x="348" y="83"/>
                    </a:lnTo>
                    <a:lnTo>
                      <a:pt x="342" y="88"/>
                    </a:lnTo>
                    <a:lnTo>
                      <a:pt x="337" y="88"/>
                    </a:lnTo>
                    <a:lnTo>
                      <a:pt x="332" y="93"/>
                    </a:lnTo>
                    <a:lnTo>
                      <a:pt x="330" y="96"/>
                    </a:lnTo>
                    <a:lnTo>
                      <a:pt x="327" y="99"/>
                    </a:lnTo>
                    <a:lnTo>
                      <a:pt x="327" y="102"/>
                    </a:lnTo>
                    <a:lnTo>
                      <a:pt x="322" y="106"/>
                    </a:lnTo>
                    <a:lnTo>
                      <a:pt x="322" y="110"/>
                    </a:lnTo>
                    <a:lnTo>
                      <a:pt x="323" y="114"/>
                    </a:lnTo>
                    <a:lnTo>
                      <a:pt x="326" y="118"/>
                    </a:lnTo>
                    <a:lnTo>
                      <a:pt x="327" y="120"/>
                    </a:lnTo>
                    <a:lnTo>
                      <a:pt x="327" y="124"/>
                    </a:lnTo>
                    <a:lnTo>
                      <a:pt x="326" y="129"/>
                    </a:lnTo>
                    <a:lnTo>
                      <a:pt x="326" y="133"/>
                    </a:lnTo>
                    <a:lnTo>
                      <a:pt x="325" y="136"/>
                    </a:lnTo>
                    <a:lnTo>
                      <a:pt x="322" y="142"/>
                    </a:lnTo>
                    <a:lnTo>
                      <a:pt x="318" y="147"/>
                    </a:lnTo>
                    <a:lnTo>
                      <a:pt x="317" y="151"/>
                    </a:lnTo>
                    <a:lnTo>
                      <a:pt x="312" y="155"/>
                    </a:lnTo>
                    <a:lnTo>
                      <a:pt x="311" y="160"/>
                    </a:lnTo>
                    <a:lnTo>
                      <a:pt x="307" y="164"/>
                    </a:lnTo>
                    <a:lnTo>
                      <a:pt x="304" y="170"/>
                    </a:lnTo>
                    <a:lnTo>
                      <a:pt x="300" y="174"/>
                    </a:lnTo>
                    <a:lnTo>
                      <a:pt x="296" y="176"/>
                    </a:lnTo>
                    <a:lnTo>
                      <a:pt x="298" y="180"/>
                    </a:lnTo>
                    <a:lnTo>
                      <a:pt x="298" y="184"/>
                    </a:lnTo>
                    <a:lnTo>
                      <a:pt x="296" y="187"/>
                    </a:lnTo>
                    <a:lnTo>
                      <a:pt x="293" y="190"/>
                    </a:lnTo>
                    <a:lnTo>
                      <a:pt x="289" y="193"/>
                    </a:lnTo>
                    <a:lnTo>
                      <a:pt x="285" y="193"/>
                    </a:lnTo>
                    <a:lnTo>
                      <a:pt x="280" y="194"/>
                    </a:lnTo>
                    <a:lnTo>
                      <a:pt x="276" y="195"/>
                    </a:lnTo>
                    <a:lnTo>
                      <a:pt x="271" y="194"/>
                    </a:lnTo>
                    <a:lnTo>
                      <a:pt x="270" y="197"/>
                    </a:lnTo>
                    <a:lnTo>
                      <a:pt x="266" y="201"/>
                    </a:lnTo>
                    <a:lnTo>
                      <a:pt x="262" y="207"/>
                    </a:lnTo>
                    <a:lnTo>
                      <a:pt x="261" y="211"/>
                    </a:lnTo>
                    <a:lnTo>
                      <a:pt x="263" y="215"/>
                    </a:lnTo>
                    <a:lnTo>
                      <a:pt x="266" y="218"/>
                    </a:lnTo>
                    <a:lnTo>
                      <a:pt x="266" y="221"/>
                    </a:lnTo>
                    <a:lnTo>
                      <a:pt x="267" y="226"/>
                    </a:lnTo>
                    <a:lnTo>
                      <a:pt x="267" y="230"/>
                    </a:lnTo>
                    <a:lnTo>
                      <a:pt x="266" y="232"/>
                    </a:lnTo>
                    <a:lnTo>
                      <a:pt x="262" y="236"/>
                    </a:lnTo>
                    <a:lnTo>
                      <a:pt x="250" y="245"/>
                    </a:lnTo>
                    <a:lnTo>
                      <a:pt x="245" y="250"/>
                    </a:lnTo>
                    <a:lnTo>
                      <a:pt x="240" y="253"/>
                    </a:lnTo>
                    <a:lnTo>
                      <a:pt x="234" y="258"/>
                    </a:lnTo>
                    <a:lnTo>
                      <a:pt x="229" y="262"/>
                    </a:lnTo>
                    <a:lnTo>
                      <a:pt x="224" y="268"/>
                    </a:lnTo>
                    <a:lnTo>
                      <a:pt x="218" y="275"/>
                    </a:lnTo>
                    <a:lnTo>
                      <a:pt x="212" y="280"/>
                    </a:lnTo>
                    <a:lnTo>
                      <a:pt x="206" y="283"/>
                    </a:lnTo>
                    <a:lnTo>
                      <a:pt x="199" y="287"/>
                    </a:lnTo>
                    <a:lnTo>
                      <a:pt x="194" y="291"/>
                    </a:lnTo>
                    <a:lnTo>
                      <a:pt x="189" y="294"/>
                    </a:lnTo>
                    <a:lnTo>
                      <a:pt x="181" y="301"/>
                    </a:lnTo>
                    <a:lnTo>
                      <a:pt x="176" y="306"/>
                    </a:lnTo>
                    <a:lnTo>
                      <a:pt x="169" y="311"/>
                    </a:lnTo>
                    <a:lnTo>
                      <a:pt x="162" y="317"/>
                    </a:lnTo>
                    <a:lnTo>
                      <a:pt x="157" y="322"/>
                    </a:lnTo>
                    <a:lnTo>
                      <a:pt x="148" y="328"/>
                    </a:lnTo>
                    <a:lnTo>
                      <a:pt x="144" y="328"/>
                    </a:lnTo>
                    <a:lnTo>
                      <a:pt x="142" y="331"/>
                    </a:lnTo>
                    <a:lnTo>
                      <a:pt x="139" y="333"/>
                    </a:lnTo>
                    <a:lnTo>
                      <a:pt x="137" y="337"/>
                    </a:lnTo>
                    <a:lnTo>
                      <a:pt x="133" y="341"/>
                    </a:lnTo>
                    <a:lnTo>
                      <a:pt x="128" y="338"/>
                    </a:lnTo>
                    <a:lnTo>
                      <a:pt x="124" y="337"/>
                    </a:lnTo>
                    <a:lnTo>
                      <a:pt x="116" y="334"/>
                    </a:lnTo>
                    <a:lnTo>
                      <a:pt x="112" y="334"/>
                    </a:lnTo>
                    <a:lnTo>
                      <a:pt x="107" y="333"/>
                    </a:lnTo>
                    <a:lnTo>
                      <a:pt x="102" y="334"/>
                    </a:lnTo>
                    <a:lnTo>
                      <a:pt x="97" y="334"/>
                    </a:lnTo>
                    <a:lnTo>
                      <a:pt x="91" y="334"/>
                    </a:lnTo>
                    <a:lnTo>
                      <a:pt x="84" y="334"/>
                    </a:lnTo>
                    <a:lnTo>
                      <a:pt x="79" y="337"/>
                    </a:lnTo>
                    <a:lnTo>
                      <a:pt x="78" y="342"/>
                    </a:lnTo>
                    <a:lnTo>
                      <a:pt x="75" y="348"/>
                    </a:lnTo>
                    <a:lnTo>
                      <a:pt x="73" y="354"/>
                    </a:lnTo>
                    <a:lnTo>
                      <a:pt x="71" y="359"/>
                    </a:lnTo>
                    <a:lnTo>
                      <a:pt x="69" y="364"/>
                    </a:lnTo>
                    <a:lnTo>
                      <a:pt x="63" y="371"/>
                    </a:lnTo>
                    <a:lnTo>
                      <a:pt x="57" y="375"/>
                    </a:lnTo>
                    <a:lnTo>
                      <a:pt x="52" y="379"/>
                    </a:lnTo>
                    <a:lnTo>
                      <a:pt x="41" y="389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algn="ctr">
                  <a:spcAft>
                    <a:spcPts val="0"/>
                  </a:spcAft>
                </a:pPr>
                <a:r>
                  <a:rPr lang="en-US" sz="800" kern="120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TMC</a:t>
                </a:r>
                <a:endParaRPr lang="fr-FR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sp>
            <p:nvSpPr>
              <p:cNvPr id="68" name="ZS: NBT"/>
              <p:cNvSpPr>
                <a:spLocks/>
              </p:cNvSpPr>
              <p:nvPr/>
            </p:nvSpPr>
            <p:spPr bwMode="auto">
              <a:xfrm>
                <a:off x="115853" y="1611474"/>
                <a:ext cx="771386" cy="747881"/>
              </a:xfrm>
              <a:custGeom>
                <a:avLst/>
                <a:gdLst>
                  <a:gd name="T0" fmla="*/ 619660 w 253"/>
                  <a:gd name="T1" fmla="*/ 937260 h 254"/>
                  <a:gd name="T2" fmla="*/ 577584 w 253"/>
                  <a:gd name="T3" fmla="*/ 952500 h 254"/>
                  <a:gd name="T4" fmla="*/ 524033 w 253"/>
                  <a:gd name="T5" fmla="*/ 918210 h 254"/>
                  <a:gd name="T6" fmla="*/ 481957 w 253"/>
                  <a:gd name="T7" fmla="*/ 895350 h 254"/>
                  <a:gd name="T8" fmla="*/ 348080 w 253"/>
                  <a:gd name="T9" fmla="*/ 815340 h 254"/>
                  <a:gd name="T10" fmla="*/ 302180 w 253"/>
                  <a:gd name="T11" fmla="*/ 792480 h 254"/>
                  <a:gd name="T12" fmla="*/ 210378 w 253"/>
                  <a:gd name="T13" fmla="*/ 731520 h 254"/>
                  <a:gd name="T14" fmla="*/ 195078 w 253"/>
                  <a:gd name="T15" fmla="*/ 720090 h 254"/>
                  <a:gd name="T16" fmla="*/ 175953 w 253"/>
                  <a:gd name="T17" fmla="*/ 704850 h 254"/>
                  <a:gd name="T18" fmla="*/ 149177 w 253"/>
                  <a:gd name="T19" fmla="*/ 689610 h 254"/>
                  <a:gd name="T20" fmla="*/ 130052 w 253"/>
                  <a:gd name="T21" fmla="*/ 681990 h 254"/>
                  <a:gd name="T22" fmla="*/ 122402 w 253"/>
                  <a:gd name="T23" fmla="*/ 670560 h 254"/>
                  <a:gd name="T24" fmla="*/ 7650 w 253"/>
                  <a:gd name="T25" fmla="*/ 590550 h 254"/>
                  <a:gd name="T26" fmla="*/ 42076 w 253"/>
                  <a:gd name="T27" fmla="*/ 544830 h 254"/>
                  <a:gd name="T28" fmla="*/ 84151 w 253"/>
                  <a:gd name="T29" fmla="*/ 514350 h 254"/>
                  <a:gd name="T30" fmla="*/ 114752 w 253"/>
                  <a:gd name="T31" fmla="*/ 468630 h 254"/>
                  <a:gd name="T32" fmla="*/ 130052 w 253"/>
                  <a:gd name="T33" fmla="*/ 426720 h 254"/>
                  <a:gd name="T34" fmla="*/ 145352 w 253"/>
                  <a:gd name="T35" fmla="*/ 384810 h 254"/>
                  <a:gd name="T36" fmla="*/ 191253 w 253"/>
                  <a:gd name="T37" fmla="*/ 373380 h 254"/>
                  <a:gd name="T38" fmla="*/ 233329 w 253"/>
                  <a:gd name="T39" fmla="*/ 373380 h 254"/>
                  <a:gd name="T40" fmla="*/ 271579 w 253"/>
                  <a:gd name="T41" fmla="*/ 373380 h 254"/>
                  <a:gd name="T42" fmla="*/ 317480 w 253"/>
                  <a:gd name="T43" fmla="*/ 384810 h 254"/>
                  <a:gd name="T44" fmla="*/ 351905 w 253"/>
                  <a:gd name="T45" fmla="*/ 400050 h 254"/>
                  <a:gd name="T46" fmla="*/ 374856 w 253"/>
                  <a:gd name="T47" fmla="*/ 369570 h 254"/>
                  <a:gd name="T48" fmla="*/ 393981 w 253"/>
                  <a:gd name="T49" fmla="*/ 350520 h 254"/>
                  <a:gd name="T50" fmla="*/ 443707 w 253"/>
                  <a:gd name="T51" fmla="*/ 327660 h 254"/>
                  <a:gd name="T52" fmla="*/ 489608 w 253"/>
                  <a:gd name="T53" fmla="*/ 285750 h 254"/>
                  <a:gd name="T54" fmla="*/ 535508 w 253"/>
                  <a:gd name="T55" fmla="*/ 247650 h 254"/>
                  <a:gd name="T56" fmla="*/ 585234 w 253"/>
                  <a:gd name="T57" fmla="*/ 209550 h 254"/>
                  <a:gd name="T58" fmla="*/ 631135 w 253"/>
                  <a:gd name="T59" fmla="*/ 179070 h 254"/>
                  <a:gd name="T60" fmla="*/ 677035 w 253"/>
                  <a:gd name="T61" fmla="*/ 148590 h 254"/>
                  <a:gd name="T62" fmla="*/ 719111 w 253"/>
                  <a:gd name="T63" fmla="*/ 99060 h 254"/>
                  <a:gd name="T64" fmla="*/ 761187 w 253"/>
                  <a:gd name="T65" fmla="*/ 64770 h 254"/>
                  <a:gd name="T66" fmla="*/ 799437 w 253"/>
                  <a:gd name="T67" fmla="*/ 34290 h 254"/>
                  <a:gd name="T68" fmla="*/ 864463 w 253"/>
                  <a:gd name="T69" fmla="*/ 11430 h 254"/>
                  <a:gd name="T70" fmla="*/ 902714 w 253"/>
                  <a:gd name="T71" fmla="*/ 38100 h 254"/>
                  <a:gd name="T72" fmla="*/ 952440 w 253"/>
                  <a:gd name="T73" fmla="*/ 72390 h 254"/>
                  <a:gd name="T74" fmla="*/ 937140 w 253"/>
                  <a:gd name="T75" fmla="*/ 121920 h 254"/>
                  <a:gd name="T76" fmla="*/ 918014 w 253"/>
                  <a:gd name="T77" fmla="*/ 175260 h 254"/>
                  <a:gd name="T78" fmla="*/ 918014 w 253"/>
                  <a:gd name="T79" fmla="*/ 205740 h 254"/>
                  <a:gd name="T80" fmla="*/ 940965 w 253"/>
                  <a:gd name="T81" fmla="*/ 240030 h 254"/>
                  <a:gd name="T82" fmla="*/ 967740 w 253"/>
                  <a:gd name="T83" fmla="*/ 281940 h 254"/>
                  <a:gd name="T84" fmla="*/ 967740 w 253"/>
                  <a:gd name="T85" fmla="*/ 320040 h 254"/>
                  <a:gd name="T86" fmla="*/ 937140 w 253"/>
                  <a:gd name="T87" fmla="*/ 361950 h 254"/>
                  <a:gd name="T88" fmla="*/ 952440 w 253"/>
                  <a:gd name="T89" fmla="*/ 384810 h 254"/>
                  <a:gd name="T90" fmla="*/ 937140 w 253"/>
                  <a:gd name="T91" fmla="*/ 415290 h 254"/>
                  <a:gd name="T92" fmla="*/ 879764 w 253"/>
                  <a:gd name="T93" fmla="*/ 457200 h 254"/>
                  <a:gd name="T94" fmla="*/ 841513 w 253"/>
                  <a:gd name="T95" fmla="*/ 525780 h 254"/>
                  <a:gd name="T96" fmla="*/ 822388 w 253"/>
                  <a:gd name="T97" fmla="*/ 601980 h 254"/>
                  <a:gd name="T98" fmla="*/ 822388 w 253"/>
                  <a:gd name="T99" fmla="*/ 655320 h 254"/>
                  <a:gd name="T100" fmla="*/ 841513 w 253"/>
                  <a:gd name="T101" fmla="*/ 708660 h 254"/>
                  <a:gd name="T102" fmla="*/ 868288 w 253"/>
                  <a:gd name="T103" fmla="*/ 742950 h 254"/>
                  <a:gd name="T104" fmla="*/ 860638 w 253"/>
                  <a:gd name="T105" fmla="*/ 788670 h 254"/>
                  <a:gd name="T106" fmla="*/ 822388 w 253"/>
                  <a:gd name="T107" fmla="*/ 815340 h 254"/>
                  <a:gd name="T108" fmla="*/ 807088 w 253"/>
                  <a:gd name="T109" fmla="*/ 842010 h 254"/>
                  <a:gd name="T110" fmla="*/ 780312 w 253"/>
                  <a:gd name="T111" fmla="*/ 857250 h 254"/>
                  <a:gd name="T112" fmla="*/ 745887 w 253"/>
                  <a:gd name="T113" fmla="*/ 861060 h 254"/>
                  <a:gd name="T114" fmla="*/ 711461 w 253"/>
                  <a:gd name="T115" fmla="*/ 864870 h 254"/>
                  <a:gd name="T116" fmla="*/ 677035 w 253"/>
                  <a:gd name="T117" fmla="*/ 876300 h 254"/>
                  <a:gd name="T118" fmla="*/ 646435 w 253"/>
                  <a:gd name="T119" fmla="*/ 883920 h 254"/>
                  <a:gd name="T120" fmla="*/ 623485 w 253"/>
                  <a:gd name="T121" fmla="*/ 902970 h 25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53" h="254">
                    <a:moveTo>
                      <a:pt x="162" y="237"/>
                    </a:moveTo>
                    <a:lnTo>
                      <a:pt x="162" y="246"/>
                    </a:lnTo>
                    <a:lnTo>
                      <a:pt x="151" y="254"/>
                    </a:lnTo>
                    <a:lnTo>
                      <a:pt x="151" y="250"/>
                    </a:lnTo>
                    <a:lnTo>
                      <a:pt x="146" y="246"/>
                    </a:lnTo>
                    <a:lnTo>
                      <a:pt x="137" y="241"/>
                    </a:lnTo>
                    <a:lnTo>
                      <a:pt x="131" y="237"/>
                    </a:lnTo>
                    <a:lnTo>
                      <a:pt x="126" y="235"/>
                    </a:lnTo>
                    <a:lnTo>
                      <a:pt x="119" y="231"/>
                    </a:lnTo>
                    <a:lnTo>
                      <a:pt x="91" y="214"/>
                    </a:lnTo>
                    <a:lnTo>
                      <a:pt x="82" y="209"/>
                    </a:lnTo>
                    <a:lnTo>
                      <a:pt x="79" y="208"/>
                    </a:lnTo>
                    <a:lnTo>
                      <a:pt x="62" y="198"/>
                    </a:lnTo>
                    <a:lnTo>
                      <a:pt x="55" y="192"/>
                    </a:lnTo>
                    <a:lnTo>
                      <a:pt x="52" y="190"/>
                    </a:lnTo>
                    <a:lnTo>
                      <a:pt x="51" y="189"/>
                    </a:lnTo>
                    <a:lnTo>
                      <a:pt x="48" y="189"/>
                    </a:lnTo>
                    <a:lnTo>
                      <a:pt x="46" y="185"/>
                    </a:lnTo>
                    <a:lnTo>
                      <a:pt x="42" y="184"/>
                    </a:lnTo>
                    <a:lnTo>
                      <a:pt x="39" y="181"/>
                    </a:lnTo>
                    <a:lnTo>
                      <a:pt x="36" y="179"/>
                    </a:lnTo>
                    <a:lnTo>
                      <a:pt x="34" y="179"/>
                    </a:lnTo>
                    <a:lnTo>
                      <a:pt x="33" y="177"/>
                    </a:lnTo>
                    <a:lnTo>
                      <a:pt x="32" y="176"/>
                    </a:lnTo>
                    <a:lnTo>
                      <a:pt x="10" y="161"/>
                    </a:lnTo>
                    <a:lnTo>
                      <a:pt x="2" y="155"/>
                    </a:lnTo>
                    <a:lnTo>
                      <a:pt x="0" y="153"/>
                    </a:lnTo>
                    <a:lnTo>
                      <a:pt x="11" y="143"/>
                    </a:lnTo>
                    <a:lnTo>
                      <a:pt x="16" y="139"/>
                    </a:lnTo>
                    <a:lnTo>
                      <a:pt x="22" y="135"/>
                    </a:lnTo>
                    <a:lnTo>
                      <a:pt x="28" y="128"/>
                    </a:lnTo>
                    <a:lnTo>
                      <a:pt x="30" y="123"/>
                    </a:lnTo>
                    <a:lnTo>
                      <a:pt x="32" y="118"/>
                    </a:lnTo>
                    <a:lnTo>
                      <a:pt x="34" y="112"/>
                    </a:lnTo>
                    <a:lnTo>
                      <a:pt x="37" y="106"/>
                    </a:lnTo>
                    <a:lnTo>
                      <a:pt x="38" y="101"/>
                    </a:lnTo>
                    <a:lnTo>
                      <a:pt x="43" y="98"/>
                    </a:lnTo>
                    <a:lnTo>
                      <a:pt x="50" y="98"/>
                    </a:lnTo>
                    <a:lnTo>
                      <a:pt x="56" y="98"/>
                    </a:lnTo>
                    <a:lnTo>
                      <a:pt x="61" y="98"/>
                    </a:lnTo>
                    <a:lnTo>
                      <a:pt x="66" y="97"/>
                    </a:lnTo>
                    <a:lnTo>
                      <a:pt x="71" y="98"/>
                    </a:lnTo>
                    <a:lnTo>
                      <a:pt x="75" y="98"/>
                    </a:lnTo>
                    <a:lnTo>
                      <a:pt x="83" y="101"/>
                    </a:lnTo>
                    <a:lnTo>
                      <a:pt x="87" y="102"/>
                    </a:lnTo>
                    <a:lnTo>
                      <a:pt x="92" y="105"/>
                    </a:lnTo>
                    <a:lnTo>
                      <a:pt x="96" y="101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2"/>
                    </a:lnTo>
                    <a:lnTo>
                      <a:pt x="107" y="92"/>
                    </a:lnTo>
                    <a:lnTo>
                      <a:pt x="116" y="86"/>
                    </a:lnTo>
                    <a:lnTo>
                      <a:pt x="121" y="81"/>
                    </a:lnTo>
                    <a:lnTo>
                      <a:pt x="128" y="75"/>
                    </a:lnTo>
                    <a:lnTo>
                      <a:pt x="135" y="70"/>
                    </a:lnTo>
                    <a:lnTo>
                      <a:pt x="140" y="65"/>
                    </a:lnTo>
                    <a:lnTo>
                      <a:pt x="148" y="58"/>
                    </a:lnTo>
                    <a:lnTo>
                      <a:pt x="153" y="55"/>
                    </a:lnTo>
                    <a:lnTo>
                      <a:pt x="158" y="51"/>
                    </a:lnTo>
                    <a:lnTo>
                      <a:pt x="165" y="47"/>
                    </a:lnTo>
                    <a:lnTo>
                      <a:pt x="171" y="44"/>
                    </a:lnTo>
                    <a:lnTo>
                      <a:pt x="177" y="39"/>
                    </a:lnTo>
                    <a:lnTo>
                      <a:pt x="183" y="32"/>
                    </a:lnTo>
                    <a:lnTo>
                      <a:pt x="188" y="26"/>
                    </a:lnTo>
                    <a:lnTo>
                      <a:pt x="193" y="22"/>
                    </a:lnTo>
                    <a:lnTo>
                      <a:pt x="199" y="17"/>
                    </a:lnTo>
                    <a:lnTo>
                      <a:pt x="204" y="14"/>
                    </a:lnTo>
                    <a:lnTo>
                      <a:pt x="209" y="9"/>
                    </a:lnTo>
                    <a:lnTo>
                      <a:pt x="221" y="0"/>
                    </a:lnTo>
                    <a:lnTo>
                      <a:pt x="226" y="3"/>
                    </a:lnTo>
                    <a:lnTo>
                      <a:pt x="230" y="7"/>
                    </a:lnTo>
                    <a:lnTo>
                      <a:pt x="236" y="10"/>
                    </a:lnTo>
                    <a:lnTo>
                      <a:pt x="241" y="13"/>
                    </a:lnTo>
                    <a:lnTo>
                      <a:pt x="249" y="19"/>
                    </a:lnTo>
                    <a:lnTo>
                      <a:pt x="245" y="26"/>
                    </a:lnTo>
                    <a:lnTo>
                      <a:pt x="245" y="32"/>
                    </a:lnTo>
                    <a:lnTo>
                      <a:pt x="244" y="39"/>
                    </a:lnTo>
                    <a:lnTo>
                      <a:pt x="240" y="46"/>
                    </a:lnTo>
                    <a:lnTo>
                      <a:pt x="239" y="50"/>
                    </a:lnTo>
                    <a:lnTo>
                      <a:pt x="240" y="54"/>
                    </a:lnTo>
                    <a:lnTo>
                      <a:pt x="243" y="56"/>
                    </a:lnTo>
                    <a:lnTo>
                      <a:pt x="246" y="63"/>
                    </a:lnTo>
                    <a:lnTo>
                      <a:pt x="250" y="68"/>
                    </a:lnTo>
                    <a:lnTo>
                      <a:pt x="253" y="74"/>
                    </a:lnTo>
                    <a:lnTo>
                      <a:pt x="253" y="79"/>
                    </a:lnTo>
                    <a:lnTo>
                      <a:pt x="253" y="84"/>
                    </a:lnTo>
                    <a:lnTo>
                      <a:pt x="252" y="93"/>
                    </a:lnTo>
                    <a:lnTo>
                      <a:pt x="245" y="95"/>
                    </a:lnTo>
                    <a:lnTo>
                      <a:pt x="246" y="100"/>
                    </a:lnTo>
                    <a:lnTo>
                      <a:pt x="249" y="101"/>
                    </a:lnTo>
                    <a:lnTo>
                      <a:pt x="246" y="106"/>
                    </a:lnTo>
                    <a:lnTo>
                      <a:pt x="245" y="109"/>
                    </a:lnTo>
                    <a:lnTo>
                      <a:pt x="239" y="112"/>
                    </a:lnTo>
                    <a:lnTo>
                      <a:pt x="230" y="120"/>
                    </a:lnTo>
                    <a:lnTo>
                      <a:pt x="225" y="128"/>
                    </a:lnTo>
                    <a:lnTo>
                      <a:pt x="220" y="138"/>
                    </a:lnTo>
                    <a:lnTo>
                      <a:pt x="217" y="148"/>
                    </a:lnTo>
                    <a:lnTo>
                      <a:pt x="215" y="158"/>
                    </a:lnTo>
                    <a:lnTo>
                      <a:pt x="215" y="163"/>
                    </a:lnTo>
                    <a:lnTo>
                      <a:pt x="215" y="172"/>
                    </a:lnTo>
                    <a:lnTo>
                      <a:pt x="216" y="179"/>
                    </a:lnTo>
                    <a:lnTo>
                      <a:pt x="220" y="186"/>
                    </a:lnTo>
                    <a:lnTo>
                      <a:pt x="225" y="192"/>
                    </a:lnTo>
                    <a:lnTo>
                      <a:pt x="227" y="195"/>
                    </a:lnTo>
                    <a:lnTo>
                      <a:pt x="227" y="199"/>
                    </a:lnTo>
                    <a:lnTo>
                      <a:pt x="225" y="207"/>
                    </a:lnTo>
                    <a:lnTo>
                      <a:pt x="220" y="211"/>
                    </a:lnTo>
                    <a:lnTo>
                      <a:pt x="215" y="214"/>
                    </a:lnTo>
                    <a:lnTo>
                      <a:pt x="213" y="217"/>
                    </a:lnTo>
                    <a:lnTo>
                      <a:pt x="211" y="221"/>
                    </a:lnTo>
                    <a:lnTo>
                      <a:pt x="209" y="225"/>
                    </a:lnTo>
                    <a:lnTo>
                      <a:pt x="204" y="225"/>
                    </a:lnTo>
                    <a:lnTo>
                      <a:pt x="199" y="225"/>
                    </a:lnTo>
                    <a:lnTo>
                      <a:pt x="195" y="226"/>
                    </a:lnTo>
                    <a:lnTo>
                      <a:pt x="193" y="227"/>
                    </a:lnTo>
                    <a:lnTo>
                      <a:pt x="186" y="227"/>
                    </a:lnTo>
                    <a:lnTo>
                      <a:pt x="179" y="228"/>
                    </a:lnTo>
                    <a:lnTo>
                      <a:pt x="177" y="230"/>
                    </a:lnTo>
                    <a:lnTo>
                      <a:pt x="174" y="228"/>
                    </a:lnTo>
                    <a:lnTo>
                      <a:pt x="169" y="232"/>
                    </a:lnTo>
                    <a:lnTo>
                      <a:pt x="167" y="235"/>
                    </a:lnTo>
                    <a:lnTo>
                      <a:pt x="163" y="237"/>
                    </a:lnTo>
                    <a:lnTo>
                      <a:pt x="162" y="237"/>
                    </a:lnTo>
                    <a:close/>
                  </a:path>
                </a:pathLst>
              </a:custGeom>
              <a:solidFill>
                <a:srgbClr val="5CFF8B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69" name="ZS: BLA"/>
              <p:cNvSpPr>
                <a:spLocks/>
              </p:cNvSpPr>
              <p:nvPr/>
            </p:nvSpPr>
            <p:spPr bwMode="auto">
              <a:xfrm>
                <a:off x="621214" y="2848674"/>
                <a:ext cx="812482" cy="968934"/>
              </a:xfrm>
              <a:custGeom>
                <a:avLst/>
                <a:gdLst>
                  <a:gd name="T0" fmla="*/ 1002030 w 270"/>
                  <a:gd name="T1" fmla="*/ 1226889 h 329"/>
                  <a:gd name="T2" fmla="*/ 967740 w 270"/>
                  <a:gd name="T3" fmla="*/ 1242083 h 329"/>
                  <a:gd name="T4" fmla="*/ 925830 w 270"/>
                  <a:gd name="T5" fmla="*/ 1249680 h 329"/>
                  <a:gd name="T6" fmla="*/ 891540 w 270"/>
                  <a:gd name="T7" fmla="*/ 1238285 h 329"/>
                  <a:gd name="T8" fmla="*/ 845820 w 270"/>
                  <a:gd name="T9" fmla="*/ 1234486 h 329"/>
                  <a:gd name="T10" fmla="*/ 807720 w 270"/>
                  <a:gd name="T11" fmla="*/ 1219293 h 329"/>
                  <a:gd name="T12" fmla="*/ 769620 w 270"/>
                  <a:gd name="T13" fmla="*/ 1204099 h 329"/>
                  <a:gd name="T14" fmla="*/ 731520 w 270"/>
                  <a:gd name="T15" fmla="*/ 1185107 h 329"/>
                  <a:gd name="T16" fmla="*/ 712470 w 270"/>
                  <a:gd name="T17" fmla="*/ 1154720 h 329"/>
                  <a:gd name="T18" fmla="*/ 670560 w 270"/>
                  <a:gd name="T19" fmla="*/ 1147123 h 329"/>
                  <a:gd name="T20" fmla="*/ 628650 w 270"/>
                  <a:gd name="T21" fmla="*/ 1139526 h 329"/>
                  <a:gd name="T22" fmla="*/ 598170 w 270"/>
                  <a:gd name="T23" fmla="*/ 1116735 h 329"/>
                  <a:gd name="T24" fmla="*/ 575310 w 270"/>
                  <a:gd name="T25" fmla="*/ 1086348 h 329"/>
                  <a:gd name="T26" fmla="*/ 537210 w 270"/>
                  <a:gd name="T27" fmla="*/ 1074953 h 329"/>
                  <a:gd name="T28" fmla="*/ 487680 w 270"/>
                  <a:gd name="T29" fmla="*/ 1078751 h 329"/>
                  <a:gd name="T30" fmla="*/ 453390 w 270"/>
                  <a:gd name="T31" fmla="*/ 1093945 h 329"/>
                  <a:gd name="T32" fmla="*/ 419100 w 270"/>
                  <a:gd name="T33" fmla="*/ 1101542 h 329"/>
                  <a:gd name="T34" fmla="*/ 373380 w 270"/>
                  <a:gd name="T35" fmla="*/ 1109138 h 329"/>
                  <a:gd name="T36" fmla="*/ 327660 w 270"/>
                  <a:gd name="T37" fmla="*/ 1112937 h 329"/>
                  <a:gd name="T38" fmla="*/ 285750 w 270"/>
                  <a:gd name="T39" fmla="*/ 1101542 h 329"/>
                  <a:gd name="T40" fmla="*/ 293370 w 270"/>
                  <a:gd name="T41" fmla="*/ 926814 h 329"/>
                  <a:gd name="T42" fmla="*/ 285750 w 270"/>
                  <a:gd name="T43" fmla="*/ 752087 h 329"/>
                  <a:gd name="T44" fmla="*/ 281940 w 270"/>
                  <a:gd name="T45" fmla="*/ 645731 h 329"/>
                  <a:gd name="T46" fmla="*/ 281940 w 270"/>
                  <a:gd name="T47" fmla="*/ 539376 h 329"/>
                  <a:gd name="T48" fmla="*/ 247650 w 270"/>
                  <a:gd name="T49" fmla="*/ 452012 h 329"/>
                  <a:gd name="T50" fmla="*/ 125730 w 270"/>
                  <a:gd name="T51" fmla="*/ 322866 h 329"/>
                  <a:gd name="T52" fmla="*/ 68580 w 270"/>
                  <a:gd name="T53" fmla="*/ 250696 h 329"/>
                  <a:gd name="T54" fmla="*/ 11430 w 270"/>
                  <a:gd name="T55" fmla="*/ 170929 h 329"/>
                  <a:gd name="T56" fmla="*/ 0 w 270"/>
                  <a:gd name="T57" fmla="*/ 75968 h 329"/>
                  <a:gd name="T58" fmla="*/ 83820 w 270"/>
                  <a:gd name="T59" fmla="*/ 45581 h 329"/>
                  <a:gd name="T60" fmla="*/ 160020 w 270"/>
                  <a:gd name="T61" fmla="*/ 0 h 329"/>
                  <a:gd name="T62" fmla="*/ 243840 w 270"/>
                  <a:gd name="T63" fmla="*/ 87364 h 329"/>
                  <a:gd name="T64" fmla="*/ 400050 w 270"/>
                  <a:gd name="T65" fmla="*/ 75968 h 329"/>
                  <a:gd name="T66" fmla="*/ 514350 w 270"/>
                  <a:gd name="T67" fmla="*/ 72170 h 329"/>
                  <a:gd name="T68" fmla="*/ 643890 w 270"/>
                  <a:gd name="T69" fmla="*/ 79767 h 329"/>
                  <a:gd name="T70" fmla="*/ 731520 w 270"/>
                  <a:gd name="T71" fmla="*/ 163332 h 329"/>
                  <a:gd name="T72" fmla="*/ 720090 w 270"/>
                  <a:gd name="T73" fmla="*/ 205115 h 329"/>
                  <a:gd name="T74" fmla="*/ 716280 w 270"/>
                  <a:gd name="T75" fmla="*/ 254494 h 329"/>
                  <a:gd name="T76" fmla="*/ 716280 w 270"/>
                  <a:gd name="T77" fmla="*/ 303874 h 329"/>
                  <a:gd name="T78" fmla="*/ 720090 w 270"/>
                  <a:gd name="T79" fmla="*/ 345656 h 329"/>
                  <a:gd name="T80" fmla="*/ 723900 w 270"/>
                  <a:gd name="T81" fmla="*/ 387439 h 329"/>
                  <a:gd name="T82" fmla="*/ 750570 w 270"/>
                  <a:gd name="T83" fmla="*/ 417826 h 329"/>
                  <a:gd name="T84" fmla="*/ 777240 w 270"/>
                  <a:gd name="T85" fmla="*/ 440617 h 329"/>
                  <a:gd name="T86" fmla="*/ 811530 w 270"/>
                  <a:gd name="T87" fmla="*/ 463407 h 329"/>
                  <a:gd name="T88" fmla="*/ 811530 w 270"/>
                  <a:gd name="T89" fmla="*/ 501391 h 329"/>
                  <a:gd name="T90" fmla="*/ 800100 w 270"/>
                  <a:gd name="T91" fmla="*/ 539376 h 329"/>
                  <a:gd name="T92" fmla="*/ 788670 w 270"/>
                  <a:gd name="T93" fmla="*/ 588755 h 329"/>
                  <a:gd name="T94" fmla="*/ 784860 w 270"/>
                  <a:gd name="T95" fmla="*/ 645731 h 329"/>
                  <a:gd name="T96" fmla="*/ 788670 w 270"/>
                  <a:gd name="T97" fmla="*/ 695111 h 329"/>
                  <a:gd name="T98" fmla="*/ 857250 w 270"/>
                  <a:gd name="T99" fmla="*/ 774878 h 329"/>
                  <a:gd name="T100" fmla="*/ 986790 w 270"/>
                  <a:gd name="T101" fmla="*/ 892629 h 329"/>
                  <a:gd name="T102" fmla="*/ 1002030 w 270"/>
                  <a:gd name="T103" fmla="*/ 926814 h 329"/>
                  <a:gd name="T104" fmla="*/ 1013460 w 270"/>
                  <a:gd name="T105" fmla="*/ 972395 h 329"/>
                  <a:gd name="T106" fmla="*/ 1021080 w 270"/>
                  <a:gd name="T107" fmla="*/ 1010380 h 329"/>
                  <a:gd name="T108" fmla="*/ 1028700 w 270"/>
                  <a:gd name="T109" fmla="*/ 1059759 h 329"/>
                  <a:gd name="T110" fmla="*/ 1028700 w 270"/>
                  <a:gd name="T111" fmla="*/ 1101542 h 329"/>
                  <a:gd name="T112" fmla="*/ 1021080 w 270"/>
                  <a:gd name="T113" fmla="*/ 1139526 h 329"/>
                  <a:gd name="T114" fmla="*/ 1013460 w 270"/>
                  <a:gd name="T115" fmla="*/ 1185107 h 329"/>
                  <a:gd name="T116" fmla="*/ 1028700 w 270"/>
                  <a:gd name="T117" fmla="*/ 1207897 h 3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70" h="329">
                    <a:moveTo>
                      <a:pt x="270" y="318"/>
                    </a:moveTo>
                    <a:lnTo>
                      <a:pt x="268" y="320"/>
                    </a:lnTo>
                    <a:lnTo>
                      <a:pt x="267" y="321"/>
                    </a:lnTo>
                    <a:lnTo>
                      <a:pt x="266" y="321"/>
                    </a:lnTo>
                    <a:lnTo>
                      <a:pt x="265" y="322"/>
                    </a:lnTo>
                    <a:lnTo>
                      <a:pt x="263" y="323"/>
                    </a:lnTo>
                    <a:lnTo>
                      <a:pt x="262" y="325"/>
                    </a:lnTo>
                    <a:lnTo>
                      <a:pt x="261" y="326"/>
                    </a:lnTo>
                    <a:lnTo>
                      <a:pt x="259" y="326"/>
                    </a:lnTo>
                    <a:lnTo>
                      <a:pt x="258" y="326"/>
                    </a:lnTo>
                    <a:lnTo>
                      <a:pt x="257" y="327"/>
                    </a:lnTo>
                    <a:lnTo>
                      <a:pt x="254" y="327"/>
                    </a:lnTo>
                    <a:lnTo>
                      <a:pt x="253" y="329"/>
                    </a:lnTo>
                    <a:lnTo>
                      <a:pt x="251" y="329"/>
                    </a:lnTo>
                    <a:lnTo>
                      <a:pt x="249" y="329"/>
                    </a:lnTo>
                    <a:lnTo>
                      <a:pt x="248" y="329"/>
                    </a:lnTo>
                    <a:lnTo>
                      <a:pt x="245" y="329"/>
                    </a:lnTo>
                    <a:lnTo>
                      <a:pt x="243" y="329"/>
                    </a:lnTo>
                    <a:lnTo>
                      <a:pt x="242" y="329"/>
                    </a:lnTo>
                    <a:lnTo>
                      <a:pt x="239" y="329"/>
                    </a:lnTo>
                    <a:lnTo>
                      <a:pt x="238" y="329"/>
                    </a:lnTo>
                    <a:lnTo>
                      <a:pt x="238" y="327"/>
                    </a:lnTo>
                    <a:lnTo>
                      <a:pt x="235" y="327"/>
                    </a:lnTo>
                    <a:lnTo>
                      <a:pt x="234" y="326"/>
                    </a:lnTo>
                    <a:lnTo>
                      <a:pt x="233" y="326"/>
                    </a:lnTo>
                    <a:lnTo>
                      <a:pt x="230" y="325"/>
                    </a:lnTo>
                    <a:lnTo>
                      <a:pt x="227" y="325"/>
                    </a:lnTo>
                    <a:lnTo>
                      <a:pt x="226" y="325"/>
                    </a:lnTo>
                    <a:lnTo>
                      <a:pt x="224" y="325"/>
                    </a:lnTo>
                    <a:lnTo>
                      <a:pt x="222" y="325"/>
                    </a:lnTo>
                    <a:lnTo>
                      <a:pt x="220" y="325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5" y="323"/>
                    </a:lnTo>
                    <a:lnTo>
                      <a:pt x="212" y="322"/>
                    </a:lnTo>
                    <a:lnTo>
                      <a:pt x="212" y="321"/>
                    </a:lnTo>
                    <a:lnTo>
                      <a:pt x="211" y="321"/>
                    </a:lnTo>
                    <a:lnTo>
                      <a:pt x="210" y="320"/>
                    </a:lnTo>
                    <a:lnTo>
                      <a:pt x="207" y="318"/>
                    </a:lnTo>
                    <a:lnTo>
                      <a:pt x="206" y="318"/>
                    </a:lnTo>
                    <a:lnTo>
                      <a:pt x="203" y="317"/>
                    </a:lnTo>
                    <a:lnTo>
                      <a:pt x="202" y="317"/>
                    </a:lnTo>
                    <a:lnTo>
                      <a:pt x="199" y="316"/>
                    </a:lnTo>
                    <a:lnTo>
                      <a:pt x="198" y="316"/>
                    </a:lnTo>
                    <a:lnTo>
                      <a:pt x="197" y="316"/>
                    </a:lnTo>
                    <a:lnTo>
                      <a:pt x="196" y="314"/>
                    </a:lnTo>
                    <a:lnTo>
                      <a:pt x="193" y="313"/>
                    </a:lnTo>
                    <a:lnTo>
                      <a:pt x="192" y="312"/>
                    </a:lnTo>
                    <a:lnTo>
                      <a:pt x="192" y="311"/>
                    </a:lnTo>
                    <a:lnTo>
                      <a:pt x="190" y="309"/>
                    </a:lnTo>
                    <a:lnTo>
                      <a:pt x="189" y="308"/>
                    </a:lnTo>
                    <a:lnTo>
                      <a:pt x="188" y="307"/>
                    </a:lnTo>
                    <a:lnTo>
                      <a:pt x="187" y="306"/>
                    </a:lnTo>
                    <a:lnTo>
                      <a:pt x="187" y="304"/>
                    </a:lnTo>
                    <a:lnTo>
                      <a:pt x="185" y="303"/>
                    </a:lnTo>
                    <a:lnTo>
                      <a:pt x="184" y="302"/>
                    </a:lnTo>
                    <a:lnTo>
                      <a:pt x="181" y="302"/>
                    </a:lnTo>
                    <a:lnTo>
                      <a:pt x="180" y="300"/>
                    </a:lnTo>
                    <a:lnTo>
                      <a:pt x="178" y="300"/>
                    </a:lnTo>
                    <a:lnTo>
                      <a:pt x="176" y="302"/>
                    </a:lnTo>
                    <a:lnTo>
                      <a:pt x="174" y="302"/>
                    </a:lnTo>
                    <a:lnTo>
                      <a:pt x="171" y="302"/>
                    </a:lnTo>
                    <a:lnTo>
                      <a:pt x="170" y="302"/>
                    </a:lnTo>
                    <a:lnTo>
                      <a:pt x="167" y="300"/>
                    </a:lnTo>
                    <a:lnTo>
                      <a:pt x="166" y="300"/>
                    </a:lnTo>
                    <a:lnTo>
                      <a:pt x="165" y="300"/>
                    </a:lnTo>
                    <a:lnTo>
                      <a:pt x="162" y="299"/>
                    </a:lnTo>
                    <a:lnTo>
                      <a:pt x="161" y="298"/>
                    </a:lnTo>
                    <a:lnTo>
                      <a:pt x="161" y="297"/>
                    </a:lnTo>
                    <a:lnTo>
                      <a:pt x="160" y="295"/>
                    </a:lnTo>
                    <a:lnTo>
                      <a:pt x="158" y="295"/>
                    </a:lnTo>
                    <a:lnTo>
                      <a:pt x="157" y="294"/>
                    </a:lnTo>
                    <a:lnTo>
                      <a:pt x="156" y="292"/>
                    </a:lnTo>
                    <a:lnTo>
                      <a:pt x="156" y="290"/>
                    </a:lnTo>
                    <a:lnTo>
                      <a:pt x="153" y="290"/>
                    </a:lnTo>
                    <a:lnTo>
                      <a:pt x="152" y="289"/>
                    </a:lnTo>
                    <a:lnTo>
                      <a:pt x="151" y="288"/>
                    </a:lnTo>
                    <a:lnTo>
                      <a:pt x="151" y="286"/>
                    </a:lnTo>
                    <a:lnTo>
                      <a:pt x="150" y="285"/>
                    </a:lnTo>
                    <a:lnTo>
                      <a:pt x="147" y="285"/>
                    </a:lnTo>
                    <a:lnTo>
                      <a:pt x="146" y="284"/>
                    </a:lnTo>
                    <a:lnTo>
                      <a:pt x="144" y="284"/>
                    </a:lnTo>
                    <a:lnTo>
                      <a:pt x="142" y="283"/>
                    </a:lnTo>
                    <a:lnTo>
                      <a:pt x="141" y="283"/>
                    </a:lnTo>
                    <a:lnTo>
                      <a:pt x="137" y="283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2" y="283"/>
                    </a:lnTo>
                    <a:lnTo>
                      <a:pt x="130" y="283"/>
                    </a:lnTo>
                    <a:lnTo>
                      <a:pt x="128" y="284"/>
                    </a:lnTo>
                    <a:lnTo>
                      <a:pt x="125" y="284"/>
                    </a:lnTo>
                    <a:lnTo>
                      <a:pt x="125" y="285"/>
                    </a:lnTo>
                    <a:lnTo>
                      <a:pt x="123" y="285"/>
                    </a:lnTo>
                    <a:lnTo>
                      <a:pt x="121" y="285"/>
                    </a:lnTo>
                    <a:lnTo>
                      <a:pt x="120" y="286"/>
                    </a:lnTo>
                    <a:lnTo>
                      <a:pt x="119" y="288"/>
                    </a:lnTo>
                    <a:lnTo>
                      <a:pt x="118" y="288"/>
                    </a:lnTo>
                    <a:lnTo>
                      <a:pt x="115" y="289"/>
                    </a:lnTo>
                    <a:lnTo>
                      <a:pt x="112" y="290"/>
                    </a:lnTo>
                    <a:lnTo>
                      <a:pt x="110" y="290"/>
                    </a:lnTo>
                    <a:lnTo>
                      <a:pt x="107" y="290"/>
                    </a:lnTo>
                    <a:lnTo>
                      <a:pt x="105" y="292"/>
                    </a:lnTo>
                    <a:lnTo>
                      <a:pt x="104" y="292"/>
                    </a:lnTo>
                    <a:lnTo>
                      <a:pt x="101" y="292"/>
                    </a:lnTo>
                    <a:lnTo>
                      <a:pt x="100" y="292"/>
                    </a:lnTo>
                    <a:lnTo>
                      <a:pt x="98" y="292"/>
                    </a:lnTo>
                    <a:lnTo>
                      <a:pt x="96" y="292"/>
                    </a:lnTo>
                    <a:lnTo>
                      <a:pt x="95" y="293"/>
                    </a:lnTo>
                    <a:lnTo>
                      <a:pt x="92" y="293"/>
                    </a:lnTo>
                    <a:lnTo>
                      <a:pt x="89" y="293"/>
                    </a:lnTo>
                    <a:lnTo>
                      <a:pt x="88" y="293"/>
                    </a:lnTo>
                    <a:lnTo>
                      <a:pt x="86" y="293"/>
                    </a:lnTo>
                    <a:lnTo>
                      <a:pt x="84" y="293"/>
                    </a:lnTo>
                    <a:lnTo>
                      <a:pt x="80" y="293"/>
                    </a:lnTo>
                    <a:lnTo>
                      <a:pt x="79" y="292"/>
                    </a:lnTo>
                    <a:lnTo>
                      <a:pt x="77" y="292"/>
                    </a:lnTo>
                    <a:lnTo>
                      <a:pt x="75" y="292"/>
                    </a:lnTo>
                    <a:lnTo>
                      <a:pt x="75" y="290"/>
                    </a:lnTo>
                    <a:lnTo>
                      <a:pt x="75" y="276"/>
                    </a:lnTo>
                    <a:lnTo>
                      <a:pt x="75" y="272"/>
                    </a:lnTo>
                    <a:lnTo>
                      <a:pt x="75" y="269"/>
                    </a:lnTo>
                    <a:lnTo>
                      <a:pt x="75" y="260"/>
                    </a:lnTo>
                    <a:lnTo>
                      <a:pt x="77" y="249"/>
                    </a:lnTo>
                    <a:lnTo>
                      <a:pt x="77" y="244"/>
                    </a:lnTo>
                    <a:lnTo>
                      <a:pt x="77" y="234"/>
                    </a:lnTo>
                    <a:lnTo>
                      <a:pt x="77" y="224"/>
                    </a:lnTo>
                    <a:lnTo>
                      <a:pt x="77" y="215"/>
                    </a:lnTo>
                    <a:lnTo>
                      <a:pt x="75" y="212"/>
                    </a:lnTo>
                    <a:lnTo>
                      <a:pt x="75" y="206"/>
                    </a:lnTo>
                    <a:lnTo>
                      <a:pt x="75" y="198"/>
                    </a:lnTo>
                    <a:lnTo>
                      <a:pt x="75" y="195"/>
                    </a:lnTo>
                    <a:lnTo>
                      <a:pt x="75" y="186"/>
                    </a:lnTo>
                    <a:lnTo>
                      <a:pt x="74" y="184"/>
                    </a:lnTo>
                    <a:lnTo>
                      <a:pt x="74" y="183"/>
                    </a:lnTo>
                    <a:lnTo>
                      <a:pt x="74" y="176"/>
                    </a:lnTo>
                    <a:lnTo>
                      <a:pt x="74" y="170"/>
                    </a:lnTo>
                    <a:lnTo>
                      <a:pt x="74" y="165"/>
                    </a:lnTo>
                    <a:lnTo>
                      <a:pt x="74" y="164"/>
                    </a:lnTo>
                    <a:lnTo>
                      <a:pt x="75" y="156"/>
                    </a:lnTo>
                    <a:lnTo>
                      <a:pt x="74" y="151"/>
                    </a:lnTo>
                    <a:lnTo>
                      <a:pt x="74" y="142"/>
                    </a:lnTo>
                    <a:lnTo>
                      <a:pt x="72" y="135"/>
                    </a:lnTo>
                    <a:lnTo>
                      <a:pt x="72" y="133"/>
                    </a:lnTo>
                    <a:lnTo>
                      <a:pt x="72" y="132"/>
                    </a:lnTo>
                    <a:lnTo>
                      <a:pt x="68" y="123"/>
                    </a:lnTo>
                    <a:lnTo>
                      <a:pt x="65" y="119"/>
                    </a:lnTo>
                    <a:lnTo>
                      <a:pt x="60" y="113"/>
                    </a:lnTo>
                    <a:lnTo>
                      <a:pt x="59" y="112"/>
                    </a:lnTo>
                    <a:lnTo>
                      <a:pt x="52" y="100"/>
                    </a:lnTo>
                    <a:lnTo>
                      <a:pt x="50" y="98"/>
                    </a:lnTo>
                    <a:lnTo>
                      <a:pt x="41" y="93"/>
                    </a:lnTo>
                    <a:lnTo>
                      <a:pt x="33" y="85"/>
                    </a:lnTo>
                    <a:lnTo>
                      <a:pt x="27" y="79"/>
                    </a:lnTo>
                    <a:lnTo>
                      <a:pt x="26" y="77"/>
                    </a:lnTo>
                    <a:lnTo>
                      <a:pt x="24" y="76"/>
                    </a:lnTo>
                    <a:lnTo>
                      <a:pt x="20" y="71"/>
                    </a:lnTo>
                    <a:lnTo>
                      <a:pt x="19" y="70"/>
                    </a:lnTo>
                    <a:lnTo>
                      <a:pt x="18" y="66"/>
                    </a:lnTo>
                    <a:lnTo>
                      <a:pt x="17" y="63"/>
                    </a:lnTo>
                    <a:lnTo>
                      <a:pt x="15" y="62"/>
                    </a:lnTo>
                    <a:lnTo>
                      <a:pt x="10" y="57"/>
                    </a:lnTo>
                    <a:lnTo>
                      <a:pt x="6" y="54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1" y="39"/>
                    </a:lnTo>
                    <a:lnTo>
                      <a:pt x="0" y="33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0" y="21"/>
                    </a:lnTo>
                    <a:lnTo>
                      <a:pt x="0" y="20"/>
                    </a:lnTo>
                    <a:lnTo>
                      <a:pt x="6" y="20"/>
                    </a:lnTo>
                    <a:lnTo>
                      <a:pt x="8" y="23"/>
                    </a:lnTo>
                    <a:lnTo>
                      <a:pt x="11" y="24"/>
                    </a:lnTo>
                    <a:lnTo>
                      <a:pt x="13" y="23"/>
                    </a:lnTo>
                    <a:lnTo>
                      <a:pt x="19" y="19"/>
                    </a:lnTo>
                    <a:lnTo>
                      <a:pt x="22" y="12"/>
                    </a:lnTo>
                    <a:lnTo>
                      <a:pt x="23" y="10"/>
                    </a:lnTo>
                    <a:lnTo>
                      <a:pt x="28" y="10"/>
                    </a:lnTo>
                    <a:lnTo>
                      <a:pt x="32" y="10"/>
                    </a:lnTo>
                    <a:lnTo>
                      <a:pt x="33" y="6"/>
                    </a:lnTo>
                    <a:lnTo>
                      <a:pt x="38" y="3"/>
                    </a:lnTo>
                    <a:lnTo>
                      <a:pt x="42" y="0"/>
                    </a:lnTo>
                    <a:lnTo>
                      <a:pt x="43" y="5"/>
                    </a:lnTo>
                    <a:lnTo>
                      <a:pt x="49" y="8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9" y="20"/>
                    </a:lnTo>
                    <a:lnTo>
                      <a:pt x="64" y="23"/>
                    </a:lnTo>
                    <a:lnTo>
                      <a:pt x="72" y="25"/>
                    </a:lnTo>
                    <a:lnTo>
                      <a:pt x="79" y="25"/>
                    </a:lnTo>
                    <a:lnTo>
                      <a:pt x="84" y="25"/>
                    </a:lnTo>
                    <a:lnTo>
                      <a:pt x="95" y="24"/>
                    </a:lnTo>
                    <a:lnTo>
                      <a:pt x="100" y="21"/>
                    </a:lnTo>
                    <a:lnTo>
                      <a:pt x="105" y="20"/>
                    </a:lnTo>
                    <a:lnTo>
                      <a:pt x="111" y="15"/>
                    </a:lnTo>
                    <a:lnTo>
                      <a:pt x="120" y="11"/>
                    </a:lnTo>
                    <a:lnTo>
                      <a:pt x="123" y="10"/>
                    </a:lnTo>
                    <a:lnTo>
                      <a:pt x="129" y="10"/>
                    </a:lnTo>
                    <a:lnTo>
                      <a:pt x="132" y="14"/>
                    </a:lnTo>
                    <a:lnTo>
                      <a:pt x="135" y="19"/>
                    </a:lnTo>
                    <a:lnTo>
                      <a:pt x="138" y="25"/>
                    </a:lnTo>
                    <a:lnTo>
                      <a:pt x="142" y="25"/>
                    </a:lnTo>
                    <a:lnTo>
                      <a:pt x="150" y="25"/>
                    </a:lnTo>
                    <a:lnTo>
                      <a:pt x="155" y="23"/>
                    </a:lnTo>
                    <a:lnTo>
                      <a:pt x="161" y="20"/>
                    </a:lnTo>
                    <a:lnTo>
                      <a:pt x="169" y="21"/>
                    </a:lnTo>
                    <a:lnTo>
                      <a:pt x="173" y="25"/>
                    </a:lnTo>
                    <a:lnTo>
                      <a:pt x="179" y="30"/>
                    </a:lnTo>
                    <a:lnTo>
                      <a:pt x="187" y="33"/>
                    </a:lnTo>
                    <a:lnTo>
                      <a:pt x="194" y="40"/>
                    </a:lnTo>
                    <a:lnTo>
                      <a:pt x="193" y="40"/>
                    </a:lnTo>
                    <a:lnTo>
                      <a:pt x="192" y="43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8"/>
                    </a:lnTo>
                    <a:lnTo>
                      <a:pt x="190" y="51"/>
                    </a:lnTo>
                    <a:lnTo>
                      <a:pt x="189" y="52"/>
                    </a:lnTo>
                    <a:lnTo>
                      <a:pt x="189" y="54"/>
                    </a:lnTo>
                    <a:lnTo>
                      <a:pt x="189" y="56"/>
                    </a:lnTo>
                    <a:lnTo>
                      <a:pt x="189" y="58"/>
                    </a:lnTo>
                    <a:lnTo>
                      <a:pt x="189" y="61"/>
                    </a:lnTo>
                    <a:lnTo>
                      <a:pt x="189" y="63"/>
                    </a:lnTo>
                    <a:lnTo>
                      <a:pt x="188" y="66"/>
                    </a:lnTo>
                    <a:lnTo>
                      <a:pt x="188" y="67"/>
                    </a:lnTo>
                    <a:lnTo>
                      <a:pt x="188" y="70"/>
                    </a:lnTo>
                    <a:lnTo>
                      <a:pt x="188" y="71"/>
                    </a:lnTo>
                    <a:lnTo>
                      <a:pt x="188" y="74"/>
                    </a:lnTo>
                    <a:lnTo>
                      <a:pt x="188" y="75"/>
                    </a:lnTo>
                    <a:lnTo>
                      <a:pt x="188" y="76"/>
                    </a:lnTo>
                    <a:lnTo>
                      <a:pt x="188" y="80"/>
                    </a:lnTo>
                    <a:lnTo>
                      <a:pt x="188" y="81"/>
                    </a:lnTo>
                    <a:lnTo>
                      <a:pt x="188" y="84"/>
                    </a:lnTo>
                    <a:lnTo>
                      <a:pt x="188" y="86"/>
                    </a:lnTo>
                    <a:lnTo>
                      <a:pt x="189" y="90"/>
                    </a:lnTo>
                    <a:lnTo>
                      <a:pt x="189" y="91"/>
                    </a:lnTo>
                    <a:lnTo>
                      <a:pt x="189" y="93"/>
                    </a:lnTo>
                    <a:lnTo>
                      <a:pt x="189" y="95"/>
                    </a:lnTo>
                    <a:lnTo>
                      <a:pt x="189" y="96"/>
                    </a:lnTo>
                    <a:lnTo>
                      <a:pt x="190" y="98"/>
                    </a:lnTo>
                    <a:lnTo>
                      <a:pt x="190" y="100"/>
                    </a:lnTo>
                    <a:lnTo>
                      <a:pt x="190" y="102"/>
                    </a:lnTo>
                    <a:lnTo>
                      <a:pt x="192" y="103"/>
                    </a:lnTo>
                    <a:lnTo>
                      <a:pt x="192" y="105"/>
                    </a:lnTo>
                    <a:lnTo>
                      <a:pt x="193" y="107"/>
                    </a:lnTo>
                    <a:lnTo>
                      <a:pt x="194" y="107"/>
                    </a:lnTo>
                    <a:lnTo>
                      <a:pt x="196" y="109"/>
                    </a:lnTo>
                    <a:lnTo>
                      <a:pt x="197" y="110"/>
                    </a:lnTo>
                    <a:lnTo>
                      <a:pt x="197" y="112"/>
                    </a:lnTo>
                    <a:lnTo>
                      <a:pt x="198" y="112"/>
                    </a:lnTo>
                    <a:lnTo>
                      <a:pt x="199" y="113"/>
                    </a:lnTo>
                    <a:lnTo>
                      <a:pt x="202" y="114"/>
                    </a:lnTo>
                    <a:lnTo>
                      <a:pt x="202" y="116"/>
                    </a:lnTo>
                    <a:lnTo>
                      <a:pt x="204" y="116"/>
                    </a:lnTo>
                    <a:lnTo>
                      <a:pt x="207" y="117"/>
                    </a:lnTo>
                    <a:lnTo>
                      <a:pt x="210" y="118"/>
                    </a:lnTo>
                    <a:lnTo>
                      <a:pt x="211" y="118"/>
                    </a:lnTo>
                    <a:lnTo>
                      <a:pt x="212" y="119"/>
                    </a:lnTo>
                    <a:lnTo>
                      <a:pt x="213" y="122"/>
                    </a:lnTo>
                    <a:lnTo>
                      <a:pt x="215" y="122"/>
                    </a:lnTo>
                    <a:lnTo>
                      <a:pt x="215" y="123"/>
                    </a:lnTo>
                    <a:lnTo>
                      <a:pt x="216" y="126"/>
                    </a:lnTo>
                    <a:lnTo>
                      <a:pt x="215" y="127"/>
                    </a:lnTo>
                    <a:lnTo>
                      <a:pt x="215" y="130"/>
                    </a:lnTo>
                    <a:lnTo>
                      <a:pt x="213" y="132"/>
                    </a:lnTo>
                    <a:lnTo>
                      <a:pt x="212" y="133"/>
                    </a:lnTo>
                    <a:lnTo>
                      <a:pt x="212" y="135"/>
                    </a:lnTo>
                    <a:lnTo>
                      <a:pt x="212" y="137"/>
                    </a:lnTo>
                    <a:lnTo>
                      <a:pt x="211" y="139"/>
                    </a:lnTo>
                    <a:lnTo>
                      <a:pt x="211" y="140"/>
                    </a:lnTo>
                    <a:lnTo>
                      <a:pt x="210" y="142"/>
                    </a:lnTo>
                    <a:lnTo>
                      <a:pt x="210" y="145"/>
                    </a:lnTo>
                    <a:lnTo>
                      <a:pt x="208" y="147"/>
                    </a:lnTo>
                    <a:lnTo>
                      <a:pt x="208" y="149"/>
                    </a:lnTo>
                    <a:lnTo>
                      <a:pt x="208" y="151"/>
                    </a:lnTo>
                    <a:lnTo>
                      <a:pt x="208" y="153"/>
                    </a:lnTo>
                    <a:lnTo>
                      <a:pt x="207" y="155"/>
                    </a:lnTo>
                    <a:lnTo>
                      <a:pt x="207" y="158"/>
                    </a:lnTo>
                    <a:lnTo>
                      <a:pt x="207" y="159"/>
                    </a:lnTo>
                    <a:lnTo>
                      <a:pt x="207" y="161"/>
                    </a:lnTo>
                    <a:lnTo>
                      <a:pt x="207" y="164"/>
                    </a:lnTo>
                    <a:lnTo>
                      <a:pt x="206" y="168"/>
                    </a:lnTo>
                    <a:lnTo>
                      <a:pt x="206" y="170"/>
                    </a:lnTo>
                    <a:lnTo>
                      <a:pt x="206" y="173"/>
                    </a:lnTo>
                    <a:lnTo>
                      <a:pt x="206" y="177"/>
                    </a:lnTo>
                    <a:lnTo>
                      <a:pt x="206" y="178"/>
                    </a:lnTo>
                    <a:lnTo>
                      <a:pt x="207" y="181"/>
                    </a:lnTo>
                    <a:lnTo>
                      <a:pt x="207" y="183"/>
                    </a:lnTo>
                    <a:lnTo>
                      <a:pt x="207" y="184"/>
                    </a:lnTo>
                    <a:lnTo>
                      <a:pt x="207" y="188"/>
                    </a:lnTo>
                    <a:lnTo>
                      <a:pt x="208" y="188"/>
                    </a:lnTo>
                    <a:lnTo>
                      <a:pt x="208" y="191"/>
                    </a:lnTo>
                    <a:lnTo>
                      <a:pt x="210" y="191"/>
                    </a:lnTo>
                    <a:lnTo>
                      <a:pt x="225" y="204"/>
                    </a:lnTo>
                    <a:lnTo>
                      <a:pt x="267" y="215"/>
                    </a:lnTo>
                    <a:lnTo>
                      <a:pt x="262" y="229"/>
                    </a:lnTo>
                    <a:lnTo>
                      <a:pt x="261" y="230"/>
                    </a:lnTo>
                    <a:lnTo>
                      <a:pt x="261" y="232"/>
                    </a:lnTo>
                    <a:lnTo>
                      <a:pt x="259" y="234"/>
                    </a:lnTo>
                    <a:lnTo>
                      <a:pt x="259" y="235"/>
                    </a:lnTo>
                    <a:lnTo>
                      <a:pt x="259" y="238"/>
                    </a:lnTo>
                    <a:lnTo>
                      <a:pt x="259" y="239"/>
                    </a:lnTo>
                    <a:lnTo>
                      <a:pt x="261" y="241"/>
                    </a:lnTo>
                    <a:lnTo>
                      <a:pt x="262" y="243"/>
                    </a:lnTo>
                    <a:lnTo>
                      <a:pt x="263" y="244"/>
                    </a:lnTo>
                    <a:lnTo>
                      <a:pt x="265" y="246"/>
                    </a:lnTo>
                    <a:lnTo>
                      <a:pt x="266" y="248"/>
                    </a:lnTo>
                    <a:lnTo>
                      <a:pt x="266" y="249"/>
                    </a:lnTo>
                    <a:lnTo>
                      <a:pt x="266" y="252"/>
                    </a:lnTo>
                    <a:lnTo>
                      <a:pt x="266" y="255"/>
                    </a:lnTo>
                    <a:lnTo>
                      <a:pt x="266" y="256"/>
                    </a:lnTo>
                    <a:lnTo>
                      <a:pt x="266" y="258"/>
                    </a:lnTo>
                    <a:lnTo>
                      <a:pt x="266" y="260"/>
                    </a:lnTo>
                    <a:lnTo>
                      <a:pt x="266" y="262"/>
                    </a:lnTo>
                    <a:lnTo>
                      <a:pt x="267" y="265"/>
                    </a:lnTo>
                    <a:lnTo>
                      <a:pt x="268" y="265"/>
                    </a:lnTo>
                    <a:lnTo>
                      <a:pt x="268" y="266"/>
                    </a:lnTo>
                    <a:lnTo>
                      <a:pt x="268" y="269"/>
                    </a:lnTo>
                    <a:lnTo>
                      <a:pt x="270" y="270"/>
                    </a:lnTo>
                    <a:lnTo>
                      <a:pt x="270" y="271"/>
                    </a:lnTo>
                    <a:lnTo>
                      <a:pt x="270" y="274"/>
                    </a:lnTo>
                    <a:lnTo>
                      <a:pt x="270" y="276"/>
                    </a:lnTo>
                    <a:lnTo>
                      <a:pt x="270" y="279"/>
                    </a:lnTo>
                    <a:lnTo>
                      <a:pt x="270" y="280"/>
                    </a:lnTo>
                    <a:lnTo>
                      <a:pt x="268" y="281"/>
                    </a:lnTo>
                    <a:lnTo>
                      <a:pt x="268" y="284"/>
                    </a:lnTo>
                    <a:lnTo>
                      <a:pt x="270" y="285"/>
                    </a:lnTo>
                    <a:lnTo>
                      <a:pt x="270" y="288"/>
                    </a:lnTo>
                    <a:lnTo>
                      <a:pt x="270" y="290"/>
                    </a:lnTo>
                    <a:lnTo>
                      <a:pt x="270" y="292"/>
                    </a:lnTo>
                    <a:lnTo>
                      <a:pt x="270" y="294"/>
                    </a:lnTo>
                    <a:lnTo>
                      <a:pt x="268" y="295"/>
                    </a:lnTo>
                    <a:lnTo>
                      <a:pt x="268" y="298"/>
                    </a:lnTo>
                    <a:lnTo>
                      <a:pt x="268" y="299"/>
                    </a:lnTo>
                    <a:lnTo>
                      <a:pt x="268" y="300"/>
                    </a:lnTo>
                    <a:lnTo>
                      <a:pt x="267" y="303"/>
                    </a:lnTo>
                    <a:lnTo>
                      <a:pt x="266" y="306"/>
                    </a:lnTo>
                    <a:lnTo>
                      <a:pt x="266" y="308"/>
                    </a:lnTo>
                    <a:lnTo>
                      <a:pt x="266" y="311"/>
                    </a:lnTo>
                    <a:lnTo>
                      <a:pt x="266" y="312"/>
                    </a:lnTo>
                    <a:lnTo>
                      <a:pt x="267" y="313"/>
                    </a:lnTo>
                    <a:lnTo>
                      <a:pt x="268" y="314"/>
                    </a:lnTo>
                    <a:lnTo>
                      <a:pt x="268" y="316"/>
                    </a:lnTo>
                    <a:lnTo>
                      <a:pt x="270" y="316"/>
                    </a:lnTo>
                    <a:lnTo>
                      <a:pt x="270" y="31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1" name="ZS: DCO"/>
              <p:cNvSpPr>
                <a:spLocks/>
              </p:cNvSpPr>
              <p:nvPr/>
            </p:nvSpPr>
            <p:spPr bwMode="auto">
              <a:xfrm>
                <a:off x="563684" y="2266315"/>
                <a:ext cx="821483" cy="701097"/>
              </a:xfrm>
              <a:custGeom>
                <a:avLst/>
                <a:gdLst>
                  <a:gd name="T0" fmla="*/ 19050 w 272"/>
                  <a:gd name="T1" fmla="*/ 202775 h 239"/>
                  <a:gd name="T2" fmla="*/ 57150 w 272"/>
                  <a:gd name="T3" fmla="*/ 80345 h 239"/>
                  <a:gd name="T4" fmla="*/ 182880 w 272"/>
                  <a:gd name="T5" fmla="*/ 87997 h 239"/>
                  <a:gd name="T6" fmla="*/ 247650 w 272"/>
                  <a:gd name="T7" fmla="*/ 133908 h 239"/>
                  <a:gd name="T8" fmla="*/ 392430 w 272"/>
                  <a:gd name="T9" fmla="*/ 141560 h 239"/>
                  <a:gd name="T10" fmla="*/ 453390 w 272"/>
                  <a:gd name="T11" fmla="*/ 72693 h 239"/>
                  <a:gd name="T12" fmla="*/ 533400 w 272"/>
                  <a:gd name="T13" fmla="*/ 22956 h 239"/>
                  <a:gd name="T14" fmla="*/ 609600 w 272"/>
                  <a:gd name="T15" fmla="*/ 11478 h 239"/>
                  <a:gd name="T16" fmla="*/ 742950 w 272"/>
                  <a:gd name="T17" fmla="*/ 11478 h 239"/>
                  <a:gd name="T18" fmla="*/ 830580 w 272"/>
                  <a:gd name="T19" fmla="*/ 7652 h 239"/>
                  <a:gd name="T20" fmla="*/ 910590 w 272"/>
                  <a:gd name="T21" fmla="*/ 34433 h 239"/>
                  <a:gd name="T22" fmla="*/ 937260 w 272"/>
                  <a:gd name="T23" fmla="*/ 38259 h 239"/>
                  <a:gd name="T24" fmla="*/ 944880 w 272"/>
                  <a:gd name="T25" fmla="*/ 57389 h 239"/>
                  <a:gd name="T26" fmla="*/ 960120 w 272"/>
                  <a:gd name="T27" fmla="*/ 80345 h 239"/>
                  <a:gd name="T28" fmla="*/ 937260 w 272"/>
                  <a:gd name="T29" fmla="*/ 99474 h 239"/>
                  <a:gd name="T30" fmla="*/ 937260 w 272"/>
                  <a:gd name="T31" fmla="*/ 133908 h 239"/>
                  <a:gd name="T32" fmla="*/ 937260 w 272"/>
                  <a:gd name="T33" fmla="*/ 153038 h 239"/>
                  <a:gd name="T34" fmla="*/ 948690 w 272"/>
                  <a:gd name="T35" fmla="*/ 175993 h 239"/>
                  <a:gd name="T36" fmla="*/ 948690 w 272"/>
                  <a:gd name="T37" fmla="*/ 206601 h 239"/>
                  <a:gd name="T38" fmla="*/ 937260 w 272"/>
                  <a:gd name="T39" fmla="*/ 233382 h 239"/>
                  <a:gd name="T40" fmla="*/ 925830 w 272"/>
                  <a:gd name="T41" fmla="*/ 263990 h 239"/>
                  <a:gd name="T42" fmla="*/ 918210 w 272"/>
                  <a:gd name="T43" fmla="*/ 290772 h 239"/>
                  <a:gd name="T44" fmla="*/ 918210 w 272"/>
                  <a:gd name="T45" fmla="*/ 325205 h 239"/>
                  <a:gd name="T46" fmla="*/ 933450 w 272"/>
                  <a:gd name="T47" fmla="*/ 348161 h 239"/>
                  <a:gd name="T48" fmla="*/ 937260 w 272"/>
                  <a:gd name="T49" fmla="*/ 371116 h 239"/>
                  <a:gd name="T50" fmla="*/ 948690 w 272"/>
                  <a:gd name="T51" fmla="*/ 397898 h 239"/>
                  <a:gd name="T52" fmla="*/ 960120 w 272"/>
                  <a:gd name="T53" fmla="*/ 424679 h 239"/>
                  <a:gd name="T54" fmla="*/ 971550 w 272"/>
                  <a:gd name="T55" fmla="*/ 443809 h 239"/>
                  <a:gd name="T56" fmla="*/ 986790 w 272"/>
                  <a:gd name="T57" fmla="*/ 462939 h 239"/>
                  <a:gd name="T58" fmla="*/ 1005840 w 272"/>
                  <a:gd name="T59" fmla="*/ 478243 h 239"/>
                  <a:gd name="T60" fmla="*/ 1021080 w 272"/>
                  <a:gd name="T61" fmla="*/ 497372 h 239"/>
                  <a:gd name="T62" fmla="*/ 1036320 w 272"/>
                  <a:gd name="T63" fmla="*/ 512676 h 239"/>
                  <a:gd name="T64" fmla="*/ 1028700 w 272"/>
                  <a:gd name="T65" fmla="*/ 554762 h 239"/>
                  <a:gd name="T66" fmla="*/ 1017270 w 272"/>
                  <a:gd name="T67" fmla="*/ 604499 h 239"/>
                  <a:gd name="T68" fmla="*/ 1013460 w 272"/>
                  <a:gd name="T69" fmla="*/ 658062 h 239"/>
                  <a:gd name="T70" fmla="*/ 1002030 w 272"/>
                  <a:gd name="T71" fmla="*/ 707799 h 239"/>
                  <a:gd name="T72" fmla="*/ 998220 w 272"/>
                  <a:gd name="T73" fmla="*/ 761362 h 239"/>
                  <a:gd name="T74" fmla="*/ 986790 w 272"/>
                  <a:gd name="T75" fmla="*/ 814926 h 239"/>
                  <a:gd name="T76" fmla="*/ 982980 w 272"/>
                  <a:gd name="T77" fmla="*/ 857011 h 239"/>
                  <a:gd name="T78" fmla="*/ 967740 w 272"/>
                  <a:gd name="T79" fmla="*/ 876141 h 239"/>
                  <a:gd name="T80" fmla="*/ 944880 w 272"/>
                  <a:gd name="T81" fmla="*/ 895270 h 239"/>
                  <a:gd name="T82" fmla="*/ 918210 w 272"/>
                  <a:gd name="T83" fmla="*/ 895270 h 239"/>
                  <a:gd name="T84" fmla="*/ 880110 w 272"/>
                  <a:gd name="T85" fmla="*/ 895270 h 239"/>
                  <a:gd name="T86" fmla="*/ 857250 w 272"/>
                  <a:gd name="T87" fmla="*/ 895270 h 239"/>
                  <a:gd name="T88" fmla="*/ 826770 w 272"/>
                  <a:gd name="T89" fmla="*/ 902922 h 239"/>
                  <a:gd name="T90" fmla="*/ 811530 w 272"/>
                  <a:gd name="T91" fmla="*/ 914400 h 239"/>
                  <a:gd name="T92" fmla="*/ 716280 w 272"/>
                  <a:gd name="T93" fmla="*/ 841707 h 239"/>
                  <a:gd name="T94" fmla="*/ 613410 w 272"/>
                  <a:gd name="T95" fmla="*/ 857011 h 239"/>
                  <a:gd name="T96" fmla="*/ 563880 w 272"/>
                  <a:gd name="T97" fmla="*/ 799622 h 239"/>
                  <a:gd name="T98" fmla="*/ 472440 w 272"/>
                  <a:gd name="T99" fmla="*/ 837881 h 239"/>
                  <a:gd name="T100" fmla="*/ 373380 w 272"/>
                  <a:gd name="T101" fmla="*/ 857011 h 239"/>
                  <a:gd name="T102" fmla="*/ 278130 w 272"/>
                  <a:gd name="T103" fmla="*/ 818751 h 239"/>
                  <a:gd name="T104" fmla="*/ 232410 w 272"/>
                  <a:gd name="T105" fmla="*/ 761362 h 239"/>
                  <a:gd name="T106" fmla="*/ 179070 w 272"/>
                  <a:gd name="T107" fmla="*/ 799622 h 239"/>
                  <a:gd name="T108" fmla="*/ 121920 w 272"/>
                  <a:gd name="T109" fmla="*/ 849359 h 239"/>
                  <a:gd name="T110" fmla="*/ 72390 w 272"/>
                  <a:gd name="T111" fmla="*/ 837881 h 239"/>
                  <a:gd name="T112" fmla="*/ 57150 w 272"/>
                  <a:gd name="T113" fmla="*/ 730755 h 239"/>
                  <a:gd name="T114" fmla="*/ 22860 w 272"/>
                  <a:gd name="T115" fmla="*/ 738407 h 239"/>
                  <a:gd name="T116" fmla="*/ 0 w 272"/>
                  <a:gd name="T117" fmla="*/ 665714 h 239"/>
                  <a:gd name="T118" fmla="*/ 26670 w 272"/>
                  <a:gd name="T119" fmla="*/ 585369 h 239"/>
                  <a:gd name="T120" fmla="*/ 22860 w 272"/>
                  <a:gd name="T121" fmla="*/ 428505 h 2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272" h="239">
                    <a:moveTo>
                      <a:pt x="6" y="74"/>
                    </a:moveTo>
                    <a:lnTo>
                      <a:pt x="6" y="67"/>
                    </a:lnTo>
                    <a:lnTo>
                      <a:pt x="5" y="56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4" y="29"/>
                    </a:lnTo>
                    <a:lnTo>
                      <a:pt x="15" y="21"/>
                    </a:lnTo>
                    <a:lnTo>
                      <a:pt x="23" y="21"/>
                    </a:lnTo>
                    <a:lnTo>
                      <a:pt x="27" y="23"/>
                    </a:lnTo>
                    <a:lnTo>
                      <a:pt x="36" y="23"/>
                    </a:lnTo>
                    <a:lnTo>
                      <a:pt x="48" y="23"/>
                    </a:lnTo>
                    <a:lnTo>
                      <a:pt x="52" y="25"/>
                    </a:lnTo>
                    <a:lnTo>
                      <a:pt x="56" y="30"/>
                    </a:lnTo>
                    <a:lnTo>
                      <a:pt x="61" y="35"/>
                    </a:lnTo>
                    <a:lnTo>
                      <a:pt x="65" y="35"/>
                    </a:lnTo>
                    <a:lnTo>
                      <a:pt x="74" y="37"/>
                    </a:lnTo>
                    <a:lnTo>
                      <a:pt x="88" y="37"/>
                    </a:lnTo>
                    <a:lnTo>
                      <a:pt x="97" y="37"/>
                    </a:lnTo>
                    <a:lnTo>
                      <a:pt x="103" y="37"/>
                    </a:lnTo>
                    <a:lnTo>
                      <a:pt x="108" y="32"/>
                    </a:lnTo>
                    <a:lnTo>
                      <a:pt x="112" y="29"/>
                    </a:lnTo>
                    <a:lnTo>
                      <a:pt x="116" y="25"/>
                    </a:lnTo>
                    <a:lnTo>
                      <a:pt x="119" y="19"/>
                    </a:lnTo>
                    <a:lnTo>
                      <a:pt x="124" y="14"/>
                    </a:lnTo>
                    <a:lnTo>
                      <a:pt x="129" y="10"/>
                    </a:lnTo>
                    <a:lnTo>
                      <a:pt x="135" y="5"/>
                    </a:lnTo>
                    <a:lnTo>
                      <a:pt x="140" y="6"/>
                    </a:lnTo>
                    <a:lnTo>
                      <a:pt x="143" y="5"/>
                    </a:lnTo>
                    <a:lnTo>
                      <a:pt x="147" y="1"/>
                    </a:lnTo>
                    <a:lnTo>
                      <a:pt x="151" y="0"/>
                    </a:lnTo>
                    <a:lnTo>
                      <a:pt x="160" y="3"/>
                    </a:lnTo>
                    <a:lnTo>
                      <a:pt x="167" y="5"/>
                    </a:lnTo>
                    <a:lnTo>
                      <a:pt x="176" y="5"/>
                    </a:lnTo>
                    <a:lnTo>
                      <a:pt x="186" y="5"/>
                    </a:lnTo>
                    <a:lnTo>
                      <a:pt x="195" y="3"/>
                    </a:lnTo>
                    <a:lnTo>
                      <a:pt x="200" y="2"/>
                    </a:lnTo>
                    <a:lnTo>
                      <a:pt x="208" y="1"/>
                    </a:lnTo>
                    <a:lnTo>
                      <a:pt x="212" y="1"/>
                    </a:lnTo>
                    <a:lnTo>
                      <a:pt x="218" y="2"/>
                    </a:lnTo>
                    <a:lnTo>
                      <a:pt x="226" y="5"/>
                    </a:lnTo>
                    <a:lnTo>
                      <a:pt x="231" y="9"/>
                    </a:lnTo>
                    <a:lnTo>
                      <a:pt x="235" y="10"/>
                    </a:lnTo>
                    <a:lnTo>
                      <a:pt x="239" y="9"/>
                    </a:lnTo>
                    <a:lnTo>
                      <a:pt x="246" y="5"/>
                    </a:lnTo>
                    <a:lnTo>
                      <a:pt x="246" y="7"/>
                    </a:lnTo>
                    <a:lnTo>
                      <a:pt x="246" y="10"/>
                    </a:lnTo>
                    <a:lnTo>
                      <a:pt x="246" y="11"/>
                    </a:lnTo>
                    <a:lnTo>
                      <a:pt x="246" y="12"/>
                    </a:lnTo>
                    <a:lnTo>
                      <a:pt x="246" y="15"/>
                    </a:lnTo>
                    <a:lnTo>
                      <a:pt x="248" y="15"/>
                    </a:lnTo>
                    <a:lnTo>
                      <a:pt x="249" y="18"/>
                    </a:lnTo>
                    <a:lnTo>
                      <a:pt x="250" y="19"/>
                    </a:lnTo>
                    <a:lnTo>
                      <a:pt x="252" y="20"/>
                    </a:lnTo>
                    <a:lnTo>
                      <a:pt x="252" y="21"/>
                    </a:lnTo>
                    <a:lnTo>
                      <a:pt x="250" y="24"/>
                    </a:lnTo>
                    <a:lnTo>
                      <a:pt x="249" y="25"/>
                    </a:lnTo>
                    <a:lnTo>
                      <a:pt x="248" y="25"/>
                    </a:lnTo>
                    <a:lnTo>
                      <a:pt x="246" y="26"/>
                    </a:lnTo>
                    <a:lnTo>
                      <a:pt x="246" y="29"/>
                    </a:lnTo>
                    <a:lnTo>
                      <a:pt x="246" y="30"/>
                    </a:lnTo>
                    <a:lnTo>
                      <a:pt x="246" y="33"/>
                    </a:lnTo>
                    <a:lnTo>
                      <a:pt x="246" y="35"/>
                    </a:lnTo>
                    <a:lnTo>
                      <a:pt x="246" y="37"/>
                    </a:lnTo>
                    <a:lnTo>
                      <a:pt x="246" y="38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49" y="43"/>
                    </a:lnTo>
                    <a:lnTo>
                      <a:pt x="249" y="46"/>
                    </a:lnTo>
                    <a:lnTo>
                      <a:pt x="250" y="48"/>
                    </a:lnTo>
                    <a:lnTo>
                      <a:pt x="249" y="51"/>
                    </a:lnTo>
                    <a:lnTo>
                      <a:pt x="249" y="52"/>
                    </a:lnTo>
                    <a:lnTo>
                      <a:pt x="249" y="54"/>
                    </a:lnTo>
                    <a:lnTo>
                      <a:pt x="248" y="56"/>
                    </a:lnTo>
                    <a:lnTo>
                      <a:pt x="246" y="58"/>
                    </a:lnTo>
                    <a:lnTo>
                      <a:pt x="246" y="60"/>
                    </a:lnTo>
                    <a:lnTo>
                      <a:pt x="246" y="61"/>
                    </a:lnTo>
                    <a:lnTo>
                      <a:pt x="245" y="63"/>
                    </a:lnTo>
                    <a:lnTo>
                      <a:pt x="245" y="66"/>
                    </a:lnTo>
                    <a:lnTo>
                      <a:pt x="244" y="67"/>
                    </a:lnTo>
                    <a:lnTo>
                      <a:pt x="243" y="69"/>
                    </a:lnTo>
                    <a:lnTo>
                      <a:pt x="243" y="71"/>
                    </a:lnTo>
                    <a:lnTo>
                      <a:pt x="241" y="72"/>
                    </a:lnTo>
                    <a:lnTo>
                      <a:pt x="241" y="75"/>
                    </a:lnTo>
                    <a:lnTo>
                      <a:pt x="241" y="76"/>
                    </a:lnTo>
                    <a:lnTo>
                      <a:pt x="241" y="80"/>
                    </a:lnTo>
                    <a:lnTo>
                      <a:pt x="241" y="81"/>
                    </a:lnTo>
                    <a:lnTo>
                      <a:pt x="241" y="83"/>
                    </a:lnTo>
                    <a:lnTo>
                      <a:pt x="241" y="85"/>
                    </a:lnTo>
                    <a:lnTo>
                      <a:pt x="243" y="86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5" y="91"/>
                    </a:lnTo>
                    <a:lnTo>
                      <a:pt x="245" y="93"/>
                    </a:lnTo>
                    <a:lnTo>
                      <a:pt x="246" y="94"/>
                    </a:lnTo>
                    <a:lnTo>
                      <a:pt x="246" y="97"/>
                    </a:lnTo>
                    <a:lnTo>
                      <a:pt x="246" y="99"/>
                    </a:lnTo>
                    <a:lnTo>
                      <a:pt x="248" y="102"/>
                    </a:lnTo>
                    <a:lnTo>
                      <a:pt x="249" y="104"/>
                    </a:lnTo>
                    <a:lnTo>
                      <a:pt x="249" y="105"/>
                    </a:lnTo>
                    <a:lnTo>
                      <a:pt x="250" y="107"/>
                    </a:lnTo>
                    <a:lnTo>
                      <a:pt x="252" y="109"/>
                    </a:lnTo>
                    <a:lnTo>
                      <a:pt x="252" y="111"/>
                    </a:lnTo>
                    <a:lnTo>
                      <a:pt x="252" y="112"/>
                    </a:lnTo>
                    <a:lnTo>
                      <a:pt x="253" y="113"/>
                    </a:lnTo>
                    <a:lnTo>
                      <a:pt x="254" y="114"/>
                    </a:lnTo>
                    <a:lnTo>
                      <a:pt x="255" y="116"/>
                    </a:lnTo>
                    <a:lnTo>
                      <a:pt x="257" y="117"/>
                    </a:lnTo>
                    <a:lnTo>
                      <a:pt x="257" y="118"/>
                    </a:lnTo>
                    <a:lnTo>
                      <a:pt x="258" y="120"/>
                    </a:lnTo>
                    <a:lnTo>
                      <a:pt x="259" y="121"/>
                    </a:lnTo>
                    <a:lnTo>
                      <a:pt x="261" y="122"/>
                    </a:lnTo>
                    <a:lnTo>
                      <a:pt x="262" y="122"/>
                    </a:lnTo>
                    <a:lnTo>
                      <a:pt x="263" y="123"/>
                    </a:lnTo>
                    <a:lnTo>
                      <a:pt x="264" y="125"/>
                    </a:lnTo>
                    <a:lnTo>
                      <a:pt x="266" y="126"/>
                    </a:lnTo>
                    <a:lnTo>
                      <a:pt x="267" y="127"/>
                    </a:lnTo>
                    <a:lnTo>
                      <a:pt x="267" y="128"/>
                    </a:lnTo>
                    <a:lnTo>
                      <a:pt x="268" y="130"/>
                    </a:lnTo>
                    <a:lnTo>
                      <a:pt x="270" y="131"/>
                    </a:lnTo>
                    <a:lnTo>
                      <a:pt x="271" y="132"/>
                    </a:lnTo>
                    <a:lnTo>
                      <a:pt x="272" y="134"/>
                    </a:lnTo>
                    <a:lnTo>
                      <a:pt x="271" y="135"/>
                    </a:lnTo>
                    <a:lnTo>
                      <a:pt x="271" y="137"/>
                    </a:lnTo>
                    <a:lnTo>
                      <a:pt x="270" y="141"/>
                    </a:lnTo>
                    <a:lnTo>
                      <a:pt x="270" y="145"/>
                    </a:lnTo>
                    <a:lnTo>
                      <a:pt x="268" y="148"/>
                    </a:lnTo>
                    <a:lnTo>
                      <a:pt x="268" y="151"/>
                    </a:lnTo>
                    <a:lnTo>
                      <a:pt x="268" y="155"/>
                    </a:lnTo>
                    <a:lnTo>
                      <a:pt x="267" y="158"/>
                    </a:lnTo>
                    <a:lnTo>
                      <a:pt x="267" y="162"/>
                    </a:lnTo>
                    <a:lnTo>
                      <a:pt x="267" y="165"/>
                    </a:lnTo>
                    <a:lnTo>
                      <a:pt x="267" y="168"/>
                    </a:lnTo>
                    <a:lnTo>
                      <a:pt x="266" y="172"/>
                    </a:lnTo>
                    <a:lnTo>
                      <a:pt x="266" y="176"/>
                    </a:lnTo>
                    <a:lnTo>
                      <a:pt x="264" y="178"/>
                    </a:lnTo>
                    <a:lnTo>
                      <a:pt x="264" y="182"/>
                    </a:lnTo>
                    <a:lnTo>
                      <a:pt x="263" y="185"/>
                    </a:lnTo>
                    <a:lnTo>
                      <a:pt x="263" y="188"/>
                    </a:lnTo>
                    <a:lnTo>
                      <a:pt x="262" y="192"/>
                    </a:lnTo>
                    <a:lnTo>
                      <a:pt x="262" y="195"/>
                    </a:lnTo>
                    <a:lnTo>
                      <a:pt x="262" y="199"/>
                    </a:lnTo>
                    <a:lnTo>
                      <a:pt x="262" y="202"/>
                    </a:lnTo>
                    <a:lnTo>
                      <a:pt x="262" y="205"/>
                    </a:lnTo>
                    <a:lnTo>
                      <a:pt x="261" y="209"/>
                    </a:lnTo>
                    <a:lnTo>
                      <a:pt x="259" y="213"/>
                    </a:lnTo>
                    <a:lnTo>
                      <a:pt x="259" y="215"/>
                    </a:lnTo>
                    <a:lnTo>
                      <a:pt x="259" y="219"/>
                    </a:lnTo>
                    <a:lnTo>
                      <a:pt x="258" y="223"/>
                    </a:lnTo>
                    <a:lnTo>
                      <a:pt x="258" y="224"/>
                    </a:lnTo>
                    <a:lnTo>
                      <a:pt x="257" y="225"/>
                    </a:lnTo>
                    <a:lnTo>
                      <a:pt x="257" y="228"/>
                    </a:lnTo>
                    <a:lnTo>
                      <a:pt x="255" y="229"/>
                    </a:lnTo>
                    <a:lnTo>
                      <a:pt x="254" y="229"/>
                    </a:lnTo>
                    <a:lnTo>
                      <a:pt x="253" y="230"/>
                    </a:lnTo>
                    <a:lnTo>
                      <a:pt x="252" y="232"/>
                    </a:lnTo>
                    <a:lnTo>
                      <a:pt x="250" y="233"/>
                    </a:lnTo>
                    <a:lnTo>
                      <a:pt x="248" y="234"/>
                    </a:lnTo>
                    <a:lnTo>
                      <a:pt x="246" y="234"/>
                    </a:lnTo>
                    <a:lnTo>
                      <a:pt x="245" y="234"/>
                    </a:lnTo>
                    <a:lnTo>
                      <a:pt x="243" y="234"/>
                    </a:lnTo>
                    <a:lnTo>
                      <a:pt x="241" y="234"/>
                    </a:lnTo>
                    <a:lnTo>
                      <a:pt x="239" y="234"/>
                    </a:lnTo>
                    <a:lnTo>
                      <a:pt x="236" y="234"/>
                    </a:lnTo>
                    <a:lnTo>
                      <a:pt x="234" y="233"/>
                    </a:lnTo>
                    <a:lnTo>
                      <a:pt x="231" y="234"/>
                    </a:lnTo>
                    <a:lnTo>
                      <a:pt x="230" y="234"/>
                    </a:lnTo>
                    <a:lnTo>
                      <a:pt x="227" y="234"/>
                    </a:lnTo>
                    <a:lnTo>
                      <a:pt x="226" y="234"/>
                    </a:lnTo>
                    <a:lnTo>
                      <a:pt x="225" y="234"/>
                    </a:lnTo>
                    <a:lnTo>
                      <a:pt x="222" y="234"/>
                    </a:lnTo>
                    <a:lnTo>
                      <a:pt x="221" y="234"/>
                    </a:lnTo>
                    <a:lnTo>
                      <a:pt x="220" y="236"/>
                    </a:lnTo>
                    <a:lnTo>
                      <a:pt x="217" y="236"/>
                    </a:lnTo>
                    <a:lnTo>
                      <a:pt x="216" y="237"/>
                    </a:lnTo>
                    <a:lnTo>
                      <a:pt x="216" y="238"/>
                    </a:lnTo>
                    <a:lnTo>
                      <a:pt x="213" y="239"/>
                    </a:lnTo>
                    <a:lnTo>
                      <a:pt x="206" y="232"/>
                    </a:lnTo>
                    <a:lnTo>
                      <a:pt x="198" y="229"/>
                    </a:lnTo>
                    <a:lnTo>
                      <a:pt x="192" y="224"/>
                    </a:lnTo>
                    <a:lnTo>
                      <a:pt x="188" y="220"/>
                    </a:lnTo>
                    <a:lnTo>
                      <a:pt x="180" y="219"/>
                    </a:lnTo>
                    <a:lnTo>
                      <a:pt x="174" y="222"/>
                    </a:lnTo>
                    <a:lnTo>
                      <a:pt x="169" y="224"/>
                    </a:lnTo>
                    <a:lnTo>
                      <a:pt x="161" y="224"/>
                    </a:lnTo>
                    <a:lnTo>
                      <a:pt x="157" y="224"/>
                    </a:lnTo>
                    <a:lnTo>
                      <a:pt x="154" y="218"/>
                    </a:lnTo>
                    <a:lnTo>
                      <a:pt x="151" y="213"/>
                    </a:lnTo>
                    <a:lnTo>
                      <a:pt x="148" y="209"/>
                    </a:lnTo>
                    <a:lnTo>
                      <a:pt x="142" y="209"/>
                    </a:lnTo>
                    <a:lnTo>
                      <a:pt x="139" y="210"/>
                    </a:lnTo>
                    <a:lnTo>
                      <a:pt x="130" y="214"/>
                    </a:lnTo>
                    <a:lnTo>
                      <a:pt x="124" y="219"/>
                    </a:lnTo>
                    <a:lnTo>
                      <a:pt x="119" y="220"/>
                    </a:lnTo>
                    <a:lnTo>
                      <a:pt x="114" y="223"/>
                    </a:lnTo>
                    <a:lnTo>
                      <a:pt x="103" y="224"/>
                    </a:lnTo>
                    <a:lnTo>
                      <a:pt x="98" y="224"/>
                    </a:lnTo>
                    <a:lnTo>
                      <a:pt x="91" y="224"/>
                    </a:lnTo>
                    <a:lnTo>
                      <a:pt x="83" y="222"/>
                    </a:lnTo>
                    <a:lnTo>
                      <a:pt x="78" y="219"/>
                    </a:lnTo>
                    <a:lnTo>
                      <a:pt x="73" y="214"/>
                    </a:lnTo>
                    <a:lnTo>
                      <a:pt x="70" y="209"/>
                    </a:lnTo>
                    <a:lnTo>
                      <a:pt x="68" y="207"/>
                    </a:lnTo>
                    <a:lnTo>
                      <a:pt x="62" y="204"/>
                    </a:lnTo>
                    <a:lnTo>
                      <a:pt x="61" y="199"/>
                    </a:lnTo>
                    <a:lnTo>
                      <a:pt x="57" y="202"/>
                    </a:lnTo>
                    <a:lnTo>
                      <a:pt x="52" y="205"/>
                    </a:lnTo>
                    <a:lnTo>
                      <a:pt x="51" y="209"/>
                    </a:lnTo>
                    <a:lnTo>
                      <a:pt x="47" y="209"/>
                    </a:lnTo>
                    <a:lnTo>
                      <a:pt x="42" y="209"/>
                    </a:lnTo>
                    <a:lnTo>
                      <a:pt x="41" y="211"/>
                    </a:lnTo>
                    <a:lnTo>
                      <a:pt x="38" y="218"/>
                    </a:lnTo>
                    <a:lnTo>
                      <a:pt x="32" y="222"/>
                    </a:lnTo>
                    <a:lnTo>
                      <a:pt x="30" y="223"/>
                    </a:lnTo>
                    <a:lnTo>
                      <a:pt x="27" y="222"/>
                    </a:lnTo>
                    <a:lnTo>
                      <a:pt x="25" y="219"/>
                    </a:lnTo>
                    <a:lnTo>
                      <a:pt x="19" y="219"/>
                    </a:lnTo>
                    <a:lnTo>
                      <a:pt x="19" y="214"/>
                    </a:lnTo>
                    <a:lnTo>
                      <a:pt x="19" y="211"/>
                    </a:lnTo>
                    <a:lnTo>
                      <a:pt x="16" y="196"/>
                    </a:lnTo>
                    <a:lnTo>
                      <a:pt x="15" y="191"/>
                    </a:lnTo>
                    <a:lnTo>
                      <a:pt x="10" y="193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5" y="193"/>
                    </a:lnTo>
                    <a:lnTo>
                      <a:pt x="5" y="187"/>
                    </a:lnTo>
                    <a:lnTo>
                      <a:pt x="1" y="178"/>
                    </a:lnTo>
                    <a:lnTo>
                      <a:pt x="0" y="174"/>
                    </a:lnTo>
                    <a:lnTo>
                      <a:pt x="1" y="168"/>
                    </a:lnTo>
                    <a:lnTo>
                      <a:pt x="4" y="163"/>
                    </a:lnTo>
                    <a:lnTo>
                      <a:pt x="6" y="158"/>
                    </a:lnTo>
                    <a:lnTo>
                      <a:pt x="7" y="153"/>
                    </a:lnTo>
                    <a:lnTo>
                      <a:pt x="7" y="141"/>
                    </a:lnTo>
                    <a:lnTo>
                      <a:pt x="9" y="137"/>
                    </a:lnTo>
                    <a:lnTo>
                      <a:pt x="6" y="125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6" y="88"/>
                    </a:lnTo>
                    <a:lnTo>
                      <a:pt x="6" y="74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2" name="ZS: TCH"/>
              <p:cNvSpPr>
                <a:spLocks/>
              </p:cNvSpPr>
              <p:nvPr/>
            </p:nvSpPr>
            <p:spPr bwMode="auto">
              <a:xfrm>
                <a:off x="1183606" y="2646242"/>
                <a:ext cx="1186280" cy="881054"/>
              </a:xfrm>
              <a:custGeom>
                <a:avLst/>
                <a:gdLst>
                  <a:gd name="T0" fmla="*/ 72759 w 392"/>
                  <a:gd name="T1" fmla="*/ 968344 h 303"/>
                  <a:gd name="T2" fmla="*/ 68930 w 392"/>
                  <a:gd name="T3" fmla="*/ 907585 h 303"/>
                  <a:gd name="T4" fmla="*/ 76589 w 392"/>
                  <a:gd name="T5" fmla="*/ 835434 h 303"/>
                  <a:gd name="T6" fmla="*/ 91907 w 392"/>
                  <a:gd name="T7" fmla="*/ 774675 h 303"/>
                  <a:gd name="T8" fmla="*/ 91907 w 392"/>
                  <a:gd name="T9" fmla="*/ 721511 h 303"/>
                  <a:gd name="T10" fmla="*/ 42124 w 392"/>
                  <a:gd name="T11" fmla="*/ 698726 h 303"/>
                  <a:gd name="T12" fmla="*/ 15318 w 392"/>
                  <a:gd name="T13" fmla="*/ 660752 h 303"/>
                  <a:gd name="T14" fmla="*/ 3829 w 392"/>
                  <a:gd name="T15" fmla="*/ 611386 h 303"/>
                  <a:gd name="T16" fmla="*/ 0 w 392"/>
                  <a:gd name="T17" fmla="*/ 550627 h 303"/>
                  <a:gd name="T18" fmla="*/ 3829 w 392"/>
                  <a:gd name="T19" fmla="*/ 482273 h 303"/>
                  <a:gd name="T20" fmla="*/ 19147 w 392"/>
                  <a:gd name="T21" fmla="*/ 421514 h 303"/>
                  <a:gd name="T22" fmla="*/ 57442 w 392"/>
                  <a:gd name="T23" fmla="*/ 402527 h 303"/>
                  <a:gd name="T24" fmla="*/ 122542 w 392"/>
                  <a:gd name="T25" fmla="*/ 402527 h 303"/>
                  <a:gd name="T26" fmla="*/ 176154 w 392"/>
                  <a:gd name="T27" fmla="*/ 387337 h 303"/>
                  <a:gd name="T28" fmla="*/ 199131 w 392"/>
                  <a:gd name="T29" fmla="*/ 330376 h 303"/>
                  <a:gd name="T30" fmla="*/ 214449 w 392"/>
                  <a:gd name="T31" fmla="*/ 227846 h 303"/>
                  <a:gd name="T32" fmla="*/ 229766 w 392"/>
                  <a:gd name="T33" fmla="*/ 129112 h 303"/>
                  <a:gd name="T34" fmla="*/ 245084 w 392"/>
                  <a:gd name="T35" fmla="*/ 26582 h 303"/>
                  <a:gd name="T36" fmla="*/ 302526 w 392"/>
                  <a:gd name="T37" fmla="*/ 49367 h 303"/>
                  <a:gd name="T38" fmla="*/ 375285 w 392"/>
                  <a:gd name="T39" fmla="*/ 132910 h 303"/>
                  <a:gd name="T40" fmla="*/ 524633 w 392"/>
                  <a:gd name="T41" fmla="*/ 193669 h 303"/>
                  <a:gd name="T42" fmla="*/ 704617 w 392"/>
                  <a:gd name="T43" fmla="*/ 277212 h 303"/>
                  <a:gd name="T44" fmla="*/ 651005 w 392"/>
                  <a:gd name="T45" fmla="*/ 368350 h 303"/>
                  <a:gd name="T46" fmla="*/ 742911 w 392"/>
                  <a:gd name="T47" fmla="*/ 508855 h 303"/>
                  <a:gd name="T48" fmla="*/ 876941 w 392"/>
                  <a:gd name="T49" fmla="*/ 520247 h 303"/>
                  <a:gd name="T50" fmla="*/ 987995 w 392"/>
                  <a:gd name="T51" fmla="*/ 489868 h 303"/>
                  <a:gd name="T52" fmla="*/ 1007142 w 392"/>
                  <a:gd name="T53" fmla="*/ 345566 h 303"/>
                  <a:gd name="T54" fmla="*/ 1053096 w 392"/>
                  <a:gd name="T55" fmla="*/ 262022 h 303"/>
                  <a:gd name="T56" fmla="*/ 1110537 w 392"/>
                  <a:gd name="T57" fmla="*/ 246833 h 303"/>
                  <a:gd name="T58" fmla="*/ 1198614 w 392"/>
                  <a:gd name="T59" fmla="*/ 383540 h 303"/>
                  <a:gd name="T60" fmla="*/ 1397745 w 392"/>
                  <a:gd name="T61" fmla="*/ 413919 h 303"/>
                  <a:gd name="T62" fmla="*/ 1497311 w 392"/>
                  <a:gd name="T63" fmla="*/ 463286 h 303"/>
                  <a:gd name="T64" fmla="*/ 1474334 w 392"/>
                  <a:gd name="T65" fmla="*/ 539234 h 303"/>
                  <a:gd name="T66" fmla="*/ 1459016 w 392"/>
                  <a:gd name="T67" fmla="*/ 626575 h 303"/>
                  <a:gd name="T68" fmla="*/ 1424551 w 392"/>
                  <a:gd name="T69" fmla="*/ 710119 h 303"/>
                  <a:gd name="T70" fmla="*/ 1367110 w 392"/>
                  <a:gd name="T71" fmla="*/ 751890 h 303"/>
                  <a:gd name="T72" fmla="*/ 1336474 w 392"/>
                  <a:gd name="T73" fmla="*/ 763283 h 303"/>
                  <a:gd name="T74" fmla="*/ 1267544 w 392"/>
                  <a:gd name="T75" fmla="*/ 767080 h 303"/>
                  <a:gd name="T76" fmla="*/ 1221591 w 392"/>
                  <a:gd name="T77" fmla="*/ 748093 h 303"/>
                  <a:gd name="T78" fmla="*/ 1156491 w 392"/>
                  <a:gd name="T79" fmla="*/ 774675 h 303"/>
                  <a:gd name="T80" fmla="*/ 1056925 w 392"/>
                  <a:gd name="T81" fmla="*/ 782270 h 303"/>
                  <a:gd name="T82" fmla="*/ 1033948 w 392"/>
                  <a:gd name="T83" fmla="*/ 805054 h 303"/>
                  <a:gd name="T84" fmla="*/ 1022460 w 392"/>
                  <a:gd name="T85" fmla="*/ 827839 h 303"/>
                  <a:gd name="T86" fmla="*/ 1010972 w 392"/>
                  <a:gd name="T87" fmla="*/ 850623 h 303"/>
                  <a:gd name="T88" fmla="*/ 1033948 w 392"/>
                  <a:gd name="T89" fmla="*/ 873408 h 303"/>
                  <a:gd name="T90" fmla="*/ 1033948 w 392"/>
                  <a:gd name="T91" fmla="*/ 892395 h 303"/>
                  <a:gd name="T92" fmla="*/ 1033948 w 392"/>
                  <a:gd name="T93" fmla="*/ 926572 h 303"/>
                  <a:gd name="T94" fmla="*/ 1010972 w 392"/>
                  <a:gd name="T95" fmla="*/ 964546 h 303"/>
                  <a:gd name="T96" fmla="*/ 1003313 w 392"/>
                  <a:gd name="T97" fmla="*/ 983533 h 303"/>
                  <a:gd name="T98" fmla="*/ 999484 w 392"/>
                  <a:gd name="T99" fmla="*/ 1036697 h 303"/>
                  <a:gd name="T100" fmla="*/ 999484 w 392"/>
                  <a:gd name="T101" fmla="*/ 1086064 h 303"/>
                  <a:gd name="T102" fmla="*/ 972677 w 392"/>
                  <a:gd name="T103" fmla="*/ 1120241 h 303"/>
                  <a:gd name="T104" fmla="*/ 953530 w 392"/>
                  <a:gd name="T105" fmla="*/ 1150620 h 303"/>
                  <a:gd name="T106" fmla="*/ 850135 w 392"/>
                  <a:gd name="T107" fmla="*/ 1150620 h 303"/>
                  <a:gd name="T108" fmla="*/ 742911 w 392"/>
                  <a:gd name="T109" fmla="*/ 1143025 h 303"/>
                  <a:gd name="T110" fmla="*/ 635687 w 392"/>
                  <a:gd name="T111" fmla="*/ 1143025 h 303"/>
                  <a:gd name="T112" fmla="*/ 528463 w 392"/>
                  <a:gd name="T113" fmla="*/ 1143025 h 303"/>
                  <a:gd name="T114" fmla="*/ 425068 w 392"/>
                  <a:gd name="T115" fmla="*/ 1143025 h 303"/>
                  <a:gd name="T116" fmla="*/ 317843 w 392"/>
                  <a:gd name="T117" fmla="*/ 1139228 h 3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392" h="303">
                    <a:moveTo>
                      <a:pt x="74" y="300"/>
                    </a:moveTo>
                    <a:lnTo>
                      <a:pt x="79" y="286"/>
                    </a:lnTo>
                    <a:lnTo>
                      <a:pt x="37" y="275"/>
                    </a:lnTo>
                    <a:lnTo>
                      <a:pt x="22" y="262"/>
                    </a:lnTo>
                    <a:lnTo>
                      <a:pt x="20" y="262"/>
                    </a:lnTo>
                    <a:lnTo>
                      <a:pt x="20" y="259"/>
                    </a:lnTo>
                    <a:lnTo>
                      <a:pt x="19" y="259"/>
                    </a:lnTo>
                    <a:lnTo>
                      <a:pt x="19" y="255"/>
                    </a:lnTo>
                    <a:lnTo>
                      <a:pt x="19" y="254"/>
                    </a:lnTo>
                    <a:lnTo>
                      <a:pt x="19" y="252"/>
                    </a:lnTo>
                    <a:lnTo>
                      <a:pt x="18" y="249"/>
                    </a:lnTo>
                    <a:lnTo>
                      <a:pt x="18" y="248"/>
                    </a:lnTo>
                    <a:lnTo>
                      <a:pt x="18" y="244"/>
                    </a:lnTo>
                    <a:lnTo>
                      <a:pt x="18" y="241"/>
                    </a:lnTo>
                    <a:lnTo>
                      <a:pt x="18" y="239"/>
                    </a:lnTo>
                    <a:lnTo>
                      <a:pt x="19" y="235"/>
                    </a:lnTo>
                    <a:lnTo>
                      <a:pt x="19" y="232"/>
                    </a:lnTo>
                    <a:lnTo>
                      <a:pt x="19" y="230"/>
                    </a:lnTo>
                    <a:lnTo>
                      <a:pt x="19" y="229"/>
                    </a:lnTo>
                    <a:lnTo>
                      <a:pt x="19" y="226"/>
                    </a:lnTo>
                    <a:lnTo>
                      <a:pt x="20" y="224"/>
                    </a:lnTo>
                    <a:lnTo>
                      <a:pt x="20" y="222"/>
                    </a:lnTo>
                    <a:lnTo>
                      <a:pt x="20" y="220"/>
                    </a:lnTo>
                    <a:lnTo>
                      <a:pt x="20" y="218"/>
                    </a:lnTo>
                    <a:lnTo>
                      <a:pt x="22" y="216"/>
                    </a:lnTo>
                    <a:lnTo>
                      <a:pt x="22" y="213"/>
                    </a:lnTo>
                    <a:lnTo>
                      <a:pt x="23" y="211"/>
                    </a:lnTo>
                    <a:lnTo>
                      <a:pt x="23" y="210"/>
                    </a:lnTo>
                    <a:lnTo>
                      <a:pt x="24" y="208"/>
                    </a:lnTo>
                    <a:lnTo>
                      <a:pt x="24" y="206"/>
                    </a:lnTo>
                    <a:lnTo>
                      <a:pt x="24" y="204"/>
                    </a:lnTo>
                    <a:lnTo>
                      <a:pt x="25" y="203"/>
                    </a:lnTo>
                    <a:lnTo>
                      <a:pt x="27" y="201"/>
                    </a:lnTo>
                    <a:lnTo>
                      <a:pt x="27" y="198"/>
                    </a:lnTo>
                    <a:lnTo>
                      <a:pt x="28" y="197"/>
                    </a:lnTo>
                    <a:lnTo>
                      <a:pt x="27" y="194"/>
                    </a:lnTo>
                    <a:lnTo>
                      <a:pt x="27" y="193"/>
                    </a:lnTo>
                    <a:lnTo>
                      <a:pt x="25" y="193"/>
                    </a:lnTo>
                    <a:lnTo>
                      <a:pt x="24" y="190"/>
                    </a:lnTo>
                    <a:lnTo>
                      <a:pt x="23" y="189"/>
                    </a:lnTo>
                    <a:lnTo>
                      <a:pt x="22" y="189"/>
                    </a:lnTo>
                    <a:lnTo>
                      <a:pt x="19" y="188"/>
                    </a:lnTo>
                    <a:lnTo>
                      <a:pt x="16" y="187"/>
                    </a:lnTo>
                    <a:lnTo>
                      <a:pt x="14" y="187"/>
                    </a:lnTo>
                    <a:lnTo>
                      <a:pt x="14" y="185"/>
                    </a:lnTo>
                    <a:lnTo>
                      <a:pt x="11" y="184"/>
                    </a:lnTo>
                    <a:lnTo>
                      <a:pt x="10" y="183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8" y="180"/>
                    </a:lnTo>
                    <a:lnTo>
                      <a:pt x="6" y="178"/>
                    </a:lnTo>
                    <a:lnTo>
                      <a:pt x="5" y="178"/>
                    </a:lnTo>
                    <a:lnTo>
                      <a:pt x="4" y="176"/>
                    </a:lnTo>
                    <a:lnTo>
                      <a:pt x="4" y="174"/>
                    </a:lnTo>
                    <a:lnTo>
                      <a:pt x="2" y="173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1" y="167"/>
                    </a:lnTo>
                    <a:lnTo>
                      <a:pt x="1" y="166"/>
                    </a:lnTo>
                    <a:lnTo>
                      <a:pt x="1" y="164"/>
                    </a:lnTo>
                    <a:lnTo>
                      <a:pt x="1" y="162"/>
                    </a:lnTo>
                    <a:lnTo>
                      <a:pt x="1" y="161"/>
                    </a:lnTo>
                    <a:lnTo>
                      <a:pt x="0" y="157"/>
                    </a:lnTo>
                    <a:lnTo>
                      <a:pt x="0" y="155"/>
                    </a:lnTo>
                    <a:lnTo>
                      <a:pt x="0" y="152"/>
                    </a:lnTo>
                    <a:lnTo>
                      <a:pt x="0" y="151"/>
                    </a:lnTo>
                    <a:lnTo>
                      <a:pt x="0" y="147"/>
                    </a:lnTo>
                    <a:lnTo>
                      <a:pt x="0" y="146"/>
                    </a:lnTo>
                    <a:lnTo>
                      <a:pt x="0" y="145"/>
                    </a:lnTo>
                    <a:lnTo>
                      <a:pt x="0" y="142"/>
                    </a:lnTo>
                    <a:lnTo>
                      <a:pt x="0" y="141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1" y="134"/>
                    </a:lnTo>
                    <a:lnTo>
                      <a:pt x="1" y="132"/>
                    </a:lnTo>
                    <a:lnTo>
                      <a:pt x="1" y="129"/>
                    </a:lnTo>
                    <a:lnTo>
                      <a:pt x="1" y="127"/>
                    </a:lnTo>
                    <a:lnTo>
                      <a:pt x="1" y="125"/>
                    </a:lnTo>
                    <a:lnTo>
                      <a:pt x="1" y="123"/>
                    </a:lnTo>
                    <a:lnTo>
                      <a:pt x="2" y="122"/>
                    </a:lnTo>
                    <a:lnTo>
                      <a:pt x="4" y="119"/>
                    </a:lnTo>
                    <a:lnTo>
                      <a:pt x="4" y="116"/>
                    </a:lnTo>
                    <a:lnTo>
                      <a:pt x="4" y="115"/>
                    </a:lnTo>
                    <a:lnTo>
                      <a:pt x="4" y="114"/>
                    </a:lnTo>
                    <a:lnTo>
                      <a:pt x="5" y="111"/>
                    </a:lnTo>
                    <a:lnTo>
                      <a:pt x="6" y="111"/>
                    </a:lnTo>
                    <a:lnTo>
                      <a:pt x="9" y="110"/>
                    </a:lnTo>
                    <a:lnTo>
                      <a:pt x="9" y="109"/>
                    </a:lnTo>
                    <a:lnTo>
                      <a:pt x="10" y="108"/>
                    </a:lnTo>
                    <a:lnTo>
                      <a:pt x="13" y="108"/>
                    </a:lnTo>
                    <a:lnTo>
                      <a:pt x="14" y="106"/>
                    </a:lnTo>
                    <a:lnTo>
                      <a:pt x="15" y="106"/>
                    </a:lnTo>
                    <a:lnTo>
                      <a:pt x="18" y="106"/>
                    </a:lnTo>
                    <a:lnTo>
                      <a:pt x="19" y="106"/>
                    </a:lnTo>
                    <a:lnTo>
                      <a:pt x="20" y="106"/>
                    </a:lnTo>
                    <a:lnTo>
                      <a:pt x="23" y="106"/>
                    </a:lnTo>
                    <a:lnTo>
                      <a:pt x="24" y="106"/>
                    </a:lnTo>
                    <a:lnTo>
                      <a:pt x="27" y="105"/>
                    </a:lnTo>
                    <a:lnTo>
                      <a:pt x="29" y="106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43" y="105"/>
                    </a:lnTo>
                    <a:lnTo>
                      <a:pt x="45" y="104"/>
                    </a:lnTo>
                    <a:lnTo>
                      <a:pt x="46" y="102"/>
                    </a:lnTo>
                    <a:lnTo>
                      <a:pt x="47" y="101"/>
                    </a:lnTo>
                    <a:lnTo>
                      <a:pt x="48" y="101"/>
                    </a:lnTo>
                    <a:lnTo>
                      <a:pt x="50" y="100"/>
                    </a:lnTo>
                    <a:lnTo>
                      <a:pt x="50" y="97"/>
                    </a:lnTo>
                    <a:lnTo>
                      <a:pt x="51" y="96"/>
                    </a:lnTo>
                    <a:lnTo>
                      <a:pt x="51" y="95"/>
                    </a:lnTo>
                    <a:lnTo>
                      <a:pt x="52" y="91"/>
                    </a:lnTo>
                    <a:lnTo>
                      <a:pt x="52" y="87"/>
                    </a:lnTo>
                    <a:lnTo>
                      <a:pt x="52" y="85"/>
                    </a:lnTo>
                    <a:lnTo>
                      <a:pt x="54" y="81"/>
                    </a:lnTo>
                    <a:lnTo>
                      <a:pt x="55" y="77"/>
                    </a:lnTo>
                    <a:lnTo>
                      <a:pt x="55" y="74"/>
                    </a:lnTo>
                    <a:lnTo>
                      <a:pt x="55" y="71"/>
                    </a:lnTo>
                    <a:lnTo>
                      <a:pt x="55" y="67"/>
                    </a:lnTo>
                    <a:lnTo>
                      <a:pt x="55" y="64"/>
                    </a:lnTo>
                    <a:lnTo>
                      <a:pt x="56" y="60"/>
                    </a:lnTo>
                    <a:lnTo>
                      <a:pt x="56" y="57"/>
                    </a:lnTo>
                    <a:lnTo>
                      <a:pt x="57" y="54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59" y="44"/>
                    </a:lnTo>
                    <a:lnTo>
                      <a:pt x="60" y="40"/>
                    </a:lnTo>
                    <a:lnTo>
                      <a:pt x="60" y="37"/>
                    </a:lnTo>
                    <a:lnTo>
                      <a:pt x="60" y="34"/>
                    </a:lnTo>
                    <a:lnTo>
                      <a:pt x="60" y="30"/>
                    </a:lnTo>
                    <a:lnTo>
                      <a:pt x="61" y="27"/>
                    </a:lnTo>
                    <a:lnTo>
                      <a:pt x="61" y="23"/>
                    </a:lnTo>
                    <a:lnTo>
                      <a:pt x="61" y="20"/>
                    </a:lnTo>
                    <a:lnTo>
                      <a:pt x="63" y="17"/>
                    </a:lnTo>
                    <a:lnTo>
                      <a:pt x="63" y="13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5" y="6"/>
                    </a:lnTo>
                    <a:lnTo>
                      <a:pt x="64" y="4"/>
                    </a:lnTo>
                    <a:lnTo>
                      <a:pt x="70" y="0"/>
                    </a:lnTo>
                    <a:lnTo>
                      <a:pt x="73" y="2"/>
                    </a:lnTo>
                    <a:lnTo>
                      <a:pt x="74" y="6"/>
                    </a:lnTo>
                    <a:lnTo>
                      <a:pt x="75" y="9"/>
                    </a:lnTo>
                    <a:lnTo>
                      <a:pt x="75" y="12"/>
                    </a:lnTo>
                    <a:lnTo>
                      <a:pt x="79" y="13"/>
                    </a:lnTo>
                    <a:lnTo>
                      <a:pt x="83" y="14"/>
                    </a:lnTo>
                    <a:lnTo>
                      <a:pt x="86" y="20"/>
                    </a:lnTo>
                    <a:lnTo>
                      <a:pt x="87" y="22"/>
                    </a:lnTo>
                    <a:lnTo>
                      <a:pt x="91" y="22"/>
                    </a:lnTo>
                    <a:lnTo>
                      <a:pt x="93" y="26"/>
                    </a:lnTo>
                    <a:lnTo>
                      <a:pt x="96" y="27"/>
                    </a:lnTo>
                    <a:lnTo>
                      <a:pt x="97" y="31"/>
                    </a:lnTo>
                    <a:lnTo>
                      <a:pt x="98" y="35"/>
                    </a:lnTo>
                    <a:lnTo>
                      <a:pt x="102" y="40"/>
                    </a:lnTo>
                    <a:lnTo>
                      <a:pt x="105" y="40"/>
                    </a:lnTo>
                    <a:lnTo>
                      <a:pt x="109" y="44"/>
                    </a:lnTo>
                    <a:lnTo>
                      <a:pt x="111" y="50"/>
                    </a:lnTo>
                    <a:lnTo>
                      <a:pt x="115" y="54"/>
                    </a:lnTo>
                    <a:lnTo>
                      <a:pt x="123" y="51"/>
                    </a:lnTo>
                    <a:lnTo>
                      <a:pt x="129" y="53"/>
                    </a:lnTo>
                    <a:lnTo>
                      <a:pt x="137" y="51"/>
                    </a:lnTo>
                    <a:lnTo>
                      <a:pt x="143" y="55"/>
                    </a:lnTo>
                    <a:lnTo>
                      <a:pt x="148" y="57"/>
                    </a:lnTo>
                    <a:lnTo>
                      <a:pt x="157" y="57"/>
                    </a:lnTo>
                    <a:lnTo>
                      <a:pt x="162" y="59"/>
                    </a:lnTo>
                    <a:lnTo>
                      <a:pt x="169" y="59"/>
                    </a:lnTo>
                    <a:lnTo>
                      <a:pt x="172" y="63"/>
                    </a:lnTo>
                    <a:lnTo>
                      <a:pt x="178" y="68"/>
                    </a:lnTo>
                    <a:lnTo>
                      <a:pt x="184" y="73"/>
                    </a:lnTo>
                    <a:lnTo>
                      <a:pt x="188" y="76"/>
                    </a:lnTo>
                    <a:lnTo>
                      <a:pt x="192" y="77"/>
                    </a:lnTo>
                    <a:lnTo>
                      <a:pt x="189" y="79"/>
                    </a:lnTo>
                    <a:lnTo>
                      <a:pt x="188" y="82"/>
                    </a:lnTo>
                    <a:lnTo>
                      <a:pt x="181" y="86"/>
                    </a:lnTo>
                    <a:lnTo>
                      <a:pt x="178" y="88"/>
                    </a:lnTo>
                    <a:lnTo>
                      <a:pt x="172" y="94"/>
                    </a:lnTo>
                    <a:lnTo>
                      <a:pt x="170" y="97"/>
                    </a:lnTo>
                    <a:lnTo>
                      <a:pt x="167" y="102"/>
                    </a:lnTo>
                    <a:lnTo>
                      <a:pt x="167" y="106"/>
                    </a:lnTo>
                    <a:lnTo>
                      <a:pt x="169" y="111"/>
                    </a:lnTo>
                    <a:lnTo>
                      <a:pt x="172" y="118"/>
                    </a:lnTo>
                    <a:lnTo>
                      <a:pt x="176" y="120"/>
                    </a:lnTo>
                    <a:lnTo>
                      <a:pt x="183" y="124"/>
                    </a:lnTo>
                    <a:lnTo>
                      <a:pt x="187" y="128"/>
                    </a:lnTo>
                    <a:lnTo>
                      <a:pt x="194" y="134"/>
                    </a:lnTo>
                    <a:lnTo>
                      <a:pt x="199" y="138"/>
                    </a:lnTo>
                    <a:lnTo>
                      <a:pt x="206" y="142"/>
                    </a:lnTo>
                    <a:lnTo>
                      <a:pt x="210" y="146"/>
                    </a:lnTo>
                    <a:lnTo>
                      <a:pt x="216" y="146"/>
                    </a:lnTo>
                    <a:lnTo>
                      <a:pt x="218" y="142"/>
                    </a:lnTo>
                    <a:lnTo>
                      <a:pt x="221" y="139"/>
                    </a:lnTo>
                    <a:lnTo>
                      <a:pt x="224" y="138"/>
                    </a:lnTo>
                    <a:lnTo>
                      <a:pt x="229" y="137"/>
                    </a:lnTo>
                    <a:lnTo>
                      <a:pt x="234" y="137"/>
                    </a:lnTo>
                    <a:lnTo>
                      <a:pt x="238" y="136"/>
                    </a:lnTo>
                    <a:lnTo>
                      <a:pt x="239" y="132"/>
                    </a:lnTo>
                    <a:lnTo>
                      <a:pt x="245" y="132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7" y="132"/>
                    </a:lnTo>
                    <a:lnTo>
                      <a:pt x="258" y="129"/>
                    </a:lnTo>
                    <a:lnTo>
                      <a:pt x="259" y="127"/>
                    </a:lnTo>
                    <a:lnTo>
                      <a:pt x="259" y="123"/>
                    </a:lnTo>
                    <a:lnTo>
                      <a:pt x="261" y="116"/>
                    </a:lnTo>
                    <a:lnTo>
                      <a:pt x="262" y="111"/>
                    </a:lnTo>
                    <a:lnTo>
                      <a:pt x="262" y="104"/>
                    </a:lnTo>
                    <a:lnTo>
                      <a:pt x="261" y="100"/>
                    </a:lnTo>
                    <a:lnTo>
                      <a:pt x="263" y="96"/>
                    </a:lnTo>
                    <a:lnTo>
                      <a:pt x="263" y="91"/>
                    </a:lnTo>
                    <a:lnTo>
                      <a:pt x="263" y="88"/>
                    </a:lnTo>
                    <a:lnTo>
                      <a:pt x="263" y="86"/>
                    </a:lnTo>
                    <a:lnTo>
                      <a:pt x="264" y="85"/>
                    </a:lnTo>
                    <a:lnTo>
                      <a:pt x="270" y="82"/>
                    </a:lnTo>
                    <a:lnTo>
                      <a:pt x="275" y="78"/>
                    </a:lnTo>
                    <a:lnTo>
                      <a:pt x="275" y="76"/>
                    </a:lnTo>
                    <a:lnTo>
                      <a:pt x="275" y="72"/>
                    </a:lnTo>
                    <a:lnTo>
                      <a:pt x="275" y="69"/>
                    </a:lnTo>
                    <a:lnTo>
                      <a:pt x="276" y="64"/>
                    </a:lnTo>
                    <a:lnTo>
                      <a:pt x="277" y="59"/>
                    </a:lnTo>
                    <a:lnTo>
                      <a:pt x="280" y="55"/>
                    </a:lnTo>
                    <a:lnTo>
                      <a:pt x="281" y="50"/>
                    </a:lnTo>
                    <a:lnTo>
                      <a:pt x="286" y="49"/>
                    </a:lnTo>
                    <a:lnTo>
                      <a:pt x="287" y="53"/>
                    </a:lnTo>
                    <a:lnTo>
                      <a:pt x="289" y="58"/>
                    </a:lnTo>
                    <a:lnTo>
                      <a:pt x="290" y="65"/>
                    </a:lnTo>
                    <a:lnTo>
                      <a:pt x="293" y="72"/>
                    </a:lnTo>
                    <a:lnTo>
                      <a:pt x="295" y="81"/>
                    </a:lnTo>
                    <a:lnTo>
                      <a:pt x="298" y="88"/>
                    </a:lnTo>
                    <a:lnTo>
                      <a:pt x="300" y="92"/>
                    </a:lnTo>
                    <a:lnTo>
                      <a:pt x="303" y="96"/>
                    </a:lnTo>
                    <a:lnTo>
                      <a:pt x="305" y="97"/>
                    </a:lnTo>
                    <a:lnTo>
                      <a:pt x="310" y="100"/>
                    </a:lnTo>
                    <a:lnTo>
                      <a:pt x="313" y="101"/>
                    </a:lnTo>
                    <a:lnTo>
                      <a:pt x="318" y="104"/>
                    </a:lnTo>
                    <a:lnTo>
                      <a:pt x="321" y="109"/>
                    </a:lnTo>
                    <a:lnTo>
                      <a:pt x="326" y="111"/>
                    </a:lnTo>
                    <a:lnTo>
                      <a:pt x="332" y="113"/>
                    </a:lnTo>
                    <a:lnTo>
                      <a:pt x="341" y="111"/>
                    </a:lnTo>
                    <a:lnTo>
                      <a:pt x="348" y="111"/>
                    </a:lnTo>
                    <a:lnTo>
                      <a:pt x="355" y="110"/>
                    </a:lnTo>
                    <a:lnTo>
                      <a:pt x="365" y="109"/>
                    </a:lnTo>
                    <a:lnTo>
                      <a:pt x="372" y="109"/>
                    </a:lnTo>
                    <a:lnTo>
                      <a:pt x="382" y="109"/>
                    </a:lnTo>
                    <a:lnTo>
                      <a:pt x="391" y="109"/>
                    </a:lnTo>
                    <a:lnTo>
                      <a:pt x="392" y="109"/>
                    </a:lnTo>
                    <a:lnTo>
                      <a:pt x="392" y="110"/>
                    </a:lnTo>
                    <a:lnTo>
                      <a:pt x="391" y="115"/>
                    </a:lnTo>
                    <a:lnTo>
                      <a:pt x="391" y="122"/>
                    </a:lnTo>
                    <a:lnTo>
                      <a:pt x="392" y="125"/>
                    </a:lnTo>
                    <a:lnTo>
                      <a:pt x="392" y="129"/>
                    </a:lnTo>
                    <a:lnTo>
                      <a:pt x="392" y="132"/>
                    </a:lnTo>
                    <a:lnTo>
                      <a:pt x="392" y="133"/>
                    </a:lnTo>
                    <a:lnTo>
                      <a:pt x="391" y="137"/>
                    </a:lnTo>
                    <a:lnTo>
                      <a:pt x="385" y="142"/>
                    </a:lnTo>
                    <a:lnTo>
                      <a:pt x="382" y="143"/>
                    </a:lnTo>
                    <a:lnTo>
                      <a:pt x="382" y="147"/>
                    </a:lnTo>
                    <a:lnTo>
                      <a:pt x="382" y="148"/>
                    </a:lnTo>
                    <a:lnTo>
                      <a:pt x="382" y="152"/>
                    </a:lnTo>
                    <a:lnTo>
                      <a:pt x="382" y="153"/>
                    </a:lnTo>
                    <a:lnTo>
                      <a:pt x="382" y="157"/>
                    </a:lnTo>
                    <a:lnTo>
                      <a:pt x="382" y="164"/>
                    </a:lnTo>
                    <a:lnTo>
                      <a:pt x="381" y="165"/>
                    </a:lnTo>
                    <a:lnTo>
                      <a:pt x="380" y="167"/>
                    </a:lnTo>
                    <a:lnTo>
                      <a:pt x="378" y="167"/>
                    </a:lnTo>
                    <a:lnTo>
                      <a:pt x="377" y="173"/>
                    </a:lnTo>
                    <a:lnTo>
                      <a:pt x="374" y="176"/>
                    </a:lnTo>
                    <a:lnTo>
                      <a:pt x="372" y="183"/>
                    </a:lnTo>
                    <a:lnTo>
                      <a:pt x="372" y="184"/>
                    </a:lnTo>
                    <a:lnTo>
                      <a:pt x="372" y="187"/>
                    </a:lnTo>
                    <a:lnTo>
                      <a:pt x="371" y="193"/>
                    </a:lnTo>
                    <a:lnTo>
                      <a:pt x="368" y="194"/>
                    </a:lnTo>
                    <a:lnTo>
                      <a:pt x="365" y="196"/>
                    </a:lnTo>
                    <a:lnTo>
                      <a:pt x="359" y="198"/>
                    </a:lnTo>
                    <a:lnTo>
                      <a:pt x="358" y="198"/>
                    </a:lnTo>
                    <a:lnTo>
                      <a:pt x="357" y="198"/>
                    </a:lnTo>
                    <a:lnTo>
                      <a:pt x="355" y="199"/>
                    </a:lnTo>
                    <a:lnTo>
                      <a:pt x="353" y="199"/>
                    </a:lnTo>
                    <a:lnTo>
                      <a:pt x="350" y="201"/>
                    </a:lnTo>
                    <a:lnTo>
                      <a:pt x="349" y="201"/>
                    </a:lnTo>
                    <a:lnTo>
                      <a:pt x="346" y="202"/>
                    </a:lnTo>
                    <a:lnTo>
                      <a:pt x="344" y="203"/>
                    </a:lnTo>
                    <a:lnTo>
                      <a:pt x="339" y="203"/>
                    </a:lnTo>
                    <a:lnTo>
                      <a:pt x="336" y="203"/>
                    </a:lnTo>
                    <a:lnTo>
                      <a:pt x="331" y="202"/>
                    </a:lnTo>
                    <a:lnTo>
                      <a:pt x="330" y="201"/>
                    </a:lnTo>
                    <a:lnTo>
                      <a:pt x="326" y="197"/>
                    </a:lnTo>
                    <a:lnTo>
                      <a:pt x="322" y="197"/>
                    </a:lnTo>
                    <a:lnTo>
                      <a:pt x="321" y="197"/>
                    </a:lnTo>
                    <a:lnTo>
                      <a:pt x="319" y="197"/>
                    </a:lnTo>
                    <a:lnTo>
                      <a:pt x="317" y="198"/>
                    </a:lnTo>
                    <a:lnTo>
                      <a:pt x="314" y="198"/>
                    </a:lnTo>
                    <a:lnTo>
                      <a:pt x="312" y="198"/>
                    </a:lnTo>
                    <a:lnTo>
                      <a:pt x="310" y="198"/>
                    </a:lnTo>
                    <a:lnTo>
                      <a:pt x="307" y="199"/>
                    </a:lnTo>
                    <a:lnTo>
                      <a:pt x="305" y="201"/>
                    </a:lnTo>
                    <a:lnTo>
                      <a:pt x="302" y="203"/>
                    </a:lnTo>
                    <a:lnTo>
                      <a:pt x="302" y="204"/>
                    </a:lnTo>
                    <a:lnTo>
                      <a:pt x="300" y="206"/>
                    </a:lnTo>
                    <a:lnTo>
                      <a:pt x="296" y="207"/>
                    </a:lnTo>
                    <a:lnTo>
                      <a:pt x="293" y="206"/>
                    </a:lnTo>
                    <a:lnTo>
                      <a:pt x="287" y="206"/>
                    </a:lnTo>
                    <a:lnTo>
                      <a:pt x="279" y="206"/>
                    </a:lnTo>
                    <a:lnTo>
                      <a:pt x="277" y="206"/>
                    </a:lnTo>
                    <a:lnTo>
                      <a:pt x="276" y="206"/>
                    </a:lnTo>
                    <a:lnTo>
                      <a:pt x="275" y="206"/>
                    </a:lnTo>
                    <a:lnTo>
                      <a:pt x="273" y="206"/>
                    </a:lnTo>
                    <a:lnTo>
                      <a:pt x="268" y="206"/>
                    </a:lnTo>
                    <a:lnTo>
                      <a:pt x="267" y="208"/>
                    </a:lnTo>
                    <a:lnTo>
                      <a:pt x="268" y="210"/>
                    </a:lnTo>
                    <a:lnTo>
                      <a:pt x="270" y="212"/>
                    </a:lnTo>
                    <a:lnTo>
                      <a:pt x="270" y="215"/>
                    </a:lnTo>
                    <a:lnTo>
                      <a:pt x="270" y="216"/>
                    </a:lnTo>
                    <a:lnTo>
                      <a:pt x="266" y="218"/>
                    </a:lnTo>
                    <a:lnTo>
                      <a:pt x="267" y="218"/>
                    </a:lnTo>
                    <a:lnTo>
                      <a:pt x="270" y="220"/>
                    </a:lnTo>
                    <a:lnTo>
                      <a:pt x="270" y="221"/>
                    </a:lnTo>
                    <a:lnTo>
                      <a:pt x="270" y="222"/>
                    </a:lnTo>
                    <a:lnTo>
                      <a:pt x="266" y="224"/>
                    </a:lnTo>
                    <a:lnTo>
                      <a:pt x="264" y="224"/>
                    </a:lnTo>
                    <a:lnTo>
                      <a:pt x="268" y="225"/>
                    </a:lnTo>
                    <a:lnTo>
                      <a:pt x="270" y="226"/>
                    </a:lnTo>
                    <a:lnTo>
                      <a:pt x="267" y="229"/>
                    </a:lnTo>
                    <a:lnTo>
                      <a:pt x="268" y="229"/>
                    </a:lnTo>
                    <a:lnTo>
                      <a:pt x="270" y="230"/>
                    </a:lnTo>
                    <a:lnTo>
                      <a:pt x="271" y="231"/>
                    </a:lnTo>
                    <a:lnTo>
                      <a:pt x="270" y="231"/>
                    </a:lnTo>
                    <a:lnTo>
                      <a:pt x="270" y="232"/>
                    </a:lnTo>
                    <a:lnTo>
                      <a:pt x="270" y="234"/>
                    </a:lnTo>
                    <a:lnTo>
                      <a:pt x="270" y="235"/>
                    </a:lnTo>
                    <a:lnTo>
                      <a:pt x="271" y="236"/>
                    </a:lnTo>
                    <a:lnTo>
                      <a:pt x="270" y="239"/>
                    </a:lnTo>
                    <a:lnTo>
                      <a:pt x="266" y="241"/>
                    </a:lnTo>
                    <a:lnTo>
                      <a:pt x="264" y="243"/>
                    </a:lnTo>
                    <a:lnTo>
                      <a:pt x="267" y="244"/>
                    </a:lnTo>
                    <a:lnTo>
                      <a:pt x="270" y="244"/>
                    </a:lnTo>
                    <a:lnTo>
                      <a:pt x="268" y="247"/>
                    </a:lnTo>
                    <a:lnTo>
                      <a:pt x="267" y="248"/>
                    </a:lnTo>
                    <a:lnTo>
                      <a:pt x="267" y="249"/>
                    </a:lnTo>
                    <a:lnTo>
                      <a:pt x="266" y="252"/>
                    </a:lnTo>
                    <a:lnTo>
                      <a:pt x="264" y="253"/>
                    </a:lnTo>
                    <a:lnTo>
                      <a:pt x="264" y="254"/>
                    </a:lnTo>
                    <a:lnTo>
                      <a:pt x="263" y="254"/>
                    </a:lnTo>
                    <a:lnTo>
                      <a:pt x="262" y="254"/>
                    </a:lnTo>
                    <a:lnTo>
                      <a:pt x="261" y="255"/>
                    </a:lnTo>
                    <a:lnTo>
                      <a:pt x="261" y="257"/>
                    </a:lnTo>
                    <a:lnTo>
                      <a:pt x="261" y="259"/>
                    </a:lnTo>
                    <a:lnTo>
                      <a:pt x="262" y="259"/>
                    </a:lnTo>
                    <a:lnTo>
                      <a:pt x="264" y="259"/>
                    </a:lnTo>
                    <a:lnTo>
                      <a:pt x="266" y="262"/>
                    </a:lnTo>
                    <a:lnTo>
                      <a:pt x="264" y="269"/>
                    </a:lnTo>
                    <a:lnTo>
                      <a:pt x="264" y="271"/>
                    </a:lnTo>
                    <a:lnTo>
                      <a:pt x="261" y="271"/>
                    </a:lnTo>
                    <a:lnTo>
                      <a:pt x="261" y="272"/>
                    </a:lnTo>
                    <a:lnTo>
                      <a:pt x="261" y="273"/>
                    </a:lnTo>
                    <a:lnTo>
                      <a:pt x="261" y="275"/>
                    </a:lnTo>
                    <a:lnTo>
                      <a:pt x="262" y="276"/>
                    </a:lnTo>
                    <a:lnTo>
                      <a:pt x="262" y="280"/>
                    </a:lnTo>
                    <a:lnTo>
                      <a:pt x="261" y="283"/>
                    </a:lnTo>
                    <a:lnTo>
                      <a:pt x="261" y="285"/>
                    </a:lnTo>
                    <a:lnTo>
                      <a:pt x="261" y="286"/>
                    </a:lnTo>
                    <a:lnTo>
                      <a:pt x="263" y="290"/>
                    </a:lnTo>
                    <a:lnTo>
                      <a:pt x="262" y="291"/>
                    </a:lnTo>
                    <a:lnTo>
                      <a:pt x="261" y="291"/>
                    </a:lnTo>
                    <a:lnTo>
                      <a:pt x="259" y="292"/>
                    </a:lnTo>
                    <a:lnTo>
                      <a:pt x="257" y="292"/>
                    </a:lnTo>
                    <a:lnTo>
                      <a:pt x="254" y="295"/>
                    </a:lnTo>
                    <a:lnTo>
                      <a:pt x="254" y="296"/>
                    </a:lnTo>
                    <a:lnTo>
                      <a:pt x="254" y="298"/>
                    </a:lnTo>
                    <a:lnTo>
                      <a:pt x="252" y="300"/>
                    </a:lnTo>
                    <a:lnTo>
                      <a:pt x="250" y="301"/>
                    </a:lnTo>
                    <a:lnTo>
                      <a:pt x="252" y="303"/>
                    </a:lnTo>
                    <a:lnTo>
                      <a:pt x="249" y="303"/>
                    </a:lnTo>
                    <a:lnTo>
                      <a:pt x="245" y="303"/>
                    </a:lnTo>
                    <a:lnTo>
                      <a:pt x="243" y="303"/>
                    </a:lnTo>
                    <a:lnTo>
                      <a:pt x="239" y="303"/>
                    </a:lnTo>
                    <a:lnTo>
                      <a:pt x="235" y="303"/>
                    </a:lnTo>
                    <a:lnTo>
                      <a:pt x="233" y="303"/>
                    </a:lnTo>
                    <a:lnTo>
                      <a:pt x="229" y="303"/>
                    </a:lnTo>
                    <a:lnTo>
                      <a:pt x="225" y="303"/>
                    </a:lnTo>
                    <a:lnTo>
                      <a:pt x="222" y="303"/>
                    </a:lnTo>
                    <a:lnTo>
                      <a:pt x="218" y="303"/>
                    </a:lnTo>
                    <a:lnTo>
                      <a:pt x="215" y="303"/>
                    </a:lnTo>
                    <a:lnTo>
                      <a:pt x="211" y="303"/>
                    </a:lnTo>
                    <a:lnTo>
                      <a:pt x="208" y="303"/>
                    </a:lnTo>
                    <a:lnTo>
                      <a:pt x="204" y="301"/>
                    </a:lnTo>
                    <a:lnTo>
                      <a:pt x="201" y="301"/>
                    </a:lnTo>
                    <a:lnTo>
                      <a:pt x="198" y="303"/>
                    </a:lnTo>
                    <a:lnTo>
                      <a:pt x="194" y="301"/>
                    </a:lnTo>
                    <a:lnTo>
                      <a:pt x="190" y="301"/>
                    </a:lnTo>
                    <a:lnTo>
                      <a:pt x="188" y="301"/>
                    </a:lnTo>
                    <a:lnTo>
                      <a:pt x="183" y="301"/>
                    </a:lnTo>
                    <a:lnTo>
                      <a:pt x="180" y="301"/>
                    </a:lnTo>
                    <a:lnTo>
                      <a:pt x="178" y="301"/>
                    </a:lnTo>
                    <a:lnTo>
                      <a:pt x="172" y="301"/>
                    </a:lnTo>
                    <a:lnTo>
                      <a:pt x="170" y="301"/>
                    </a:lnTo>
                    <a:lnTo>
                      <a:pt x="166" y="301"/>
                    </a:lnTo>
                    <a:lnTo>
                      <a:pt x="162" y="301"/>
                    </a:lnTo>
                    <a:lnTo>
                      <a:pt x="160" y="301"/>
                    </a:lnTo>
                    <a:lnTo>
                      <a:pt x="156" y="301"/>
                    </a:lnTo>
                    <a:lnTo>
                      <a:pt x="152" y="301"/>
                    </a:lnTo>
                    <a:lnTo>
                      <a:pt x="148" y="301"/>
                    </a:lnTo>
                    <a:lnTo>
                      <a:pt x="146" y="301"/>
                    </a:lnTo>
                    <a:lnTo>
                      <a:pt x="142" y="301"/>
                    </a:lnTo>
                    <a:lnTo>
                      <a:pt x="138" y="301"/>
                    </a:lnTo>
                    <a:lnTo>
                      <a:pt x="135" y="301"/>
                    </a:lnTo>
                    <a:lnTo>
                      <a:pt x="132" y="301"/>
                    </a:lnTo>
                    <a:lnTo>
                      <a:pt x="128" y="301"/>
                    </a:lnTo>
                    <a:lnTo>
                      <a:pt x="125" y="301"/>
                    </a:lnTo>
                    <a:lnTo>
                      <a:pt x="121" y="301"/>
                    </a:lnTo>
                    <a:lnTo>
                      <a:pt x="117" y="301"/>
                    </a:lnTo>
                    <a:lnTo>
                      <a:pt x="114" y="301"/>
                    </a:lnTo>
                    <a:lnTo>
                      <a:pt x="111" y="301"/>
                    </a:lnTo>
                    <a:lnTo>
                      <a:pt x="107" y="301"/>
                    </a:lnTo>
                    <a:lnTo>
                      <a:pt x="103" y="301"/>
                    </a:lnTo>
                    <a:lnTo>
                      <a:pt x="101" y="301"/>
                    </a:lnTo>
                    <a:lnTo>
                      <a:pt x="97" y="300"/>
                    </a:lnTo>
                    <a:lnTo>
                      <a:pt x="93" y="301"/>
                    </a:lnTo>
                    <a:lnTo>
                      <a:pt x="91" y="301"/>
                    </a:lnTo>
                    <a:lnTo>
                      <a:pt x="86" y="300"/>
                    </a:lnTo>
                    <a:lnTo>
                      <a:pt x="83" y="300"/>
                    </a:lnTo>
                    <a:lnTo>
                      <a:pt x="79" y="300"/>
                    </a:lnTo>
                    <a:lnTo>
                      <a:pt x="75" y="300"/>
                    </a:lnTo>
                    <a:lnTo>
                      <a:pt x="74" y="300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3" name="ZS: BS"/>
              <p:cNvSpPr>
                <a:spLocks/>
              </p:cNvSpPr>
              <p:nvPr/>
            </p:nvSpPr>
            <p:spPr bwMode="auto">
              <a:xfrm>
                <a:off x="1302650" y="1771575"/>
                <a:ext cx="1034746" cy="645958"/>
              </a:xfrm>
              <a:custGeom>
                <a:avLst/>
                <a:gdLst>
                  <a:gd name="T0" fmla="*/ 1134869 w 343"/>
                  <a:gd name="T1" fmla="*/ 468630 h 220"/>
                  <a:gd name="T2" fmla="*/ 1035520 w 343"/>
                  <a:gd name="T3" fmla="*/ 518160 h 220"/>
                  <a:gd name="T4" fmla="*/ 955277 w 343"/>
                  <a:gd name="T5" fmla="*/ 541020 h 220"/>
                  <a:gd name="T6" fmla="*/ 939993 w 343"/>
                  <a:gd name="T7" fmla="*/ 624840 h 220"/>
                  <a:gd name="T8" fmla="*/ 982025 w 343"/>
                  <a:gd name="T9" fmla="*/ 670560 h 220"/>
                  <a:gd name="T10" fmla="*/ 978204 w 343"/>
                  <a:gd name="T11" fmla="*/ 765810 h 220"/>
                  <a:gd name="T12" fmla="*/ 905603 w 343"/>
                  <a:gd name="T13" fmla="*/ 803910 h 220"/>
                  <a:gd name="T14" fmla="*/ 821538 w 343"/>
                  <a:gd name="T15" fmla="*/ 826770 h 220"/>
                  <a:gd name="T16" fmla="*/ 718368 w 343"/>
                  <a:gd name="T17" fmla="*/ 819150 h 220"/>
                  <a:gd name="T18" fmla="*/ 645767 w 343"/>
                  <a:gd name="T19" fmla="*/ 788670 h 220"/>
                  <a:gd name="T20" fmla="*/ 554061 w 343"/>
                  <a:gd name="T21" fmla="*/ 735330 h 220"/>
                  <a:gd name="T22" fmla="*/ 447070 w 343"/>
                  <a:gd name="T23" fmla="*/ 720090 h 220"/>
                  <a:gd name="T24" fmla="*/ 382111 w 343"/>
                  <a:gd name="T25" fmla="*/ 784860 h 220"/>
                  <a:gd name="T26" fmla="*/ 294225 w 343"/>
                  <a:gd name="T27" fmla="*/ 777240 h 220"/>
                  <a:gd name="T28" fmla="*/ 198698 w 343"/>
                  <a:gd name="T29" fmla="*/ 750570 h 220"/>
                  <a:gd name="T30" fmla="*/ 99349 w 343"/>
                  <a:gd name="T31" fmla="*/ 739140 h 220"/>
                  <a:gd name="T32" fmla="*/ 0 w 343"/>
                  <a:gd name="T33" fmla="*/ 769620 h 220"/>
                  <a:gd name="T34" fmla="*/ 11463 w 343"/>
                  <a:gd name="T35" fmla="*/ 739140 h 220"/>
                  <a:gd name="T36" fmla="*/ 11463 w 343"/>
                  <a:gd name="T37" fmla="*/ 712470 h 220"/>
                  <a:gd name="T38" fmla="*/ 0 w 343"/>
                  <a:gd name="T39" fmla="*/ 681990 h 220"/>
                  <a:gd name="T40" fmla="*/ 0 w 343"/>
                  <a:gd name="T41" fmla="*/ 651510 h 220"/>
                  <a:gd name="T42" fmla="*/ 26748 w 343"/>
                  <a:gd name="T43" fmla="*/ 632460 h 220"/>
                  <a:gd name="T44" fmla="*/ 61138 w 343"/>
                  <a:gd name="T45" fmla="*/ 624840 h 220"/>
                  <a:gd name="T46" fmla="*/ 99349 w 343"/>
                  <a:gd name="T47" fmla="*/ 624840 h 220"/>
                  <a:gd name="T48" fmla="*/ 137560 w 343"/>
                  <a:gd name="T49" fmla="*/ 617220 h 220"/>
                  <a:gd name="T50" fmla="*/ 168129 w 343"/>
                  <a:gd name="T51" fmla="*/ 609600 h 220"/>
                  <a:gd name="T52" fmla="*/ 198698 w 343"/>
                  <a:gd name="T53" fmla="*/ 594360 h 220"/>
                  <a:gd name="T54" fmla="*/ 221624 w 343"/>
                  <a:gd name="T55" fmla="*/ 575310 h 220"/>
                  <a:gd name="T56" fmla="*/ 236909 w 343"/>
                  <a:gd name="T57" fmla="*/ 544830 h 220"/>
                  <a:gd name="T58" fmla="*/ 236909 w 343"/>
                  <a:gd name="T59" fmla="*/ 506730 h 220"/>
                  <a:gd name="T60" fmla="*/ 233088 w 343"/>
                  <a:gd name="T61" fmla="*/ 468630 h 220"/>
                  <a:gd name="T62" fmla="*/ 221624 w 343"/>
                  <a:gd name="T63" fmla="*/ 438150 h 220"/>
                  <a:gd name="T64" fmla="*/ 210161 w 343"/>
                  <a:gd name="T65" fmla="*/ 407670 h 220"/>
                  <a:gd name="T66" fmla="*/ 202519 w 343"/>
                  <a:gd name="T67" fmla="*/ 369570 h 220"/>
                  <a:gd name="T68" fmla="*/ 191055 w 343"/>
                  <a:gd name="T69" fmla="*/ 342900 h 220"/>
                  <a:gd name="T70" fmla="*/ 179592 w 343"/>
                  <a:gd name="T71" fmla="*/ 312420 h 220"/>
                  <a:gd name="T72" fmla="*/ 156665 w 343"/>
                  <a:gd name="T73" fmla="*/ 289560 h 220"/>
                  <a:gd name="T74" fmla="*/ 137560 w 343"/>
                  <a:gd name="T75" fmla="*/ 266700 h 220"/>
                  <a:gd name="T76" fmla="*/ 118454 w 343"/>
                  <a:gd name="T77" fmla="*/ 243840 h 220"/>
                  <a:gd name="T78" fmla="*/ 118454 w 343"/>
                  <a:gd name="T79" fmla="*/ 205740 h 220"/>
                  <a:gd name="T80" fmla="*/ 133739 w 343"/>
                  <a:gd name="T81" fmla="*/ 171450 h 220"/>
                  <a:gd name="T82" fmla="*/ 149023 w 343"/>
                  <a:gd name="T83" fmla="*/ 140970 h 220"/>
                  <a:gd name="T84" fmla="*/ 171950 w 343"/>
                  <a:gd name="T85" fmla="*/ 118110 h 220"/>
                  <a:gd name="T86" fmla="*/ 225445 w 343"/>
                  <a:gd name="T87" fmla="*/ 68580 h 220"/>
                  <a:gd name="T88" fmla="*/ 324794 w 343"/>
                  <a:gd name="T89" fmla="*/ 34290 h 220"/>
                  <a:gd name="T90" fmla="*/ 435606 w 343"/>
                  <a:gd name="T91" fmla="*/ 15240 h 220"/>
                  <a:gd name="T92" fmla="*/ 519671 w 343"/>
                  <a:gd name="T93" fmla="*/ 19050 h 220"/>
                  <a:gd name="T94" fmla="*/ 603735 w 343"/>
                  <a:gd name="T95" fmla="*/ 60960 h 220"/>
                  <a:gd name="T96" fmla="*/ 771864 w 343"/>
                  <a:gd name="T97" fmla="*/ 41910 h 220"/>
                  <a:gd name="T98" fmla="*/ 882676 w 343"/>
                  <a:gd name="T99" fmla="*/ 0 h 220"/>
                  <a:gd name="T100" fmla="*/ 1004951 w 343"/>
                  <a:gd name="T101" fmla="*/ 53340 h 220"/>
                  <a:gd name="T102" fmla="*/ 1165438 w 343"/>
                  <a:gd name="T103" fmla="*/ 53340 h 220"/>
                  <a:gd name="T104" fmla="*/ 1302998 w 343"/>
                  <a:gd name="T105" fmla="*/ 80010 h 220"/>
                  <a:gd name="T106" fmla="*/ 1276250 w 343"/>
                  <a:gd name="T107" fmla="*/ 156210 h 220"/>
                  <a:gd name="T108" fmla="*/ 1188365 w 343"/>
                  <a:gd name="T109" fmla="*/ 190500 h 220"/>
                  <a:gd name="T110" fmla="*/ 1184543 w 343"/>
                  <a:gd name="T111" fmla="*/ 243840 h 220"/>
                  <a:gd name="T112" fmla="*/ 1234218 w 343"/>
                  <a:gd name="T113" fmla="*/ 316230 h 2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43" h="220">
                    <a:moveTo>
                      <a:pt x="316" y="105"/>
                    </a:moveTo>
                    <a:lnTo>
                      <a:pt x="312" y="110"/>
                    </a:lnTo>
                    <a:lnTo>
                      <a:pt x="306" y="115"/>
                    </a:lnTo>
                    <a:lnTo>
                      <a:pt x="300" y="120"/>
                    </a:lnTo>
                    <a:lnTo>
                      <a:pt x="297" y="123"/>
                    </a:lnTo>
                    <a:lnTo>
                      <a:pt x="288" y="130"/>
                    </a:lnTo>
                    <a:lnTo>
                      <a:pt x="283" y="136"/>
                    </a:lnTo>
                    <a:lnTo>
                      <a:pt x="279" y="138"/>
                    </a:lnTo>
                    <a:lnTo>
                      <a:pt x="275" y="137"/>
                    </a:lnTo>
                    <a:lnTo>
                      <a:pt x="271" y="136"/>
                    </a:lnTo>
                    <a:lnTo>
                      <a:pt x="268" y="136"/>
                    </a:lnTo>
                    <a:lnTo>
                      <a:pt x="264" y="138"/>
                    </a:lnTo>
                    <a:lnTo>
                      <a:pt x="259" y="141"/>
                    </a:lnTo>
                    <a:lnTo>
                      <a:pt x="255" y="142"/>
                    </a:lnTo>
                    <a:lnTo>
                      <a:pt x="250" y="142"/>
                    </a:lnTo>
                    <a:lnTo>
                      <a:pt x="246" y="143"/>
                    </a:lnTo>
                    <a:lnTo>
                      <a:pt x="245" y="146"/>
                    </a:lnTo>
                    <a:lnTo>
                      <a:pt x="246" y="152"/>
                    </a:lnTo>
                    <a:lnTo>
                      <a:pt x="246" y="157"/>
                    </a:lnTo>
                    <a:lnTo>
                      <a:pt x="246" y="164"/>
                    </a:lnTo>
                    <a:lnTo>
                      <a:pt x="245" y="167"/>
                    </a:lnTo>
                    <a:lnTo>
                      <a:pt x="246" y="170"/>
                    </a:lnTo>
                    <a:lnTo>
                      <a:pt x="250" y="172"/>
                    </a:lnTo>
                    <a:lnTo>
                      <a:pt x="254" y="174"/>
                    </a:lnTo>
                    <a:lnTo>
                      <a:pt x="257" y="176"/>
                    </a:lnTo>
                    <a:lnTo>
                      <a:pt x="259" y="180"/>
                    </a:lnTo>
                    <a:lnTo>
                      <a:pt x="257" y="185"/>
                    </a:lnTo>
                    <a:lnTo>
                      <a:pt x="256" y="192"/>
                    </a:lnTo>
                    <a:lnTo>
                      <a:pt x="257" y="195"/>
                    </a:lnTo>
                    <a:lnTo>
                      <a:pt x="256" y="201"/>
                    </a:lnTo>
                    <a:lnTo>
                      <a:pt x="254" y="204"/>
                    </a:lnTo>
                    <a:lnTo>
                      <a:pt x="251" y="209"/>
                    </a:lnTo>
                    <a:lnTo>
                      <a:pt x="247" y="211"/>
                    </a:lnTo>
                    <a:lnTo>
                      <a:pt x="241" y="211"/>
                    </a:lnTo>
                    <a:lnTo>
                      <a:pt x="237" y="211"/>
                    </a:lnTo>
                    <a:lnTo>
                      <a:pt x="234" y="211"/>
                    </a:lnTo>
                    <a:lnTo>
                      <a:pt x="231" y="212"/>
                    </a:lnTo>
                    <a:lnTo>
                      <a:pt x="231" y="215"/>
                    </a:lnTo>
                    <a:lnTo>
                      <a:pt x="222" y="216"/>
                    </a:lnTo>
                    <a:lnTo>
                      <a:pt x="215" y="217"/>
                    </a:lnTo>
                    <a:lnTo>
                      <a:pt x="211" y="220"/>
                    </a:lnTo>
                    <a:lnTo>
                      <a:pt x="206" y="220"/>
                    </a:lnTo>
                    <a:lnTo>
                      <a:pt x="200" y="218"/>
                    </a:lnTo>
                    <a:lnTo>
                      <a:pt x="196" y="217"/>
                    </a:lnTo>
                    <a:lnTo>
                      <a:pt x="188" y="215"/>
                    </a:lnTo>
                    <a:lnTo>
                      <a:pt x="182" y="212"/>
                    </a:lnTo>
                    <a:lnTo>
                      <a:pt x="179" y="209"/>
                    </a:lnTo>
                    <a:lnTo>
                      <a:pt x="178" y="207"/>
                    </a:lnTo>
                    <a:lnTo>
                      <a:pt x="174" y="207"/>
                    </a:lnTo>
                    <a:lnTo>
                      <a:pt x="169" y="207"/>
                    </a:lnTo>
                    <a:lnTo>
                      <a:pt x="164" y="204"/>
                    </a:lnTo>
                    <a:lnTo>
                      <a:pt x="160" y="201"/>
                    </a:lnTo>
                    <a:lnTo>
                      <a:pt x="155" y="198"/>
                    </a:lnTo>
                    <a:lnTo>
                      <a:pt x="150" y="194"/>
                    </a:lnTo>
                    <a:lnTo>
                      <a:pt x="145" y="193"/>
                    </a:lnTo>
                    <a:lnTo>
                      <a:pt x="142" y="189"/>
                    </a:lnTo>
                    <a:lnTo>
                      <a:pt x="135" y="189"/>
                    </a:lnTo>
                    <a:lnTo>
                      <a:pt x="128" y="188"/>
                    </a:lnTo>
                    <a:lnTo>
                      <a:pt x="123" y="188"/>
                    </a:lnTo>
                    <a:lnTo>
                      <a:pt x="117" y="189"/>
                    </a:lnTo>
                    <a:lnTo>
                      <a:pt x="110" y="189"/>
                    </a:lnTo>
                    <a:lnTo>
                      <a:pt x="108" y="194"/>
                    </a:lnTo>
                    <a:lnTo>
                      <a:pt x="104" y="199"/>
                    </a:lnTo>
                    <a:lnTo>
                      <a:pt x="101" y="201"/>
                    </a:lnTo>
                    <a:lnTo>
                      <a:pt x="100" y="206"/>
                    </a:lnTo>
                    <a:lnTo>
                      <a:pt x="98" y="209"/>
                    </a:lnTo>
                    <a:lnTo>
                      <a:pt x="93" y="208"/>
                    </a:lnTo>
                    <a:lnTo>
                      <a:pt x="87" y="204"/>
                    </a:lnTo>
                    <a:lnTo>
                      <a:pt x="84" y="204"/>
                    </a:lnTo>
                    <a:lnTo>
                      <a:pt x="77" y="204"/>
                    </a:lnTo>
                    <a:lnTo>
                      <a:pt x="73" y="203"/>
                    </a:lnTo>
                    <a:lnTo>
                      <a:pt x="67" y="199"/>
                    </a:lnTo>
                    <a:lnTo>
                      <a:pt x="62" y="197"/>
                    </a:lnTo>
                    <a:lnTo>
                      <a:pt x="57" y="197"/>
                    </a:lnTo>
                    <a:lnTo>
                      <a:pt x="52" y="197"/>
                    </a:lnTo>
                    <a:lnTo>
                      <a:pt x="48" y="194"/>
                    </a:lnTo>
                    <a:lnTo>
                      <a:pt x="45" y="197"/>
                    </a:lnTo>
                    <a:lnTo>
                      <a:pt x="39" y="199"/>
                    </a:lnTo>
                    <a:lnTo>
                      <a:pt x="32" y="195"/>
                    </a:lnTo>
                    <a:lnTo>
                      <a:pt x="26" y="194"/>
                    </a:lnTo>
                    <a:lnTo>
                      <a:pt x="21" y="192"/>
                    </a:lnTo>
                    <a:lnTo>
                      <a:pt x="16" y="190"/>
                    </a:lnTo>
                    <a:lnTo>
                      <a:pt x="9" y="194"/>
                    </a:lnTo>
                    <a:lnTo>
                      <a:pt x="0" y="204"/>
                    </a:lnTo>
                    <a:lnTo>
                      <a:pt x="0" y="202"/>
                    </a:lnTo>
                    <a:lnTo>
                      <a:pt x="0" y="199"/>
                    </a:lnTo>
                    <a:lnTo>
                      <a:pt x="0" y="198"/>
                    </a:lnTo>
                    <a:lnTo>
                      <a:pt x="0" y="195"/>
                    </a:lnTo>
                    <a:lnTo>
                      <a:pt x="2" y="194"/>
                    </a:lnTo>
                    <a:lnTo>
                      <a:pt x="3" y="194"/>
                    </a:lnTo>
                    <a:lnTo>
                      <a:pt x="4" y="193"/>
                    </a:lnTo>
                    <a:lnTo>
                      <a:pt x="6" y="190"/>
                    </a:lnTo>
                    <a:lnTo>
                      <a:pt x="6" y="189"/>
                    </a:lnTo>
                    <a:lnTo>
                      <a:pt x="4" y="188"/>
                    </a:lnTo>
                    <a:lnTo>
                      <a:pt x="3" y="187"/>
                    </a:lnTo>
                    <a:lnTo>
                      <a:pt x="2" y="184"/>
                    </a:lnTo>
                    <a:lnTo>
                      <a:pt x="0" y="184"/>
                    </a:lnTo>
                    <a:lnTo>
                      <a:pt x="0" y="181"/>
                    </a:lnTo>
                    <a:lnTo>
                      <a:pt x="0" y="180"/>
                    </a:lnTo>
                    <a:lnTo>
                      <a:pt x="0" y="179"/>
                    </a:lnTo>
                    <a:lnTo>
                      <a:pt x="0" y="176"/>
                    </a:lnTo>
                    <a:lnTo>
                      <a:pt x="0" y="174"/>
                    </a:lnTo>
                    <a:lnTo>
                      <a:pt x="0" y="172"/>
                    </a:lnTo>
                    <a:lnTo>
                      <a:pt x="0" y="171"/>
                    </a:lnTo>
                    <a:lnTo>
                      <a:pt x="2" y="169"/>
                    </a:lnTo>
                    <a:lnTo>
                      <a:pt x="3" y="169"/>
                    </a:lnTo>
                    <a:lnTo>
                      <a:pt x="6" y="167"/>
                    </a:lnTo>
                    <a:lnTo>
                      <a:pt x="6" y="166"/>
                    </a:lnTo>
                    <a:lnTo>
                      <a:pt x="7" y="166"/>
                    </a:lnTo>
                    <a:lnTo>
                      <a:pt x="9" y="165"/>
                    </a:lnTo>
                    <a:lnTo>
                      <a:pt x="11" y="164"/>
                    </a:lnTo>
                    <a:lnTo>
                      <a:pt x="12" y="164"/>
                    </a:lnTo>
                    <a:lnTo>
                      <a:pt x="15" y="164"/>
                    </a:lnTo>
                    <a:lnTo>
                      <a:pt x="16" y="164"/>
                    </a:lnTo>
                    <a:lnTo>
                      <a:pt x="18" y="164"/>
                    </a:lnTo>
                    <a:lnTo>
                      <a:pt x="21" y="164"/>
                    </a:lnTo>
                    <a:lnTo>
                      <a:pt x="22" y="164"/>
                    </a:lnTo>
                    <a:lnTo>
                      <a:pt x="25" y="164"/>
                    </a:lnTo>
                    <a:lnTo>
                      <a:pt x="26" y="164"/>
                    </a:lnTo>
                    <a:lnTo>
                      <a:pt x="29" y="164"/>
                    </a:lnTo>
                    <a:lnTo>
                      <a:pt x="31" y="164"/>
                    </a:lnTo>
                    <a:lnTo>
                      <a:pt x="32" y="164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2"/>
                    </a:lnTo>
                    <a:lnTo>
                      <a:pt x="39" y="161"/>
                    </a:lnTo>
                    <a:lnTo>
                      <a:pt x="41" y="161"/>
                    </a:lnTo>
                    <a:lnTo>
                      <a:pt x="43" y="160"/>
                    </a:lnTo>
                    <a:lnTo>
                      <a:pt x="44" y="160"/>
                    </a:lnTo>
                    <a:lnTo>
                      <a:pt x="47" y="158"/>
                    </a:lnTo>
                    <a:lnTo>
                      <a:pt x="48" y="158"/>
                    </a:lnTo>
                    <a:lnTo>
                      <a:pt x="49" y="158"/>
                    </a:lnTo>
                    <a:lnTo>
                      <a:pt x="52" y="157"/>
                    </a:lnTo>
                    <a:lnTo>
                      <a:pt x="52" y="156"/>
                    </a:lnTo>
                    <a:lnTo>
                      <a:pt x="54" y="155"/>
                    </a:lnTo>
                    <a:lnTo>
                      <a:pt x="55" y="155"/>
                    </a:lnTo>
                    <a:lnTo>
                      <a:pt x="57" y="153"/>
                    </a:lnTo>
                    <a:lnTo>
                      <a:pt x="57" y="152"/>
                    </a:lnTo>
                    <a:lnTo>
                      <a:pt x="58" y="151"/>
                    </a:lnTo>
                    <a:lnTo>
                      <a:pt x="59" y="150"/>
                    </a:lnTo>
                    <a:lnTo>
                      <a:pt x="61" y="148"/>
                    </a:lnTo>
                    <a:lnTo>
                      <a:pt x="62" y="147"/>
                    </a:lnTo>
                    <a:lnTo>
                      <a:pt x="62" y="144"/>
                    </a:lnTo>
                    <a:lnTo>
                      <a:pt x="62" y="143"/>
                    </a:lnTo>
                    <a:lnTo>
                      <a:pt x="62" y="141"/>
                    </a:lnTo>
                    <a:lnTo>
                      <a:pt x="62" y="138"/>
                    </a:lnTo>
                    <a:lnTo>
                      <a:pt x="62" y="137"/>
                    </a:lnTo>
                    <a:lnTo>
                      <a:pt x="62" y="134"/>
                    </a:lnTo>
                    <a:lnTo>
                      <a:pt x="62" y="133"/>
                    </a:lnTo>
                    <a:lnTo>
                      <a:pt x="62" y="130"/>
                    </a:lnTo>
                    <a:lnTo>
                      <a:pt x="62" y="128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9" y="120"/>
                    </a:lnTo>
                    <a:lnTo>
                      <a:pt x="58" y="118"/>
                    </a:lnTo>
                    <a:lnTo>
                      <a:pt x="58" y="115"/>
                    </a:lnTo>
                    <a:lnTo>
                      <a:pt x="57" y="114"/>
                    </a:lnTo>
                    <a:lnTo>
                      <a:pt x="57" y="113"/>
                    </a:lnTo>
                    <a:lnTo>
                      <a:pt x="57" y="110"/>
                    </a:lnTo>
                    <a:lnTo>
                      <a:pt x="57" y="109"/>
                    </a:lnTo>
                    <a:lnTo>
                      <a:pt x="55" y="107"/>
                    </a:lnTo>
                    <a:lnTo>
                      <a:pt x="55" y="105"/>
                    </a:lnTo>
                    <a:lnTo>
                      <a:pt x="54" y="102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7"/>
                    </a:lnTo>
                    <a:lnTo>
                      <a:pt x="52" y="97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2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49" y="87"/>
                    </a:lnTo>
                    <a:lnTo>
                      <a:pt x="48" y="85"/>
                    </a:lnTo>
                    <a:lnTo>
                      <a:pt x="48" y="83"/>
                    </a:lnTo>
                    <a:lnTo>
                      <a:pt x="47" y="82"/>
                    </a:lnTo>
                    <a:lnTo>
                      <a:pt x="47" y="81"/>
                    </a:lnTo>
                    <a:lnTo>
                      <a:pt x="47" y="79"/>
                    </a:lnTo>
                    <a:lnTo>
                      <a:pt x="45" y="78"/>
                    </a:lnTo>
                    <a:lnTo>
                      <a:pt x="44" y="77"/>
                    </a:lnTo>
                    <a:lnTo>
                      <a:pt x="41" y="76"/>
                    </a:lnTo>
                    <a:lnTo>
                      <a:pt x="40" y="74"/>
                    </a:lnTo>
                    <a:lnTo>
                      <a:pt x="39" y="72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5" y="69"/>
                    </a:lnTo>
                    <a:lnTo>
                      <a:pt x="34" y="68"/>
                    </a:lnTo>
                    <a:lnTo>
                      <a:pt x="32" y="67"/>
                    </a:lnTo>
                    <a:lnTo>
                      <a:pt x="32" y="65"/>
                    </a:lnTo>
                    <a:lnTo>
                      <a:pt x="31" y="64"/>
                    </a:lnTo>
                    <a:lnTo>
                      <a:pt x="31" y="62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1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6"/>
                    </a:lnTo>
                    <a:lnTo>
                      <a:pt x="35" y="45"/>
                    </a:lnTo>
                    <a:lnTo>
                      <a:pt x="36" y="44"/>
                    </a:lnTo>
                    <a:lnTo>
                      <a:pt x="36" y="41"/>
                    </a:lnTo>
                    <a:lnTo>
                      <a:pt x="38" y="39"/>
                    </a:lnTo>
                    <a:lnTo>
                      <a:pt x="39" y="37"/>
                    </a:lnTo>
                    <a:lnTo>
                      <a:pt x="41" y="36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31"/>
                    </a:lnTo>
                    <a:lnTo>
                      <a:pt x="47" y="27"/>
                    </a:lnTo>
                    <a:lnTo>
                      <a:pt x="53" y="25"/>
                    </a:lnTo>
                    <a:lnTo>
                      <a:pt x="59" y="21"/>
                    </a:lnTo>
                    <a:lnTo>
                      <a:pt x="59" y="18"/>
                    </a:lnTo>
                    <a:lnTo>
                      <a:pt x="59" y="14"/>
                    </a:lnTo>
                    <a:lnTo>
                      <a:pt x="63" y="12"/>
                    </a:lnTo>
                    <a:lnTo>
                      <a:pt x="71" y="12"/>
                    </a:lnTo>
                    <a:lnTo>
                      <a:pt x="77" y="11"/>
                    </a:lnTo>
                    <a:lnTo>
                      <a:pt x="85" y="9"/>
                    </a:lnTo>
                    <a:lnTo>
                      <a:pt x="93" y="8"/>
                    </a:lnTo>
                    <a:lnTo>
                      <a:pt x="105" y="11"/>
                    </a:lnTo>
                    <a:lnTo>
                      <a:pt x="109" y="11"/>
                    </a:lnTo>
                    <a:lnTo>
                      <a:pt x="113" y="8"/>
                    </a:lnTo>
                    <a:lnTo>
                      <a:pt x="114" y="4"/>
                    </a:lnTo>
                    <a:lnTo>
                      <a:pt x="116" y="0"/>
                    </a:lnTo>
                    <a:lnTo>
                      <a:pt x="119" y="0"/>
                    </a:lnTo>
                    <a:lnTo>
                      <a:pt x="128" y="2"/>
                    </a:lnTo>
                    <a:lnTo>
                      <a:pt x="133" y="0"/>
                    </a:lnTo>
                    <a:lnTo>
                      <a:pt x="136" y="5"/>
                    </a:lnTo>
                    <a:lnTo>
                      <a:pt x="141" y="5"/>
                    </a:lnTo>
                    <a:lnTo>
                      <a:pt x="144" y="9"/>
                    </a:lnTo>
                    <a:lnTo>
                      <a:pt x="149" y="11"/>
                    </a:lnTo>
                    <a:lnTo>
                      <a:pt x="153" y="14"/>
                    </a:lnTo>
                    <a:lnTo>
                      <a:pt x="158" y="16"/>
                    </a:lnTo>
                    <a:lnTo>
                      <a:pt x="167" y="16"/>
                    </a:lnTo>
                    <a:lnTo>
                      <a:pt x="173" y="16"/>
                    </a:lnTo>
                    <a:lnTo>
                      <a:pt x="185" y="13"/>
                    </a:lnTo>
                    <a:lnTo>
                      <a:pt x="199" y="13"/>
                    </a:lnTo>
                    <a:lnTo>
                      <a:pt x="202" y="11"/>
                    </a:lnTo>
                    <a:lnTo>
                      <a:pt x="208" y="5"/>
                    </a:lnTo>
                    <a:lnTo>
                      <a:pt x="211" y="2"/>
                    </a:lnTo>
                    <a:lnTo>
                      <a:pt x="215" y="2"/>
                    </a:lnTo>
                    <a:lnTo>
                      <a:pt x="223" y="0"/>
                    </a:lnTo>
                    <a:lnTo>
                      <a:pt x="231" y="0"/>
                    </a:lnTo>
                    <a:lnTo>
                      <a:pt x="237" y="0"/>
                    </a:lnTo>
                    <a:lnTo>
                      <a:pt x="246" y="0"/>
                    </a:lnTo>
                    <a:lnTo>
                      <a:pt x="254" y="7"/>
                    </a:lnTo>
                    <a:lnTo>
                      <a:pt x="257" y="9"/>
                    </a:lnTo>
                    <a:lnTo>
                      <a:pt x="263" y="14"/>
                    </a:lnTo>
                    <a:lnTo>
                      <a:pt x="266" y="16"/>
                    </a:lnTo>
                    <a:lnTo>
                      <a:pt x="273" y="17"/>
                    </a:lnTo>
                    <a:lnTo>
                      <a:pt x="282" y="17"/>
                    </a:lnTo>
                    <a:lnTo>
                      <a:pt x="296" y="16"/>
                    </a:lnTo>
                    <a:lnTo>
                      <a:pt x="305" y="14"/>
                    </a:lnTo>
                    <a:lnTo>
                      <a:pt x="316" y="13"/>
                    </a:lnTo>
                    <a:lnTo>
                      <a:pt x="324" y="13"/>
                    </a:lnTo>
                    <a:lnTo>
                      <a:pt x="334" y="13"/>
                    </a:lnTo>
                    <a:lnTo>
                      <a:pt x="343" y="12"/>
                    </a:lnTo>
                    <a:lnTo>
                      <a:pt x="341" y="21"/>
                    </a:lnTo>
                    <a:lnTo>
                      <a:pt x="339" y="25"/>
                    </a:lnTo>
                    <a:lnTo>
                      <a:pt x="339" y="27"/>
                    </a:lnTo>
                    <a:lnTo>
                      <a:pt x="341" y="32"/>
                    </a:lnTo>
                    <a:lnTo>
                      <a:pt x="338" y="36"/>
                    </a:lnTo>
                    <a:lnTo>
                      <a:pt x="334" y="41"/>
                    </a:lnTo>
                    <a:lnTo>
                      <a:pt x="329" y="42"/>
                    </a:lnTo>
                    <a:lnTo>
                      <a:pt x="324" y="44"/>
                    </a:lnTo>
                    <a:lnTo>
                      <a:pt x="320" y="45"/>
                    </a:lnTo>
                    <a:lnTo>
                      <a:pt x="318" y="46"/>
                    </a:lnTo>
                    <a:lnTo>
                      <a:pt x="311" y="50"/>
                    </a:lnTo>
                    <a:lnTo>
                      <a:pt x="307" y="51"/>
                    </a:lnTo>
                    <a:lnTo>
                      <a:pt x="305" y="55"/>
                    </a:lnTo>
                    <a:lnTo>
                      <a:pt x="303" y="59"/>
                    </a:lnTo>
                    <a:lnTo>
                      <a:pt x="306" y="62"/>
                    </a:lnTo>
                    <a:lnTo>
                      <a:pt x="310" y="64"/>
                    </a:lnTo>
                    <a:lnTo>
                      <a:pt x="314" y="67"/>
                    </a:lnTo>
                    <a:lnTo>
                      <a:pt x="318" y="72"/>
                    </a:lnTo>
                    <a:lnTo>
                      <a:pt x="319" y="74"/>
                    </a:lnTo>
                    <a:lnTo>
                      <a:pt x="320" y="78"/>
                    </a:lnTo>
                    <a:lnTo>
                      <a:pt x="323" y="83"/>
                    </a:lnTo>
                    <a:lnTo>
                      <a:pt x="323" y="87"/>
                    </a:lnTo>
                    <a:lnTo>
                      <a:pt x="321" y="92"/>
                    </a:lnTo>
                    <a:lnTo>
                      <a:pt x="320" y="97"/>
                    </a:lnTo>
                    <a:lnTo>
                      <a:pt x="316" y="105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4" name="ZS: NKP"/>
              <p:cNvSpPr>
                <a:spLocks/>
              </p:cNvSpPr>
              <p:nvPr/>
            </p:nvSpPr>
            <p:spPr bwMode="auto">
              <a:xfrm>
                <a:off x="1979321" y="1710294"/>
                <a:ext cx="1092125" cy="1265577"/>
              </a:xfrm>
              <a:custGeom>
                <a:avLst/>
                <a:gdLst>
                  <a:gd name="T0" fmla="*/ 1131570 w 358"/>
                  <a:gd name="T1" fmla="*/ 666750 h 430"/>
                  <a:gd name="T2" fmla="*/ 1120140 w 358"/>
                  <a:gd name="T3" fmla="*/ 685800 h 430"/>
                  <a:gd name="T4" fmla="*/ 1089660 w 358"/>
                  <a:gd name="T5" fmla="*/ 701040 h 430"/>
                  <a:gd name="T6" fmla="*/ 1062990 w 358"/>
                  <a:gd name="T7" fmla="*/ 739140 h 430"/>
                  <a:gd name="T8" fmla="*/ 1062990 w 358"/>
                  <a:gd name="T9" fmla="*/ 792480 h 430"/>
                  <a:gd name="T10" fmla="*/ 1062990 w 358"/>
                  <a:gd name="T11" fmla="*/ 819150 h 430"/>
                  <a:gd name="T12" fmla="*/ 1028700 w 358"/>
                  <a:gd name="T13" fmla="*/ 895350 h 430"/>
                  <a:gd name="T14" fmla="*/ 986790 w 358"/>
                  <a:gd name="T15" fmla="*/ 960120 h 430"/>
                  <a:gd name="T16" fmla="*/ 956310 w 358"/>
                  <a:gd name="T17" fmla="*/ 990600 h 430"/>
                  <a:gd name="T18" fmla="*/ 922020 w 358"/>
                  <a:gd name="T19" fmla="*/ 990600 h 430"/>
                  <a:gd name="T20" fmla="*/ 838200 w 358"/>
                  <a:gd name="T21" fmla="*/ 994410 h 430"/>
                  <a:gd name="T22" fmla="*/ 762000 w 358"/>
                  <a:gd name="T23" fmla="*/ 1028700 h 430"/>
                  <a:gd name="T24" fmla="*/ 723900 w 358"/>
                  <a:gd name="T25" fmla="*/ 1055370 h 430"/>
                  <a:gd name="T26" fmla="*/ 723900 w 358"/>
                  <a:gd name="T27" fmla="*/ 1162050 h 430"/>
                  <a:gd name="T28" fmla="*/ 731520 w 358"/>
                  <a:gd name="T29" fmla="*/ 1203960 h 430"/>
                  <a:gd name="T30" fmla="*/ 716280 w 358"/>
                  <a:gd name="T31" fmla="*/ 1223010 h 430"/>
                  <a:gd name="T32" fmla="*/ 689610 w 358"/>
                  <a:gd name="T33" fmla="*/ 1242060 h 430"/>
                  <a:gd name="T34" fmla="*/ 643890 w 358"/>
                  <a:gd name="T35" fmla="*/ 1242060 h 430"/>
                  <a:gd name="T36" fmla="*/ 624840 w 358"/>
                  <a:gd name="T37" fmla="*/ 1253490 h 430"/>
                  <a:gd name="T38" fmla="*/ 609600 w 358"/>
                  <a:gd name="T39" fmla="*/ 1306830 h 430"/>
                  <a:gd name="T40" fmla="*/ 586740 w 358"/>
                  <a:gd name="T41" fmla="*/ 1344930 h 430"/>
                  <a:gd name="T42" fmla="*/ 552450 w 358"/>
                  <a:gd name="T43" fmla="*/ 1390650 h 430"/>
                  <a:gd name="T44" fmla="*/ 521970 w 358"/>
                  <a:gd name="T45" fmla="*/ 1436370 h 430"/>
                  <a:gd name="T46" fmla="*/ 487680 w 358"/>
                  <a:gd name="T47" fmla="*/ 1451610 h 430"/>
                  <a:gd name="T48" fmla="*/ 461010 w 358"/>
                  <a:gd name="T49" fmla="*/ 1516380 h 430"/>
                  <a:gd name="T50" fmla="*/ 487680 w 358"/>
                  <a:gd name="T51" fmla="*/ 1623060 h 430"/>
                  <a:gd name="T52" fmla="*/ 320040 w 358"/>
                  <a:gd name="T53" fmla="*/ 1630680 h 430"/>
                  <a:gd name="T54" fmla="*/ 186690 w 358"/>
                  <a:gd name="T55" fmla="*/ 1592580 h 430"/>
                  <a:gd name="T56" fmla="*/ 118110 w 358"/>
                  <a:gd name="T57" fmla="*/ 1516380 h 430"/>
                  <a:gd name="T58" fmla="*/ 80010 w 358"/>
                  <a:gd name="T59" fmla="*/ 1371600 h 430"/>
                  <a:gd name="T60" fmla="*/ 22860 w 358"/>
                  <a:gd name="T61" fmla="*/ 1261110 h 430"/>
                  <a:gd name="T62" fmla="*/ 0 w 358"/>
                  <a:gd name="T63" fmla="*/ 1150620 h 430"/>
                  <a:gd name="T64" fmla="*/ 15240 w 358"/>
                  <a:gd name="T65" fmla="*/ 1066800 h 430"/>
                  <a:gd name="T66" fmla="*/ 45720 w 358"/>
                  <a:gd name="T67" fmla="*/ 948690 h 430"/>
                  <a:gd name="T68" fmla="*/ 34290 w 358"/>
                  <a:gd name="T69" fmla="*/ 880110 h 430"/>
                  <a:gd name="T70" fmla="*/ 118110 w 358"/>
                  <a:gd name="T71" fmla="*/ 842010 h 430"/>
                  <a:gd name="T72" fmla="*/ 110490 w 358"/>
                  <a:gd name="T73" fmla="*/ 739140 h 430"/>
                  <a:gd name="T74" fmla="*/ 80010 w 358"/>
                  <a:gd name="T75" fmla="*/ 655320 h 430"/>
                  <a:gd name="T76" fmla="*/ 148590 w 358"/>
                  <a:gd name="T77" fmla="*/ 601980 h 430"/>
                  <a:gd name="T78" fmla="*/ 240030 w 358"/>
                  <a:gd name="T79" fmla="*/ 571500 h 430"/>
                  <a:gd name="T80" fmla="*/ 361950 w 358"/>
                  <a:gd name="T81" fmla="*/ 445770 h 430"/>
                  <a:gd name="T82" fmla="*/ 354330 w 358"/>
                  <a:gd name="T83" fmla="*/ 350520 h 430"/>
                  <a:gd name="T84" fmla="*/ 312420 w 358"/>
                  <a:gd name="T85" fmla="*/ 270510 h 430"/>
                  <a:gd name="T86" fmla="*/ 415290 w 358"/>
                  <a:gd name="T87" fmla="*/ 232410 h 430"/>
                  <a:gd name="T88" fmla="*/ 449580 w 358"/>
                  <a:gd name="T89" fmla="*/ 121920 h 430"/>
                  <a:gd name="T90" fmla="*/ 712470 w 358"/>
                  <a:gd name="T91" fmla="*/ 83820 h 430"/>
                  <a:gd name="T92" fmla="*/ 944880 w 358"/>
                  <a:gd name="T93" fmla="*/ 30480 h 430"/>
                  <a:gd name="T94" fmla="*/ 1169670 w 358"/>
                  <a:gd name="T95" fmla="*/ 15240 h 430"/>
                  <a:gd name="T96" fmla="*/ 1363980 w 358"/>
                  <a:gd name="T97" fmla="*/ 3810 h 430"/>
                  <a:gd name="T98" fmla="*/ 1363980 w 358"/>
                  <a:gd name="T99" fmla="*/ 57150 h 430"/>
                  <a:gd name="T100" fmla="*/ 1325880 w 358"/>
                  <a:gd name="T101" fmla="*/ 137160 h 430"/>
                  <a:gd name="T102" fmla="*/ 1303020 w 358"/>
                  <a:gd name="T103" fmla="*/ 205740 h 430"/>
                  <a:gd name="T104" fmla="*/ 1268730 w 358"/>
                  <a:gd name="T105" fmla="*/ 297180 h 430"/>
                  <a:gd name="T106" fmla="*/ 1169670 w 358"/>
                  <a:gd name="T107" fmla="*/ 243840 h 430"/>
                  <a:gd name="T108" fmla="*/ 1108710 w 358"/>
                  <a:gd name="T109" fmla="*/ 266700 h 430"/>
                  <a:gd name="T110" fmla="*/ 1093470 w 358"/>
                  <a:gd name="T111" fmla="*/ 316230 h 430"/>
                  <a:gd name="T112" fmla="*/ 1078230 w 358"/>
                  <a:gd name="T113" fmla="*/ 350520 h 430"/>
                  <a:gd name="T114" fmla="*/ 1028700 w 358"/>
                  <a:gd name="T115" fmla="*/ 464820 h 430"/>
                  <a:gd name="T116" fmla="*/ 1078230 w 358"/>
                  <a:gd name="T117" fmla="*/ 544830 h 430"/>
                  <a:gd name="T118" fmla="*/ 1146810 w 358"/>
                  <a:gd name="T119" fmla="*/ 621030 h 4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58" h="430">
                    <a:moveTo>
                      <a:pt x="298" y="171"/>
                    </a:moveTo>
                    <a:lnTo>
                      <a:pt x="298" y="171"/>
                    </a:lnTo>
                    <a:lnTo>
                      <a:pt x="298" y="172"/>
                    </a:lnTo>
                    <a:lnTo>
                      <a:pt x="298" y="173"/>
                    </a:lnTo>
                    <a:lnTo>
                      <a:pt x="297" y="173"/>
                    </a:lnTo>
                    <a:lnTo>
                      <a:pt x="297" y="175"/>
                    </a:lnTo>
                    <a:lnTo>
                      <a:pt x="297" y="178"/>
                    </a:lnTo>
                    <a:lnTo>
                      <a:pt x="296" y="178"/>
                    </a:lnTo>
                    <a:lnTo>
                      <a:pt x="294" y="180"/>
                    </a:lnTo>
                    <a:lnTo>
                      <a:pt x="291" y="180"/>
                    </a:lnTo>
                    <a:lnTo>
                      <a:pt x="288" y="182"/>
                    </a:lnTo>
                    <a:lnTo>
                      <a:pt x="287" y="182"/>
                    </a:lnTo>
                    <a:lnTo>
                      <a:pt x="286" y="184"/>
                    </a:lnTo>
                    <a:lnTo>
                      <a:pt x="284" y="184"/>
                    </a:lnTo>
                    <a:lnTo>
                      <a:pt x="283" y="185"/>
                    </a:lnTo>
                    <a:lnTo>
                      <a:pt x="282" y="187"/>
                    </a:lnTo>
                    <a:lnTo>
                      <a:pt x="280" y="189"/>
                    </a:lnTo>
                    <a:lnTo>
                      <a:pt x="279" y="194"/>
                    </a:lnTo>
                    <a:lnTo>
                      <a:pt x="279" y="196"/>
                    </a:lnTo>
                    <a:lnTo>
                      <a:pt x="279" y="199"/>
                    </a:lnTo>
                    <a:lnTo>
                      <a:pt x="279" y="204"/>
                    </a:lnTo>
                    <a:lnTo>
                      <a:pt x="279" y="207"/>
                    </a:lnTo>
                    <a:lnTo>
                      <a:pt x="279" y="208"/>
                    </a:lnTo>
                    <a:lnTo>
                      <a:pt x="279" y="209"/>
                    </a:lnTo>
                    <a:lnTo>
                      <a:pt x="279" y="210"/>
                    </a:lnTo>
                    <a:lnTo>
                      <a:pt x="279" y="214"/>
                    </a:lnTo>
                    <a:lnTo>
                      <a:pt x="279" y="215"/>
                    </a:lnTo>
                    <a:lnTo>
                      <a:pt x="278" y="221"/>
                    </a:lnTo>
                    <a:lnTo>
                      <a:pt x="277" y="228"/>
                    </a:lnTo>
                    <a:lnTo>
                      <a:pt x="274" y="232"/>
                    </a:lnTo>
                    <a:lnTo>
                      <a:pt x="270" y="235"/>
                    </a:lnTo>
                    <a:lnTo>
                      <a:pt x="266" y="238"/>
                    </a:lnTo>
                    <a:lnTo>
                      <a:pt x="264" y="241"/>
                    </a:lnTo>
                    <a:lnTo>
                      <a:pt x="264" y="247"/>
                    </a:lnTo>
                    <a:lnTo>
                      <a:pt x="263" y="249"/>
                    </a:lnTo>
                    <a:lnTo>
                      <a:pt x="259" y="252"/>
                    </a:lnTo>
                    <a:lnTo>
                      <a:pt x="257" y="254"/>
                    </a:lnTo>
                    <a:lnTo>
                      <a:pt x="256" y="258"/>
                    </a:lnTo>
                    <a:lnTo>
                      <a:pt x="255" y="258"/>
                    </a:lnTo>
                    <a:lnTo>
                      <a:pt x="254" y="259"/>
                    </a:lnTo>
                    <a:lnTo>
                      <a:pt x="251" y="260"/>
                    </a:lnTo>
                    <a:lnTo>
                      <a:pt x="250" y="260"/>
                    </a:lnTo>
                    <a:lnTo>
                      <a:pt x="247" y="260"/>
                    </a:lnTo>
                    <a:lnTo>
                      <a:pt x="246" y="260"/>
                    </a:lnTo>
                    <a:lnTo>
                      <a:pt x="242" y="260"/>
                    </a:lnTo>
                    <a:lnTo>
                      <a:pt x="241" y="260"/>
                    </a:lnTo>
                    <a:lnTo>
                      <a:pt x="236" y="260"/>
                    </a:lnTo>
                    <a:lnTo>
                      <a:pt x="234" y="259"/>
                    </a:lnTo>
                    <a:lnTo>
                      <a:pt x="228" y="260"/>
                    </a:lnTo>
                    <a:lnTo>
                      <a:pt x="225" y="260"/>
                    </a:lnTo>
                    <a:lnTo>
                      <a:pt x="220" y="261"/>
                    </a:lnTo>
                    <a:lnTo>
                      <a:pt x="217" y="264"/>
                    </a:lnTo>
                    <a:lnTo>
                      <a:pt x="211" y="265"/>
                    </a:lnTo>
                    <a:lnTo>
                      <a:pt x="206" y="266"/>
                    </a:lnTo>
                    <a:lnTo>
                      <a:pt x="205" y="268"/>
                    </a:lnTo>
                    <a:lnTo>
                      <a:pt x="202" y="269"/>
                    </a:lnTo>
                    <a:lnTo>
                      <a:pt x="200" y="270"/>
                    </a:lnTo>
                    <a:lnTo>
                      <a:pt x="197" y="270"/>
                    </a:lnTo>
                    <a:lnTo>
                      <a:pt x="195" y="272"/>
                    </a:lnTo>
                    <a:lnTo>
                      <a:pt x="192" y="274"/>
                    </a:lnTo>
                    <a:lnTo>
                      <a:pt x="191" y="274"/>
                    </a:lnTo>
                    <a:lnTo>
                      <a:pt x="190" y="277"/>
                    </a:lnTo>
                    <a:lnTo>
                      <a:pt x="186" y="280"/>
                    </a:lnTo>
                    <a:lnTo>
                      <a:pt x="185" y="287"/>
                    </a:lnTo>
                    <a:lnTo>
                      <a:pt x="185" y="292"/>
                    </a:lnTo>
                    <a:lnTo>
                      <a:pt x="185" y="297"/>
                    </a:lnTo>
                    <a:lnTo>
                      <a:pt x="190" y="305"/>
                    </a:lnTo>
                    <a:lnTo>
                      <a:pt x="190" y="306"/>
                    </a:lnTo>
                    <a:lnTo>
                      <a:pt x="192" y="311"/>
                    </a:lnTo>
                    <a:lnTo>
                      <a:pt x="194" y="314"/>
                    </a:lnTo>
                    <a:lnTo>
                      <a:pt x="192" y="316"/>
                    </a:lnTo>
                    <a:lnTo>
                      <a:pt x="192" y="317"/>
                    </a:lnTo>
                    <a:lnTo>
                      <a:pt x="190" y="319"/>
                    </a:lnTo>
                    <a:lnTo>
                      <a:pt x="188" y="321"/>
                    </a:lnTo>
                    <a:lnTo>
                      <a:pt x="186" y="323"/>
                    </a:lnTo>
                    <a:lnTo>
                      <a:pt x="185" y="324"/>
                    </a:lnTo>
                    <a:lnTo>
                      <a:pt x="183" y="325"/>
                    </a:lnTo>
                    <a:lnTo>
                      <a:pt x="182" y="326"/>
                    </a:lnTo>
                    <a:lnTo>
                      <a:pt x="181" y="326"/>
                    </a:lnTo>
                    <a:lnTo>
                      <a:pt x="179" y="326"/>
                    </a:lnTo>
                    <a:lnTo>
                      <a:pt x="176" y="326"/>
                    </a:lnTo>
                    <a:lnTo>
                      <a:pt x="174" y="326"/>
                    </a:lnTo>
                    <a:lnTo>
                      <a:pt x="169" y="326"/>
                    </a:lnTo>
                    <a:lnTo>
                      <a:pt x="168" y="326"/>
                    </a:lnTo>
                    <a:lnTo>
                      <a:pt x="167" y="326"/>
                    </a:lnTo>
                    <a:lnTo>
                      <a:pt x="164" y="328"/>
                    </a:lnTo>
                    <a:lnTo>
                      <a:pt x="164" y="329"/>
                    </a:lnTo>
                    <a:lnTo>
                      <a:pt x="164" y="330"/>
                    </a:lnTo>
                    <a:lnTo>
                      <a:pt x="162" y="333"/>
                    </a:lnTo>
                    <a:lnTo>
                      <a:pt x="162" y="335"/>
                    </a:lnTo>
                    <a:lnTo>
                      <a:pt x="162" y="337"/>
                    </a:lnTo>
                    <a:lnTo>
                      <a:pt x="160" y="342"/>
                    </a:lnTo>
                    <a:lnTo>
                      <a:pt x="160" y="343"/>
                    </a:lnTo>
                    <a:lnTo>
                      <a:pt x="159" y="345"/>
                    </a:lnTo>
                    <a:lnTo>
                      <a:pt x="156" y="349"/>
                    </a:lnTo>
                    <a:lnTo>
                      <a:pt x="154" y="353"/>
                    </a:lnTo>
                    <a:lnTo>
                      <a:pt x="153" y="356"/>
                    </a:lnTo>
                    <a:lnTo>
                      <a:pt x="151" y="356"/>
                    </a:lnTo>
                    <a:lnTo>
                      <a:pt x="150" y="358"/>
                    </a:lnTo>
                    <a:lnTo>
                      <a:pt x="149" y="361"/>
                    </a:lnTo>
                    <a:lnTo>
                      <a:pt x="149" y="362"/>
                    </a:lnTo>
                    <a:lnTo>
                      <a:pt x="145" y="365"/>
                    </a:lnTo>
                    <a:lnTo>
                      <a:pt x="144" y="367"/>
                    </a:lnTo>
                    <a:lnTo>
                      <a:pt x="141" y="374"/>
                    </a:lnTo>
                    <a:lnTo>
                      <a:pt x="139" y="377"/>
                    </a:lnTo>
                    <a:lnTo>
                      <a:pt x="137" y="377"/>
                    </a:lnTo>
                    <a:lnTo>
                      <a:pt x="135" y="377"/>
                    </a:lnTo>
                    <a:lnTo>
                      <a:pt x="131" y="380"/>
                    </a:lnTo>
                    <a:lnTo>
                      <a:pt x="128" y="381"/>
                    </a:lnTo>
                    <a:lnTo>
                      <a:pt x="127" y="382"/>
                    </a:lnTo>
                    <a:lnTo>
                      <a:pt x="126" y="384"/>
                    </a:lnTo>
                    <a:lnTo>
                      <a:pt x="122" y="391"/>
                    </a:lnTo>
                    <a:lnTo>
                      <a:pt x="121" y="398"/>
                    </a:lnTo>
                    <a:lnTo>
                      <a:pt x="121" y="403"/>
                    </a:lnTo>
                    <a:lnTo>
                      <a:pt x="127" y="419"/>
                    </a:lnTo>
                    <a:lnTo>
                      <a:pt x="128" y="423"/>
                    </a:lnTo>
                    <a:lnTo>
                      <a:pt x="128" y="426"/>
                    </a:lnTo>
                    <a:lnTo>
                      <a:pt x="127" y="426"/>
                    </a:lnTo>
                    <a:lnTo>
                      <a:pt x="118" y="426"/>
                    </a:lnTo>
                    <a:lnTo>
                      <a:pt x="108" y="426"/>
                    </a:lnTo>
                    <a:lnTo>
                      <a:pt x="101" y="426"/>
                    </a:lnTo>
                    <a:lnTo>
                      <a:pt x="91" y="427"/>
                    </a:lnTo>
                    <a:lnTo>
                      <a:pt x="84" y="428"/>
                    </a:lnTo>
                    <a:lnTo>
                      <a:pt x="77" y="428"/>
                    </a:lnTo>
                    <a:lnTo>
                      <a:pt x="68" y="430"/>
                    </a:lnTo>
                    <a:lnTo>
                      <a:pt x="62" y="428"/>
                    </a:lnTo>
                    <a:lnTo>
                      <a:pt x="57" y="426"/>
                    </a:lnTo>
                    <a:lnTo>
                      <a:pt x="54" y="421"/>
                    </a:lnTo>
                    <a:lnTo>
                      <a:pt x="49" y="418"/>
                    </a:lnTo>
                    <a:lnTo>
                      <a:pt x="46" y="417"/>
                    </a:lnTo>
                    <a:lnTo>
                      <a:pt x="41" y="414"/>
                    </a:lnTo>
                    <a:lnTo>
                      <a:pt x="39" y="413"/>
                    </a:lnTo>
                    <a:lnTo>
                      <a:pt x="36" y="409"/>
                    </a:lnTo>
                    <a:lnTo>
                      <a:pt x="34" y="405"/>
                    </a:lnTo>
                    <a:lnTo>
                      <a:pt x="31" y="398"/>
                    </a:lnTo>
                    <a:lnTo>
                      <a:pt x="29" y="389"/>
                    </a:lnTo>
                    <a:lnTo>
                      <a:pt x="26" y="382"/>
                    </a:lnTo>
                    <a:lnTo>
                      <a:pt x="25" y="375"/>
                    </a:lnTo>
                    <a:lnTo>
                      <a:pt x="23" y="370"/>
                    </a:lnTo>
                    <a:lnTo>
                      <a:pt x="22" y="366"/>
                    </a:lnTo>
                    <a:lnTo>
                      <a:pt x="21" y="360"/>
                    </a:lnTo>
                    <a:lnTo>
                      <a:pt x="20" y="356"/>
                    </a:lnTo>
                    <a:lnTo>
                      <a:pt x="18" y="352"/>
                    </a:lnTo>
                    <a:lnTo>
                      <a:pt x="16" y="347"/>
                    </a:lnTo>
                    <a:lnTo>
                      <a:pt x="12" y="342"/>
                    </a:lnTo>
                    <a:lnTo>
                      <a:pt x="9" y="337"/>
                    </a:lnTo>
                    <a:lnTo>
                      <a:pt x="6" y="331"/>
                    </a:lnTo>
                    <a:lnTo>
                      <a:pt x="3" y="328"/>
                    </a:lnTo>
                    <a:lnTo>
                      <a:pt x="2" y="321"/>
                    </a:lnTo>
                    <a:lnTo>
                      <a:pt x="0" y="317"/>
                    </a:lnTo>
                    <a:lnTo>
                      <a:pt x="0" y="312"/>
                    </a:lnTo>
                    <a:lnTo>
                      <a:pt x="0" y="307"/>
                    </a:lnTo>
                    <a:lnTo>
                      <a:pt x="0" y="302"/>
                    </a:lnTo>
                    <a:lnTo>
                      <a:pt x="2" y="297"/>
                    </a:lnTo>
                    <a:lnTo>
                      <a:pt x="2" y="294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80"/>
                    </a:lnTo>
                    <a:lnTo>
                      <a:pt x="6" y="275"/>
                    </a:lnTo>
                    <a:lnTo>
                      <a:pt x="6" y="270"/>
                    </a:lnTo>
                    <a:lnTo>
                      <a:pt x="9" y="264"/>
                    </a:lnTo>
                    <a:lnTo>
                      <a:pt x="12" y="259"/>
                    </a:lnTo>
                    <a:lnTo>
                      <a:pt x="13" y="252"/>
                    </a:lnTo>
                    <a:lnTo>
                      <a:pt x="12" y="249"/>
                    </a:lnTo>
                    <a:lnTo>
                      <a:pt x="9" y="245"/>
                    </a:lnTo>
                    <a:lnTo>
                      <a:pt x="8" y="240"/>
                    </a:lnTo>
                    <a:lnTo>
                      <a:pt x="6" y="238"/>
                    </a:lnTo>
                    <a:lnTo>
                      <a:pt x="6" y="235"/>
                    </a:lnTo>
                    <a:lnTo>
                      <a:pt x="6" y="232"/>
                    </a:lnTo>
                    <a:lnTo>
                      <a:pt x="9" y="231"/>
                    </a:lnTo>
                    <a:lnTo>
                      <a:pt x="12" y="231"/>
                    </a:lnTo>
                    <a:lnTo>
                      <a:pt x="16" y="231"/>
                    </a:lnTo>
                    <a:lnTo>
                      <a:pt x="22" y="231"/>
                    </a:lnTo>
                    <a:lnTo>
                      <a:pt x="26" y="229"/>
                    </a:lnTo>
                    <a:lnTo>
                      <a:pt x="29" y="224"/>
                    </a:lnTo>
                    <a:lnTo>
                      <a:pt x="31" y="221"/>
                    </a:lnTo>
                    <a:lnTo>
                      <a:pt x="32" y="215"/>
                    </a:lnTo>
                    <a:lnTo>
                      <a:pt x="31" y="212"/>
                    </a:lnTo>
                    <a:lnTo>
                      <a:pt x="32" y="205"/>
                    </a:lnTo>
                    <a:lnTo>
                      <a:pt x="34" y="200"/>
                    </a:lnTo>
                    <a:lnTo>
                      <a:pt x="32" y="196"/>
                    </a:lnTo>
                    <a:lnTo>
                      <a:pt x="29" y="194"/>
                    </a:lnTo>
                    <a:lnTo>
                      <a:pt x="25" y="192"/>
                    </a:lnTo>
                    <a:lnTo>
                      <a:pt x="21" y="190"/>
                    </a:lnTo>
                    <a:lnTo>
                      <a:pt x="20" y="187"/>
                    </a:lnTo>
                    <a:lnTo>
                      <a:pt x="21" y="184"/>
                    </a:lnTo>
                    <a:lnTo>
                      <a:pt x="21" y="177"/>
                    </a:lnTo>
                    <a:lnTo>
                      <a:pt x="21" y="172"/>
                    </a:lnTo>
                    <a:lnTo>
                      <a:pt x="20" y="166"/>
                    </a:lnTo>
                    <a:lnTo>
                      <a:pt x="21" y="163"/>
                    </a:lnTo>
                    <a:lnTo>
                      <a:pt x="25" y="162"/>
                    </a:lnTo>
                    <a:lnTo>
                      <a:pt x="30" y="162"/>
                    </a:lnTo>
                    <a:lnTo>
                      <a:pt x="34" y="161"/>
                    </a:lnTo>
                    <a:lnTo>
                      <a:pt x="39" y="158"/>
                    </a:lnTo>
                    <a:lnTo>
                      <a:pt x="43" y="156"/>
                    </a:lnTo>
                    <a:lnTo>
                      <a:pt x="46" y="156"/>
                    </a:lnTo>
                    <a:lnTo>
                      <a:pt x="50" y="157"/>
                    </a:lnTo>
                    <a:lnTo>
                      <a:pt x="54" y="158"/>
                    </a:lnTo>
                    <a:lnTo>
                      <a:pt x="58" y="156"/>
                    </a:lnTo>
                    <a:lnTo>
                      <a:pt x="63" y="150"/>
                    </a:lnTo>
                    <a:lnTo>
                      <a:pt x="72" y="143"/>
                    </a:lnTo>
                    <a:lnTo>
                      <a:pt x="75" y="140"/>
                    </a:lnTo>
                    <a:lnTo>
                      <a:pt x="81" y="135"/>
                    </a:lnTo>
                    <a:lnTo>
                      <a:pt x="87" y="130"/>
                    </a:lnTo>
                    <a:lnTo>
                      <a:pt x="91" y="125"/>
                    </a:lnTo>
                    <a:lnTo>
                      <a:pt x="95" y="117"/>
                    </a:lnTo>
                    <a:lnTo>
                      <a:pt x="96" y="112"/>
                    </a:lnTo>
                    <a:lnTo>
                      <a:pt x="98" y="107"/>
                    </a:lnTo>
                    <a:lnTo>
                      <a:pt x="98" y="103"/>
                    </a:lnTo>
                    <a:lnTo>
                      <a:pt x="95" y="98"/>
                    </a:lnTo>
                    <a:lnTo>
                      <a:pt x="94" y="94"/>
                    </a:lnTo>
                    <a:lnTo>
                      <a:pt x="93" y="92"/>
                    </a:lnTo>
                    <a:lnTo>
                      <a:pt x="89" y="87"/>
                    </a:lnTo>
                    <a:lnTo>
                      <a:pt x="85" y="84"/>
                    </a:lnTo>
                    <a:lnTo>
                      <a:pt x="81" y="82"/>
                    </a:lnTo>
                    <a:lnTo>
                      <a:pt x="78" y="79"/>
                    </a:lnTo>
                    <a:lnTo>
                      <a:pt x="80" y="75"/>
                    </a:lnTo>
                    <a:lnTo>
                      <a:pt x="82" y="71"/>
                    </a:lnTo>
                    <a:lnTo>
                      <a:pt x="86" y="70"/>
                    </a:lnTo>
                    <a:lnTo>
                      <a:pt x="93" y="66"/>
                    </a:lnTo>
                    <a:lnTo>
                      <a:pt x="95" y="65"/>
                    </a:lnTo>
                    <a:lnTo>
                      <a:pt x="99" y="64"/>
                    </a:lnTo>
                    <a:lnTo>
                      <a:pt x="104" y="62"/>
                    </a:lnTo>
                    <a:lnTo>
                      <a:pt x="109" y="61"/>
                    </a:lnTo>
                    <a:lnTo>
                      <a:pt x="113" y="56"/>
                    </a:lnTo>
                    <a:lnTo>
                      <a:pt x="116" y="52"/>
                    </a:lnTo>
                    <a:lnTo>
                      <a:pt x="114" y="47"/>
                    </a:lnTo>
                    <a:lnTo>
                      <a:pt x="114" y="45"/>
                    </a:lnTo>
                    <a:lnTo>
                      <a:pt x="116" y="41"/>
                    </a:lnTo>
                    <a:lnTo>
                      <a:pt x="118" y="32"/>
                    </a:lnTo>
                    <a:lnTo>
                      <a:pt x="136" y="33"/>
                    </a:lnTo>
                    <a:lnTo>
                      <a:pt x="144" y="33"/>
                    </a:lnTo>
                    <a:lnTo>
                      <a:pt x="156" y="31"/>
                    </a:lnTo>
                    <a:lnTo>
                      <a:pt x="167" y="31"/>
                    </a:lnTo>
                    <a:lnTo>
                      <a:pt x="174" y="27"/>
                    </a:lnTo>
                    <a:lnTo>
                      <a:pt x="187" y="22"/>
                    </a:lnTo>
                    <a:lnTo>
                      <a:pt x="199" y="19"/>
                    </a:lnTo>
                    <a:lnTo>
                      <a:pt x="206" y="17"/>
                    </a:lnTo>
                    <a:lnTo>
                      <a:pt x="215" y="15"/>
                    </a:lnTo>
                    <a:lnTo>
                      <a:pt x="232" y="11"/>
                    </a:lnTo>
                    <a:lnTo>
                      <a:pt x="242" y="9"/>
                    </a:lnTo>
                    <a:lnTo>
                      <a:pt x="248" y="8"/>
                    </a:lnTo>
                    <a:lnTo>
                      <a:pt x="257" y="8"/>
                    </a:lnTo>
                    <a:lnTo>
                      <a:pt x="266" y="6"/>
                    </a:lnTo>
                    <a:lnTo>
                      <a:pt x="280" y="5"/>
                    </a:lnTo>
                    <a:lnTo>
                      <a:pt x="287" y="5"/>
                    </a:lnTo>
                    <a:lnTo>
                      <a:pt x="297" y="5"/>
                    </a:lnTo>
                    <a:lnTo>
                      <a:pt x="307" y="4"/>
                    </a:lnTo>
                    <a:lnTo>
                      <a:pt x="317" y="3"/>
                    </a:lnTo>
                    <a:lnTo>
                      <a:pt x="328" y="3"/>
                    </a:lnTo>
                    <a:lnTo>
                      <a:pt x="334" y="1"/>
                    </a:lnTo>
                    <a:lnTo>
                      <a:pt x="346" y="0"/>
                    </a:lnTo>
                    <a:lnTo>
                      <a:pt x="358" y="0"/>
                    </a:lnTo>
                    <a:lnTo>
                      <a:pt x="358" y="1"/>
                    </a:lnTo>
                    <a:lnTo>
                      <a:pt x="358" y="9"/>
                    </a:lnTo>
                    <a:lnTo>
                      <a:pt x="358" y="11"/>
                    </a:lnTo>
                    <a:lnTo>
                      <a:pt x="358" y="14"/>
                    </a:lnTo>
                    <a:lnTo>
                      <a:pt x="358" y="15"/>
                    </a:lnTo>
                    <a:lnTo>
                      <a:pt x="358" y="20"/>
                    </a:lnTo>
                    <a:lnTo>
                      <a:pt x="352" y="25"/>
                    </a:lnTo>
                    <a:lnTo>
                      <a:pt x="349" y="31"/>
                    </a:lnTo>
                    <a:lnTo>
                      <a:pt x="348" y="33"/>
                    </a:lnTo>
                    <a:lnTo>
                      <a:pt x="348" y="36"/>
                    </a:lnTo>
                    <a:lnTo>
                      <a:pt x="347" y="41"/>
                    </a:lnTo>
                    <a:lnTo>
                      <a:pt x="343" y="48"/>
                    </a:lnTo>
                    <a:lnTo>
                      <a:pt x="342" y="52"/>
                    </a:lnTo>
                    <a:lnTo>
                      <a:pt x="342" y="54"/>
                    </a:lnTo>
                    <a:lnTo>
                      <a:pt x="343" y="64"/>
                    </a:lnTo>
                    <a:lnTo>
                      <a:pt x="342" y="66"/>
                    </a:lnTo>
                    <a:lnTo>
                      <a:pt x="341" y="69"/>
                    </a:lnTo>
                    <a:lnTo>
                      <a:pt x="337" y="80"/>
                    </a:lnTo>
                    <a:lnTo>
                      <a:pt x="333" y="78"/>
                    </a:lnTo>
                    <a:lnTo>
                      <a:pt x="332" y="76"/>
                    </a:lnTo>
                    <a:lnTo>
                      <a:pt x="328" y="76"/>
                    </a:lnTo>
                    <a:lnTo>
                      <a:pt x="325" y="74"/>
                    </a:lnTo>
                    <a:lnTo>
                      <a:pt x="317" y="71"/>
                    </a:lnTo>
                    <a:lnTo>
                      <a:pt x="314" y="68"/>
                    </a:lnTo>
                    <a:lnTo>
                      <a:pt x="307" y="64"/>
                    </a:lnTo>
                    <a:lnTo>
                      <a:pt x="306" y="64"/>
                    </a:lnTo>
                    <a:lnTo>
                      <a:pt x="305" y="64"/>
                    </a:lnTo>
                    <a:lnTo>
                      <a:pt x="303" y="64"/>
                    </a:lnTo>
                    <a:lnTo>
                      <a:pt x="297" y="68"/>
                    </a:lnTo>
                    <a:lnTo>
                      <a:pt x="294" y="69"/>
                    </a:lnTo>
                    <a:lnTo>
                      <a:pt x="291" y="70"/>
                    </a:lnTo>
                    <a:lnTo>
                      <a:pt x="287" y="73"/>
                    </a:lnTo>
                    <a:lnTo>
                      <a:pt x="287" y="76"/>
                    </a:lnTo>
                    <a:lnTo>
                      <a:pt x="286" y="76"/>
                    </a:lnTo>
                    <a:lnTo>
                      <a:pt x="287" y="76"/>
                    </a:lnTo>
                    <a:lnTo>
                      <a:pt x="287" y="83"/>
                    </a:lnTo>
                    <a:lnTo>
                      <a:pt x="287" y="85"/>
                    </a:lnTo>
                    <a:lnTo>
                      <a:pt x="286" y="88"/>
                    </a:lnTo>
                    <a:lnTo>
                      <a:pt x="284" y="90"/>
                    </a:lnTo>
                    <a:lnTo>
                      <a:pt x="283" y="92"/>
                    </a:lnTo>
                    <a:lnTo>
                      <a:pt x="282" y="94"/>
                    </a:lnTo>
                    <a:lnTo>
                      <a:pt x="280" y="97"/>
                    </a:lnTo>
                    <a:lnTo>
                      <a:pt x="277" y="106"/>
                    </a:lnTo>
                    <a:lnTo>
                      <a:pt x="274" y="112"/>
                    </a:lnTo>
                    <a:lnTo>
                      <a:pt x="270" y="122"/>
                    </a:lnTo>
                    <a:lnTo>
                      <a:pt x="273" y="130"/>
                    </a:lnTo>
                    <a:lnTo>
                      <a:pt x="275" y="134"/>
                    </a:lnTo>
                    <a:lnTo>
                      <a:pt x="279" y="141"/>
                    </a:lnTo>
                    <a:lnTo>
                      <a:pt x="282" y="143"/>
                    </a:lnTo>
                    <a:lnTo>
                      <a:pt x="283" y="143"/>
                    </a:lnTo>
                    <a:lnTo>
                      <a:pt x="291" y="152"/>
                    </a:lnTo>
                    <a:lnTo>
                      <a:pt x="293" y="153"/>
                    </a:lnTo>
                    <a:lnTo>
                      <a:pt x="300" y="153"/>
                    </a:lnTo>
                    <a:lnTo>
                      <a:pt x="301" y="156"/>
                    </a:lnTo>
                    <a:lnTo>
                      <a:pt x="302" y="158"/>
                    </a:lnTo>
                    <a:lnTo>
                      <a:pt x="301" y="163"/>
                    </a:lnTo>
                    <a:lnTo>
                      <a:pt x="301" y="164"/>
                    </a:lnTo>
                    <a:lnTo>
                      <a:pt x="300" y="167"/>
                    </a:lnTo>
                    <a:lnTo>
                      <a:pt x="298" y="17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5" name="ZS: PN"/>
              <p:cNvSpPr>
                <a:spLocks/>
              </p:cNvSpPr>
              <p:nvPr/>
            </p:nvSpPr>
            <p:spPr bwMode="auto">
              <a:xfrm>
                <a:off x="1285623" y="2322845"/>
                <a:ext cx="761693" cy="750468"/>
              </a:xfrm>
              <a:custGeom>
                <a:avLst/>
                <a:gdLst>
                  <a:gd name="T0" fmla="*/ 548640 w 252"/>
                  <a:gd name="T1" fmla="*/ 671725 h 255"/>
                  <a:gd name="T2" fmla="*/ 468630 w 252"/>
                  <a:gd name="T3" fmla="*/ 629980 h 255"/>
                  <a:gd name="T4" fmla="*/ 361950 w 252"/>
                  <a:gd name="T5" fmla="*/ 614800 h 255"/>
                  <a:gd name="T6" fmla="*/ 285750 w 252"/>
                  <a:gd name="T7" fmla="*/ 580644 h 255"/>
                  <a:gd name="T8" fmla="*/ 240030 w 252"/>
                  <a:gd name="T9" fmla="*/ 531308 h 255"/>
                  <a:gd name="T10" fmla="*/ 201930 w 252"/>
                  <a:gd name="T11" fmla="*/ 497153 h 255"/>
                  <a:gd name="T12" fmla="*/ 156210 w 252"/>
                  <a:gd name="T13" fmla="*/ 459202 h 255"/>
                  <a:gd name="T14" fmla="*/ 137160 w 252"/>
                  <a:gd name="T15" fmla="*/ 413661 h 255"/>
                  <a:gd name="T16" fmla="*/ 102870 w 252"/>
                  <a:gd name="T17" fmla="*/ 421252 h 255"/>
                  <a:gd name="T18" fmla="*/ 87630 w 252"/>
                  <a:gd name="T19" fmla="*/ 402276 h 255"/>
                  <a:gd name="T20" fmla="*/ 68580 w 252"/>
                  <a:gd name="T21" fmla="*/ 387096 h 255"/>
                  <a:gd name="T22" fmla="*/ 53340 w 252"/>
                  <a:gd name="T23" fmla="*/ 368121 h 255"/>
                  <a:gd name="T24" fmla="*/ 41910 w 252"/>
                  <a:gd name="T25" fmla="*/ 349145 h 255"/>
                  <a:gd name="T26" fmla="*/ 30480 w 252"/>
                  <a:gd name="T27" fmla="*/ 322580 h 255"/>
                  <a:gd name="T28" fmla="*/ 19050 w 252"/>
                  <a:gd name="T29" fmla="*/ 296015 h 255"/>
                  <a:gd name="T30" fmla="*/ 15240 w 252"/>
                  <a:gd name="T31" fmla="*/ 273244 h 255"/>
                  <a:gd name="T32" fmla="*/ 0 w 252"/>
                  <a:gd name="T33" fmla="*/ 250474 h 255"/>
                  <a:gd name="T34" fmla="*/ 0 w 252"/>
                  <a:gd name="T35" fmla="*/ 216318 h 255"/>
                  <a:gd name="T36" fmla="*/ 7620 w 252"/>
                  <a:gd name="T37" fmla="*/ 189753 h 255"/>
                  <a:gd name="T38" fmla="*/ 19050 w 252"/>
                  <a:gd name="T39" fmla="*/ 159392 h 255"/>
                  <a:gd name="T40" fmla="*/ 30480 w 252"/>
                  <a:gd name="T41" fmla="*/ 132827 h 255"/>
                  <a:gd name="T42" fmla="*/ 30480 w 252"/>
                  <a:gd name="T43" fmla="*/ 102467 h 255"/>
                  <a:gd name="T44" fmla="*/ 19050 w 252"/>
                  <a:gd name="T45" fmla="*/ 79696 h 255"/>
                  <a:gd name="T46" fmla="*/ 19050 w 252"/>
                  <a:gd name="T47" fmla="*/ 60721 h 255"/>
                  <a:gd name="T48" fmla="*/ 118110 w 252"/>
                  <a:gd name="T49" fmla="*/ 22770 h 255"/>
                  <a:gd name="T50" fmla="*/ 201930 w 252"/>
                  <a:gd name="T51" fmla="*/ 22770 h 255"/>
                  <a:gd name="T52" fmla="*/ 274320 w 252"/>
                  <a:gd name="T53" fmla="*/ 41746 h 255"/>
                  <a:gd name="T54" fmla="*/ 350520 w 252"/>
                  <a:gd name="T55" fmla="*/ 60721 h 255"/>
                  <a:gd name="T56" fmla="*/ 403860 w 252"/>
                  <a:gd name="T57" fmla="*/ 49336 h 255"/>
                  <a:gd name="T58" fmla="*/ 464820 w 252"/>
                  <a:gd name="T59" fmla="*/ 3795 h 255"/>
                  <a:gd name="T60" fmla="*/ 560070 w 252"/>
                  <a:gd name="T61" fmla="*/ 3795 h 255"/>
                  <a:gd name="T62" fmla="*/ 628650 w 252"/>
                  <a:gd name="T63" fmla="*/ 49336 h 255"/>
                  <a:gd name="T64" fmla="*/ 697230 w 252"/>
                  <a:gd name="T65" fmla="*/ 72106 h 255"/>
                  <a:gd name="T66" fmla="*/ 765810 w 252"/>
                  <a:gd name="T67" fmla="*/ 110057 h 255"/>
                  <a:gd name="T68" fmla="*/ 838200 w 252"/>
                  <a:gd name="T69" fmla="*/ 110057 h 255"/>
                  <a:gd name="T70" fmla="*/ 906780 w 252"/>
                  <a:gd name="T71" fmla="*/ 121442 h 255"/>
                  <a:gd name="T72" fmla="*/ 922020 w 252"/>
                  <a:gd name="T73" fmla="*/ 193548 h 255"/>
                  <a:gd name="T74" fmla="*/ 891540 w 252"/>
                  <a:gd name="T75" fmla="*/ 273244 h 255"/>
                  <a:gd name="T76" fmla="*/ 883920 w 252"/>
                  <a:gd name="T77" fmla="*/ 326375 h 255"/>
                  <a:gd name="T78" fmla="*/ 876300 w 252"/>
                  <a:gd name="T79" fmla="*/ 394686 h 255"/>
                  <a:gd name="T80" fmla="*/ 899160 w 252"/>
                  <a:gd name="T81" fmla="*/ 466792 h 255"/>
                  <a:gd name="T82" fmla="*/ 944880 w 252"/>
                  <a:gd name="T83" fmla="*/ 546488 h 255"/>
                  <a:gd name="T84" fmla="*/ 941070 w 252"/>
                  <a:gd name="T85" fmla="*/ 603414 h 255"/>
                  <a:gd name="T86" fmla="*/ 918210 w 252"/>
                  <a:gd name="T87" fmla="*/ 675520 h 255"/>
                  <a:gd name="T88" fmla="*/ 899160 w 252"/>
                  <a:gd name="T89" fmla="*/ 724856 h 255"/>
                  <a:gd name="T90" fmla="*/ 872490 w 252"/>
                  <a:gd name="T91" fmla="*/ 759012 h 255"/>
                  <a:gd name="T92" fmla="*/ 868680 w 252"/>
                  <a:gd name="T93" fmla="*/ 834913 h 255"/>
                  <a:gd name="T94" fmla="*/ 853440 w 252"/>
                  <a:gd name="T95" fmla="*/ 903224 h 255"/>
                  <a:gd name="T96" fmla="*/ 803910 w 252"/>
                  <a:gd name="T97" fmla="*/ 914609 h 255"/>
                  <a:gd name="T98" fmla="*/ 742950 w 252"/>
                  <a:gd name="T99" fmla="*/ 933584 h 255"/>
                  <a:gd name="T100" fmla="*/ 693420 w 252"/>
                  <a:gd name="T101" fmla="*/ 967740 h 255"/>
                  <a:gd name="T102" fmla="*/ 609600 w 252"/>
                  <a:gd name="T103" fmla="*/ 922199 h 255"/>
                  <a:gd name="T104" fmla="*/ 525780 w 252"/>
                  <a:gd name="T105" fmla="*/ 861478 h 255"/>
                  <a:gd name="T106" fmla="*/ 518160 w 252"/>
                  <a:gd name="T107" fmla="*/ 781782 h 255"/>
                  <a:gd name="T108" fmla="*/ 586740 w 252"/>
                  <a:gd name="T109" fmla="*/ 724856 h 25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52" h="255">
                    <a:moveTo>
                      <a:pt x="158" y="186"/>
                    </a:moveTo>
                    <a:lnTo>
                      <a:pt x="154" y="185"/>
                    </a:lnTo>
                    <a:lnTo>
                      <a:pt x="150" y="182"/>
                    </a:lnTo>
                    <a:lnTo>
                      <a:pt x="144" y="177"/>
                    </a:lnTo>
                    <a:lnTo>
                      <a:pt x="138" y="172"/>
                    </a:lnTo>
                    <a:lnTo>
                      <a:pt x="135" y="168"/>
                    </a:lnTo>
                    <a:lnTo>
                      <a:pt x="128" y="168"/>
                    </a:lnTo>
                    <a:lnTo>
                      <a:pt x="123" y="166"/>
                    </a:lnTo>
                    <a:lnTo>
                      <a:pt x="114" y="166"/>
                    </a:lnTo>
                    <a:lnTo>
                      <a:pt x="109" y="164"/>
                    </a:lnTo>
                    <a:lnTo>
                      <a:pt x="103" y="160"/>
                    </a:lnTo>
                    <a:lnTo>
                      <a:pt x="95" y="162"/>
                    </a:lnTo>
                    <a:lnTo>
                      <a:pt x="89" y="160"/>
                    </a:lnTo>
                    <a:lnTo>
                      <a:pt x="81" y="163"/>
                    </a:lnTo>
                    <a:lnTo>
                      <a:pt x="77" y="159"/>
                    </a:lnTo>
                    <a:lnTo>
                      <a:pt x="75" y="153"/>
                    </a:lnTo>
                    <a:lnTo>
                      <a:pt x="71" y="149"/>
                    </a:lnTo>
                    <a:lnTo>
                      <a:pt x="68" y="149"/>
                    </a:lnTo>
                    <a:lnTo>
                      <a:pt x="64" y="144"/>
                    </a:lnTo>
                    <a:lnTo>
                      <a:pt x="63" y="140"/>
                    </a:lnTo>
                    <a:lnTo>
                      <a:pt x="62" y="136"/>
                    </a:lnTo>
                    <a:lnTo>
                      <a:pt x="59" y="135"/>
                    </a:lnTo>
                    <a:lnTo>
                      <a:pt x="57" y="131"/>
                    </a:lnTo>
                    <a:lnTo>
                      <a:pt x="53" y="131"/>
                    </a:lnTo>
                    <a:lnTo>
                      <a:pt x="52" y="129"/>
                    </a:lnTo>
                    <a:lnTo>
                      <a:pt x="49" y="123"/>
                    </a:lnTo>
                    <a:lnTo>
                      <a:pt x="45" y="122"/>
                    </a:lnTo>
                    <a:lnTo>
                      <a:pt x="41" y="121"/>
                    </a:lnTo>
                    <a:lnTo>
                      <a:pt x="41" y="118"/>
                    </a:lnTo>
                    <a:lnTo>
                      <a:pt x="40" y="115"/>
                    </a:lnTo>
                    <a:lnTo>
                      <a:pt x="39" y="111"/>
                    </a:lnTo>
                    <a:lnTo>
                      <a:pt x="36" y="109"/>
                    </a:lnTo>
                    <a:lnTo>
                      <a:pt x="30" y="113"/>
                    </a:lnTo>
                    <a:lnTo>
                      <a:pt x="29" y="112"/>
                    </a:lnTo>
                    <a:lnTo>
                      <a:pt x="27" y="111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3" y="106"/>
                    </a:lnTo>
                    <a:lnTo>
                      <a:pt x="22" y="104"/>
                    </a:lnTo>
                    <a:lnTo>
                      <a:pt x="21" y="103"/>
                    </a:lnTo>
                    <a:lnTo>
                      <a:pt x="20" y="103"/>
                    </a:lnTo>
                    <a:lnTo>
                      <a:pt x="18" y="102"/>
                    </a:lnTo>
                    <a:lnTo>
                      <a:pt x="17" y="101"/>
                    </a:lnTo>
                    <a:lnTo>
                      <a:pt x="16" y="99"/>
                    </a:lnTo>
                    <a:lnTo>
                      <a:pt x="16" y="98"/>
                    </a:lnTo>
                    <a:lnTo>
                      <a:pt x="14" y="97"/>
                    </a:lnTo>
                    <a:lnTo>
                      <a:pt x="13" y="95"/>
                    </a:lnTo>
                    <a:lnTo>
                      <a:pt x="12" y="94"/>
                    </a:lnTo>
                    <a:lnTo>
                      <a:pt x="11" y="93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9" y="88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7" y="83"/>
                    </a:lnTo>
                    <a:lnTo>
                      <a:pt x="5" y="80"/>
                    </a:lnTo>
                    <a:lnTo>
                      <a:pt x="5" y="78"/>
                    </a:lnTo>
                    <a:lnTo>
                      <a:pt x="5" y="75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3" y="71"/>
                    </a:lnTo>
                    <a:lnTo>
                      <a:pt x="3" y="69"/>
                    </a:lnTo>
                    <a:lnTo>
                      <a:pt x="2" y="67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57"/>
                    </a:lnTo>
                    <a:lnTo>
                      <a:pt x="0" y="56"/>
                    </a:lnTo>
                    <a:lnTo>
                      <a:pt x="0" y="53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3" y="48"/>
                    </a:lnTo>
                    <a:lnTo>
                      <a:pt x="4" y="47"/>
                    </a:lnTo>
                    <a:lnTo>
                      <a:pt x="4" y="44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8" y="35"/>
                    </a:lnTo>
                    <a:lnTo>
                      <a:pt x="8" y="33"/>
                    </a:lnTo>
                    <a:lnTo>
                      <a:pt x="8" y="32"/>
                    </a:lnTo>
                    <a:lnTo>
                      <a:pt x="9" y="29"/>
                    </a:lnTo>
                    <a:lnTo>
                      <a:pt x="8" y="27"/>
                    </a:lnTo>
                    <a:lnTo>
                      <a:pt x="8" y="24"/>
                    </a:lnTo>
                    <a:lnTo>
                      <a:pt x="7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5" y="18"/>
                    </a:lnTo>
                    <a:lnTo>
                      <a:pt x="5" y="16"/>
                    </a:lnTo>
                    <a:lnTo>
                      <a:pt x="14" y="6"/>
                    </a:lnTo>
                    <a:lnTo>
                      <a:pt x="21" y="2"/>
                    </a:lnTo>
                    <a:lnTo>
                      <a:pt x="26" y="4"/>
                    </a:lnTo>
                    <a:lnTo>
                      <a:pt x="31" y="6"/>
                    </a:lnTo>
                    <a:lnTo>
                      <a:pt x="37" y="7"/>
                    </a:lnTo>
                    <a:lnTo>
                      <a:pt x="44" y="11"/>
                    </a:lnTo>
                    <a:lnTo>
                      <a:pt x="50" y="9"/>
                    </a:lnTo>
                    <a:lnTo>
                      <a:pt x="53" y="6"/>
                    </a:lnTo>
                    <a:lnTo>
                      <a:pt x="57" y="9"/>
                    </a:lnTo>
                    <a:lnTo>
                      <a:pt x="62" y="9"/>
                    </a:lnTo>
                    <a:lnTo>
                      <a:pt x="67" y="9"/>
                    </a:lnTo>
                    <a:lnTo>
                      <a:pt x="72" y="11"/>
                    </a:lnTo>
                    <a:lnTo>
                      <a:pt x="78" y="15"/>
                    </a:lnTo>
                    <a:lnTo>
                      <a:pt x="82" y="16"/>
                    </a:lnTo>
                    <a:lnTo>
                      <a:pt x="89" y="16"/>
                    </a:lnTo>
                    <a:lnTo>
                      <a:pt x="92" y="16"/>
                    </a:lnTo>
                    <a:lnTo>
                      <a:pt x="98" y="20"/>
                    </a:lnTo>
                    <a:lnTo>
                      <a:pt x="103" y="21"/>
                    </a:lnTo>
                    <a:lnTo>
                      <a:pt x="105" y="18"/>
                    </a:lnTo>
                    <a:lnTo>
                      <a:pt x="106" y="13"/>
                    </a:lnTo>
                    <a:lnTo>
                      <a:pt x="109" y="11"/>
                    </a:lnTo>
                    <a:lnTo>
                      <a:pt x="113" y="6"/>
                    </a:lnTo>
                    <a:lnTo>
                      <a:pt x="115" y="1"/>
                    </a:lnTo>
                    <a:lnTo>
                      <a:pt x="122" y="1"/>
                    </a:lnTo>
                    <a:lnTo>
                      <a:pt x="128" y="0"/>
                    </a:lnTo>
                    <a:lnTo>
                      <a:pt x="133" y="0"/>
                    </a:lnTo>
                    <a:lnTo>
                      <a:pt x="140" y="1"/>
                    </a:lnTo>
                    <a:lnTo>
                      <a:pt x="147" y="1"/>
                    </a:lnTo>
                    <a:lnTo>
                      <a:pt x="150" y="5"/>
                    </a:lnTo>
                    <a:lnTo>
                      <a:pt x="155" y="6"/>
                    </a:lnTo>
                    <a:lnTo>
                      <a:pt x="160" y="10"/>
                    </a:lnTo>
                    <a:lnTo>
                      <a:pt x="165" y="13"/>
                    </a:lnTo>
                    <a:lnTo>
                      <a:pt x="169" y="16"/>
                    </a:lnTo>
                    <a:lnTo>
                      <a:pt x="174" y="19"/>
                    </a:lnTo>
                    <a:lnTo>
                      <a:pt x="179" y="19"/>
                    </a:lnTo>
                    <a:lnTo>
                      <a:pt x="183" y="19"/>
                    </a:lnTo>
                    <a:lnTo>
                      <a:pt x="184" y="21"/>
                    </a:lnTo>
                    <a:lnTo>
                      <a:pt x="187" y="24"/>
                    </a:lnTo>
                    <a:lnTo>
                      <a:pt x="193" y="27"/>
                    </a:lnTo>
                    <a:lnTo>
                      <a:pt x="201" y="29"/>
                    </a:lnTo>
                    <a:lnTo>
                      <a:pt x="205" y="30"/>
                    </a:lnTo>
                    <a:lnTo>
                      <a:pt x="211" y="32"/>
                    </a:lnTo>
                    <a:lnTo>
                      <a:pt x="216" y="32"/>
                    </a:lnTo>
                    <a:lnTo>
                      <a:pt x="220" y="29"/>
                    </a:lnTo>
                    <a:lnTo>
                      <a:pt x="227" y="28"/>
                    </a:lnTo>
                    <a:lnTo>
                      <a:pt x="236" y="27"/>
                    </a:lnTo>
                    <a:lnTo>
                      <a:pt x="236" y="30"/>
                    </a:lnTo>
                    <a:lnTo>
                      <a:pt x="238" y="32"/>
                    </a:lnTo>
                    <a:lnTo>
                      <a:pt x="239" y="37"/>
                    </a:lnTo>
                    <a:lnTo>
                      <a:pt x="242" y="41"/>
                    </a:lnTo>
                    <a:lnTo>
                      <a:pt x="243" y="44"/>
                    </a:lnTo>
                    <a:lnTo>
                      <a:pt x="242" y="51"/>
                    </a:lnTo>
                    <a:lnTo>
                      <a:pt x="239" y="56"/>
                    </a:lnTo>
                    <a:lnTo>
                      <a:pt x="236" y="62"/>
                    </a:lnTo>
                    <a:lnTo>
                      <a:pt x="236" y="67"/>
                    </a:lnTo>
                    <a:lnTo>
                      <a:pt x="234" y="72"/>
                    </a:lnTo>
                    <a:lnTo>
                      <a:pt x="234" y="76"/>
                    </a:lnTo>
                    <a:lnTo>
                      <a:pt x="234" y="78"/>
                    </a:lnTo>
                    <a:lnTo>
                      <a:pt x="232" y="86"/>
                    </a:lnTo>
                    <a:lnTo>
                      <a:pt x="232" y="89"/>
                    </a:lnTo>
                    <a:lnTo>
                      <a:pt x="230" y="94"/>
                    </a:lnTo>
                    <a:lnTo>
                      <a:pt x="230" y="99"/>
                    </a:lnTo>
                    <a:lnTo>
                      <a:pt x="230" y="104"/>
                    </a:lnTo>
                    <a:lnTo>
                      <a:pt x="230" y="109"/>
                    </a:lnTo>
                    <a:lnTo>
                      <a:pt x="232" y="113"/>
                    </a:lnTo>
                    <a:lnTo>
                      <a:pt x="233" y="120"/>
                    </a:lnTo>
                    <a:lnTo>
                      <a:pt x="236" y="123"/>
                    </a:lnTo>
                    <a:lnTo>
                      <a:pt x="239" y="129"/>
                    </a:lnTo>
                    <a:lnTo>
                      <a:pt x="242" y="134"/>
                    </a:lnTo>
                    <a:lnTo>
                      <a:pt x="246" y="139"/>
                    </a:lnTo>
                    <a:lnTo>
                      <a:pt x="248" y="144"/>
                    </a:lnTo>
                    <a:lnTo>
                      <a:pt x="250" y="148"/>
                    </a:lnTo>
                    <a:lnTo>
                      <a:pt x="251" y="152"/>
                    </a:lnTo>
                    <a:lnTo>
                      <a:pt x="252" y="158"/>
                    </a:lnTo>
                    <a:lnTo>
                      <a:pt x="247" y="159"/>
                    </a:lnTo>
                    <a:lnTo>
                      <a:pt x="246" y="164"/>
                    </a:lnTo>
                    <a:lnTo>
                      <a:pt x="243" y="168"/>
                    </a:lnTo>
                    <a:lnTo>
                      <a:pt x="242" y="173"/>
                    </a:lnTo>
                    <a:lnTo>
                      <a:pt x="241" y="178"/>
                    </a:lnTo>
                    <a:lnTo>
                      <a:pt x="241" y="181"/>
                    </a:lnTo>
                    <a:lnTo>
                      <a:pt x="241" y="185"/>
                    </a:lnTo>
                    <a:lnTo>
                      <a:pt x="241" y="187"/>
                    </a:lnTo>
                    <a:lnTo>
                      <a:pt x="236" y="191"/>
                    </a:lnTo>
                    <a:lnTo>
                      <a:pt x="230" y="194"/>
                    </a:lnTo>
                    <a:lnTo>
                      <a:pt x="229" y="195"/>
                    </a:lnTo>
                    <a:lnTo>
                      <a:pt x="229" y="197"/>
                    </a:lnTo>
                    <a:lnTo>
                      <a:pt x="229" y="200"/>
                    </a:lnTo>
                    <a:lnTo>
                      <a:pt x="229" y="205"/>
                    </a:lnTo>
                    <a:lnTo>
                      <a:pt x="227" y="209"/>
                    </a:lnTo>
                    <a:lnTo>
                      <a:pt x="228" y="213"/>
                    </a:lnTo>
                    <a:lnTo>
                      <a:pt x="228" y="220"/>
                    </a:lnTo>
                    <a:lnTo>
                      <a:pt x="227" y="225"/>
                    </a:lnTo>
                    <a:lnTo>
                      <a:pt x="225" y="232"/>
                    </a:lnTo>
                    <a:lnTo>
                      <a:pt x="225" y="236"/>
                    </a:lnTo>
                    <a:lnTo>
                      <a:pt x="224" y="238"/>
                    </a:lnTo>
                    <a:lnTo>
                      <a:pt x="223" y="241"/>
                    </a:lnTo>
                    <a:lnTo>
                      <a:pt x="220" y="242"/>
                    </a:lnTo>
                    <a:lnTo>
                      <a:pt x="218" y="242"/>
                    </a:lnTo>
                    <a:lnTo>
                      <a:pt x="211" y="241"/>
                    </a:lnTo>
                    <a:lnTo>
                      <a:pt x="205" y="241"/>
                    </a:lnTo>
                    <a:lnTo>
                      <a:pt x="204" y="245"/>
                    </a:lnTo>
                    <a:lnTo>
                      <a:pt x="200" y="246"/>
                    </a:lnTo>
                    <a:lnTo>
                      <a:pt x="195" y="246"/>
                    </a:lnTo>
                    <a:lnTo>
                      <a:pt x="190" y="247"/>
                    </a:lnTo>
                    <a:lnTo>
                      <a:pt x="187" y="248"/>
                    </a:lnTo>
                    <a:lnTo>
                      <a:pt x="184" y="251"/>
                    </a:lnTo>
                    <a:lnTo>
                      <a:pt x="182" y="255"/>
                    </a:lnTo>
                    <a:lnTo>
                      <a:pt x="176" y="255"/>
                    </a:lnTo>
                    <a:lnTo>
                      <a:pt x="172" y="251"/>
                    </a:lnTo>
                    <a:lnTo>
                      <a:pt x="165" y="247"/>
                    </a:lnTo>
                    <a:lnTo>
                      <a:pt x="160" y="243"/>
                    </a:lnTo>
                    <a:lnTo>
                      <a:pt x="153" y="237"/>
                    </a:lnTo>
                    <a:lnTo>
                      <a:pt x="149" y="233"/>
                    </a:lnTo>
                    <a:lnTo>
                      <a:pt x="142" y="229"/>
                    </a:lnTo>
                    <a:lnTo>
                      <a:pt x="138" y="227"/>
                    </a:lnTo>
                    <a:lnTo>
                      <a:pt x="135" y="220"/>
                    </a:lnTo>
                    <a:lnTo>
                      <a:pt x="133" y="215"/>
                    </a:lnTo>
                    <a:lnTo>
                      <a:pt x="133" y="211"/>
                    </a:lnTo>
                    <a:lnTo>
                      <a:pt x="136" y="206"/>
                    </a:lnTo>
                    <a:lnTo>
                      <a:pt x="138" y="203"/>
                    </a:lnTo>
                    <a:lnTo>
                      <a:pt x="144" y="197"/>
                    </a:lnTo>
                    <a:lnTo>
                      <a:pt x="147" y="195"/>
                    </a:lnTo>
                    <a:lnTo>
                      <a:pt x="154" y="191"/>
                    </a:lnTo>
                    <a:lnTo>
                      <a:pt x="155" y="188"/>
                    </a:lnTo>
                    <a:lnTo>
                      <a:pt x="158" y="186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79" name="ZS: SABA"/>
              <p:cNvSpPr>
                <a:spLocks/>
              </p:cNvSpPr>
              <p:nvPr/>
            </p:nvSpPr>
            <p:spPr bwMode="auto">
              <a:xfrm>
                <a:off x="849830" y="3676127"/>
                <a:ext cx="509036" cy="1030703"/>
              </a:xfrm>
              <a:custGeom>
                <a:avLst/>
                <a:gdLst>
                  <a:gd name="T0" fmla="*/ 582930 w 170"/>
                  <a:gd name="T1" fmla="*/ 1348697 h 354"/>
                  <a:gd name="T2" fmla="*/ 499110 w 170"/>
                  <a:gd name="T3" fmla="*/ 1337202 h 354"/>
                  <a:gd name="T4" fmla="*/ 441960 w 170"/>
                  <a:gd name="T5" fmla="*/ 1302719 h 354"/>
                  <a:gd name="T6" fmla="*/ 365760 w 170"/>
                  <a:gd name="T7" fmla="*/ 1233751 h 354"/>
                  <a:gd name="T8" fmla="*/ 232410 w 170"/>
                  <a:gd name="T9" fmla="*/ 1226088 h 354"/>
                  <a:gd name="T10" fmla="*/ 95250 w 170"/>
                  <a:gd name="T11" fmla="*/ 1233751 h 354"/>
                  <a:gd name="T12" fmla="*/ 15240 w 170"/>
                  <a:gd name="T13" fmla="*/ 1206931 h 354"/>
                  <a:gd name="T14" fmla="*/ 19050 w 170"/>
                  <a:gd name="T15" fmla="*/ 1015354 h 354"/>
                  <a:gd name="T16" fmla="*/ 15240 w 170"/>
                  <a:gd name="T17" fmla="*/ 911903 h 354"/>
                  <a:gd name="T18" fmla="*/ 19050 w 170"/>
                  <a:gd name="T19" fmla="*/ 789294 h 354"/>
                  <a:gd name="T20" fmla="*/ 15240 w 170"/>
                  <a:gd name="T21" fmla="*/ 574729 h 354"/>
                  <a:gd name="T22" fmla="*/ 15240 w 170"/>
                  <a:gd name="T23" fmla="*/ 375489 h 354"/>
                  <a:gd name="T24" fmla="*/ 0 w 170"/>
                  <a:gd name="T25" fmla="*/ 302691 h 354"/>
                  <a:gd name="T26" fmla="*/ 3810 w 170"/>
                  <a:gd name="T27" fmla="*/ 252881 h 354"/>
                  <a:gd name="T28" fmla="*/ 7620 w 170"/>
                  <a:gd name="T29" fmla="*/ 206902 h 354"/>
                  <a:gd name="T30" fmla="*/ 22860 w 170"/>
                  <a:gd name="T31" fmla="*/ 141766 h 354"/>
                  <a:gd name="T32" fmla="*/ 15240 w 170"/>
                  <a:gd name="T33" fmla="*/ 34484 h 354"/>
                  <a:gd name="T34" fmla="*/ 49530 w 170"/>
                  <a:gd name="T35" fmla="*/ 38315 h 354"/>
                  <a:gd name="T36" fmla="*/ 83820 w 170"/>
                  <a:gd name="T37" fmla="*/ 38315 h 354"/>
                  <a:gd name="T38" fmla="*/ 106680 w 170"/>
                  <a:gd name="T39" fmla="*/ 34484 h 354"/>
                  <a:gd name="T40" fmla="*/ 140970 w 170"/>
                  <a:gd name="T41" fmla="*/ 26821 h 354"/>
                  <a:gd name="T42" fmla="*/ 160020 w 170"/>
                  <a:gd name="T43" fmla="*/ 22989 h 354"/>
                  <a:gd name="T44" fmla="*/ 182880 w 170"/>
                  <a:gd name="T45" fmla="*/ 7663 h 354"/>
                  <a:gd name="T46" fmla="*/ 209550 w 170"/>
                  <a:gd name="T47" fmla="*/ 3832 h 354"/>
                  <a:gd name="T48" fmla="*/ 236220 w 170"/>
                  <a:gd name="T49" fmla="*/ 0 h 354"/>
                  <a:gd name="T50" fmla="*/ 270510 w 170"/>
                  <a:gd name="T51" fmla="*/ 3832 h 354"/>
                  <a:gd name="T52" fmla="*/ 297180 w 170"/>
                  <a:gd name="T53" fmla="*/ 11495 h 354"/>
                  <a:gd name="T54" fmla="*/ 316230 w 170"/>
                  <a:gd name="T55" fmla="*/ 26821 h 354"/>
                  <a:gd name="T56" fmla="*/ 331470 w 170"/>
                  <a:gd name="T57" fmla="*/ 45978 h 354"/>
                  <a:gd name="T58" fmla="*/ 350520 w 170"/>
                  <a:gd name="T59" fmla="*/ 65136 h 354"/>
                  <a:gd name="T60" fmla="*/ 373380 w 170"/>
                  <a:gd name="T61" fmla="*/ 72799 h 354"/>
                  <a:gd name="T62" fmla="*/ 407670 w 170"/>
                  <a:gd name="T63" fmla="*/ 65136 h 354"/>
                  <a:gd name="T64" fmla="*/ 434340 w 170"/>
                  <a:gd name="T65" fmla="*/ 80462 h 354"/>
                  <a:gd name="T66" fmla="*/ 445770 w 170"/>
                  <a:gd name="T67" fmla="*/ 99620 h 354"/>
                  <a:gd name="T68" fmla="*/ 468630 w 170"/>
                  <a:gd name="T69" fmla="*/ 118777 h 354"/>
                  <a:gd name="T70" fmla="*/ 491490 w 170"/>
                  <a:gd name="T71" fmla="*/ 130272 h 354"/>
                  <a:gd name="T72" fmla="*/ 521970 w 170"/>
                  <a:gd name="T73" fmla="*/ 141766 h 354"/>
                  <a:gd name="T74" fmla="*/ 541020 w 170"/>
                  <a:gd name="T75" fmla="*/ 153261 h 354"/>
                  <a:gd name="T76" fmla="*/ 567690 w 170"/>
                  <a:gd name="T77" fmla="*/ 160924 h 354"/>
                  <a:gd name="T78" fmla="*/ 598170 w 170"/>
                  <a:gd name="T79" fmla="*/ 160924 h 354"/>
                  <a:gd name="T80" fmla="*/ 628650 w 170"/>
                  <a:gd name="T81" fmla="*/ 168587 h 354"/>
                  <a:gd name="T82" fmla="*/ 617220 w 170"/>
                  <a:gd name="T83" fmla="*/ 272038 h 354"/>
                  <a:gd name="T84" fmla="*/ 594360 w 170"/>
                  <a:gd name="T85" fmla="*/ 348669 h 354"/>
                  <a:gd name="T86" fmla="*/ 582930 w 170"/>
                  <a:gd name="T87" fmla="*/ 452120 h 354"/>
                  <a:gd name="T88" fmla="*/ 586740 w 170"/>
                  <a:gd name="T89" fmla="*/ 555571 h 354"/>
                  <a:gd name="T90" fmla="*/ 628650 w 170"/>
                  <a:gd name="T91" fmla="*/ 643696 h 354"/>
                  <a:gd name="T92" fmla="*/ 613410 w 170"/>
                  <a:gd name="T93" fmla="*/ 720327 h 354"/>
                  <a:gd name="T94" fmla="*/ 609600 w 170"/>
                  <a:gd name="T95" fmla="*/ 819946 h 354"/>
                  <a:gd name="T96" fmla="*/ 613410 w 170"/>
                  <a:gd name="T97" fmla="*/ 888914 h 354"/>
                  <a:gd name="T98" fmla="*/ 579120 w 170"/>
                  <a:gd name="T99" fmla="*/ 946387 h 354"/>
                  <a:gd name="T100" fmla="*/ 544830 w 170"/>
                  <a:gd name="T101" fmla="*/ 1042175 h 354"/>
                  <a:gd name="T102" fmla="*/ 544830 w 170"/>
                  <a:gd name="T103" fmla="*/ 1122637 h 354"/>
                  <a:gd name="T104" fmla="*/ 541020 w 170"/>
                  <a:gd name="T105" fmla="*/ 1214594 h 354"/>
                  <a:gd name="T106" fmla="*/ 586740 w 170"/>
                  <a:gd name="T107" fmla="*/ 1291224 h 354"/>
                  <a:gd name="T108" fmla="*/ 647700 w 170"/>
                  <a:gd name="T109" fmla="*/ 1337202 h 354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0" h="354">
                    <a:moveTo>
                      <a:pt x="170" y="349"/>
                    </a:moveTo>
                    <a:lnTo>
                      <a:pt x="165" y="349"/>
                    </a:lnTo>
                    <a:lnTo>
                      <a:pt x="158" y="352"/>
                    </a:lnTo>
                    <a:lnTo>
                      <a:pt x="153" y="352"/>
                    </a:lnTo>
                    <a:lnTo>
                      <a:pt x="144" y="354"/>
                    </a:lnTo>
                    <a:lnTo>
                      <a:pt x="140" y="354"/>
                    </a:lnTo>
                    <a:lnTo>
                      <a:pt x="134" y="350"/>
                    </a:lnTo>
                    <a:lnTo>
                      <a:pt x="131" y="349"/>
                    </a:lnTo>
                    <a:lnTo>
                      <a:pt x="128" y="350"/>
                    </a:lnTo>
                    <a:lnTo>
                      <a:pt x="123" y="349"/>
                    </a:lnTo>
                    <a:lnTo>
                      <a:pt x="119" y="343"/>
                    </a:lnTo>
                    <a:lnTo>
                      <a:pt x="116" y="340"/>
                    </a:lnTo>
                    <a:lnTo>
                      <a:pt x="114" y="336"/>
                    </a:lnTo>
                    <a:lnTo>
                      <a:pt x="114" y="331"/>
                    </a:lnTo>
                    <a:lnTo>
                      <a:pt x="103" y="325"/>
                    </a:lnTo>
                    <a:lnTo>
                      <a:pt x="96" y="322"/>
                    </a:lnTo>
                    <a:lnTo>
                      <a:pt x="89" y="321"/>
                    </a:lnTo>
                    <a:lnTo>
                      <a:pt x="79" y="322"/>
                    </a:lnTo>
                    <a:lnTo>
                      <a:pt x="70" y="320"/>
                    </a:lnTo>
                    <a:lnTo>
                      <a:pt x="61" y="320"/>
                    </a:lnTo>
                    <a:lnTo>
                      <a:pt x="54" y="320"/>
                    </a:lnTo>
                    <a:lnTo>
                      <a:pt x="46" y="321"/>
                    </a:lnTo>
                    <a:lnTo>
                      <a:pt x="37" y="321"/>
                    </a:lnTo>
                    <a:lnTo>
                      <a:pt x="25" y="322"/>
                    </a:lnTo>
                    <a:lnTo>
                      <a:pt x="16" y="323"/>
                    </a:lnTo>
                    <a:lnTo>
                      <a:pt x="6" y="323"/>
                    </a:lnTo>
                    <a:lnTo>
                      <a:pt x="5" y="321"/>
                    </a:lnTo>
                    <a:lnTo>
                      <a:pt x="4" y="315"/>
                    </a:lnTo>
                    <a:lnTo>
                      <a:pt x="2" y="304"/>
                    </a:lnTo>
                    <a:lnTo>
                      <a:pt x="4" y="293"/>
                    </a:lnTo>
                    <a:lnTo>
                      <a:pt x="5" y="267"/>
                    </a:lnTo>
                    <a:lnTo>
                      <a:pt x="5" y="265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2"/>
                    </a:lnTo>
                    <a:lnTo>
                      <a:pt x="4" y="238"/>
                    </a:lnTo>
                    <a:lnTo>
                      <a:pt x="4" y="235"/>
                    </a:lnTo>
                    <a:lnTo>
                      <a:pt x="4" y="232"/>
                    </a:lnTo>
                    <a:lnTo>
                      <a:pt x="5" y="211"/>
                    </a:lnTo>
                    <a:lnTo>
                      <a:pt x="5" y="206"/>
                    </a:lnTo>
                    <a:lnTo>
                      <a:pt x="5" y="202"/>
                    </a:lnTo>
                    <a:lnTo>
                      <a:pt x="5" y="179"/>
                    </a:lnTo>
                    <a:lnTo>
                      <a:pt x="5" y="164"/>
                    </a:lnTo>
                    <a:lnTo>
                      <a:pt x="4" y="150"/>
                    </a:lnTo>
                    <a:lnTo>
                      <a:pt x="4" y="145"/>
                    </a:lnTo>
                    <a:lnTo>
                      <a:pt x="4" y="140"/>
                    </a:lnTo>
                    <a:lnTo>
                      <a:pt x="4" y="133"/>
                    </a:lnTo>
                    <a:lnTo>
                      <a:pt x="4" y="98"/>
                    </a:lnTo>
                    <a:lnTo>
                      <a:pt x="4" y="90"/>
                    </a:lnTo>
                    <a:lnTo>
                      <a:pt x="1" y="86"/>
                    </a:lnTo>
                    <a:lnTo>
                      <a:pt x="0" y="82"/>
                    </a:lnTo>
                    <a:lnTo>
                      <a:pt x="0" y="79"/>
                    </a:lnTo>
                    <a:lnTo>
                      <a:pt x="1" y="77"/>
                    </a:lnTo>
                    <a:lnTo>
                      <a:pt x="1" y="76"/>
                    </a:lnTo>
                    <a:lnTo>
                      <a:pt x="1" y="72"/>
                    </a:lnTo>
                    <a:lnTo>
                      <a:pt x="1" y="66"/>
                    </a:lnTo>
                    <a:lnTo>
                      <a:pt x="1" y="61"/>
                    </a:lnTo>
                    <a:lnTo>
                      <a:pt x="2" y="60"/>
                    </a:lnTo>
                    <a:lnTo>
                      <a:pt x="4" y="58"/>
                    </a:lnTo>
                    <a:lnTo>
                      <a:pt x="2" y="54"/>
                    </a:lnTo>
                    <a:lnTo>
                      <a:pt x="7" y="48"/>
                    </a:lnTo>
                    <a:lnTo>
                      <a:pt x="10" y="46"/>
                    </a:lnTo>
                    <a:lnTo>
                      <a:pt x="9" y="40"/>
                    </a:lnTo>
                    <a:lnTo>
                      <a:pt x="6" y="37"/>
                    </a:lnTo>
                    <a:lnTo>
                      <a:pt x="2" y="31"/>
                    </a:lnTo>
                    <a:lnTo>
                      <a:pt x="2" y="24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7" y="10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5" y="10"/>
                    </a:lnTo>
                    <a:lnTo>
                      <a:pt x="16" y="10"/>
                    </a:lnTo>
                    <a:lnTo>
                      <a:pt x="19" y="10"/>
                    </a:lnTo>
                    <a:lnTo>
                      <a:pt x="22" y="10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7" y="9"/>
                    </a:lnTo>
                    <a:lnTo>
                      <a:pt x="28" y="9"/>
                    </a:lnTo>
                    <a:lnTo>
                      <a:pt x="31" y="9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2" y="6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7" y="3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1"/>
                    </a:lnTo>
                    <a:lnTo>
                      <a:pt x="55" y="1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69" y="0"/>
                    </a:lnTo>
                    <a:lnTo>
                      <a:pt x="71" y="1"/>
                    </a:lnTo>
                    <a:lnTo>
                      <a:pt x="73" y="1"/>
                    </a:lnTo>
                    <a:lnTo>
                      <a:pt x="74" y="2"/>
                    </a:lnTo>
                    <a:lnTo>
                      <a:pt x="77" y="2"/>
                    </a:lnTo>
                    <a:lnTo>
                      <a:pt x="78" y="3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7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4" y="11"/>
                    </a:lnTo>
                    <a:lnTo>
                      <a:pt x="85" y="12"/>
                    </a:lnTo>
                    <a:lnTo>
                      <a:pt x="87" y="12"/>
                    </a:lnTo>
                    <a:lnTo>
                      <a:pt x="88" y="14"/>
                    </a:lnTo>
                    <a:lnTo>
                      <a:pt x="88" y="15"/>
                    </a:lnTo>
                    <a:lnTo>
                      <a:pt x="89" y="16"/>
                    </a:lnTo>
                    <a:lnTo>
                      <a:pt x="92" y="17"/>
                    </a:lnTo>
                    <a:lnTo>
                      <a:pt x="93" y="17"/>
                    </a:lnTo>
                    <a:lnTo>
                      <a:pt x="94" y="17"/>
                    </a:lnTo>
                    <a:lnTo>
                      <a:pt x="97" y="19"/>
                    </a:lnTo>
                    <a:lnTo>
                      <a:pt x="98" y="19"/>
                    </a:lnTo>
                    <a:lnTo>
                      <a:pt x="101" y="19"/>
                    </a:lnTo>
                    <a:lnTo>
                      <a:pt x="103" y="19"/>
                    </a:lnTo>
                    <a:lnTo>
                      <a:pt x="105" y="17"/>
                    </a:lnTo>
                    <a:lnTo>
                      <a:pt x="107" y="17"/>
                    </a:lnTo>
                    <a:lnTo>
                      <a:pt x="108" y="19"/>
                    </a:lnTo>
                    <a:lnTo>
                      <a:pt x="111" y="19"/>
                    </a:lnTo>
                    <a:lnTo>
                      <a:pt x="112" y="20"/>
                    </a:lnTo>
                    <a:lnTo>
                      <a:pt x="114" y="21"/>
                    </a:lnTo>
                    <a:lnTo>
                      <a:pt x="114" y="23"/>
                    </a:lnTo>
                    <a:lnTo>
                      <a:pt x="115" y="24"/>
                    </a:lnTo>
                    <a:lnTo>
                      <a:pt x="116" y="25"/>
                    </a:lnTo>
                    <a:lnTo>
                      <a:pt x="117" y="26"/>
                    </a:lnTo>
                    <a:lnTo>
                      <a:pt x="119" y="28"/>
                    </a:lnTo>
                    <a:lnTo>
                      <a:pt x="119" y="29"/>
                    </a:lnTo>
                    <a:lnTo>
                      <a:pt x="120" y="30"/>
                    </a:lnTo>
                    <a:lnTo>
                      <a:pt x="123" y="31"/>
                    </a:lnTo>
                    <a:lnTo>
                      <a:pt x="124" y="33"/>
                    </a:lnTo>
                    <a:lnTo>
                      <a:pt x="125" y="33"/>
                    </a:lnTo>
                    <a:lnTo>
                      <a:pt x="126" y="33"/>
                    </a:lnTo>
                    <a:lnTo>
                      <a:pt x="129" y="34"/>
                    </a:lnTo>
                    <a:lnTo>
                      <a:pt x="130" y="34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7" y="37"/>
                    </a:lnTo>
                    <a:lnTo>
                      <a:pt x="138" y="38"/>
                    </a:lnTo>
                    <a:lnTo>
                      <a:pt x="139" y="38"/>
                    </a:lnTo>
                    <a:lnTo>
                      <a:pt x="139" y="39"/>
                    </a:lnTo>
                    <a:lnTo>
                      <a:pt x="142" y="40"/>
                    </a:lnTo>
                    <a:lnTo>
                      <a:pt x="143" y="42"/>
                    </a:lnTo>
                    <a:lnTo>
                      <a:pt x="144" y="42"/>
                    </a:lnTo>
                    <a:lnTo>
                      <a:pt x="147" y="42"/>
                    </a:lnTo>
                    <a:lnTo>
                      <a:pt x="149" y="42"/>
                    </a:lnTo>
                    <a:lnTo>
                      <a:pt x="151" y="42"/>
                    </a:lnTo>
                    <a:lnTo>
                      <a:pt x="153" y="42"/>
                    </a:lnTo>
                    <a:lnTo>
                      <a:pt x="154" y="42"/>
                    </a:lnTo>
                    <a:lnTo>
                      <a:pt x="157" y="42"/>
                    </a:lnTo>
                    <a:lnTo>
                      <a:pt x="160" y="43"/>
                    </a:lnTo>
                    <a:lnTo>
                      <a:pt x="161" y="43"/>
                    </a:lnTo>
                    <a:lnTo>
                      <a:pt x="162" y="44"/>
                    </a:lnTo>
                    <a:lnTo>
                      <a:pt x="165" y="44"/>
                    </a:lnTo>
                    <a:lnTo>
                      <a:pt x="165" y="46"/>
                    </a:lnTo>
                    <a:lnTo>
                      <a:pt x="162" y="57"/>
                    </a:lnTo>
                    <a:lnTo>
                      <a:pt x="162" y="65"/>
                    </a:lnTo>
                    <a:lnTo>
                      <a:pt x="162" y="71"/>
                    </a:lnTo>
                    <a:lnTo>
                      <a:pt x="163" y="77"/>
                    </a:lnTo>
                    <a:lnTo>
                      <a:pt x="161" y="82"/>
                    </a:lnTo>
                    <a:lnTo>
                      <a:pt x="157" y="88"/>
                    </a:lnTo>
                    <a:lnTo>
                      <a:pt x="156" y="91"/>
                    </a:lnTo>
                    <a:lnTo>
                      <a:pt x="157" y="98"/>
                    </a:lnTo>
                    <a:lnTo>
                      <a:pt x="157" y="104"/>
                    </a:lnTo>
                    <a:lnTo>
                      <a:pt x="154" y="111"/>
                    </a:lnTo>
                    <a:lnTo>
                      <a:pt x="153" y="118"/>
                    </a:lnTo>
                    <a:lnTo>
                      <a:pt x="153" y="126"/>
                    </a:lnTo>
                    <a:lnTo>
                      <a:pt x="153" y="135"/>
                    </a:lnTo>
                    <a:lnTo>
                      <a:pt x="153" y="139"/>
                    </a:lnTo>
                    <a:lnTo>
                      <a:pt x="154" y="145"/>
                    </a:lnTo>
                    <a:lnTo>
                      <a:pt x="154" y="150"/>
                    </a:lnTo>
                    <a:lnTo>
                      <a:pt x="160" y="158"/>
                    </a:lnTo>
                    <a:lnTo>
                      <a:pt x="161" y="163"/>
                    </a:lnTo>
                    <a:lnTo>
                      <a:pt x="165" y="168"/>
                    </a:lnTo>
                    <a:lnTo>
                      <a:pt x="165" y="172"/>
                    </a:lnTo>
                    <a:lnTo>
                      <a:pt x="165" y="177"/>
                    </a:lnTo>
                    <a:lnTo>
                      <a:pt x="163" y="182"/>
                    </a:lnTo>
                    <a:lnTo>
                      <a:pt x="161" y="188"/>
                    </a:lnTo>
                    <a:lnTo>
                      <a:pt x="160" y="195"/>
                    </a:lnTo>
                    <a:lnTo>
                      <a:pt x="160" y="201"/>
                    </a:lnTo>
                    <a:lnTo>
                      <a:pt x="160" y="210"/>
                    </a:lnTo>
                    <a:lnTo>
                      <a:pt x="160" y="214"/>
                    </a:lnTo>
                    <a:lnTo>
                      <a:pt x="161" y="221"/>
                    </a:lnTo>
                    <a:lnTo>
                      <a:pt x="162" y="224"/>
                    </a:lnTo>
                    <a:lnTo>
                      <a:pt x="161" y="228"/>
                    </a:lnTo>
                    <a:lnTo>
                      <a:pt x="161" y="232"/>
                    </a:lnTo>
                    <a:lnTo>
                      <a:pt x="162" y="239"/>
                    </a:lnTo>
                    <a:lnTo>
                      <a:pt x="160" y="242"/>
                    </a:lnTo>
                    <a:lnTo>
                      <a:pt x="154" y="246"/>
                    </a:lnTo>
                    <a:lnTo>
                      <a:pt x="152" y="247"/>
                    </a:lnTo>
                    <a:lnTo>
                      <a:pt x="149" y="252"/>
                    </a:lnTo>
                    <a:lnTo>
                      <a:pt x="148" y="257"/>
                    </a:lnTo>
                    <a:lnTo>
                      <a:pt x="144" y="266"/>
                    </a:lnTo>
                    <a:lnTo>
                      <a:pt x="143" y="272"/>
                    </a:lnTo>
                    <a:lnTo>
                      <a:pt x="144" y="278"/>
                    </a:lnTo>
                    <a:lnTo>
                      <a:pt x="142" y="286"/>
                    </a:lnTo>
                    <a:lnTo>
                      <a:pt x="140" y="289"/>
                    </a:lnTo>
                    <a:lnTo>
                      <a:pt x="143" y="293"/>
                    </a:lnTo>
                    <a:lnTo>
                      <a:pt x="140" y="301"/>
                    </a:lnTo>
                    <a:lnTo>
                      <a:pt x="139" y="304"/>
                    </a:lnTo>
                    <a:lnTo>
                      <a:pt x="138" y="309"/>
                    </a:lnTo>
                    <a:lnTo>
                      <a:pt x="142" y="317"/>
                    </a:lnTo>
                    <a:lnTo>
                      <a:pt x="144" y="321"/>
                    </a:lnTo>
                    <a:lnTo>
                      <a:pt x="149" y="327"/>
                    </a:lnTo>
                    <a:lnTo>
                      <a:pt x="153" y="331"/>
                    </a:lnTo>
                    <a:lnTo>
                      <a:pt x="154" y="337"/>
                    </a:lnTo>
                    <a:lnTo>
                      <a:pt x="158" y="341"/>
                    </a:lnTo>
                    <a:lnTo>
                      <a:pt x="165" y="343"/>
                    </a:lnTo>
                    <a:lnTo>
                      <a:pt x="167" y="344"/>
                    </a:lnTo>
                    <a:lnTo>
                      <a:pt x="170" y="349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0" name="ZS: DAGLA"/>
              <p:cNvSpPr>
                <a:spLocks/>
              </p:cNvSpPr>
              <p:nvPr/>
            </p:nvSpPr>
            <p:spPr bwMode="auto">
              <a:xfrm>
                <a:off x="1254431" y="3781473"/>
                <a:ext cx="459007" cy="1027643"/>
              </a:xfrm>
              <a:custGeom>
                <a:avLst/>
                <a:gdLst>
                  <a:gd name="T0" fmla="*/ 259080 w 152"/>
                  <a:gd name="T1" fmla="*/ 1226820 h 352"/>
                  <a:gd name="T2" fmla="*/ 182880 w 152"/>
                  <a:gd name="T3" fmla="*/ 1207770 h 352"/>
                  <a:gd name="T4" fmla="*/ 121920 w 152"/>
                  <a:gd name="T5" fmla="*/ 1196340 h 352"/>
                  <a:gd name="T6" fmla="*/ 60960 w 152"/>
                  <a:gd name="T7" fmla="*/ 1150620 h 352"/>
                  <a:gd name="T8" fmla="*/ 15240 w 152"/>
                  <a:gd name="T9" fmla="*/ 1074420 h 352"/>
                  <a:gd name="T10" fmla="*/ 19050 w 152"/>
                  <a:gd name="T11" fmla="*/ 982980 h 352"/>
                  <a:gd name="T12" fmla="*/ 19050 w 152"/>
                  <a:gd name="T13" fmla="*/ 902970 h 352"/>
                  <a:gd name="T14" fmla="*/ 53340 w 152"/>
                  <a:gd name="T15" fmla="*/ 807720 h 352"/>
                  <a:gd name="T16" fmla="*/ 87630 w 152"/>
                  <a:gd name="T17" fmla="*/ 750570 h 352"/>
                  <a:gd name="T18" fmla="*/ 83820 w 152"/>
                  <a:gd name="T19" fmla="*/ 681990 h 352"/>
                  <a:gd name="T20" fmla="*/ 87630 w 152"/>
                  <a:gd name="T21" fmla="*/ 582930 h 352"/>
                  <a:gd name="T22" fmla="*/ 102870 w 152"/>
                  <a:gd name="T23" fmla="*/ 506730 h 352"/>
                  <a:gd name="T24" fmla="*/ 60960 w 152"/>
                  <a:gd name="T25" fmla="*/ 419100 h 352"/>
                  <a:gd name="T26" fmla="*/ 57150 w 152"/>
                  <a:gd name="T27" fmla="*/ 316230 h 352"/>
                  <a:gd name="T28" fmla="*/ 68580 w 152"/>
                  <a:gd name="T29" fmla="*/ 213360 h 352"/>
                  <a:gd name="T30" fmla="*/ 91440 w 152"/>
                  <a:gd name="T31" fmla="*/ 137160 h 352"/>
                  <a:gd name="T32" fmla="*/ 106680 w 152"/>
                  <a:gd name="T33" fmla="*/ 41910 h 352"/>
                  <a:gd name="T34" fmla="*/ 140970 w 152"/>
                  <a:gd name="T35" fmla="*/ 41910 h 352"/>
                  <a:gd name="T36" fmla="*/ 163830 w 152"/>
                  <a:gd name="T37" fmla="*/ 34290 h 352"/>
                  <a:gd name="T38" fmla="*/ 190500 w 152"/>
                  <a:gd name="T39" fmla="*/ 30480 h 352"/>
                  <a:gd name="T40" fmla="*/ 209550 w 152"/>
                  <a:gd name="T41" fmla="*/ 11430 h 352"/>
                  <a:gd name="T42" fmla="*/ 243840 w 152"/>
                  <a:gd name="T43" fmla="*/ 11430 h 352"/>
                  <a:gd name="T44" fmla="*/ 316230 w 152"/>
                  <a:gd name="T45" fmla="*/ 64770 h 352"/>
                  <a:gd name="T46" fmla="*/ 381000 w 152"/>
                  <a:gd name="T47" fmla="*/ 125730 h 352"/>
                  <a:gd name="T48" fmla="*/ 358140 w 152"/>
                  <a:gd name="T49" fmla="*/ 228600 h 352"/>
                  <a:gd name="T50" fmla="*/ 358140 w 152"/>
                  <a:gd name="T51" fmla="*/ 316230 h 352"/>
                  <a:gd name="T52" fmla="*/ 388620 w 152"/>
                  <a:gd name="T53" fmla="*/ 381000 h 352"/>
                  <a:gd name="T54" fmla="*/ 422910 w 152"/>
                  <a:gd name="T55" fmla="*/ 461010 h 352"/>
                  <a:gd name="T56" fmla="*/ 373380 w 152"/>
                  <a:gd name="T57" fmla="*/ 495300 h 352"/>
                  <a:gd name="T58" fmla="*/ 392430 w 152"/>
                  <a:gd name="T59" fmla="*/ 544830 h 352"/>
                  <a:gd name="T60" fmla="*/ 422910 w 152"/>
                  <a:gd name="T61" fmla="*/ 594360 h 352"/>
                  <a:gd name="T62" fmla="*/ 403860 w 152"/>
                  <a:gd name="T63" fmla="*/ 636270 h 352"/>
                  <a:gd name="T64" fmla="*/ 407670 w 152"/>
                  <a:gd name="T65" fmla="*/ 685800 h 352"/>
                  <a:gd name="T66" fmla="*/ 419100 w 152"/>
                  <a:gd name="T67" fmla="*/ 754380 h 352"/>
                  <a:gd name="T68" fmla="*/ 453390 w 152"/>
                  <a:gd name="T69" fmla="*/ 864870 h 352"/>
                  <a:gd name="T70" fmla="*/ 529590 w 152"/>
                  <a:gd name="T71" fmla="*/ 933450 h 352"/>
                  <a:gd name="T72" fmla="*/ 544830 w 152"/>
                  <a:gd name="T73" fmla="*/ 1005840 h 352"/>
                  <a:gd name="T74" fmla="*/ 575310 w 152"/>
                  <a:gd name="T75" fmla="*/ 1078230 h 352"/>
                  <a:gd name="T76" fmla="*/ 560070 w 152"/>
                  <a:gd name="T77" fmla="*/ 1097280 h 352"/>
                  <a:gd name="T78" fmla="*/ 548640 w 152"/>
                  <a:gd name="T79" fmla="*/ 1127760 h 352"/>
                  <a:gd name="T80" fmla="*/ 556260 w 152"/>
                  <a:gd name="T81" fmla="*/ 1158240 h 352"/>
                  <a:gd name="T82" fmla="*/ 563880 w 152"/>
                  <a:gd name="T83" fmla="*/ 1181100 h 352"/>
                  <a:gd name="T84" fmla="*/ 556260 w 152"/>
                  <a:gd name="T85" fmla="*/ 1207770 h 352"/>
                  <a:gd name="T86" fmla="*/ 529590 w 152"/>
                  <a:gd name="T87" fmla="*/ 1215390 h 352"/>
                  <a:gd name="T88" fmla="*/ 521970 w 152"/>
                  <a:gd name="T89" fmla="*/ 1238250 h 352"/>
                  <a:gd name="T90" fmla="*/ 506730 w 152"/>
                  <a:gd name="T91" fmla="*/ 1261110 h 352"/>
                  <a:gd name="T92" fmla="*/ 491490 w 152"/>
                  <a:gd name="T93" fmla="*/ 1280160 h 352"/>
                  <a:gd name="T94" fmla="*/ 476250 w 152"/>
                  <a:gd name="T95" fmla="*/ 1303020 h 352"/>
                  <a:gd name="T96" fmla="*/ 472440 w 152"/>
                  <a:gd name="T97" fmla="*/ 1333500 h 352"/>
                  <a:gd name="T98" fmla="*/ 407670 w 152"/>
                  <a:gd name="T99" fmla="*/ 1333500 h 352"/>
                  <a:gd name="T100" fmla="*/ 350520 w 152"/>
                  <a:gd name="T101" fmla="*/ 1283970 h 3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52" h="352">
                    <a:moveTo>
                      <a:pt x="83" y="331"/>
                    </a:moveTo>
                    <a:lnTo>
                      <a:pt x="78" y="328"/>
                    </a:lnTo>
                    <a:lnTo>
                      <a:pt x="73" y="324"/>
                    </a:lnTo>
                    <a:lnTo>
                      <a:pt x="68" y="322"/>
                    </a:lnTo>
                    <a:lnTo>
                      <a:pt x="64" y="319"/>
                    </a:lnTo>
                    <a:lnTo>
                      <a:pt x="59" y="319"/>
                    </a:lnTo>
                    <a:lnTo>
                      <a:pt x="56" y="318"/>
                    </a:lnTo>
                    <a:lnTo>
                      <a:pt x="48" y="317"/>
                    </a:lnTo>
                    <a:lnTo>
                      <a:pt x="45" y="315"/>
                    </a:lnTo>
                    <a:lnTo>
                      <a:pt x="41" y="314"/>
                    </a:lnTo>
                    <a:lnTo>
                      <a:pt x="34" y="315"/>
                    </a:lnTo>
                    <a:lnTo>
                      <a:pt x="32" y="314"/>
                    </a:lnTo>
                    <a:lnTo>
                      <a:pt x="29" y="309"/>
                    </a:lnTo>
                    <a:lnTo>
                      <a:pt x="27" y="308"/>
                    </a:lnTo>
                    <a:lnTo>
                      <a:pt x="20" y="306"/>
                    </a:lnTo>
                    <a:lnTo>
                      <a:pt x="16" y="302"/>
                    </a:lnTo>
                    <a:lnTo>
                      <a:pt x="15" y="296"/>
                    </a:lnTo>
                    <a:lnTo>
                      <a:pt x="11" y="292"/>
                    </a:lnTo>
                    <a:lnTo>
                      <a:pt x="6" y="286"/>
                    </a:lnTo>
                    <a:lnTo>
                      <a:pt x="4" y="282"/>
                    </a:lnTo>
                    <a:lnTo>
                      <a:pt x="0" y="274"/>
                    </a:lnTo>
                    <a:lnTo>
                      <a:pt x="1" y="269"/>
                    </a:lnTo>
                    <a:lnTo>
                      <a:pt x="2" y="266"/>
                    </a:lnTo>
                    <a:lnTo>
                      <a:pt x="5" y="258"/>
                    </a:lnTo>
                    <a:lnTo>
                      <a:pt x="2" y="254"/>
                    </a:lnTo>
                    <a:lnTo>
                      <a:pt x="4" y="251"/>
                    </a:lnTo>
                    <a:lnTo>
                      <a:pt x="6" y="243"/>
                    </a:lnTo>
                    <a:lnTo>
                      <a:pt x="5" y="237"/>
                    </a:lnTo>
                    <a:lnTo>
                      <a:pt x="6" y="231"/>
                    </a:lnTo>
                    <a:lnTo>
                      <a:pt x="10" y="222"/>
                    </a:lnTo>
                    <a:lnTo>
                      <a:pt x="11" y="217"/>
                    </a:lnTo>
                    <a:lnTo>
                      <a:pt x="14" y="212"/>
                    </a:lnTo>
                    <a:lnTo>
                      <a:pt x="16" y="211"/>
                    </a:lnTo>
                    <a:lnTo>
                      <a:pt x="22" y="207"/>
                    </a:lnTo>
                    <a:lnTo>
                      <a:pt x="24" y="204"/>
                    </a:lnTo>
                    <a:lnTo>
                      <a:pt x="23" y="197"/>
                    </a:lnTo>
                    <a:lnTo>
                      <a:pt x="23" y="193"/>
                    </a:lnTo>
                    <a:lnTo>
                      <a:pt x="24" y="189"/>
                    </a:lnTo>
                    <a:lnTo>
                      <a:pt x="23" y="186"/>
                    </a:lnTo>
                    <a:lnTo>
                      <a:pt x="22" y="179"/>
                    </a:lnTo>
                    <a:lnTo>
                      <a:pt x="22" y="175"/>
                    </a:lnTo>
                    <a:lnTo>
                      <a:pt x="22" y="166"/>
                    </a:lnTo>
                    <a:lnTo>
                      <a:pt x="22" y="160"/>
                    </a:lnTo>
                    <a:lnTo>
                      <a:pt x="23" y="153"/>
                    </a:lnTo>
                    <a:lnTo>
                      <a:pt x="25" y="147"/>
                    </a:lnTo>
                    <a:lnTo>
                      <a:pt x="27" y="142"/>
                    </a:lnTo>
                    <a:lnTo>
                      <a:pt x="27" y="137"/>
                    </a:lnTo>
                    <a:lnTo>
                      <a:pt x="27" y="133"/>
                    </a:lnTo>
                    <a:lnTo>
                      <a:pt x="23" y="128"/>
                    </a:lnTo>
                    <a:lnTo>
                      <a:pt x="22" y="123"/>
                    </a:lnTo>
                    <a:lnTo>
                      <a:pt x="16" y="115"/>
                    </a:lnTo>
                    <a:lnTo>
                      <a:pt x="16" y="110"/>
                    </a:lnTo>
                    <a:lnTo>
                      <a:pt x="15" y="104"/>
                    </a:lnTo>
                    <a:lnTo>
                      <a:pt x="15" y="100"/>
                    </a:lnTo>
                    <a:lnTo>
                      <a:pt x="15" y="91"/>
                    </a:lnTo>
                    <a:lnTo>
                      <a:pt x="15" y="83"/>
                    </a:lnTo>
                    <a:lnTo>
                      <a:pt x="16" y="76"/>
                    </a:lnTo>
                    <a:lnTo>
                      <a:pt x="19" y="69"/>
                    </a:lnTo>
                    <a:lnTo>
                      <a:pt x="19" y="63"/>
                    </a:lnTo>
                    <a:lnTo>
                      <a:pt x="18" y="56"/>
                    </a:lnTo>
                    <a:lnTo>
                      <a:pt x="19" y="53"/>
                    </a:lnTo>
                    <a:lnTo>
                      <a:pt x="23" y="47"/>
                    </a:lnTo>
                    <a:lnTo>
                      <a:pt x="25" y="42"/>
                    </a:lnTo>
                    <a:lnTo>
                      <a:pt x="24" y="36"/>
                    </a:lnTo>
                    <a:lnTo>
                      <a:pt x="24" y="30"/>
                    </a:lnTo>
                    <a:lnTo>
                      <a:pt x="24" y="22"/>
                    </a:lnTo>
                    <a:lnTo>
                      <a:pt x="27" y="11"/>
                    </a:lnTo>
                    <a:lnTo>
                      <a:pt x="28" y="11"/>
                    </a:lnTo>
                    <a:lnTo>
                      <a:pt x="31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7" y="11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3" y="9"/>
                    </a:lnTo>
                    <a:lnTo>
                      <a:pt x="46" y="9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1" y="7"/>
                    </a:lnTo>
                    <a:lnTo>
                      <a:pt x="52" y="5"/>
                    </a:lnTo>
                    <a:lnTo>
                      <a:pt x="54" y="4"/>
                    </a:lnTo>
                    <a:lnTo>
                      <a:pt x="55" y="3"/>
                    </a:lnTo>
                    <a:lnTo>
                      <a:pt x="56" y="3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64" y="3"/>
                    </a:lnTo>
                    <a:lnTo>
                      <a:pt x="68" y="8"/>
                    </a:lnTo>
                    <a:lnTo>
                      <a:pt x="73" y="11"/>
                    </a:lnTo>
                    <a:lnTo>
                      <a:pt x="77" y="13"/>
                    </a:lnTo>
                    <a:lnTo>
                      <a:pt x="83" y="17"/>
                    </a:lnTo>
                    <a:lnTo>
                      <a:pt x="88" y="18"/>
                    </a:lnTo>
                    <a:lnTo>
                      <a:pt x="93" y="22"/>
                    </a:lnTo>
                    <a:lnTo>
                      <a:pt x="98" y="27"/>
                    </a:lnTo>
                    <a:lnTo>
                      <a:pt x="100" y="33"/>
                    </a:lnTo>
                    <a:lnTo>
                      <a:pt x="100" y="40"/>
                    </a:lnTo>
                    <a:lnTo>
                      <a:pt x="97" y="46"/>
                    </a:lnTo>
                    <a:lnTo>
                      <a:pt x="96" y="54"/>
                    </a:lnTo>
                    <a:lnTo>
                      <a:pt x="94" y="60"/>
                    </a:lnTo>
                    <a:lnTo>
                      <a:pt x="94" y="67"/>
                    </a:lnTo>
                    <a:lnTo>
                      <a:pt x="96" y="74"/>
                    </a:lnTo>
                    <a:lnTo>
                      <a:pt x="97" y="79"/>
                    </a:lnTo>
                    <a:lnTo>
                      <a:pt x="94" y="83"/>
                    </a:lnTo>
                    <a:lnTo>
                      <a:pt x="93" y="90"/>
                    </a:lnTo>
                    <a:lnTo>
                      <a:pt x="96" y="92"/>
                    </a:lnTo>
                    <a:lnTo>
                      <a:pt x="100" y="95"/>
                    </a:lnTo>
                    <a:lnTo>
                      <a:pt x="102" y="100"/>
                    </a:lnTo>
                    <a:lnTo>
                      <a:pt x="103" y="105"/>
                    </a:lnTo>
                    <a:lnTo>
                      <a:pt x="105" y="110"/>
                    </a:lnTo>
                    <a:lnTo>
                      <a:pt x="106" y="115"/>
                    </a:lnTo>
                    <a:lnTo>
                      <a:pt x="111" y="121"/>
                    </a:lnTo>
                    <a:lnTo>
                      <a:pt x="109" y="125"/>
                    </a:lnTo>
                    <a:lnTo>
                      <a:pt x="107" y="128"/>
                    </a:lnTo>
                    <a:lnTo>
                      <a:pt x="103" y="129"/>
                    </a:lnTo>
                    <a:lnTo>
                      <a:pt x="98" y="130"/>
                    </a:lnTo>
                    <a:lnTo>
                      <a:pt x="98" y="135"/>
                    </a:lnTo>
                    <a:lnTo>
                      <a:pt x="100" y="137"/>
                    </a:lnTo>
                    <a:lnTo>
                      <a:pt x="102" y="139"/>
                    </a:lnTo>
                    <a:lnTo>
                      <a:pt x="103" y="143"/>
                    </a:lnTo>
                    <a:lnTo>
                      <a:pt x="105" y="146"/>
                    </a:lnTo>
                    <a:lnTo>
                      <a:pt x="109" y="147"/>
                    </a:lnTo>
                    <a:lnTo>
                      <a:pt x="111" y="152"/>
                    </a:lnTo>
                    <a:lnTo>
                      <a:pt x="111" y="156"/>
                    </a:lnTo>
                    <a:lnTo>
                      <a:pt x="109" y="157"/>
                    </a:lnTo>
                    <a:lnTo>
                      <a:pt x="103" y="161"/>
                    </a:lnTo>
                    <a:lnTo>
                      <a:pt x="103" y="165"/>
                    </a:lnTo>
                    <a:lnTo>
                      <a:pt x="106" y="167"/>
                    </a:lnTo>
                    <a:lnTo>
                      <a:pt x="109" y="169"/>
                    </a:lnTo>
                    <a:lnTo>
                      <a:pt x="110" y="171"/>
                    </a:lnTo>
                    <a:lnTo>
                      <a:pt x="109" y="176"/>
                    </a:lnTo>
                    <a:lnTo>
                      <a:pt x="107" y="180"/>
                    </a:lnTo>
                    <a:lnTo>
                      <a:pt x="109" y="184"/>
                    </a:lnTo>
                    <a:lnTo>
                      <a:pt x="110" y="188"/>
                    </a:lnTo>
                    <a:lnTo>
                      <a:pt x="112" y="193"/>
                    </a:lnTo>
                    <a:lnTo>
                      <a:pt x="110" y="198"/>
                    </a:lnTo>
                    <a:lnTo>
                      <a:pt x="114" y="206"/>
                    </a:lnTo>
                    <a:lnTo>
                      <a:pt x="114" y="212"/>
                    </a:lnTo>
                    <a:lnTo>
                      <a:pt x="117" y="220"/>
                    </a:lnTo>
                    <a:lnTo>
                      <a:pt x="119" y="227"/>
                    </a:lnTo>
                    <a:lnTo>
                      <a:pt x="121" y="232"/>
                    </a:lnTo>
                    <a:lnTo>
                      <a:pt x="129" y="237"/>
                    </a:lnTo>
                    <a:lnTo>
                      <a:pt x="135" y="240"/>
                    </a:lnTo>
                    <a:lnTo>
                      <a:pt x="139" y="245"/>
                    </a:lnTo>
                    <a:lnTo>
                      <a:pt x="142" y="250"/>
                    </a:lnTo>
                    <a:lnTo>
                      <a:pt x="142" y="253"/>
                    </a:lnTo>
                    <a:lnTo>
                      <a:pt x="142" y="259"/>
                    </a:lnTo>
                    <a:lnTo>
                      <a:pt x="143" y="264"/>
                    </a:lnTo>
                    <a:lnTo>
                      <a:pt x="148" y="268"/>
                    </a:lnTo>
                    <a:lnTo>
                      <a:pt x="152" y="281"/>
                    </a:lnTo>
                    <a:lnTo>
                      <a:pt x="151" y="282"/>
                    </a:lnTo>
                    <a:lnTo>
                      <a:pt x="151" y="283"/>
                    </a:lnTo>
                    <a:lnTo>
                      <a:pt x="149" y="285"/>
                    </a:lnTo>
                    <a:lnTo>
                      <a:pt x="149" y="286"/>
                    </a:lnTo>
                    <a:lnTo>
                      <a:pt x="148" y="288"/>
                    </a:lnTo>
                    <a:lnTo>
                      <a:pt x="147" y="288"/>
                    </a:lnTo>
                    <a:lnTo>
                      <a:pt x="147" y="291"/>
                    </a:lnTo>
                    <a:lnTo>
                      <a:pt x="146" y="294"/>
                    </a:lnTo>
                    <a:lnTo>
                      <a:pt x="144" y="296"/>
                    </a:lnTo>
                    <a:lnTo>
                      <a:pt x="146" y="299"/>
                    </a:lnTo>
                    <a:lnTo>
                      <a:pt x="146" y="300"/>
                    </a:lnTo>
                    <a:lnTo>
                      <a:pt x="146" y="302"/>
                    </a:lnTo>
                    <a:lnTo>
                      <a:pt x="146" y="304"/>
                    </a:lnTo>
                    <a:lnTo>
                      <a:pt x="147" y="306"/>
                    </a:lnTo>
                    <a:lnTo>
                      <a:pt x="147" y="309"/>
                    </a:lnTo>
                    <a:lnTo>
                      <a:pt x="148" y="310"/>
                    </a:lnTo>
                    <a:lnTo>
                      <a:pt x="148" y="313"/>
                    </a:lnTo>
                    <a:lnTo>
                      <a:pt x="148" y="314"/>
                    </a:lnTo>
                    <a:lnTo>
                      <a:pt x="147" y="315"/>
                    </a:lnTo>
                    <a:lnTo>
                      <a:pt x="146" y="317"/>
                    </a:lnTo>
                    <a:lnTo>
                      <a:pt x="144" y="318"/>
                    </a:lnTo>
                    <a:lnTo>
                      <a:pt x="143" y="318"/>
                    </a:lnTo>
                    <a:lnTo>
                      <a:pt x="140" y="319"/>
                    </a:lnTo>
                    <a:lnTo>
                      <a:pt x="139" y="319"/>
                    </a:lnTo>
                    <a:lnTo>
                      <a:pt x="139" y="320"/>
                    </a:lnTo>
                    <a:lnTo>
                      <a:pt x="138" y="323"/>
                    </a:lnTo>
                    <a:lnTo>
                      <a:pt x="138" y="324"/>
                    </a:lnTo>
                    <a:lnTo>
                      <a:pt x="137" y="325"/>
                    </a:lnTo>
                    <a:lnTo>
                      <a:pt x="135" y="327"/>
                    </a:lnTo>
                    <a:lnTo>
                      <a:pt x="134" y="328"/>
                    </a:lnTo>
                    <a:lnTo>
                      <a:pt x="134" y="329"/>
                    </a:lnTo>
                    <a:lnTo>
                      <a:pt x="133" y="331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9" y="334"/>
                    </a:lnTo>
                    <a:lnTo>
                      <a:pt x="129" y="336"/>
                    </a:lnTo>
                    <a:lnTo>
                      <a:pt x="128" y="338"/>
                    </a:lnTo>
                    <a:lnTo>
                      <a:pt x="128" y="339"/>
                    </a:lnTo>
                    <a:lnTo>
                      <a:pt x="126" y="341"/>
                    </a:lnTo>
                    <a:lnTo>
                      <a:pt x="125" y="342"/>
                    </a:lnTo>
                    <a:lnTo>
                      <a:pt x="125" y="345"/>
                    </a:lnTo>
                    <a:lnTo>
                      <a:pt x="125" y="346"/>
                    </a:lnTo>
                    <a:lnTo>
                      <a:pt x="124" y="348"/>
                    </a:lnTo>
                    <a:lnTo>
                      <a:pt x="124" y="350"/>
                    </a:lnTo>
                    <a:lnTo>
                      <a:pt x="125" y="352"/>
                    </a:lnTo>
                    <a:lnTo>
                      <a:pt x="112" y="351"/>
                    </a:lnTo>
                    <a:lnTo>
                      <a:pt x="107" y="350"/>
                    </a:lnTo>
                    <a:lnTo>
                      <a:pt x="102" y="346"/>
                    </a:lnTo>
                    <a:lnTo>
                      <a:pt x="98" y="343"/>
                    </a:lnTo>
                    <a:lnTo>
                      <a:pt x="94" y="339"/>
                    </a:lnTo>
                    <a:lnTo>
                      <a:pt x="92" y="337"/>
                    </a:lnTo>
                    <a:lnTo>
                      <a:pt x="88" y="334"/>
                    </a:lnTo>
                    <a:lnTo>
                      <a:pt x="83" y="33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1" name="ZS: SAO"/>
              <p:cNvSpPr>
                <a:spLocks/>
              </p:cNvSpPr>
              <p:nvPr/>
            </p:nvSpPr>
            <p:spPr bwMode="auto">
              <a:xfrm>
                <a:off x="1398414" y="3515165"/>
                <a:ext cx="577574" cy="1085577"/>
              </a:xfrm>
              <a:custGeom>
                <a:avLst/>
                <a:gdLst>
                  <a:gd name="T0" fmla="*/ 667049 w 191"/>
                  <a:gd name="T1" fmla="*/ 435782 h 370"/>
                  <a:gd name="T2" fmla="*/ 655679 w 191"/>
                  <a:gd name="T3" fmla="*/ 515359 h 370"/>
                  <a:gd name="T4" fmla="*/ 640519 w 191"/>
                  <a:gd name="T5" fmla="*/ 564621 h 370"/>
                  <a:gd name="T6" fmla="*/ 667049 w 191"/>
                  <a:gd name="T7" fmla="*/ 647988 h 370"/>
                  <a:gd name="T8" fmla="*/ 689790 w 191"/>
                  <a:gd name="T9" fmla="*/ 678304 h 370"/>
                  <a:gd name="T10" fmla="*/ 712530 w 191"/>
                  <a:gd name="T11" fmla="*/ 708619 h 370"/>
                  <a:gd name="T12" fmla="*/ 701160 w 191"/>
                  <a:gd name="T13" fmla="*/ 776828 h 370"/>
                  <a:gd name="T14" fmla="*/ 674629 w 191"/>
                  <a:gd name="T15" fmla="*/ 856406 h 370"/>
                  <a:gd name="T16" fmla="*/ 655679 w 191"/>
                  <a:gd name="T17" fmla="*/ 970088 h 370"/>
                  <a:gd name="T18" fmla="*/ 640519 w 191"/>
                  <a:gd name="T19" fmla="*/ 1064823 h 370"/>
                  <a:gd name="T20" fmla="*/ 606408 w 191"/>
                  <a:gd name="T21" fmla="*/ 1110296 h 370"/>
                  <a:gd name="T22" fmla="*/ 659469 w 191"/>
                  <a:gd name="T23" fmla="*/ 1208820 h 370"/>
                  <a:gd name="T24" fmla="*/ 685999 w 191"/>
                  <a:gd name="T25" fmla="*/ 1318713 h 370"/>
                  <a:gd name="T26" fmla="*/ 636729 w 191"/>
                  <a:gd name="T27" fmla="*/ 1402080 h 370"/>
                  <a:gd name="T28" fmla="*/ 557138 w 191"/>
                  <a:gd name="T29" fmla="*/ 1402080 h 370"/>
                  <a:gd name="T30" fmla="*/ 477547 w 191"/>
                  <a:gd name="T31" fmla="*/ 1402080 h 370"/>
                  <a:gd name="T32" fmla="*/ 397955 w 191"/>
                  <a:gd name="T33" fmla="*/ 1398291 h 370"/>
                  <a:gd name="T34" fmla="*/ 356265 w 191"/>
                  <a:gd name="T35" fmla="*/ 1295977 h 370"/>
                  <a:gd name="T36" fmla="*/ 269094 w 191"/>
                  <a:gd name="T37" fmla="*/ 1197452 h 370"/>
                  <a:gd name="T38" fmla="*/ 234983 w 191"/>
                  <a:gd name="T39" fmla="*/ 1049665 h 370"/>
                  <a:gd name="T40" fmla="*/ 219823 w 191"/>
                  <a:gd name="T41" fmla="*/ 970088 h 370"/>
                  <a:gd name="T42" fmla="*/ 231193 w 191"/>
                  <a:gd name="T43" fmla="*/ 894300 h 370"/>
                  <a:gd name="T44" fmla="*/ 189503 w 191"/>
                  <a:gd name="T45" fmla="*/ 829880 h 370"/>
                  <a:gd name="T46" fmla="*/ 216033 w 191"/>
                  <a:gd name="T47" fmla="*/ 754092 h 370"/>
                  <a:gd name="T48" fmla="*/ 174342 w 191"/>
                  <a:gd name="T49" fmla="*/ 651778 h 370"/>
                  <a:gd name="T50" fmla="*/ 185713 w 191"/>
                  <a:gd name="T51" fmla="*/ 511570 h 370"/>
                  <a:gd name="T52" fmla="*/ 132652 w 191"/>
                  <a:gd name="T53" fmla="*/ 401677 h 370"/>
                  <a:gd name="T54" fmla="*/ 41691 w 191"/>
                  <a:gd name="T55" fmla="*/ 337257 h 370"/>
                  <a:gd name="T56" fmla="*/ 26530 w 191"/>
                  <a:gd name="T57" fmla="*/ 310731 h 370"/>
                  <a:gd name="T58" fmla="*/ 34110 w 191"/>
                  <a:gd name="T59" fmla="*/ 265258 h 370"/>
                  <a:gd name="T60" fmla="*/ 41691 w 191"/>
                  <a:gd name="T61" fmla="*/ 223575 h 370"/>
                  <a:gd name="T62" fmla="*/ 41691 w 191"/>
                  <a:gd name="T63" fmla="*/ 178102 h 370"/>
                  <a:gd name="T64" fmla="*/ 34110 w 191"/>
                  <a:gd name="T65" fmla="*/ 136419 h 370"/>
                  <a:gd name="T66" fmla="*/ 26530 w 191"/>
                  <a:gd name="T67" fmla="*/ 98525 h 370"/>
                  <a:gd name="T68" fmla="*/ 15160 w 191"/>
                  <a:gd name="T69" fmla="*/ 56841 h 370"/>
                  <a:gd name="T70" fmla="*/ 0 w 191"/>
                  <a:gd name="T71" fmla="*/ 18947 h 370"/>
                  <a:gd name="T72" fmla="*/ 45481 w 191"/>
                  <a:gd name="T73" fmla="*/ 0 h 370"/>
                  <a:gd name="T74" fmla="*/ 121282 w 191"/>
                  <a:gd name="T75" fmla="*/ 3789 h 370"/>
                  <a:gd name="T76" fmla="*/ 204663 w 191"/>
                  <a:gd name="T77" fmla="*/ 3789 h 370"/>
                  <a:gd name="T78" fmla="*/ 284254 w 191"/>
                  <a:gd name="T79" fmla="*/ 3789 h 370"/>
                  <a:gd name="T80" fmla="*/ 360055 w 191"/>
                  <a:gd name="T81" fmla="*/ 3789 h 370"/>
                  <a:gd name="T82" fmla="*/ 443436 w 191"/>
                  <a:gd name="T83" fmla="*/ 3789 h 370"/>
                  <a:gd name="T84" fmla="*/ 519237 w 191"/>
                  <a:gd name="T85" fmla="*/ 11368 h 370"/>
                  <a:gd name="T86" fmla="*/ 598828 w 191"/>
                  <a:gd name="T87" fmla="*/ 11368 h 370"/>
                  <a:gd name="T88" fmla="*/ 674629 w 191"/>
                  <a:gd name="T89" fmla="*/ 11368 h 370"/>
                  <a:gd name="T90" fmla="*/ 704950 w 191"/>
                  <a:gd name="T91" fmla="*/ 53052 h 370"/>
                  <a:gd name="T92" fmla="*/ 704950 w 191"/>
                  <a:gd name="T93" fmla="*/ 106103 h 370"/>
                  <a:gd name="T94" fmla="*/ 693580 w 191"/>
                  <a:gd name="T95" fmla="*/ 155366 h 370"/>
                  <a:gd name="T96" fmla="*/ 708740 w 191"/>
                  <a:gd name="T97" fmla="*/ 178102 h 370"/>
                  <a:gd name="T98" fmla="*/ 708740 w 191"/>
                  <a:gd name="T99" fmla="*/ 242522 h 370"/>
                  <a:gd name="T100" fmla="*/ 708740 w 191"/>
                  <a:gd name="T101" fmla="*/ 299363 h 370"/>
                  <a:gd name="T102" fmla="*/ 723900 w 191"/>
                  <a:gd name="T103" fmla="*/ 333468 h 370"/>
                  <a:gd name="T104" fmla="*/ 701160 w 191"/>
                  <a:gd name="T105" fmla="*/ 397888 h 37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91" h="370">
                    <a:moveTo>
                      <a:pt x="185" y="108"/>
                    </a:moveTo>
                    <a:lnTo>
                      <a:pt x="183" y="110"/>
                    </a:lnTo>
                    <a:lnTo>
                      <a:pt x="182" y="112"/>
                    </a:lnTo>
                    <a:lnTo>
                      <a:pt x="179" y="114"/>
                    </a:lnTo>
                    <a:lnTo>
                      <a:pt x="178" y="114"/>
                    </a:lnTo>
                    <a:lnTo>
                      <a:pt x="176" y="115"/>
                    </a:lnTo>
                    <a:lnTo>
                      <a:pt x="173" y="117"/>
                    </a:lnTo>
                    <a:lnTo>
                      <a:pt x="174" y="122"/>
                    </a:lnTo>
                    <a:lnTo>
                      <a:pt x="174" y="126"/>
                    </a:lnTo>
                    <a:lnTo>
                      <a:pt x="176" y="129"/>
                    </a:lnTo>
                    <a:lnTo>
                      <a:pt x="173" y="135"/>
                    </a:lnTo>
                    <a:lnTo>
                      <a:pt x="173" y="136"/>
                    </a:lnTo>
                    <a:lnTo>
                      <a:pt x="169" y="139"/>
                    </a:lnTo>
                    <a:lnTo>
                      <a:pt x="169" y="143"/>
                    </a:lnTo>
                    <a:lnTo>
                      <a:pt x="169" y="144"/>
                    </a:lnTo>
                    <a:lnTo>
                      <a:pt x="169" y="145"/>
                    </a:lnTo>
                    <a:lnTo>
                      <a:pt x="169" y="149"/>
                    </a:lnTo>
                    <a:lnTo>
                      <a:pt x="169" y="153"/>
                    </a:lnTo>
                    <a:lnTo>
                      <a:pt x="170" y="156"/>
                    </a:lnTo>
                    <a:lnTo>
                      <a:pt x="172" y="158"/>
                    </a:lnTo>
                    <a:lnTo>
                      <a:pt x="173" y="161"/>
                    </a:lnTo>
                    <a:lnTo>
                      <a:pt x="174" y="166"/>
                    </a:lnTo>
                    <a:lnTo>
                      <a:pt x="176" y="171"/>
                    </a:lnTo>
                    <a:lnTo>
                      <a:pt x="177" y="173"/>
                    </a:lnTo>
                    <a:lnTo>
                      <a:pt x="179" y="175"/>
                    </a:lnTo>
                    <a:lnTo>
                      <a:pt x="179" y="176"/>
                    </a:lnTo>
                    <a:lnTo>
                      <a:pt x="182" y="179"/>
                    </a:lnTo>
                    <a:lnTo>
                      <a:pt x="183" y="180"/>
                    </a:lnTo>
                    <a:lnTo>
                      <a:pt x="183" y="181"/>
                    </a:lnTo>
                    <a:lnTo>
                      <a:pt x="183" y="182"/>
                    </a:lnTo>
                    <a:lnTo>
                      <a:pt x="187" y="185"/>
                    </a:lnTo>
                    <a:lnTo>
                      <a:pt x="188" y="187"/>
                    </a:lnTo>
                    <a:lnTo>
                      <a:pt x="188" y="189"/>
                    </a:lnTo>
                    <a:lnTo>
                      <a:pt x="187" y="190"/>
                    </a:lnTo>
                    <a:lnTo>
                      <a:pt x="188" y="194"/>
                    </a:lnTo>
                    <a:lnTo>
                      <a:pt x="187" y="203"/>
                    </a:lnTo>
                    <a:lnTo>
                      <a:pt x="185" y="205"/>
                    </a:lnTo>
                    <a:lnTo>
                      <a:pt x="183" y="208"/>
                    </a:lnTo>
                    <a:lnTo>
                      <a:pt x="182" y="210"/>
                    </a:lnTo>
                    <a:lnTo>
                      <a:pt x="181" y="214"/>
                    </a:lnTo>
                    <a:lnTo>
                      <a:pt x="182" y="218"/>
                    </a:lnTo>
                    <a:lnTo>
                      <a:pt x="181" y="222"/>
                    </a:lnTo>
                    <a:lnTo>
                      <a:pt x="178" y="226"/>
                    </a:lnTo>
                    <a:lnTo>
                      <a:pt x="178" y="230"/>
                    </a:lnTo>
                    <a:lnTo>
                      <a:pt x="181" y="233"/>
                    </a:lnTo>
                    <a:lnTo>
                      <a:pt x="179" y="235"/>
                    </a:lnTo>
                    <a:lnTo>
                      <a:pt x="178" y="236"/>
                    </a:lnTo>
                    <a:lnTo>
                      <a:pt x="178" y="240"/>
                    </a:lnTo>
                    <a:lnTo>
                      <a:pt x="173" y="256"/>
                    </a:lnTo>
                    <a:lnTo>
                      <a:pt x="173" y="258"/>
                    </a:lnTo>
                    <a:lnTo>
                      <a:pt x="173" y="263"/>
                    </a:lnTo>
                    <a:lnTo>
                      <a:pt x="173" y="267"/>
                    </a:lnTo>
                    <a:lnTo>
                      <a:pt x="170" y="272"/>
                    </a:lnTo>
                    <a:lnTo>
                      <a:pt x="169" y="275"/>
                    </a:lnTo>
                    <a:lnTo>
                      <a:pt x="169" y="281"/>
                    </a:lnTo>
                    <a:lnTo>
                      <a:pt x="168" y="281"/>
                    </a:lnTo>
                    <a:lnTo>
                      <a:pt x="167" y="286"/>
                    </a:lnTo>
                    <a:lnTo>
                      <a:pt x="163" y="291"/>
                    </a:lnTo>
                    <a:lnTo>
                      <a:pt x="163" y="292"/>
                    </a:lnTo>
                    <a:lnTo>
                      <a:pt x="162" y="292"/>
                    </a:lnTo>
                    <a:lnTo>
                      <a:pt x="160" y="293"/>
                    </a:lnTo>
                    <a:lnTo>
                      <a:pt x="169" y="305"/>
                    </a:lnTo>
                    <a:lnTo>
                      <a:pt x="172" y="311"/>
                    </a:lnTo>
                    <a:lnTo>
                      <a:pt x="173" y="311"/>
                    </a:lnTo>
                    <a:lnTo>
                      <a:pt x="173" y="316"/>
                    </a:lnTo>
                    <a:lnTo>
                      <a:pt x="174" y="319"/>
                    </a:lnTo>
                    <a:lnTo>
                      <a:pt x="178" y="319"/>
                    </a:lnTo>
                    <a:lnTo>
                      <a:pt x="178" y="320"/>
                    </a:lnTo>
                    <a:lnTo>
                      <a:pt x="181" y="325"/>
                    </a:lnTo>
                    <a:lnTo>
                      <a:pt x="182" y="332"/>
                    </a:lnTo>
                    <a:lnTo>
                      <a:pt x="179" y="342"/>
                    </a:lnTo>
                    <a:lnTo>
                      <a:pt x="181" y="348"/>
                    </a:lnTo>
                    <a:lnTo>
                      <a:pt x="181" y="356"/>
                    </a:lnTo>
                    <a:lnTo>
                      <a:pt x="179" y="370"/>
                    </a:lnTo>
                    <a:lnTo>
                      <a:pt x="178" y="370"/>
                    </a:lnTo>
                    <a:lnTo>
                      <a:pt x="174" y="370"/>
                    </a:lnTo>
                    <a:lnTo>
                      <a:pt x="170" y="370"/>
                    </a:lnTo>
                    <a:lnTo>
                      <a:pt x="168" y="370"/>
                    </a:lnTo>
                    <a:lnTo>
                      <a:pt x="163" y="370"/>
                    </a:lnTo>
                    <a:lnTo>
                      <a:pt x="160" y="370"/>
                    </a:lnTo>
                    <a:lnTo>
                      <a:pt x="158" y="370"/>
                    </a:lnTo>
                    <a:lnTo>
                      <a:pt x="153" y="370"/>
                    </a:lnTo>
                    <a:lnTo>
                      <a:pt x="150" y="370"/>
                    </a:lnTo>
                    <a:lnTo>
                      <a:pt x="147" y="370"/>
                    </a:lnTo>
                    <a:lnTo>
                      <a:pt x="142" y="370"/>
                    </a:lnTo>
                    <a:lnTo>
                      <a:pt x="140" y="370"/>
                    </a:lnTo>
                    <a:lnTo>
                      <a:pt x="137" y="370"/>
                    </a:lnTo>
                    <a:lnTo>
                      <a:pt x="132" y="370"/>
                    </a:lnTo>
                    <a:lnTo>
                      <a:pt x="130" y="370"/>
                    </a:lnTo>
                    <a:lnTo>
                      <a:pt x="126" y="370"/>
                    </a:lnTo>
                    <a:lnTo>
                      <a:pt x="122" y="370"/>
                    </a:lnTo>
                    <a:lnTo>
                      <a:pt x="119" y="370"/>
                    </a:lnTo>
                    <a:lnTo>
                      <a:pt x="116" y="370"/>
                    </a:lnTo>
                    <a:lnTo>
                      <a:pt x="112" y="370"/>
                    </a:lnTo>
                    <a:lnTo>
                      <a:pt x="108" y="370"/>
                    </a:lnTo>
                    <a:lnTo>
                      <a:pt x="105" y="369"/>
                    </a:lnTo>
                    <a:lnTo>
                      <a:pt x="104" y="369"/>
                    </a:lnTo>
                    <a:lnTo>
                      <a:pt x="104" y="370"/>
                    </a:lnTo>
                    <a:lnTo>
                      <a:pt x="100" y="357"/>
                    </a:lnTo>
                    <a:lnTo>
                      <a:pt x="95" y="353"/>
                    </a:lnTo>
                    <a:lnTo>
                      <a:pt x="94" y="348"/>
                    </a:lnTo>
                    <a:lnTo>
                      <a:pt x="94" y="342"/>
                    </a:lnTo>
                    <a:lnTo>
                      <a:pt x="94" y="339"/>
                    </a:lnTo>
                    <a:lnTo>
                      <a:pt x="91" y="334"/>
                    </a:lnTo>
                    <a:lnTo>
                      <a:pt x="87" y="329"/>
                    </a:lnTo>
                    <a:lnTo>
                      <a:pt x="81" y="326"/>
                    </a:lnTo>
                    <a:lnTo>
                      <a:pt x="73" y="321"/>
                    </a:lnTo>
                    <a:lnTo>
                      <a:pt x="71" y="316"/>
                    </a:lnTo>
                    <a:lnTo>
                      <a:pt x="69" y="309"/>
                    </a:lnTo>
                    <a:lnTo>
                      <a:pt x="66" y="301"/>
                    </a:lnTo>
                    <a:lnTo>
                      <a:pt x="66" y="295"/>
                    </a:lnTo>
                    <a:lnTo>
                      <a:pt x="62" y="287"/>
                    </a:lnTo>
                    <a:lnTo>
                      <a:pt x="64" y="282"/>
                    </a:lnTo>
                    <a:lnTo>
                      <a:pt x="62" y="277"/>
                    </a:lnTo>
                    <a:lnTo>
                      <a:pt x="61" y="273"/>
                    </a:lnTo>
                    <a:lnTo>
                      <a:pt x="59" y="269"/>
                    </a:lnTo>
                    <a:lnTo>
                      <a:pt x="61" y="265"/>
                    </a:lnTo>
                    <a:lnTo>
                      <a:pt x="62" y="260"/>
                    </a:lnTo>
                    <a:lnTo>
                      <a:pt x="61" y="258"/>
                    </a:lnTo>
                    <a:lnTo>
                      <a:pt x="58" y="256"/>
                    </a:lnTo>
                    <a:lnTo>
                      <a:pt x="55" y="254"/>
                    </a:lnTo>
                    <a:lnTo>
                      <a:pt x="55" y="250"/>
                    </a:lnTo>
                    <a:lnTo>
                      <a:pt x="61" y="246"/>
                    </a:lnTo>
                    <a:lnTo>
                      <a:pt x="63" y="245"/>
                    </a:lnTo>
                    <a:lnTo>
                      <a:pt x="63" y="241"/>
                    </a:lnTo>
                    <a:lnTo>
                      <a:pt x="61" y="236"/>
                    </a:lnTo>
                    <a:lnTo>
                      <a:pt x="57" y="235"/>
                    </a:lnTo>
                    <a:lnTo>
                      <a:pt x="55" y="232"/>
                    </a:lnTo>
                    <a:lnTo>
                      <a:pt x="54" y="228"/>
                    </a:lnTo>
                    <a:lnTo>
                      <a:pt x="52" y="226"/>
                    </a:lnTo>
                    <a:lnTo>
                      <a:pt x="50" y="224"/>
                    </a:lnTo>
                    <a:lnTo>
                      <a:pt x="50" y="219"/>
                    </a:lnTo>
                    <a:lnTo>
                      <a:pt x="55" y="218"/>
                    </a:lnTo>
                    <a:lnTo>
                      <a:pt x="59" y="217"/>
                    </a:lnTo>
                    <a:lnTo>
                      <a:pt x="61" y="214"/>
                    </a:lnTo>
                    <a:lnTo>
                      <a:pt x="63" y="210"/>
                    </a:lnTo>
                    <a:lnTo>
                      <a:pt x="58" y="204"/>
                    </a:lnTo>
                    <a:lnTo>
                      <a:pt x="57" y="199"/>
                    </a:lnTo>
                    <a:lnTo>
                      <a:pt x="55" y="194"/>
                    </a:lnTo>
                    <a:lnTo>
                      <a:pt x="54" y="189"/>
                    </a:lnTo>
                    <a:lnTo>
                      <a:pt x="52" y="184"/>
                    </a:lnTo>
                    <a:lnTo>
                      <a:pt x="48" y="181"/>
                    </a:lnTo>
                    <a:lnTo>
                      <a:pt x="45" y="179"/>
                    </a:lnTo>
                    <a:lnTo>
                      <a:pt x="46" y="172"/>
                    </a:lnTo>
                    <a:lnTo>
                      <a:pt x="49" y="168"/>
                    </a:lnTo>
                    <a:lnTo>
                      <a:pt x="48" y="163"/>
                    </a:lnTo>
                    <a:lnTo>
                      <a:pt x="46" y="156"/>
                    </a:lnTo>
                    <a:lnTo>
                      <a:pt x="46" y="149"/>
                    </a:lnTo>
                    <a:lnTo>
                      <a:pt x="48" y="143"/>
                    </a:lnTo>
                    <a:lnTo>
                      <a:pt x="49" y="135"/>
                    </a:lnTo>
                    <a:lnTo>
                      <a:pt x="52" y="129"/>
                    </a:lnTo>
                    <a:lnTo>
                      <a:pt x="52" y="122"/>
                    </a:lnTo>
                    <a:lnTo>
                      <a:pt x="50" y="116"/>
                    </a:lnTo>
                    <a:lnTo>
                      <a:pt x="45" y="111"/>
                    </a:lnTo>
                    <a:lnTo>
                      <a:pt x="40" y="107"/>
                    </a:lnTo>
                    <a:lnTo>
                      <a:pt x="35" y="106"/>
                    </a:lnTo>
                    <a:lnTo>
                      <a:pt x="29" y="102"/>
                    </a:lnTo>
                    <a:lnTo>
                      <a:pt x="25" y="100"/>
                    </a:lnTo>
                    <a:lnTo>
                      <a:pt x="20" y="97"/>
                    </a:lnTo>
                    <a:lnTo>
                      <a:pt x="16" y="92"/>
                    </a:lnTo>
                    <a:lnTo>
                      <a:pt x="11" y="89"/>
                    </a:lnTo>
                    <a:lnTo>
                      <a:pt x="11" y="87"/>
                    </a:lnTo>
                    <a:lnTo>
                      <a:pt x="9" y="87"/>
                    </a:lnTo>
                    <a:lnTo>
                      <a:pt x="9" y="85"/>
                    </a:lnTo>
                    <a:lnTo>
                      <a:pt x="8" y="84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7" y="79"/>
                    </a:lnTo>
                    <a:lnTo>
                      <a:pt x="7" y="77"/>
                    </a:lnTo>
                    <a:lnTo>
                      <a:pt x="8" y="74"/>
                    </a:lnTo>
                    <a:lnTo>
                      <a:pt x="9" y="71"/>
                    </a:lnTo>
                    <a:lnTo>
                      <a:pt x="9" y="70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1" y="59"/>
                    </a:lnTo>
                    <a:lnTo>
                      <a:pt x="11" y="56"/>
                    </a:lnTo>
                    <a:lnTo>
                      <a:pt x="9" y="55"/>
                    </a:lnTo>
                    <a:lnTo>
                      <a:pt x="9" y="52"/>
                    </a:lnTo>
                    <a:lnTo>
                      <a:pt x="11" y="51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2"/>
                    </a:lnTo>
                    <a:lnTo>
                      <a:pt x="11" y="41"/>
                    </a:lnTo>
                    <a:lnTo>
                      <a:pt x="9" y="40"/>
                    </a:lnTo>
                    <a:lnTo>
                      <a:pt x="9" y="37"/>
                    </a:lnTo>
                    <a:lnTo>
                      <a:pt x="9" y="36"/>
                    </a:lnTo>
                    <a:lnTo>
                      <a:pt x="8" y="36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7" y="26"/>
                    </a:lnTo>
                    <a:lnTo>
                      <a:pt x="7" y="23"/>
                    </a:lnTo>
                    <a:lnTo>
                      <a:pt x="7" y="20"/>
                    </a:lnTo>
                    <a:lnTo>
                      <a:pt x="7" y="19"/>
                    </a:lnTo>
                    <a:lnTo>
                      <a:pt x="6" y="17"/>
                    </a:lnTo>
                    <a:lnTo>
                      <a:pt x="4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6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50" y="1"/>
                    </a:lnTo>
                    <a:lnTo>
                      <a:pt x="54" y="1"/>
                    </a:lnTo>
                    <a:lnTo>
                      <a:pt x="57" y="1"/>
                    </a:lnTo>
                    <a:lnTo>
                      <a:pt x="61" y="1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71" y="1"/>
                    </a:lnTo>
                    <a:lnTo>
                      <a:pt x="75" y="1"/>
                    </a:lnTo>
                    <a:lnTo>
                      <a:pt x="77" y="1"/>
                    </a:lnTo>
                    <a:lnTo>
                      <a:pt x="81" y="1"/>
                    </a:lnTo>
                    <a:lnTo>
                      <a:pt x="85" y="1"/>
                    </a:lnTo>
                    <a:lnTo>
                      <a:pt x="89" y="1"/>
                    </a:lnTo>
                    <a:lnTo>
                      <a:pt x="91" y="1"/>
                    </a:lnTo>
                    <a:lnTo>
                      <a:pt x="95" y="1"/>
                    </a:lnTo>
                    <a:lnTo>
                      <a:pt x="99" y="1"/>
                    </a:lnTo>
                    <a:lnTo>
                      <a:pt x="101" y="1"/>
                    </a:lnTo>
                    <a:lnTo>
                      <a:pt x="107" y="1"/>
                    </a:lnTo>
                    <a:lnTo>
                      <a:pt x="109" y="1"/>
                    </a:lnTo>
                    <a:lnTo>
                      <a:pt x="112" y="1"/>
                    </a:lnTo>
                    <a:lnTo>
                      <a:pt x="117" y="1"/>
                    </a:lnTo>
                    <a:lnTo>
                      <a:pt x="119" y="1"/>
                    </a:lnTo>
                    <a:lnTo>
                      <a:pt x="123" y="1"/>
                    </a:lnTo>
                    <a:lnTo>
                      <a:pt x="127" y="3"/>
                    </a:lnTo>
                    <a:lnTo>
                      <a:pt x="130" y="1"/>
                    </a:lnTo>
                    <a:lnTo>
                      <a:pt x="133" y="1"/>
                    </a:lnTo>
                    <a:lnTo>
                      <a:pt x="137" y="3"/>
                    </a:lnTo>
                    <a:lnTo>
                      <a:pt x="140" y="3"/>
                    </a:lnTo>
                    <a:lnTo>
                      <a:pt x="144" y="3"/>
                    </a:lnTo>
                    <a:lnTo>
                      <a:pt x="147" y="3"/>
                    </a:lnTo>
                    <a:lnTo>
                      <a:pt x="151" y="3"/>
                    </a:lnTo>
                    <a:lnTo>
                      <a:pt x="154" y="3"/>
                    </a:lnTo>
                    <a:lnTo>
                      <a:pt x="158" y="3"/>
                    </a:lnTo>
                    <a:lnTo>
                      <a:pt x="162" y="3"/>
                    </a:lnTo>
                    <a:lnTo>
                      <a:pt x="164" y="3"/>
                    </a:lnTo>
                    <a:lnTo>
                      <a:pt x="168" y="3"/>
                    </a:lnTo>
                    <a:lnTo>
                      <a:pt x="172" y="3"/>
                    </a:lnTo>
                    <a:lnTo>
                      <a:pt x="174" y="3"/>
                    </a:lnTo>
                    <a:lnTo>
                      <a:pt x="178" y="3"/>
                    </a:lnTo>
                    <a:lnTo>
                      <a:pt x="181" y="3"/>
                    </a:lnTo>
                    <a:lnTo>
                      <a:pt x="182" y="6"/>
                    </a:lnTo>
                    <a:lnTo>
                      <a:pt x="183" y="10"/>
                    </a:lnTo>
                    <a:lnTo>
                      <a:pt x="185" y="12"/>
                    </a:lnTo>
                    <a:lnTo>
                      <a:pt x="186" y="14"/>
                    </a:lnTo>
                    <a:lnTo>
                      <a:pt x="186" y="20"/>
                    </a:lnTo>
                    <a:lnTo>
                      <a:pt x="186" y="23"/>
                    </a:lnTo>
                    <a:lnTo>
                      <a:pt x="187" y="24"/>
                    </a:lnTo>
                    <a:lnTo>
                      <a:pt x="187" y="26"/>
                    </a:lnTo>
                    <a:lnTo>
                      <a:pt x="186" y="28"/>
                    </a:lnTo>
                    <a:lnTo>
                      <a:pt x="185" y="31"/>
                    </a:lnTo>
                    <a:lnTo>
                      <a:pt x="185" y="33"/>
                    </a:lnTo>
                    <a:lnTo>
                      <a:pt x="186" y="37"/>
                    </a:lnTo>
                    <a:lnTo>
                      <a:pt x="183" y="38"/>
                    </a:lnTo>
                    <a:lnTo>
                      <a:pt x="183" y="41"/>
                    </a:lnTo>
                    <a:lnTo>
                      <a:pt x="183" y="42"/>
                    </a:lnTo>
                    <a:lnTo>
                      <a:pt x="185" y="42"/>
                    </a:lnTo>
                    <a:lnTo>
                      <a:pt x="186" y="43"/>
                    </a:lnTo>
                    <a:lnTo>
                      <a:pt x="187" y="46"/>
                    </a:lnTo>
                    <a:lnTo>
                      <a:pt x="187" y="47"/>
                    </a:lnTo>
                    <a:lnTo>
                      <a:pt x="187" y="51"/>
                    </a:lnTo>
                    <a:lnTo>
                      <a:pt x="187" y="52"/>
                    </a:lnTo>
                    <a:lnTo>
                      <a:pt x="187" y="55"/>
                    </a:lnTo>
                    <a:lnTo>
                      <a:pt x="187" y="56"/>
                    </a:lnTo>
                    <a:lnTo>
                      <a:pt x="187" y="63"/>
                    </a:lnTo>
                    <a:lnTo>
                      <a:pt x="187" y="64"/>
                    </a:lnTo>
                    <a:lnTo>
                      <a:pt x="187" y="66"/>
                    </a:lnTo>
                    <a:lnTo>
                      <a:pt x="188" y="68"/>
                    </a:lnTo>
                    <a:lnTo>
                      <a:pt x="190" y="71"/>
                    </a:lnTo>
                    <a:lnTo>
                      <a:pt x="188" y="77"/>
                    </a:lnTo>
                    <a:lnTo>
                      <a:pt x="187" y="79"/>
                    </a:lnTo>
                    <a:lnTo>
                      <a:pt x="187" y="82"/>
                    </a:lnTo>
                    <a:lnTo>
                      <a:pt x="188" y="82"/>
                    </a:lnTo>
                    <a:lnTo>
                      <a:pt x="191" y="84"/>
                    </a:lnTo>
                    <a:lnTo>
                      <a:pt x="191" y="87"/>
                    </a:lnTo>
                    <a:lnTo>
                      <a:pt x="191" y="88"/>
                    </a:lnTo>
                    <a:lnTo>
                      <a:pt x="191" y="91"/>
                    </a:lnTo>
                    <a:lnTo>
                      <a:pt x="188" y="94"/>
                    </a:lnTo>
                    <a:lnTo>
                      <a:pt x="187" y="96"/>
                    </a:lnTo>
                    <a:lnTo>
                      <a:pt x="190" y="97"/>
                    </a:lnTo>
                    <a:lnTo>
                      <a:pt x="187" y="101"/>
                    </a:lnTo>
                    <a:lnTo>
                      <a:pt x="185" y="105"/>
                    </a:lnTo>
                    <a:lnTo>
                      <a:pt x="185" y="107"/>
                    </a:lnTo>
                    <a:lnTo>
                      <a:pt x="185" y="10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2" name="ZS: DAA"/>
              <p:cNvSpPr>
                <a:spLocks/>
              </p:cNvSpPr>
              <p:nvPr/>
            </p:nvSpPr>
            <p:spPr bwMode="auto">
              <a:xfrm>
                <a:off x="857232" y="4600453"/>
                <a:ext cx="588956" cy="641419"/>
              </a:xfrm>
              <a:custGeom>
                <a:avLst/>
                <a:gdLst>
                  <a:gd name="T0" fmla="*/ 38100 w 196"/>
                  <a:gd name="T1" fmla="*/ 169192 h 216"/>
                  <a:gd name="T2" fmla="*/ 26670 w 196"/>
                  <a:gd name="T3" fmla="*/ 153811 h 216"/>
                  <a:gd name="T4" fmla="*/ 11430 w 196"/>
                  <a:gd name="T5" fmla="*/ 96132 h 216"/>
                  <a:gd name="T6" fmla="*/ 38100 w 196"/>
                  <a:gd name="T7" fmla="*/ 11536 h 216"/>
                  <a:gd name="T8" fmla="*/ 182880 w 196"/>
                  <a:gd name="T9" fmla="*/ 0 h 216"/>
                  <a:gd name="T10" fmla="*/ 316230 w 196"/>
                  <a:gd name="T11" fmla="*/ 3845 h 216"/>
                  <a:gd name="T12" fmla="*/ 411480 w 196"/>
                  <a:gd name="T13" fmla="*/ 61524 h 216"/>
                  <a:gd name="T14" fmla="*/ 464820 w 196"/>
                  <a:gd name="T15" fmla="*/ 115358 h 216"/>
                  <a:gd name="T16" fmla="*/ 525780 w 196"/>
                  <a:gd name="T17" fmla="*/ 130739 h 216"/>
                  <a:gd name="T18" fmla="*/ 624840 w 196"/>
                  <a:gd name="T19" fmla="*/ 111513 h 216"/>
                  <a:gd name="T20" fmla="*/ 647700 w 196"/>
                  <a:gd name="T21" fmla="*/ 161502 h 216"/>
                  <a:gd name="T22" fmla="*/ 681990 w 196"/>
                  <a:gd name="T23" fmla="*/ 203800 h 216"/>
                  <a:gd name="T24" fmla="*/ 701040 w 196"/>
                  <a:gd name="T25" fmla="*/ 276860 h 216"/>
                  <a:gd name="T26" fmla="*/ 742950 w 196"/>
                  <a:gd name="T27" fmla="*/ 346075 h 216"/>
                  <a:gd name="T28" fmla="*/ 712470 w 196"/>
                  <a:gd name="T29" fmla="*/ 399909 h 216"/>
                  <a:gd name="T30" fmla="*/ 621030 w 196"/>
                  <a:gd name="T31" fmla="*/ 396064 h 216"/>
                  <a:gd name="T32" fmla="*/ 579120 w 196"/>
                  <a:gd name="T33" fmla="*/ 453743 h 216"/>
                  <a:gd name="T34" fmla="*/ 525780 w 196"/>
                  <a:gd name="T35" fmla="*/ 499886 h 216"/>
                  <a:gd name="T36" fmla="*/ 518160 w 196"/>
                  <a:gd name="T37" fmla="*/ 546029 h 216"/>
                  <a:gd name="T38" fmla="*/ 506730 w 196"/>
                  <a:gd name="T39" fmla="*/ 596018 h 216"/>
                  <a:gd name="T40" fmla="*/ 518160 w 196"/>
                  <a:gd name="T41" fmla="*/ 646007 h 216"/>
                  <a:gd name="T42" fmla="*/ 502920 w 196"/>
                  <a:gd name="T43" fmla="*/ 711376 h 216"/>
                  <a:gd name="T44" fmla="*/ 468630 w 196"/>
                  <a:gd name="T45" fmla="*/ 776746 h 216"/>
                  <a:gd name="T46" fmla="*/ 434340 w 196"/>
                  <a:gd name="T47" fmla="*/ 819044 h 216"/>
                  <a:gd name="T48" fmla="*/ 411480 w 196"/>
                  <a:gd name="T49" fmla="*/ 822889 h 216"/>
                  <a:gd name="T50" fmla="*/ 388620 w 196"/>
                  <a:gd name="T51" fmla="*/ 807508 h 216"/>
                  <a:gd name="T52" fmla="*/ 381000 w 196"/>
                  <a:gd name="T53" fmla="*/ 792127 h 216"/>
                  <a:gd name="T54" fmla="*/ 369570 w 196"/>
                  <a:gd name="T55" fmla="*/ 769056 h 216"/>
                  <a:gd name="T56" fmla="*/ 350520 w 196"/>
                  <a:gd name="T57" fmla="*/ 749829 h 216"/>
                  <a:gd name="T58" fmla="*/ 331470 w 196"/>
                  <a:gd name="T59" fmla="*/ 734448 h 216"/>
                  <a:gd name="T60" fmla="*/ 312420 w 196"/>
                  <a:gd name="T61" fmla="*/ 719067 h 216"/>
                  <a:gd name="T62" fmla="*/ 300990 w 196"/>
                  <a:gd name="T63" fmla="*/ 699841 h 216"/>
                  <a:gd name="T64" fmla="*/ 293370 w 196"/>
                  <a:gd name="T65" fmla="*/ 676769 h 216"/>
                  <a:gd name="T66" fmla="*/ 293370 w 196"/>
                  <a:gd name="T67" fmla="*/ 646007 h 216"/>
                  <a:gd name="T68" fmla="*/ 281940 w 196"/>
                  <a:gd name="T69" fmla="*/ 626780 h 216"/>
                  <a:gd name="T70" fmla="*/ 278130 w 196"/>
                  <a:gd name="T71" fmla="*/ 599863 h 216"/>
                  <a:gd name="T72" fmla="*/ 274320 w 196"/>
                  <a:gd name="T73" fmla="*/ 572946 h 216"/>
                  <a:gd name="T74" fmla="*/ 255270 w 196"/>
                  <a:gd name="T75" fmla="*/ 561411 h 216"/>
                  <a:gd name="T76" fmla="*/ 236220 w 196"/>
                  <a:gd name="T77" fmla="*/ 542184 h 216"/>
                  <a:gd name="T78" fmla="*/ 228600 w 196"/>
                  <a:gd name="T79" fmla="*/ 519113 h 216"/>
                  <a:gd name="T80" fmla="*/ 213360 w 196"/>
                  <a:gd name="T81" fmla="*/ 499886 h 216"/>
                  <a:gd name="T82" fmla="*/ 201930 w 196"/>
                  <a:gd name="T83" fmla="*/ 480660 h 216"/>
                  <a:gd name="T84" fmla="*/ 186690 w 196"/>
                  <a:gd name="T85" fmla="*/ 453743 h 216"/>
                  <a:gd name="T86" fmla="*/ 160020 w 196"/>
                  <a:gd name="T87" fmla="*/ 446052 h 216"/>
                  <a:gd name="T88" fmla="*/ 148590 w 196"/>
                  <a:gd name="T89" fmla="*/ 426826 h 216"/>
                  <a:gd name="T90" fmla="*/ 140970 w 196"/>
                  <a:gd name="T91" fmla="*/ 399909 h 216"/>
                  <a:gd name="T92" fmla="*/ 137160 w 196"/>
                  <a:gd name="T93" fmla="*/ 380683 h 216"/>
                  <a:gd name="T94" fmla="*/ 121920 w 196"/>
                  <a:gd name="T95" fmla="*/ 357611 h 216"/>
                  <a:gd name="T96" fmla="*/ 118110 w 196"/>
                  <a:gd name="T97" fmla="*/ 326849 h 216"/>
                  <a:gd name="T98" fmla="*/ 106680 w 196"/>
                  <a:gd name="T99" fmla="*/ 307622 h 216"/>
                  <a:gd name="T100" fmla="*/ 99060 w 196"/>
                  <a:gd name="T101" fmla="*/ 276860 h 216"/>
                  <a:gd name="T102" fmla="*/ 83820 w 196"/>
                  <a:gd name="T103" fmla="*/ 257634 h 216"/>
                  <a:gd name="T104" fmla="*/ 72390 w 196"/>
                  <a:gd name="T105" fmla="*/ 242253 h 216"/>
                  <a:gd name="T106" fmla="*/ 64770 w 196"/>
                  <a:gd name="T107" fmla="*/ 219181 h 216"/>
                  <a:gd name="T108" fmla="*/ 60960 w 196"/>
                  <a:gd name="T109" fmla="*/ 188419 h 21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6" h="216">
                    <a:moveTo>
                      <a:pt x="12" y="47"/>
                    </a:moveTo>
                    <a:lnTo>
                      <a:pt x="12" y="46"/>
                    </a:lnTo>
                    <a:lnTo>
                      <a:pt x="10" y="44"/>
                    </a:lnTo>
                    <a:lnTo>
                      <a:pt x="10" y="43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4"/>
                    </a:lnTo>
                    <a:lnTo>
                      <a:pt x="4" y="10"/>
                    </a:lnTo>
                    <a:lnTo>
                      <a:pt x="0" y="3"/>
                    </a:lnTo>
                    <a:lnTo>
                      <a:pt x="10" y="3"/>
                    </a:lnTo>
                    <a:lnTo>
                      <a:pt x="19" y="2"/>
                    </a:lnTo>
                    <a:lnTo>
                      <a:pt x="31" y="1"/>
                    </a:lnTo>
                    <a:lnTo>
                      <a:pt x="40" y="1"/>
                    </a:lnTo>
                    <a:lnTo>
                      <a:pt x="48" y="0"/>
                    </a:lnTo>
                    <a:lnTo>
                      <a:pt x="55" y="0"/>
                    </a:lnTo>
                    <a:lnTo>
                      <a:pt x="64" y="0"/>
                    </a:lnTo>
                    <a:lnTo>
                      <a:pt x="73" y="2"/>
                    </a:lnTo>
                    <a:lnTo>
                      <a:pt x="83" y="1"/>
                    </a:lnTo>
                    <a:lnTo>
                      <a:pt x="90" y="2"/>
                    </a:lnTo>
                    <a:lnTo>
                      <a:pt x="97" y="5"/>
                    </a:lnTo>
                    <a:lnTo>
                      <a:pt x="108" y="11"/>
                    </a:lnTo>
                    <a:lnTo>
                      <a:pt x="108" y="16"/>
                    </a:lnTo>
                    <a:lnTo>
                      <a:pt x="110" y="20"/>
                    </a:lnTo>
                    <a:lnTo>
                      <a:pt x="113" y="23"/>
                    </a:lnTo>
                    <a:lnTo>
                      <a:pt x="117" y="29"/>
                    </a:lnTo>
                    <a:lnTo>
                      <a:pt x="122" y="30"/>
                    </a:lnTo>
                    <a:lnTo>
                      <a:pt x="125" y="29"/>
                    </a:lnTo>
                    <a:lnTo>
                      <a:pt x="128" y="30"/>
                    </a:lnTo>
                    <a:lnTo>
                      <a:pt x="134" y="34"/>
                    </a:lnTo>
                    <a:lnTo>
                      <a:pt x="138" y="34"/>
                    </a:lnTo>
                    <a:lnTo>
                      <a:pt x="147" y="32"/>
                    </a:lnTo>
                    <a:lnTo>
                      <a:pt x="152" y="32"/>
                    </a:lnTo>
                    <a:lnTo>
                      <a:pt x="159" y="29"/>
                    </a:lnTo>
                    <a:lnTo>
                      <a:pt x="164" y="29"/>
                    </a:lnTo>
                    <a:lnTo>
                      <a:pt x="166" y="30"/>
                    </a:lnTo>
                    <a:lnTo>
                      <a:pt x="166" y="35"/>
                    </a:lnTo>
                    <a:lnTo>
                      <a:pt x="169" y="39"/>
                    </a:lnTo>
                    <a:lnTo>
                      <a:pt x="170" y="42"/>
                    </a:lnTo>
                    <a:lnTo>
                      <a:pt x="177" y="44"/>
                    </a:lnTo>
                    <a:lnTo>
                      <a:pt x="179" y="48"/>
                    </a:lnTo>
                    <a:lnTo>
                      <a:pt x="178" y="49"/>
                    </a:lnTo>
                    <a:lnTo>
                      <a:pt x="179" y="53"/>
                    </a:lnTo>
                    <a:lnTo>
                      <a:pt x="180" y="54"/>
                    </a:lnTo>
                    <a:lnTo>
                      <a:pt x="184" y="56"/>
                    </a:lnTo>
                    <a:lnTo>
                      <a:pt x="182" y="65"/>
                    </a:lnTo>
                    <a:lnTo>
                      <a:pt x="184" y="72"/>
                    </a:lnTo>
                    <a:lnTo>
                      <a:pt x="186" y="76"/>
                    </a:lnTo>
                    <a:lnTo>
                      <a:pt x="189" y="80"/>
                    </a:lnTo>
                    <a:lnTo>
                      <a:pt x="192" y="85"/>
                    </a:lnTo>
                    <a:lnTo>
                      <a:pt x="195" y="90"/>
                    </a:lnTo>
                    <a:lnTo>
                      <a:pt x="195" y="95"/>
                    </a:lnTo>
                    <a:lnTo>
                      <a:pt x="196" y="100"/>
                    </a:lnTo>
                    <a:lnTo>
                      <a:pt x="192" y="102"/>
                    </a:lnTo>
                    <a:lnTo>
                      <a:pt x="187" y="104"/>
                    </a:lnTo>
                    <a:lnTo>
                      <a:pt x="183" y="105"/>
                    </a:lnTo>
                    <a:lnTo>
                      <a:pt x="175" y="103"/>
                    </a:lnTo>
                    <a:lnTo>
                      <a:pt x="169" y="103"/>
                    </a:lnTo>
                    <a:lnTo>
                      <a:pt x="163" y="103"/>
                    </a:lnTo>
                    <a:lnTo>
                      <a:pt x="159" y="104"/>
                    </a:lnTo>
                    <a:lnTo>
                      <a:pt x="157" y="108"/>
                    </a:lnTo>
                    <a:lnTo>
                      <a:pt x="155" y="112"/>
                    </a:lnTo>
                    <a:lnTo>
                      <a:pt x="152" y="118"/>
                    </a:lnTo>
                    <a:lnTo>
                      <a:pt x="148" y="122"/>
                    </a:lnTo>
                    <a:lnTo>
                      <a:pt x="145" y="126"/>
                    </a:lnTo>
                    <a:lnTo>
                      <a:pt x="142" y="128"/>
                    </a:lnTo>
                    <a:lnTo>
                      <a:pt x="138" y="130"/>
                    </a:lnTo>
                    <a:lnTo>
                      <a:pt x="138" y="132"/>
                    </a:lnTo>
                    <a:lnTo>
                      <a:pt x="137" y="136"/>
                    </a:lnTo>
                    <a:lnTo>
                      <a:pt x="133" y="140"/>
                    </a:lnTo>
                    <a:lnTo>
                      <a:pt x="136" y="142"/>
                    </a:lnTo>
                    <a:lnTo>
                      <a:pt x="133" y="146"/>
                    </a:lnTo>
                    <a:lnTo>
                      <a:pt x="132" y="148"/>
                    </a:lnTo>
                    <a:lnTo>
                      <a:pt x="131" y="151"/>
                    </a:lnTo>
                    <a:lnTo>
                      <a:pt x="133" y="155"/>
                    </a:lnTo>
                    <a:lnTo>
                      <a:pt x="134" y="156"/>
                    </a:lnTo>
                    <a:lnTo>
                      <a:pt x="136" y="160"/>
                    </a:lnTo>
                    <a:lnTo>
                      <a:pt x="136" y="164"/>
                    </a:lnTo>
                    <a:lnTo>
                      <a:pt x="136" y="168"/>
                    </a:lnTo>
                    <a:lnTo>
                      <a:pt x="140" y="173"/>
                    </a:lnTo>
                    <a:lnTo>
                      <a:pt x="138" y="177"/>
                    </a:lnTo>
                    <a:lnTo>
                      <a:pt x="134" y="181"/>
                    </a:lnTo>
                    <a:lnTo>
                      <a:pt x="132" y="185"/>
                    </a:lnTo>
                    <a:lnTo>
                      <a:pt x="128" y="188"/>
                    </a:lnTo>
                    <a:lnTo>
                      <a:pt x="124" y="193"/>
                    </a:lnTo>
                    <a:lnTo>
                      <a:pt x="124" y="197"/>
                    </a:lnTo>
                    <a:lnTo>
                      <a:pt x="123" y="202"/>
                    </a:lnTo>
                    <a:lnTo>
                      <a:pt x="123" y="205"/>
                    </a:lnTo>
                    <a:lnTo>
                      <a:pt x="123" y="207"/>
                    </a:lnTo>
                    <a:lnTo>
                      <a:pt x="119" y="210"/>
                    </a:lnTo>
                    <a:lnTo>
                      <a:pt x="114" y="213"/>
                    </a:lnTo>
                    <a:lnTo>
                      <a:pt x="110" y="216"/>
                    </a:lnTo>
                    <a:lnTo>
                      <a:pt x="108" y="215"/>
                    </a:lnTo>
                    <a:lnTo>
                      <a:pt x="108" y="214"/>
                    </a:lnTo>
                    <a:lnTo>
                      <a:pt x="105" y="214"/>
                    </a:lnTo>
                    <a:lnTo>
                      <a:pt x="105" y="213"/>
                    </a:lnTo>
                    <a:lnTo>
                      <a:pt x="104" y="211"/>
                    </a:lnTo>
                    <a:lnTo>
                      <a:pt x="102" y="210"/>
                    </a:lnTo>
                    <a:lnTo>
                      <a:pt x="101" y="209"/>
                    </a:lnTo>
                    <a:lnTo>
                      <a:pt x="100" y="207"/>
                    </a:lnTo>
                    <a:lnTo>
                      <a:pt x="100" y="206"/>
                    </a:lnTo>
                    <a:lnTo>
                      <a:pt x="99" y="204"/>
                    </a:lnTo>
                    <a:lnTo>
                      <a:pt x="97" y="202"/>
                    </a:lnTo>
                    <a:lnTo>
                      <a:pt x="97" y="200"/>
                    </a:lnTo>
                    <a:lnTo>
                      <a:pt x="95" y="199"/>
                    </a:lnTo>
                    <a:lnTo>
                      <a:pt x="94" y="197"/>
                    </a:lnTo>
                    <a:lnTo>
                      <a:pt x="92" y="197"/>
                    </a:lnTo>
                    <a:lnTo>
                      <a:pt x="92" y="195"/>
                    </a:lnTo>
                    <a:lnTo>
                      <a:pt x="92" y="193"/>
                    </a:lnTo>
                    <a:lnTo>
                      <a:pt x="91" y="192"/>
                    </a:lnTo>
                    <a:lnTo>
                      <a:pt x="88" y="192"/>
                    </a:lnTo>
                    <a:lnTo>
                      <a:pt x="87" y="191"/>
                    </a:lnTo>
                    <a:lnTo>
                      <a:pt x="86" y="191"/>
                    </a:lnTo>
                    <a:lnTo>
                      <a:pt x="83" y="191"/>
                    </a:lnTo>
                    <a:lnTo>
                      <a:pt x="83" y="188"/>
                    </a:lnTo>
                    <a:lnTo>
                      <a:pt x="82" y="187"/>
                    </a:lnTo>
                    <a:lnTo>
                      <a:pt x="82" y="186"/>
                    </a:lnTo>
                    <a:lnTo>
                      <a:pt x="81" y="186"/>
                    </a:lnTo>
                    <a:lnTo>
                      <a:pt x="79" y="185"/>
                    </a:lnTo>
                    <a:lnTo>
                      <a:pt x="79" y="182"/>
                    </a:lnTo>
                    <a:lnTo>
                      <a:pt x="79" y="179"/>
                    </a:lnTo>
                    <a:lnTo>
                      <a:pt x="79" y="177"/>
                    </a:lnTo>
                    <a:lnTo>
                      <a:pt x="78" y="177"/>
                    </a:lnTo>
                    <a:lnTo>
                      <a:pt x="77" y="176"/>
                    </a:lnTo>
                    <a:lnTo>
                      <a:pt x="77" y="173"/>
                    </a:lnTo>
                    <a:lnTo>
                      <a:pt x="76" y="172"/>
                    </a:lnTo>
                    <a:lnTo>
                      <a:pt x="77" y="170"/>
                    </a:lnTo>
                    <a:lnTo>
                      <a:pt x="77" y="168"/>
                    </a:lnTo>
                    <a:lnTo>
                      <a:pt x="77" y="165"/>
                    </a:lnTo>
                    <a:lnTo>
                      <a:pt x="76" y="164"/>
                    </a:lnTo>
                    <a:lnTo>
                      <a:pt x="74" y="163"/>
                    </a:lnTo>
                    <a:lnTo>
                      <a:pt x="73" y="162"/>
                    </a:lnTo>
                    <a:lnTo>
                      <a:pt x="73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2" y="154"/>
                    </a:lnTo>
                    <a:lnTo>
                      <a:pt x="72" y="151"/>
                    </a:lnTo>
                    <a:lnTo>
                      <a:pt x="72" y="150"/>
                    </a:lnTo>
                    <a:lnTo>
                      <a:pt x="72" y="149"/>
                    </a:lnTo>
                    <a:lnTo>
                      <a:pt x="69" y="149"/>
                    </a:lnTo>
                    <a:lnTo>
                      <a:pt x="68" y="148"/>
                    </a:lnTo>
                    <a:lnTo>
                      <a:pt x="68" y="146"/>
                    </a:lnTo>
                    <a:lnTo>
                      <a:pt x="67" y="146"/>
                    </a:lnTo>
                    <a:lnTo>
                      <a:pt x="67" y="144"/>
                    </a:lnTo>
                    <a:lnTo>
                      <a:pt x="67" y="142"/>
                    </a:lnTo>
                    <a:lnTo>
                      <a:pt x="64" y="141"/>
                    </a:lnTo>
                    <a:lnTo>
                      <a:pt x="62" y="141"/>
                    </a:lnTo>
                    <a:lnTo>
                      <a:pt x="62" y="137"/>
                    </a:lnTo>
                    <a:lnTo>
                      <a:pt x="62" y="136"/>
                    </a:lnTo>
                    <a:lnTo>
                      <a:pt x="60" y="135"/>
                    </a:lnTo>
                    <a:lnTo>
                      <a:pt x="59" y="134"/>
                    </a:lnTo>
                    <a:lnTo>
                      <a:pt x="58" y="132"/>
                    </a:lnTo>
                    <a:lnTo>
                      <a:pt x="56" y="131"/>
                    </a:lnTo>
                    <a:lnTo>
                      <a:pt x="56" y="130"/>
                    </a:lnTo>
                    <a:lnTo>
                      <a:pt x="55" y="128"/>
                    </a:lnTo>
                    <a:lnTo>
                      <a:pt x="54" y="127"/>
                    </a:lnTo>
                    <a:lnTo>
                      <a:pt x="54" y="126"/>
                    </a:lnTo>
                    <a:lnTo>
                      <a:pt x="53" y="125"/>
                    </a:lnTo>
                    <a:lnTo>
                      <a:pt x="51" y="123"/>
                    </a:lnTo>
                    <a:lnTo>
                      <a:pt x="50" y="122"/>
                    </a:lnTo>
                    <a:lnTo>
                      <a:pt x="50" y="121"/>
                    </a:lnTo>
                    <a:lnTo>
                      <a:pt x="49" y="118"/>
                    </a:lnTo>
                    <a:lnTo>
                      <a:pt x="49" y="117"/>
                    </a:lnTo>
                    <a:lnTo>
                      <a:pt x="46" y="117"/>
                    </a:lnTo>
                    <a:lnTo>
                      <a:pt x="44" y="117"/>
                    </a:lnTo>
                    <a:lnTo>
                      <a:pt x="42" y="116"/>
                    </a:lnTo>
                    <a:lnTo>
                      <a:pt x="41" y="116"/>
                    </a:lnTo>
                    <a:lnTo>
                      <a:pt x="41" y="113"/>
                    </a:lnTo>
                    <a:lnTo>
                      <a:pt x="40" y="112"/>
                    </a:lnTo>
                    <a:lnTo>
                      <a:pt x="39" y="111"/>
                    </a:lnTo>
                    <a:lnTo>
                      <a:pt x="37" y="111"/>
                    </a:lnTo>
                    <a:lnTo>
                      <a:pt x="36" y="108"/>
                    </a:lnTo>
                    <a:lnTo>
                      <a:pt x="36" y="105"/>
                    </a:lnTo>
                    <a:lnTo>
                      <a:pt x="37" y="104"/>
                    </a:lnTo>
                    <a:lnTo>
                      <a:pt x="37" y="103"/>
                    </a:lnTo>
                    <a:lnTo>
                      <a:pt x="37" y="100"/>
                    </a:lnTo>
                    <a:lnTo>
                      <a:pt x="36" y="100"/>
                    </a:lnTo>
                    <a:lnTo>
                      <a:pt x="36" y="99"/>
                    </a:lnTo>
                    <a:lnTo>
                      <a:pt x="35" y="98"/>
                    </a:lnTo>
                    <a:lnTo>
                      <a:pt x="33" y="97"/>
                    </a:lnTo>
                    <a:lnTo>
                      <a:pt x="33" y="95"/>
                    </a:lnTo>
                    <a:lnTo>
                      <a:pt x="32" y="93"/>
                    </a:lnTo>
                    <a:lnTo>
                      <a:pt x="32" y="90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1" y="85"/>
                    </a:lnTo>
                    <a:lnTo>
                      <a:pt x="31" y="84"/>
                    </a:lnTo>
                    <a:lnTo>
                      <a:pt x="30" y="83"/>
                    </a:lnTo>
                    <a:lnTo>
                      <a:pt x="28" y="81"/>
                    </a:lnTo>
                    <a:lnTo>
                      <a:pt x="28" y="80"/>
                    </a:lnTo>
                    <a:lnTo>
                      <a:pt x="27" y="79"/>
                    </a:lnTo>
                    <a:lnTo>
                      <a:pt x="27" y="76"/>
                    </a:lnTo>
                    <a:lnTo>
                      <a:pt x="26" y="75"/>
                    </a:lnTo>
                    <a:lnTo>
                      <a:pt x="26" y="72"/>
                    </a:lnTo>
                    <a:lnTo>
                      <a:pt x="26" y="71"/>
                    </a:lnTo>
                    <a:lnTo>
                      <a:pt x="25" y="70"/>
                    </a:lnTo>
                    <a:lnTo>
                      <a:pt x="23" y="70"/>
                    </a:lnTo>
                    <a:lnTo>
                      <a:pt x="22" y="67"/>
                    </a:lnTo>
                    <a:lnTo>
                      <a:pt x="21" y="66"/>
                    </a:lnTo>
                    <a:lnTo>
                      <a:pt x="21" y="65"/>
                    </a:lnTo>
                    <a:lnTo>
                      <a:pt x="19" y="63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7" y="60"/>
                    </a:lnTo>
                    <a:lnTo>
                      <a:pt x="17" y="57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6" y="52"/>
                    </a:lnTo>
                    <a:lnTo>
                      <a:pt x="16" y="49"/>
                    </a:lnTo>
                    <a:lnTo>
                      <a:pt x="14" y="49"/>
                    </a:lnTo>
                    <a:lnTo>
                      <a:pt x="13" y="48"/>
                    </a:lnTo>
                    <a:lnTo>
                      <a:pt x="12" y="47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3" name="ZS: ZOBOZA"/>
              <p:cNvSpPr>
                <a:spLocks/>
              </p:cNvSpPr>
              <p:nvPr/>
            </p:nvSpPr>
            <p:spPr bwMode="auto">
              <a:xfrm>
                <a:off x="1186566" y="4906238"/>
                <a:ext cx="434223" cy="420777"/>
              </a:xfrm>
              <a:custGeom>
                <a:avLst/>
                <a:gdLst>
                  <a:gd name="T0" fmla="*/ 143782 w 145"/>
                  <a:gd name="T1" fmla="*/ 83234 h 143"/>
                  <a:gd name="T2" fmla="*/ 170268 w 145"/>
                  <a:gd name="T3" fmla="*/ 45400 h 143"/>
                  <a:gd name="T4" fmla="*/ 185402 w 145"/>
                  <a:gd name="T5" fmla="*/ 15133 h 143"/>
                  <a:gd name="T6" fmla="*/ 223240 w 145"/>
                  <a:gd name="T7" fmla="*/ 11350 h 143"/>
                  <a:gd name="T8" fmla="*/ 276212 w 145"/>
                  <a:gd name="T9" fmla="*/ 18917 h 143"/>
                  <a:gd name="T10" fmla="*/ 310265 w 145"/>
                  <a:gd name="T11" fmla="*/ 7567 h 143"/>
                  <a:gd name="T12" fmla="*/ 329184 w 145"/>
                  <a:gd name="T13" fmla="*/ 18917 h 143"/>
                  <a:gd name="T14" fmla="*/ 340535 w 145"/>
                  <a:gd name="T15" fmla="*/ 60534 h 143"/>
                  <a:gd name="T16" fmla="*/ 348103 w 145"/>
                  <a:gd name="T17" fmla="*/ 98367 h 143"/>
                  <a:gd name="T18" fmla="*/ 374589 w 145"/>
                  <a:gd name="T19" fmla="*/ 136201 h 143"/>
                  <a:gd name="T20" fmla="*/ 374589 w 145"/>
                  <a:gd name="T21" fmla="*/ 170251 h 143"/>
                  <a:gd name="T22" fmla="*/ 408642 w 145"/>
                  <a:gd name="T23" fmla="*/ 211868 h 143"/>
                  <a:gd name="T24" fmla="*/ 412426 w 145"/>
                  <a:gd name="T25" fmla="*/ 242135 h 143"/>
                  <a:gd name="T26" fmla="*/ 419993 w 145"/>
                  <a:gd name="T27" fmla="*/ 272402 h 143"/>
                  <a:gd name="T28" fmla="*/ 427561 w 145"/>
                  <a:gd name="T29" fmla="*/ 291318 h 143"/>
                  <a:gd name="T30" fmla="*/ 419993 w 145"/>
                  <a:gd name="T31" fmla="*/ 314019 h 143"/>
                  <a:gd name="T32" fmla="*/ 431345 w 145"/>
                  <a:gd name="T33" fmla="*/ 348069 h 143"/>
                  <a:gd name="T34" fmla="*/ 454047 w 145"/>
                  <a:gd name="T35" fmla="*/ 348069 h 143"/>
                  <a:gd name="T36" fmla="*/ 472966 w 145"/>
                  <a:gd name="T37" fmla="*/ 344285 h 143"/>
                  <a:gd name="T38" fmla="*/ 495668 w 145"/>
                  <a:gd name="T39" fmla="*/ 363202 h 143"/>
                  <a:gd name="T40" fmla="*/ 514586 w 145"/>
                  <a:gd name="T41" fmla="*/ 401036 h 143"/>
                  <a:gd name="T42" fmla="*/ 537289 w 145"/>
                  <a:gd name="T43" fmla="*/ 427519 h 143"/>
                  <a:gd name="T44" fmla="*/ 548640 w 145"/>
                  <a:gd name="T45" fmla="*/ 454003 h 143"/>
                  <a:gd name="T46" fmla="*/ 507019 w 145"/>
                  <a:gd name="T47" fmla="*/ 514537 h 143"/>
                  <a:gd name="T48" fmla="*/ 472966 w 145"/>
                  <a:gd name="T49" fmla="*/ 514537 h 143"/>
                  <a:gd name="T50" fmla="*/ 454047 w 145"/>
                  <a:gd name="T51" fmla="*/ 514537 h 143"/>
                  <a:gd name="T52" fmla="*/ 408642 w 145"/>
                  <a:gd name="T53" fmla="*/ 514537 h 143"/>
                  <a:gd name="T54" fmla="*/ 363238 w 145"/>
                  <a:gd name="T55" fmla="*/ 514537 h 143"/>
                  <a:gd name="T56" fmla="*/ 321617 w 145"/>
                  <a:gd name="T57" fmla="*/ 514537 h 143"/>
                  <a:gd name="T58" fmla="*/ 279996 w 145"/>
                  <a:gd name="T59" fmla="*/ 514537 h 143"/>
                  <a:gd name="T60" fmla="*/ 238375 w 145"/>
                  <a:gd name="T61" fmla="*/ 514537 h 143"/>
                  <a:gd name="T62" fmla="*/ 192970 w 145"/>
                  <a:gd name="T63" fmla="*/ 514537 h 143"/>
                  <a:gd name="T64" fmla="*/ 151349 w 145"/>
                  <a:gd name="T65" fmla="*/ 514537 h 143"/>
                  <a:gd name="T66" fmla="*/ 124863 w 145"/>
                  <a:gd name="T67" fmla="*/ 522103 h 143"/>
                  <a:gd name="T68" fmla="*/ 113512 w 145"/>
                  <a:gd name="T69" fmla="*/ 525887 h 143"/>
                  <a:gd name="T70" fmla="*/ 102161 w 145"/>
                  <a:gd name="T71" fmla="*/ 533453 h 143"/>
                  <a:gd name="T72" fmla="*/ 87026 w 145"/>
                  <a:gd name="T73" fmla="*/ 541020 h 143"/>
                  <a:gd name="T74" fmla="*/ 79458 w 145"/>
                  <a:gd name="T75" fmla="*/ 533453 h 143"/>
                  <a:gd name="T76" fmla="*/ 52972 w 145"/>
                  <a:gd name="T77" fmla="*/ 514537 h 143"/>
                  <a:gd name="T78" fmla="*/ 26486 w 145"/>
                  <a:gd name="T79" fmla="*/ 491836 h 143"/>
                  <a:gd name="T80" fmla="*/ 26486 w 145"/>
                  <a:gd name="T81" fmla="*/ 484270 h 143"/>
                  <a:gd name="T82" fmla="*/ 18919 w 145"/>
                  <a:gd name="T83" fmla="*/ 465353 h 143"/>
                  <a:gd name="T84" fmla="*/ 11351 w 145"/>
                  <a:gd name="T85" fmla="*/ 457786 h 143"/>
                  <a:gd name="T86" fmla="*/ 11351 w 145"/>
                  <a:gd name="T87" fmla="*/ 446436 h 143"/>
                  <a:gd name="T88" fmla="*/ 0 w 145"/>
                  <a:gd name="T89" fmla="*/ 438869 h 143"/>
                  <a:gd name="T90" fmla="*/ 34054 w 145"/>
                  <a:gd name="T91" fmla="*/ 416169 h 143"/>
                  <a:gd name="T92" fmla="*/ 49188 w 145"/>
                  <a:gd name="T93" fmla="*/ 397252 h 143"/>
                  <a:gd name="T94" fmla="*/ 52972 w 145"/>
                  <a:gd name="T95" fmla="*/ 366986 h 143"/>
                  <a:gd name="T96" fmla="*/ 68107 w 145"/>
                  <a:gd name="T97" fmla="*/ 332935 h 143"/>
                  <a:gd name="T98" fmla="*/ 90809 w 145"/>
                  <a:gd name="T99" fmla="*/ 306452 h 143"/>
                  <a:gd name="T100" fmla="*/ 113512 w 145"/>
                  <a:gd name="T101" fmla="*/ 276185 h 143"/>
                  <a:gd name="T102" fmla="*/ 98377 w 145"/>
                  <a:gd name="T103" fmla="*/ 242135 h 143"/>
                  <a:gd name="T104" fmla="*/ 90809 w 145"/>
                  <a:gd name="T105" fmla="*/ 211868 h 143"/>
                  <a:gd name="T106" fmla="*/ 79458 w 145"/>
                  <a:gd name="T107" fmla="*/ 192951 h 143"/>
                  <a:gd name="T108" fmla="*/ 87026 w 145"/>
                  <a:gd name="T109" fmla="*/ 174034 h 143"/>
                  <a:gd name="T110" fmla="*/ 87026 w 145"/>
                  <a:gd name="T111" fmla="*/ 151334 h 143"/>
                  <a:gd name="T112" fmla="*/ 105944 w 145"/>
                  <a:gd name="T113" fmla="*/ 121067 h 143"/>
                  <a:gd name="T114" fmla="*/ 121079 w 145"/>
                  <a:gd name="T115" fmla="*/ 105934 h 1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45" h="143">
                    <a:moveTo>
                      <a:pt x="35" y="26"/>
                    </a:moveTo>
                    <a:lnTo>
                      <a:pt x="38" y="22"/>
                    </a:lnTo>
                    <a:lnTo>
                      <a:pt x="42" y="18"/>
                    </a:lnTo>
                    <a:lnTo>
                      <a:pt x="45" y="12"/>
                    </a:lnTo>
                    <a:lnTo>
                      <a:pt x="47" y="8"/>
                    </a:lnTo>
                    <a:lnTo>
                      <a:pt x="49" y="4"/>
                    </a:lnTo>
                    <a:lnTo>
                      <a:pt x="53" y="3"/>
                    </a:lnTo>
                    <a:lnTo>
                      <a:pt x="59" y="3"/>
                    </a:lnTo>
                    <a:lnTo>
                      <a:pt x="65" y="3"/>
                    </a:lnTo>
                    <a:lnTo>
                      <a:pt x="73" y="5"/>
                    </a:lnTo>
                    <a:lnTo>
                      <a:pt x="77" y="4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87" y="5"/>
                    </a:lnTo>
                    <a:lnTo>
                      <a:pt x="90" y="11"/>
                    </a:lnTo>
                    <a:lnTo>
                      <a:pt x="90" y="16"/>
                    </a:lnTo>
                    <a:lnTo>
                      <a:pt x="91" y="21"/>
                    </a:lnTo>
                    <a:lnTo>
                      <a:pt x="92" y="26"/>
                    </a:lnTo>
                    <a:lnTo>
                      <a:pt x="95" y="31"/>
                    </a:lnTo>
                    <a:lnTo>
                      <a:pt x="99" y="36"/>
                    </a:lnTo>
                    <a:lnTo>
                      <a:pt x="99" y="41"/>
                    </a:lnTo>
                    <a:lnTo>
                      <a:pt x="99" y="45"/>
                    </a:lnTo>
                    <a:lnTo>
                      <a:pt x="101" y="51"/>
                    </a:lnTo>
                    <a:lnTo>
                      <a:pt x="108" y="56"/>
                    </a:lnTo>
                    <a:lnTo>
                      <a:pt x="109" y="60"/>
                    </a:lnTo>
                    <a:lnTo>
                      <a:pt x="109" y="64"/>
                    </a:lnTo>
                    <a:lnTo>
                      <a:pt x="110" y="69"/>
                    </a:lnTo>
                    <a:lnTo>
                      <a:pt x="111" y="72"/>
                    </a:lnTo>
                    <a:lnTo>
                      <a:pt x="113" y="74"/>
                    </a:lnTo>
                    <a:lnTo>
                      <a:pt x="113" y="77"/>
                    </a:lnTo>
                    <a:lnTo>
                      <a:pt x="111" y="79"/>
                    </a:lnTo>
                    <a:lnTo>
                      <a:pt x="111" y="83"/>
                    </a:lnTo>
                    <a:lnTo>
                      <a:pt x="111" y="87"/>
                    </a:lnTo>
                    <a:lnTo>
                      <a:pt x="114" y="92"/>
                    </a:lnTo>
                    <a:lnTo>
                      <a:pt x="118" y="93"/>
                    </a:lnTo>
                    <a:lnTo>
                      <a:pt x="120" y="92"/>
                    </a:lnTo>
                    <a:lnTo>
                      <a:pt x="122" y="88"/>
                    </a:lnTo>
                    <a:lnTo>
                      <a:pt x="125" y="91"/>
                    </a:lnTo>
                    <a:lnTo>
                      <a:pt x="129" y="92"/>
                    </a:lnTo>
                    <a:lnTo>
                      <a:pt x="131" y="96"/>
                    </a:lnTo>
                    <a:lnTo>
                      <a:pt x="132" y="100"/>
                    </a:lnTo>
                    <a:lnTo>
                      <a:pt x="136" y="106"/>
                    </a:lnTo>
                    <a:lnTo>
                      <a:pt x="138" y="109"/>
                    </a:lnTo>
                    <a:lnTo>
                      <a:pt x="142" y="113"/>
                    </a:lnTo>
                    <a:lnTo>
                      <a:pt x="145" y="118"/>
                    </a:lnTo>
                    <a:lnTo>
                      <a:pt x="145" y="120"/>
                    </a:lnTo>
                    <a:lnTo>
                      <a:pt x="141" y="127"/>
                    </a:lnTo>
                    <a:lnTo>
                      <a:pt x="134" y="136"/>
                    </a:lnTo>
                    <a:lnTo>
                      <a:pt x="131" y="136"/>
                    </a:lnTo>
                    <a:lnTo>
                      <a:pt x="125" y="136"/>
                    </a:lnTo>
                    <a:lnTo>
                      <a:pt x="123" y="136"/>
                    </a:lnTo>
                    <a:lnTo>
                      <a:pt x="120" y="136"/>
                    </a:lnTo>
                    <a:lnTo>
                      <a:pt x="114" y="136"/>
                    </a:lnTo>
                    <a:lnTo>
                      <a:pt x="108" y="136"/>
                    </a:lnTo>
                    <a:lnTo>
                      <a:pt x="102" y="136"/>
                    </a:lnTo>
                    <a:lnTo>
                      <a:pt x="96" y="136"/>
                    </a:lnTo>
                    <a:lnTo>
                      <a:pt x="91" y="136"/>
                    </a:lnTo>
                    <a:lnTo>
                      <a:pt x="85" y="136"/>
                    </a:lnTo>
                    <a:lnTo>
                      <a:pt x="79" y="136"/>
                    </a:lnTo>
                    <a:lnTo>
                      <a:pt x="74" y="136"/>
                    </a:lnTo>
                    <a:lnTo>
                      <a:pt x="68" y="136"/>
                    </a:lnTo>
                    <a:lnTo>
                      <a:pt x="63" y="136"/>
                    </a:lnTo>
                    <a:lnTo>
                      <a:pt x="56" y="136"/>
                    </a:lnTo>
                    <a:lnTo>
                      <a:pt x="51" y="136"/>
                    </a:lnTo>
                    <a:lnTo>
                      <a:pt x="45" y="136"/>
                    </a:lnTo>
                    <a:lnTo>
                      <a:pt x="40" y="136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0" y="139"/>
                    </a:lnTo>
                    <a:lnTo>
                      <a:pt x="28" y="141"/>
                    </a:lnTo>
                    <a:lnTo>
                      <a:pt x="27" y="141"/>
                    </a:lnTo>
                    <a:lnTo>
                      <a:pt x="26" y="142"/>
                    </a:lnTo>
                    <a:lnTo>
                      <a:pt x="23" y="143"/>
                    </a:lnTo>
                    <a:lnTo>
                      <a:pt x="21" y="141"/>
                    </a:lnTo>
                    <a:lnTo>
                      <a:pt x="18" y="138"/>
                    </a:lnTo>
                    <a:lnTo>
                      <a:pt x="14" y="136"/>
                    </a:lnTo>
                    <a:lnTo>
                      <a:pt x="12" y="133"/>
                    </a:lnTo>
                    <a:lnTo>
                      <a:pt x="7" y="130"/>
                    </a:lnTo>
                    <a:lnTo>
                      <a:pt x="7" y="128"/>
                    </a:lnTo>
                    <a:lnTo>
                      <a:pt x="7" y="124"/>
                    </a:lnTo>
                    <a:lnTo>
                      <a:pt x="5" y="123"/>
                    </a:lnTo>
                    <a:lnTo>
                      <a:pt x="4" y="123"/>
                    </a:lnTo>
                    <a:lnTo>
                      <a:pt x="3" y="121"/>
                    </a:lnTo>
                    <a:lnTo>
                      <a:pt x="3" y="120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16"/>
                    </a:lnTo>
                    <a:lnTo>
                      <a:pt x="4" y="113"/>
                    </a:lnTo>
                    <a:lnTo>
                      <a:pt x="9" y="110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2"/>
                    </a:lnTo>
                    <a:lnTo>
                      <a:pt x="14" y="97"/>
                    </a:lnTo>
                    <a:lnTo>
                      <a:pt x="14" y="93"/>
                    </a:lnTo>
                    <a:lnTo>
                      <a:pt x="18" y="88"/>
                    </a:lnTo>
                    <a:lnTo>
                      <a:pt x="22" y="85"/>
                    </a:lnTo>
                    <a:lnTo>
                      <a:pt x="24" y="81"/>
                    </a:lnTo>
                    <a:lnTo>
                      <a:pt x="28" y="77"/>
                    </a:lnTo>
                    <a:lnTo>
                      <a:pt x="30" y="73"/>
                    </a:lnTo>
                    <a:lnTo>
                      <a:pt x="26" y="68"/>
                    </a:lnTo>
                    <a:lnTo>
                      <a:pt x="26" y="64"/>
                    </a:lnTo>
                    <a:lnTo>
                      <a:pt x="26" y="60"/>
                    </a:lnTo>
                    <a:lnTo>
                      <a:pt x="24" y="56"/>
                    </a:lnTo>
                    <a:lnTo>
                      <a:pt x="23" y="55"/>
                    </a:lnTo>
                    <a:lnTo>
                      <a:pt x="21" y="51"/>
                    </a:lnTo>
                    <a:lnTo>
                      <a:pt x="22" y="48"/>
                    </a:lnTo>
                    <a:lnTo>
                      <a:pt x="23" y="46"/>
                    </a:lnTo>
                    <a:lnTo>
                      <a:pt x="26" y="42"/>
                    </a:lnTo>
                    <a:lnTo>
                      <a:pt x="23" y="40"/>
                    </a:lnTo>
                    <a:lnTo>
                      <a:pt x="27" y="36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32" y="28"/>
                    </a:lnTo>
                    <a:lnTo>
                      <a:pt x="35" y="26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4" name="ZS: COZO"/>
              <p:cNvSpPr>
                <a:spLocks/>
              </p:cNvSpPr>
              <p:nvPr/>
            </p:nvSpPr>
            <p:spPr bwMode="auto">
              <a:xfrm>
                <a:off x="1347938" y="4695239"/>
                <a:ext cx="427548" cy="565627"/>
              </a:xfrm>
              <a:custGeom>
                <a:avLst/>
                <a:gdLst>
                  <a:gd name="T0" fmla="*/ 236220 w 138"/>
                  <a:gd name="T1" fmla="*/ 628111 h 191"/>
                  <a:gd name="T2" fmla="*/ 209550 w 138"/>
                  <a:gd name="T3" fmla="*/ 589812 h 191"/>
                  <a:gd name="T4" fmla="*/ 217170 w 138"/>
                  <a:gd name="T5" fmla="*/ 555342 h 191"/>
                  <a:gd name="T6" fmla="*/ 201930 w 138"/>
                  <a:gd name="T7" fmla="*/ 517043 h 191"/>
                  <a:gd name="T8" fmla="*/ 171450 w 138"/>
                  <a:gd name="T9" fmla="*/ 467254 h 191"/>
                  <a:gd name="T10" fmla="*/ 163830 w 138"/>
                  <a:gd name="T11" fmla="*/ 409804 h 191"/>
                  <a:gd name="T12" fmla="*/ 133350 w 138"/>
                  <a:gd name="T13" fmla="*/ 352355 h 191"/>
                  <a:gd name="T14" fmla="*/ 118110 w 138"/>
                  <a:gd name="T15" fmla="*/ 291076 h 191"/>
                  <a:gd name="T16" fmla="*/ 110490 w 138"/>
                  <a:gd name="T17" fmla="*/ 233627 h 191"/>
                  <a:gd name="T18" fmla="*/ 76200 w 138"/>
                  <a:gd name="T19" fmla="*/ 180008 h 191"/>
                  <a:gd name="T20" fmla="*/ 68580 w 138"/>
                  <a:gd name="T21" fmla="*/ 103409 h 191"/>
                  <a:gd name="T22" fmla="*/ 45720 w 138"/>
                  <a:gd name="T23" fmla="*/ 76599 h 191"/>
                  <a:gd name="T24" fmla="*/ 15240 w 138"/>
                  <a:gd name="T25" fmla="*/ 49789 h 191"/>
                  <a:gd name="T26" fmla="*/ 0 w 138"/>
                  <a:gd name="T27" fmla="*/ 3830 h 191"/>
                  <a:gd name="T28" fmla="*/ 53340 w 138"/>
                  <a:gd name="T29" fmla="*/ 11490 h 191"/>
                  <a:gd name="T30" fmla="*/ 114300 w 138"/>
                  <a:gd name="T31" fmla="*/ 19150 h 191"/>
                  <a:gd name="T32" fmla="*/ 167640 w 138"/>
                  <a:gd name="T33" fmla="*/ 53619 h 191"/>
                  <a:gd name="T34" fmla="*/ 220980 w 138"/>
                  <a:gd name="T35" fmla="*/ 88089 h 191"/>
                  <a:gd name="T36" fmla="*/ 259080 w 138"/>
                  <a:gd name="T37" fmla="*/ 122558 h 191"/>
                  <a:gd name="T38" fmla="*/ 346710 w 138"/>
                  <a:gd name="T39" fmla="*/ 145538 h 191"/>
                  <a:gd name="T40" fmla="*/ 361950 w 138"/>
                  <a:gd name="T41" fmla="*/ 157028 h 191"/>
                  <a:gd name="T42" fmla="*/ 361950 w 138"/>
                  <a:gd name="T43" fmla="*/ 180008 h 191"/>
                  <a:gd name="T44" fmla="*/ 373380 w 138"/>
                  <a:gd name="T45" fmla="*/ 195327 h 191"/>
                  <a:gd name="T46" fmla="*/ 377190 w 138"/>
                  <a:gd name="T47" fmla="*/ 214477 h 191"/>
                  <a:gd name="T48" fmla="*/ 373380 w 138"/>
                  <a:gd name="T49" fmla="*/ 233627 h 191"/>
                  <a:gd name="T50" fmla="*/ 365760 w 138"/>
                  <a:gd name="T51" fmla="*/ 252777 h 191"/>
                  <a:gd name="T52" fmla="*/ 381000 w 138"/>
                  <a:gd name="T53" fmla="*/ 271926 h 191"/>
                  <a:gd name="T54" fmla="*/ 381000 w 138"/>
                  <a:gd name="T55" fmla="*/ 291076 h 191"/>
                  <a:gd name="T56" fmla="*/ 396240 w 138"/>
                  <a:gd name="T57" fmla="*/ 340865 h 191"/>
                  <a:gd name="T58" fmla="*/ 415290 w 138"/>
                  <a:gd name="T59" fmla="*/ 409804 h 191"/>
                  <a:gd name="T60" fmla="*/ 430530 w 138"/>
                  <a:gd name="T61" fmla="*/ 428954 h 191"/>
                  <a:gd name="T62" fmla="*/ 445770 w 138"/>
                  <a:gd name="T63" fmla="*/ 444274 h 191"/>
                  <a:gd name="T64" fmla="*/ 461010 w 138"/>
                  <a:gd name="T65" fmla="*/ 455764 h 191"/>
                  <a:gd name="T66" fmla="*/ 480060 w 138"/>
                  <a:gd name="T67" fmla="*/ 463424 h 191"/>
                  <a:gd name="T68" fmla="*/ 499110 w 138"/>
                  <a:gd name="T69" fmla="*/ 474914 h 191"/>
                  <a:gd name="T70" fmla="*/ 499110 w 138"/>
                  <a:gd name="T71" fmla="*/ 486403 h 191"/>
                  <a:gd name="T72" fmla="*/ 483870 w 138"/>
                  <a:gd name="T73" fmla="*/ 501723 h 191"/>
                  <a:gd name="T74" fmla="*/ 487680 w 138"/>
                  <a:gd name="T75" fmla="*/ 517043 h 191"/>
                  <a:gd name="T76" fmla="*/ 499110 w 138"/>
                  <a:gd name="T77" fmla="*/ 532363 h 191"/>
                  <a:gd name="T78" fmla="*/ 499110 w 138"/>
                  <a:gd name="T79" fmla="*/ 555342 h 191"/>
                  <a:gd name="T80" fmla="*/ 499110 w 138"/>
                  <a:gd name="T81" fmla="*/ 582152 h 191"/>
                  <a:gd name="T82" fmla="*/ 506730 w 138"/>
                  <a:gd name="T83" fmla="*/ 597472 h 191"/>
                  <a:gd name="T84" fmla="*/ 514350 w 138"/>
                  <a:gd name="T85" fmla="*/ 616622 h 191"/>
                  <a:gd name="T86" fmla="*/ 518160 w 138"/>
                  <a:gd name="T87" fmla="*/ 635771 h 191"/>
                  <a:gd name="T88" fmla="*/ 521970 w 138"/>
                  <a:gd name="T89" fmla="*/ 654921 h 191"/>
                  <a:gd name="T90" fmla="*/ 521970 w 138"/>
                  <a:gd name="T91" fmla="*/ 677901 h 191"/>
                  <a:gd name="T92" fmla="*/ 525780 w 138"/>
                  <a:gd name="T93" fmla="*/ 697050 h 191"/>
                  <a:gd name="T94" fmla="*/ 518160 w 138"/>
                  <a:gd name="T95" fmla="*/ 712370 h 191"/>
                  <a:gd name="T96" fmla="*/ 487680 w 138"/>
                  <a:gd name="T97" fmla="*/ 712370 h 191"/>
                  <a:gd name="T98" fmla="*/ 400050 w 138"/>
                  <a:gd name="T99" fmla="*/ 712370 h 191"/>
                  <a:gd name="T100" fmla="*/ 339090 w 138"/>
                  <a:gd name="T101" fmla="*/ 723860 h 191"/>
                  <a:gd name="T102" fmla="*/ 304800 w 138"/>
                  <a:gd name="T103" fmla="*/ 677901 h 191"/>
                  <a:gd name="T104" fmla="*/ 278130 w 138"/>
                  <a:gd name="T105" fmla="*/ 624281 h 191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38" h="191">
                    <a:moveTo>
                      <a:pt x="66" y="159"/>
                    </a:moveTo>
                    <a:lnTo>
                      <a:pt x="64" y="163"/>
                    </a:lnTo>
                    <a:lnTo>
                      <a:pt x="62" y="164"/>
                    </a:lnTo>
                    <a:lnTo>
                      <a:pt x="58" y="163"/>
                    </a:lnTo>
                    <a:lnTo>
                      <a:pt x="55" y="158"/>
                    </a:lnTo>
                    <a:lnTo>
                      <a:pt x="55" y="154"/>
                    </a:lnTo>
                    <a:lnTo>
                      <a:pt x="55" y="150"/>
                    </a:lnTo>
                    <a:lnTo>
                      <a:pt x="57" y="148"/>
                    </a:lnTo>
                    <a:lnTo>
                      <a:pt x="57" y="145"/>
                    </a:lnTo>
                    <a:lnTo>
                      <a:pt x="55" y="143"/>
                    </a:lnTo>
                    <a:lnTo>
                      <a:pt x="54" y="140"/>
                    </a:lnTo>
                    <a:lnTo>
                      <a:pt x="53" y="135"/>
                    </a:lnTo>
                    <a:lnTo>
                      <a:pt x="53" y="131"/>
                    </a:lnTo>
                    <a:lnTo>
                      <a:pt x="52" y="127"/>
                    </a:lnTo>
                    <a:lnTo>
                      <a:pt x="45" y="122"/>
                    </a:lnTo>
                    <a:lnTo>
                      <a:pt x="43" y="116"/>
                    </a:lnTo>
                    <a:lnTo>
                      <a:pt x="43" y="112"/>
                    </a:lnTo>
                    <a:lnTo>
                      <a:pt x="43" y="107"/>
                    </a:lnTo>
                    <a:lnTo>
                      <a:pt x="39" y="102"/>
                    </a:lnTo>
                    <a:lnTo>
                      <a:pt x="36" y="97"/>
                    </a:lnTo>
                    <a:lnTo>
                      <a:pt x="35" y="92"/>
                    </a:lnTo>
                    <a:lnTo>
                      <a:pt x="34" y="87"/>
                    </a:lnTo>
                    <a:lnTo>
                      <a:pt x="34" y="82"/>
                    </a:lnTo>
                    <a:lnTo>
                      <a:pt x="31" y="76"/>
                    </a:lnTo>
                    <a:lnTo>
                      <a:pt x="30" y="71"/>
                    </a:lnTo>
                    <a:lnTo>
                      <a:pt x="29" y="66"/>
                    </a:lnTo>
                    <a:lnTo>
                      <a:pt x="29" y="61"/>
                    </a:lnTo>
                    <a:lnTo>
                      <a:pt x="26" y="56"/>
                    </a:lnTo>
                    <a:lnTo>
                      <a:pt x="23" y="51"/>
                    </a:lnTo>
                    <a:lnTo>
                      <a:pt x="20" y="47"/>
                    </a:lnTo>
                    <a:lnTo>
                      <a:pt x="18" y="43"/>
                    </a:lnTo>
                    <a:lnTo>
                      <a:pt x="16" y="36"/>
                    </a:lnTo>
                    <a:lnTo>
                      <a:pt x="18" y="27"/>
                    </a:lnTo>
                    <a:lnTo>
                      <a:pt x="14" y="25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1" y="15"/>
                    </a:lnTo>
                    <a:lnTo>
                      <a:pt x="4" y="13"/>
                    </a:lnTo>
                    <a:lnTo>
                      <a:pt x="3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7" y="0"/>
                    </a:lnTo>
                    <a:lnTo>
                      <a:pt x="11" y="1"/>
                    </a:lnTo>
                    <a:lnTo>
                      <a:pt x="14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30" y="5"/>
                    </a:lnTo>
                    <a:lnTo>
                      <a:pt x="34" y="8"/>
                    </a:lnTo>
                    <a:lnTo>
                      <a:pt x="39" y="10"/>
                    </a:lnTo>
                    <a:lnTo>
                      <a:pt x="44" y="14"/>
                    </a:lnTo>
                    <a:lnTo>
                      <a:pt x="49" y="17"/>
                    </a:lnTo>
                    <a:lnTo>
                      <a:pt x="54" y="20"/>
                    </a:lnTo>
                    <a:lnTo>
                      <a:pt x="58" y="23"/>
                    </a:lnTo>
                    <a:lnTo>
                      <a:pt x="60" y="25"/>
                    </a:lnTo>
                    <a:lnTo>
                      <a:pt x="64" y="29"/>
                    </a:lnTo>
                    <a:lnTo>
                      <a:pt x="68" y="32"/>
                    </a:lnTo>
                    <a:lnTo>
                      <a:pt x="73" y="36"/>
                    </a:lnTo>
                    <a:lnTo>
                      <a:pt x="78" y="37"/>
                    </a:lnTo>
                    <a:lnTo>
                      <a:pt x="91" y="38"/>
                    </a:lnTo>
                    <a:lnTo>
                      <a:pt x="92" y="39"/>
                    </a:lnTo>
                    <a:lnTo>
                      <a:pt x="94" y="41"/>
                    </a:lnTo>
                    <a:lnTo>
                      <a:pt x="95" y="41"/>
                    </a:lnTo>
                    <a:lnTo>
                      <a:pt x="95" y="43"/>
                    </a:lnTo>
                    <a:lnTo>
                      <a:pt x="95" y="46"/>
                    </a:lnTo>
                    <a:lnTo>
                      <a:pt x="95" y="47"/>
                    </a:lnTo>
                    <a:lnTo>
                      <a:pt x="95" y="50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9" y="52"/>
                    </a:lnTo>
                    <a:lnTo>
                      <a:pt x="100" y="55"/>
                    </a:lnTo>
                    <a:lnTo>
                      <a:pt x="99" y="56"/>
                    </a:lnTo>
                    <a:lnTo>
                      <a:pt x="98" y="59"/>
                    </a:lnTo>
                    <a:lnTo>
                      <a:pt x="98" y="60"/>
                    </a:lnTo>
                    <a:lnTo>
                      <a:pt x="98" y="61"/>
                    </a:lnTo>
                    <a:lnTo>
                      <a:pt x="96" y="64"/>
                    </a:lnTo>
                    <a:lnTo>
                      <a:pt x="96" y="66"/>
                    </a:lnTo>
                    <a:lnTo>
                      <a:pt x="98" y="68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100" y="73"/>
                    </a:lnTo>
                    <a:lnTo>
                      <a:pt x="100" y="75"/>
                    </a:lnTo>
                    <a:lnTo>
                      <a:pt x="100" y="76"/>
                    </a:lnTo>
                    <a:lnTo>
                      <a:pt x="100" y="79"/>
                    </a:lnTo>
                    <a:lnTo>
                      <a:pt x="101" y="83"/>
                    </a:lnTo>
                    <a:lnTo>
                      <a:pt x="104" y="89"/>
                    </a:lnTo>
                    <a:lnTo>
                      <a:pt x="105" y="96"/>
                    </a:lnTo>
                    <a:lnTo>
                      <a:pt x="106" y="101"/>
                    </a:lnTo>
                    <a:lnTo>
                      <a:pt x="109" y="107"/>
                    </a:lnTo>
                    <a:lnTo>
                      <a:pt x="109" y="111"/>
                    </a:lnTo>
                    <a:lnTo>
                      <a:pt x="112" y="112"/>
                    </a:lnTo>
                    <a:lnTo>
                      <a:pt x="113" y="112"/>
                    </a:lnTo>
                    <a:lnTo>
                      <a:pt x="114" y="113"/>
                    </a:lnTo>
                    <a:lnTo>
                      <a:pt x="115" y="115"/>
                    </a:lnTo>
                    <a:lnTo>
                      <a:pt x="117" y="116"/>
                    </a:lnTo>
                    <a:lnTo>
                      <a:pt x="118" y="117"/>
                    </a:lnTo>
                    <a:lnTo>
                      <a:pt x="121" y="117"/>
                    </a:lnTo>
                    <a:lnTo>
                      <a:pt x="121" y="119"/>
                    </a:lnTo>
                    <a:lnTo>
                      <a:pt x="123" y="120"/>
                    </a:lnTo>
                    <a:lnTo>
                      <a:pt x="124" y="121"/>
                    </a:lnTo>
                    <a:lnTo>
                      <a:pt x="126" y="121"/>
                    </a:lnTo>
                    <a:lnTo>
                      <a:pt x="127" y="122"/>
                    </a:lnTo>
                    <a:lnTo>
                      <a:pt x="130" y="122"/>
                    </a:lnTo>
                    <a:lnTo>
                      <a:pt x="131" y="124"/>
                    </a:lnTo>
                    <a:lnTo>
                      <a:pt x="131" y="125"/>
                    </a:lnTo>
                    <a:lnTo>
                      <a:pt x="131" y="127"/>
                    </a:lnTo>
                    <a:lnTo>
                      <a:pt x="130" y="127"/>
                    </a:lnTo>
                    <a:lnTo>
                      <a:pt x="128" y="129"/>
                    </a:lnTo>
                    <a:lnTo>
                      <a:pt x="127" y="131"/>
                    </a:lnTo>
                    <a:lnTo>
                      <a:pt x="127" y="133"/>
                    </a:lnTo>
                    <a:lnTo>
                      <a:pt x="128" y="133"/>
                    </a:lnTo>
                    <a:lnTo>
                      <a:pt x="128" y="135"/>
                    </a:lnTo>
                    <a:lnTo>
                      <a:pt x="130" y="136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41"/>
                    </a:lnTo>
                    <a:lnTo>
                      <a:pt x="131" y="143"/>
                    </a:lnTo>
                    <a:lnTo>
                      <a:pt x="131" y="145"/>
                    </a:lnTo>
                    <a:lnTo>
                      <a:pt x="131" y="148"/>
                    </a:lnTo>
                    <a:lnTo>
                      <a:pt x="131" y="149"/>
                    </a:lnTo>
                    <a:lnTo>
                      <a:pt x="131" y="152"/>
                    </a:lnTo>
                    <a:lnTo>
                      <a:pt x="132" y="153"/>
                    </a:lnTo>
                    <a:lnTo>
                      <a:pt x="132" y="154"/>
                    </a:lnTo>
                    <a:lnTo>
                      <a:pt x="133" y="156"/>
                    </a:lnTo>
                    <a:lnTo>
                      <a:pt x="133" y="158"/>
                    </a:lnTo>
                    <a:lnTo>
                      <a:pt x="135" y="158"/>
                    </a:lnTo>
                    <a:lnTo>
                      <a:pt x="135" y="161"/>
                    </a:lnTo>
                    <a:lnTo>
                      <a:pt x="136" y="162"/>
                    </a:lnTo>
                    <a:lnTo>
                      <a:pt x="136" y="163"/>
                    </a:lnTo>
                    <a:lnTo>
                      <a:pt x="136" y="166"/>
                    </a:lnTo>
                    <a:lnTo>
                      <a:pt x="136" y="167"/>
                    </a:lnTo>
                    <a:lnTo>
                      <a:pt x="136" y="168"/>
                    </a:lnTo>
                    <a:lnTo>
                      <a:pt x="137" y="171"/>
                    </a:lnTo>
                    <a:lnTo>
                      <a:pt x="136" y="173"/>
                    </a:lnTo>
                    <a:lnTo>
                      <a:pt x="137" y="175"/>
                    </a:lnTo>
                    <a:lnTo>
                      <a:pt x="137" y="177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8" y="182"/>
                    </a:lnTo>
                    <a:lnTo>
                      <a:pt x="138" y="184"/>
                    </a:lnTo>
                    <a:lnTo>
                      <a:pt x="137" y="185"/>
                    </a:lnTo>
                    <a:lnTo>
                      <a:pt x="136" y="186"/>
                    </a:lnTo>
                    <a:lnTo>
                      <a:pt x="135" y="186"/>
                    </a:lnTo>
                    <a:lnTo>
                      <a:pt x="132" y="187"/>
                    </a:lnTo>
                    <a:lnTo>
                      <a:pt x="128" y="186"/>
                    </a:lnTo>
                    <a:lnTo>
                      <a:pt x="122" y="186"/>
                    </a:lnTo>
                    <a:lnTo>
                      <a:pt x="118" y="186"/>
                    </a:lnTo>
                    <a:lnTo>
                      <a:pt x="105" y="186"/>
                    </a:lnTo>
                    <a:lnTo>
                      <a:pt x="91" y="185"/>
                    </a:lnTo>
                    <a:lnTo>
                      <a:pt x="89" y="191"/>
                    </a:lnTo>
                    <a:lnTo>
                      <a:pt x="89" y="189"/>
                    </a:lnTo>
                    <a:lnTo>
                      <a:pt x="86" y="184"/>
                    </a:lnTo>
                    <a:lnTo>
                      <a:pt x="82" y="180"/>
                    </a:lnTo>
                    <a:lnTo>
                      <a:pt x="80" y="177"/>
                    </a:lnTo>
                    <a:lnTo>
                      <a:pt x="76" y="171"/>
                    </a:lnTo>
                    <a:lnTo>
                      <a:pt x="75" y="167"/>
                    </a:lnTo>
                    <a:lnTo>
                      <a:pt x="73" y="163"/>
                    </a:lnTo>
                    <a:lnTo>
                      <a:pt x="69" y="162"/>
                    </a:lnTo>
                    <a:lnTo>
                      <a:pt x="66" y="159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5" name="ZS: PAK"/>
              <p:cNvSpPr>
                <a:spLocks/>
              </p:cNvSpPr>
              <p:nvPr/>
            </p:nvSpPr>
            <p:spPr bwMode="auto">
              <a:xfrm>
                <a:off x="1628527" y="4596844"/>
                <a:ext cx="375871" cy="785518"/>
              </a:xfrm>
              <a:custGeom>
                <a:avLst/>
                <a:gdLst>
                  <a:gd name="T0" fmla="*/ 426720 w 128"/>
                  <a:gd name="T1" fmla="*/ 937572 h 269"/>
                  <a:gd name="T2" fmla="*/ 346710 w 128"/>
                  <a:gd name="T3" fmla="*/ 979326 h 269"/>
                  <a:gd name="T4" fmla="*/ 293370 w 128"/>
                  <a:gd name="T5" fmla="*/ 1009692 h 269"/>
                  <a:gd name="T6" fmla="*/ 179070 w 128"/>
                  <a:gd name="T7" fmla="*/ 1021080 h 269"/>
                  <a:gd name="T8" fmla="*/ 129540 w 128"/>
                  <a:gd name="T9" fmla="*/ 979326 h 269"/>
                  <a:gd name="T10" fmla="*/ 121920 w 128"/>
                  <a:gd name="T11" fmla="*/ 835084 h 269"/>
                  <a:gd name="T12" fmla="*/ 179070 w 128"/>
                  <a:gd name="T13" fmla="*/ 831288 h 269"/>
                  <a:gd name="T14" fmla="*/ 179070 w 128"/>
                  <a:gd name="T15" fmla="*/ 800921 h 269"/>
                  <a:gd name="T16" fmla="*/ 175260 w 128"/>
                  <a:gd name="T17" fmla="*/ 762963 h 269"/>
                  <a:gd name="T18" fmla="*/ 171450 w 128"/>
                  <a:gd name="T19" fmla="*/ 728801 h 269"/>
                  <a:gd name="T20" fmla="*/ 156210 w 128"/>
                  <a:gd name="T21" fmla="*/ 706026 h 269"/>
                  <a:gd name="T22" fmla="*/ 156210 w 128"/>
                  <a:gd name="T23" fmla="*/ 664271 h 269"/>
                  <a:gd name="T24" fmla="*/ 144780 w 128"/>
                  <a:gd name="T25" fmla="*/ 633905 h 269"/>
                  <a:gd name="T26" fmla="*/ 156210 w 128"/>
                  <a:gd name="T27" fmla="*/ 611130 h 269"/>
                  <a:gd name="T28" fmla="*/ 140970 w 128"/>
                  <a:gd name="T29" fmla="*/ 592150 h 269"/>
                  <a:gd name="T30" fmla="*/ 118110 w 128"/>
                  <a:gd name="T31" fmla="*/ 573171 h 269"/>
                  <a:gd name="T32" fmla="*/ 87630 w 128"/>
                  <a:gd name="T33" fmla="*/ 554192 h 269"/>
                  <a:gd name="T34" fmla="*/ 57150 w 128"/>
                  <a:gd name="T35" fmla="*/ 493459 h 269"/>
                  <a:gd name="T36" fmla="*/ 38100 w 128"/>
                  <a:gd name="T37" fmla="*/ 413746 h 269"/>
                  <a:gd name="T38" fmla="*/ 22860 w 128"/>
                  <a:gd name="T39" fmla="*/ 379584 h 269"/>
                  <a:gd name="T40" fmla="*/ 30480 w 128"/>
                  <a:gd name="T41" fmla="*/ 353013 h 269"/>
                  <a:gd name="T42" fmla="*/ 22860 w 128"/>
                  <a:gd name="T43" fmla="*/ 322646 h 269"/>
                  <a:gd name="T44" fmla="*/ 19050 w 128"/>
                  <a:gd name="T45" fmla="*/ 284688 h 269"/>
                  <a:gd name="T46" fmla="*/ 0 w 128"/>
                  <a:gd name="T47" fmla="*/ 265709 h 269"/>
                  <a:gd name="T48" fmla="*/ 7620 w 128"/>
                  <a:gd name="T49" fmla="*/ 231546 h 269"/>
                  <a:gd name="T50" fmla="*/ 22860 w 128"/>
                  <a:gd name="T51" fmla="*/ 204975 h 269"/>
                  <a:gd name="T52" fmla="*/ 41910 w 128"/>
                  <a:gd name="T53" fmla="*/ 178404 h 269"/>
                  <a:gd name="T54" fmla="*/ 57150 w 128"/>
                  <a:gd name="T55" fmla="*/ 148038 h 269"/>
                  <a:gd name="T56" fmla="*/ 87630 w 128"/>
                  <a:gd name="T57" fmla="*/ 132854 h 269"/>
                  <a:gd name="T58" fmla="*/ 87630 w 128"/>
                  <a:gd name="T59" fmla="*/ 110079 h 269"/>
                  <a:gd name="T60" fmla="*/ 83820 w 128"/>
                  <a:gd name="T61" fmla="*/ 72121 h 269"/>
                  <a:gd name="T62" fmla="*/ 87630 w 128"/>
                  <a:gd name="T63" fmla="*/ 30367 h 269"/>
                  <a:gd name="T64" fmla="*/ 102870 w 128"/>
                  <a:gd name="T65" fmla="*/ 7592 h 269"/>
                  <a:gd name="T66" fmla="*/ 137160 w 128"/>
                  <a:gd name="T67" fmla="*/ 3796 h 269"/>
                  <a:gd name="T68" fmla="*/ 205740 w 128"/>
                  <a:gd name="T69" fmla="*/ 3796 h 269"/>
                  <a:gd name="T70" fmla="*/ 270510 w 128"/>
                  <a:gd name="T71" fmla="*/ 3796 h 269"/>
                  <a:gd name="T72" fmla="*/ 331470 w 128"/>
                  <a:gd name="T73" fmla="*/ 3796 h 269"/>
                  <a:gd name="T74" fmla="*/ 392430 w 128"/>
                  <a:gd name="T75" fmla="*/ 3796 h 269"/>
                  <a:gd name="T76" fmla="*/ 400050 w 128"/>
                  <a:gd name="T77" fmla="*/ 98692 h 269"/>
                  <a:gd name="T78" fmla="*/ 419100 w 128"/>
                  <a:gd name="T79" fmla="*/ 129058 h 269"/>
                  <a:gd name="T80" fmla="*/ 422910 w 128"/>
                  <a:gd name="T81" fmla="*/ 167017 h 269"/>
                  <a:gd name="T82" fmla="*/ 438150 w 128"/>
                  <a:gd name="T83" fmla="*/ 178404 h 269"/>
                  <a:gd name="T84" fmla="*/ 487680 w 128"/>
                  <a:gd name="T85" fmla="*/ 223954 h 269"/>
                  <a:gd name="T86" fmla="*/ 468630 w 128"/>
                  <a:gd name="T87" fmla="*/ 303667 h 269"/>
                  <a:gd name="T88" fmla="*/ 419100 w 128"/>
                  <a:gd name="T89" fmla="*/ 364400 h 269"/>
                  <a:gd name="T90" fmla="*/ 422910 w 128"/>
                  <a:gd name="T91" fmla="*/ 485867 h 269"/>
                  <a:gd name="T92" fmla="*/ 438150 w 128"/>
                  <a:gd name="T93" fmla="*/ 516234 h 269"/>
                  <a:gd name="T94" fmla="*/ 468630 w 128"/>
                  <a:gd name="T95" fmla="*/ 626313 h 269"/>
                  <a:gd name="T96" fmla="*/ 419100 w 128"/>
                  <a:gd name="T97" fmla="*/ 709821 h 269"/>
                  <a:gd name="T98" fmla="*/ 468630 w 128"/>
                  <a:gd name="T99" fmla="*/ 759167 h 269"/>
                  <a:gd name="T100" fmla="*/ 426720 w 128"/>
                  <a:gd name="T101" fmla="*/ 800921 h 269"/>
                  <a:gd name="T102" fmla="*/ 384810 w 128"/>
                  <a:gd name="T103" fmla="*/ 903409 h 2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28" h="269">
                    <a:moveTo>
                      <a:pt x="101" y="238"/>
                    </a:moveTo>
                    <a:lnTo>
                      <a:pt x="102" y="239"/>
                    </a:lnTo>
                    <a:lnTo>
                      <a:pt x="103" y="241"/>
                    </a:lnTo>
                    <a:lnTo>
                      <a:pt x="111" y="242"/>
                    </a:lnTo>
                    <a:lnTo>
                      <a:pt x="112" y="247"/>
                    </a:lnTo>
                    <a:lnTo>
                      <a:pt x="112" y="248"/>
                    </a:lnTo>
                    <a:lnTo>
                      <a:pt x="101" y="248"/>
                    </a:lnTo>
                    <a:lnTo>
                      <a:pt x="97" y="252"/>
                    </a:lnTo>
                    <a:lnTo>
                      <a:pt x="93" y="255"/>
                    </a:lnTo>
                    <a:lnTo>
                      <a:pt x="91" y="258"/>
                    </a:lnTo>
                    <a:lnTo>
                      <a:pt x="87" y="261"/>
                    </a:lnTo>
                    <a:lnTo>
                      <a:pt x="87" y="263"/>
                    </a:lnTo>
                    <a:lnTo>
                      <a:pt x="84" y="269"/>
                    </a:lnTo>
                    <a:lnTo>
                      <a:pt x="79" y="269"/>
                    </a:lnTo>
                    <a:lnTo>
                      <a:pt x="77" y="266"/>
                    </a:lnTo>
                    <a:lnTo>
                      <a:pt x="70" y="265"/>
                    </a:lnTo>
                    <a:lnTo>
                      <a:pt x="65" y="265"/>
                    </a:lnTo>
                    <a:lnTo>
                      <a:pt x="60" y="265"/>
                    </a:lnTo>
                    <a:lnTo>
                      <a:pt x="55" y="265"/>
                    </a:lnTo>
                    <a:lnTo>
                      <a:pt x="47" y="269"/>
                    </a:lnTo>
                    <a:lnTo>
                      <a:pt x="46" y="265"/>
                    </a:lnTo>
                    <a:lnTo>
                      <a:pt x="42" y="262"/>
                    </a:lnTo>
                    <a:lnTo>
                      <a:pt x="38" y="261"/>
                    </a:lnTo>
                    <a:lnTo>
                      <a:pt x="34" y="258"/>
                    </a:lnTo>
                    <a:lnTo>
                      <a:pt x="32" y="255"/>
                    </a:lnTo>
                    <a:lnTo>
                      <a:pt x="31" y="251"/>
                    </a:lnTo>
                    <a:lnTo>
                      <a:pt x="31" y="247"/>
                    </a:lnTo>
                    <a:lnTo>
                      <a:pt x="31" y="243"/>
                    </a:lnTo>
                    <a:lnTo>
                      <a:pt x="32" y="220"/>
                    </a:lnTo>
                    <a:lnTo>
                      <a:pt x="38" y="220"/>
                    </a:lnTo>
                    <a:lnTo>
                      <a:pt x="42" y="221"/>
                    </a:lnTo>
                    <a:lnTo>
                      <a:pt x="45" y="220"/>
                    </a:lnTo>
                    <a:lnTo>
                      <a:pt x="46" y="220"/>
                    </a:lnTo>
                    <a:lnTo>
                      <a:pt x="47" y="219"/>
                    </a:lnTo>
                    <a:lnTo>
                      <a:pt x="48" y="218"/>
                    </a:lnTo>
                    <a:lnTo>
                      <a:pt x="48" y="216"/>
                    </a:lnTo>
                    <a:lnTo>
                      <a:pt x="47" y="214"/>
                    </a:lnTo>
                    <a:lnTo>
                      <a:pt x="47" y="212"/>
                    </a:lnTo>
                    <a:lnTo>
                      <a:pt x="47" y="211"/>
                    </a:lnTo>
                    <a:lnTo>
                      <a:pt x="47" y="209"/>
                    </a:lnTo>
                    <a:lnTo>
                      <a:pt x="46" y="207"/>
                    </a:lnTo>
                    <a:lnTo>
                      <a:pt x="47" y="205"/>
                    </a:lnTo>
                    <a:lnTo>
                      <a:pt x="46" y="202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6" y="197"/>
                    </a:lnTo>
                    <a:lnTo>
                      <a:pt x="46" y="196"/>
                    </a:lnTo>
                    <a:lnTo>
                      <a:pt x="45" y="195"/>
                    </a:lnTo>
                    <a:lnTo>
                      <a:pt x="45" y="192"/>
                    </a:lnTo>
                    <a:lnTo>
                      <a:pt x="43" y="192"/>
                    </a:lnTo>
                    <a:lnTo>
                      <a:pt x="43" y="190"/>
                    </a:lnTo>
                    <a:lnTo>
                      <a:pt x="42" y="188"/>
                    </a:lnTo>
                    <a:lnTo>
                      <a:pt x="42" y="187"/>
                    </a:lnTo>
                    <a:lnTo>
                      <a:pt x="41" y="186"/>
                    </a:lnTo>
                    <a:lnTo>
                      <a:pt x="41" y="183"/>
                    </a:lnTo>
                    <a:lnTo>
                      <a:pt x="41" y="182"/>
                    </a:lnTo>
                    <a:lnTo>
                      <a:pt x="41" y="179"/>
                    </a:lnTo>
                    <a:lnTo>
                      <a:pt x="41" y="177"/>
                    </a:lnTo>
                    <a:lnTo>
                      <a:pt x="41" y="175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0"/>
                    </a:lnTo>
                    <a:lnTo>
                      <a:pt x="38" y="169"/>
                    </a:lnTo>
                    <a:lnTo>
                      <a:pt x="38" y="167"/>
                    </a:lnTo>
                    <a:lnTo>
                      <a:pt x="37" y="167"/>
                    </a:lnTo>
                    <a:lnTo>
                      <a:pt x="37" y="165"/>
                    </a:lnTo>
                    <a:lnTo>
                      <a:pt x="38" y="163"/>
                    </a:lnTo>
                    <a:lnTo>
                      <a:pt x="40" y="161"/>
                    </a:lnTo>
                    <a:lnTo>
                      <a:pt x="41" y="161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0" y="156"/>
                    </a:lnTo>
                    <a:lnTo>
                      <a:pt x="37" y="156"/>
                    </a:lnTo>
                    <a:lnTo>
                      <a:pt x="36" y="155"/>
                    </a:lnTo>
                    <a:lnTo>
                      <a:pt x="34" y="155"/>
                    </a:lnTo>
                    <a:lnTo>
                      <a:pt x="33" y="154"/>
                    </a:lnTo>
                    <a:lnTo>
                      <a:pt x="31" y="153"/>
                    </a:lnTo>
                    <a:lnTo>
                      <a:pt x="31" y="151"/>
                    </a:lnTo>
                    <a:lnTo>
                      <a:pt x="28" y="151"/>
                    </a:lnTo>
                    <a:lnTo>
                      <a:pt x="27" y="150"/>
                    </a:lnTo>
                    <a:lnTo>
                      <a:pt x="25" y="149"/>
                    </a:lnTo>
                    <a:lnTo>
                      <a:pt x="24" y="147"/>
                    </a:lnTo>
                    <a:lnTo>
                      <a:pt x="23" y="146"/>
                    </a:lnTo>
                    <a:lnTo>
                      <a:pt x="22" y="146"/>
                    </a:lnTo>
                    <a:lnTo>
                      <a:pt x="19" y="145"/>
                    </a:lnTo>
                    <a:lnTo>
                      <a:pt x="19" y="141"/>
                    </a:lnTo>
                    <a:lnTo>
                      <a:pt x="16" y="135"/>
                    </a:lnTo>
                    <a:lnTo>
                      <a:pt x="15" y="130"/>
                    </a:lnTo>
                    <a:lnTo>
                      <a:pt x="14" y="123"/>
                    </a:lnTo>
                    <a:lnTo>
                      <a:pt x="11" y="117"/>
                    </a:lnTo>
                    <a:lnTo>
                      <a:pt x="10" y="113"/>
                    </a:lnTo>
                    <a:lnTo>
                      <a:pt x="10" y="110"/>
                    </a:lnTo>
                    <a:lnTo>
                      <a:pt x="10" y="109"/>
                    </a:lnTo>
                    <a:lnTo>
                      <a:pt x="10" y="107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8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8" y="93"/>
                    </a:lnTo>
                    <a:lnTo>
                      <a:pt x="9" y="90"/>
                    </a:lnTo>
                    <a:lnTo>
                      <a:pt x="10" y="89"/>
                    </a:lnTo>
                    <a:lnTo>
                      <a:pt x="9" y="86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5" y="84"/>
                    </a:lnTo>
                    <a:lnTo>
                      <a:pt x="5" y="81"/>
                    </a:lnTo>
                    <a:lnTo>
                      <a:pt x="5" y="80"/>
                    </a:lnTo>
                    <a:lnTo>
                      <a:pt x="5" y="77"/>
                    </a:lnTo>
                    <a:lnTo>
                      <a:pt x="5" y="75"/>
                    </a:lnTo>
                    <a:lnTo>
                      <a:pt x="4" y="75"/>
                    </a:lnTo>
                    <a:lnTo>
                      <a:pt x="2" y="73"/>
                    </a:lnTo>
                    <a:lnTo>
                      <a:pt x="1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1" y="66"/>
                    </a:lnTo>
                    <a:lnTo>
                      <a:pt x="1" y="65"/>
                    </a:lnTo>
                    <a:lnTo>
                      <a:pt x="1" y="62"/>
                    </a:lnTo>
                    <a:lnTo>
                      <a:pt x="2" y="61"/>
                    </a:lnTo>
                    <a:lnTo>
                      <a:pt x="4" y="59"/>
                    </a:lnTo>
                    <a:lnTo>
                      <a:pt x="4" y="58"/>
                    </a:lnTo>
                    <a:lnTo>
                      <a:pt x="5" y="56"/>
                    </a:lnTo>
                    <a:lnTo>
                      <a:pt x="5" y="54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9" y="51"/>
                    </a:lnTo>
                    <a:lnTo>
                      <a:pt x="10" y="49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5" y="40"/>
                    </a:lnTo>
                    <a:lnTo>
                      <a:pt x="15" y="39"/>
                    </a:lnTo>
                    <a:lnTo>
                      <a:pt x="16" y="39"/>
                    </a:lnTo>
                    <a:lnTo>
                      <a:pt x="19" y="38"/>
                    </a:lnTo>
                    <a:lnTo>
                      <a:pt x="20" y="38"/>
                    </a:lnTo>
                    <a:lnTo>
                      <a:pt x="22" y="37"/>
                    </a:lnTo>
                    <a:lnTo>
                      <a:pt x="23" y="35"/>
                    </a:lnTo>
                    <a:lnTo>
                      <a:pt x="24" y="34"/>
                    </a:lnTo>
                    <a:lnTo>
                      <a:pt x="24" y="33"/>
                    </a:lnTo>
                    <a:lnTo>
                      <a:pt x="24" y="30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2" y="24"/>
                    </a:lnTo>
                    <a:lnTo>
                      <a:pt x="22" y="22"/>
                    </a:lnTo>
                    <a:lnTo>
                      <a:pt x="22" y="20"/>
                    </a:lnTo>
                    <a:lnTo>
                      <a:pt x="22" y="19"/>
                    </a:lnTo>
                    <a:lnTo>
                      <a:pt x="20" y="16"/>
                    </a:lnTo>
                    <a:lnTo>
                      <a:pt x="22" y="14"/>
                    </a:lnTo>
                    <a:lnTo>
                      <a:pt x="23" y="11"/>
                    </a:lnTo>
                    <a:lnTo>
                      <a:pt x="23" y="8"/>
                    </a:lnTo>
                    <a:lnTo>
                      <a:pt x="24" y="8"/>
                    </a:lnTo>
                    <a:lnTo>
                      <a:pt x="25" y="6"/>
                    </a:lnTo>
                    <a:lnTo>
                      <a:pt x="25" y="5"/>
                    </a:lnTo>
                    <a:lnTo>
                      <a:pt x="27" y="3"/>
                    </a:lnTo>
                    <a:lnTo>
                      <a:pt x="27" y="2"/>
                    </a:lnTo>
                    <a:lnTo>
                      <a:pt x="28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2" y="1"/>
                    </a:lnTo>
                    <a:lnTo>
                      <a:pt x="36" y="1"/>
                    </a:lnTo>
                    <a:lnTo>
                      <a:pt x="40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50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61" y="1"/>
                    </a:lnTo>
                    <a:lnTo>
                      <a:pt x="64" y="1"/>
                    </a:lnTo>
                    <a:lnTo>
                      <a:pt x="66" y="1"/>
                    </a:lnTo>
                    <a:lnTo>
                      <a:pt x="71" y="1"/>
                    </a:lnTo>
                    <a:lnTo>
                      <a:pt x="74" y="1"/>
                    </a:lnTo>
                    <a:lnTo>
                      <a:pt x="77" y="1"/>
                    </a:lnTo>
                    <a:lnTo>
                      <a:pt x="82" y="1"/>
                    </a:lnTo>
                    <a:lnTo>
                      <a:pt x="84" y="1"/>
                    </a:lnTo>
                    <a:lnTo>
                      <a:pt x="87" y="1"/>
                    </a:lnTo>
                    <a:lnTo>
                      <a:pt x="92" y="1"/>
                    </a:lnTo>
                    <a:lnTo>
                      <a:pt x="94" y="1"/>
                    </a:lnTo>
                    <a:lnTo>
                      <a:pt x="98" y="1"/>
                    </a:lnTo>
                    <a:lnTo>
                      <a:pt x="102" y="1"/>
                    </a:lnTo>
                    <a:lnTo>
                      <a:pt x="103" y="1"/>
                    </a:lnTo>
                    <a:lnTo>
                      <a:pt x="102" y="3"/>
                    </a:lnTo>
                    <a:lnTo>
                      <a:pt x="105" y="12"/>
                    </a:lnTo>
                    <a:lnTo>
                      <a:pt x="103" y="16"/>
                    </a:lnTo>
                    <a:lnTo>
                      <a:pt x="105" y="20"/>
                    </a:lnTo>
                    <a:lnTo>
                      <a:pt x="105" y="26"/>
                    </a:lnTo>
                    <a:lnTo>
                      <a:pt x="106" y="29"/>
                    </a:lnTo>
                    <a:lnTo>
                      <a:pt x="106" y="30"/>
                    </a:lnTo>
                    <a:lnTo>
                      <a:pt x="107" y="31"/>
                    </a:lnTo>
                    <a:lnTo>
                      <a:pt x="110" y="34"/>
                    </a:lnTo>
                    <a:lnTo>
                      <a:pt x="111" y="38"/>
                    </a:lnTo>
                    <a:lnTo>
                      <a:pt x="110" y="39"/>
                    </a:lnTo>
                    <a:lnTo>
                      <a:pt x="111" y="44"/>
                    </a:lnTo>
                    <a:lnTo>
                      <a:pt x="112" y="45"/>
                    </a:lnTo>
                    <a:lnTo>
                      <a:pt x="115" y="47"/>
                    </a:lnTo>
                    <a:lnTo>
                      <a:pt x="119" y="49"/>
                    </a:lnTo>
                    <a:lnTo>
                      <a:pt x="123" y="53"/>
                    </a:lnTo>
                    <a:lnTo>
                      <a:pt x="124" y="54"/>
                    </a:lnTo>
                    <a:lnTo>
                      <a:pt x="125" y="54"/>
                    </a:lnTo>
                    <a:lnTo>
                      <a:pt x="128" y="59"/>
                    </a:lnTo>
                    <a:lnTo>
                      <a:pt x="128" y="73"/>
                    </a:lnTo>
                    <a:lnTo>
                      <a:pt x="128" y="77"/>
                    </a:lnTo>
                    <a:lnTo>
                      <a:pt x="126" y="79"/>
                    </a:lnTo>
                    <a:lnTo>
                      <a:pt x="123" y="80"/>
                    </a:lnTo>
                    <a:lnTo>
                      <a:pt x="115" y="80"/>
                    </a:lnTo>
                    <a:lnTo>
                      <a:pt x="114" y="80"/>
                    </a:lnTo>
                    <a:lnTo>
                      <a:pt x="111" y="80"/>
                    </a:lnTo>
                    <a:lnTo>
                      <a:pt x="110" y="96"/>
                    </a:lnTo>
                    <a:lnTo>
                      <a:pt x="111" y="116"/>
                    </a:lnTo>
                    <a:lnTo>
                      <a:pt x="111" y="121"/>
                    </a:lnTo>
                    <a:lnTo>
                      <a:pt x="111" y="127"/>
                    </a:lnTo>
                    <a:lnTo>
                      <a:pt x="111" y="128"/>
                    </a:lnTo>
                    <a:lnTo>
                      <a:pt x="111" y="130"/>
                    </a:lnTo>
                    <a:lnTo>
                      <a:pt x="111" y="131"/>
                    </a:lnTo>
                    <a:lnTo>
                      <a:pt x="112" y="132"/>
                    </a:lnTo>
                    <a:lnTo>
                      <a:pt x="112" y="135"/>
                    </a:lnTo>
                    <a:lnTo>
                      <a:pt x="115" y="136"/>
                    </a:lnTo>
                    <a:lnTo>
                      <a:pt x="119" y="141"/>
                    </a:lnTo>
                    <a:lnTo>
                      <a:pt x="121" y="153"/>
                    </a:lnTo>
                    <a:lnTo>
                      <a:pt x="123" y="158"/>
                    </a:lnTo>
                    <a:lnTo>
                      <a:pt x="123" y="159"/>
                    </a:lnTo>
                    <a:lnTo>
                      <a:pt x="123" y="165"/>
                    </a:lnTo>
                    <a:lnTo>
                      <a:pt x="120" y="175"/>
                    </a:lnTo>
                    <a:lnTo>
                      <a:pt x="117" y="179"/>
                    </a:lnTo>
                    <a:lnTo>
                      <a:pt x="112" y="182"/>
                    </a:lnTo>
                    <a:lnTo>
                      <a:pt x="110" y="186"/>
                    </a:lnTo>
                    <a:lnTo>
                      <a:pt x="110" y="187"/>
                    </a:lnTo>
                    <a:lnTo>
                      <a:pt x="112" y="192"/>
                    </a:lnTo>
                    <a:lnTo>
                      <a:pt x="114" y="195"/>
                    </a:lnTo>
                    <a:lnTo>
                      <a:pt x="116" y="196"/>
                    </a:lnTo>
                    <a:lnTo>
                      <a:pt x="117" y="196"/>
                    </a:lnTo>
                    <a:lnTo>
                      <a:pt x="123" y="200"/>
                    </a:lnTo>
                    <a:lnTo>
                      <a:pt x="125" y="204"/>
                    </a:lnTo>
                    <a:lnTo>
                      <a:pt x="123" y="206"/>
                    </a:lnTo>
                    <a:lnTo>
                      <a:pt x="119" y="207"/>
                    </a:lnTo>
                    <a:lnTo>
                      <a:pt x="117" y="209"/>
                    </a:lnTo>
                    <a:lnTo>
                      <a:pt x="112" y="211"/>
                    </a:lnTo>
                    <a:lnTo>
                      <a:pt x="109" y="214"/>
                    </a:lnTo>
                    <a:lnTo>
                      <a:pt x="105" y="218"/>
                    </a:lnTo>
                    <a:lnTo>
                      <a:pt x="103" y="219"/>
                    </a:lnTo>
                    <a:lnTo>
                      <a:pt x="102" y="223"/>
                    </a:lnTo>
                    <a:lnTo>
                      <a:pt x="101" y="23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6" name="ZS: SAKIF"/>
              <p:cNvSpPr>
                <a:spLocks/>
              </p:cNvSpPr>
              <p:nvPr/>
            </p:nvSpPr>
            <p:spPr bwMode="auto">
              <a:xfrm>
                <a:off x="1764559" y="5324279"/>
                <a:ext cx="227269" cy="403055"/>
              </a:xfrm>
              <a:custGeom>
                <a:avLst/>
                <a:gdLst>
                  <a:gd name="T0" fmla="*/ 289560 w 77"/>
                  <a:gd name="T1" fmla="*/ 198120 h 138"/>
                  <a:gd name="T2" fmla="*/ 285799 w 77"/>
                  <a:gd name="T3" fmla="*/ 232410 h 138"/>
                  <a:gd name="T4" fmla="*/ 285799 w 77"/>
                  <a:gd name="T5" fmla="*/ 274320 h 138"/>
                  <a:gd name="T6" fmla="*/ 255715 w 77"/>
                  <a:gd name="T7" fmla="*/ 293370 h 138"/>
                  <a:gd name="T8" fmla="*/ 218110 w 77"/>
                  <a:gd name="T9" fmla="*/ 350520 h 138"/>
                  <a:gd name="T10" fmla="*/ 233152 w 77"/>
                  <a:gd name="T11" fmla="*/ 400050 h 138"/>
                  <a:gd name="T12" fmla="*/ 244434 w 77"/>
                  <a:gd name="T13" fmla="*/ 426720 h 138"/>
                  <a:gd name="T14" fmla="*/ 233152 w 77"/>
                  <a:gd name="T15" fmla="*/ 457200 h 138"/>
                  <a:gd name="T16" fmla="*/ 206829 w 77"/>
                  <a:gd name="T17" fmla="*/ 480060 h 138"/>
                  <a:gd name="T18" fmla="*/ 206829 w 77"/>
                  <a:gd name="T19" fmla="*/ 521970 h 138"/>
                  <a:gd name="T20" fmla="*/ 199308 w 77"/>
                  <a:gd name="T21" fmla="*/ 525780 h 138"/>
                  <a:gd name="T22" fmla="*/ 188026 w 77"/>
                  <a:gd name="T23" fmla="*/ 487680 h 138"/>
                  <a:gd name="T24" fmla="*/ 176744 w 77"/>
                  <a:gd name="T25" fmla="*/ 457200 h 138"/>
                  <a:gd name="T26" fmla="*/ 165463 w 77"/>
                  <a:gd name="T27" fmla="*/ 419100 h 138"/>
                  <a:gd name="T28" fmla="*/ 150421 w 77"/>
                  <a:gd name="T29" fmla="*/ 392430 h 138"/>
                  <a:gd name="T30" fmla="*/ 120337 w 77"/>
                  <a:gd name="T31" fmla="*/ 384810 h 138"/>
                  <a:gd name="T32" fmla="*/ 105295 w 77"/>
                  <a:gd name="T33" fmla="*/ 381000 h 138"/>
                  <a:gd name="T34" fmla="*/ 90252 w 77"/>
                  <a:gd name="T35" fmla="*/ 365760 h 138"/>
                  <a:gd name="T36" fmla="*/ 86492 w 77"/>
                  <a:gd name="T37" fmla="*/ 350520 h 138"/>
                  <a:gd name="T38" fmla="*/ 60168 w 77"/>
                  <a:gd name="T39" fmla="*/ 350520 h 138"/>
                  <a:gd name="T40" fmla="*/ 26324 w 77"/>
                  <a:gd name="T41" fmla="*/ 350520 h 138"/>
                  <a:gd name="T42" fmla="*/ 15042 w 77"/>
                  <a:gd name="T43" fmla="*/ 312420 h 138"/>
                  <a:gd name="T44" fmla="*/ 26324 w 77"/>
                  <a:gd name="T45" fmla="*/ 251460 h 138"/>
                  <a:gd name="T46" fmla="*/ 33845 w 77"/>
                  <a:gd name="T47" fmla="*/ 198120 h 138"/>
                  <a:gd name="T48" fmla="*/ 33845 w 77"/>
                  <a:gd name="T49" fmla="*/ 156210 h 138"/>
                  <a:gd name="T50" fmla="*/ 18803 w 77"/>
                  <a:gd name="T51" fmla="*/ 118110 h 138"/>
                  <a:gd name="T52" fmla="*/ 15042 w 77"/>
                  <a:gd name="T53" fmla="*/ 91440 h 138"/>
                  <a:gd name="T54" fmla="*/ 30084 w 77"/>
                  <a:gd name="T55" fmla="*/ 64770 h 138"/>
                  <a:gd name="T56" fmla="*/ 67689 w 77"/>
                  <a:gd name="T57" fmla="*/ 64770 h 138"/>
                  <a:gd name="T58" fmla="*/ 112816 w 77"/>
                  <a:gd name="T59" fmla="*/ 68580 h 138"/>
                  <a:gd name="T60" fmla="*/ 139139 w 77"/>
                  <a:gd name="T61" fmla="*/ 80010 h 138"/>
                  <a:gd name="T62" fmla="*/ 150421 w 77"/>
                  <a:gd name="T63" fmla="*/ 49530 h 138"/>
                  <a:gd name="T64" fmla="*/ 172984 w 77"/>
                  <a:gd name="T65" fmla="*/ 26670 h 138"/>
                  <a:gd name="T66" fmla="*/ 203068 w 77"/>
                  <a:gd name="T67" fmla="*/ 0 h 138"/>
                  <a:gd name="T68" fmla="*/ 244434 w 77"/>
                  <a:gd name="T69" fmla="*/ 19050 h 138"/>
                  <a:gd name="T70" fmla="*/ 236913 w 77"/>
                  <a:gd name="T71" fmla="*/ 53340 h 138"/>
                  <a:gd name="T72" fmla="*/ 233152 w 77"/>
                  <a:gd name="T73" fmla="*/ 68580 h 138"/>
                  <a:gd name="T74" fmla="*/ 240673 w 77"/>
                  <a:gd name="T75" fmla="*/ 87630 h 138"/>
                  <a:gd name="T76" fmla="*/ 210589 w 77"/>
                  <a:gd name="T77" fmla="*/ 137160 h 138"/>
                  <a:gd name="T78" fmla="*/ 218110 w 77"/>
                  <a:gd name="T79" fmla="*/ 156210 h 138"/>
                  <a:gd name="T80" fmla="*/ 225631 w 77"/>
                  <a:gd name="T81" fmla="*/ 179070 h 138"/>
                  <a:gd name="T82" fmla="*/ 244434 w 77"/>
                  <a:gd name="T83" fmla="*/ 186690 h 138"/>
                  <a:gd name="T84" fmla="*/ 244434 w 77"/>
                  <a:gd name="T85" fmla="*/ 190500 h 138"/>
                  <a:gd name="T86" fmla="*/ 263236 w 77"/>
                  <a:gd name="T87" fmla="*/ 190500 h 138"/>
                  <a:gd name="T88" fmla="*/ 285799 w 77"/>
                  <a:gd name="T89" fmla="*/ 194310 h 13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77" h="138">
                    <a:moveTo>
                      <a:pt x="77" y="51"/>
                    </a:moveTo>
                    <a:lnTo>
                      <a:pt x="77" y="52"/>
                    </a:lnTo>
                    <a:lnTo>
                      <a:pt x="77" y="56"/>
                    </a:lnTo>
                    <a:lnTo>
                      <a:pt x="76" y="61"/>
                    </a:lnTo>
                    <a:lnTo>
                      <a:pt x="76" y="70"/>
                    </a:lnTo>
                    <a:lnTo>
                      <a:pt x="76" y="72"/>
                    </a:lnTo>
                    <a:lnTo>
                      <a:pt x="70" y="75"/>
                    </a:lnTo>
                    <a:lnTo>
                      <a:pt x="68" y="77"/>
                    </a:lnTo>
                    <a:lnTo>
                      <a:pt x="65" y="80"/>
                    </a:lnTo>
                    <a:lnTo>
                      <a:pt x="58" y="92"/>
                    </a:lnTo>
                    <a:lnTo>
                      <a:pt x="60" y="98"/>
                    </a:lnTo>
                    <a:lnTo>
                      <a:pt x="62" y="105"/>
                    </a:lnTo>
                    <a:lnTo>
                      <a:pt x="63" y="107"/>
                    </a:lnTo>
                    <a:lnTo>
                      <a:pt x="65" y="112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3"/>
                    </a:lnTo>
                    <a:lnTo>
                      <a:pt x="55" y="126"/>
                    </a:lnTo>
                    <a:lnTo>
                      <a:pt x="55" y="133"/>
                    </a:lnTo>
                    <a:lnTo>
                      <a:pt x="55" y="137"/>
                    </a:lnTo>
                    <a:lnTo>
                      <a:pt x="54" y="138"/>
                    </a:lnTo>
                    <a:lnTo>
                      <a:pt x="53" y="138"/>
                    </a:lnTo>
                    <a:lnTo>
                      <a:pt x="51" y="133"/>
                    </a:lnTo>
                    <a:lnTo>
                      <a:pt x="50" y="128"/>
                    </a:lnTo>
                    <a:lnTo>
                      <a:pt x="49" y="123"/>
                    </a:lnTo>
                    <a:lnTo>
                      <a:pt x="47" y="120"/>
                    </a:lnTo>
                    <a:lnTo>
                      <a:pt x="47" y="116"/>
                    </a:lnTo>
                    <a:lnTo>
                      <a:pt x="44" y="110"/>
                    </a:lnTo>
                    <a:lnTo>
                      <a:pt x="41" y="106"/>
                    </a:lnTo>
                    <a:lnTo>
                      <a:pt x="40" y="103"/>
                    </a:lnTo>
                    <a:lnTo>
                      <a:pt x="35" y="100"/>
                    </a:lnTo>
                    <a:lnTo>
                      <a:pt x="32" y="101"/>
                    </a:lnTo>
                    <a:lnTo>
                      <a:pt x="30" y="101"/>
                    </a:lnTo>
                    <a:lnTo>
                      <a:pt x="28" y="100"/>
                    </a:lnTo>
                    <a:lnTo>
                      <a:pt x="24" y="97"/>
                    </a:lnTo>
                    <a:lnTo>
                      <a:pt x="24" y="96"/>
                    </a:lnTo>
                    <a:lnTo>
                      <a:pt x="23" y="92"/>
                    </a:lnTo>
                    <a:lnTo>
                      <a:pt x="19" y="92"/>
                    </a:lnTo>
                    <a:lnTo>
                      <a:pt x="16" y="92"/>
                    </a:lnTo>
                    <a:lnTo>
                      <a:pt x="12" y="92"/>
                    </a:lnTo>
                    <a:lnTo>
                      <a:pt x="7" y="92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5" y="75"/>
                    </a:lnTo>
                    <a:lnTo>
                      <a:pt x="7" y="66"/>
                    </a:lnTo>
                    <a:lnTo>
                      <a:pt x="8" y="60"/>
                    </a:lnTo>
                    <a:lnTo>
                      <a:pt x="9" y="52"/>
                    </a:lnTo>
                    <a:lnTo>
                      <a:pt x="9" y="46"/>
                    </a:lnTo>
                    <a:lnTo>
                      <a:pt x="9" y="41"/>
                    </a:lnTo>
                    <a:lnTo>
                      <a:pt x="8" y="35"/>
                    </a:lnTo>
                    <a:lnTo>
                      <a:pt x="5" y="31"/>
                    </a:lnTo>
                    <a:lnTo>
                      <a:pt x="4" y="27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8" y="17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23" y="17"/>
                    </a:lnTo>
                    <a:lnTo>
                      <a:pt x="30" y="18"/>
                    </a:lnTo>
                    <a:lnTo>
                      <a:pt x="32" y="21"/>
                    </a:lnTo>
                    <a:lnTo>
                      <a:pt x="37" y="21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4" y="10"/>
                    </a:lnTo>
                    <a:lnTo>
                      <a:pt x="46" y="7"/>
                    </a:lnTo>
                    <a:lnTo>
                      <a:pt x="50" y="4"/>
                    </a:lnTo>
                    <a:lnTo>
                      <a:pt x="54" y="0"/>
                    </a:lnTo>
                    <a:lnTo>
                      <a:pt x="65" y="0"/>
                    </a:lnTo>
                    <a:lnTo>
                      <a:pt x="65" y="5"/>
                    </a:lnTo>
                    <a:lnTo>
                      <a:pt x="64" y="8"/>
                    </a:lnTo>
                    <a:lnTo>
                      <a:pt x="63" y="14"/>
                    </a:lnTo>
                    <a:lnTo>
                      <a:pt x="62" y="17"/>
                    </a:lnTo>
                    <a:lnTo>
                      <a:pt x="62" y="18"/>
                    </a:lnTo>
                    <a:lnTo>
                      <a:pt x="63" y="21"/>
                    </a:lnTo>
                    <a:lnTo>
                      <a:pt x="64" y="23"/>
                    </a:lnTo>
                    <a:lnTo>
                      <a:pt x="58" y="33"/>
                    </a:lnTo>
                    <a:lnTo>
                      <a:pt x="56" y="36"/>
                    </a:lnTo>
                    <a:lnTo>
                      <a:pt x="58" y="38"/>
                    </a:lnTo>
                    <a:lnTo>
                      <a:pt x="58" y="41"/>
                    </a:lnTo>
                    <a:lnTo>
                      <a:pt x="59" y="42"/>
                    </a:lnTo>
                    <a:lnTo>
                      <a:pt x="60" y="47"/>
                    </a:lnTo>
                    <a:lnTo>
                      <a:pt x="62" y="47"/>
                    </a:lnTo>
                    <a:lnTo>
                      <a:pt x="65" y="49"/>
                    </a:lnTo>
                    <a:lnTo>
                      <a:pt x="65" y="50"/>
                    </a:lnTo>
                    <a:lnTo>
                      <a:pt x="68" y="50"/>
                    </a:lnTo>
                    <a:lnTo>
                      <a:pt x="70" y="50"/>
                    </a:lnTo>
                    <a:lnTo>
                      <a:pt x="74" y="49"/>
                    </a:lnTo>
                    <a:lnTo>
                      <a:pt x="76" y="51"/>
                    </a:lnTo>
                    <a:lnTo>
                      <a:pt x="77" y="5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7" name="ZS: AAA"/>
              <p:cNvSpPr>
                <a:spLocks/>
              </p:cNvSpPr>
              <p:nvPr/>
            </p:nvSpPr>
            <p:spPr bwMode="auto">
              <a:xfrm>
                <a:off x="1768549" y="5594579"/>
                <a:ext cx="161525" cy="215675"/>
              </a:xfrm>
              <a:custGeom>
                <a:avLst/>
                <a:gdLst>
                  <a:gd name="T0" fmla="*/ 149629 w 55"/>
                  <a:gd name="T1" fmla="*/ 259080 h 74"/>
                  <a:gd name="T2" fmla="*/ 142148 w 55"/>
                  <a:gd name="T3" fmla="*/ 232410 h 74"/>
                  <a:gd name="T4" fmla="*/ 134666 w 55"/>
                  <a:gd name="T5" fmla="*/ 213360 h 74"/>
                  <a:gd name="T6" fmla="*/ 123444 w 55"/>
                  <a:gd name="T7" fmla="*/ 198120 h 74"/>
                  <a:gd name="T8" fmla="*/ 115963 w 55"/>
                  <a:gd name="T9" fmla="*/ 179070 h 74"/>
                  <a:gd name="T10" fmla="*/ 101000 w 55"/>
                  <a:gd name="T11" fmla="*/ 163830 h 74"/>
                  <a:gd name="T12" fmla="*/ 101000 w 55"/>
                  <a:gd name="T13" fmla="*/ 163830 h 74"/>
                  <a:gd name="T14" fmla="*/ 89777 w 55"/>
                  <a:gd name="T15" fmla="*/ 156210 h 74"/>
                  <a:gd name="T16" fmla="*/ 41148 w 55"/>
                  <a:gd name="T17" fmla="*/ 198120 h 74"/>
                  <a:gd name="T18" fmla="*/ 33667 w 55"/>
                  <a:gd name="T19" fmla="*/ 182880 h 74"/>
                  <a:gd name="T20" fmla="*/ 18704 w 55"/>
                  <a:gd name="T21" fmla="*/ 175260 h 74"/>
                  <a:gd name="T22" fmla="*/ 14963 w 55"/>
                  <a:gd name="T23" fmla="*/ 163830 h 74"/>
                  <a:gd name="T24" fmla="*/ 0 w 55"/>
                  <a:gd name="T25" fmla="*/ 156210 h 74"/>
                  <a:gd name="T26" fmla="*/ 0 w 55"/>
                  <a:gd name="T27" fmla="*/ 140970 h 74"/>
                  <a:gd name="T28" fmla="*/ 0 w 55"/>
                  <a:gd name="T29" fmla="*/ 137160 h 74"/>
                  <a:gd name="T30" fmla="*/ 7481 w 55"/>
                  <a:gd name="T31" fmla="*/ 129540 h 74"/>
                  <a:gd name="T32" fmla="*/ 18704 w 55"/>
                  <a:gd name="T33" fmla="*/ 118110 h 74"/>
                  <a:gd name="T34" fmla="*/ 18704 w 55"/>
                  <a:gd name="T35" fmla="*/ 110490 h 74"/>
                  <a:gd name="T36" fmla="*/ 18704 w 55"/>
                  <a:gd name="T37" fmla="*/ 102870 h 74"/>
                  <a:gd name="T38" fmla="*/ 22444 w 55"/>
                  <a:gd name="T39" fmla="*/ 91440 h 74"/>
                  <a:gd name="T40" fmla="*/ 22444 w 55"/>
                  <a:gd name="T41" fmla="*/ 76200 h 74"/>
                  <a:gd name="T42" fmla="*/ 29926 w 55"/>
                  <a:gd name="T43" fmla="*/ 64770 h 74"/>
                  <a:gd name="T44" fmla="*/ 18704 w 55"/>
                  <a:gd name="T45" fmla="*/ 53340 h 74"/>
                  <a:gd name="T46" fmla="*/ 14963 w 55"/>
                  <a:gd name="T47" fmla="*/ 38100 h 74"/>
                  <a:gd name="T48" fmla="*/ 3741 w 55"/>
                  <a:gd name="T49" fmla="*/ 22860 h 74"/>
                  <a:gd name="T50" fmla="*/ 29926 w 55"/>
                  <a:gd name="T51" fmla="*/ 0 h 74"/>
                  <a:gd name="T52" fmla="*/ 48629 w 55"/>
                  <a:gd name="T53" fmla="*/ 0 h 74"/>
                  <a:gd name="T54" fmla="*/ 63592 w 55"/>
                  <a:gd name="T55" fmla="*/ 0 h 74"/>
                  <a:gd name="T56" fmla="*/ 74815 w 55"/>
                  <a:gd name="T57" fmla="*/ 0 h 74"/>
                  <a:gd name="T58" fmla="*/ 89777 w 55"/>
                  <a:gd name="T59" fmla="*/ 0 h 74"/>
                  <a:gd name="T60" fmla="*/ 93518 w 55"/>
                  <a:gd name="T61" fmla="*/ 15240 h 74"/>
                  <a:gd name="T62" fmla="*/ 93518 w 55"/>
                  <a:gd name="T63" fmla="*/ 15240 h 74"/>
                  <a:gd name="T64" fmla="*/ 93518 w 55"/>
                  <a:gd name="T65" fmla="*/ 19050 h 74"/>
                  <a:gd name="T66" fmla="*/ 108481 w 55"/>
                  <a:gd name="T67" fmla="*/ 30480 h 74"/>
                  <a:gd name="T68" fmla="*/ 115963 w 55"/>
                  <a:gd name="T69" fmla="*/ 34290 h 74"/>
                  <a:gd name="T70" fmla="*/ 123444 w 55"/>
                  <a:gd name="T71" fmla="*/ 34290 h 74"/>
                  <a:gd name="T72" fmla="*/ 134666 w 55"/>
                  <a:gd name="T73" fmla="*/ 30480 h 74"/>
                  <a:gd name="T74" fmla="*/ 153370 w 55"/>
                  <a:gd name="T75" fmla="*/ 41910 h 74"/>
                  <a:gd name="T76" fmla="*/ 157111 w 55"/>
                  <a:gd name="T77" fmla="*/ 53340 h 74"/>
                  <a:gd name="T78" fmla="*/ 168333 w 55"/>
                  <a:gd name="T79" fmla="*/ 68580 h 74"/>
                  <a:gd name="T80" fmla="*/ 179555 w 55"/>
                  <a:gd name="T81" fmla="*/ 91440 h 74"/>
                  <a:gd name="T82" fmla="*/ 179555 w 55"/>
                  <a:gd name="T83" fmla="*/ 106680 h 74"/>
                  <a:gd name="T84" fmla="*/ 187036 w 55"/>
                  <a:gd name="T85" fmla="*/ 118110 h 74"/>
                  <a:gd name="T86" fmla="*/ 190777 w 55"/>
                  <a:gd name="T87" fmla="*/ 137160 h 74"/>
                  <a:gd name="T88" fmla="*/ 194518 w 55"/>
                  <a:gd name="T89" fmla="*/ 156210 h 74"/>
                  <a:gd name="T90" fmla="*/ 201999 w 55"/>
                  <a:gd name="T91" fmla="*/ 175260 h 74"/>
                  <a:gd name="T92" fmla="*/ 205740 w 55"/>
                  <a:gd name="T93" fmla="*/ 175260 h 74"/>
                  <a:gd name="T94" fmla="*/ 205740 w 55"/>
                  <a:gd name="T95" fmla="*/ 182880 h 74"/>
                  <a:gd name="T96" fmla="*/ 205740 w 55"/>
                  <a:gd name="T97" fmla="*/ 194310 h 74"/>
                  <a:gd name="T98" fmla="*/ 205740 w 55"/>
                  <a:gd name="T99" fmla="*/ 194310 h 74"/>
                  <a:gd name="T100" fmla="*/ 205740 w 55"/>
                  <a:gd name="T101" fmla="*/ 198120 h 74"/>
                  <a:gd name="T102" fmla="*/ 194518 w 55"/>
                  <a:gd name="T103" fmla="*/ 224790 h 74"/>
                  <a:gd name="T104" fmla="*/ 190777 w 55"/>
                  <a:gd name="T105" fmla="*/ 251460 h 74"/>
                  <a:gd name="T106" fmla="*/ 190777 w 55"/>
                  <a:gd name="T107" fmla="*/ 278130 h 74"/>
                  <a:gd name="T108" fmla="*/ 190777 w 55"/>
                  <a:gd name="T109" fmla="*/ 281940 h 74"/>
                  <a:gd name="T110" fmla="*/ 149629 w 55"/>
                  <a:gd name="T111" fmla="*/ 259080 h 7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5" h="74">
                    <a:moveTo>
                      <a:pt x="40" y="68"/>
                    </a:moveTo>
                    <a:lnTo>
                      <a:pt x="38" y="61"/>
                    </a:lnTo>
                    <a:lnTo>
                      <a:pt x="36" y="56"/>
                    </a:lnTo>
                    <a:lnTo>
                      <a:pt x="33" y="52"/>
                    </a:lnTo>
                    <a:lnTo>
                      <a:pt x="31" y="47"/>
                    </a:lnTo>
                    <a:lnTo>
                      <a:pt x="27" y="43"/>
                    </a:lnTo>
                    <a:lnTo>
                      <a:pt x="24" y="41"/>
                    </a:lnTo>
                    <a:lnTo>
                      <a:pt x="11" y="52"/>
                    </a:lnTo>
                    <a:lnTo>
                      <a:pt x="9" y="48"/>
                    </a:lnTo>
                    <a:lnTo>
                      <a:pt x="5" y="46"/>
                    </a:lnTo>
                    <a:lnTo>
                      <a:pt x="4" y="43"/>
                    </a:lnTo>
                    <a:lnTo>
                      <a:pt x="0" y="41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2" y="34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5" y="27"/>
                    </a:lnTo>
                    <a:lnTo>
                      <a:pt x="6" y="24"/>
                    </a:lnTo>
                    <a:lnTo>
                      <a:pt x="6" y="20"/>
                    </a:lnTo>
                    <a:lnTo>
                      <a:pt x="8" y="17"/>
                    </a:lnTo>
                    <a:lnTo>
                      <a:pt x="5" y="14"/>
                    </a:lnTo>
                    <a:lnTo>
                      <a:pt x="4" y="10"/>
                    </a:lnTo>
                    <a:lnTo>
                      <a:pt x="1" y="6"/>
                    </a:lnTo>
                    <a:lnTo>
                      <a:pt x="8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9" y="8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6" y="8"/>
                    </a:lnTo>
                    <a:lnTo>
                      <a:pt x="41" y="11"/>
                    </a:lnTo>
                    <a:lnTo>
                      <a:pt x="42" y="14"/>
                    </a:lnTo>
                    <a:lnTo>
                      <a:pt x="45" y="18"/>
                    </a:lnTo>
                    <a:lnTo>
                      <a:pt x="48" y="24"/>
                    </a:lnTo>
                    <a:lnTo>
                      <a:pt x="48" y="28"/>
                    </a:lnTo>
                    <a:lnTo>
                      <a:pt x="50" y="31"/>
                    </a:lnTo>
                    <a:lnTo>
                      <a:pt x="51" y="36"/>
                    </a:lnTo>
                    <a:lnTo>
                      <a:pt x="52" y="41"/>
                    </a:lnTo>
                    <a:lnTo>
                      <a:pt x="54" y="46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5" y="51"/>
                    </a:lnTo>
                    <a:lnTo>
                      <a:pt x="55" y="52"/>
                    </a:lnTo>
                    <a:lnTo>
                      <a:pt x="52" y="59"/>
                    </a:lnTo>
                    <a:lnTo>
                      <a:pt x="51" y="66"/>
                    </a:lnTo>
                    <a:lnTo>
                      <a:pt x="51" y="73"/>
                    </a:lnTo>
                    <a:lnTo>
                      <a:pt x="51" y="74"/>
                    </a:lnTo>
                    <a:lnTo>
                      <a:pt x="40" y="6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8" name="ZS: PAS"/>
              <p:cNvSpPr>
                <a:spLocks/>
              </p:cNvSpPr>
              <p:nvPr/>
            </p:nvSpPr>
            <p:spPr bwMode="auto">
              <a:xfrm>
                <a:off x="1673967" y="5688553"/>
                <a:ext cx="242794" cy="169300"/>
              </a:xfrm>
              <a:custGeom>
                <a:avLst/>
                <a:gdLst>
                  <a:gd name="T0" fmla="*/ 30480 w 82"/>
                  <a:gd name="T1" fmla="*/ 93044 h 57"/>
                  <a:gd name="T2" fmla="*/ 118110 w 82"/>
                  <a:gd name="T3" fmla="*/ 34892 h 57"/>
                  <a:gd name="T4" fmla="*/ 236220 w 82"/>
                  <a:gd name="T5" fmla="*/ 58153 h 57"/>
                  <a:gd name="T6" fmla="*/ 312420 w 82"/>
                  <a:gd name="T7" fmla="*/ 201596 h 57"/>
                  <a:gd name="T8" fmla="*/ 308610 w 82"/>
                  <a:gd name="T9" fmla="*/ 201596 h 57"/>
                  <a:gd name="T10" fmla="*/ 300990 w 82"/>
                  <a:gd name="T11" fmla="*/ 201596 h 57"/>
                  <a:gd name="T12" fmla="*/ 293370 w 82"/>
                  <a:gd name="T13" fmla="*/ 201596 h 57"/>
                  <a:gd name="T14" fmla="*/ 293370 w 82"/>
                  <a:gd name="T15" fmla="*/ 201596 h 57"/>
                  <a:gd name="T16" fmla="*/ 289560 w 82"/>
                  <a:gd name="T17" fmla="*/ 201596 h 57"/>
                  <a:gd name="T18" fmla="*/ 281940 w 82"/>
                  <a:gd name="T19" fmla="*/ 205473 h 57"/>
                  <a:gd name="T20" fmla="*/ 274320 w 82"/>
                  <a:gd name="T21" fmla="*/ 205473 h 57"/>
                  <a:gd name="T22" fmla="*/ 274320 w 82"/>
                  <a:gd name="T23" fmla="*/ 205473 h 57"/>
                  <a:gd name="T24" fmla="*/ 270510 w 82"/>
                  <a:gd name="T25" fmla="*/ 205473 h 57"/>
                  <a:gd name="T26" fmla="*/ 259080 w 82"/>
                  <a:gd name="T27" fmla="*/ 205473 h 57"/>
                  <a:gd name="T28" fmla="*/ 255270 w 82"/>
                  <a:gd name="T29" fmla="*/ 205473 h 57"/>
                  <a:gd name="T30" fmla="*/ 255270 w 82"/>
                  <a:gd name="T31" fmla="*/ 213226 h 57"/>
                  <a:gd name="T32" fmla="*/ 243840 w 82"/>
                  <a:gd name="T33" fmla="*/ 213226 h 57"/>
                  <a:gd name="T34" fmla="*/ 240030 w 82"/>
                  <a:gd name="T35" fmla="*/ 213226 h 57"/>
                  <a:gd name="T36" fmla="*/ 236220 w 82"/>
                  <a:gd name="T37" fmla="*/ 213226 h 57"/>
                  <a:gd name="T38" fmla="*/ 236220 w 82"/>
                  <a:gd name="T39" fmla="*/ 213226 h 57"/>
                  <a:gd name="T40" fmla="*/ 228600 w 82"/>
                  <a:gd name="T41" fmla="*/ 213226 h 57"/>
                  <a:gd name="T42" fmla="*/ 224790 w 82"/>
                  <a:gd name="T43" fmla="*/ 213226 h 57"/>
                  <a:gd name="T44" fmla="*/ 220980 w 82"/>
                  <a:gd name="T45" fmla="*/ 213226 h 57"/>
                  <a:gd name="T46" fmla="*/ 213360 w 82"/>
                  <a:gd name="T47" fmla="*/ 213226 h 57"/>
                  <a:gd name="T48" fmla="*/ 205740 w 82"/>
                  <a:gd name="T49" fmla="*/ 213226 h 57"/>
                  <a:gd name="T50" fmla="*/ 201930 w 82"/>
                  <a:gd name="T51" fmla="*/ 217103 h 57"/>
                  <a:gd name="T52" fmla="*/ 194310 w 82"/>
                  <a:gd name="T53" fmla="*/ 217103 h 57"/>
                  <a:gd name="T54" fmla="*/ 194310 w 82"/>
                  <a:gd name="T55" fmla="*/ 217103 h 57"/>
                  <a:gd name="T56" fmla="*/ 190500 w 82"/>
                  <a:gd name="T57" fmla="*/ 217103 h 57"/>
                  <a:gd name="T58" fmla="*/ 186690 w 82"/>
                  <a:gd name="T59" fmla="*/ 213226 h 57"/>
                  <a:gd name="T60" fmla="*/ 182880 w 82"/>
                  <a:gd name="T61" fmla="*/ 217103 h 57"/>
                  <a:gd name="T62" fmla="*/ 175260 w 82"/>
                  <a:gd name="T63" fmla="*/ 217103 h 57"/>
                  <a:gd name="T64" fmla="*/ 167640 w 82"/>
                  <a:gd name="T65" fmla="*/ 217103 h 57"/>
                  <a:gd name="T66" fmla="*/ 156210 w 82"/>
                  <a:gd name="T67" fmla="*/ 217103 h 57"/>
                  <a:gd name="T68" fmla="*/ 156210 w 82"/>
                  <a:gd name="T69" fmla="*/ 217103 h 57"/>
                  <a:gd name="T70" fmla="*/ 148590 w 82"/>
                  <a:gd name="T71" fmla="*/ 217103 h 57"/>
                  <a:gd name="T72" fmla="*/ 140970 w 82"/>
                  <a:gd name="T73" fmla="*/ 220980 h 57"/>
                  <a:gd name="T74" fmla="*/ 137160 w 82"/>
                  <a:gd name="T75" fmla="*/ 220980 h 57"/>
                  <a:gd name="T76" fmla="*/ 121920 w 82"/>
                  <a:gd name="T77" fmla="*/ 220980 h 57"/>
                  <a:gd name="T78" fmla="*/ 118110 w 82"/>
                  <a:gd name="T79" fmla="*/ 220980 h 57"/>
                  <a:gd name="T80" fmla="*/ 114300 w 82"/>
                  <a:gd name="T81" fmla="*/ 217103 h 57"/>
                  <a:gd name="T82" fmla="*/ 106680 w 82"/>
                  <a:gd name="T83" fmla="*/ 217103 h 57"/>
                  <a:gd name="T84" fmla="*/ 106680 w 82"/>
                  <a:gd name="T85" fmla="*/ 220980 h 57"/>
                  <a:gd name="T86" fmla="*/ 99060 w 82"/>
                  <a:gd name="T87" fmla="*/ 220980 h 57"/>
                  <a:gd name="T88" fmla="*/ 99060 w 82"/>
                  <a:gd name="T89" fmla="*/ 220980 h 57"/>
                  <a:gd name="T90" fmla="*/ 87630 w 82"/>
                  <a:gd name="T91" fmla="*/ 220980 h 57"/>
                  <a:gd name="T92" fmla="*/ 83820 w 82"/>
                  <a:gd name="T93" fmla="*/ 220980 h 57"/>
                  <a:gd name="T94" fmla="*/ 83820 w 82"/>
                  <a:gd name="T95" fmla="*/ 220980 h 57"/>
                  <a:gd name="T96" fmla="*/ 80010 w 82"/>
                  <a:gd name="T97" fmla="*/ 220980 h 57"/>
                  <a:gd name="T98" fmla="*/ 72390 w 82"/>
                  <a:gd name="T99" fmla="*/ 220980 h 57"/>
                  <a:gd name="T100" fmla="*/ 64770 w 82"/>
                  <a:gd name="T101" fmla="*/ 220980 h 57"/>
                  <a:gd name="T102" fmla="*/ 53340 w 82"/>
                  <a:gd name="T103" fmla="*/ 220980 h 57"/>
                  <a:gd name="T104" fmla="*/ 49530 w 82"/>
                  <a:gd name="T105" fmla="*/ 220980 h 57"/>
                  <a:gd name="T106" fmla="*/ 38100 w 82"/>
                  <a:gd name="T107" fmla="*/ 220980 h 57"/>
                  <a:gd name="T108" fmla="*/ 38100 w 82"/>
                  <a:gd name="T109" fmla="*/ 220980 h 57"/>
                  <a:gd name="T110" fmla="*/ 38100 w 82"/>
                  <a:gd name="T111" fmla="*/ 220980 h 57"/>
                  <a:gd name="T112" fmla="*/ 30480 w 82"/>
                  <a:gd name="T113" fmla="*/ 220980 h 57"/>
                  <a:gd name="T114" fmla="*/ 30480 w 82"/>
                  <a:gd name="T115" fmla="*/ 217103 h 5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82" h="57">
                    <a:moveTo>
                      <a:pt x="0" y="52"/>
                    </a:moveTo>
                    <a:lnTo>
                      <a:pt x="0" y="51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1" y="43"/>
                    </a:lnTo>
                    <a:lnTo>
                      <a:pt x="4" y="36"/>
                    </a:lnTo>
                    <a:lnTo>
                      <a:pt x="5" y="29"/>
                    </a:lnTo>
                    <a:lnTo>
                      <a:pt x="8" y="24"/>
                    </a:lnTo>
                    <a:lnTo>
                      <a:pt x="10" y="19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9" y="9"/>
                    </a:lnTo>
                    <a:lnTo>
                      <a:pt x="25" y="0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1" y="9"/>
                    </a:lnTo>
                    <a:lnTo>
                      <a:pt x="35" y="11"/>
                    </a:lnTo>
                    <a:lnTo>
                      <a:pt x="36" y="14"/>
                    </a:lnTo>
                    <a:lnTo>
                      <a:pt x="40" y="16"/>
                    </a:lnTo>
                    <a:lnTo>
                      <a:pt x="42" y="20"/>
                    </a:lnTo>
                    <a:lnTo>
                      <a:pt x="55" y="9"/>
                    </a:lnTo>
                    <a:lnTo>
                      <a:pt x="58" y="11"/>
                    </a:lnTo>
                    <a:lnTo>
                      <a:pt x="62" y="15"/>
                    </a:lnTo>
                    <a:lnTo>
                      <a:pt x="64" y="20"/>
                    </a:lnTo>
                    <a:lnTo>
                      <a:pt x="67" y="24"/>
                    </a:lnTo>
                    <a:lnTo>
                      <a:pt x="69" y="29"/>
                    </a:lnTo>
                    <a:lnTo>
                      <a:pt x="71" y="36"/>
                    </a:lnTo>
                    <a:lnTo>
                      <a:pt x="82" y="42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1" y="52"/>
                    </a:lnTo>
                    <a:lnTo>
                      <a:pt x="79" y="52"/>
                    </a:lnTo>
                    <a:lnTo>
                      <a:pt x="78" y="52"/>
                    </a:lnTo>
                    <a:lnTo>
                      <a:pt x="77" y="52"/>
                    </a:lnTo>
                    <a:lnTo>
                      <a:pt x="76" y="52"/>
                    </a:lnTo>
                    <a:lnTo>
                      <a:pt x="76" y="53"/>
                    </a:lnTo>
                    <a:lnTo>
                      <a:pt x="76" y="52"/>
                    </a:lnTo>
                    <a:lnTo>
                      <a:pt x="76" y="53"/>
                    </a:lnTo>
                    <a:lnTo>
                      <a:pt x="74" y="53"/>
                    </a:lnTo>
                    <a:lnTo>
                      <a:pt x="73" y="53"/>
                    </a:lnTo>
                    <a:lnTo>
                      <a:pt x="72" y="53"/>
                    </a:lnTo>
                    <a:lnTo>
                      <a:pt x="71" y="53"/>
                    </a:lnTo>
                    <a:lnTo>
                      <a:pt x="69" y="53"/>
                    </a:lnTo>
                    <a:lnTo>
                      <a:pt x="68" y="53"/>
                    </a:lnTo>
                    <a:lnTo>
                      <a:pt x="67" y="53"/>
                    </a:lnTo>
                    <a:lnTo>
                      <a:pt x="67" y="55"/>
                    </a:lnTo>
                    <a:lnTo>
                      <a:pt x="65" y="55"/>
                    </a:lnTo>
                    <a:lnTo>
                      <a:pt x="64" y="55"/>
                    </a:lnTo>
                    <a:lnTo>
                      <a:pt x="63" y="55"/>
                    </a:lnTo>
                    <a:lnTo>
                      <a:pt x="62" y="55"/>
                    </a:lnTo>
                    <a:lnTo>
                      <a:pt x="60" y="55"/>
                    </a:lnTo>
                    <a:lnTo>
                      <a:pt x="59" y="55"/>
                    </a:lnTo>
                    <a:lnTo>
                      <a:pt x="58" y="55"/>
                    </a:lnTo>
                    <a:lnTo>
                      <a:pt x="56" y="55"/>
                    </a:lnTo>
                    <a:lnTo>
                      <a:pt x="55" y="55"/>
                    </a:lnTo>
                    <a:lnTo>
                      <a:pt x="54" y="55"/>
                    </a:lnTo>
                    <a:lnTo>
                      <a:pt x="53" y="55"/>
                    </a:lnTo>
                    <a:lnTo>
                      <a:pt x="53" y="56"/>
                    </a:lnTo>
                    <a:lnTo>
                      <a:pt x="51" y="56"/>
                    </a:lnTo>
                    <a:lnTo>
                      <a:pt x="51" y="55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49" y="56"/>
                    </a:lnTo>
                    <a:lnTo>
                      <a:pt x="49" y="55"/>
                    </a:lnTo>
                    <a:lnTo>
                      <a:pt x="49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5" y="56"/>
                    </a:lnTo>
                    <a:lnTo>
                      <a:pt x="44" y="56"/>
                    </a:lnTo>
                    <a:lnTo>
                      <a:pt x="42" y="56"/>
                    </a:lnTo>
                    <a:lnTo>
                      <a:pt x="41" y="56"/>
                    </a:lnTo>
                    <a:lnTo>
                      <a:pt x="40" y="56"/>
                    </a:lnTo>
                    <a:lnTo>
                      <a:pt x="39" y="56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7"/>
                    </a:lnTo>
                    <a:lnTo>
                      <a:pt x="36" y="57"/>
                    </a:lnTo>
                    <a:lnTo>
                      <a:pt x="33" y="57"/>
                    </a:lnTo>
                    <a:lnTo>
                      <a:pt x="32" y="57"/>
                    </a:lnTo>
                    <a:lnTo>
                      <a:pt x="31" y="57"/>
                    </a:lnTo>
                    <a:lnTo>
                      <a:pt x="30" y="57"/>
                    </a:lnTo>
                    <a:lnTo>
                      <a:pt x="30" y="56"/>
                    </a:lnTo>
                    <a:lnTo>
                      <a:pt x="28" y="56"/>
                    </a:lnTo>
                    <a:lnTo>
                      <a:pt x="28" y="57"/>
                    </a:lnTo>
                    <a:lnTo>
                      <a:pt x="27" y="57"/>
                    </a:lnTo>
                    <a:lnTo>
                      <a:pt x="26" y="57"/>
                    </a:lnTo>
                    <a:lnTo>
                      <a:pt x="25" y="57"/>
                    </a:lnTo>
                    <a:lnTo>
                      <a:pt x="23" y="57"/>
                    </a:lnTo>
                    <a:lnTo>
                      <a:pt x="22" y="57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7"/>
                    </a:lnTo>
                    <a:lnTo>
                      <a:pt x="16" y="57"/>
                    </a:lnTo>
                    <a:lnTo>
                      <a:pt x="14" y="57"/>
                    </a:lnTo>
                    <a:lnTo>
                      <a:pt x="13" y="57"/>
                    </a:lnTo>
                    <a:lnTo>
                      <a:pt x="12" y="57"/>
                    </a:lnTo>
                    <a:lnTo>
                      <a:pt x="10" y="57"/>
                    </a:lnTo>
                    <a:lnTo>
                      <a:pt x="10" y="56"/>
                    </a:lnTo>
                    <a:lnTo>
                      <a:pt x="10" y="57"/>
                    </a:lnTo>
                    <a:lnTo>
                      <a:pt x="9" y="57"/>
                    </a:lnTo>
                    <a:lnTo>
                      <a:pt x="8" y="57"/>
                    </a:lnTo>
                    <a:lnTo>
                      <a:pt x="8" y="56"/>
                    </a:lnTo>
                    <a:lnTo>
                      <a:pt x="8" y="55"/>
                    </a:lnTo>
                    <a:lnTo>
                      <a:pt x="5" y="55"/>
                    </a:lnTo>
                    <a:lnTo>
                      <a:pt x="4" y="55"/>
                    </a:lnTo>
                    <a:lnTo>
                      <a:pt x="1" y="55"/>
                    </a:lnTo>
                    <a:lnTo>
                      <a:pt x="0" y="53"/>
                    </a:lnTo>
                    <a:lnTo>
                      <a:pt x="0" y="5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89" name="ZS: ABD"/>
              <p:cNvSpPr>
                <a:spLocks/>
              </p:cNvSpPr>
              <p:nvPr/>
            </p:nvSpPr>
            <p:spPr bwMode="auto">
              <a:xfrm>
                <a:off x="1591697" y="5237771"/>
                <a:ext cx="207242" cy="488339"/>
              </a:xfrm>
              <a:custGeom>
                <a:avLst/>
                <a:gdLst>
                  <a:gd name="T0" fmla="*/ 76200 w 68"/>
                  <a:gd name="T1" fmla="*/ 413944 h 167"/>
                  <a:gd name="T2" fmla="*/ 68580 w 68"/>
                  <a:gd name="T3" fmla="*/ 371783 h 167"/>
                  <a:gd name="T4" fmla="*/ 68580 w 68"/>
                  <a:gd name="T5" fmla="*/ 325789 h 167"/>
                  <a:gd name="T6" fmla="*/ 64770 w 68"/>
                  <a:gd name="T7" fmla="*/ 283628 h 167"/>
                  <a:gd name="T8" fmla="*/ 64770 w 68"/>
                  <a:gd name="T9" fmla="*/ 264464 h 167"/>
                  <a:gd name="T10" fmla="*/ 64770 w 68"/>
                  <a:gd name="T11" fmla="*/ 218470 h 167"/>
                  <a:gd name="T12" fmla="*/ 60960 w 68"/>
                  <a:gd name="T13" fmla="*/ 168644 h 167"/>
                  <a:gd name="T14" fmla="*/ 30480 w 68"/>
                  <a:gd name="T15" fmla="*/ 130316 h 167"/>
                  <a:gd name="T16" fmla="*/ 0 w 68"/>
                  <a:gd name="T17" fmla="*/ 84322 h 167"/>
                  <a:gd name="T18" fmla="*/ 26670 w 68"/>
                  <a:gd name="T19" fmla="*/ 49827 h 167"/>
                  <a:gd name="T20" fmla="*/ 49530 w 68"/>
                  <a:gd name="T21" fmla="*/ 0 h 167"/>
                  <a:gd name="T22" fmla="*/ 152400 w 68"/>
                  <a:gd name="T23" fmla="*/ 3833 h 167"/>
                  <a:gd name="T24" fmla="*/ 163830 w 68"/>
                  <a:gd name="T25" fmla="*/ 91988 h 167"/>
                  <a:gd name="T26" fmla="*/ 163830 w 68"/>
                  <a:gd name="T27" fmla="*/ 122650 h 167"/>
                  <a:gd name="T28" fmla="*/ 175260 w 68"/>
                  <a:gd name="T29" fmla="*/ 149480 h 167"/>
                  <a:gd name="T30" fmla="*/ 205740 w 68"/>
                  <a:gd name="T31" fmla="*/ 164811 h 167"/>
                  <a:gd name="T32" fmla="*/ 224790 w 68"/>
                  <a:gd name="T33" fmla="*/ 191641 h 167"/>
                  <a:gd name="T34" fmla="*/ 240030 w 68"/>
                  <a:gd name="T35" fmla="*/ 203139 h 167"/>
                  <a:gd name="T36" fmla="*/ 243840 w 68"/>
                  <a:gd name="T37" fmla="*/ 229969 h 167"/>
                  <a:gd name="T38" fmla="*/ 259080 w 68"/>
                  <a:gd name="T39" fmla="*/ 268297 h 167"/>
                  <a:gd name="T40" fmla="*/ 259080 w 68"/>
                  <a:gd name="T41" fmla="*/ 310458 h 167"/>
                  <a:gd name="T42" fmla="*/ 251460 w 68"/>
                  <a:gd name="T43" fmla="*/ 364117 h 167"/>
                  <a:gd name="T44" fmla="*/ 240030 w 68"/>
                  <a:gd name="T45" fmla="*/ 425442 h 167"/>
                  <a:gd name="T46" fmla="*/ 251460 w 68"/>
                  <a:gd name="T47" fmla="*/ 463771 h 167"/>
                  <a:gd name="T48" fmla="*/ 236220 w 68"/>
                  <a:gd name="T49" fmla="*/ 502099 h 167"/>
                  <a:gd name="T50" fmla="*/ 251460 w 68"/>
                  <a:gd name="T51" fmla="*/ 528928 h 167"/>
                  <a:gd name="T52" fmla="*/ 243840 w 68"/>
                  <a:gd name="T53" fmla="*/ 555758 h 167"/>
                  <a:gd name="T54" fmla="*/ 240030 w 68"/>
                  <a:gd name="T55" fmla="*/ 574922 h 167"/>
                  <a:gd name="T56" fmla="*/ 228600 w 68"/>
                  <a:gd name="T57" fmla="*/ 594086 h 167"/>
                  <a:gd name="T58" fmla="*/ 198120 w 68"/>
                  <a:gd name="T59" fmla="*/ 586421 h 167"/>
                  <a:gd name="T60" fmla="*/ 140970 w 68"/>
                  <a:gd name="T61" fmla="*/ 640080 h 167"/>
                  <a:gd name="T62" fmla="*/ 133350 w 68"/>
                  <a:gd name="T63" fmla="*/ 628582 h 167"/>
                  <a:gd name="T64" fmla="*/ 129540 w 68"/>
                  <a:gd name="T65" fmla="*/ 620916 h 167"/>
                  <a:gd name="T66" fmla="*/ 118110 w 68"/>
                  <a:gd name="T67" fmla="*/ 609417 h 167"/>
                  <a:gd name="T68" fmla="*/ 102870 w 68"/>
                  <a:gd name="T69" fmla="*/ 605585 h 167"/>
                  <a:gd name="T70" fmla="*/ 87630 w 68"/>
                  <a:gd name="T71" fmla="*/ 601752 h 167"/>
                  <a:gd name="T72" fmla="*/ 80010 w 68"/>
                  <a:gd name="T73" fmla="*/ 586421 h 167"/>
                  <a:gd name="T74" fmla="*/ 80010 w 68"/>
                  <a:gd name="T75" fmla="*/ 540427 h 167"/>
                  <a:gd name="T76" fmla="*/ 80010 w 68"/>
                  <a:gd name="T77" fmla="*/ 502099 h 167"/>
                  <a:gd name="T78" fmla="*/ 76200 w 68"/>
                  <a:gd name="T79" fmla="*/ 479102 h 167"/>
                  <a:gd name="T80" fmla="*/ 76200 w 68"/>
                  <a:gd name="T81" fmla="*/ 433108 h 16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8" h="167"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2"/>
                    </a:lnTo>
                    <a:lnTo>
                      <a:pt x="18" y="97"/>
                    </a:lnTo>
                    <a:lnTo>
                      <a:pt x="18" y="90"/>
                    </a:lnTo>
                    <a:lnTo>
                      <a:pt x="18" y="85"/>
                    </a:lnTo>
                    <a:lnTo>
                      <a:pt x="18" y="80"/>
                    </a:lnTo>
                    <a:lnTo>
                      <a:pt x="17" y="74"/>
                    </a:lnTo>
                    <a:lnTo>
                      <a:pt x="17" y="70"/>
                    </a:lnTo>
                    <a:lnTo>
                      <a:pt x="17" y="69"/>
                    </a:lnTo>
                    <a:lnTo>
                      <a:pt x="17" y="62"/>
                    </a:lnTo>
                    <a:lnTo>
                      <a:pt x="17" y="57"/>
                    </a:lnTo>
                    <a:lnTo>
                      <a:pt x="17" y="51"/>
                    </a:lnTo>
                    <a:lnTo>
                      <a:pt x="16" y="44"/>
                    </a:lnTo>
                    <a:lnTo>
                      <a:pt x="12" y="39"/>
                    </a:lnTo>
                    <a:lnTo>
                      <a:pt x="8" y="34"/>
                    </a:lnTo>
                    <a:lnTo>
                      <a:pt x="4" y="28"/>
                    </a:lnTo>
                    <a:lnTo>
                      <a:pt x="0" y="22"/>
                    </a:lnTo>
                    <a:lnTo>
                      <a:pt x="7" y="13"/>
                    </a:lnTo>
                    <a:lnTo>
                      <a:pt x="11" y="6"/>
                    </a:lnTo>
                    <a:lnTo>
                      <a:pt x="13" y="0"/>
                    </a:lnTo>
                    <a:lnTo>
                      <a:pt x="27" y="1"/>
                    </a:lnTo>
                    <a:lnTo>
                      <a:pt x="40" y="1"/>
                    </a:lnTo>
                    <a:lnTo>
                      <a:pt x="44" y="1"/>
                    </a:lnTo>
                    <a:lnTo>
                      <a:pt x="43" y="24"/>
                    </a:lnTo>
                    <a:lnTo>
                      <a:pt x="43" y="28"/>
                    </a:lnTo>
                    <a:lnTo>
                      <a:pt x="43" y="32"/>
                    </a:lnTo>
                    <a:lnTo>
                      <a:pt x="44" y="36"/>
                    </a:lnTo>
                    <a:lnTo>
                      <a:pt x="46" y="39"/>
                    </a:lnTo>
                    <a:lnTo>
                      <a:pt x="50" y="42"/>
                    </a:lnTo>
                    <a:lnTo>
                      <a:pt x="54" y="43"/>
                    </a:lnTo>
                    <a:lnTo>
                      <a:pt x="58" y="46"/>
                    </a:lnTo>
                    <a:lnTo>
                      <a:pt x="59" y="50"/>
                    </a:lnTo>
                    <a:lnTo>
                      <a:pt x="63" y="53"/>
                    </a:lnTo>
                    <a:lnTo>
                      <a:pt x="63" y="56"/>
                    </a:lnTo>
                    <a:lnTo>
                      <a:pt x="64" y="60"/>
                    </a:lnTo>
                    <a:lnTo>
                      <a:pt x="67" y="64"/>
                    </a:lnTo>
                    <a:lnTo>
                      <a:pt x="68" y="70"/>
                    </a:lnTo>
                    <a:lnTo>
                      <a:pt x="68" y="75"/>
                    </a:lnTo>
                    <a:lnTo>
                      <a:pt x="68" y="81"/>
                    </a:lnTo>
                    <a:lnTo>
                      <a:pt x="67" y="89"/>
                    </a:lnTo>
                    <a:lnTo>
                      <a:pt x="66" y="95"/>
                    </a:lnTo>
                    <a:lnTo>
                      <a:pt x="64" y="104"/>
                    </a:lnTo>
                    <a:lnTo>
                      <a:pt x="63" y="111"/>
                    </a:lnTo>
                    <a:lnTo>
                      <a:pt x="63" y="115"/>
                    </a:lnTo>
                    <a:lnTo>
                      <a:pt x="66" y="121"/>
                    </a:lnTo>
                    <a:lnTo>
                      <a:pt x="59" y="127"/>
                    </a:lnTo>
                    <a:lnTo>
                      <a:pt x="62" y="131"/>
                    </a:lnTo>
                    <a:lnTo>
                      <a:pt x="63" y="135"/>
                    </a:lnTo>
                    <a:lnTo>
                      <a:pt x="66" y="138"/>
                    </a:lnTo>
                    <a:lnTo>
                      <a:pt x="64" y="141"/>
                    </a:lnTo>
                    <a:lnTo>
                      <a:pt x="64" y="145"/>
                    </a:lnTo>
                    <a:lnTo>
                      <a:pt x="63" y="148"/>
                    </a:lnTo>
                    <a:lnTo>
                      <a:pt x="63" y="150"/>
                    </a:lnTo>
                    <a:lnTo>
                      <a:pt x="63" y="152"/>
                    </a:lnTo>
                    <a:lnTo>
                      <a:pt x="60" y="155"/>
                    </a:lnTo>
                    <a:lnTo>
                      <a:pt x="58" y="157"/>
                    </a:lnTo>
                    <a:lnTo>
                      <a:pt x="52" y="153"/>
                    </a:lnTo>
                    <a:lnTo>
                      <a:pt x="46" y="162"/>
                    </a:lnTo>
                    <a:lnTo>
                      <a:pt x="37" y="167"/>
                    </a:lnTo>
                    <a:lnTo>
                      <a:pt x="36" y="166"/>
                    </a:lnTo>
                    <a:lnTo>
                      <a:pt x="35" y="164"/>
                    </a:lnTo>
                    <a:lnTo>
                      <a:pt x="35" y="162"/>
                    </a:lnTo>
                    <a:lnTo>
                      <a:pt x="34" y="162"/>
                    </a:lnTo>
                    <a:lnTo>
                      <a:pt x="32" y="160"/>
                    </a:lnTo>
                    <a:lnTo>
                      <a:pt x="31" y="159"/>
                    </a:lnTo>
                    <a:lnTo>
                      <a:pt x="30" y="158"/>
                    </a:lnTo>
                    <a:lnTo>
                      <a:pt x="27" y="158"/>
                    </a:lnTo>
                    <a:lnTo>
                      <a:pt x="26" y="157"/>
                    </a:lnTo>
                    <a:lnTo>
                      <a:pt x="23" y="157"/>
                    </a:lnTo>
                    <a:lnTo>
                      <a:pt x="22" y="157"/>
                    </a:lnTo>
                    <a:lnTo>
                      <a:pt x="21" y="153"/>
                    </a:lnTo>
                    <a:lnTo>
                      <a:pt x="21" y="146"/>
                    </a:lnTo>
                    <a:lnTo>
                      <a:pt x="21" y="141"/>
                    </a:lnTo>
                    <a:lnTo>
                      <a:pt x="21" y="136"/>
                    </a:lnTo>
                    <a:lnTo>
                      <a:pt x="21" y="131"/>
                    </a:lnTo>
                    <a:lnTo>
                      <a:pt x="20" y="125"/>
                    </a:lnTo>
                    <a:lnTo>
                      <a:pt x="20" y="120"/>
                    </a:lnTo>
                    <a:lnTo>
                      <a:pt x="20" y="113"/>
                    </a:lnTo>
                    <a:lnTo>
                      <a:pt x="20" y="109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0" name="ZS: AS"/>
              <p:cNvSpPr>
                <a:spLocks/>
              </p:cNvSpPr>
              <p:nvPr/>
            </p:nvSpPr>
            <p:spPr bwMode="auto">
              <a:xfrm>
                <a:off x="1425691" y="5543361"/>
                <a:ext cx="278863" cy="328577"/>
              </a:xfrm>
              <a:custGeom>
                <a:avLst/>
                <a:gdLst>
                  <a:gd name="T0" fmla="*/ 342731 w 90"/>
                  <a:gd name="T1" fmla="*/ 272992 h 109"/>
                  <a:gd name="T2" fmla="*/ 311573 w 90"/>
                  <a:gd name="T3" fmla="*/ 365271 h 109"/>
                  <a:gd name="T4" fmla="*/ 311573 w 90"/>
                  <a:gd name="T5" fmla="*/ 380650 h 109"/>
                  <a:gd name="T6" fmla="*/ 198628 w 90"/>
                  <a:gd name="T7" fmla="*/ 361426 h 109"/>
                  <a:gd name="T8" fmla="*/ 186944 w 90"/>
                  <a:gd name="T9" fmla="*/ 411410 h 109"/>
                  <a:gd name="T10" fmla="*/ 186944 w 90"/>
                  <a:gd name="T11" fmla="*/ 411410 h 109"/>
                  <a:gd name="T12" fmla="*/ 183049 w 90"/>
                  <a:gd name="T13" fmla="*/ 411410 h 109"/>
                  <a:gd name="T14" fmla="*/ 179155 w 90"/>
                  <a:gd name="T15" fmla="*/ 411410 h 109"/>
                  <a:gd name="T16" fmla="*/ 171365 w 90"/>
                  <a:gd name="T17" fmla="*/ 411410 h 109"/>
                  <a:gd name="T18" fmla="*/ 171365 w 90"/>
                  <a:gd name="T19" fmla="*/ 411410 h 109"/>
                  <a:gd name="T20" fmla="*/ 167471 w 90"/>
                  <a:gd name="T21" fmla="*/ 411410 h 109"/>
                  <a:gd name="T22" fmla="*/ 163576 w 90"/>
                  <a:gd name="T23" fmla="*/ 411410 h 109"/>
                  <a:gd name="T24" fmla="*/ 159681 w 90"/>
                  <a:gd name="T25" fmla="*/ 411410 h 109"/>
                  <a:gd name="T26" fmla="*/ 159681 w 90"/>
                  <a:gd name="T27" fmla="*/ 411410 h 109"/>
                  <a:gd name="T28" fmla="*/ 151892 w 90"/>
                  <a:gd name="T29" fmla="*/ 411410 h 109"/>
                  <a:gd name="T30" fmla="*/ 151892 w 90"/>
                  <a:gd name="T31" fmla="*/ 411410 h 109"/>
                  <a:gd name="T32" fmla="*/ 147997 w 90"/>
                  <a:gd name="T33" fmla="*/ 411410 h 109"/>
                  <a:gd name="T34" fmla="*/ 144103 w 90"/>
                  <a:gd name="T35" fmla="*/ 411410 h 109"/>
                  <a:gd name="T36" fmla="*/ 144103 w 90"/>
                  <a:gd name="T37" fmla="*/ 411410 h 109"/>
                  <a:gd name="T38" fmla="*/ 136313 w 90"/>
                  <a:gd name="T39" fmla="*/ 411410 h 109"/>
                  <a:gd name="T40" fmla="*/ 136313 w 90"/>
                  <a:gd name="T41" fmla="*/ 415255 h 109"/>
                  <a:gd name="T42" fmla="*/ 132419 w 90"/>
                  <a:gd name="T43" fmla="*/ 415255 h 109"/>
                  <a:gd name="T44" fmla="*/ 132419 w 90"/>
                  <a:gd name="T45" fmla="*/ 415255 h 109"/>
                  <a:gd name="T46" fmla="*/ 128524 w 90"/>
                  <a:gd name="T47" fmla="*/ 415255 h 109"/>
                  <a:gd name="T48" fmla="*/ 116840 w 90"/>
                  <a:gd name="T49" fmla="*/ 415255 h 109"/>
                  <a:gd name="T50" fmla="*/ 112945 w 90"/>
                  <a:gd name="T51" fmla="*/ 415255 h 109"/>
                  <a:gd name="T52" fmla="*/ 112945 w 90"/>
                  <a:gd name="T53" fmla="*/ 415255 h 109"/>
                  <a:gd name="T54" fmla="*/ 112945 w 90"/>
                  <a:gd name="T55" fmla="*/ 415255 h 109"/>
                  <a:gd name="T56" fmla="*/ 112945 w 90"/>
                  <a:gd name="T57" fmla="*/ 415255 h 109"/>
                  <a:gd name="T58" fmla="*/ 109051 w 90"/>
                  <a:gd name="T59" fmla="*/ 415255 h 109"/>
                  <a:gd name="T60" fmla="*/ 109051 w 90"/>
                  <a:gd name="T61" fmla="*/ 415255 h 109"/>
                  <a:gd name="T62" fmla="*/ 105156 w 90"/>
                  <a:gd name="T63" fmla="*/ 415255 h 109"/>
                  <a:gd name="T64" fmla="*/ 97367 w 90"/>
                  <a:gd name="T65" fmla="*/ 415255 h 109"/>
                  <a:gd name="T66" fmla="*/ 93472 w 90"/>
                  <a:gd name="T67" fmla="*/ 415255 h 109"/>
                  <a:gd name="T68" fmla="*/ 93472 w 90"/>
                  <a:gd name="T69" fmla="*/ 415255 h 109"/>
                  <a:gd name="T70" fmla="*/ 89577 w 90"/>
                  <a:gd name="T71" fmla="*/ 415255 h 109"/>
                  <a:gd name="T72" fmla="*/ 89577 w 90"/>
                  <a:gd name="T73" fmla="*/ 419100 h 109"/>
                  <a:gd name="T74" fmla="*/ 77893 w 90"/>
                  <a:gd name="T75" fmla="*/ 419100 h 109"/>
                  <a:gd name="T76" fmla="*/ 73999 w 90"/>
                  <a:gd name="T77" fmla="*/ 419100 h 109"/>
                  <a:gd name="T78" fmla="*/ 73999 w 90"/>
                  <a:gd name="T79" fmla="*/ 419100 h 109"/>
                  <a:gd name="T80" fmla="*/ 70104 w 90"/>
                  <a:gd name="T81" fmla="*/ 419100 h 109"/>
                  <a:gd name="T82" fmla="*/ 62315 w 90"/>
                  <a:gd name="T83" fmla="*/ 419100 h 109"/>
                  <a:gd name="T84" fmla="*/ 58420 w 90"/>
                  <a:gd name="T85" fmla="*/ 419100 h 109"/>
                  <a:gd name="T86" fmla="*/ 54525 w 90"/>
                  <a:gd name="T87" fmla="*/ 419100 h 109"/>
                  <a:gd name="T88" fmla="*/ 46736 w 90"/>
                  <a:gd name="T89" fmla="*/ 419100 h 109"/>
                  <a:gd name="T90" fmla="*/ 23368 w 90"/>
                  <a:gd name="T91" fmla="*/ 399875 h 109"/>
                  <a:gd name="T92" fmla="*/ 7789 w 90"/>
                  <a:gd name="T93" fmla="*/ 346046 h 109"/>
                  <a:gd name="T94" fmla="*/ 3895 w 90"/>
                  <a:gd name="T95" fmla="*/ 284527 h 109"/>
                  <a:gd name="T96" fmla="*/ 38947 w 90"/>
                  <a:gd name="T97" fmla="*/ 234542 h 109"/>
                  <a:gd name="T98" fmla="*/ 73999 w 90"/>
                  <a:gd name="T99" fmla="*/ 176868 h 109"/>
                  <a:gd name="T100" fmla="*/ 116840 w 90"/>
                  <a:gd name="T101" fmla="*/ 115349 h 109"/>
                  <a:gd name="T102" fmla="*/ 151892 w 90"/>
                  <a:gd name="T103" fmla="*/ 61519 h 109"/>
                  <a:gd name="T104" fmla="*/ 179155 w 90"/>
                  <a:gd name="T105" fmla="*/ 0 h 109"/>
                  <a:gd name="T106" fmla="*/ 284311 w 90"/>
                  <a:gd name="T107" fmla="*/ 11535 h 109"/>
                  <a:gd name="T108" fmla="*/ 284311 w 90"/>
                  <a:gd name="T109" fmla="*/ 73054 h 109"/>
                  <a:gd name="T110" fmla="*/ 288205 w 90"/>
                  <a:gd name="T111" fmla="*/ 153798 h 109"/>
                  <a:gd name="T112" fmla="*/ 307679 w 90"/>
                  <a:gd name="T113" fmla="*/ 196093 h 109"/>
                  <a:gd name="T114" fmla="*/ 331047 w 90"/>
                  <a:gd name="T115" fmla="*/ 207628 h 109"/>
                  <a:gd name="T116" fmla="*/ 346625 w 90"/>
                  <a:gd name="T117" fmla="*/ 230697 h 10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90" h="109">
                    <a:moveTo>
                      <a:pt x="90" y="61"/>
                    </a:moveTo>
                    <a:lnTo>
                      <a:pt x="90" y="63"/>
                    </a:lnTo>
                    <a:lnTo>
                      <a:pt x="90" y="66"/>
                    </a:lnTo>
                    <a:lnTo>
                      <a:pt x="88" y="71"/>
                    </a:lnTo>
                    <a:lnTo>
                      <a:pt x="85" y="76"/>
                    </a:lnTo>
                    <a:lnTo>
                      <a:pt x="84" y="83"/>
                    </a:lnTo>
                    <a:lnTo>
                      <a:pt x="81" y="90"/>
                    </a:lnTo>
                    <a:lnTo>
                      <a:pt x="80" y="95"/>
                    </a:lnTo>
                    <a:lnTo>
                      <a:pt x="80" y="97"/>
                    </a:lnTo>
                    <a:lnTo>
                      <a:pt x="80" y="98"/>
                    </a:lnTo>
                    <a:lnTo>
                      <a:pt x="80" y="99"/>
                    </a:lnTo>
                    <a:lnTo>
                      <a:pt x="70" y="98"/>
                    </a:lnTo>
                    <a:lnTo>
                      <a:pt x="67" y="97"/>
                    </a:lnTo>
                    <a:lnTo>
                      <a:pt x="62" y="97"/>
                    </a:lnTo>
                    <a:lnTo>
                      <a:pt x="51" y="94"/>
                    </a:lnTo>
                    <a:lnTo>
                      <a:pt x="50" y="95"/>
                    </a:lnTo>
                    <a:lnTo>
                      <a:pt x="50" y="97"/>
                    </a:lnTo>
                    <a:lnTo>
                      <a:pt x="48" y="102"/>
                    </a:lnTo>
                    <a:lnTo>
                      <a:pt x="48" y="107"/>
                    </a:lnTo>
                    <a:lnTo>
                      <a:pt x="47" y="107"/>
                    </a:lnTo>
                    <a:lnTo>
                      <a:pt x="46" y="107"/>
                    </a:lnTo>
                    <a:lnTo>
                      <a:pt x="44" y="107"/>
                    </a:lnTo>
                    <a:lnTo>
                      <a:pt x="43" y="107"/>
                    </a:lnTo>
                    <a:lnTo>
                      <a:pt x="42" y="107"/>
                    </a:lnTo>
                    <a:lnTo>
                      <a:pt x="41" y="107"/>
                    </a:lnTo>
                    <a:lnTo>
                      <a:pt x="39" y="107"/>
                    </a:lnTo>
                    <a:lnTo>
                      <a:pt x="38" y="107"/>
                    </a:lnTo>
                    <a:lnTo>
                      <a:pt x="37" y="107"/>
                    </a:lnTo>
                    <a:lnTo>
                      <a:pt x="35" y="107"/>
                    </a:lnTo>
                    <a:lnTo>
                      <a:pt x="35" y="108"/>
                    </a:lnTo>
                    <a:lnTo>
                      <a:pt x="35" y="107"/>
                    </a:lnTo>
                    <a:lnTo>
                      <a:pt x="34" y="107"/>
                    </a:lnTo>
                    <a:lnTo>
                      <a:pt x="34" y="108"/>
                    </a:lnTo>
                    <a:lnTo>
                      <a:pt x="33" y="108"/>
                    </a:lnTo>
                    <a:lnTo>
                      <a:pt x="32" y="108"/>
                    </a:lnTo>
                    <a:lnTo>
                      <a:pt x="30" y="108"/>
                    </a:lnTo>
                    <a:lnTo>
                      <a:pt x="29" y="108"/>
                    </a:lnTo>
                    <a:lnTo>
                      <a:pt x="28" y="108"/>
                    </a:lnTo>
                    <a:lnTo>
                      <a:pt x="27" y="108"/>
                    </a:lnTo>
                    <a:lnTo>
                      <a:pt x="25" y="108"/>
                    </a:lnTo>
                    <a:lnTo>
                      <a:pt x="24" y="108"/>
                    </a:lnTo>
                    <a:lnTo>
                      <a:pt x="23" y="108"/>
                    </a:lnTo>
                    <a:lnTo>
                      <a:pt x="23" y="109"/>
                    </a:lnTo>
                    <a:lnTo>
                      <a:pt x="21" y="109"/>
                    </a:lnTo>
                    <a:lnTo>
                      <a:pt x="20" y="109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6" y="109"/>
                    </a:lnTo>
                    <a:lnTo>
                      <a:pt x="15" y="109"/>
                    </a:lnTo>
                    <a:lnTo>
                      <a:pt x="14" y="109"/>
                    </a:lnTo>
                    <a:lnTo>
                      <a:pt x="12" y="109"/>
                    </a:lnTo>
                    <a:lnTo>
                      <a:pt x="9" y="107"/>
                    </a:lnTo>
                    <a:lnTo>
                      <a:pt x="6" y="104"/>
                    </a:lnTo>
                    <a:lnTo>
                      <a:pt x="2" y="100"/>
                    </a:lnTo>
                    <a:lnTo>
                      <a:pt x="0" y="97"/>
                    </a:lnTo>
                    <a:lnTo>
                      <a:pt x="1" y="94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1" y="83"/>
                    </a:lnTo>
                    <a:lnTo>
                      <a:pt x="0" y="79"/>
                    </a:lnTo>
                    <a:lnTo>
                      <a:pt x="1" y="74"/>
                    </a:lnTo>
                    <a:lnTo>
                      <a:pt x="2" y="71"/>
                    </a:lnTo>
                    <a:lnTo>
                      <a:pt x="4" y="67"/>
                    </a:lnTo>
                    <a:lnTo>
                      <a:pt x="6" y="65"/>
                    </a:lnTo>
                    <a:lnTo>
                      <a:pt x="10" y="61"/>
                    </a:lnTo>
                    <a:lnTo>
                      <a:pt x="11" y="56"/>
                    </a:lnTo>
                    <a:lnTo>
                      <a:pt x="12" y="53"/>
                    </a:lnTo>
                    <a:lnTo>
                      <a:pt x="14" y="49"/>
                    </a:lnTo>
                    <a:lnTo>
                      <a:pt x="19" y="46"/>
                    </a:lnTo>
                    <a:lnTo>
                      <a:pt x="21" y="42"/>
                    </a:lnTo>
                    <a:lnTo>
                      <a:pt x="27" y="39"/>
                    </a:lnTo>
                    <a:lnTo>
                      <a:pt x="29" y="35"/>
                    </a:lnTo>
                    <a:lnTo>
                      <a:pt x="30" y="30"/>
                    </a:lnTo>
                    <a:lnTo>
                      <a:pt x="32" y="28"/>
                    </a:lnTo>
                    <a:lnTo>
                      <a:pt x="33" y="24"/>
                    </a:lnTo>
                    <a:lnTo>
                      <a:pt x="37" y="20"/>
                    </a:lnTo>
                    <a:lnTo>
                      <a:pt x="39" y="16"/>
                    </a:lnTo>
                    <a:lnTo>
                      <a:pt x="41" y="11"/>
                    </a:lnTo>
                    <a:lnTo>
                      <a:pt x="42" y="5"/>
                    </a:lnTo>
                    <a:lnTo>
                      <a:pt x="42" y="1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3" y="2"/>
                    </a:lnTo>
                    <a:lnTo>
                      <a:pt x="58" y="3"/>
                    </a:lnTo>
                    <a:lnTo>
                      <a:pt x="73" y="3"/>
                    </a:lnTo>
                    <a:lnTo>
                      <a:pt x="73" y="7"/>
                    </a:lnTo>
                    <a:lnTo>
                      <a:pt x="73" y="14"/>
                    </a:lnTo>
                    <a:lnTo>
                      <a:pt x="73" y="19"/>
                    </a:lnTo>
                    <a:lnTo>
                      <a:pt x="74" y="25"/>
                    </a:lnTo>
                    <a:lnTo>
                      <a:pt x="74" y="30"/>
                    </a:lnTo>
                    <a:lnTo>
                      <a:pt x="74" y="35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5" y="51"/>
                    </a:lnTo>
                    <a:lnTo>
                      <a:pt x="76" y="51"/>
                    </a:lnTo>
                    <a:lnTo>
                      <a:pt x="79" y="51"/>
                    </a:lnTo>
                    <a:lnTo>
                      <a:pt x="80" y="52"/>
                    </a:lnTo>
                    <a:lnTo>
                      <a:pt x="83" y="52"/>
                    </a:lnTo>
                    <a:lnTo>
                      <a:pt x="84" y="53"/>
                    </a:lnTo>
                    <a:lnTo>
                      <a:pt x="85" y="54"/>
                    </a:lnTo>
                    <a:lnTo>
                      <a:pt x="87" y="56"/>
                    </a:lnTo>
                    <a:lnTo>
                      <a:pt x="88" y="56"/>
                    </a:lnTo>
                    <a:lnTo>
                      <a:pt x="88" y="58"/>
                    </a:lnTo>
                    <a:lnTo>
                      <a:pt x="89" y="60"/>
                    </a:lnTo>
                    <a:lnTo>
                      <a:pt x="90" y="6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1" name="ZS: OKT"/>
              <p:cNvSpPr>
                <a:spLocks/>
              </p:cNvSpPr>
              <p:nvPr/>
            </p:nvSpPr>
            <p:spPr bwMode="auto">
              <a:xfrm>
                <a:off x="1179623" y="5612110"/>
                <a:ext cx="291407" cy="296582"/>
              </a:xfrm>
              <a:custGeom>
                <a:avLst/>
                <a:gdLst>
                  <a:gd name="T0" fmla="*/ 0 w 100"/>
                  <a:gd name="T1" fmla="*/ 281940 h 100"/>
                  <a:gd name="T2" fmla="*/ 29870 w 100"/>
                  <a:gd name="T3" fmla="*/ 186690 h 100"/>
                  <a:gd name="T4" fmla="*/ 48539 w 100"/>
                  <a:gd name="T5" fmla="*/ 95250 h 100"/>
                  <a:gd name="T6" fmla="*/ 67208 w 100"/>
                  <a:gd name="T7" fmla="*/ 26670 h 100"/>
                  <a:gd name="T8" fmla="*/ 302438 w 100"/>
                  <a:gd name="T9" fmla="*/ 3810 h 100"/>
                  <a:gd name="T10" fmla="*/ 324841 w 100"/>
                  <a:gd name="T11" fmla="*/ 194310 h 100"/>
                  <a:gd name="T12" fmla="*/ 362179 w 100"/>
                  <a:gd name="T13" fmla="*/ 327660 h 100"/>
                  <a:gd name="T14" fmla="*/ 354711 w 100"/>
                  <a:gd name="T15" fmla="*/ 327660 h 100"/>
                  <a:gd name="T16" fmla="*/ 343510 w 100"/>
                  <a:gd name="T17" fmla="*/ 335280 h 100"/>
                  <a:gd name="T18" fmla="*/ 336042 w 100"/>
                  <a:gd name="T19" fmla="*/ 335280 h 100"/>
                  <a:gd name="T20" fmla="*/ 321107 w 100"/>
                  <a:gd name="T21" fmla="*/ 335280 h 100"/>
                  <a:gd name="T22" fmla="*/ 313639 w 100"/>
                  <a:gd name="T23" fmla="*/ 335280 h 100"/>
                  <a:gd name="T24" fmla="*/ 302438 w 100"/>
                  <a:gd name="T25" fmla="*/ 339090 h 100"/>
                  <a:gd name="T26" fmla="*/ 291236 w 100"/>
                  <a:gd name="T27" fmla="*/ 339090 h 100"/>
                  <a:gd name="T28" fmla="*/ 276301 w 100"/>
                  <a:gd name="T29" fmla="*/ 339090 h 100"/>
                  <a:gd name="T30" fmla="*/ 261366 w 100"/>
                  <a:gd name="T31" fmla="*/ 339090 h 100"/>
                  <a:gd name="T32" fmla="*/ 257632 w 100"/>
                  <a:gd name="T33" fmla="*/ 339090 h 100"/>
                  <a:gd name="T34" fmla="*/ 242697 w 100"/>
                  <a:gd name="T35" fmla="*/ 342900 h 100"/>
                  <a:gd name="T36" fmla="*/ 238963 w 100"/>
                  <a:gd name="T37" fmla="*/ 342900 h 100"/>
                  <a:gd name="T38" fmla="*/ 227762 w 100"/>
                  <a:gd name="T39" fmla="*/ 342900 h 100"/>
                  <a:gd name="T40" fmla="*/ 220294 w 100"/>
                  <a:gd name="T41" fmla="*/ 342900 h 100"/>
                  <a:gd name="T42" fmla="*/ 209093 w 100"/>
                  <a:gd name="T43" fmla="*/ 342900 h 100"/>
                  <a:gd name="T44" fmla="*/ 201625 w 100"/>
                  <a:gd name="T45" fmla="*/ 346710 h 100"/>
                  <a:gd name="T46" fmla="*/ 190424 w 100"/>
                  <a:gd name="T47" fmla="*/ 346710 h 100"/>
                  <a:gd name="T48" fmla="*/ 182956 w 100"/>
                  <a:gd name="T49" fmla="*/ 354330 h 100"/>
                  <a:gd name="T50" fmla="*/ 171755 w 100"/>
                  <a:gd name="T51" fmla="*/ 354330 h 100"/>
                  <a:gd name="T52" fmla="*/ 160553 w 100"/>
                  <a:gd name="T53" fmla="*/ 358140 h 100"/>
                  <a:gd name="T54" fmla="*/ 153086 w 100"/>
                  <a:gd name="T55" fmla="*/ 358140 h 100"/>
                  <a:gd name="T56" fmla="*/ 141884 w 100"/>
                  <a:gd name="T57" fmla="*/ 358140 h 100"/>
                  <a:gd name="T58" fmla="*/ 130683 w 100"/>
                  <a:gd name="T59" fmla="*/ 358140 h 100"/>
                  <a:gd name="T60" fmla="*/ 119482 w 100"/>
                  <a:gd name="T61" fmla="*/ 361950 h 100"/>
                  <a:gd name="T62" fmla="*/ 108280 w 100"/>
                  <a:gd name="T63" fmla="*/ 361950 h 100"/>
                  <a:gd name="T64" fmla="*/ 104546 w 100"/>
                  <a:gd name="T65" fmla="*/ 361950 h 100"/>
                  <a:gd name="T66" fmla="*/ 97079 w 100"/>
                  <a:gd name="T67" fmla="*/ 369570 h 100"/>
                  <a:gd name="T68" fmla="*/ 85877 w 100"/>
                  <a:gd name="T69" fmla="*/ 369570 h 100"/>
                  <a:gd name="T70" fmla="*/ 85877 w 100"/>
                  <a:gd name="T71" fmla="*/ 369570 h 100"/>
                  <a:gd name="T72" fmla="*/ 74676 w 100"/>
                  <a:gd name="T73" fmla="*/ 373380 h 100"/>
                  <a:gd name="T74" fmla="*/ 67208 w 100"/>
                  <a:gd name="T75" fmla="*/ 373380 h 100"/>
                  <a:gd name="T76" fmla="*/ 63475 w 100"/>
                  <a:gd name="T77" fmla="*/ 377190 h 100"/>
                  <a:gd name="T78" fmla="*/ 48539 w 100"/>
                  <a:gd name="T79" fmla="*/ 377190 h 100"/>
                  <a:gd name="T80" fmla="*/ 33604 w 100"/>
                  <a:gd name="T81" fmla="*/ 377190 h 100"/>
                  <a:gd name="T82" fmla="*/ 18669 w 100"/>
                  <a:gd name="T83" fmla="*/ 377190 h 100"/>
                  <a:gd name="T84" fmla="*/ 3734 w 100"/>
                  <a:gd name="T85" fmla="*/ 381000 h 100"/>
                  <a:gd name="T86" fmla="*/ 3734 w 100"/>
                  <a:gd name="T87" fmla="*/ 377190 h 100"/>
                  <a:gd name="T88" fmla="*/ 11201 w 100"/>
                  <a:gd name="T89" fmla="*/ 377190 h 100"/>
                  <a:gd name="T90" fmla="*/ 14935 w 100"/>
                  <a:gd name="T91" fmla="*/ 377190 h 100"/>
                  <a:gd name="T92" fmla="*/ 29870 w 100"/>
                  <a:gd name="T93" fmla="*/ 377190 h 100"/>
                  <a:gd name="T94" fmla="*/ 44806 w 100"/>
                  <a:gd name="T95" fmla="*/ 377190 h 100"/>
                  <a:gd name="T96" fmla="*/ 48539 w 100"/>
                  <a:gd name="T97" fmla="*/ 373380 h 100"/>
                  <a:gd name="T98" fmla="*/ 52273 w 100"/>
                  <a:gd name="T99" fmla="*/ 373380 h 100"/>
                  <a:gd name="T100" fmla="*/ 52273 w 100"/>
                  <a:gd name="T101" fmla="*/ 369570 h 100"/>
                  <a:gd name="T102" fmla="*/ 48539 w 100"/>
                  <a:gd name="T103" fmla="*/ 373380 h 100"/>
                  <a:gd name="T104" fmla="*/ 37338 w 100"/>
                  <a:gd name="T105" fmla="*/ 373380 h 100"/>
                  <a:gd name="T106" fmla="*/ 29870 w 100"/>
                  <a:gd name="T107" fmla="*/ 373380 h 100"/>
                  <a:gd name="T108" fmla="*/ 33604 w 100"/>
                  <a:gd name="T109" fmla="*/ 373380 h 100"/>
                  <a:gd name="T110" fmla="*/ 44806 w 100"/>
                  <a:gd name="T111" fmla="*/ 369570 h 100"/>
                  <a:gd name="T112" fmla="*/ 48539 w 100"/>
                  <a:gd name="T113" fmla="*/ 361950 h 100"/>
                  <a:gd name="T114" fmla="*/ 48539 w 100"/>
                  <a:gd name="T115" fmla="*/ 358140 h 100"/>
                  <a:gd name="T116" fmla="*/ 48539 w 100"/>
                  <a:gd name="T117" fmla="*/ 358140 h 100"/>
                  <a:gd name="T118" fmla="*/ 44806 w 100"/>
                  <a:gd name="T119" fmla="*/ 361950 h 100"/>
                  <a:gd name="T120" fmla="*/ 44806 w 100"/>
                  <a:gd name="T121" fmla="*/ 369570 h 100"/>
                  <a:gd name="T122" fmla="*/ 33604 w 100"/>
                  <a:gd name="T123" fmla="*/ 369570 h 10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00" h="100">
                    <a:moveTo>
                      <a:pt x="8" y="94"/>
                    </a:moveTo>
                    <a:lnTo>
                      <a:pt x="8" y="91"/>
                    </a:lnTo>
                    <a:lnTo>
                      <a:pt x="8" y="89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5"/>
                    </a:lnTo>
                    <a:lnTo>
                      <a:pt x="5" y="85"/>
                    </a:lnTo>
                    <a:lnTo>
                      <a:pt x="3" y="84"/>
                    </a:lnTo>
                    <a:lnTo>
                      <a:pt x="3" y="81"/>
                    </a:lnTo>
                    <a:lnTo>
                      <a:pt x="3" y="79"/>
                    </a:lnTo>
                    <a:lnTo>
                      <a:pt x="1" y="79"/>
                    </a:lnTo>
                    <a:lnTo>
                      <a:pt x="1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1" y="63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3" y="60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5" y="54"/>
                    </a:lnTo>
                    <a:lnTo>
                      <a:pt x="6" y="53"/>
                    </a:lnTo>
                    <a:lnTo>
                      <a:pt x="6" y="52"/>
                    </a:lnTo>
                    <a:lnTo>
                      <a:pt x="8" y="49"/>
                    </a:lnTo>
                    <a:lnTo>
                      <a:pt x="8" y="48"/>
                    </a:lnTo>
                    <a:lnTo>
                      <a:pt x="8" y="47"/>
                    </a:lnTo>
                    <a:lnTo>
                      <a:pt x="9" y="44"/>
                    </a:lnTo>
                    <a:lnTo>
                      <a:pt x="9" y="43"/>
                    </a:lnTo>
                    <a:lnTo>
                      <a:pt x="10" y="42"/>
                    </a:lnTo>
                    <a:lnTo>
                      <a:pt x="12" y="39"/>
                    </a:lnTo>
                    <a:lnTo>
                      <a:pt x="12" y="38"/>
                    </a:lnTo>
                    <a:lnTo>
                      <a:pt x="12" y="37"/>
                    </a:lnTo>
                    <a:lnTo>
                      <a:pt x="13" y="34"/>
                    </a:lnTo>
                    <a:lnTo>
                      <a:pt x="13" y="33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0" y="10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13" y="3"/>
                    </a:lnTo>
                    <a:lnTo>
                      <a:pt x="18" y="7"/>
                    </a:lnTo>
                    <a:lnTo>
                      <a:pt x="19" y="1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28" y="12"/>
                    </a:lnTo>
                    <a:lnTo>
                      <a:pt x="33" y="10"/>
                    </a:lnTo>
                    <a:lnTo>
                      <a:pt x="37" y="7"/>
                    </a:lnTo>
                    <a:lnTo>
                      <a:pt x="40" y="3"/>
                    </a:lnTo>
                    <a:lnTo>
                      <a:pt x="43" y="1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4" y="3"/>
                    </a:lnTo>
                    <a:lnTo>
                      <a:pt x="87" y="6"/>
                    </a:lnTo>
                    <a:lnTo>
                      <a:pt x="91" y="9"/>
                    </a:lnTo>
                    <a:lnTo>
                      <a:pt x="93" y="12"/>
                    </a:lnTo>
                    <a:lnTo>
                      <a:pt x="95" y="16"/>
                    </a:lnTo>
                    <a:lnTo>
                      <a:pt x="97" y="19"/>
                    </a:lnTo>
                    <a:lnTo>
                      <a:pt x="100" y="26"/>
                    </a:lnTo>
                    <a:lnTo>
                      <a:pt x="98" y="30"/>
                    </a:lnTo>
                    <a:lnTo>
                      <a:pt x="97" y="33"/>
                    </a:lnTo>
                    <a:lnTo>
                      <a:pt x="96" y="38"/>
                    </a:lnTo>
                    <a:lnTo>
                      <a:pt x="92" y="42"/>
                    </a:lnTo>
                    <a:lnTo>
                      <a:pt x="90" y="44"/>
                    </a:lnTo>
                    <a:lnTo>
                      <a:pt x="88" y="48"/>
                    </a:lnTo>
                    <a:lnTo>
                      <a:pt x="87" y="51"/>
                    </a:lnTo>
                    <a:lnTo>
                      <a:pt x="86" y="56"/>
                    </a:lnTo>
                    <a:lnTo>
                      <a:pt x="87" y="60"/>
                    </a:lnTo>
                    <a:lnTo>
                      <a:pt x="90" y="63"/>
                    </a:lnTo>
                    <a:lnTo>
                      <a:pt x="88" y="67"/>
                    </a:lnTo>
                    <a:lnTo>
                      <a:pt x="87" y="71"/>
                    </a:lnTo>
                    <a:lnTo>
                      <a:pt x="86" y="74"/>
                    </a:lnTo>
                    <a:lnTo>
                      <a:pt x="88" y="77"/>
                    </a:lnTo>
                    <a:lnTo>
                      <a:pt x="92" y="81"/>
                    </a:lnTo>
                    <a:lnTo>
                      <a:pt x="95" y="84"/>
                    </a:lnTo>
                    <a:lnTo>
                      <a:pt x="98" y="86"/>
                    </a:lnTo>
                    <a:lnTo>
                      <a:pt x="97" y="86"/>
                    </a:lnTo>
                    <a:lnTo>
                      <a:pt x="96" y="86"/>
                    </a:lnTo>
                    <a:lnTo>
                      <a:pt x="95" y="86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1" y="88"/>
                    </a:lnTo>
                    <a:lnTo>
                      <a:pt x="90" y="88"/>
                    </a:lnTo>
                    <a:lnTo>
                      <a:pt x="88" y="88"/>
                    </a:lnTo>
                    <a:lnTo>
                      <a:pt x="87" y="88"/>
                    </a:lnTo>
                    <a:lnTo>
                      <a:pt x="86" y="88"/>
                    </a:lnTo>
                    <a:lnTo>
                      <a:pt x="84" y="88"/>
                    </a:lnTo>
                    <a:lnTo>
                      <a:pt x="83" y="88"/>
                    </a:lnTo>
                    <a:lnTo>
                      <a:pt x="83" y="89"/>
                    </a:lnTo>
                    <a:lnTo>
                      <a:pt x="83" y="88"/>
                    </a:lnTo>
                    <a:lnTo>
                      <a:pt x="82" y="88"/>
                    </a:lnTo>
                    <a:lnTo>
                      <a:pt x="82" y="89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8" y="89"/>
                    </a:lnTo>
                    <a:lnTo>
                      <a:pt x="77" y="89"/>
                    </a:lnTo>
                    <a:lnTo>
                      <a:pt x="75" y="89"/>
                    </a:lnTo>
                    <a:lnTo>
                      <a:pt x="74" y="89"/>
                    </a:lnTo>
                    <a:lnTo>
                      <a:pt x="73" y="89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69" y="89"/>
                    </a:lnTo>
                    <a:lnTo>
                      <a:pt x="68" y="89"/>
                    </a:lnTo>
                    <a:lnTo>
                      <a:pt x="67" y="89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5" y="89"/>
                    </a:lnTo>
                    <a:lnTo>
                      <a:pt x="65" y="90"/>
                    </a:lnTo>
                    <a:lnTo>
                      <a:pt x="64" y="90"/>
                    </a:lnTo>
                    <a:lnTo>
                      <a:pt x="63" y="90"/>
                    </a:lnTo>
                    <a:lnTo>
                      <a:pt x="61" y="90"/>
                    </a:lnTo>
                    <a:lnTo>
                      <a:pt x="60" y="90"/>
                    </a:lnTo>
                    <a:lnTo>
                      <a:pt x="59" y="90"/>
                    </a:lnTo>
                    <a:lnTo>
                      <a:pt x="58" y="90"/>
                    </a:lnTo>
                    <a:lnTo>
                      <a:pt x="58" y="91"/>
                    </a:lnTo>
                    <a:lnTo>
                      <a:pt x="58" y="90"/>
                    </a:lnTo>
                    <a:lnTo>
                      <a:pt x="56" y="90"/>
                    </a:lnTo>
                    <a:lnTo>
                      <a:pt x="56" y="91"/>
                    </a:lnTo>
                    <a:lnTo>
                      <a:pt x="55" y="91"/>
                    </a:lnTo>
                    <a:lnTo>
                      <a:pt x="54" y="91"/>
                    </a:lnTo>
                    <a:lnTo>
                      <a:pt x="52" y="91"/>
                    </a:lnTo>
                    <a:lnTo>
                      <a:pt x="51" y="91"/>
                    </a:lnTo>
                    <a:lnTo>
                      <a:pt x="50" y="91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50" y="93"/>
                    </a:lnTo>
                    <a:lnTo>
                      <a:pt x="49" y="93"/>
                    </a:lnTo>
                    <a:lnTo>
                      <a:pt x="47" y="93"/>
                    </a:lnTo>
                    <a:lnTo>
                      <a:pt x="46" y="93"/>
                    </a:lnTo>
                    <a:lnTo>
                      <a:pt x="45" y="93"/>
                    </a:lnTo>
                    <a:lnTo>
                      <a:pt x="43" y="93"/>
                    </a:lnTo>
                    <a:lnTo>
                      <a:pt x="43" y="94"/>
                    </a:lnTo>
                    <a:lnTo>
                      <a:pt x="42" y="94"/>
                    </a:lnTo>
                    <a:lnTo>
                      <a:pt x="41" y="94"/>
                    </a:lnTo>
                    <a:lnTo>
                      <a:pt x="40" y="94"/>
                    </a:lnTo>
                    <a:lnTo>
                      <a:pt x="38" y="94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5"/>
                    </a:lnTo>
                    <a:lnTo>
                      <a:pt x="32" y="95"/>
                    </a:lnTo>
                    <a:lnTo>
                      <a:pt x="31" y="95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8" y="95"/>
                    </a:lnTo>
                    <a:lnTo>
                      <a:pt x="28" y="97"/>
                    </a:lnTo>
                    <a:lnTo>
                      <a:pt x="27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3" y="97"/>
                    </a:lnTo>
                    <a:lnTo>
                      <a:pt x="23" y="98"/>
                    </a:lnTo>
                    <a:lnTo>
                      <a:pt x="23" y="97"/>
                    </a:lnTo>
                    <a:lnTo>
                      <a:pt x="23" y="98"/>
                    </a:lnTo>
                    <a:lnTo>
                      <a:pt x="23" y="97"/>
                    </a:lnTo>
                    <a:lnTo>
                      <a:pt x="22" y="97"/>
                    </a:lnTo>
                    <a:lnTo>
                      <a:pt x="22" y="98"/>
                    </a:lnTo>
                    <a:lnTo>
                      <a:pt x="20" y="98"/>
                    </a:lnTo>
                    <a:lnTo>
                      <a:pt x="19" y="98"/>
                    </a:lnTo>
                    <a:lnTo>
                      <a:pt x="18" y="98"/>
                    </a:lnTo>
                    <a:lnTo>
                      <a:pt x="17" y="98"/>
                    </a:lnTo>
                    <a:lnTo>
                      <a:pt x="17" y="99"/>
                    </a:lnTo>
                    <a:lnTo>
                      <a:pt x="15" y="99"/>
                    </a:lnTo>
                    <a:lnTo>
                      <a:pt x="14" y="99"/>
                    </a:lnTo>
                    <a:lnTo>
                      <a:pt x="13" y="99"/>
                    </a:lnTo>
                    <a:lnTo>
                      <a:pt x="10" y="99"/>
                    </a:lnTo>
                    <a:lnTo>
                      <a:pt x="9" y="99"/>
                    </a:lnTo>
                    <a:lnTo>
                      <a:pt x="8" y="99"/>
                    </a:lnTo>
                    <a:lnTo>
                      <a:pt x="6" y="99"/>
                    </a:lnTo>
                    <a:lnTo>
                      <a:pt x="5" y="99"/>
                    </a:lnTo>
                    <a:lnTo>
                      <a:pt x="4" y="99"/>
                    </a:lnTo>
                    <a:lnTo>
                      <a:pt x="3" y="99"/>
                    </a:lnTo>
                    <a:lnTo>
                      <a:pt x="1" y="99"/>
                    </a:lnTo>
                    <a:lnTo>
                      <a:pt x="1" y="100"/>
                    </a:lnTo>
                    <a:lnTo>
                      <a:pt x="0" y="100"/>
                    </a:lnTo>
                    <a:lnTo>
                      <a:pt x="0" y="99"/>
                    </a:lnTo>
                    <a:lnTo>
                      <a:pt x="1" y="99"/>
                    </a:lnTo>
                    <a:lnTo>
                      <a:pt x="3" y="99"/>
                    </a:lnTo>
                    <a:lnTo>
                      <a:pt x="4" y="99"/>
                    </a:lnTo>
                    <a:lnTo>
                      <a:pt x="5" y="99"/>
                    </a:lnTo>
                    <a:lnTo>
                      <a:pt x="6" y="99"/>
                    </a:lnTo>
                    <a:lnTo>
                      <a:pt x="8" y="99"/>
                    </a:lnTo>
                    <a:lnTo>
                      <a:pt x="9" y="99"/>
                    </a:lnTo>
                    <a:lnTo>
                      <a:pt x="10" y="99"/>
                    </a:lnTo>
                    <a:lnTo>
                      <a:pt x="12" y="99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5" y="98"/>
                    </a:lnTo>
                    <a:lnTo>
                      <a:pt x="15" y="97"/>
                    </a:lnTo>
                    <a:lnTo>
                      <a:pt x="14" y="97"/>
                    </a:lnTo>
                    <a:lnTo>
                      <a:pt x="13" y="97"/>
                    </a:lnTo>
                    <a:lnTo>
                      <a:pt x="13" y="98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9" y="98"/>
                    </a:lnTo>
                    <a:lnTo>
                      <a:pt x="8" y="98"/>
                    </a:lnTo>
                    <a:lnTo>
                      <a:pt x="8" y="97"/>
                    </a:lnTo>
                    <a:lnTo>
                      <a:pt x="9" y="97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12" y="97"/>
                    </a:lnTo>
                    <a:lnTo>
                      <a:pt x="12" y="95"/>
                    </a:lnTo>
                    <a:lnTo>
                      <a:pt x="13" y="95"/>
                    </a:lnTo>
                    <a:lnTo>
                      <a:pt x="13" y="94"/>
                    </a:lnTo>
                    <a:lnTo>
                      <a:pt x="13" y="95"/>
                    </a:lnTo>
                    <a:lnTo>
                      <a:pt x="12" y="95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8" y="95"/>
                    </a:lnTo>
                    <a:lnTo>
                      <a:pt x="8" y="94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2" name="ZS: AZT"/>
              <p:cNvSpPr>
                <a:spLocks/>
              </p:cNvSpPr>
              <p:nvPr/>
            </p:nvSpPr>
            <p:spPr bwMode="auto">
              <a:xfrm>
                <a:off x="1198525" y="5306322"/>
                <a:ext cx="455826" cy="393688"/>
              </a:xfrm>
              <a:custGeom>
                <a:avLst/>
                <a:gdLst>
                  <a:gd name="T0" fmla="*/ 60551 w 149"/>
                  <a:gd name="T1" fmla="*/ 261028 h 133"/>
                  <a:gd name="T2" fmla="*/ 64335 w 149"/>
                  <a:gd name="T3" fmla="*/ 237996 h 133"/>
                  <a:gd name="T4" fmla="*/ 60551 w 149"/>
                  <a:gd name="T5" fmla="*/ 214964 h 133"/>
                  <a:gd name="T6" fmla="*/ 60551 w 149"/>
                  <a:gd name="T7" fmla="*/ 195771 h 133"/>
                  <a:gd name="T8" fmla="*/ 68120 w 149"/>
                  <a:gd name="T9" fmla="*/ 172739 h 133"/>
                  <a:gd name="T10" fmla="*/ 79473 w 149"/>
                  <a:gd name="T11" fmla="*/ 153546 h 133"/>
                  <a:gd name="T12" fmla="*/ 94611 w 149"/>
                  <a:gd name="T13" fmla="*/ 138191 h 133"/>
                  <a:gd name="T14" fmla="*/ 102180 w 149"/>
                  <a:gd name="T15" fmla="*/ 126675 h 133"/>
                  <a:gd name="T16" fmla="*/ 102180 w 149"/>
                  <a:gd name="T17" fmla="*/ 99805 h 133"/>
                  <a:gd name="T18" fmla="*/ 105964 w 149"/>
                  <a:gd name="T19" fmla="*/ 76773 h 133"/>
                  <a:gd name="T20" fmla="*/ 117317 w 149"/>
                  <a:gd name="T21" fmla="*/ 65257 h 133"/>
                  <a:gd name="T22" fmla="*/ 132455 w 149"/>
                  <a:gd name="T23" fmla="*/ 53741 h 133"/>
                  <a:gd name="T24" fmla="*/ 132455 w 149"/>
                  <a:gd name="T25" fmla="*/ 38386 h 133"/>
                  <a:gd name="T26" fmla="*/ 124886 w 149"/>
                  <a:gd name="T27" fmla="*/ 19193 h 133"/>
                  <a:gd name="T28" fmla="*/ 113533 w 149"/>
                  <a:gd name="T29" fmla="*/ 7677 h 133"/>
                  <a:gd name="T30" fmla="*/ 174084 w 149"/>
                  <a:gd name="T31" fmla="*/ 0 h 133"/>
                  <a:gd name="T32" fmla="*/ 238419 w 149"/>
                  <a:gd name="T33" fmla="*/ 0 h 133"/>
                  <a:gd name="T34" fmla="*/ 302754 w 149"/>
                  <a:gd name="T35" fmla="*/ 0 h 133"/>
                  <a:gd name="T36" fmla="*/ 367090 w 149"/>
                  <a:gd name="T37" fmla="*/ 0 h 133"/>
                  <a:gd name="T38" fmla="*/ 435209 w 149"/>
                  <a:gd name="T39" fmla="*/ 0 h 133"/>
                  <a:gd name="T40" fmla="*/ 476838 w 149"/>
                  <a:gd name="T41" fmla="*/ 0 h 133"/>
                  <a:gd name="T42" fmla="*/ 503329 w 149"/>
                  <a:gd name="T43" fmla="*/ 23032 h 133"/>
                  <a:gd name="T44" fmla="*/ 548742 w 149"/>
                  <a:gd name="T45" fmla="*/ 84450 h 133"/>
                  <a:gd name="T46" fmla="*/ 552527 w 149"/>
                  <a:gd name="T47" fmla="*/ 153546 h 133"/>
                  <a:gd name="T48" fmla="*/ 552527 w 149"/>
                  <a:gd name="T49" fmla="*/ 199610 h 133"/>
                  <a:gd name="T50" fmla="*/ 556311 w 149"/>
                  <a:gd name="T51" fmla="*/ 261028 h 133"/>
                  <a:gd name="T52" fmla="*/ 563880 w 149"/>
                  <a:gd name="T53" fmla="*/ 330124 h 133"/>
                  <a:gd name="T54" fmla="*/ 488191 w 149"/>
                  <a:gd name="T55" fmla="*/ 330124 h 133"/>
                  <a:gd name="T56" fmla="*/ 446563 w 149"/>
                  <a:gd name="T57" fmla="*/ 326285 h 133"/>
                  <a:gd name="T58" fmla="*/ 435209 w 149"/>
                  <a:gd name="T59" fmla="*/ 383865 h 133"/>
                  <a:gd name="T60" fmla="*/ 408718 w 149"/>
                  <a:gd name="T61" fmla="*/ 429928 h 133"/>
                  <a:gd name="T62" fmla="*/ 389796 w 149"/>
                  <a:gd name="T63" fmla="*/ 472154 h 133"/>
                  <a:gd name="T64" fmla="*/ 340599 w 149"/>
                  <a:gd name="T65" fmla="*/ 510540 h 133"/>
                  <a:gd name="T66" fmla="*/ 314108 w 149"/>
                  <a:gd name="T67" fmla="*/ 456799 h 133"/>
                  <a:gd name="T68" fmla="*/ 280048 w 149"/>
                  <a:gd name="T69" fmla="*/ 422251 h 133"/>
                  <a:gd name="T70" fmla="*/ 215712 w 149"/>
                  <a:gd name="T71" fmla="*/ 410735 h 133"/>
                  <a:gd name="T72" fmla="*/ 140024 w 149"/>
                  <a:gd name="T73" fmla="*/ 410735 h 133"/>
                  <a:gd name="T74" fmla="*/ 102180 w 149"/>
                  <a:gd name="T75" fmla="*/ 437606 h 133"/>
                  <a:gd name="T76" fmla="*/ 60551 w 149"/>
                  <a:gd name="T77" fmla="*/ 464476 h 133"/>
                  <a:gd name="T78" fmla="*/ 30275 w 149"/>
                  <a:gd name="T79" fmla="*/ 437606 h 133"/>
                  <a:gd name="T80" fmla="*/ 0 w 149"/>
                  <a:gd name="T81" fmla="*/ 403058 h 133"/>
                  <a:gd name="T82" fmla="*/ 11353 w 149"/>
                  <a:gd name="T83" fmla="*/ 383865 h 133"/>
                  <a:gd name="T84" fmla="*/ 18922 w 149"/>
                  <a:gd name="T85" fmla="*/ 376187 h 133"/>
                  <a:gd name="T86" fmla="*/ 34060 w 149"/>
                  <a:gd name="T87" fmla="*/ 360833 h 133"/>
                  <a:gd name="T88" fmla="*/ 37844 w 149"/>
                  <a:gd name="T89" fmla="*/ 341640 h 133"/>
                  <a:gd name="T90" fmla="*/ 37844 w 149"/>
                  <a:gd name="T91" fmla="*/ 322446 h 133"/>
                  <a:gd name="T92" fmla="*/ 34060 w 149"/>
                  <a:gd name="T93" fmla="*/ 303253 h 133"/>
                  <a:gd name="T94" fmla="*/ 45413 w 149"/>
                  <a:gd name="T95" fmla="*/ 280221 h 133"/>
                  <a:gd name="T96" fmla="*/ 52982 w 149"/>
                  <a:gd name="T97" fmla="*/ 272544 h 13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149" h="133">
                    <a:moveTo>
                      <a:pt x="14" y="71"/>
                    </a:moveTo>
                    <a:lnTo>
                      <a:pt x="14" y="70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59"/>
                    </a:lnTo>
                    <a:lnTo>
                      <a:pt x="16" y="58"/>
                    </a:lnTo>
                    <a:lnTo>
                      <a:pt x="16" y="56"/>
                    </a:lnTo>
                    <a:lnTo>
                      <a:pt x="14" y="54"/>
                    </a:lnTo>
                    <a:lnTo>
                      <a:pt x="14" y="53"/>
                    </a:lnTo>
                    <a:lnTo>
                      <a:pt x="16" y="51"/>
                    </a:lnTo>
                    <a:lnTo>
                      <a:pt x="16" y="48"/>
                    </a:lnTo>
                    <a:lnTo>
                      <a:pt x="17" y="48"/>
                    </a:lnTo>
                    <a:lnTo>
                      <a:pt x="18" y="45"/>
                    </a:lnTo>
                    <a:lnTo>
                      <a:pt x="18" y="44"/>
                    </a:lnTo>
                    <a:lnTo>
                      <a:pt x="18" y="43"/>
                    </a:lnTo>
                    <a:lnTo>
                      <a:pt x="21" y="40"/>
                    </a:lnTo>
                    <a:lnTo>
                      <a:pt x="22" y="38"/>
                    </a:lnTo>
                    <a:lnTo>
                      <a:pt x="23" y="38"/>
                    </a:lnTo>
                    <a:lnTo>
                      <a:pt x="25" y="36"/>
                    </a:lnTo>
                    <a:lnTo>
                      <a:pt x="26" y="35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0"/>
                    </a:lnTo>
                    <a:lnTo>
                      <a:pt x="28" y="28"/>
                    </a:lnTo>
                    <a:lnTo>
                      <a:pt x="27" y="26"/>
                    </a:lnTo>
                    <a:lnTo>
                      <a:pt x="27" y="24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5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35" y="10"/>
                    </a:lnTo>
                    <a:lnTo>
                      <a:pt x="33" y="7"/>
                    </a:lnTo>
                    <a:lnTo>
                      <a:pt x="33" y="5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35" y="0"/>
                    </a:lnTo>
                    <a:lnTo>
                      <a:pt x="40" y="0"/>
                    </a:lnTo>
                    <a:lnTo>
                      <a:pt x="46" y="0"/>
                    </a:lnTo>
                    <a:lnTo>
                      <a:pt x="51" y="0"/>
                    </a:lnTo>
                    <a:lnTo>
                      <a:pt x="58" y="0"/>
                    </a:lnTo>
                    <a:lnTo>
                      <a:pt x="63" y="0"/>
                    </a:lnTo>
                    <a:lnTo>
                      <a:pt x="69" y="0"/>
                    </a:lnTo>
                    <a:lnTo>
                      <a:pt x="74" y="0"/>
                    </a:lnTo>
                    <a:lnTo>
                      <a:pt x="80" y="0"/>
                    </a:lnTo>
                    <a:lnTo>
                      <a:pt x="86" y="0"/>
                    </a:lnTo>
                    <a:lnTo>
                      <a:pt x="91" y="0"/>
                    </a:lnTo>
                    <a:lnTo>
                      <a:pt x="97" y="0"/>
                    </a:lnTo>
                    <a:lnTo>
                      <a:pt x="103" y="0"/>
                    </a:lnTo>
                    <a:lnTo>
                      <a:pt x="109" y="0"/>
                    </a:lnTo>
                    <a:lnTo>
                      <a:pt x="115" y="0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6" y="0"/>
                    </a:lnTo>
                    <a:lnTo>
                      <a:pt x="129" y="0"/>
                    </a:lnTo>
                    <a:lnTo>
                      <a:pt x="133" y="6"/>
                    </a:lnTo>
                    <a:lnTo>
                      <a:pt x="137" y="12"/>
                    </a:lnTo>
                    <a:lnTo>
                      <a:pt x="141" y="17"/>
                    </a:lnTo>
                    <a:lnTo>
                      <a:pt x="145" y="22"/>
                    </a:lnTo>
                    <a:lnTo>
                      <a:pt x="146" y="29"/>
                    </a:lnTo>
                    <a:lnTo>
                      <a:pt x="146" y="35"/>
                    </a:lnTo>
                    <a:lnTo>
                      <a:pt x="146" y="40"/>
                    </a:lnTo>
                    <a:lnTo>
                      <a:pt x="146" y="47"/>
                    </a:lnTo>
                    <a:lnTo>
                      <a:pt x="146" y="48"/>
                    </a:lnTo>
                    <a:lnTo>
                      <a:pt x="146" y="52"/>
                    </a:lnTo>
                    <a:lnTo>
                      <a:pt x="147" y="58"/>
                    </a:lnTo>
                    <a:lnTo>
                      <a:pt x="147" y="63"/>
                    </a:lnTo>
                    <a:lnTo>
                      <a:pt x="147" y="68"/>
                    </a:lnTo>
                    <a:lnTo>
                      <a:pt x="147" y="75"/>
                    </a:lnTo>
                    <a:lnTo>
                      <a:pt x="149" y="80"/>
                    </a:lnTo>
                    <a:lnTo>
                      <a:pt x="149" y="86"/>
                    </a:lnTo>
                    <a:lnTo>
                      <a:pt x="149" y="87"/>
                    </a:lnTo>
                    <a:lnTo>
                      <a:pt x="134" y="87"/>
                    </a:lnTo>
                    <a:lnTo>
                      <a:pt x="129" y="86"/>
                    </a:lnTo>
                    <a:lnTo>
                      <a:pt x="126" y="84"/>
                    </a:lnTo>
                    <a:lnTo>
                      <a:pt x="122" y="84"/>
                    </a:lnTo>
                    <a:lnTo>
                      <a:pt x="118" y="85"/>
                    </a:lnTo>
                    <a:lnTo>
                      <a:pt x="118" y="89"/>
                    </a:lnTo>
                    <a:lnTo>
                      <a:pt x="117" y="95"/>
                    </a:lnTo>
                    <a:lnTo>
                      <a:pt x="115" y="100"/>
                    </a:lnTo>
                    <a:lnTo>
                      <a:pt x="113" y="104"/>
                    </a:lnTo>
                    <a:lnTo>
                      <a:pt x="109" y="108"/>
                    </a:lnTo>
                    <a:lnTo>
                      <a:pt x="108" y="112"/>
                    </a:lnTo>
                    <a:lnTo>
                      <a:pt x="106" y="114"/>
                    </a:lnTo>
                    <a:lnTo>
                      <a:pt x="105" y="119"/>
                    </a:lnTo>
                    <a:lnTo>
                      <a:pt x="103" y="123"/>
                    </a:lnTo>
                    <a:lnTo>
                      <a:pt x="97" y="126"/>
                    </a:lnTo>
                    <a:lnTo>
                      <a:pt x="95" y="130"/>
                    </a:lnTo>
                    <a:lnTo>
                      <a:pt x="90" y="133"/>
                    </a:lnTo>
                    <a:lnTo>
                      <a:pt x="87" y="126"/>
                    </a:lnTo>
                    <a:lnTo>
                      <a:pt x="85" y="123"/>
                    </a:lnTo>
                    <a:lnTo>
                      <a:pt x="83" y="119"/>
                    </a:lnTo>
                    <a:lnTo>
                      <a:pt x="81" y="116"/>
                    </a:lnTo>
                    <a:lnTo>
                      <a:pt x="77" y="113"/>
                    </a:lnTo>
                    <a:lnTo>
                      <a:pt x="74" y="110"/>
                    </a:lnTo>
                    <a:lnTo>
                      <a:pt x="71" y="108"/>
                    </a:lnTo>
                    <a:lnTo>
                      <a:pt x="63" y="107"/>
                    </a:lnTo>
                    <a:lnTo>
                      <a:pt x="57" y="107"/>
                    </a:lnTo>
                    <a:lnTo>
                      <a:pt x="49" y="107"/>
                    </a:lnTo>
                    <a:lnTo>
                      <a:pt x="44" y="107"/>
                    </a:lnTo>
                    <a:lnTo>
                      <a:pt x="37" y="107"/>
                    </a:lnTo>
                    <a:lnTo>
                      <a:pt x="33" y="108"/>
                    </a:lnTo>
                    <a:lnTo>
                      <a:pt x="30" y="110"/>
                    </a:lnTo>
                    <a:lnTo>
                      <a:pt x="27" y="114"/>
                    </a:lnTo>
                    <a:lnTo>
                      <a:pt x="23" y="117"/>
                    </a:lnTo>
                    <a:lnTo>
                      <a:pt x="18" y="119"/>
                    </a:lnTo>
                    <a:lnTo>
                      <a:pt x="16" y="121"/>
                    </a:lnTo>
                    <a:lnTo>
                      <a:pt x="12" y="121"/>
                    </a:lnTo>
                    <a:lnTo>
                      <a:pt x="9" y="119"/>
                    </a:lnTo>
                    <a:lnTo>
                      <a:pt x="8" y="114"/>
                    </a:lnTo>
                    <a:lnTo>
                      <a:pt x="3" y="110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4"/>
                    </a:lnTo>
                    <a:lnTo>
                      <a:pt x="2" y="103"/>
                    </a:lnTo>
                    <a:lnTo>
                      <a:pt x="3" y="100"/>
                    </a:lnTo>
                    <a:lnTo>
                      <a:pt x="3" y="99"/>
                    </a:lnTo>
                    <a:lnTo>
                      <a:pt x="4" y="99"/>
                    </a:lnTo>
                    <a:lnTo>
                      <a:pt x="5" y="98"/>
                    </a:lnTo>
                    <a:lnTo>
                      <a:pt x="7" y="96"/>
                    </a:lnTo>
                    <a:lnTo>
                      <a:pt x="8" y="95"/>
                    </a:lnTo>
                    <a:lnTo>
                      <a:pt x="9" y="94"/>
                    </a:lnTo>
                    <a:lnTo>
                      <a:pt x="9" y="93"/>
                    </a:lnTo>
                    <a:lnTo>
                      <a:pt x="10" y="91"/>
                    </a:lnTo>
                    <a:lnTo>
                      <a:pt x="10" y="89"/>
                    </a:lnTo>
                    <a:lnTo>
                      <a:pt x="12" y="87"/>
                    </a:lnTo>
                    <a:lnTo>
                      <a:pt x="10" y="85"/>
                    </a:lnTo>
                    <a:lnTo>
                      <a:pt x="10" y="84"/>
                    </a:lnTo>
                    <a:lnTo>
                      <a:pt x="9" y="81"/>
                    </a:lnTo>
                    <a:lnTo>
                      <a:pt x="9" y="80"/>
                    </a:lnTo>
                    <a:lnTo>
                      <a:pt x="9" y="79"/>
                    </a:lnTo>
                    <a:lnTo>
                      <a:pt x="10" y="76"/>
                    </a:lnTo>
                    <a:lnTo>
                      <a:pt x="10" y="75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4" y="7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3" name="ZS: ADD"/>
              <p:cNvSpPr>
                <a:spLocks/>
              </p:cNvSpPr>
              <p:nvPr/>
            </p:nvSpPr>
            <p:spPr bwMode="auto">
              <a:xfrm>
                <a:off x="778998" y="4754722"/>
                <a:ext cx="375086" cy="771202"/>
              </a:xfrm>
              <a:custGeom>
                <a:avLst/>
                <a:gdLst>
                  <a:gd name="T0" fmla="*/ 26670 w 124"/>
                  <a:gd name="T1" fmla="*/ 730456 h 265"/>
                  <a:gd name="T2" fmla="*/ 0 w 124"/>
                  <a:gd name="T3" fmla="*/ 673090 h 265"/>
                  <a:gd name="T4" fmla="*/ 45720 w 124"/>
                  <a:gd name="T5" fmla="*/ 642495 h 265"/>
                  <a:gd name="T6" fmla="*/ 102870 w 124"/>
                  <a:gd name="T7" fmla="*/ 462750 h 265"/>
                  <a:gd name="T8" fmla="*/ 99060 w 124"/>
                  <a:gd name="T9" fmla="*/ 290653 h 265"/>
                  <a:gd name="T10" fmla="*/ 99060 w 124"/>
                  <a:gd name="T11" fmla="*/ 126204 h 265"/>
                  <a:gd name="T12" fmla="*/ 121920 w 124"/>
                  <a:gd name="T13" fmla="*/ 7649 h 265"/>
                  <a:gd name="T14" fmla="*/ 148590 w 124"/>
                  <a:gd name="T15" fmla="*/ 0 h 265"/>
                  <a:gd name="T16" fmla="*/ 163830 w 124"/>
                  <a:gd name="T17" fmla="*/ 19122 h 265"/>
                  <a:gd name="T18" fmla="*/ 167640 w 124"/>
                  <a:gd name="T19" fmla="*/ 49717 h 265"/>
                  <a:gd name="T20" fmla="*/ 182880 w 124"/>
                  <a:gd name="T21" fmla="*/ 68839 h 265"/>
                  <a:gd name="T22" fmla="*/ 190500 w 124"/>
                  <a:gd name="T23" fmla="*/ 87961 h 265"/>
                  <a:gd name="T24" fmla="*/ 201930 w 124"/>
                  <a:gd name="T25" fmla="*/ 107083 h 265"/>
                  <a:gd name="T26" fmla="*/ 209550 w 124"/>
                  <a:gd name="T27" fmla="*/ 130029 h 265"/>
                  <a:gd name="T28" fmla="*/ 220980 w 124"/>
                  <a:gd name="T29" fmla="*/ 156799 h 265"/>
                  <a:gd name="T30" fmla="*/ 228600 w 124"/>
                  <a:gd name="T31" fmla="*/ 183570 h 265"/>
                  <a:gd name="T32" fmla="*/ 240030 w 124"/>
                  <a:gd name="T33" fmla="*/ 202692 h 265"/>
                  <a:gd name="T34" fmla="*/ 240030 w 124"/>
                  <a:gd name="T35" fmla="*/ 221814 h 265"/>
                  <a:gd name="T36" fmla="*/ 255270 w 124"/>
                  <a:gd name="T37" fmla="*/ 248585 h 265"/>
                  <a:gd name="T38" fmla="*/ 270510 w 124"/>
                  <a:gd name="T39" fmla="*/ 267706 h 265"/>
                  <a:gd name="T40" fmla="*/ 293370 w 124"/>
                  <a:gd name="T41" fmla="*/ 283004 h 265"/>
                  <a:gd name="T42" fmla="*/ 308610 w 124"/>
                  <a:gd name="T43" fmla="*/ 302126 h 265"/>
                  <a:gd name="T44" fmla="*/ 316230 w 124"/>
                  <a:gd name="T45" fmla="*/ 321248 h 265"/>
                  <a:gd name="T46" fmla="*/ 339090 w 124"/>
                  <a:gd name="T47" fmla="*/ 340370 h 265"/>
                  <a:gd name="T48" fmla="*/ 346710 w 124"/>
                  <a:gd name="T49" fmla="*/ 359491 h 265"/>
                  <a:gd name="T50" fmla="*/ 361950 w 124"/>
                  <a:gd name="T51" fmla="*/ 378613 h 265"/>
                  <a:gd name="T52" fmla="*/ 308610 w 124"/>
                  <a:gd name="T53" fmla="*/ 466574 h 265"/>
                  <a:gd name="T54" fmla="*/ 240030 w 124"/>
                  <a:gd name="T55" fmla="*/ 535413 h 265"/>
                  <a:gd name="T56" fmla="*/ 220980 w 124"/>
                  <a:gd name="T57" fmla="*/ 634847 h 265"/>
                  <a:gd name="T58" fmla="*/ 262890 w 124"/>
                  <a:gd name="T59" fmla="*/ 711334 h 265"/>
                  <a:gd name="T60" fmla="*/ 240030 w 124"/>
                  <a:gd name="T61" fmla="*/ 749578 h 265"/>
                  <a:gd name="T62" fmla="*/ 270510 w 124"/>
                  <a:gd name="T63" fmla="*/ 806944 h 265"/>
                  <a:gd name="T64" fmla="*/ 316230 w 124"/>
                  <a:gd name="T65" fmla="*/ 849012 h 265"/>
                  <a:gd name="T66" fmla="*/ 400050 w 124"/>
                  <a:gd name="T67" fmla="*/ 860485 h 265"/>
                  <a:gd name="T68" fmla="*/ 464820 w 124"/>
                  <a:gd name="T69" fmla="*/ 902553 h 265"/>
                  <a:gd name="T70" fmla="*/ 449580 w 124"/>
                  <a:gd name="T71" fmla="*/ 925499 h 265"/>
                  <a:gd name="T72" fmla="*/ 365760 w 124"/>
                  <a:gd name="T73" fmla="*/ 936972 h 265"/>
                  <a:gd name="T74" fmla="*/ 297180 w 124"/>
                  <a:gd name="T75" fmla="*/ 963743 h 265"/>
                  <a:gd name="T76" fmla="*/ 236220 w 124"/>
                  <a:gd name="T77" fmla="*/ 994338 h 265"/>
                  <a:gd name="T78" fmla="*/ 121920 w 124"/>
                  <a:gd name="T79" fmla="*/ 1013460 h 265"/>
                  <a:gd name="T80" fmla="*/ 49530 w 124"/>
                  <a:gd name="T81" fmla="*/ 979041 h 265"/>
                  <a:gd name="T82" fmla="*/ 80010 w 124"/>
                  <a:gd name="T83" fmla="*/ 959919 h 265"/>
                  <a:gd name="T84" fmla="*/ 83820 w 124"/>
                  <a:gd name="T85" fmla="*/ 929324 h 265"/>
                  <a:gd name="T86" fmla="*/ 64770 w 124"/>
                  <a:gd name="T87" fmla="*/ 906377 h 265"/>
                  <a:gd name="T88" fmla="*/ 49530 w 124"/>
                  <a:gd name="T89" fmla="*/ 887256 h 265"/>
                  <a:gd name="T90" fmla="*/ 64770 w 124"/>
                  <a:gd name="T91" fmla="*/ 860485 h 265"/>
                  <a:gd name="T92" fmla="*/ 49530 w 124"/>
                  <a:gd name="T93" fmla="*/ 849012 h 265"/>
                  <a:gd name="T94" fmla="*/ 45720 w 124"/>
                  <a:gd name="T95" fmla="*/ 806944 h 265"/>
                  <a:gd name="T96" fmla="*/ 60960 w 124"/>
                  <a:gd name="T97" fmla="*/ 768700 h 265"/>
                  <a:gd name="T98" fmla="*/ 34290 w 124"/>
                  <a:gd name="T99" fmla="*/ 745754 h 2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24" h="265">
                    <a:moveTo>
                      <a:pt x="9" y="195"/>
                    </a:moveTo>
                    <a:lnTo>
                      <a:pt x="9" y="195"/>
                    </a:lnTo>
                    <a:lnTo>
                      <a:pt x="7" y="192"/>
                    </a:lnTo>
                    <a:lnTo>
                      <a:pt x="7" y="191"/>
                    </a:lnTo>
                    <a:lnTo>
                      <a:pt x="7" y="189"/>
                    </a:lnTo>
                    <a:lnTo>
                      <a:pt x="5" y="183"/>
                    </a:lnTo>
                    <a:lnTo>
                      <a:pt x="0" y="176"/>
                    </a:lnTo>
                    <a:lnTo>
                      <a:pt x="0" y="166"/>
                    </a:lnTo>
                    <a:lnTo>
                      <a:pt x="9" y="166"/>
                    </a:lnTo>
                    <a:lnTo>
                      <a:pt x="11" y="167"/>
                    </a:lnTo>
                    <a:lnTo>
                      <a:pt x="12" y="168"/>
                    </a:lnTo>
                    <a:lnTo>
                      <a:pt x="16" y="167"/>
                    </a:lnTo>
                    <a:lnTo>
                      <a:pt x="27" y="167"/>
                    </a:lnTo>
                    <a:lnTo>
                      <a:pt x="27" y="163"/>
                    </a:lnTo>
                    <a:lnTo>
                      <a:pt x="27" y="121"/>
                    </a:lnTo>
                    <a:lnTo>
                      <a:pt x="27" y="120"/>
                    </a:lnTo>
                    <a:lnTo>
                      <a:pt x="27" y="89"/>
                    </a:lnTo>
                    <a:lnTo>
                      <a:pt x="26" y="79"/>
                    </a:lnTo>
                    <a:lnTo>
                      <a:pt x="26" y="76"/>
                    </a:lnTo>
                    <a:lnTo>
                      <a:pt x="26" y="75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3"/>
                    </a:lnTo>
                    <a:lnTo>
                      <a:pt x="26" y="28"/>
                    </a:lnTo>
                    <a:lnTo>
                      <a:pt x="28" y="6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6" y="2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40" y="1"/>
                    </a:lnTo>
                    <a:lnTo>
                      <a:pt x="41" y="2"/>
                    </a:lnTo>
                    <a:lnTo>
                      <a:pt x="43" y="2"/>
                    </a:lnTo>
                    <a:lnTo>
                      <a:pt x="43" y="5"/>
                    </a:lnTo>
                    <a:lnTo>
                      <a:pt x="43" y="7"/>
                    </a:lnTo>
                    <a:lnTo>
                      <a:pt x="43" y="9"/>
                    </a:lnTo>
                    <a:lnTo>
                      <a:pt x="44" y="10"/>
                    </a:lnTo>
                    <a:lnTo>
                      <a:pt x="44" y="13"/>
                    </a:lnTo>
                    <a:lnTo>
                      <a:pt x="45" y="13"/>
                    </a:lnTo>
                    <a:lnTo>
                      <a:pt x="45" y="15"/>
                    </a:lnTo>
                    <a:lnTo>
                      <a:pt x="46" y="16"/>
                    </a:lnTo>
                    <a:lnTo>
                      <a:pt x="48" y="18"/>
                    </a:lnTo>
                    <a:lnTo>
                      <a:pt x="48" y="19"/>
                    </a:lnTo>
                    <a:lnTo>
                      <a:pt x="49" y="20"/>
                    </a:lnTo>
                    <a:lnTo>
                      <a:pt x="50" y="23"/>
                    </a:lnTo>
                    <a:lnTo>
                      <a:pt x="52" y="23"/>
                    </a:lnTo>
                    <a:lnTo>
                      <a:pt x="53" y="24"/>
                    </a:lnTo>
                    <a:lnTo>
                      <a:pt x="53" y="25"/>
                    </a:lnTo>
                    <a:lnTo>
                      <a:pt x="53" y="28"/>
                    </a:lnTo>
                    <a:lnTo>
                      <a:pt x="54" y="29"/>
                    </a:lnTo>
                    <a:lnTo>
                      <a:pt x="54" y="32"/>
                    </a:lnTo>
                    <a:lnTo>
                      <a:pt x="55" y="33"/>
                    </a:lnTo>
                    <a:lnTo>
                      <a:pt x="55" y="34"/>
                    </a:lnTo>
                    <a:lnTo>
                      <a:pt x="57" y="36"/>
                    </a:lnTo>
                    <a:lnTo>
                      <a:pt x="58" y="37"/>
                    </a:lnTo>
                    <a:lnTo>
                      <a:pt x="58" y="38"/>
                    </a:lnTo>
                    <a:lnTo>
                      <a:pt x="58" y="41"/>
                    </a:lnTo>
                    <a:lnTo>
                      <a:pt x="59" y="42"/>
                    </a:lnTo>
                    <a:lnTo>
                      <a:pt x="59" y="43"/>
                    </a:lnTo>
                    <a:lnTo>
                      <a:pt x="59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2" y="51"/>
                    </a:lnTo>
                    <a:lnTo>
                      <a:pt x="63" y="52"/>
                    </a:lnTo>
                    <a:lnTo>
                      <a:pt x="63" y="53"/>
                    </a:lnTo>
                    <a:lnTo>
                      <a:pt x="64" y="53"/>
                    </a:lnTo>
                    <a:lnTo>
                      <a:pt x="64" y="56"/>
                    </a:lnTo>
                    <a:lnTo>
                      <a:pt x="64" y="57"/>
                    </a:lnTo>
                    <a:lnTo>
                      <a:pt x="63" y="58"/>
                    </a:lnTo>
                    <a:lnTo>
                      <a:pt x="63" y="61"/>
                    </a:lnTo>
                    <a:lnTo>
                      <a:pt x="64" y="64"/>
                    </a:lnTo>
                    <a:lnTo>
                      <a:pt x="66" y="64"/>
                    </a:lnTo>
                    <a:lnTo>
                      <a:pt x="67" y="65"/>
                    </a:lnTo>
                    <a:lnTo>
                      <a:pt x="68" y="66"/>
                    </a:lnTo>
                    <a:lnTo>
                      <a:pt x="68" y="69"/>
                    </a:lnTo>
                    <a:lnTo>
                      <a:pt x="69" y="69"/>
                    </a:lnTo>
                    <a:lnTo>
                      <a:pt x="71" y="70"/>
                    </a:lnTo>
                    <a:lnTo>
                      <a:pt x="73" y="70"/>
                    </a:lnTo>
                    <a:lnTo>
                      <a:pt x="76" y="70"/>
                    </a:lnTo>
                    <a:lnTo>
                      <a:pt x="76" y="71"/>
                    </a:lnTo>
                    <a:lnTo>
                      <a:pt x="77" y="74"/>
                    </a:lnTo>
                    <a:lnTo>
                      <a:pt x="77" y="75"/>
                    </a:lnTo>
                    <a:lnTo>
                      <a:pt x="78" y="76"/>
                    </a:lnTo>
                    <a:lnTo>
                      <a:pt x="80" y="78"/>
                    </a:lnTo>
                    <a:lnTo>
                      <a:pt x="81" y="79"/>
                    </a:lnTo>
                    <a:lnTo>
                      <a:pt x="81" y="80"/>
                    </a:lnTo>
                    <a:lnTo>
                      <a:pt x="82" y="81"/>
                    </a:lnTo>
                    <a:lnTo>
                      <a:pt x="83" y="83"/>
                    </a:lnTo>
                    <a:lnTo>
                      <a:pt x="83" y="84"/>
                    </a:lnTo>
                    <a:lnTo>
                      <a:pt x="85" y="85"/>
                    </a:lnTo>
                    <a:lnTo>
                      <a:pt x="86" y="87"/>
                    </a:lnTo>
                    <a:lnTo>
                      <a:pt x="87" y="88"/>
                    </a:lnTo>
                    <a:lnTo>
                      <a:pt x="89" y="89"/>
                    </a:lnTo>
                    <a:lnTo>
                      <a:pt x="89" y="90"/>
                    </a:lnTo>
                    <a:lnTo>
                      <a:pt x="89" y="94"/>
                    </a:lnTo>
                    <a:lnTo>
                      <a:pt x="91" y="94"/>
                    </a:lnTo>
                    <a:lnTo>
                      <a:pt x="94" y="95"/>
                    </a:lnTo>
                    <a:lnTo>
                      <a:pt x="94" y="97"/>
                    </a:lnTo>
                    <a:lnTo>
                      <a:pt x="94" y="99"/>
                    </a:lnTo>
                    <a:lnTo>
                      <a:pt x="95" y="99"/>
                    </a:lnTo>
                    <a:lnTo>
                      <a:pt x="95" y="101"/>
                    </a:lnTo>
                    <a:lnTo>
                      <a:pt x="85" y="111"/>
                    </a:lnTo>
                    <a:lnTo>
                      <a:pt x="83" y="117"/>
                    </a:lnTo>
                    <a:lnTo>
                      <a:pt x="81" y="122"/>
                    </a:lnTo>
                    <a:lnTo>
                      <a:pt x="78" y="127"/>
                    </a:lnTo>
                    <a:lnTo>
                      <a:pt x="72" y="132"/>
                    </a:lnTo>
                    <a:lnTo>
                      <a:pt x="64" y="138"/>
                    </a:lnTo>
                    <a:lnTo>
                      <a:pt x="63" y="140"/>
                    </a:lnTo>
                    <a:lnTo>
                      <a:pt x="62" y="145"/>
                    </a:lnTo>
                    <a:lnTo>
                      <a:pt x="60" y="153"/>
                    </a:lnTo>
                    <a:lnTo>
                      <a:pt x="58" y="160"/>
                    </a:lnTo>
                    <a:lnTo>
                      <a:pt x="58" y="166"/>
                    </a:lnTo>
                    <a:lnTo>
                      <a:pt x="58" y="173"/>
                    </a:lnTo>
                    <a:lnTo>
                      <a:pt x="58" y="182"/>
                    </a:lnTo>
                    <a:lnTo>
                      <a:pt x="66" y="185"/>
                    </a:lnTo>
                    <a:lnTo>
                      <a:pt x="69" y="186"/>
                    </a:lnTo>
                    <a:lnTo>
                      <a:pt x="68" y="191"/>
                    </a:lnTo>
                    <a:lnTo>
                      <a:pt x="68" y="194"/>
                    </a:lnTo>
                    <a:lnTo>
                      <a:pt x="64" y="195"/>
                    </a:lnTo>
                    <a:lnTo>
                      <a:pt x="63" y="196"/>
                    </a:lnTo>
                    <a:lnTo>
                      <a:pt x="64" y="200"/>
                    </a:lnTo>
                    <a:lnTo>
                      <a:pt x="67" y="204"/>
                    </a:lnTo>
                    <a:lnTo>
                      <a:pt x="69" y="209"/>
                    </a:lnTo>
                    <a:lnTo>
                      <a:pt x="71" y="211"/>
                    </a:lnTo>
                    <a:lnTo>
                      <a:pt x="69" y="217"/>
                    </a:lnTo>
                    <a:lnTo>
                      <a:pt x="73" y="217"/>
                    </a:lnTo>
                    <a:lnTo>
                      <a:pt x="77" y="219"/>
                    </a:lnTo>
                    <a:lnTo>
                      <a:pt x="83" y="222"/>
                    </a:lnTo>
                    <a:lnTo>
                      <a:pt x="89" y="222"/>
                    </a:lnTo>
                    <a:lnTo>
                      <a:pt x="94" y="222"/>
                    </a:lnTo>
                    <a:lnTo>
                      <a:pt x="100" y="222"/>
                    </a:lnTo>
                    <a:lnTo>
                      <a:pt x="105" y="225"/>
                    </a:lnTo>
                    <a:lnTo>
                      <a:pt x="109" y="227"/>
                    </a:lnTo>
                    <a:lnTo>
                      <a:pt x="113" y="229"/>
                    </a:lnTo>
                    <a:lnTo>
                      <a:pt x="118" y="232"/>
                    </a:lnTo>
                    <a:lnTo>
                      <a:pt x="122" y="236"/>
                    </a:lnTo>
                    <a:lnTo>
                      <a:pt x="123" y="238"/>
                    </a:lnTo>
                    <a:lnTo>
                      <a:pt x="124" y="245"/>
                    </a:lnTo>
                    <a:lnTo>
                      <a:pt x="123" y="243"/>
                    </a:lnTo>
                    <a:lnTo>
                      <a:pt x="118" y="242"/>
                    </a:lnTo>
                    <a:lnTo>
                      <a:pt x="115" y="242"/>
                    </a:lnTo>
                    <a:lnTo>
                      <a:pt x="110" y="242"/>
                    </a:lnTo>
                    <a:lnTo>
                      <a:pt x="104" y="243"/>
                    </a:lnTo>
                    <a:lnTo>
                      <a:pt x="96" y="245"/>
                    </a:lnTo>
                    <a:lnTo>
                      <a:pt x="90" y="246"/>
                    </a:lnTo>
                    <a:lnTo>
                      <a:pt x="87" y="247"/>
                    </a:lnTo>
                    <a:lnTo>
                      <a:pt x="83" y="250"/>
                    </a:lnTo>
                    <a:lnTo>
                      <a:pt x="78" y="252"/>
                    </a:lnTo>
                    <a:lnTo>
                      <a:pt x="75" y="256"/>
                    </a:lnTo>
                    <a:lnTo>
                      <a:pt x="71" y="257"/>
                    </a:lnTo>
                    <a:lnTo>
                      <a:pt x="67" y="260"/>
                    </a:lnTo>
                    <a:lnTo>
                      <a:pt x="62" y="260"/>
                    </a:lnTo>
                    <a:lnTo>
                      <a:pt x="54" y="259"/>
                    </a:lnTo>
                    <a:lnTo>
                      <a:pt x="48" y="261"/>
                    </a:lnTo>
                    <a:lnTo>
                      <a:pt x="39" y="264"/>
                    </a:lnTo>
                    <a:lnTo>
                      <a:pt x="32" y="265"/>
                    </a:lnTo>
                    <a:lnTo>
                      <a:pt x="27" y="265"/>
                    </a:lnTo>
                    <a:lnTo>
                      <a:pt x="12" y="257"/>
                    </a:lnTo>
                    <a:lnTo>
                      <a:pt x="12" y="256"/>
                    </a:lnTo>
                    <a:lnTo>
                      <a:pt x="13" y="256"/>
                    </a:lnTo>
                    <a:lnTo>
                      <a:pt x="14" y="254"/>
                    </a:lnTo>
                    <a:lnTo>
                      <a:pt x="17" y="252"/>
                    </a:lnTo>
                    <a:lnTo>
                      <a:pt x="20" y="252"/>
                    </a:lnTo>
                    <a:lnTo>
                      <a:pt x="21" y="251"/>
                    </a:lnTo>
                    <a:lnTo>
                      <a:pt x="20" y="248"/>
                    </a:lnTo>
                    <a:lnTo>
                      <a:pt x="20" y="247"/>
                    </a:lnTo>
                    <a:lnTo>
                      <a:pt x="22" y="245"/>
                    </a:lnTo>
                    <a:lnTo>
                      <a:pt x="22" y="243"/>
                    </a:lnTo>
                    <a:lnTo>
                      <a:pt x="18" y="242"/>
                    </a:lnTo>
                    <a:lnTo>
                      <a:pt x="17" y="242"/>
                    </a:lnTo>
                    <a:lnTo>
                      <a:pt x="17" y="237"/>
                    </a:lnTo>
                    <a:lnTo>
                      <a:pt x="17" y="234"/>
                    </a:lnTo>
                    <a:lnTo>
                      <a:pt x="17" y="232"/>
                    </a:lnTo>
                    <a:lnTo>
                      <a:pt x="13" y="232"/>
                    </a:lnTo>
                    <a:lnTo>
                      <a:pt x="12" y="229"/>
                    </a:lnTo>
                    <a:lnTo>
                      <a:pt x="13" y="227"/>
                    </a:lnTo>
                    <a:lnTo>
                      <a:pt x="17" y="225"/>
                    </a:lnTo>
                    <a:lnTo>
                      <a:pt x="18" y="223"/>
                    </a:lnTo>
                    <a:lnTo>
                      <a:pt x="18" y="222"/>
                    </a:lnTo>
                    <a:lnTo>
                      <a:pt x="16" y="223"/>
                    </a:lnTo>
                    <a:lnTo>
                      <a:pt x="13" y="222"/>
                    </a:lnTo>
                    <a:lnTo>
                      <a:pt x="14" y="217"/>
                    </a:lnTo>
                    <a:lnTo>
                      <a:pt x="14" y="214"/>
                    </a:lnTo>
                    <a:lnTo>
                      <a:pt x="12" y="211"/>
                    </a:lnTo>
                    <a:lnTo>
                      <a:pt x="12" y="209"/>
                    </a:lnTo>
                    <a:lnTo>
                      <a:pt x="12" y="206"/>
                    </a:lnTo>
                    <a:lnTo>
                      <a:pt x="16" y="204"/>
                    </a:lnTo>
                    <a:lnTo>
                      <a:pt x="16" y="201"/>
                    </a:lnTo>
                    <a:lnTo>
                      <a:pt x="16" y="200"/>
                    </a:lnTo>
                    <a:lnTo>
                      <a:pt x="16" y="197"/>
                    </a:lnTo>
                    <a:lnTo>
                      <a:pt x="16" y="196"/>
                    </a:lnTo>
                    <a:lnTo>
                      <a:pt x="9" y="195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4" name="ZS: KTL"/>
              <p:cNvSpPr>
                <a:spLocks/>
              </p:cNvSpPr>
              <p:nvPr/>
            </p:nvSpPr>
            <p:spPr bwMode="auto">
              <a:xfrm>
                <a:off x="949406" y="5042752"/>
                <a:ext cx="366229" cy="473577"/>
              </a:xfrm>
              <a:custGeom>
                <a:avLst/>
                <a:gdLst>
                  <a:gd name="T0" fmla="*/ 0 w 120"/>
                  <a:gd name="T1" fmla="*/ 249208 h 159"/>
                  <a:gd name="T2" fmla="*/ 15494 w 120"/>
                  <a:gd name="T3" fmla="*/ 168694 h 159"/>
                  <a:gd name="T4" fmla="*/ 54229 w 120"/>
                  <a:gd name="T5" fmla="*/ 118853 h 159"/>
                  <a:gd name="T6" fmla="*/ 96838 w 120"/>
                  <a:gd name="T7" fmla="*/ 61343 h 159"/>
                  <a:gd name="T8" fmla="*/ 147193 w 120"/>
                  <a:gd name="T9" fmla="*/ 3834 h 159"/>
                  <a:gd name="T10" fmla="*/ 158814 w 120"/>
                  <a:gd name="T11" fmla="*/ 11502 h 159"/>
                  <a:gd name="T12" fmla="*/ 162687 w 120"/>
                  <a:gd name="T13" fmla="*/ 38340 h 159"/>
                  <a:gd name="T14" fmla="*/ 166561 w 120"/>
                  <a:gd name="T15" fmla="*/ 57509 h 159"/>
                  <a:gd name="T16" fmla="*/ 178181 w 120"/>
                  <a:gd name="T17" fmla="*/ 76679 h 159"/>
                  <a:gd name="T18" fmla="*/ 174308 w 120"/>
                  <a:gd name="T19" fmla="*/ 92015 h 159"/>
                  <a:gd name="T20" fmla="*/ 182055 w 120"/>
                  <a:gd name="T21" fmla="*/ 111185 h 159"/>
                  <a:gd name="T22" fmla="*/ 185928 w 120"/>
                  <a:gd name="T23" fmla="*/ 130355 h 159"/>
                  <a:gd name="T24" fmla="*/ 197549 w 120"/>
                  <a:gd name="T25" fmla="*/ 145691 h 159"/>
                  <a:gd name="T26" fmla="*/ 201422 w 120"/>
                  <a:gd name="T27" fmla="*/ 164860 h 159"/>
                  <a:gd name="T28" fmla="*/ 220790 w 120"/>
                  <a:gd name="T29" fmla="*/ 168694 h 159"/>
                  <a:gd name="T30" fmla="*/ 236284 w 120"/>
                  <a:gd name="T31" fmla="*/ 180196 h 159"/>
                  <a:gd name="T32" fmla="*/ 247904 w 120"/>
                  <a:gd name="T33" fmla="*/ 195532 h 159"/>
                  <a:gd name="T34" fmla="*/ 255651 w 120"/>
                  <a:gd name="T35" fmla="*/ 207034 h 159"/>
                  <a:gd name="T36" fmla="*/ 267272 w 120"/>
                  <a:gd name="T37" fmla="*/ 222370 h 159"/>
                  <a:gd name="T38" fmla="*/ 275019 w 120"/>
                  <a:gd name="T39" fmla="*/ 237706 h 159"/>
                  <a:gd name="T40" fmla="*/ 286639 w 120"/>
                  <a:gd name="T41" fmla="*/ 253042 h 159"/>
                  <a:gd name="T42" fmla="*/ 306007 w 120"/>
                  <a:gd name="T43" fmla="*/ 260709 h 159"/>
                  <a:gd name="T44" fmla="*/ 317627 w 120"/>
                  <a:gd name="T45" fmla="*/ 268377 h 159"/>
                  <a:gd name="T46" fmla="*/ 321501 w 120"/>
                  <a:gd name="T47" fmla="*/ 287547 h 159"/>
                  <a:gd name="T48" fmla="*/ 333121 w 120"/>
                  <a:gd name="T49" fmla="*/ 306717 h 159"/>
                  <a:gd name="T50" fmla="*/ 352489 w 120"/>
                  <a:gd name="T51" fmla="*/ 325887 h 159"/>
                  <a:gd name="T52" fmla="*/ 387350 w 120"/>
                  <a:gd name="T53" fmla="*/ 356558 h 159"/>
                  <a:gd name="T54" fmla="*/ 406718 w 120"/>
                  <a:gd name="T55" fmla="*/ 360392 h 159"/>
                  <a:gd name="T56" fmla="*/ 422212 w 120"/>
                  <a:gd name="T57" fmla="*/ 348891 h 159"/>
                  <a:gd name="T58" fmla="*/ 441579 w 120"/>
                  <a:gd name="T59" fmla="*/ 345057 h 159"/>
                  <a:gd name="T60" fmla="*/ 453200 w 120"/>
                  <a:gd name="T61" fmla="*/ 356558 h 159"/>
                  <a:gd name="T62" fmla="*/ 460947 w 120"/>
                  <a:gd name="T63" fmla="*/ 375728 h 159"/>
                  <a:gd name="T64" fmla="*/ 460947 w 120"/>
                  <a:gd name="T65" fmla="*/ 391064 h 159"/>
                  <a:gd name="T66" fmla="*/ 445453 w 120"/>
                  <a:gd name="T67" fmla="*/ 402566 h 159"/>
                  <a:gd name="T68" fmla="*/ 433832 w 120"/>
                  <a:gd name="T69" fmla="*/ 414068 h 159"/>
                  <a:gd name="T70" fmla="*/ 429959 w 120"/>
                  <a:gd name="T71" fmla="*/ 437072 h 159"/>
                  <a:gd name="T72" fmla="*/ 429959 w 120"/>
                  <a:gd name="T73" fmla="*/ 463909 h 159"/>
                  <a:gd name="T74" fmla="*/ 422212 w 120"/>
                  <a:gd name="T75" fmla="*/ 475411 h 159"/>
                  <a:gd name="T76" fmla="*/ 406718 w 120"/>
                  <a:gd name="T77" fmla="*/ 490747 h 159"/>
                  <a:gd name="T78" fmla="*/ 395097 w 120"/>
                  <a:gd name="T79" fmla="*/ 509917 h 159"/>
                  <a:gd name="T80" fmla="*/ 387350 w 120"/>
                  <a:gd name="T81" fmla="*/ 532921 h 159"/>
                  <a:gd name="T82" fmla="*/ 387350 w 120"/>
                  <a:gd name="T83" fmla="*/ 552091 h 159"/>
                  <a:gd name="T84" fmla="*/ 391224 w 120"/>
                  <a:gd name="T85" fmla="*/ 575094 h 159"/>
                  <a:gd name="T86" fmla="*/ 387350 w 120"/>
                  <a:gd name="T87" fmla="*/ 598098 h 159"/>
                  <a:gd name="T88" fmla="*/ 360236 w 120"/>
                  <a:gd name="T89" fmla="*/ 605766 h 159"/>
                  <a:gd name="T90" fmla="*/ 298260 w 120"/>
                  <a:gd name="T91" fmla="*/ 575094 h 159"/>
                  <a:gd name="T92" fmla="*/ 251778 w 120"/>
                  <a:gd name="T93" fmla="*/ 525253 h 159"/>
                  <a:gd name="T94" fmla="*/ 213043 w 120"/>
                  <a:gd name="T95" fmla="*/ 490747 h 159"/>
                  <a:gd name="T96" fmla="*/ 162687 w 120"/>
                  <a:gd name="T97" fmla="*/ 463909 h 159"/>
                  <a:gd name="T98" fmla="*/ 96838 w 120"/>
                  <a:gd name="T99" fmla="*/ 463909 h 159"/>
                  <a:gd name="T100" fmla="*/ 42609 w 120"/>
                  <a:gd name="T101" fmla="*/ 444740 h 159"/>
                  <a:gd name="T102" fmla="*/ 34862 w 120"/>
                  <a:gd name="T103" fmla="*/ 394898 h 159"/>
                  <a:gd name="T104" fmla="*/ 23241 w 120"/>
                  <a:gd name="T105" fmla="*/ 360392 h 159"/>
                  <a:gd name="T106" fmla="*/ 42609 w 120"/>
                  <a:gd name="T107" fmla="*/ 325887 h 159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120" h="159">
                    <a:moveTo>
                      <a:pt x="0" y="81"/>
                    </a:moveTo>
                    <a:lnTo>
                      <a:pt x="0" y="72"/>
                    </a:lnTo>
                    <a:lnTo>
                      <a:pt x="0" y="65"/>
                    </a:lnTo>
                    <a:lnTo>
                      <a:pt x="0" y="59"/>
                    </a:lnTo>
                    <a:lnTo>
                      <a:pt x="2" y="52"/>
                    </a:lnTo>
                    <a:lnTo>
                      <a:pt x="4" y="44"/>
                    </a:lnTo>
                    <a:lnTo>
                      <a:pt x="5" y="39"/>
                    </a:lnTo>
                    <a:lnTo>
                      <a:pt x="6" y="37"/>
                    </a:lnTo>
                    <a:lnTo>
                      <a:pt x="14" y="31"/>
                    </a:lnTo>
                    <a:lnTo>
                      <a:pt x="20" y="26"/>
                    </a:lnTo>
                    <a:lnTo>
                      <a:pt x="23" y="21"/>
                    </a:lnTo>
                    <a:lnTo>
                      <a:pt x="25" y="16"/>
                    </a:lnTo>
                    <a:lnTo>
                      <a:pt x="27" y="10"/>
                    </a:lnTo>
                    <a:lnTo>
                      <a:pt x="37" y="0"/>
                    </a:lnTo>
                    <a:lnTo>
                      <a:pt x="38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1" y="6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3" y="15"/>
                    </a:lnTo>
                    <a:lnTo>
                      <a:pt x="45" y="16"/>
                    </a:lnTo>
                    <a:lnTo>
                      <a:pt x="46" y="17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5" y="24"/>
                    </a:lnTo>
                    <a:lnTo>
                      <a:pt x="46" y="25"/>
                    </a:lnTo>
                    <a:lnTo>
                      <a:pt x="46" y="28"/>
                    </a:lnTo>
                    <a:lnTo>
                      <a:pt x="47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48" y="34"/>
                    </a:lnTo>
                    <a:lnTo>
                      <a:pt x="48" y="37"/>
                    </a:lnTo>
                    <a:lnTo>
                      <a:pt x="50" y="38"/>
                    </a:lnTo>
                    <a:lnTo>
                      <a:pt x="51" y="38"/>
                    </a:lnTo>
                    <a:lnTo>
                      <a:pt x="51" y="39"/>
                    </a:lnTo>
                    <a:lnTo>
                      <a:pt x="52" y="40"/>
                    </a:lnTo>
                    <a:lnTo>
                      <a:pt x="52" y="43"/>
                    </a:lnTo>
                    <a:lnTo>
                      <a:pt x="55" y="43"/>
                    </a:lnTo>
                    <a:lnTo>
                      <a:pt x="56" y="43"/>
                    </a:lnTo>
                    <a:lnTo>
                      <a:pt x="57" y="44"/>
                    </a:lnTo>
                    <a:lnTo>
                      <a:pt x="60" y="44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1" y="49"/>
                    </a:lnTo>
                    <a:lnTo>
                      <a:pt x="63" y="49"/>
                    </a:lnTo>
                    <a:lnTo>
                      <a:pt x="64" y="51"/>
                    </a:lnTo>
                    <a:lnTo>
                      <a:pt x="66" y="52"/>
                    </a:lnTo>
                    <a:lnTo>
                      <a:pt x="66" y="54"/>
                    </a:lnTo>
                    <a:lnTo>
                      <a:pt x="68" y="56"/>
                    </a:lnTo>
                    <a:lnTo>
                      <a:pt x="69" y="58"/>
                    </a:lnTo>
                    <a:lnTo>
                      <a:pt x="69" y="59"/>
                    </a:lnTo>
                    <a:lnTo>
                      <a:pt x="70" y="61"/>
                    </a:lnTo>
                    <a:lnTo>
                      <a:pt x="71" y="62"/>
                    </a:lnTo>
                    <a:lnTo>
                      <a:pt x="73" y="63"/>
                    </a:lnTo>
                    <a:lnTo>
                      <a:pt x="74" y="65"/>
                    </a:lnTo>
                    <a:lnTo>
                      <a:pt x="74" y="66"/>
                    </a:lnTo>
                    <a:lnTo>
                      <a:pt x="77" y="66"/>
                    </a:lnTo>
                    <a:lnTo>
                      <a:pt x="77" y="67"/>
                    </a:lnTo>
                    <a:lnTo>
                      <a:pt x="79" y="68"/>
                    </a:lnTo>
                    <a:lnTo>
                      <a:pt x="80" y="70"/>
                    </a:lnTo>
                    <a:lnTo>
                      <a:pt x="82" y="70"/>
                    </a:lnTo>
                    <a:lnTo>
                      <a:pt x="82" y="72"/>
                    </a:lnTo>
                    <a:lnTo>
                      <a:pt x="82" y="73"/>
                    </a:lnTo>
                    <a:lnTo>
                      <a:pt x="83" y="75"/>
                    </a:lnTo>
                    <a:lnTo>
                      <a:pt x="84" y="75"/>
                    </a:lnTo>
                    <a:lnTo>
                      <a:pt x="86" y="76"/>
                    </a:lnTo>
                    <a:lnTo>
                      <a:pt x="86" y="80"/>
                    </a:lnTo>
                    <a:lnTo>
                      <a:pt x="86" y="82"/>
                    </a:lnTo>
                    <a:lnTo>
                      <a:pt x="91" y="85"/>
                    </a:lnTo>
                    <a:lnTo>
                      <a:pt x="93" y="88"/>
                    </a:lnTo>
                    <a:lnTo>
                      <a:pt x="97" y="90"/>
                    </a:lnTo>
                    <a:lnTo>
                      <a:pt x="100" y="93"/>
                    </a:lnTo>
                    <a:lnTo>
                      <a:pt x="102" y="95"/>
                    </a:lnTo>
                    <a:lnTo>
                      <a:pt x="105" y="94"/>
                    </a:lnTo>
                    <a:lnTo>
                      <a:pt x="106" y="93"/>
                    </a:lnTo>
                    <a:lnTo>
                      <a:pt x="107" y="93"/>
                    </a:lnTo>
                    <a:lnTo>
                      <a:pt x="109" y="91"/>
                    </a:lnTo>
                    <a:lnTo>
                      <a:pt x="111" y="90"/>
                    </a:lnTo>
                    <a:lnTo>
                      <a:pt x="112" y="90"/>
                    </a:lnTo>
                    <a:lnTo>
                      <a:pt x="114" y="90"/>
                    </a:lnTo>
                    <a:lnTo>
                      <a:pt x="115" y="90"/>
                    </a:lnTo>
                    <a:lnTo>
                      <a:pt x="116" y="91"/>
                    </a:lnTo>
                    <a:lnTo>
                      <a:pt x="117" y="93"/>
                    </a:lnTo>
                    <a:lnTo>
                      <a:pt x="117" y="95"/>
                    </a:lnTo>
                    <a:lnTo>
                      <a:pt x="119" y="98"/>
                    </a:lnTo>
                    <a:lnTo>
                      <a:pt x="120" y="99"/>
                    </a:lnTo>
                    <a:lnTo>
                      <a:pt x="120" y="100"/>
                    </a:lnTo>
                    <a:lnTo>
                      <a:pt x="119" y="102"/>
                    </a:lnTo>
                    <a:lnTo>
                      <a:pt x="117" y="103"/>
                    </a:lnTo>
                    <a:lnTo>
                      <a:pt x="116" y="104"/>
                    </a:lnTo>
                    <a:lnTo>
                      <a:pt x="115" y="105"/>
                    </a:lnTo>
                    <a:lnTo>
                      <a:pt x="114" y="105"/>
                    </a:lnTo>
                    <a:lnTo>
                      <a:pt x="112" y="107"/>
                    </a:lnTo>
                    <a:lnTo>
                      <a:pt x="112" y="108"/>
                    </a:lnTo>
                    <a:lnTo>
                      <a:pt x="111" y="110"/>
                    </a:lnTo>
                    <a:lnTo>
                      <a:pt x="111" y="112"/>
                    </a:lnTo>
                    <a:lnTo>
                      <a:pt x="111" y="114"/>
                    </a:lnTo>
                    <a:lnTo>
                      <a:pt x="112" y="116"/>
                    </a:lnTo>
                    <a:lnTo>
                      <a:pt x="111" y="118"/>
                    </a:lnTo>
                    <a:lnTo>
                      <a:pt x="111" y="121"/>
                    </a:lnTo>
                    <a:lnTo>
                      <a:pt x="111" y="122"/>
                    </a:lnTo>
                    <a:lnTo>
                      <a:pt x="110" y="123"/>
                    </a:lnTo>
                    <a:lnTo>
                      <a:pt x="109" y="124"/>
                    </a:lnTo>
                    <a:lnTo>
                      <a:pt x="107" y="126"/>
                    </a:lnTo>
                    <a:lnTo>
                      <a:pt x="106" y="126"/>
                    </a:lnTo>
                    <a:lnTo>
                      <a:pt x="105" y="128"/>
                    </a:lnTo>
                    <a:lnTo>
                      <a:pt x="102" y="131"/>
                    </a:lnTo>
                    <a:lnTo>
                      <a:pt x="102" y="132"/>
                    </a:lnTo>
                    <a:lnTo>
                      <a:pt x="102" y="133"/>
                    </a:lnTo>
                    <a:lnTo>
                      <a:pt x="101" y="136"/>
                    </a:lnTo>
                    <a:lnTo>
                      <a:pt x="100" y="136"/>
                    </a:lnTo>
                    <a:lnTo>
                      <a:pt x="100" y="139"/>
                    </a:lnTo>
                    <a:lnTo>
                      <a:pt x="98" y="141"/>
                    </a:lnTo>
                    <a:lnTo>
                      <a:pt x="98" y="142"/>
                    </a:lnTo>
                    <a:lnTo>
                      <a:pt x="100" y="144"/>
                    </a:lnTo>
                    <a:lnTo>
                      <a:pt x="100" y="146"/>
                    </a:lnTo>
                    <a:lnTo>
                      <a:pt x="101" y="147"/>
                    </a:lnTo>
                    <a:lnTo>
                      <a:pt x="101" y="150"/>
                    </a:lnTo>
                    <a:lnTo>
                      <a:pt x="101" y="151"/>
                    </a:lnTo>
                    <a:lnTo>
                      <a:pt x="100" y="154"/>
                    </a:lnTo>
                    <a:lnTo>
                      <a:pt x="100" y="156"/>
                    </a:lnTo>
                    <a:lnTo>
                      <a:pt x="98" y="158"/>
                    </a:lnTo>
                    <a:lnTo>
                      <a:pt x="98" y="159"/>
                    </a:lnTo>
                    <a:lnTo>
                      <a:pt x="93" y="158"/>
                    </a:lnTo>
                    <a:lnTo>
                      <a:pt x="87" y="156"/>
                    </a:lnTo>
                    <a:lnTo>
                      <a:pt x="82" y="153"/>
                    </a:lnTo>
                    <a:lnTo>
                      <a:pt x="77" y="150"/>
                    </a:lnTo>
                    <a:lnTo>
                      <a:pt x="71" y="146"/>
                    </a:lnTo>
                    <a:lnTo>
                      <a:pt x="66" y="144"/>
                    </a:lnTo>
                    <a:lnTo>
                      <a:pt x="65" y="137"/>
                    </a:lnTo>
                    <a:lnTo>
                      <a:pt x="64" y="135"/>
                    </a:lnTo>
                    <a:lnTo>
                      <a:pt x="60" y="131"/>
                    </a:lnTo>
                    <a:lnTo>
                      <a:pt x="55" y="128"/>
                    </a:lnTo>
                    <a:lnTo>
                      <a:pt x="51" y="126"/>
                    </a:lnTo>
                    <a:lnTo>
                      <a:pt x="47" y="124"/>
                    </a:lnTo>
                    <a:lnTo>
                      <a:pt x="42" y="121"/>
                    </a:lnTo>
                    <a:lnTo>
                      <a:pt x="36" y="121"/>
                    </a:lnTo>
                    <a:lnTo>
                      <a:pt x="31" y="121"/>
                    </a:lnTo>
                    <a:lnTo>
                      <a:pt x="25" y="121"/>
                    </a:lnTo>
                    <a:lnTo>
                      <a:pt x="19" y="118"/>
                    </a:lnTo>
                    <a:lnTo>
                      <a:pt x="15" y="116"/>
                    </a:lnTo>
                    <a:lnTo>
                      <a:pt x="11" y="116"/>
                    </a:lnTo>
                    <a:lnTo>
                      <a:pt x="13" y="110"/>
                    </a:lnTo>
                    <a:lnTo>
                      <a:pt x="11" y="108"/>
                    </a:lnTo>
                    <a:lnTo>
                      <a:pt x="9" y="103"/>
                    </a:lnTo>
                    <a:lnTo>
                      <a:pt x="6" y="99"/>
                    </a:lnTo>
                    <a:lnTo>
                      <a:pt x="5" y="95"/>
                    </a:lnTo>
                    <a:lnTo>
                      <a:pt x="6" y="94"/>
                    </a:lnTo>
                    <a:lnTo>
                      <a:pt x="10" y="93"/>
                    </a:lnTo>
                    <a:lnTo>
                      <a:pt x="10" y="90"/>
                    </a:lnTo>
                    <a:lnTo>
                      <a:pt x="11" y="85"/>
                    </a:lnTo>
                    <a:lnTo>
                      <a:pt x="8" y="84"/>
                    </a:lnTo>
                    <a:lnTo>
                      <a:pt x="0" y="81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5" name="ZS: LA"/>
              <p:cNvSpPr>
                <a:spLocks/>
              </p:cNvSpPr>
              <p:nvPr/>
            </p:nvSpPr>
            <p:spPr bwMode="auto">
              <a:xfrm>
                <a:off x="789743" y="5458399"/>
                <a:ext cx="340001" cy="324383"/>
              </a:xfrm>
              <a:custGeom>
                <a:avLst/>
                <a:gdLst>
                  <a:gd name="T0" fmla="*/ 285750 w 110"/>
                  <a:gd name="T1" fmla="*/ 194310 h 112"/>
                  <a:gd name="T2" fmla="*/ 251460 w 110"/>
                  <a:gd name="T3" fmla="*/ 232410 h 112"/>
                  <a:gd name="T4" fmla="*/ 274320 w 110"/>
                  <a:gd name="T5" fmla="*/ 266700 h 112"/>
                  <a:gd name="T6" fmla="*/ 255270 w 110"/>
                  <a:gd name="T7" fmla="*/ 293370 h 112"/>
                  <a:gd name="T8" fmla="*/ 255270 w 110"/>
                  <a:gd name="T9" fmla="*/ 316230 h 112"/>
                  <a:gd name="T10" fmla="*/ 274320 w 110"/>
                  <a:gd name="T11" fmla="*/ 365760 h 112"/>
                  <a:gd name="T12" fmla="*/ 251460 w 110"/>
                  <a:gd name="T13" fmla="*/ 392430 h 112"/>
                  <a:gd name="T14" fmla="*/ 236220 w 110"/>
                  <a:gd name="T15" fmla="*/ 426720 h 112"/>
                  <a:gd name="T16" fmla="*/ 220980 w 110"/>
                  <a:gd name="T17" fmla="*/ 392430 h 112"/>
                  <a:gd name="T18" fmla="*/ 220980 w 110"/>
                  <a:gd name="T19" fmla="*/ 384810 h 112"/>
                  <a:gd name="T20" fmla="*/ 209550 w 110"/>
                  <a:gd name="T21" fmla="*/ 369570 h 112"/>
                  <a:gd name="T22" fmla="*/ 205740 w 110"/>
                  <a:gd name="T23" fmla="*/ 358140 h 112"/>
                  <a:gd name="T24" fmla="*/ 198120 w 110"/>
                  <a:gd name="T25" fmla="*/ 350520 h 112"/>
                  <a:gd name="T26" fmla="*/ 186690 w 110"/>
                  <a:gd name="T27" fmla="*/ 339090 h 112"/>
                  <a:gd name="T28" fmla="*/ 179070 w 110"/>
                  <a:gd name="T29" fmla="*/ 335280 h 112"/>
                  <a:gd name="T30" fmla="*/ 152400 w 110"/>
                  <a:gd name="T31" fmla="*/ 335280 h 112"/>
                  <a:gd name="T32" fmla="*/ 156210 w 110"/>
                  <a:gd name="T33" fmla="*/ 320040 h 112"/>
                  <a:gd name="T34" fmla="*/ 163830 w 110"/>
                  <a:gd name="T35" fmla="*/ 293370 h 112"/>
                  <a:gd name="T36" fmla="*/ 156210 w 110"/>
                  <a:gd name="T37" fmla="*/ 278130 h 112"/>
                  <a:gd name="T38" fmla="*/ 137160 w 110"/>
                  <a:gd name="T39" fmla="*/ 262890 h 112"/>
                  <a:gd name="T40" fmla="*/ 121920 w 110"/>
                  <a:gd name="T41" fmla="*/ 266700 h 112"/>
                  <a:gd name="T42" fmla="*/ 129540 w 110"/>
                  <a:gd name="T43" fmla="*/ 232410 h 112"/>
                  <a:gd name="T44" fmla="*/ 114300 w 110"/>
                  <a:gd name="T45" fmla="*/ 232410 h 112"/>
                  <a:gd name="T46" fmla="*/ 99060 w 110"/>
                  <a:gd name="T47" fmla="*/ 240030 h 112"/>
                  <a:gd name="T48" fmla="*/ 76200 w 110"/>
                  <a:gd name="T49" fmla="*/ 213360 h 112"/>
                  <a:gd name="T50" fmla="*/ 57150 w 110"/>
                  <a:gd name="T51" fmla="*/ 213360 h 112"/>
                  <a:gd name="T52" fmla="*/ 45720 w 110"/>
                  <a:gd name="T53" fmla="*/ 194310 h 112"/>
                  <a:gd name="T54" fmla="*/ 34290 w 110"/>
                  <a:gd name="T55" fmla="*/ 163830 h 112"/>
                  <a:gd name="T56" fmla="*/ 34290 w 110"/>
                  <a:gd name="T57" fmla="*/ 129540 h 112"/>
                  <a:gd name="T58" fmla="*/ 7620 w 110"/>
                  <a:gd name="T59" fmla="*/ 102870 h 112"/>
                  <a:gd name="T60" fmla="*/ 7620 w 110"/>
                  <a:gd name="T61" fmla="*/ 99060 h 112"/>
                  <a:gd name="T62" fmla="*/ 22860 w 110"/>
                  <a:gd name="T63" fmla="*/ 83820 h 112"/>
                  <a:gd name="T64" fmla="*/ 26670 w 110"/>
                  <a:gd name="T65" fmla="*/ 64770 h 112"/>
                  <a:gd name="T66" fmla="*/ 102870 w 110"/>
                  <a:gd name="T67" fmla="*/ 87630 h 112"/>
                  <a:gd name="T68" fmla="*/ 186690 w 110"/>
                  <a:gd name="T69" fmla="*/ 64770 h 112"/>
                  <a:gd name="T70" fmla="*/ 251460 w 110"/>
                  <a:gd name="T71" fmla="*/ 57150 h 112"/>
                  <a:gd name="T72" fmla="*/ 297180 w 110"/>
                  <a:gd name="T73" fmla="*/ 30480 h 112"/>
                  <a:gd name="T74" fmla="*/ 346710 w 110"/>
                  <a:gd name="T75" fmla="*/ 11430 h 112"/>
                  <a:gd name="T76" fmla="*/ 419100 w 110"/>
                  <a:gd name="T77" fmla="*/ 0 h 112"/>
                  <a:gd name="T78" fmla="*/ 377190 w 110"/>
                  <a:gd name="T79" fmla="*/ 45720 h 112"/>
                  <a:gd name="T80" fmla="*/ 320040 w 110"/>
                  <a:gd name="T81" fmla="*/ 83820 h 112"/>
                  <a:gd name="T82" fmla="*/ 308610 w 110"/>
                  <a:gd name="T83" fmla="*/ 129540 h 1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10" h="112">
                    <a:moveTo>
                      <a:pt x="82" y="42"/>
                    </a:moveTo>
                    <a:lnTo>
                      <a:pt x="78" y="47"/>
                    </a:lnTo>
                    <a:lnTo>
                      <a:pt x="75" y="51"/>
                    </a:lnTo>
                    <a:lnTo>
                      <a:pt x="70" y="56"/>
                    </a:lnTo>
                    <a:lnTo>
                      <a:pt x="68" y="59"/>
                    </a:lnTo>
                    <a:lnTo>
                      <a:pt x="66" y="61"/>
                    </a:lnTo>
                    <a:lnTo>
                      <a:pt x="66" y="65"/>
                    </a:lnTo>
                    <a:lnTo>
                      <a:pt x="68" y="68"/>
                    </a:lnTo>
                    <a:lnTo>
                      <a:pt x="72" y="70"/>
                    </a:lnTo>
                    <a:lnTo>
                      <a:pt x="73" y="73"/>
                    </a:lnTo>
                    <a:lnTo>
                      <a:pt x="72" y="77"/>
                    </a:lnTo>
                    <a:lnTo>
                      <a:pt x="67" y="77"/>
                    </a:lnTo>
                    <a:lnTo>
                      <a:pt x="63" y="78"/>
                    </a:lnTo>
                    <a:lnTo>
                      <a:pt x="63" y="82"/>
                    </a:lnTo>
                    <a:lnTo>
                      <a:pt x="67" y="83"/>
                    </a:lnTo>
                    <a:lnTo>
                      <a:pt x="68" y="88"/>
                    </a:lnTo>
                    <a:lnTo>
                      <a:pt x="71" y="92"/>
                    </a:lnTo>
                    <a:lnTo>
                      <a:pt x="72" y="96"/>
                    </a:lnTo>
                    <a:lnTo>
                      <a:pt x="68" y="101"/>
                    </a:lnTo>
                    <a:lnTo>
                      <a:pt x="66" y="103"/>
                    </a:lnTo>
                    <a:lnTo>
                      <a:pt x="66" y="107"/>
                    </a:lnTo>
                    <a:lnTo>
                      <a:pt x="64" y="110"/>
                    </a:lnTo>
                    <a:lnTo>
                      <a:pt x="62" y="112"/>
                    </a:lnTo>
                    <a:lnTo>
                      <a:pt x="61" y="110"/>
                    </a:lnTo>
                    <a:lnTo>
                      <a:pt x="59" y="105"/>
                    </a:lnTo>
                    <a:lnTo>
                      <a:pt x="58" y="103"/>
                    </a:lnTo>
                    <a:lnTo>
                      <a:pt x="58" y="102"/>
                    </a:lnTo>
                    <a:lnTo>
                      <a:pt x="58" y="101"/>
                    </a:lnTo>
                    <a:lnTo>
                      <a:pt x="57" y="98"/>
                    </a:lnTo>
                    <a:lnTo>
                      <a:pt x="55" y="97"/>
                    </a:lnTo>
                    <a:lnTo>
                      <a:pt x="54" y="97"/>
                    </a:lnTo>
                    <a:lnTo>
                      <a:pt x="53" y="97"/>
                    </a:lnTo>
                    <a:lnTo>
                      <a:pt x="54" y="94"/>
                    </a:lnTo>
                    <a:lnTo>
                      <a:pt x="53" y="93"/>
                    </a:lnTo>
                    <a:lnTo>
                      <a:pt x="52" y="93"/>
                    </a:lnTo>
                    <a:lnTo>
                      <a:pt x="52" y="92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49" y="89"/>
                    </a:lnTo>
                    <a:lnTo>
                      <a:pt x="48" y="91"/>
                    </a:lnTo>
                    <a:lnTo>
                      <a:pt x="47" y="88"/>
                    </a:lnTo>
                    <a:lnTo>
                      <a:pt x="44" y="91"/>
                    </a:lnTo>
                    <a:lnTo>
                      <a:pt x="43" y="89"/>
                    </a:lnTo>
                    <a:lnTo>
                      <a:pt x="40" y="88"/>
                    </a:lnTo>
                    <a:lnTo>
                      <a:pt x="40" y="87"/>
                    </a:lnTo>
                    <a:lnTo>
                      <a:pt x="40" y="85"/>
                    </a:lnTo>
                    <a:lnTo>
                      <a:pt x="41" y="84"/>
                    </a:lnTo>
                    <a:lnTo>
                      <a:pt x="43" y="84"/>
                    </a:lnTo>
                    <a:lnTo>
                      <a:pt x="43" y="83"/>
                    </a:lnTo>
                    <a:lnTo>
                      <a:pt x="43" y="77"/>
                    </a:lnTo>
                    <a:lnTo>
                      <a:pt x="41" y="75"/>
                    </a:lnTo>
                    <a:lnTo>
                      <a:pt x="40" y="74"/>
                    </a:lnTo>
                    <a:lnTo>
                      <a:pt x="41" y="73"/>
                    </a:lnTo>
                    <a:lnTo>
                      <a:pt x="41" y="71"/>
                    </a:lnTo>
                    <a:lnTo>
                      <a:pt x="38" y="71"/>
                    </a:lnTo>
                    <a:lnTo>
                      <a:pt x="36" y="69"/>
                    </a:lnTo>
                    <a:lnTo>
                      <a:pt x="32" y="70"/>
                    </a:lnTo>
                    <a:lnTo>
                      <a:pt x="31" y="68"/>
                    </a:lnTo>
                    <a:lnTo>
                      <a:pt x="32" y="65"/>
                    </a:lnTo>
                    <a:lnTo>
                      <a:pt x="34" y="61"/>
                    </a:lnTo>
                    <a:lnTo>
                      <a:pt x="32" y="61"/>
                    </a:lnTo>
                    <a:lnTo>
                      <a:pt x="30" y="61"/>
                    </a:lnTo>
                    <a:lnTo>
                      <a:pt x="27" y="63"/>
                    </a:lnTo>
                    <a:lnTo>
                      <a:pt x="26" y="63"/>
                    </a:lnTo>
                    <a:lnTo>
                      <a:pt x="22" y="61"/>
                    </a:lnTo>
                    <a:lnTo>
                      <a:pt x="20" y="56"/>
                    </a:lnTo>
                    <a:lnTo>
                      <a:pt x="18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2" y="54"/>
                    </a:lnTo>
                    <a:lnTo>
                      <a:pt x="12" y="52"/>
                    </a:lnTo>
                    <a:lnTo>
                      <a:pt x="12" y="51"/>
                    </a:lnTo>
                    <a:lnTo>
                      <a:pt x="12" y="50"/>
                    </a:lnTo>
                    <a:lnTo>
                      <a:pt x="9" y="46"/>
                    </a:lnTo>
                    <a:lnTo>
                      <a:pt x="9" y="43"/>
                    </a:lnTo>
                    <a:lnTo>
                      <a:pt x="12" y="42"/>
                    </a:lnTo>
                    <a:lnTo>
                      <a:pt x="12" y="41"/>
                    </a:lnTo>
                    <a:lnTo>
                      <a:pt x="9" y="34"/>
                    </a:lnTo>
                    <a:lnTo>
                      <a:pt x="7" y="31"/>
                    </a:lnTo>
                    <a:lnTo>
                      <a:pt x="6" y="28"/>
                    </a:lnTo>
                    <a:lnTo>
                      <a:pt x="2" y="27"/>
                    </a:lnTo>
                    <a:lnTo>
                      <a:pt x="0" y="26"/>
                    </a:lnTo>
                    <a:lnTo>
                      <a:pt x="2" y="26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7" y="20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7" y="15"/>
                    </a:lnTo>
                    <a:lnTo>
                      <a:pt x="22" y="23"/>
                    </a:lnTo>
                    <a:lnTo>
                      <a:pt x="27" y="23"/>
                    </a:lnTo>
                    <a:lnTo>
                      <a:pt x="34" y="22"/>
                    </a:lnTo>
                    <a:lnTo>
                      <a:pt x="43" y="19"/>
                    </a:lnTo>
                    <a:lnTo>
                      <a:pt x="49" y="17"/>
                    </a:lnTo>
                    <a:lnTo>
                      <a:pt x="57" y="18"/>
                    </a:lnTo>
                    <a:lnTo>
                      <a:pt x="62" y="18"/>
                    </a:lnTo>
                    <a:lnTo>
                      <a:pt x="66" y="15"/>
                    </a:lnTo>
                    <a:lnTo>
                      <a:pt x="70" y="14"/>
                    </a:lnTo>
                    <a:lnTo>
                      <a:pt x="73" y="10"/>
                    </a:lnTo>
                    <a:lnTo>
                      <a:pt x="78" y="8"/>
                    </a:lnTo>
                    <a:lnTo>
                      <a:pt x="82" y="5"/>
                    </a:lnTo>
                    <a:lnTo>
                      <a:pt x="85" y="4"/>
                    </a:lnTo>
                    <a:lnTo>
                      <a:pt x="91" y="3"/>
                    </a:lnTo>
                    <a:lnTo>
                      <a:pt x="99" y="1"/>
                    </a:lnTo>
                    <a:lnTo>
                      <a:pt x="105" y="0"/>
                    </a:lnTo>
                    <a:lnTo>
                      <a:pt x="110" y="0"/>
                    </a:lnTo>
                    <a:lnTo>
                      <a:pt x="109" y="5"/>
                    </a:lnTo>
                    <a:lnTo>
                      <a:pt x="107" y="9"/>
                    </a:lnTo>
                    <a:lnTo>
                      <a:pt x="99" y="12"/>
                    </a:lnTo>
                    <a:lnTo>
                      <a:pt x="93" y="15"/>
                    </a:lnTo>
                    <a:lnTo>
                      <a:pt x="87" y="19"/>
                    </a:lnTo>
                    <a:lnTo>
                      <a:pt x="84" y="22"/>
                    </a:lnTo>
                    <a:lnTo>
                      <a:pt x="80" y="26"/>
                    </a:lnTo>
                    <a:lnTo>
                      <a:pt x="81" y="28"/>
                    </a:lnTo>
                    <a:lnTo>
                      <a:pt x="81" y="34"/>
                    </a:lnTo>
                    <a:lnTo>
                      <a:pt x="81" y="37"/>
                    </a:lnTo>
                    <a:lnTo>
                      <a:pt x="82" y="42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96" name="ZS: CBGH"/>
              <p:cNvSpPr>
                <a:spLocks/>
              </p:cNvSpPr>
              <p:nvPr/>
            </p:nvSpPr>
            <p:spPr bwMode="auto">
              <a:xfrm>
                <a:off x="849338" y="5455972"/>
                <a:ext cx="402352" cy="515177"/>
              </a:xfrm>
              <a:custGeom>
                <a:avLst/>
                <a:gdLst>
                  <a:gd name="T0" fmla="*/ 491347 w 133"/>
                  <a:gd name="T1" fmla="*/ 102870 h 176"/>
                  <a:gd name="T2" fmla="*/ 468315 w 133"/>
                  <a:gd name="T3" fmla="*/ 285750 h 176"/>
                  <a:gd name="T4" fmla="*/ 418412 w 133"/>
                  <a:gd name="T5" fmla="*/ 472440 h 176"/>
                  <a:gd name="T6" fmla="*/ 449122 w 133"/>
                  <a:gd name="T7" fmla="*/ 579120 h 176"/>
                  <a:gd name="T8" fmla="*/ 441444 w 133"/>
                  <a:gd name="T9" fmla="*/ 579120 h 176"/>
                  <a:gd name="T10" fmla="*/ 429928 w 133"/>
                  <a:gd name="T11" fmla="*/ 579120 h 176"/>
                  <a:gd name="T12" fmla="*/ 418412 w 133"/>
                  <a:gd name="T13" fmla="*/ 579120 h 176"/>
                  <a:gd name="T14" fmla="*/ 403058 w 133"/>
                  <a:gd name="T15" fmla="*/ 579120 h 176"/>
                  <a:gd name="T16" fmla="*/ 399219 w 133"/>
                  <a:gd name="T17" fmla="*/ 575310 h 176"/>
                  <a:gd name="T18" fmla="*/ 380026 w 133"/>
                  <a:gd name="T19" fmla="*/ 579120 h 176"/>
                  <a:gd name="T20" fmla="*/ 368510 w 133"/>
                  <a:gd name="T21" fmla="*/ 582930 h 176"/>
                  <a:gd name="T22" fmla="*/ 360833 w 133"/>
                  <a:gd name="T23" fmla="*/ 586740 h 176"/>
                  <a:gd name="T24" fmla="*/ 349317 w 133"/>
                  <a:gd name="T25" fmla="*/ 594360 h 176"/>
                  <a:gd name="T26" fmla="*/ 330124 w 133"/>
                  <a:gd name="T27" fmla="*/ 598170 h 176"/>
                  <a:gd name="T28" fmla="*/ 310930 w 133"/>
                  <a:gd name="T29" fmla="*/ 601980 h 176"/>
                  <a:gd name="T30" fmla="*/ 291737 w 133"/>
                  <a:gd name="T31" fmla="*/ 601980 h 176"/>
                  <a:gd name="T32" fmla="*/ 280221 w 133"/>
                  <a:gd name="T33" fmla="*/ 605790 h 176"/>
                  <a:gd name="T34" fmla="*/ 272544 w 133"/>
                  <a:gd name="T35" fmla="*/ 605790 h 176"/>
                  <a:gd name="T36" fmla="*/ 257189 w 133"/>
                  <a:gd name="T37" fmla="*/ 601980 h 176"/>
                  <a:gd name="T38" fmla="*/ 272544 w 133"/>
                  <a:gd name="T39" fmla="*/ 605790 h 176"/>
                  <a:gd name="T40" fmla="*/ 287898 w 133"/>
                  <a:gd name="T41" fmla="*/ 605790 h 176"/>
                  <a:gd name="T42" fmla="*/ 264867 w 133"/>
                  <a:gd name="T43" fmla="*/ 613410 h 176"/>
                  <a:gd name="T44" fmla="*/ 253351 w 133"/>
                  <a:gd name="T45" fmla="*/ 617220 h 176"/>
                  <a:gd name="T46" fmla="*/ 230319 w 133"/>
                  <a:gd name="T47" fmla="*/ 621030 h 176"/>
                  <a:gd name="T48" fmla="*/ 207287 w 133"/>
                  <a:gd name="T49" fmla="*/ 628650 h 176"/>
                  <a:gd name="T50" fmla="*/ 191932 w 133"/>
                  <a:gd name="T51" fmla="*/ 632460 h 176"/>
                  <a:gd name="T52" fmla="*/ 168900 w 133"/>
                  <a:gd name="T53" fmla="*/ 636270 h 176"/>
                  <a:gd name="T54" fmla="*/ 149707 w 133"/>
                  <a:gd name="T55" fmla="*/ 640080 h 176"/>
                  <a:gd name="T56" fmla="*/ 122837 w 133"/>
                  <a:gd name="T57" fmla="*/ 640080 h 176"/>
                  <a:gd name="T58" fmla="*/ 99805 w 133"/>
                  <a:gd name="T59" fmla="*/ 647700 h 176"/>
                  <a:gd name="T60" fmla="*/ 80612 w 133"/>
                  <a:gd name="T61" fmla="*/ 651510 h 176"/>
                  <a:gd name="T62" fmla="*/ 69096 w 133"/>
                  <a:gd name="T63" fmla="*/ 655320 h 176"/>
                  <a:gd name="T64" fmla="*/ 46064 w 133"/>
                  <a:gd name="T65" fmla="*/ 659130 h 176"/>
                  <a:gd name="T66" fmla="*/ 26871 w 133"/>
                  <a:gd name="T67" fmla="*/ 666750 h 176"/>
                  <a:gd name="T68" fmla="*/ 19193 w 133"/>
                  <a:gd name="T69" fmla="*/ 655320 h 176"/>
                  <a:gd name="T70" fmla="*/ 191932 w 133"/>
                  <a:gd name="T71" fmla="*/ 499110 h 176"/>
                  <a:gd name="T72" fmla="*/ 184255 w 133"/>
                  <a:gd name="T73" fmla="*/ 232410 h 176"/>
                  <a:gd name="T74" fmla="*/ 403058 w 133"/>
                  <a:gd name="T75" fmla="*/ 579120 h 176"/>
                  <a:gd name="T76" fmla="*/ 406897 w 133"/>
                  <a:gd name="T77" fmla="*/ 579120 h 176"/>
                  <a:gd name="T78" fmla="*/ 418412 w 133"/>
                  <a:gd name="T79" fmla="*/ 582930 h 176"/>
                  <a:gd name="T80" fmla="*/ 403058 w 133"/>
                  <a:gd name="T81" fmla="*/ 582930 h 176"/>
                  <a:gd name="T82" fmla="*/ 383865 w 133"/>
                  <a:gd name="T83" fmla="*/ 586740 h 176"/>
                  <a:gd name="T84" fmla="*/ 383865 w 133"/>
                  <a:gd name="T85" fmla="*/ 579120 h 176"/>
                  <a:gd name="T86" fmla="*/ 368510 w 133"/>
                  <a:gd name="T87" fmla="*/ 582930 h 176"/>
                  <a:gd name="T88" fmla="*/ 376187 w 133"/>
                  <a:gd name="T89" fmla="*/ 586740 h 176"/>
                  <a:gd name="T90" fmla="*/ 406897 w 133"/>
                  <a:gd name="T91" fmla="*/ 586740 h 176"/>
                  <a:gd name="T92" fmla="*/ 403058 w 133"/>
                  <a:gd name="T93" fmla="*/ 586740 h 176"/>
                  <a:gd name="T94" fmla="*/ 368510 w 133"/>
                  <a:gd name="T95" fmla="*/ 594360 h 176"/>
                  <a:gd name="T96" fmla="*/ 387703 w 133"/>
                  <a:gd name="T97" fmla="*/ 594360 h 176"/>
                  <a:gd name="T98" fmla="*/ 395381 w 133"/>
                  <a:gd name="T99" fmla="*/ 598170 h 176"/>
                  <a:gd name="T100" fmla="*/ 395381 w 133"/>
                  <a:gd name="T101" fmla="*/ 594360 h 176"/>
                  <a:gd name="T102" fmla="*/ 387703 w 133"/>
                  <a:gd name="T103" fmla="*/ 598170 h 176"/>
                  <a:gd name="T104" fmla="*/ 341640 w 133"/>
                  <a:gd name="T105" fmla="*/ 598170 h 176"/>
                  <a:gd name="T106" fmla="*/ 349317 w 133"/>
                  <a:gd name="T107" fmla="*/ 598170 h 176"/>
                  <a:gd name="T108" fmla="*/ 341640 w 133"/>
                  <a:gd name="T109" fmla="*/ 601980 h 176"/>
                  <a:gd name="T110" fmla="*/ 314769 w 133"/>
                  <a:gd name="T111" fmla="*/ 601980 h 176"/>
                  <a:gd name="T112" fmla="*/ 291737 w 133"/>
                  <a:gd name="T113" fmla="*/ 605790 h 176"/>
                  <a:gd name="T114" fmla="*/ 310930 w 133"/>
                  <a:gd name="T115" fmla="*/ 601980 h 176"/>
                  <a:gd name="T116" fmla="*/ 330124 w 133"/>
                  <a:gd name="T117" fmla="*/ 601980 h 176"/>
                  <a:gd name="T118" fmla="*/ 310930 w 133"/>
                  <a:gd name="T119" fmla="*/ 601980 h 176"/>
                  <a:gd name="T120" fmla="*/ 291737 w 133"/>
                  <a:gd name="T121" fmla="*/ 601980 h 176"/>
                  <a:gd name="T122" fmla="*/ 291737 w 133"/>
                  <a:gd name="T123" fmla="*/ 601980 h 176"/>
                  <a:gd name="T124" fmla="*/ 310930 w 133"/>
                  <a:gd name="T125" fmla="*/ 601980 h 17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33" h="176">
                    <a:moveTo>
                      <a:pt x="64" y="42"/>
                    </a:moveTo>
                    <a:lnTo>
                      <a:pt x="63" y="37"/>
                    </a:lnTo>
                    <a:lnTo>
                      <a:pt x="63" y="34"/>
                    </a:lnTo>
                    <a:lnTo>
                      <a:pt x="63" y="28"/>
                    </a:lnTo>
                    <a:lnTo>
                      <a:pt x="62" y="26"/>
                    </a:lnTo>
                    <a:lnTo>
                      <a:pt x="66" y="22"/>
                    </a:lnTo>
                    <a:lnTo>
                      <a:pt x="69" y="19"/>
                    </a:lnTo>
                    <a:lnTo>
                      <a:pt x="75" y="15"/>
                    </a:lnTo>
                    <a:lnTo>
                      <a:pt x="81" y="12"/>
                    </a:lnTo>
                    <a:lnTo>
                      <a:pt x="89" y="9"/>
                    </a:lnTo>
                    <a:lnTo>
                      <a:pt x="91" y="5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1"/>
                    </a:lnTo>
                    <a:lnTo>
                      <a:pt x="101" y="3"/>
                    </a:lnTo>
                    <a:lnTo>
                      <a:pt x="106" y="5"/>
                    </a:lnTo>
                    <a:lnTo>
                      <a:pt x="112" y="9"/>
                    </a:lnTo>
                    <a:lnTo>
                      <a:pt x="117" y="12"/>
                    </a:lnTo>
                    <a:lnTo>
                      <a:pt x="122" y="15"/>
                    </a:lnTo>
                    <a:lnTo>
                      <a:pt x="128" y="17"/>
                    </a:lnTo>
                    <a:lnTo>
                      <a:pt x="133" y="18"/>
                    </a:lnTo>
                    <a:lnTo>
                      <a:pt x="132" y="19"/>
                    </a:lnTo>
                    <a:lnTo>
                      <a:pt x="131" y="20"/>
                    </a:lnTo>
                    <a:lnTo>
                      <a:pt x="129" y="22"/>
                    </a:lnTo>
                    <a:lnTo>
                      <a:pt x="129" y="23"/>
                    </a:lnTo>
                    <a:lnTo>
                      <a:pt x="128" y="26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1" y="34"/>
                    </a:lnTo>
                    <a:lnTo>
                      <a:pt x="129" y="36"/>
                    </a:lnTo>
                    <a:lnTo>
                      <a:pt x="129" y="38"/>
                    </a:lnTo>
                    <a:lnTo>
                      <a:pt x="128" y="40"/>
                    </a:lnTo>
                    <a:lnTo>
                      <a:pt x="128" y="41"/>
                    </a:lnTo>
                    <a:lnTo>
                      <a:pt x="127" y="42"/>
                    </a:lnTo>
                    <a:lnTo>
                      <a:pt x="126" y="43"/>
                    </a:lnTo>
                    <a:lnTo>
                      <a:pt x="124" y="45"/>
                    </a:lnTo>
                    <a:lnTo>
                      <a:pt x="123" y="46"/>
                    </a:lnTo>
                    <a:lnTo>
                      <a:pt x="122" y="46"/>
                    </a:lnTo>
                    <a:lnTo>
                      <a:pt x="122" y="47"/>
                    </a:lnTo>
                    <a:lnTo>
                      <a:pt x="121" y="50"/>
                    </a:lnTo>
                    <a:lnTo>
                      <a:pt x="119" y="51"/>
                    </a:lnTo>
                    <a:lnTo>
                      <a:pt x="119" y="52"/>
                    </a:lnTo>
                    <a:lnTo>
                      <a:pt x="119" y="56"/>
                    </a:lnTo>
                    <a:lnTo>
                      <a:pt x="119" y="57"/>
                    </a:lnTo>
                    <a:lnTo>
                      <a:pt x="119" y="60"/>
                    </a:lnTo>
                    <a:lnTo>
                      <a:pt x="119" y="61"/>
                    </a:lnTo>
                    <a:lnTo>
                      <a:pt x="119" y="64"/>
                    </a:lnTo>
                    <a:lnTo>
                      <a:pt x="121" y="66"/>
                    </a:lnTo>
                    <a:lnTo>
                      <a:pt x="121" y="68"/>
                    </a:lnTo>
                    <a:lnTo>
                      <a:pt x="122" y="71"/>
                    </a:lnTo>
                    <a:lnTo>
                      <a:pt x="122" y="73"/>
                    </a:lnTo>
                    <a:lnTo>
                      <a:pt x="122" y="75"/>
                    </a:lnTo>
                    <a:lnTo>
                      <a:pt x="122" y="77"/>
                    </a:lnTo>
                    <a:lnTo>
                      <a:pt x="122" y="79"/>
                    </a:lnTo>
                    <a:lnTo>
                      <a:pt x="122" y="82"/>
                    </a:lnTo>
                    <a:lnTo>
                      <a:pt x="122" y="84"/>
                    </a:lnTo>
                    <a:lnTo>
                      <a:pt x="122" y="87"/>
                    </a:lnTo>
                    <a:lnTo>
                      <a:pt x="122" y="88"/>
                    </a:lnTo>
                    <a:lnTo>
                      <a:pt x="121" y="91"/>
                    </a:lnTo>
                    <a:lnTo>
                      <a:pt x="121" y="92"/>
                    </a:lnTo>
                    <a:lnTo>
                      <a:pt x="121" y="93"/>
                    </a:lnTo>
                    <a:lnTo>
                      <a:pt x="119" y="96"/>
                    </a:lnTo>
                    <a:lnTo>
                      <a:pt x="118" y="97"/>
                    </a:lnTo>
                    <a:lnTo>
                      <a:pt x="118" y="98"/>
                    </a:lnTo>
                    <a:lnTo>
                      <a:pt x="117" y="101"/>
                    </a:lnTo>
                    <a:lnTo>
                      <a:pt x="117" y="102"/>
                    </a:lnTo>
                    <a:lnTo>
                      <a:pt x="117" y="103"/>
                    </a:lnTo>
                    <a:lnTo>
                      <a:pt x="115" y="106"/>
                    </a:lnTo>
                    <a:lnTo>
                      <a:pt x="115" y="107"/>
                    </a:lnTo>
                    <a:lnTo>
                      <a:pt x="114" y="108"/>
                    </a:lnTo>
                    <a:lnTo>
                      <a:pt x="113" y="111"/>
                    </a:lnTo>
                    <a:lnTo>
                      <a:pt x="113" y="112"/>
                    </a:lnTo>
                    <a:lnTo>
                      <a:pt x="112" y="114"/>
                    </a:lnTo>
                    <a:lnTo>
                      <a:pt x="112" y="115"/>
                    </a:lnTo>
                    <a:lnTo>
                      <a:pt x="112" y="117"/>
                    </a:lnTo>
                    <a:lnTo>
                      <a:pt x="110" y="117"/>
                    </a:lnTo>
                    <a:lnTo>
                      <a:pt x="109" y="120"/>
                    </a:lnTo>
                    <a:lnTo>
                      <a:pt x="109" y="122"/>
                    </a:lnTo>
                    <a:lnTo>
                      <a:pt x="109" y="124"/>
                    </a:lnTo>
                    <a:lnTo>
                      <a:pt x="109" y="126"/>
                    </a:lnTo>
                    <a:lnTo>
                      <a:pt x="109" y="128"/>
                    </a:lnTo>
                    <a:lnTo>
                      <a:pt x="110" y="130"/>
                    </a:lnTo>
                    <a:lnTo>
                      <a:pt x="110" y="133"/>
                    </a:lnTo>
                    <a:lnTo>
                      <a:pt x="112" y="133"/>
                    </a:lnTo>
                    <a:lnTo>
                      <a:pt x="112" y="135"/>
                    </a:lnTo>
                    <a:lnTo>
                      <a:pt x="112" y="138"/>
                    </a:lnTo>
                    <a:lnTo>
                      <a:pt x="114" y="139"/>
                    </a:lnTo>
                    <a:lnTo>
                      <a:pt x="115" y="139"/>
                    </a:lnTo>
                    <a:lnTo>
                      <a:pt x="117" y="140"/>
                    </a:lnTo>
                    <a:lnTo>
                      <a:pt x="117" y="142"/>
                    </a:lnTo>
                    <a:lnTo>
                      <a:pt x="117" y="143"/>
                    </a:lnTo>
                    <a:lnTo>
                      <a:pt x="117" y="145"/>
                    </a:lnTo>
                    <a:lnTo>
                      <a:pt x="117" y="148"/>
                    </a:lnTo>
                    <a:lnTo>
                      <a:pt x="117" y="149"/>
                    </a:lnTo>
                    <a:lnTo>
                      <a:pt x="118" y="151"/>
                    </a:lnTo>
                    <a:lnTo>
                      <a:pt x="117" y="151"/>
                    </a:lnTo>
                    <a:lnTo>
                      <a:pt x="117" y="152"/>
                    </a:lnTo>
                    <a:lnTo>
                      <a:pt x="115" y="152"/>
                    </a:lnTo>
                    <a:lnTo>
                      <a:pt x="117" y="152"/>
                    </a:lnTo>
                    <a:lnTo>
                      <a:pt x="115" y="152"/>
                    </a:lnTo>
                    <a:lnTo>
                      <a:pt x="114" y="152"/>
                    </a:lnTo>
                    <a:lnTo>
                      <a:pt x="114" y="151"/>
                    </a:lnTo>
                    <a:lnTo>
                      <a:pt x="114" y="152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2" y="152"/>
                    </a:lnTo>
                    <a:lnTo>
                      <a:pt x="112" y="151"/>
                    </a:lnTo>
                    <a:lnTo>
                      <a:pt x="110" y="151"/>
                    </a:lnTo>
                    <a:lnTo>
                      <a:pt x="110" y="152"/>
                    </a:lnTo>
                    <a:lnTo>
                      <a:pt x="109" y="152"/>
                    </a:lnTo>
                    <a:lnTo>
                      <a:pt x="108" y="152"/>
                    </a:lnTo>
                    <a:lnTo>
                      <a:pt x="106" y="152"/>
                    </a:lnTo>
                    <a:lnTo>
                      <a:pt x="106" y="153"/>
                    </a:lnTo>
                    <a:lnTo>
                      <a:pt x="106" y="152"/>
                    </a:lnTo>
                    <a:lnTo>
                      <a:pt x="105" y="152"/>
                    </a:lnTo>
                    <a:lnTo>
                      <a:pt x="104" y="152"/>
                    </a:lnTo>
                    <a:lnTo>
                      <a:pt x="104" y="151"/>
                    </a:lnTo>
                    <a:lnTo>
                      <a:pt x="103" y="151"/>
                    </a:lnTo>
                    <a:lnTo>
                      <a:pt x="101" y="151"/>
                    </a:lnTo>
                    <a:lnTo>
                      <a:pt x="100" y="151"/>
                    </a:lnTo>
                    <a:lnTo>
                      <a:pt x="100" y="152"/>
                    </a:lnTo>
                    <a:lnTo>
                      <a:pt x="99" y="152"/>
                    </a:lnTo>
                    <a:lnTo>
                      <a:pt x="99" y="153"/>
                    </a:lnTo>
                    <a:lnTo>
                      <a:pt x="98" y="153"/>
                    </a:lnTo>
                    <a:lnTo>
                      <a:pt x="96" y="153"/>
                    </a:lnTo>
                    <a:lnTo>
                      <a:pt x="95" y="153"/>
                    </a:lnTo>
                    <a:lnTo>
                      <a:pt x="95" y="154"/>
                    </a:lnTo>
                    <a:lnTo>
                      <a:pt x="96" y="154"/>
                    </a:lnTo>
                    <a:lnTo>
                      <a:pt x="95" y="154"/>
                    </a:lnTo>
                    <a:lnTo>
                      <a:pt x="94" y="154"/>
                    </a:lnTo>
                    <a:lnTo>
                      <a:pt x="94" y="156"/>
                    </a:lnTo>
                    <a:lnTo>
                      <a:pt x="92" y="156"/>
                    </a:lnTo>
                    <a:lnTo>
                      <a:pt x="91" y="156"/>
                    </a:lnTo>
                    <a:lnTo>
                      <a:pt x="90" y="156"/>
                    </a:lnTo>
                    <a:lnTo>
                      <a:pt x="90" y="157"/>
                    </a:lnTo>
                    <a:lnTo>
                      <a:pt x="89" y="157"/>
                    </a:lnTo>
                    <a:lnTo>
                      <a:pt x="87" y="157"/>
                    </a:lnTo>
                    <a:lnTo>
                      <a:pt x="86" y="157"/>
                    </a:lnTo>
                    <a:lnTo>
                      <a:pt x="85" y="157"/>
                    </a:lnTo>
                    <a:lnTo>
                      <a:pt x="83" y="157"/>
                    </a:lnTo>
                    <a:lnTo>
                      <a:pt x="82" y="157"/>
                    </a:lnTo>
                    <a:lnTo>
                      <a:pt x="81" y="157"/>
                    </a:lnTo>
                    <a:lnTo>
                      <a:pt x="81" y="158"/>
                    </a:lnTo>
                    <a:lnTo>
                      <a:pt x="80" y="158"/>
                    </a:lnTo>
                    <a:lnTo>
                      <a:pt x="78" y="158"/>
                    </a:lnTo>
                    <a:lnTo>
                      <a:pt x="77" y="158"/>
                    </a:lnTo>
                    <a:lnTo>
                      <a:pt x="76" y="158"/>
                    </a:lnTo>
                    <a:lnTo>
                      <a:pt x="75" y="158"/>
                    </a:lnTo>
                    <a:lnTo>
                      <a:pt x="73" y="158"/>
                    </a:lnTo>
                    <a:lnTo>
                      <a:pt x="73" y="159"/>
                    </a:lnTo>
                    <a:lnTo>
                      <a:pt x="72" y="159"/>
                    </a:lnTo>
                    <a:lnTo>
                      <a:pt x="71" y="159"/>
                    </a:lnTo>
                    <a:lnTo>
                      <a:pt x="69" y="159"/>
                    </a:lnTo>
                    <a:lnTo>
                      <a:pt x="69" y="158"/>
                    </a:lnTo>
                    <a:lnTo>
                      <a:pt x="68" y="158"/>
                    </a:lnTo>
                    <a:lnTo>
                      <a:pt x="67" y="158"/>
                    </a:lnTo>
                    <a:lnTo>
                      <a:pt x="68" y="158"/>
                    </a:lnTo>
                    <a:lnTo>
                      <a:pt x="68" y="159"/>
                    </a:lnTo>
                    <a:lnTo>
                      <a:pt x="69" y="159"/>
                    </a:lnTo>
                    <a:lnTo>
                      <a:pt x="71" y="159"/>
                    </a:lnTo>
                    <a:lnTo>
                      <a:pt x="71" y="161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3" y="159"/>
                    </a:lnTo>
                    <a:lnTo>
                      <a:pt x="75" y="159"/>
                    </a:lnTo>
                    <a:lnTo>
                      <a:pt x="75" y="161"/>
                    </a:lnTo>
                    <a:lnTo>
                      <a:pt x="73" y="161"/>
                    </a:lnTo>
                    <a:lnTo>
                      <a:pt x="72" y="161"/>
                    </a:lnTo>
                    <a:lnTo>
                      <a:pt x="71" y="161"/>
                    </a:lnTo>
                    <a:lnTo>
                      <a:pt x="69" y="161"/>
                    </a:lnTo>
                    <a:lnTo>
                      <a:pt x="68" y="161"/>
                    </a:lnTo>
                    <a:lnTo>
                      <a:pt x="68" y="162"/>
                    </a:lnTo>
                    <a:lnTo>
                      <a:pt x="67" y="162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4" y="163"/>
                    </a:lnTo>
                    <a:lnTo>
                      <a:pt x="63" y="163"/>
                    </a:lnTo>
                    <a:lnTo>
                      <a:pt x="62" y="163"/>
                    </a:lnTo>
                    <a:lnTo>
                      <a:pt x="60" y="163"/>
                    </a:lnTo>
                    <a:lnTo>
                      <a:pt x="59" y="163"/>
                    </a:lnTo>
                    <a:lnTo>
                      <a:pt x="58" y="163"/>
                    </a:lnTo>
                    <a:lnTo>
                      <a:pt x="57" y="163"/>
                    </a:lnTo>
                    <a:lnTo>
                      <a:pt x="55" y="163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2" y="165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9" y="166"/>
                    </a:lnTo>
                    <a:lnTo>
                      <a:pt x="48" y="166"/>
                    </a:lnTo>
                    <a:lnTo>
                      <a:pt x="48" y="167"/>
                    </a:lnTo>
                    <a:lnTo>
                      <a:pt x="46" y="167"/>
                    </a:lnTo>
                    <a:lnTo>
                      <a:pt x="45" y="167"/>
                    </a:lnTo>
                    <a:lnTo>
                      <a:pt x="44" y="167"/>
                    </a:lnTo>
                    <a:lnTo>
                      <a:pt x="43" y="167"/>
                    </a:lnTo>
                    <a:lnTo>
                      <a:pt x="41" y="167"/>
                    </a:lnTo>
                    <a:lnTo>
                      <a:pt x="41" y="168"/>
                    </a:lnTo>
                    <a:lnTo>
                      <a:pt x="40" y="168"/>
                    </a:lnTo>
                    <a:lnTo>
                      <a:pt x="39" y="168"/>
                    </a:lnTo>
                    <a:lnTo>
                      <a:pt x="37" y="168"/>
                    </a:lnTo>
                    <a:lnTo>
                      <a:pt x="36" y="168"/>
                    </a:lnTo>
                    <a:lnTo>
                      <a:pt x="35" y="168"/>
                    </a:lnTo>
                    <a:lnTo>
                      <a:pt x="34" y="168"/>
                    </a:lnTo>
                    <a:lnTo>
                      <a:pt x="32" y="168"/>
                    </a:lnTo>
                    <a:lnTo>
                      <a:pt x="31" y="168"/>
                    </a:lnTo>
                    <a:lnTo>
                      <a:pt x="31" y="170"/>
                    </a:lnTo>
                    <a:lnTo>
                      <a:pt x="30" y="170"/>
                    </a:lnTo>
                    <a:lnTo>
                      <a:pt x="29" y="170"/>
                    </a:lnTo>
                    <a:lnTo>
                      <a:pt x="27" y="170"/>
                    </a:lnTo>
                    <a:lnTo>
                      <a:pt x="26" y="170"/>
                    </a:lnTo>
                    <a:lnTo>
                      <a:pt x="26" y="171"/>
                    </a:lnTo>
                    <a:lnTo>
                      <a:pt x="25" y="171"/>
                    </a:lnTo>
                    <a:lnTo>
                      <a:pt x="23" y="171"/>
                    </a:lnTo>
                    <a:lnTo>
                      <a:pt x="22" y="171"/>
                    </a:lnTo>
                    <a:lnTo>
                      <a:pt x="21" y="171"/>
                    </a:lnTo>
                    <a:lnTo>
                      <a:pt x="21" y="172"/>
                    </a:lnTo>
                    <a:lnTo>
                      <a:pt x="20" y="172"/>
                    </a:lnTo>
                    <a:lnTo>
                      <a:pt x="18" y="172"/>
                    </a:lnTo>
                    <a:lnTo>
                      <a:pt x="17" y="172"/>
                    </a:lnTo>
                    <a:lnTo>
                      <a:pt x="17" y="173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3" y="173"/>
                    </a:lnTo>
                    <a:lnTo>
                      <a:pt x="12" y="173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8" y="173"/>
                    </a:lnTo>
                    <a:lnTo>
                      <a:pt x="8" y="175"/>
                    </a:lnTo>
                    <a:lnTo>
                      <a:pt x="7" y="175"/>
                    </a:lnTo>
                    <a:lnTo>
                      <a:pt x="5" y="175"/>
                    </a:lnTo>
                    <a:lnTo>
                      <a:pt x="4" y="175"/>
                    </a:lnTo>
                    <a:lnTo>
                      <a:pt x="3" y="175"/>
                    </a:lnTo>
                    <a:lnTo>
                      <a:pt x="3" y="176"/>
                    </a:lnTo>
                    <a:lnTo>
                      <a:pt x="2" y="176"/>
                    </a:lnTo>
                    <a:lnTo>
                      <a:pt x="0" y="176"/>
                    </a:lnTo>
                    <a:lnTo>
                      <a:pt x="0" y="173"/>
                    </a:lnTo>
                    <a:lnTo>
                      <a:pt x="5" y="172"/>
                    </a:lnTo>
                    <a:lnTo>
                      <a:pt x="9" y="172"/>
                    </a:lnTo>
                    <a:lnTo>
                      <a:pt x="13" y="172"/>
                    </a:lnTo>
                    <a:lnTo>
                      <a:pt x="17" y="170"/>
                    </a:lnTo>
                    <a:lnTo>
                      <a:pt x="20" y="170"/>
                    </a:lnTo>
                    <a:lnTo>
                      <a:pt x="22" y="168"/>
                    </a:lnTo>
                    <a:lnTo>
                      <a:pt x="27" y="168"/>
                    </a:lnTo>
                    <a:lnTo>
                      <a:pt x="31" y="168"/>
                    </a:lnTo>
                    <a:lnTo>
                      <a:pt x="36" y="166"/>
                    </a:lnTo>
                    <a:lnTo>
                      <a:pt x="40" y="163"/>
                    </a:lnTo>
                    <a:lnTo>
                      <a:pt x="45" y="163"/>
                    </a:lnTo>
                    <a:lnTo>
                      <a:pt x="46" y="163"/>
                    </a:lnTo>
                    <a:lnTo>
                      <a:pt x="46" y="161"/>
                    </a:lnTo>
                    <a:lnTo>
                      <a:pt x="50" y="161"/>
                    </a:lnTo>
                    <a:lnTo>
                      <a:pt x="57" y="161"/>
                    </a:lnTo>
                    <a:lnTo>
                      <a:pt x="59" y="159"/>
                    </a:lnTo>
                    <a:lnTo>
                      <a:pt x="58" y="158"/>
                    </a:lnTo>
                    <a:lnTo>
                      <a:pt x="55" y="157"/>
                    </a:lnTo>
                    <a:lnTo>
                      <a:pt x="54" y="153"/>
                    </a:lnTo>
                    <a:lnTo>
                      <a:pt x="55" y="153"/>
                    </a:lnTo>
                    <a:lnTo>
                      <a:pt x="55" y="151"/>
                    </a:lnTo>
                    <a:lnTo>
                      <a:pt x="54" y="145"/>
                    </a:lnTo>
                    <a:lnTo>
                      <a:pt x="53" y="145"/>
                    </a:lnTo>
                    <a:lnTo>
                      <a:pt x="50" y="142"/>
                    </a:lnTo>
                    <a:lnTo>
                      <a:pt x="52" y="142"/>
                    </a:lnTo>
                    <a:lnTo>
                      <a:pt x="53" y="140"/>
                    </a:lnTo>
                    <a:lnTo>
                      <a:pt x="54" y="138"/>
                    </a:lnTo>
                    <a:lnTo>
                      <a:pt x="52" y="133"/>
                    </a:lnTo>
                    <a:lnTo>
                      <a:pt x="50" y="131"/>
                    </a:lnTo>
                    <a:lnTo>
                      <a:pt x="48" y="129"/>
                    </a:lnTo>
                    <a:lnTo>
                      <a:pt x="48" y="124"/>
                    </a:lnTo>
                    <a:lnTo>
                      <a:pt x="49" y="122"/>
                    </a:lnTo>
                    <a:lnTo>
                      <a:pt x="46" y="122"/>
                    </a:lnTo>
                    <a:lnTo>
                      <a:pt x="46" y="117"/>
                    </a:lnTo>
                    <a:lnTo>
                      <a:pt x="49" y="117"/>
                    </a:lnTo>
                    <a:lnTo>
                      <a:pt x="49" y="116"/>
                    </a:lnTo>
                    <a:lnTo>
                      <a:pt x="48" y="115"/>
                    </a:lnTo>
                    <a:lnTo>
                      <a:pt x="45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48" y="107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54" y="96"/>
                    </a:lnTo>
                    <a:lnTo>
                      <a:pt x="53" y="92"/>
                    </a:lnTo>
                    <a:lnTo>
                      <a:pt x="50" y="88"/>
                    </a:lnTo>
                    <a:lnTo>
                      <a:pt x="49" y="83"/>
                    </a:lnTo>
                    <a:lnTo>
                      <a:pt x="45" y="82"/>
                    </a:lnTo>
                    <a:lnTo>
                      <a:pt x="45" y="78"/>
                    </a:lnTo>
                    <a:lnTo>
                      <a:pt x="49" y="77"/>
                    </a:lnTo>
                    <a:lnTo>
                      <a:pt x="54" y="77"/>
                    </a:lnTo>
                    <a:lnTo>
                      <a:pt x="55" y="73"/>
                    </a:lnTo>
                    <a:lnTo>
                      <a:pt x="54" y="70"/>
                    </a:lnTo>
                    <a:lnTo>
                      <a:pt x="50" y="68"/>
                    </a:lnTo>
                    <a:lnTo>
                      <a:pt x="48" y="65"/>
                    </a:lnTo>
                    <a:lnTo>
                      <a:pt x="48" y="61"/>
                    </a:lnTo>
                    <a:lnTo>
                      <a:pt x="50" y="59"/>
                    </a:lnTo>
                    <a:lnTo>
                      <a:pt x="52" y="56"/>
                    </a:lnTo>
                    <a:lnTo>
                      <a:pt x="57" y="51"/>
                    </a:lnTo>
                    <a:lnTo>
                      <a:pt x="60" y="47"/>
                    </a:lnTo>
                    <a:lnTo>
                      <a:pt x="64" y="42"/>
                    </a:lnTo>
                    <a:close/>
                    <a:moveTo>
                      <a:pt x="103" y="151"/>
                    </a:moveTo>
                    <a:lnTo>
                      <a:pt x="103" y="151"/>
                    </a:lnTo>
                    <a:lnTo>
                      <a:pt x="104" y="151"/>
                    </a:lnTo>
                    <a:lnTo>
                      <a:pt x="104" y="152"/>
                    </a:lnTo>
                    <a:lnTo>
                      <a:pt x="105" y="152"/>
                    </a:lnTo>
                    <a:lnTo>
                      <a:pt x="105" y="153"/>
                    </a:lnTo>
                    <a:lnTo>
                      <a:pt x="106" y="153"/>
                    </a:lnTo>
                    <a:lnTo>
                      <a:pt x="106" y="152"/>
                    </a:lnTo>
                    <a:lnTo>
                      <a:pt x="108" y="152"/>
                    </a:lnTo>
                    <a:lnTo>
                      <a:pt x="109" y="152"/>
                    </a:lnTo>
                    <a:lnTo>
                      <a:pt x="110" y="152"/>
                    </a:lnTo>
                    <a:lnTo>
                      <a:pt x="109" y="152"/>
                    </a:lnTo>
                    <a:lnTo>
                      <a:pt x="109" y="153"/>
                    </a:lnTo>
                    <a:lnTo>
                      <a:pt x="110" y="153"/>
                    </a:lnTo>
                    <a:lnTo>
                      <a:pt x="109" y="153"/>
                    </a:lnTo>
                    <a:lnTo>
                      <a:pt x="108" y="153"/>
                    </a:lnTo>
                    <a:lnTo>
                      <a:pt x="106" y="153"/>
                    </a:lnTo>
                    <a:lnTo>
                      <a:pt x="105" y="153"/>
                    </a:lnTo>
                    <a:lnTo>
                      <a:pt x="105" y="154"/>
                    </a:lnTo>
                    <a:lnTo>
                      <a:pt x="105" y="153"/>
                    </a:lnTo>
                    <a:lnTo>
                      <a:pt x="104" y="153"/>
                    </a:lnTo>
                    <a:lnTo>
                      <a:pt x="104" y="154"/>
                    </a:lnTo>
                    <a:lnTo>
                      <a:pt x="103" y="154"/>
                    </a:lnTo>
                    <a:lnTo>
                      <a:pt x="101" y="154"/>
                    </a:lnTo>
                    <a:lnTo>
                      <a:pt x="100" y="154"/>
                    </a:lnTo>
                    <a:lnTo>
                      <a:pt x="99" y="154"/>
                    </a:lnTo>
                    <a:lnTo>
                      <a:pt x="99" y="153"/>
                    </a:lnTo>
                    <a:lnTo>
                      <a:pt x="100" y="153"/>
                    </a:lnTo>
                    <a:lnTo>
                      <a:pt x="100" y="152"/>
                    </a:lnTo>
                    <a:lnTo>
                      <a:pt x="100" y="151"/>
                    </a:lnTo>
                    <a:lnTo>
                      <a:pt x="101" y="151"/>
                    </a:lnTo>
                    <a:lnTo>
                      <a:pt x="103" y="151"/>
                    </a:lnTo>
                    <a:close/>
                    <a:moveTo>
                      <a:pt x="96" y="153"/>
                    </a:moveTo>
                    <a:lnTo>
                      <a:pt x="96" y="153"/>
                    </a:lnTo>
                    <a:lnTo>
                      <a:pt x="98" y="153"/>
                    </a:lnTo>
                    <a:lnTo>
                      <a:pt x="99" y="153"/>
                    </a:lnTo>
                    <a:lnTo>
                      <a:pt x="99" y="154"/>
                    </a:lnTo>
                    <a:lnTo>
                      <a:pt x="98" y="154"/>
                    </a:lnTo>
                    <a:lnTo>
                      <a:pt x="96" y="154"/>
                    </a:lnTo>
                    <a:lnTo>
                      <a:pt x="96" y="153"/>
                    </a:lnTo>
                    <a:close/>
                    <a:moveTo>
                      <a:pt x="106" y="154"/>
                    </a:moveTo>
                    <a:lnTo>
                      <a:pt x="106" y="154"/>
                    </a:lnTo>
                    <a:lnTo>
                      <a:pt x="106" y="153"/>
                    </a:lnTo>
                    <a:lnTo>
                      <a:pt x="106" y="154"/>
                    </a:lnTo>
                    <a:lnTo>
                      <a:pt x="108" y="154"/>
                    </a:lnTo>
                    <a:lnTo>
                      <a:pt x="106" y="154"/>
                    </a:lnTo>
                    <a:close/>
                    <a:moveTo>
                      <a:pt x="104" y="154"/>
                    </a:moveTo>
                    <a:lnTo>
                      <a:pt x="104" y="154"/>
                    </a:lnTo>
                    <a:lnTo>
                      <a:pt x="105" y="154"/>
                    </a:lnTo>
                    <a:lnTo>
                      <a:pt x="104" y="154"/>
                    </a:lnTo>
                    <a:close/>
                    <a:moveTo>
                      <a:pt x="106" y="154"/>
                    </a:moveTo>
                    <a:lnTo>
                      <a:pt x="106" y="154"/>
                    </a:lnTo>
                    <a:lnTo>
                      <a:pt x="105" y="154"/>
                    </a:lnTo>
                    <a:lnTo>
                      <a:pt x="106" y="154"/>
                    </a:lnTo>
                    <a:close/>
                    <a:moveTo>
                      <a:pt x="96" y="154"/>
                    </a:moveTo>
                    <a:lnTo>
                      <a:pt x="96" y="156"/>
                    </a:lnTo>
                    <a:lnTo>
                      <a:pt x="95" y="156"/>
                    </a:lnTo>
                    <a:lnTo>
                      <a:pt x="94" y="156"/>
                    </a:lnTo>
                    <a:lnTo>
                      <a:pt x="95" y="156"/>
                    </a:lnTo>
                    <a:lnTo>
                      <a:pt x="95" y="154"/>
                    </a:lnTo>
                    <a:lnTo>
                      <a:pt x="96" y="154"/>
                    </a:lnTo>
                    <a:close/>
                    <a:moveTo>
                      <a:pt x="101" y="156"/>
                    </a:moveTo>
                    <a:lnTo>
                      <a:pt x="101" y="156"/>
                    </a:lnTo>
                    <a:close/>
                    <a:moveTo>
                      <a:pt x="103" y="156"/>
                    </a:moveTo>
                    <a:lnTo>
                      <a:pt x="103" y="156"/>
                    </a:lnTo>
                    <a:lnTo>
                      <a:pt x="103" y="157"/>
                    </a:lnTo>
                    <a:lnTo>
                      <a:pt x="101" y="157"/>
                    </a:lnTo>
                    <a:lnTo>
                      <a:pt x="101" y="156"/>
                    </a:lnTo>
                    <a:lnTo>
                      <a:pt x="103" y="156"/>
                    </a:lnTo>
                    <a:close/>
                    <a:moveTo>
                      <a:pt x="91" y="156"/>
                    </a:moveTo>
                    <a:lnTo>
                      <a:pt x="91" y="157"/>
                    </a:lnTo>
                    <a:lnTo>
                      <a:pt x="91" y="156"/>
                    </a:lnTo>
                    <a:close/>
                    <a:moveTo>
                      <a:pt x="100" y="157"/>
                    </a:moveTo>
                    <a:lnTo>
                      <a:pt x="100" y="157"/>
                    </a:lnTo>
                    <a:lnTo>
                      <a:pt x="101" y="157"/>
                    </a:lnTo>
                    <a:lnTo>
                      <a:pt x="100" y="157"/>
                    </a:lnTo>
                    <a:close/>
                    <a:moveTo>
                      <a:pt x="86" y="157"/>
                    </a:moveTo>
                    <a:lnTo>
                      <a:pt x="86" y="157"/>
                    </a:lnTo>
                    <a:lnTo>
                      <a:pt x="87" y="157"/>
                    </a:lnTo>
                    <a:lnTo>
                      <a:pt x="87" y="158"/>
                    </a:lnTo>
                    <a:lnTo>
                      <a:pt x="89" y="158"/>
                    </a:lnTo>
                    <a:lnTo>
                      <a:pt x="89" y="157"/>
                    </a:lnTo>
                    <a:lnTo>
                      <a:pt x="90" y="157"/>
                    </a:lnTo>
                    <a:lnTo>
                      <a:pt x="90" y="158"/>
                    </a:lnTo>
                    <a:lnTo>
                      <a:pt x="91" y="158"/>
                    </a:lnTo>
                    <a:lnTo>
                      <a:pt x="91" y="157"/>
                    </a:lnTo>
                    <a:lnTo>
                      <a:pt x="92" y="157"/>
                    </a:lnTo>
                    <a:lnTo>
                      <a:pt x="92" y="158"/>
                    </a:lnTo>
                    <a:lnTo>
                      <a:pt x="91" y="158"/>
                    </a:lnTo>
                    <a:lnTo>
                      <a:pt x="90" y="158"/>
                    </a:lnTo>
                    <a:lnTo>
                      <a:pt x="89" y="158"/>
                    </a:lnTo>
                    <a:lnTo>
                      <a:pt x="87" y="158"/>
                    </a:lnTo>
                    <a:lnTo>
                      <a:pt x="86" y="158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2" y="158"/>
                    </a:lnTo>
                    <a:lnTo>
                      <a:pt x="81" y="158"/>
                    </a:lnTo>
                    <a:lnTo>
                      <a:pt x="81" y="159"/>
                    </a:lnTo>
                    <a:lnTo>
                      <a:pt x="80" y="159"/>
                    </a:lnTo>
                    <a:lnTo>
                      <a:pt x="78" y="159"/>
                    </a:lnTo>
                    <a:lnTo>
                      <a:pt x="77" y="159"/>
                    </a:lnTo>
                    <a:lnTo>
                      <a:pt x="76" y="159"/>
                    </a:lnTo>
                    <a:lnTo>
                      <a:pt x="76" y="158"/>
                    </a:lnTo>
                    <a:lnTo>
                      <a:pt x="77" y="15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1" y="158"/>
                    </a:lnTo>
                    <a:lnTo>
                      <a:pt x="82" y="158"/>
                    </a:lnTo>
                    <a:lnTo>
                      <a:pt x="83" y="158"/>
                    </a:lnTo>
                    <a:lnTo>
                      <a:pt x="85" y="158"/>
                    </a:lnTo>
                    <a:lnTo>
                      <a:pt x="86" y="158"/>
                    </a:lnTo>
                    <a:lnTo>
                      <a:pt x="86" y="157"/>
                    </a:lnTo>
                    <a:close/>
                    <a:moveTo>
                      <a:pt x="82" y="157"/>
                    </a:moveTo>
                    <a:lnTo>
                      <a:pt x="82" y="158"/>
                    </a:lnTo>
                    <a:lnTo>
                      <a:pt x="81" y="158"/>
                    </a:lnTo>
                    <a:lnTo>
                      <a:pt x="82" y="158"/>
                    </a:lnTo>
                    <a:lnTo>
                      <a:pt x="82" y="157"/>
                    </a:lnTo>
                    <a:close/>
                    <a:moveTo>
                      <a:pt x="76" y="158"/>
                    </a:moveTo>
                    <a:lnTo>
                      <a:pt x="76" y="158"/>
                    </a:lnTo>
                    <a:lnTo>
                      <a:pt x="77" y="158"/>
                    </a:lnTo>
                    <a:lnTo>
                      <a:pt x="76" y="158"/>
                    </a:lnTo>
                    <a:lnTo>
                      <a:pt x="75" y="158"/>
                    </a:lnTo>
                    <a:lnTo>
                      <a:pt x="75" y="159"/>
                    </a:lnTo>
                    <a:lnTo>
                      <a:pt x="75" y="158"/>
                    </a:lnTo>
                    <a:lnTo>
                      <a:pt x="76" y="158"/>
                    </a:lnTo>
                    <a:close/>
                    <a:moveTo>
                      <a:pt x="81" y="158"/>
                    </a:moveTo>
                    <a:lnTo>
                      <a:pt x="81" y="158"/>
                    </a:lnTo>
                    <a:lnTo>
                      <a:pt x="80" y="158"/>
                    </a:lnTo>
                    <a:lnTo>
                      <a:pt x="81" y="158"/>
                    </a:lnTo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59" name="Zone de texte 449"/>
            <p:cNvSpPr txBox="1"/>
            <p:nvPr/>
          </p:nvSpPr>
          <p:spPr>
            <a:xfrm>
              <a:off x="351132" y="1745763"/>
              <a:ext cx="485659" cy="19310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NBT</a:t>
              </a:r>
              <a:endParaRPr lang="fr-FR" sz="1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Zone de texte 450"/>
            <p:cNvSpPr txBox="1"/>
            <p:nvPr/>
          </p:nvSpPr>
          <p:spPr>
            <a:xfrm>
              <a:off x="903793" y="1514650"/>
              <a:ext cx="442361" cy="25883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GB" sz="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2KP</a:t>
              </a:r>
              <a:endParaRPr lang="fr-FR" sz="11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98" name="Straight Connector 6">
            <a:extLst>
              <a:ext uri="{FF2B5EF4-FFF2-40B4-BE49-F238E27FC236}">
                <a16:creationId xmlns:a16="http://schemas.microsoft.com/office/drawing/2014/main" id="{7C9AD797-6602-4C4A-B9DE-D0C9F1D8F9C1}"/>
              </a:ext>
            </a:extLst>
          </p:cNvPr>
          <p:cNvCxnSpPr/>
          <p:nvPr/>
        </p:nvCxnSpPr>
        <p:spPr>
          <a:xfrm>
            <a:off x="5704405" y="1251978"/>
            <a:ext cx="10185" cy="518749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Graphic 31" descr="Map with pin with solid fill">
            <a:extLst>
              <a:ext uri="{FF2B5EF4-FFF2-40B4-BE49-F238E27FC236}">
                <a16:creationId xmlns:a16="http://schemas.microsoft.com/office/drawing/2014/main" id="{D0226D15-8390-4A2D-AEB6-55B5E0BE4B7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175" y="627465"/>
            <a:ext cx="723670" cy="917984"/>
          </a:xfrm>
          <a:prstGeom prst="rect">
            <a:avLst/>
          </a:prstGeom>
        </p:spPr>
      </p:pic>
      <p:pic>
        <p:nvPicPr>
          <p:cNvPr id="107" name="Image 10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0" y="1383341"/>
            <a:ext cx="3751820" cy="217438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 rot="18547226">
            <a:off x="7327528" y="3605108"/>
            <a:ext cx="609532" cy="525039"/>
            <a:chOff x="5716739" y="3374704"/>
            <a:chExt cx="480158" cy="421523"/>
          </a:xfrm>
        </p:grpSpPr>
        <p:sp>
          <p:nvSpPr>
            <p:cNvPr id="108" name="Oval 13">
              <a:extLst>
                <a:ext uri="{FF2B5EF4-FFF2-40B4-BE49-F238E27FC236}">
                  <a16:creationId xmlns:a16="http://schemas.microsoft.com/office/drawing/2014/main" id="{063F0B87-50DA-444F-8A02-EF5924D04257}"/>
                </a:ext>
              </a:extLst>
            </p:cNvPr>
            <p:cNvSpPr/>
            <p:nvPr/>
          </p:nvSpPr>
          <p:spPr bwMode="auto">
            <a:xfrm>
              <a:off x="5716739" y="3374704"/>
              <a:ext cx="480158" cy="42152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marL="98772" indent="-101594" algn="ctr" defTabSz="583227">
                <a:buClr>
                  <a:srgbClr val="204024"/>
                </a:buClr>
                <a:buSzPct val="125000"/>
                <a:buFont typeface="Arial" pitchFamily="34" charset="0"/>
                <a:buChar char="•"/>
                <a:defRPr/>
              </a:pPr>
              <a:endParaRPr lang="en-NG" sz="148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5821526" y="3459184"/>
              <a:ext cx="298924" cy="243730"/>
              <a:chOff x="5839987" y="3472091"/>
              <a:chExt cx="298924" cy="243730"/>
            </a:xfrm>
          </p:grpSpPr>
          <p:sp>
            <p:nvSpPr>
              <p:cNvPr id="109" name="Chevron 108">
                <a:extLst>
                  <a:ext uri="{FF2B5EF4-FFF2-40B4-BE49-F238E27FC236}">
                    <a16:creationId xmlns:a16="http://schemas.microsoft.com/office/drawing/2014/main" id="{193F296B-3011-4A99-835C-A956F9F4E7D2}"/>
                  </a:ext>
                </a:extLst>
              </p:cNvPr>
              <p:cNvSpPr/>
              <p:nvPr/>
            </p:nvSpPr>
            <p:spPr bwMode="gray">
              <a:xfrm>
                <a:off x="5954018" y="3472091"/>
                <a:ext cx="184893" cy="243730"/>
              </a:xfrm>
              <a:prstGeom prst="chevron">
                <a:avLst/>
              </a:prstGeom>
              <a:solidFill>
                <a:srgbClr val="002060"/>
              </a:solidFill>
              <a:ln w="1905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19" name="Chevron 109">
                <a:extLst>
                  <a:ext uri="{FF2B5EF4-FFF2-40B4-BE49-F238E27FC236}">
                    <a16:creationId xmlns:a16="http://schemas.microsoft.com/office/drawing/2014/main" id="{7EA84285-9A90-4B57-8BC9-844032AFF827}"/>
                  </a:ext>
                </a:extLst>
              </p:cNvPr>
              <p:cNvSpPr/>
              <p:nvPr/>
            </p:nvSpPr>
            <p:spPr bwMode="gray">
              <a:xfrm>
                <a:off x="5839987" y="3525142"/>
                <a:ext cx="134221" cy="17693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rgbClr val="00296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120" name="TextBox 43">
            <a:extLst>
              <a:ext uri="{FF2B5EF4-FFF2-40B4-BE49-F238E27FC236}">
                <a16:creationId xmlns:a16="http://schemas.microsoft.com/office/drawing/2014/main" id="{FF8AD858-9A64-493C-9415-FC2797C7F3D1}"/>
              </a:ext>
            </a:extLst>
          </p:cNvPr>
          <p:cNvSpPr txBox="1"/>
          <p:nvPr/>
        </p:nvSpPr>
        <p:spPr>
          <a:xfrm>
            <a:off x="1327188" y="823023"/>
            <a:ext cx="44857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4321F"/>
                </a:solidFill>
                <a:latin typeface="Fira Sans" panose="020B0503050000020004" pitchFamily="34" charset="0"/>
              </a:rPr>
              <a:t>Localités éligibles</a:t>
            </a:r>
            <a:endParaRPr kumimoji="0" lang="en-NG" sz="2000" b="1" i="0" u="none" strike="noStrike" kern="1200" cap="none" spc="0" normalizeH="0" baseline="0" noProof="0" dirty="0">
              <a:ln>
                <a:noFill/>
              </a:ln>
              <a:solidFill>
                <a:srgbClr val="14321F"/>
              </a:solidFill>
              <a:effectLst/>
              <a:uLnTx/>
              <a:uFillTx/>
              <a:latin typeface="Fira Sans" panose="020B0503050000020004" pitchFamily="34" charset="0"/>
            </a:endParaRPr>
          </a:p>
        </p:txBody>
      </p:sp>
      <p:pic>
        <p:nvPicPr>
          <p:cNvPr id="121" name="Image 120" descr="A picture containing text, cabinet&#10;&#10;Description automatically generate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588" y="850787"/>
            <a:ext cx="5651427" cy="2719829"/>
          </a:xfrm>
          <a:prstGeom prst="rect">
            <a:avLst/>
          </a:prstGeom>
        </p:spPr>
      </p:pic>
      <p:grpSp>
        <p:nvGrpSpPr>
          <p:cNvPr id="122" name="Groupe 121"/>
          <p:cNvGrpSpPr/>
          <p:nvPr/>
        </p:nvGrpSpPr>
        <p:grpSpPr>
          <a:xfrm rot="4700664">
            <a:off x="8646936" y="3666869"/>
            <a:ext cx="743407" cy="579231"/>
            <a:chOff x="5716739" y="3374704"/>
            <a:chExt cx="480158" cy="421523"/>
          </a:xfrm>
        </p:grpSpPr>
        <p:sp>
          <p:nvSpPr>
            <p:cNvPr id="123" name="Oval 13">
              <a:extLst>
                <a:ext uri="{FF2B5EF4-FFF2-40B4-BE49-F238E27FC236}">
                  <a16:creationId xmlns:a16="http://schemas.microsoft.com/office/drawing/2014/main" id="{063F0B87-50DA-444F-8A02-EF5924D04257}"/>
                </a:ext>
              </a:extLst>
            </p:cNvPr>
            <p:cNvSpPr/>
            <p:nvPr/>
          </p:nvSpPr>
          <p:spPr bwMode="auto">
            <a:xfrm>
              <a:off x="5716739" y="3374704"/>
              <a:ext cx="480158" cy="42152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marL="98772" indent="-101594" algn="ctr" defTabSz="583227">
                <a:buClr>
                  <a:srgbClr val="204024"/>
                </a:buClr>
                <a:buSzPct val="125000"/>
                <a:buFont typeface="Arial" pitchFamily="34" charset="0"/>
                <a:buChar char="•"/>
                <a:defRPr/>
              </a:pPr>
              <a:endParaRPr lang="en-NG" sz="148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26" name="Groupe 125"/>
            <p:cNvGrpSpPr/>
            <p:nvPr/>
          </p:nvGrpSpPr>
          <p:grpSpPr>
            <a:xfrm>
              <a:off x="5821526" y="3459184"/>
              <a:ext cx="298924" cy="243730"/>
              <a:chOff x="5839987" y="3472091"/>
              <a:chExt cx="298924" cy="243730"/>
            </a:xfrm>
          </p:grpSpPr>
          <p:sp>
            <p:nvSpPr>
              <p:cNvPr id="130" name="Chevron 129">
                <a:extLst>
                  <a:ext uri="{FF2B5EF4-FFF2-40B4-BE49-F238E27FC236}">
                    <a16:creationId xmlns:a16="http://schemas.microsoft.com/office/drawing/2014/main" id="{193F296B-3011-4A99-835C-A956F9F4E7D2}"/>
                  </a:ext>
                </a:extLst>
              </p:cNvPr>
              <p:cNvSpPr/>
              <p:nvPr/>
            </p:nvSpPr>
            <p:spPr bwMode="gray">
              <a:xfrm>
                <a:off x="5954018" y="3472091"/>
                <a:ext cx="184893" cy="243730"/>
              </a:xfrm>
              <a:prstGeom prst="chevron">
                <a:avLst/>
              </a:prstGeom>
              <a:solidFill>
                <a:srgbClr val="002060"/>
              </a:solidFill>
              <a:ln w="1905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1" name="Chevron 109">
                <a:extLst>
                  <a:ext uri="{FF2B5EF4-FFF2-40B4-BE49-F238E27FC236}">
                    <a16:creationId xmlns:a16="http://schemas.microsoft.com/office/drawing/2014/main" id="{7EA84285-9A90-4B57-8BC9-844032AFF827}"/>
                  </a:ext>
                </a:extLst>
              </p:cNvPr>
              <p:cNvSpPr/>
              <p:nvPr/>
            </p:nvSpPr>
            <p:spPr bwMode="gray">
              <a:xfrm>
                <a:off x="5839987" y="3525142"/>
                <a:ext cx="134221" cy="17693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rgbClr val="00296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134" name="Groupe 133"/>
          <p:cNvGrpSpPr/>
          <p:nvPr/>
        </p:nvGrpSpPr>
        <p:grpSpPr>
          <a:xfrm rot="3016295">
            <a:off x="10231966" y="3681901"/>
            <a:ext cx="639398" cy="519379"/>
            <a:chOff x="5716739" y="3374704"/>
            <a:chExt cx="480158" cy="421523"/>
          </a:xfrm>
        </p:grpSpPr>
        <p:sp>
          <p:nvSpPr>
            <p:cNvPr id="135" name="Oval 13">
              <a:extLst>
                <a:ext uri="{FF2B5EF4-FFF2-40B4-BE49-F238E27FC236}">
                  <a16:creationId xmlns:a16="http://schemas.microsoft.com/office/drawing/2014/main" id="{063F0B87-50DA-444F-8A02-EF5924D04257}"/>
                </a:ext>
              </a:extLst>
            </p:cNvPr>
            <p:cNvSpPr/>
            <p:nvPr/>
          </p:nvSpPr>
          <p:spPr bwMode="auto">
            <a:xfrm>
              <a:off x="5716739" y="3374704"/>
              <a:ext cx="480158" cy="42152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marL="98772" indent="-101594" algn="ctr" defTabSz="583227">
                <a:buClr>
                  <a:srgbClr val="204024"/>
                </a:buClr>
                <a:buSzPct val="125000"/>
                <a:buFont typeface="Arial" pitchFamily="34" charset="0"/>
                <a:buChar char="•"/>
                <a:defRPr/>
              </a:pPr>
              <a:endParaRPr lang="en-NG" sz="148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136" name="Groupe 135"/>
            <p:cNvGrpSpPr/>
            <p:nvPr/>
          </p:nvGrpSpPr>
          <p:grpSpPr>
            <a:xfrm>
              <a:off x="5821526" y="3459184"/>
              <a:ext cx="298924" cy="243730"/>
              <a:chOff x="5839987" y="3472091"/>
              <a:chExt cx="298924" cy="243730"/>
            </a:xfrm>
          </p:grpSpPr>
          <p:sp>
            <p:nvSpPr>
              <p:cNvPr id="137" name="Chevron 136">
                <a:extLst>
                  <a:ext uri="{FF2B5EF4-FFF2-40B4-BE49-F238E27FC236}">
                    <a16:creationId xmlns:a16="http://schemas.microsoft.com/office/drawing/2014/main" id="{193F296B-3011-4A99-835C-A956F9F4E7D2}"/>
                  </a:ext>
                </a:extLst>
              </p:cNvPr>
              <p:cNvSpPr/>
              <p:nvPr/>
            </p:nvSpPr>
            <p:spPr bwMode="gray">
              <a:xfrm>
                <a:off x="5954018" y="3472091"/>
                <a:ext cx="184893" cy="243730"/>
              </a:xfrm>
              <a:prstGeom prst="chevron">
                <a:avLst/>
              </a:prstGeom>
              <a:solidFill>
                <a:srgbClr val="002060"/>
              </a:solidFill>
              <a:ln w="1905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138" name="Chevron 109">
                <a:extLst>
                  <a:ext uri="{FF2B5EF4-FFF2-40B4-BE49-F238E27FC236}">
                    <a16:creationId xmlns:a16="http://schemas.microsoft.com/office/drawing/2014/main" id="{7EA84285-9A90-4B57-8BC9-844032AFF827}"/>
                  </a:ext>
                </a:extLst>
              </p:cNvPr>
              <p:cNvSpPr/>
              <p:nvPr/>
            </p:nvSpPr>
            <p:spPr bwMode="gray">
              <a:xfrm>
                <a:off x="5839987" y="3525142"/>
                <a:ext cx="134221" cy="17693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rgbClr val="00296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grpSp>
        <p:nvGrpSpPr>
          <p:cNvPr id="70" name="Groupe 69"/>
          <p:cNvGrpSpPr/>
          <p:nvPr/>
        </p:nvGrpSpPr>
        <p:grpSpPr>
          <a:xfrm rot="482210">
            <a:off x="5162338" y="3559937"/>
            <a:ext cx="640804" cy="516520"/>
            <a:chOff x="5716739" y="3374704"/>
            <a:chExt cx="480158" cy="421523"/>
          </a:xfrm>
        </p:grpSpPr>
        <p:sp>
          <p:nvSpPr>
            <p:cNvPr id="76" name="Oval 13">
              <a:extLst>
                <a:ext uri="{FF2B5EF4-FFF2-40B4-BE49-F238E27FC236}">
                  <a16:creationId xmlns:a16="http://schemas.microsoft.com/office/drawing/2014/main" id="{063F0B87-50DA-444F-8A02-EF5924D04257}"/>
                </a:ext>
              </a:extLst>
            </p:cNvPr>
            <p:cNvSpPr/>
            <p:nvPr/>
          </p:nvSpPr>
          <p:spPr bwMode="auto">
            <a:xfrm>
              <a:off x="5716739" y="3374704"/>
              <a:ext cx="480158" cy="421523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lIns="0" tIns="0" rIns="0" bIns="0" rtlCol="0" anchor="ctr">
              <a:noAutofit/>
            </a:bodyPr>
            <a:lstStyle/>
            <a:p>
              <a:pPr marL="98772" indent="-101594" algn="ctr" defTabSz="583227">
                <a:buClr>
                  <a:srgbClr val="204024"/>
                </a:buClr>
                <a:buSzPct val="125000"/>
                <a:buFont typeface="Arial" pitchFamily="34" charset="0"/>
                <a:buChar char="•"/>
                <a:defRPr/>
              </a:pPr>
              <a:endParaRPr lang="en-NG" sz="1481" ker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77" name="Groupe 76"/>
            <p:cNvGrpSpPr/>
            <p:nvPr/>
          </p:nvGrpSpPr>
          <p:grpSpPr>
            <a:xfrm>
              <a:off x="5821526" y="3459184"/>
              <a:ext cx="298924" cy="243730"/>
              <a:chOff x="5839987" y="3472091"/>
              <a:chExt cx="298924" cy="243730"/>
            </a:xfrm>
          </p:grpSpPr>
          <p:sp>
            <p:nvSpPr>
              <p:cNvPr id="78" name="Chevron 77">
                <a:extLst>
                  <a:ext uri="{FF2B5EF4-FFF2-40B4-BE49-F238E27FC236}">
                    <a16:creationId xmlns:a16="http://schemas.microsoft.com/office/drawing/2014/main" id="{193F296B-3011-4A99-835C-A956F9F4E7D2}"/>
                  </a:ext>
                </a:extLst>
              </p:cNvPr>
              <p:cNvSpPr/>
              <p:nvPr/>
            </p:nvSpPr>
            <p:spPr bwMode="gray">
              <a:xfrm>
                <a:off x="5954018" y="3472091"/>
                <a:ext cx="184893" cy="243730"/>
              </a:xfrm>
              <a:prstGeom prst="chevron">
                <a:avLst/>
              </a:prstGeom>
              <a:solidFill>
                <a:srgbClr val="002060"/>
              </a:solidFill>
              <a:ln w="19050">
                <a:solidFill>
                  <a:schemeClr val="accent3">
                    <a:lumMod val="50000"/>
                  </a:schemeClr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chemeClr val="accent3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97" name="Chevron 109">
                <a:extLst>
                  <a:ext uri="{FF2B5EF4-FFF2-40B4-BE49-F238E27FC236}">
                    <a16:creationId xmlns:a16="http://schemas.microsoft.com/office/drawing/2014/main" id="{7EA84285-9A90-4B57-8BC9-844032AFF827}"/>
                  </a:ext>
                </a:extLst>
              </p:cNvPr>
              <p:cNvSpPr/>
              <p:nvPr/>
            </p:nvSpPr>
            <p:spPr bwMode="gray">
              <a:xfrm>
                <a:off x="5839987" y="3525142"/>
                <a:ext cx="134221" cy="176930"/>
              </a:xfrm>
              <a:prstGeom prst="chevron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lIns="121920" tIns="54187" rIns="0" bIns="54187" anchor="ctr">
                <a:noAutofit/>
              </a:bodyPr>
              <a:lstStyle/>
              <a:p>
                <a:pPr defTabSz="677296">
                  <a:defRPr/>
                </a:pPr>
                <a:endParaRPr lang="en-US" sz="1481" b="1" kern="0">
                  <a:solidFill>
                    <a:srgbClr val="00296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9198" y="4138977"/>
            <a:ext cx="1550556" cy="254637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/>
        </p:nvGraphicFramePr>
        <p:xfrm>
          <a:off x="81175" y="3570616"/>
          <a:ext cx="5506542" cy="301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01" name="Image 10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822" y="1623801"/>
            <a:ext cx="1410229" cy="175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14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1" y="16118"/>
            <a:ext cx="12191999" cy="10120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+mj-ea"/>
                <a:cs typeface="+mj-cs"/>
                <a:sym typeface="Calibri"/>
              </a:rPr>
              <a:t>Choix ZS MEO CPS 2024 sur base Directives CPS OMS 2023 et </a:t>
            </a:r>
            <a:r>
              <a:rPr lang="fr-CA" sz="3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Stratification épidémiologique et ciblage des interventions</a:t>
            </a:r>
            <a:endParaRPr lang="en-US" sz="3000" b="1" dirty="0">
              <a:solidFill>
                <a:schemeClr val="bg1"/>
              </a:solidFill>
              <a:latin typeface="Bahnschrift Light Condensed" panose="020B0502040204020203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5D872C7-5D9B-4B69-87F7-920D50E53ECD}"/>
              </a:ext>
            </a:extLst>
          </p:cNvPr>
          <p:cNvSpPr txBox="1">
            <a:spLocks/>
          </p:cNvSpPr>
          <p:nvPr/>
        </p:nvSpPr>
        <p:spPr>
          <a:xfrm>
            <a:off x="9377685" y="64934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000" smtClean="0">
                <a:solidFill>
                  <a:srgbClr val="003E78"/>
                </a:solidFill>
                <a:latin typeface="Calibri" panose="020F0502020204030204" pitchFamily="34" charset="0"/>
              </a:rPr>
              <a:pPr algn="r">
                <a:defRPr/>
              </a:pPr>
              <a:t>5</a:t>
            </a:fld>
            <a:endParaRPr lang="en-US" sz="1000">
              <a:solidFill>
                <a:srgbClr val="003E78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4E631A-B239-4CA9-B07F-2607F1A7EB5E}"/>
              </a:ext>
            </a:extLst>
          </p:cNvPr>
          <p:cNvCxnSpPr>
            <a:cxnSpLocks/>
          </p:cNvCxnSpPr>
          <p:nvPr/>
        </p:nvCxnSpPr>
        <p:spPr>
          <a:xfrm>
            <a:off x="24000" y="6725525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27BEF4-0616-48E4-999D-2E435F09104F}"/>
              </a:ext>
            </a:extLst>
          </p:cNvPr>
          <p:cNvCxnSpPr>
            <a:cxnSpLocks/>
          </p:cNvCxnSpPr>
          <p:nvPr/>
        </p:nvCxnSpPr>
        <p:spPr>
          <a:xfrm>
            <a:off x="0" y="1052415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97081" y="1185522"/>
            <a:ext cx="3622655" cy="540689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ln w="0"/>
                <a:solidFill>
                  <a:srgbClr val="002060"/>
                </a:solidFill>
                <a:latin typeface="Britannic Bold" panose="020B0903060703020204" pitchFamily="34" charset="0"/>
              </a:rPr>
              <a:t>Le nombre moyen de cas par mois de 2017 à 2021 a été calculé et représenté par zone sanitaire</a:t>
            </a:r>
          </a:p>
          <a:p>
            <a:pPr algn="just"/>
            <a:endParaRPr lang="fr-FR" dirty="0">
              <a:ln w="0"/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ln w="0"/>
                <a:solidFill>
                  <a:srgbClr val="002060"/>
                </a:solidFill>
                <a:latin typeface="Britannic Bold" panose="020B0903060703020204" pitchFamily="34" charset="0"/>
              </a:rPr>
              <a:t>Les zones sanitaires ou plus de 60% des cas se concentrent entre juillet et novembre (cinq mois consécutifs) sont celles des départements de l’Alibori et des Collines</a:t>
            </a:r>
          </a:p>
          <a:p>
            <a:pPr algn="just"/>
            <a:endParaRPr lang="fr-FR" dirty="0">
              <a:ln w="0"/>
              <a:solidFill>
                <a:srgbClr val="002060"/>
              </a:solidFill>
              <a:latin typeface="Britannic Bold" panose="020B0903060703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>
                <a:ln w="0"/>
                <a:solidFill>
                  <a:srgbClr val="002060"/>
                </a:solidFill>
                <a:latin typeface="Britannic Bold" panose="020B0903060703020204" pitchFamily="34" charset="0"/>
              </a:rPr>
              <a:t>Les zones sanitaires ou plus de 60% des cas surviennent entre juin et octobre (5 mois consécutifs) sont celles des départements de l’Atacora, du Borgou, de la Donga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795485"/>
              </p:ext>
            </p:extLst>
          </p:nvPr>
        </p:nvGraphicFramePr>
        <p:xfrm>
          <a:off x="3863752" y="1161270"/>
          <a:ext cx="8231164" cy="5431154"/>
        </p:xfrm>
        <a:graphic>
          <a:graphicData uri="http://schemas.openxmlformats.org/drawingml/2006/table">
            <a:tbl>
              <a:tblPr firstRow="1" firstCol="1" bandRow="1"/>
              <a:tblGrid>
                <a:gridCol w="904642">
                  <a:extLst>
                    <a:ext uri="{9D8B030D-6E8A-4147-A177-3AD203B41FA5}">
                      <a16:colId xmlns:a16="http://schemas.microsoft.com/office/drawing/2014/main" val="693768139"/>
                    </a:ext>
                  </a:extLst>
                </a:gridCol>
                <a:gridCol w="904642">
                  <a:extLst>
                    <a:ext uri="{9D8B030D-6E8A-4147-A177-3AD203B41FA5}">
                      <a16:colId xmlns:a16="http://schemas.microsoft.com/office/drawing/2014/main" val="3267138535"/>
                    </a:ext>
                  </a:extLst>
                </a:gridCol>
                <a:gridCol w="698902">
                  <a:extLst>
                    <a:ext uri="{9D8B030D-6E8A-4147-A177-3AD203B41FA5}">
                      <a16:colId xmlns:a16="http://schemas.microsoft.com/office/drawing/2014/main" val="2292839026"/>
                    </a:ext>
                  </a:extLst>
                </a:gridCol>
                <a:gridCol w="904642">
                  <a:extLst>
                    <a:ext uri="{9D8B030D-6E8A-4147-A177-3AD203B41FA5}">
                      <a16:colId xmlns:a16="http://schemas.microsoft.com/office/drawing/2014/main" val="1514083516"/>
                    </a:ext>
                  </a:extLst>
                </a:gridCol>
                <a:gridCol w="698902">
                  <a:extLst>
                    <a:ext uri="{9D8B030D-6E8A-4147-A177-3AD203B41FA5}">
                      <a16:colId xmlns:a16="http://schemas.microsoft.com/office/drawing/2014/main" val="76390629"/>
                    </a:ext>
                  </a:extLst>
                </a:gridCol>
                <a:gridCol w="904642">
                  <a:extLst>
                    <a:ext uri="{9D8B030D-6E8A-4147-A177-3AD203B41FA5}">
                      <a16:colId xmlns:a16="http://schemas.microsoft.com/office/drawing/2014/main" val="2206651065"/>
                    </a:ext>
                  </a:extLst>
                </a:gridCol>
                <a:gridCol w="698902">
                  <a:extLst>
                    <a:ext uri="{9D8B030D-6E8A-4147-A177-3AD203B41FA5}">
                      <a16:colId xmlns:a16="http://schemas.microsoft.com/office/drawing/2014/main" val="2449039003"/>
                    </a:ext>
                  </a:extLst>
                </a:gridCol>
                <a:gridCol w="904642">
                  <a:extLst>
                    <a:ext uri="{9D8B030D-6E8A-4147-A177-3AD203B41FA5}">
                      <a16:colId xmlns:a16="http://schemas.microsoft.com/office/drawing/2014/main" val="889936999"/>
                    </a:ext>
                  </a:extLst>
                </a:gridCol>
                <a:gridCol w="706606">
                  <a:extLst>
                    <a:ext uri="{9D8B030D-6E8A-4147-A177-3AD203B41FA5}">
                      <a16:colId xmlns:a16="http://schemas.microsoft.com/office/drawing/2014/main" val="2624173704"/>
                    </a:ext>
                  </a:extLst>
                </a:gridCol>
                <a:gridCol w="904642">
                  <a:extLst>
                    <a:ext uri="{9D8B030D-6E8A-4147-A177-3AD203B41FA5}">
                      <a16:colId xmlns:a16="http://schemas.microsoft.com/office/drawing/2014/main" val="588953039"/>
                    </a:ext>
                  </a:extLst>
                </a:gridCol>
              </a:tblGrid>
              <a:tr h="883814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Borgou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(08 communes)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Alibori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(06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Atacora 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(09 communes)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Donga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(04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Collines 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(06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987138"/>
                  </a:ext>
                </a:extLst>
              </a:tr>
              <a:tr h="5060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Zones Sanitaire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Période couverte CPS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Zones Sanitaire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Période couverte CPS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Zones Sanitaire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Période couverte CPS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Zones Sanitaire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Période couverte CPS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Zones Sanitaire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Période couverte CPS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1987823"/>
                  </a:ext>
                </a:extLst>
              </a:tr>
              <a:tr h="757305"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NKP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 communes)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MK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(02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juillet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TMC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 communes)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DCO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 communes)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SAO </a:t>
                      </a:r>
                      <a:r>
                        <a:rPr lang="fr-FR" sz="9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(02 communes)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juillet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74442"/>
                  </a:ext>
                </a:extLst>
              </a:tr>
              <a:tr h="253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novembre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novembre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466041"/>
                  </a:ext>
                </a:extLst>
              </a:tr>
              <a:tr h="757305"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BS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(02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BNK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(01 commune)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juillet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NBT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BLA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(01 commune)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SABA </a:t>
                      </a: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02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juillet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623617"/>
                  </a:ext>
                </a:extLst>
              </a:tr>
              <a:tr h="253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novembre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novembre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33317"/>
                  </a:ext>
                </a:extLst>
              </a:tr>
              <a:tr h="757305"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PN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(02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KGS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juillet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2KP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(03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DAGLA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(02 communes)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juillet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424410"/>
                  </a:ext>
                </a:extLst>
              </a:tr>
              <a:tr h="253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novembre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novembre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45186"/>
                  </a:ext>
                </a:extLst>
              </a:tr>
              <a:tr h="757305">
                <a:tc rowSpan="2"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TCH </a:t>
                      </a:r>
                      <a:r>
                        <a:rPr lang="fr-FR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(01 commune)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000" b="1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passages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Début : juin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6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4069756"/>
                  </a:ext>
                </a:extLst>
              </a:tr>
              <a:tr h="2530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fr-FR" sz="9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 : octobre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592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497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59EFF8E-D5C9-4236-BA96-FB7A206F3F4F}"/>
              </a:ext>
            </a:extLst>
          </p:cNvPr>
          <p:cNvSpPr txBox="1">
            <a:spLocks/>
          </p:cNvSpPr>
          <p:nvPr/>
        </p:nvSpPr>
        <p:spPr>
          <a:xfrm>
            <a:off x="1" y="16118"/>
            <a:ext cx="12191999" cy="101203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25200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+mj-ea"/>
                <a:cs typeface="+mj-cs"/>
                <a:sym typeface="Calibri"/>
              </a:rPr>
              <a:t>Choix ZS MEO CPS 2024 sur base Directives CPS OMS 2023 et </a:t>
            </a:r>
            <a:r>
              <a:rPr lang="fr-CA" sz="3000" b="1" dirty="0">
                <a:solidFill>
                  <a:schemeClr val="bg1"/>
                </a:solidFill>
                <a:latin typeface="Bahnschrift Light Condensed" panose="020B0502040204020203" pitchFamily="34" charset="0"/>
                <a:ea typeface="+mj-ea"/>
                <a:cs typeface="+mj-cs"/>
              </a:rPr>
              <a:t>Stratification épidémiologique et ciblage des interventions</a:t>
            </a:r>
            <a:endParaRPr lang="en-US" sz="3000" b="1" dirty="0">
              <a:solidFill>
                <a:schemeClr val="bg1"/>
              </a:solidFill>
              <a:latin typeface="Bahnschrift Light Condensed" panose="020B0502040204020203" pitchFamily="34" charset="0"/>
              <a:ea typeface="+mj-ea"/>
              <a:cs typeface="+mj-cs"/>
              <a:sym typeface="Calibri"/>
            </a:endParaRP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65D872C7-5D9B-4B69-87F7-920D50E53ECD}"/>
              </a:ext>
            </a:extLst>
          </p:cNvPr>
          <p:cNvSpPr txBox="1">
            <a:spLocks/>
          </p:cNvSpPr>
          <p:nvPr/>
        </p:nvSpPr>
        <p:spPr>
          <a:xfrm>
            <a:off x="9377685" y="6493492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NG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48F63A3B-78C7-47BE-AE5E-E10140E04643}" type="slidenum">
              <a:rPr lang="en-US" sz="1000" smtClean="0">
                <a:solidFill>
                  <a:srgbClr val="003E78"/>
                </a:solidFill>
                <a:latin typeface="Calibri" panose="020F0502020204030204" pitchFamily="34" charset="0"/>
              </a:rPr>
              <a:pPr algn="r">
                <a:defRPr/>
              </a:pPr>
              <a:t>6</a:t>
            </a:fld>
            <a:endParaRPr lang="en-US" sz="1000">
              <a:solidFill>
                <a:srgbClr val="003E78"/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B4E631A-B239-4CA9-B07F-2607F1A7EB5E}"/>
              </a:ext>
            </a:extLst>
          </p:cNvPr>
          <p:cNvCxnSpPr>
            <a:cxnSpLocks/>
          </p:cNvCxnSpPr>
          <p:nvPr/>
        </p:nvCxnSpPr>
        <p:spPr>
          <a:xfrm>
            <a:off x="24000" y="6725525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D27BEF4-0616-48E4-999D-2E435F09104F}"/>
              </a:ext>
            </a:extLst>
          </p:cNvPr>
          <p:cNvCxnSpPr>
            <a:cxnSpLocks/>
          </p:cNvCxnSpPr>
          <p:nvPr/>
        </p:nvCxnSpPr>
        <p:spPr>
          <a:xfrm>
            <a:off x="0" y="1052415"/>
            <a:ext cx="121680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5600" y="1483363"/>
            <a:ext cx="11490960" cy="498586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3600" dirty="0">
                <a:ln w="0"/>
                <a:solidFill>
                  <a:srgbClr val="002060"/>
                </a:solidFill>
                <a:latin typeface="Britannic Bold" panose="020B0903060703020204" pitchFamily="34" charset="0"/>
              </a:rPr>
              <a:t>Le choix des 5 départements et de 5 cycles résulte de: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ln w="0"/>
                <a:solidFill>
                  <a:srgbClr val="002060"/>
                </a:solidFill>
                <a:latin typeface="Britannic Bold" panose="020B0903060703020204" pitchFamily="34" charset="0"/>
              </a:rPr>
              <a:t>Alignement sur les Directives CPS OMS 2023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ln w="0"/>
                <a:solidFill>
                  <a:srgbClr val="002060"/>
                </a:solidFill>
                <a:latin typeface="Britannic Bold" panose="020B0903060703020204" pitchFamily="34" charset="0"/>
              </a:rPr>
              <a:t>Réalisation de la stratification épidémiologique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fr-FR" sz="3600" dirty="0">
                <a:ln w="0"/>
                <a:solidFill>
                  <a:srgbClr val="002060"/>
                </a:solidFill>
                <a:latin typeface="Britannic Bold" panose="020B0903060703020204" pitchFamily="34" charset="0"/>
              </a:rPr>
              <a:t>Disponibilité des ressources à travers FM, USAID, BMGF</a:t>
            </a:r>
          </a:p>
        </p:txBody>
      </p:sp>
    </p:spTree>
    <p:extLst>
      <p:ext uri="{BB962C8B-B14F-4D97-AF65-F5344CB8AC3E}">
        <p14:creationId xmlns:p14="http://schemas.microsoft.com/office/powerpoint/2010/main" val="1200455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39" y="548680"/>
            <a:ext cx="10285841" cy="590465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Stratégie d’administration CPS 2023 centrée sur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1264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65320-BB30-FCFC-3A4E-86D5D942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013" y="251751"/>
            <a:ext cx="9392421" cy="8729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 algn="l" rtl="0">
              <a:lnSpc>
                <a:spcPct val="90000"/>
              </a:lnSpc>
              <a:spcBef>
                <a:spcPct val="0"/>
              </a:spcBef>
            </a:pPr>
            <a:r>
              <a:rPr lang="en-US" sz="4400" kern="1200" dirty="0" err="1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Contexte</a:t>
            </a:r>
            <a:r>
              <a:rPr lang="en-US" sz="4400" kern="1200" dirty="0">
                <a:solidFill>
                  <a:schemeClr val="tx1"/>
                </a:solidFill>
                <a:latin typeface="Aptos" panose="020B0004020202020204" pitchFamily="34" charset="0"/>
                <a:ea typeface="+mj-ea"/>
                <a:cs typeface="+mj-cs"/>
              </a:rPr>
              <a:t> et justification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2DCE11-3CC3-0831-65A0-FBDF00AEEA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392" y="1196752"/>
            <a:ext cx="7488832" cy="53285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dirty="0">
                <a:latin typeface="Aptos" panose="020B0004020202020204" pitchFamily="34" charset="0"/>
              </a:rPr>
              <a:t>Ancienne politique santé communautaire appliquée de 2011 à 2020 sans une coordination efficace -------</a:t>
            </a:r>
            <a:r>
              <a:rPr lang="fr-FR" sz="2000" dirty="0">
                <a:latin typeface="Aptos" panose="020B0004020202020204" pitchFamily="34" charset="0"/>
                <a:sym typeface="Wingdings" panose="05000000000000000000" pitchFamily="2" charset="2"/>
              </a:rPr>
              <a:t></a:t>
            </a:r>
            <a:r>
              <a:rPr lang="fr-FR" sz="2000" dirty="0">
                <a:latin typeface="Aptos" panose="020B0004020202020204" pitchFamily="34" charset="0"/>
              </a:rPr>
              <a:t> </a:t>
            </a:r>
            <a:r>
              <a:rPr lang="fr-FR" sz="2000" b="1" dirty="0">
                <a:solidFill>
                  <a:srgbClr val="C00000"/>
                </a:solidFill>
                <a:latin typeface="Aptos" panose="020B0004020202020204" pitchFamily="34" charset="0"/>
              </a:rPr>
              <a:t>non atteinte des objectifs escomptés</a:t>
            </a:r>
          </a:p>
          <a:p>
            <a:pPr>
              <a:buFont typeface="Wingdings" panose="05000000000000000000" pitchFamily="2" charset="2"/>
              <a:buChar char="q"/>
            </a:pPr>
            <a:endParaRPr lang="fr-FR" sz="2000" b="1" dirty="0">
              <a:solidFill>
                <a:srgbClr val="C00000"/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CA" sz="2000" dirty="0">
                <a:latin typeface="Aptos" panose="020B0004020202020204" pitchFamily="34" charset="0"/>
              </a:rPr>
              <a:t>A partir de 2020, le Bénin adopta une Nouvelle Politique de Santé Communautaire fondée sur :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</a:pPr>
            <a:r>
              <a:rPr lang="fr-CA" dirty="0">
                <a:latin typeface="Aptos" panose="020B0004020202020204" pitchFamily="34" charset="0"/>
              </a:rPr>
              <a:t>les Grandes orientations stratégiques Politique Nationale de Santé (PNS) 2018-2030 ;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</a:pPr>
            <a:r>
              <a:rPr lang="fr-CA" dirty="0">
                <a:latin typeface="Aptos" panose="020B0004020202020204" pitchFamily="34" charset="0"/>
              </a:rPr>
              <a:t>les Objectifs de Développement Durable (ODD) ;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</a:pPr>
            <a:r>
              <a:rPr lang="fr-CA" dirty="0">
                <a:latin typeface="Aptos" panose="020B0004020202020204" pitchFamily="34" charset="0"/>
              </a:rPr>
              <a:t>les directives de l’OMS par rapport à la politique de santé ; </a:t>
            </a:r>
          </a:p>
          <a:p>
            <a:pPr marL="685800" lvl="2">
              <a:spcBef>
                <a:spcPts val="1000"/>
              </a:spcBef>
              <a:spcAft>
                <a:spcPts val="600"/>
              </a:spcAft>
            </a:pPr>
            <a:r>
              <a:rPr lang="fr-CA" dirty="0">
                <a:latin typeface="Aptos" panose="020B0004020202020204" pitchFamily="34" charset="0"/>
              </a:rPr>
              <a:t>la réforme institutionnelle en matière de santé ayant abouti à la mise en place du CNLS-TP</a:t>
            </a:r>
          </a:p>
          <a:p>
            <a:endParaRPr lang="fr-FR" sz="2000" dirty="0">
              <a:latin typeface="Aptos" panose="020B00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ED0D9A4-B407-C667-FC5C-20DED10FC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461" y="2059848"/>
            <a:ext cx="3723539" cy="3755915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88DE1C-C2C8-568C-8E44-7D2919BED5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8839" y="548680"/>
            <a:ext cx="10285841" cy="5904655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accent2">
                    <a:lumMod val="50000"/>
                  </a:schemeClr>
                </a:solidFill>
                <a:latin typeface="Aptos" panose="020B0004020202020204" pitchFamily="34" charset="0"/>
              </a:rPr>
              <a:t>Politique de santé communautaire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Contexte et justification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3200" dirty="0">
                <a:latin typeface="Aptos" panose="020B0004020202020204" pitchFamily="34" charset="0"/>
              </a:rPr>
              <a:t>Vision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Objectifs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Directives</a:t>
            </a:r>
          </a:p>
          <a:p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Utilisation des acteurs de la PSC et la CPS 2023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Stratégie d’administration CPS 2023 centrée sur la PNC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Résultats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800" dirty="0">
                <a:solidFill>
                  <a:schemeClr val="bg1">
                    <a:lumMod val="95000"/>
                  </a:schemeClr>
                </a:solidFill>
                <a:latin typeface="Aptos" panose="020B0004020202020204" pitchFamily="34" charset="0"/>
              </a:rPr>
              <a:t>Leçons apprises</a:t>
            </a:r>
          </a:p>
          <a:p>
            <a:endParaRPr lang="fr-FR" dirty="0">
              <a:latin typeface="Aptos" panose="020B0004020202020204" pitchFamily="34" charset="0"/>
            </a:endParaRPr>
          </a:p>
          <a:p>
            <a:endParaRPr lang="fr-FR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fr-FR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07697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8FA216AC8A94AA79C3A633DBBDBE1" ma:contentTypeVersion="16" ma:contentTypeDescription="Create a new document." ma:contentTypeScope="" ma:versionID="caf0643bb60022adb941f4ca5bfbda96">
  <xsd:schema xmlns:xsd="http://www.w3.org/2001/XMLSchema" xmlns:xs="http://www.w3.org/2001/XMLSchema" xmlns:p="http://schemas.microsoft.com/office/2006/metadata/properties" xmlns:ns2="fdd1ba86-e898-478f-acb9-21fa5a1424a4" xmlns:ns3="8f3f45b0-e0b8-4c1a-9b12-3cbab2f8b173" targetNamespace="http://schemas.microsoft.com/office/2006/metadata/properties" ma:root="true" ma:fieldsID="0a01eb3fce8d29da6b3a16533d080f41" ns2:_="" ns3:_="">
    <xsd:import namespace="fdd1ba86-e898-478f-acb9-21fa5a1424a4"/>
    <xsd:import namespace="8f3f45b0-e0b8-4c1a-9b12-3cbab2f8b1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1ba86-e898-478f-acb9-21fa5a1424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3f45b0-e0b8-4c1a-9b12-3cbab2f8b17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e113527-3d5e-479f-86e0-f4ae70ef6c81}" ma:internalName="TaxCatchAll" ma:showField="CatchAllData" ma:web="8f3f45b0-e0b8-4c1a-9b12-3cbab2f8b17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3f45b0-e0b8-4c1a-9b12-3cbab2f8b173" xsi:nil="true"/>
    <lcf76f155ced4ddcb4097134ff3c332f xmlns="fdd1ba86-e898-478f-acb9-21fa5a1424a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DB9547-5DD2-4713-B587-27D775C662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1ba86-e898-478f-acb9-21fa5a1424a4"/>
    <ds:schemaRef ds:uri="8f3f45b0-e0b8-4c1a-9b12-3cbab2f8b1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D061DC-2024-4C6B-9616-0860037622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4CBCEB-874C-41A0-81C5-1CA5EC5F0BF9}">
  <ds:schemaRefs>
    <ds:schemaRef ds:uri="http://schemas.microsoft.com/office/2006/metadata/properties"/>
    <ds:schemaRef ds:uri="http://schemas.microsoft.com/office/infopath/2007/PartnerControls"/>
    <ds:schemaRef ds:uri="8f3f45b0-e0b8-4c1a-9b12-3cbab2f8b173"/>
    <ds:schemaRef ds:uri="fdd1ba86-e898-478f-acb9-21fa5a1424a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84154</TotalTime>
  <Words>1902</Words>
  <Application>Microsoft Office PowerPoint</Application>
  <PresentationFormat>Grand écran</PresentationFormat>
  <Paragraphs>311</Paragraphs>
  <Slides>24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8" baseType="lpstr">
      <vt:lpstr>Algerian</vt:lpstr>
      <vt:lpstr>Aptos</vt:lpstr>
      <vt:lpstr>Arial</vt:lpstr>
      <vt:lpstr>Bahnschrift</vt:lpstr>
      <vt:lpstr>Bahnschrift Light Condensed</vt:lpstr>
      <vt:lpstr>Britannic Bold</vt:lpstr>
      <vt:lpstr>Calibri</vt:lpstr>
      <vt:lpstr>Calibri Light</vt:lpstr>
      <vt:lpstr>Courier New</vt:lpstr>
      <vt:lpstr>Fira Sans</vt:lpstr>
      <vt:lpstr>Georgia</vt:lpstr>
      <vt:lpstr>Times New Roman</vt:lpstr>
      <vt:lpstr>Wingdings</vt:lpstr>
      <vt:lpstr>Office Theme</vt:lpstr>
      <vt:lpstr>Organisation de la campagne digitalisée de Chimioprévention du Paludisme Saisonnier (CPS), édition 2023  Implémentation de la Politique de Santé Communautaire</vt:lpstr>
      <vt:lpstr>Plan de communication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Contexte et justification</vt:lpstr>
      <vt:lpstr>Présentation PowerPoint</vt:lpstr>
      <vt:lpstr>Vision</vt:lpstr>
      <vt:lpstr>Présentation PowerPoint</vt:lpstr>
      <vt:lpstr>Objectifs:</vt:lpstr>
      <vt:lpstr>Présentation PowerPoint</vt:lpstr>
      <vt:lpstr>Directives</vt:lpstr>
      <vt:lpstr>Présentation PowerPoint</vt:lpstr>
      <vt:lpstr>Stratégie d’administration CPS 2023 centrée sur la PNC (1)</vt:lpstr>
      <vt:lpstr>Stratégie d’administration CPS 2023 centrée sur la PNC (2)</vt:lpstr>
      <vt:lpstr>Présentation PowerPoint</vt:lpstr>
      <vt:lpstr>Résultats (1)</vt:lpstr>
      <vt:lpstr>Résultats (2)</vt:lpstr>
      <vt:lpstr>Résultats (3)</vt:lpstr>
      <vt:lpstr>Présentation PowerPoint</vt:lpstr>
      <vt:lpstr>Leçons apprises</vt:lpstr>
      <vt:lpstr>Merci</vt:lpstr>
    </vt:vector>
  </TitlesOfParts>
  <Company>WHO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PILLON, Camille</dc:creator>
  <cp:lastModifiedBy>pnlp pnlp</cp:lastModifiedBy>
  <cp:revision>1184</cp:revision>
  <cp:lastPrinted>2019-04-30T08:17:32Z</cp:lastPrinted>
  <dcterms:created xsi:type="dcterms:W3CDTF">2016-01-19T11:39:44Z</dcterms:created>
  <dcterms:modified xsi:type="dcterms:W3CDTF">2024-02-27T18:04:24Z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0x01010012C8FA216AC8A94AA79C3A633DBBDBE1</vt:lpwstr>
  </property>
</Properties>
</file>