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Lst>
  <p:notesMasterIdLst>
    <p:notesMasterId r:id="rId22"/>
  </p:notesMasterIdLst>
  <p:sldIdLst>
    <p:sldId id="256" r:id="rId3"/>
    <p:sldId id="257" r:id="rId4"/>
    <p:sldId id="281" r:id="rId5"/>
    <p:sldId id="3380" r:id="rId6"/>
    <p:sldId id="3370" r:id="rId7"/>
    <p:sldId id="260" r:id="rId8"/>
    <p:sldId id="261" r:id="rId9"/>
    <p:sldId id="869" r:id="rId10"/>
    <p:sldId id="3365" r:id="rId11"/>
    <p:sldId id="3334" r:id="rId12"/>
    <p:sldId id="3379" r:id="rId13"/>
    <p:sldId id="3369" r:id="rId14"/>
    <p:sldId id="262" r:id="rId15"/>
    <p:sldId id="3373" r:id="rId16"/>
    <p:sldId id="3374" r:id="rId17"/>
    <p:sldId id="3366" r:id="rId18"/>
    <p:sldId id="3371" r:id="rId19"/>
    <p:sldId id="3375" r:id="rId20"/>
    <p:sldId id="274" r:id="rId2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7" roundtripDataSignature="AMtx7mgDBfjYJAZTIa7Uzr0g1XFhsadPX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therine Dentinger" initials="" lastIdx="1" clrIdx="0"/>
  <p:cmAuthor id="1" name="Lia Florey" initials="" lastIdx="5" clrIdx="1"/>
  <p:cmAuthor id="2" name="Andre Marie Tchouatieu" initials="AMT" lastIdx="1" clrIdx="2">
    <p:extLst>
      <p:ext uri="{19B8F6BF-5375-455C-9EA6-DF929625EA0E}">
        <p15:presenceInfo xmlns:p15="http://schemas.microsoft.com/office/powerpoint/2012/main" userId="S::tchouatieua@mmv.org::d538aaad-2311-443c-9d41-ce265c3facd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A3B3"/>
    <a:srgbClr val="CDE9E9"/>
    <a:srgbClr val="017167"/>
    <a:srgbClr val="0047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74E6BEE-4F9F-47F5-8C36-B8A89D4B9711}">
  <a:tblStyle styleId="{674E6BEE-4F9F-47F5-8C36-B8A89D4B971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0" autoAdjust="0"/>
    <p:restoredTop sz="93447" autoAdjust="0"/>
  </p:normalViewPr>
  <p:slideViewPr>
    <p:cSldViewPr snapToGrid="0">
      <p:cViewPr varScale="1">
        <p:scale>
          <a:sx n="85" d="100"/>
          <a:sy n="85" d="100"/>
        </p:scale>
        <p:origin x="1392"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customschemas.google.com/relationships/presentationmetadata" Target="metadata"/><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BDFD2D-3546-428B-A27D-F2121EC4D1B5}" type="doc">
      <dgm:prSet loTypeId="urn:microsoft.com/office/officeart/2009/layout/CircleArrowProcess" loCatId="process" qsTypeId="urn:microsoft.com/office/officeart/2005/8/quickstyle/simple1" qsCatId="simple" csTypeId="urn:microsoft.com/office/officeart/2005/8/colors/colorful5" csCatId="colorful" phldr="1"/>
      <dgm:spPr/>
      <dgm:t>
        <a:bodyPr/>
        <a:lstStyle/>
        <a:p>
          <a:endParaRPr lang="en-US"/>
        </a:p>
      </dgm:t>
    </dgm:pt>
    <dgm:pt modelId="{23B312E2-9E9A-4D82-B9C2-C8FE253F8492}">
      <dgm:prSet phldrT="[Text]"/>
      <dgm:spPr>
        <a:xfrm>
          <a:off x="3710994" y="909855"/>
          <a:ext cx="1400193" cy="699929"/>
        </a:xfrm>
        <a:prstGeom prst="rect">
          <a:avLst/>
        </a:prstGeom>
        <a:noFill/>
        <a:ln>
          <a:noFill/>
        </a:ln>
        <a:effectLst/>
      </dgm:spPr>
      <dgm:t>
        <a:bodyPr/>
        <a:lstStyle/>
        <a:p>
          <a:pPr algn="ctr">
            <a:buNone/>
          </a:pPr>
          <a:r>
            <a:rPr lang="en-US">
              <a:solidFill>
                <a:srgbClr val="000000">
                  <a:hueOff val="0"/>
                  <a:satOff val="0"/>
                  <a:lumOff val="0"/>
                  <a:alphaOff val="0"/>
                </a:srgbClr>
              </a:solidFill>
              <a:latin typeface="Arial"/>
              <a:ea typeface="+mn-ea"/>
              <a:cs typeface="+mn-cs"/>
            </a:rPr>
            <a:t>People</a:t>
          </a:r>
        </a:p>
      </dgm:t>
    </dgm:pt>
    <dgm:pt modelId="{6FA0A8EE-72AE-4D23-9F2C-B1E9677201F9}" type="parTrans" cxnId="{AABCC4A8-4B91-496A-92CA-F661B85402B9}">
      <dgm:prSet/>
      <dgm:spPr/>
      <dgm:t>
        <a:bodyPr/>
        <a:lstStyle/>
        <a:p>
          <a:pPr algn="ctr"/>
          <a:endParaRPr lang="en-US"/>
        </a:p>
      </dgm:t>
    </dgm:pt>
    <dgm:pt modelId="{B75CECC7-8575-438B-8A9B-63BF3CC26194}" type="sibTrans" cxnId="{AABCC4A8-4B91-496A-92CA-F661B85402B9}">
      <dgm:prSet/>
      <dgm:spPr/>
      <dgm:t>
        <a:bodyPr/>
        <a:lstStyle/>
        <a:p>
          <a:pPr algn="ctr"/>
          <a:endParaRPr lang="en-US"/>
        </a:p>
      </dgm:t>
    </dgm:pt>
    <dgm:pt modelId="{500B2F84-B367-4C35-982B-D05AAB485104}">
      <dgm:prSet phldrT="[Text]"/>
      <dgm:spPr>
        <a:xfrm>
          <a:off x="3013973" y="2366252"/>
          <a:ext cx="1400193" cy="699929"/>
        </a:xfrm>
        <a:prstGeom prst="rect">
          <a:avLst/>
        </a:prstGeom>
        <a:noFill/>
        <a:ln>
          <a:noFill/>
        </a:ln>
        <a:effectLst/>
      </dgm:spPr>
      <dgm:t>
        <a:bodyPr/>
        <a:lstStyle/>
        <a:p>
          <a:pPr algn="ctr">
            <a:buNone/>
          </a:pPr>
          <a:r>
            <a:rPr lang="en-US">
              <a:solidFill>
                <a:srgbClr val="000000">
                  <a:hueOff val="0"/>
                  <a:satOff val="0"/>
                  <a:lumOff val="0"/>
                  <a:alphaOff val="0"/>
                </a:srgbClr>
              </a:solidFill>
              <a:latin typeface="Arial"/>
              <a:ea typeface="+mn-ea"/>
              <a:cs typeface="+mn-cs"/>
            </a:rPr>
            <a:t>Process</a:t>
          </a:r>
        </a:p>
      </dgm:t>
    </dgm:pt>
    <dgm:pt modelId="{275926DE-5076-473E-AA80-6A831A43CB3B}" type="parTrans" cxnId="{3C325C2A-058A-407A-A1A0-A48BCC4E9D7D}">
      <dgm:prSet/>
      <dgm:spPr/>
      <dgm:t>
        <a:bodyPr/>
        <a:lstStyle/>
        <a:p>
          <a:pPr algn="ctr"/>
          <a:endParaRPr lang="en-US"/>
        </a:p>
      </dgm:t>
    </dgm:pt>
    <dgm:pt modelId="{F57D80B8-6297-44F3-A1C4-9A9FF92E96A2}" type="sibTrans" cxnId="{3C325C2A-058A-407A-A1A0-A48BCC4E9D7D}">
      <dgm:prSet/>
      <dgm:spPr/>
      <dgm:t>
        <a:bodyPr/>
        <a:lstStyle/>
        <a:p>
          <a:pPr algn="ctr"/>
          <a:endParaRPr lang="en-US"/>
        </a:p>
      </dgm:t>
    </dgm:pt>
    <dgm:pt modelId="{77D43068-A776-42E3-B998-7F1114A4047E}">
      <dgm:prSet phldrT="[Text]"/>
      <dgm:spPr>
        <a:xfrm>
          <a:off x="3714306" y="3824744"/>
          <a:ext cx="1400193" cy="699929"/>
        </a:xfrm>
        <a:prstGeom prst="rect">
          <a:avLst/>
        </a:prstGeom>
        <a:noFill/>
        <a:ln>
          <a:noFill/>
        </a:ln>
        <a:effectLst/>
      </dgm:spPr>
      <dgm:t>
        <a:bodyPr/>
        <a:lstStyle/>
        <a:p>
          <a:pPr algn="ctr">
            <a:buNone/>
          </a:pPr>
          <a:r>
            <a:rPr lang="en-US">
              <a:solidFill>
                <a:srgbClr val="000000">
                  <a:hueOff val="0"/>
                  <a:satOff val="0"/>
                  <a:lumOff val="0"/>
                  <a:alphaOff val="0"/>
                </a:srgbClr>
              </a:solidFill>
              <a:latin typeface="Arial"/>
              <a:ea typeface="+mn-ea"/>
              <a:cs typeface="+mn-cs"/>
            </a:rPr>
            <a:t>Technology</a:t>
          </a:r>
        </a:p>
      </dgm:t>
    </dgm:pt>
    <dgm:pt modelId="{D0BA955C-78E9-4A1D-B3A7-7EACCB25C654}" type="parTrans" cxnId="{6A8B9B51-F06C-4C46-82B7-96469AC80F17}">
      <dgm:prSet/>
      <dgm:spPr/>
      <dgm:t>
        <a:bodyPr/>
        <a:lstStyle/>
        <a:p>
          <a:pPr algn="ctr"/>
          <a:endParaRPr lang="en-US"/>
        </a:p>
      </dgm:t>
    </dgm:pt>
    <dgm:pt modelId="{47E834E7-62E9-4FB8-9D74-2720F624B3FA}" type="sibTrans" cxnId="{6A8B9B51-F06C-4C46-82B7-96469AC80F17}">
      <dgm:prSet/>
      <dgm:spPr/>
      <dgm:t>
        <a:bodyPr/>
        <a:lstStyle/>
        <a:p>
          <a:pPr algn="ctr"/>
          <a:endParaRPr lang="en-US"/>
        </a:p>
      </dgm:t>
    </dgm:pt>
    <dgm:pt modelId="{1B663693-630A-4B00-A127-2748A1FED1ED}" type="pres">
      <dgm:prSet presAssocID="{61BDFD2D-3546-428B-A27D-F2121EC4D1B5}" presName="Name0" presStyleCnt="0">
        <dgm:presLayoutVars>
          <dgm:chMax val="7"/>
          <dgm:chPref val="7"/>
          <dgm:dir/>
          <dgm:animLvl val="lvl"/>
        </dgm:presLayoutVars>
      </dgm:prSet>
      <dgm:spPr/>
    </dgm:pt>
    <dgm:pt modelId="{3EFC88DE-2608-49D5-8A41-3C571A572DA4}" type="pres">
      <dgm:prSet presAssocID="{23B312E2-9E9A-4D82-B9C2-C8FE253F8492}" presName="Accent1" presStyleCnt="0"/>
      <dgm:spPr/>
    </dgm:pt>
    <dgm:pt modelId="{5A24DFC7-6602-46B5-AE45-5F833B224FE3}" type="pres">
      <dgm:prSet presAssocID="{23B312E2-9E9A-4D82-B9C2-C8FE253F8492}" presName="Accent" presStyleLbl="node1" presStyleIdx="0" presStyleCnt="3"/>
      <dgm:spPr>
        <a:xfrm>
          <a:off x="3154039" y="0"/>
          <a:ext cx="2519780" cy="2520164"/>
        </a:xfrm>
        <a:prstGeom prst="circularArrow">
          <a:avLst>
            <a:gd name="adj1" fmla="val 10980"/>
            <a:gd name="adj2" fmla="val 1142322"/>
            <a:gd name="adj3" fmla="val 4500000"/>
            <a:gd name="adj4" fmla="val 10800000"/>
            <a:gd name="adj5" fmla="val 12500"/>
          </a:avLst>
        </a:prstGeom>
        <a:solidFill>
          <a:srgbClr val="5B9BD5">
            <a:hueOff val="0"/>
            <a:satOff val="0"/>
            <a:lumOff val="0"/>
            <a:alphaOff val="0"/>
          </a:srgbClr>
        </a:solidFill>
        <a:ln w="25400" cap="flat" cmpd="sng" algn="ctr">
          <a:solidFill>
            <a:srgbClr val="FFFFFF">
              <a:hueOff val="0"/>
              <a:satOff val="0"/>
              <a:lumOff val="0"/>
              <a:alphaOff val="0"/>
            </a:srgbClr>
          </a:solidFill>
          <a:prstDash val="solid"/>
        </a:ln>
        <a:effectLst/>
      </dgm:spPr>
    </dgm:pt>
    <dgm:pt modelId="{30EF9038-D5F2-42F7-A6B5-83892AA97A8B}" type="pres">
      <dgm:prSet presAssocID="{23B312E2-9E9A-4D82-B9C2-C8FE253F8492}" presName="Parent1" presStyleLbl="revTx" presStyleIdx="0" presStyleCnt="3">
        <dgm:presLayoutVars>
          <dgm:chMax val="1"/>
          <dgm:chPref val="1"/>
          <dgm:bulletEnabled val="1"/>
        </dgm:presLayoutVars>
      </dgm:prSet>
      <dgm:spPr/>
    </dgm:pt>
    <dgm:pt modelId="{78ECC307-11E1-4E2E-9F72-D32D4B3C7B9B}" type="pres">
      <dgm:prSet presAssocID="{500B2F84-B367-4C35-982B-D05AAB485104}" presName="Accent2" presStyleCnt="0"/>
      <dgm:spPr/>
    </dgm:pt>
    <dgm:pt modelId="{38255B8B-6EC5-478F-A54E-ADD2DC0341B9}" type="pres">
      <dgm:prSet presAssocID="{500B2F84-B367-4C35-982B-D05AAB485104}" presName="Accent" presStyleLbl="node1" presStyleIdx="1" presStyleCnt="3"/>
      <dgm:spPr>
        <a:xfrm>
          <a:off x="2454179" y="1448021"/>
          <a:ext cx="2519780" cy="2520164"/>
        </a:xfrm>
        <a:prstGeom prst="leftCircularArrow">
          <a:avLst>
            <a:gd name="adj1" fmla="val 10980"/>
            <a:gd name="adj2" fmla="val 1142322"/>
            <a:gd name="adj3" fmla="val 6300000"/>
            <a:gd name="adj4" fmla="val 18900000"/>
            <a:gd name="adj5" fmla="val 12500"/>
          </a:avLst>
        </a:prstGeom>
        <a:solidFill>
          <a:srgbClr val="5B9BD5">
            <a:hueOff val="-3379271"/>
            <a:satOff val="-8710"/>
            <a:lumOff val="-5883"/>
            <a:alphaOff val="0"/>
          </a:srgbClr>
        </a:solidFill>
        <a:ln w="25400" cap="flat" cmpd="sng" algn="ctr">
          <a:solidFill>
            <a:srgbClr val="FFFFFF">
              <a:hueOff val="0"/>
              <a:satOff val="0"/>
              <a:lumOff val="0"/>
              <a:alphaOff val="0"/>
            </a:srgbClr>
          </a:solidFill>
          <a:prstDash val="solid"/>
        </a:ln>
        <a:effectLst/>
      </dgm:spPr>
    </dgm:pt>
    <dgm:pt modelId="{8458F7DC-218F-4FAD-9285-1A46EBFAA5FB}" type="pres">
      <dgm:prSet presAssocID="{500B2F84-B367-4C35-982B-D05AAB485104}" presName="Parent2" presStyleLbl="revTx" presStyleIdx="1" presStyleCnt="3">
        <dgm:presLayoutVars>
          <dgm:chMax val="1"/>
          <dgm:chPref val="1"/>
          <dgm:bulletEnabled val="1"/>
        </dgm:presLayoutVars>
      </dgm:prSet>
      <dgm:spPr/>
    </dgm:pt>
    <dgm:pt modelId="{8A72659C-BA0E-45B3-8BE0-DFD657219CE9}" type="pres">
      <dgm:prSet presAssocID="{77D43068-A776-42E3-B998-7F1114A4047E}" presName="Accent3" presStyleCnt="0"/>
      <dgm:spPr/>
    </dgm:pt>
    <dgm:pt modelId="{C09E27D6-1346-49D5-8B3D-B9D04FC42F81}" type="pres">
      <dgm:prSet presAssocID="{77D43068-A776-42E3-B998-7F1114A4047E}" presName="Accent" presStyleLbl="node1" presStyleIdx="2" presStyleCnt="3"/>
      <dgm:spPr>
        <a:xfrm>
          <a:off x="3333381" y="3069323"/>
          <a:ext cx="2164881" cy="2165749"/>
        </a:xfrm>
        <a:prstGeom prst="blockArc">
          <a:avLst>
            <a:gd name="adj1" fmla="val 13500000"/>
            <a:gd name="adj2" fmla="val 10800000"/>
            <a:gd name="adj3" fmla="val 12740"/>
          </a:avLst>
        </a:prstGeom>
        <a:solidFill>
          <a:srgbClr val="5B9BD5">
            <a:hueOff val="-6758543"/>
            <a:satOff val="-17419"/>
            <a:lumOff val="-11765"/>
            <a:alphaOff val="0"/>
          </a:srgbClr>
        </a:solidFill>
        <a:ln w="25400" cap="flat" cmpd="sng" algn="ctr">
          <a:solidFill>
            <a:srgbClr val="FFFFFF">
              <a:hueOff val="0"/>
              <a:satOff val="0"/>
              <a:lumOff val="0"/>
              <a:alphaOff val="0"/>
            </a:srgbClr>
          </a:solidFill>
          <a:prstDash val="solid"/>
        </a:ln>
        <a:effectLst/>
      </dgm:spPr>
    </dgm:pt>
    <dgm:pt modelId="{753C7E48-0CE4-445C-8A3C-CD2FE97E776F}" type="pres">
      <dgm:prSet presAssocID="{77D43068-A776-42E3-B998-7F1114A4047E}" presName="Parent3" presStyleLbl="revTx" presStyleIdx="2" presStyleCnt="3">
        <dgm:presLayoutVars>
          <dgm:chMax val="1"/>
          <dgm:chPref val="1"/>
          <dgm:bulletEnabled val="1"/>
        </dgm:presLayoutVars>
      </dgm:prSet>
      <dgm:spPr/>
    </dgm:pt>
  </dgm:ptLst>
  <dgm:cxnLst>
    <dgm:cxn modelId="{182F4008-2437-49CD-870B-D8B9B5639EEB}" type="presOf" srcId="{500B2F84-B367-4C35-982B-D05AAB485104}" destId="{8458F7DC-218F-4FAD-9285-1A46EBFAA5FB}" srcOrd="0" destOrd="0" presId="urn:microsoft.com/office/officeart/2009/layout/CircleArrowProcess"/>
    <dgm:cxn modelId="{2E1DF711-ADCE-43C4-85E2-DD8C671BC1F4}" type="presOf" srcId="{77D43068-A776-42E3-B998-7F1114A4047E}" destId="{753C7E48-0CE4-445C-8A3C-CD2FE97E776F}" srcOrd="0" destOrd="0" presId="urn:microsoft.com/office/officeart/2009/layout/CircleArrowProcess"/>
    <dgm:cxn modelId="{3C325C2A-058A-407A-A1A0-A48BCC4E9D7D}" srcId="{61BDFD2D-3546-428B-A27D-F2121EC4D1B5}" destId="{500B2F84-B367-4C35-982B-D05AAB485104}" srcOrd="1" destOrd="0" parTransId="{275926DE-5076-473E-AA80-6A831A43CB3B}" sibTransId="{F57D80B8-6297-44F3-A1C4-9A9FF92E96A2}"/>
    <dgm:cxn modelId="{6A8B9B51-F06C-4C46-82B7-96469AC80F17}" srcId="{61BDFD2D-3546-428B-A27D-F2121EC4D1B5}" destId="{77D43068-A776-42E3-B998-7F1114A4047E}" srcOrd="2" destOrd="0" parTransId="{D0BA955C-78E9-4A1D-B3A7-7EACCB25C654}" sibTransId="{47E834E7-62E9-4FB8-9D74-2720F624B3FA}"/>
    <dgm:cxn modelId="{7EE581A1-2E0A-4936-B7CF-2B5ABB99E392}" type="presOf" srcId="{61BDFD2D-3546-428B-A27D-F2121EC4D1B5}" destId="{1B663693-630A-4B00-A127-2748A1FED1ED}" srcOrd="0" destOrd="0" presId="urn:microsoft.com/office/officeart/2009/layout/CircleArrowProcess"/>
    <dgm:cxn modelId="{AABCC4A8-4B91-496A-92CA-F661B85402B9}" srcId="{61BDFD2D-3546-428B-A27D-F2121EC4D1B5}" destId="{23B312E2-9E9A-4D82-B9C2-C8FE253F8492}" srcOrd="0" destOrd="0" parTransId="{6FA0A8EE-72AE-4D23-9F2C-B1E9677201F9}" sibTransId="{B75CECC7-8575-438B-8A9B-63BF3CC26194}"/>
    <dgm:cxn modelId="{056BD3BA-3D7A-44B5-99D4-E1546BF35442}" type="presOf" srcId="{23B312E2-9E9A-4D82-B9C2-C8FE253F8492}" destId="{30EF9038-D5F2-42F7-A6B5-83892AA97A8B}" srcOrd="0" destOrd="0" presId="urn:microsoft.com/office/officeart/2009/layout/CircleArrowProcess"/>
    <dgm:cxn modelId="{244F2F91-D064-49DB-867E-4704FCF86F5F}" type="presParOf" srcId="{1B663693-630A-4B00-A127-2748A1FED1ED}" destId="{3EFC88DE-2608-49D5-8A41-3C571A572DA4}" srcOrd="0" destOrd="0" presId="urn:microsoft.com/office/officeart/2009/layout/CircleArrowProcess"/>
    <dgm:cxn modelId="{F1527C50-8B68-4835-9918-D04AFCA89971}" type="presParOf" srcId="{3EFC88DE-2608-49D5-8A41-3C571A572DA4}" destId="{5A24DFC7-6602-46B5-AE45-5F833B224FE3}" srcOrd="0" destOrd="0" presId="urn:microsoft.com/office/officeart/2009/layout/CircleArrowProcess"/>
    <dgm:cxn modelId="{FB3057F4-0A06-4201-B2D6-1C0E25ACAF4F}" type="presParOf" srcId="{1B663693-630A-4B00-A127-2748A1FED1ED}" destId="{30EF9038-D5F2-42F7-A6B5-83892AA97A8B}" srcOrd="1" destOrd="0" presId="urn:microsoft.com/office/officeart/2009/layout/CircleArrowProcess"/>
    <dgm:cxn modelId="{57729649-8086-44CD-B72F-F8D13D90744A}" type="presParOf" srcId="{1B663693-630A-4B00-A127-2748A1FED1ED}" destId="{78ECC307-11E1-4E2E-9F72-D32D4B3C7B9B}" srcOrd="2" destOrd="0" presId="urn:microsoft.com/office/officeart/2009/layout/CircleArrowProcess"/>
    <dgm:cxn modelId="{91E3C2CE-7DEA-4CFA-88FF-8C71299F5E9F}" type="presParOf" srcId="{78ECC307-11E1-4E2E-9F72-D32D4B3C7B9B}" destId="{38255B8B-6EC5-478F-A54E-ADD2DC0341B9}" srcOrd="0" destOrd="0" presId="urn:microsoft.com/office/officeart/2009/layout/CircleArrowProcess"/>
    <dgm:cxn modelId="{1E1BC6F5-EFCA-4EB6-A55D-D1949521CBF6}" type="presParOf" srcId="{1B663693-630A-4B00-A127-2748A1FED1ED}" destId="{8458F7DC-218F-4FAD-9285-1A46EBFAA5FB}" srcOrd="3" destOrd="0" presId="urn:microsoft.com/office/officeart/2009/layout/CircleArrowProcess"/>
    <dgm:cxn modelId="{8351A1B6-DE87-42B1-8794-5B9D444AF6CD}" type="presParOf" srcId="{1B663693-630A-4B00-A127-2748A1FED1ED}" destId="{8A72659C-BA0E-45B3-8BE0-DFD657219CE9}" srcOrd="4" destOrd="0" presId="urn:microsoft.com/office/officeart/2009/layout/CircleArrowProcess"/>
    <dgm:cxn modelId="{682762BE-14F1-4A63-9A68-C965AF157E4D}" type="presParOf" srcId="{8A72659C-BA0E-45B3-8BE0-DFD657219CE9}" destId="{C09E27D6-1346-49D5-8B3D-B9D04FC42F81}" srcOrd="0" destOrd="0" presId="urn:microsoft.com/office/officeart/2009/layout/CircleArrowProcess"/>
    <dgm:cxn modelId="{FFFBD5D0-EE78-4651-A610-990A2EE07448}" type="presParOf" srcId="{1B663693-630A-4B00-A127-2748A1FED1ED}" destId="{753C7E48-0CE4-445C-8A3C-CD2FE97E776F}"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738D02-5194-49D1-9A67-281DB64E5317}" type="doc">
      <dgm:prSet loTypeId="urn:microsoft.com/office/officeart/2009/layout/CircleArrowProcess" loCatId="process" qsTypeId="urn:microsoft.com/office/officeart/2005/8/quickstyle/simple1" qsCatId="simple" csTypeId="urn:microsoft.com/office/officeart/2005/8/colors/colorful5" csCatId="colorful" phldr="1"/>
      <dgm:spPr/>
    </dgm:pt>
    <dgm:pt modelId="{4FDA132B-68D5-4747-A8FC-2910871DC873}">
      <dgm:prSet phldrT="[Text]" custT="1"/>
      <dgm:spPr>
        <a:xfrm>
          <a:off x="4621" y="1740188"/>
          <a:ext cx="2020453" cy="1212272"/>
        </a:xfrm>
      </dgm:spPr>
      <dgm:t>
        <a:bodyPr/>
        <a:lstStyle/>
        <a:p>
          <a:pPr>
            <a:buFont typeface="+mj-lt"/>
            <a:buAutoNum type="arabicPeriod"/>
          </a:pPr>
          <a:r>
            <a:rPr lang="en-GB" sz="2000"/>
            <a:t>Targeted Training</a:t>
          </a:r>
          <a:endParaRPr lang="en-US" sz="2000">
            <a:latin typeface="Calibri" panose="020F0502020204030204"/>
            <a:ea typeface="+mn-ea"/>
            <a:cs typeface="+mn-cs"/>
          </a:endParaRPr>
        </a:p>
      </dgm:t>
    </dgm:pt>
    <dgm:pt modelId="{A1FAA71D-C7EE-4B3A-8CA8-266286D21D49}" type="parTrans" cxnId="{B8C74959-C62A-45CE-860C-C5EA92FFBD81}">
      <dgm:prSet/>
      <dgm:spPr/>
      <dgm:t>
        <a:bodyPr/>
        <a:lstStyle/>
        <a:p>
          <a:endParaRPr lang="en-US"/>
        </a:p>
      </dgm:t>
    </dgm:pt>
    <dgm:pt modelId="{766F07B2-6C0A-41F5-9466-9FAF9735B2A0}" type="sibTrans" cxnId="{B8C74959-C62A-45CE-860C-C5EA92FFBD81}">
      <dgm:prSet/>
      <dgm:spPr>
        <a:xfrm>
          <a:off x="2227119" y="2095788"/>
          <a:ext cx="428336" cy="501072"/>
        </a:xfrm>
      </dgm:spPr>
      <dgm:t>
        <a:bodyPr/>
        <a:lstStyle/>
        <a:p>
          <a:pPr>
            <a:buNone/>
          </a:pPr>
          <a:endParaRPr lang="en-US">
            <a:solidFill>
              <a:srgbClr val="FFFFFF"/>
            </a:solidFill>
            <a:latin typeface="Calibri" panose="020F0502020204030204"/>
            <a:ea typeface="+mn-ea"/>
            <a:cs typeface="+mn-cs"/>
          </a:endParaRPr>
        </a:p>
      </dgm:t>
    </dgm:pt>
    <dgm:pt modelId="{CB254392-0E0D-FC49-B729-9681035B46BC}">
      <dgm:prSet custT="1"/>
      <dgm:spPr/>
      <dgm:t>
        <a:bodyPr/>
        <a:lstStyle/>
        <a:p>
          <a:pPr>
            <a:buFont typeface="+mj-lt"/>
            <a:buAutoNum type="arabicPeriod"/>
          </a:pPr>
          <a:r>
            <a:rPr lang="en-GB" sz="2000" dirty="0"/>
            <a:t>Integration</a:t>
          </a:r>
        </a:p>
      </dgm:t>
    </dgm:pt>
    <dgm:pt modelId="{56E4845A-FEB6-F346-96D1-59D6130EA385}" type="parTrans" cxnId="{A3B0D73B-54CA-9349-B3EA-E5A80BA7A5AA}">
      <dgm:prSet/>
      <dgm:spPr/>
      <dgm:t>
        <a:bodyPr/>
        <a:lstStyle/>
        <a:p>
          <a:endParaRPr lang="en-GB"/>
        </a:p>
      </dgm:t>
    </dgm:pt>
    <dgm:pt modelId="{E0327250-79F6-1C46-9CFF-AC2520FFB782}" type="sibTrans" cxnId="{A3B0D73B-54CA-9349-B3EA-E5A80BA7A5AA}">
      <dgm:prSet/>
      <dgm:spPr/>
      <dgm:t>
        <a:bodyPr/>
        <a:lstStyle/>
        <a:p>
          <a:endParaRPr lang="en-GB"/>
        </a:p>
      </dgm:t>
    </dgm:pt>
    <dgm:pt modelId="{C6AF58BD-4602-874B-B907-FEB7125B0C3B}" type="pres">
      <dgm:prSet presAssocID="{7F738D02-5194-49D1-9A67-281DB64E5317}" presName="Name0" presStyleCnt="0">
        <dgm:presLayoutVars>
          <dgm:chMax val="7"/>
          <dgm:chPref val="7"/>
          <dgm:dir/>
          <dgm:animLvl val="lvl"/>
        </dgm:presLayoutVars>
      </dgm:prSet>
      <dgm:spPr/>
    </dgm:pt>
    <dgm:pt modelId="{FBF35ACA-54E6-9847-BEBF-BB71416BB607}" type="pres">
      <dgm:prSet presAssocID="{4FDA132B-68D5-4747-A8FC-2910871DC873}" presName="Accent1" presStyleCnt="0"/>
      <dgm:spPr/>
    </dgm:pt>
    <dgm:pt modelId="{A9A17774-2C66-6E41-9175-5C294FAA037A}" type="pres">
      <dgm:prSet presAssocID="{4FDA132B-68D5-4747-A8FC-2910871DC873}" presName="Accent" presStyleLbl="node1" presStyleIdx="0" presStyleCnt="2"/>
      <dgm:spPr/>
    </dgm:pt>
    <dgm:pt modelId="{D405F419-7ED3-EE40-9937-0003BDDD43F2}" type="pres">
      <dgm:prSet presAssocID="{4FDA132B-68D5-4747-A8FC-2910871DC873}" presName="Parent1" presStyleLbl="revTx" presStyleIdx="0" presStyleCnt="2" custScaleX="103886">
        <dgm:presLayoutVars>
          <dgm:chMax val="1"/>
          <dgm:chPref val="1"/>
          <dgm:bulletEnabled val="1"/>
        </dgm:presLayoutVars>
      </dgm:prSet>
      <dgm:spPr/>
    </dgm:pt>
    <dgm:pt modelId="{2ED82277-D92E-E64E-B8CB-1ACA9DF23A25}" type="pres">
      <dgm:prSet presAssocID="{CB254392-0E0D-FC49-B729-9681035B46BC}" presName="Accent2" presStyleCnt="0"/>
      <dgm:spPr/>
    </dgm:pt>
    <dgm:pt modelId="{A2770363-A561-434A-A1DB-2ABB77EC7B28}" type="pres">
      <dgm:prSet presAssocID="{CB254392-0E0D-FC49-B729-9681035B46BC}" presName="Accent" presStyleLbl="node1" presStyleIdx="1" presStyleCnt="2"/>
      <dgm:spPr/>
    </dgm:pt>
    <dgm:pt modelId="{3327EF9A-7414-084F-B37C-1EE5A1D51F79}" type="pres">
      <dgm:prSet presAssocID="{CB254392-0E0D-FC49-B729-9681035B46BC}" presName="Parent2" presStyleLbl="revTx" presStyleIdx="1" presStyleCnt="2" custScaleX="113162">
        <dgm:presLayoutVars>
          <dgm:chMax val="1"/>
          <dgm:chPref val="1"/>
          <dgm:bulletEnabled val="1"/>
        </dgm:presLayoutVars>
      </dgm:prSet>
      <dgm:spPr/>
    </dgm:pt>
  </dgm:ptLst>
  <dgm:cxnLst>
    <dgm:cxn modelId="{A3B0D73B-54CA-9349-B3EA-E5A80BA7A5AA}" srcId="{7F738D02-5194-49D1-9A67-281DB64E5317}" destId="{CB254392-0E0D-FC49-B729-9681035B46BC}" srcOrd="1" destOrd="0" parTransId="{56E4845A-FEB6-F346-96D1-59D6130EA385}" sibTransId="{E0327250-79F6-1C46-9CFF-AC2520FFB782}"/>
    <dgm:cxn modelId="{B8C74959-C62A-45CE-860C-C5EA92FFBD81}" srcId="{7F738D02-5194-49D1-9A67-281DB64E5317}" destId="{4FDA132B-68D5-4747-A8FC-2910871DC873}" srcOrd="0" destOrd="0" parTransId="{A1FAA71D-C7EE-4B3A-8CA8-266286D21D49}" sibTransId="{766F07B2-6C0A-41F5-9466-9FAF9735B2A0}"/>
    <dgm:cxn modelId="{7BC7F7BE-E5CE-4A45-A54E-0B563EE371D0}" type="presOf" srcId="{7F738D02-5194-49D1-9A67-281DB64E5317}" destId="{C6AF58BD-4602-874B-B907-FEB7125B0C3B}" srcOrd="0" destOrd="0" presId="urn:microsoft.com/office/officeart/2009/layout/CircleArrowProcess"/>
    <dgm:cxn modelId="{021045CB-4996-6B4A-8E99-E2B0D22BBCE7}" type="presOf" srcId="{CB254392-0E0D-FC49-B729-9681035B46BC}" destId="{3327EF9A-7414-084F-B37C-1EE5A1D51F79}" srcOrd="0" destOrd="0" presId="urn:microsoft.com/office/officeart/2009/layout/CircleArrowProcess"/>
    <dgm:cxn modelId="{AEC11BEE-54A5-A948-BD8A-515F4AF804FF}" type="presOf" srcId="{4FDA132B-68D5-4747-A8FC-2910871DC873}" destId="{D405F419-7ED3-EE40-9937-0003BDDD43F2}" srcOrd="0" destOrd="0" presId="urn:microsoft.com/office/officeart/2009/layout/CircleArrowProcess"/>
    <dgm:cxn modelId="{6B43460F-B883-854C-8960-CCA8AD2A86FC}" type="presParOf" srcId="{C6AF58BD-4602-874B-B907-FEB7125B0C3B}" destId="{FBF35ACA-54E6-9847-BEBF-BB71416BB607}" srcOrd="0" destOrd="0" presId="urn:microsoft.com/office/officeart/2009/layout/CircleArrowProcess"/>
    <dgm:cxn modelId="{5D101A42-CACA-9A4C-A3DF-4CEDB8141C79}" type="presParOf" srcId="{FBF35ACA-54E6-9847-BEBF-BB71416BB607}" destId="{A9A17774-2C66-6E41-9175-5C294FAA037A}" srcOrd="0" destOrd="0" presId="urn:microsoft.com/office/officeart/2009/layout/CircleArrowProcess"/>
    <dgm:cxn modelId="{845AC3BD-C080-D84C-B2F1-7A458D11E574}" type="presParOf" srcId="{C6AF58BD-4602-874B-B907-FEB7125B0C3B}" destId="{D405F419-7ED3-EE40-9937-0003BDDD43F2}" srcOrd="1" destOrd="0" presId="urn:microsoft.com/office/officeart/2009/layout/CircleArrowProcess"/>
    <dgm:cxn modelId="{9809CE40-A929-F64B-9488-71896BFEAF8D}" type="presParOf" srcId="{C6AF58BD-4602-874B-B907-FEB7125B0C3B}" destId="{2ED82277-D92E-E64E-B8CB-1ACA9DF23A25}" srcOrd="2" destOrd="0" presId="urn:microsoft.com/office/officeart/2009/layout/CircleArrowProcess"/>
    <dgm:cxn modelId="{1A456F10-6972-3149-96D0-AF3FA2614921}" type="presParOf" srcId="{2ED82277-D92E-E64E-B8CB-1ACA9DF23A25}" destId="{A2770363-A561-434A-A1DB-2ABB77EC7B28}" srcOrd="0" destOrd="0" presId="urn:microsoft.com/office/officeart/2009/layout/CircleArrowProcess"/>
    <dgm:cxn modelId="{58317537-973D-C84B-B6A7-F63F718765BD}" type="presParOf" srcId="{C6AF58BD-4602-874B-B907-FEB7125B0C3B}" destId="{3327EF9A-7414-084F-B37C-1EE5A1D51F79}" srcOrd="3"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738D02-5194-49D1-9A67-281DB64E5317}" type="doc">
      <dgm:prSet loTypeId="urn:microsoft.com/office/officeart/2009/layout/CircleArrowProcess" loCatId="process" qsTypeId="urn:microsoft.com/office/officeart/2005/8/quickstyle/simple1" qsCatId="simple" csTypeId="urn:microsoft.com/office/officeart/2005/8/colors/colorful5" csCatId="colorful" phldr="1"/>
      <dgm:spPr/>
    </dgm:pt>
    <dgm:pt modelId="{4FDA132B-68D5-4747-A8FC-2910871DC873}">
      <dgm:prSet phldrT="[Text]" custT="1"/>
      <dgm:spPr>
        <a:xfrm>
          <a:off x="4621" y="1740188"/>
          <a:ext cx="2020453" cy="1212272"/>
        </a:xfrm>
      </dgm:spPr>
      <dgm:t>
        <a:bodyPr/>
        <a:lstStyle/>
        <a:p>
          <a:pPr>
            <a:buFont typeface="+mj-lt"/>
            <a:buAutoNum type="arabicPeriod"/>
          </a:pPr>
          <a:r>
            <a:rPr lang="en-GB" sz="2000"/>
            <a:t>Targeted Training</a:t>
          </a:r>
          <a:endParaRPr lang="en-US" sz="2000">
            <a:latin typeface="Calibri" panose="020F0502020204030204"/>
            <a:ea typeface="+mn-ea"/>
            <a:cs typeface="+mn-cs"/>
          </a:endParaRPr>
        </a:p>
      </dgm:t>
    </dgm:pt>
    <dgm:pt modelId="{A1FAA71D-C7EE-4B3A-8CA8-266286D21D49}" type="parTrans" cxnId="{B8C74959-C62A-45CE-860C-C5EA92FFBD81}">
      <dgm:prSet/>
      <dgm:spPr/>
      <dgm:t>
        <a:bodyPr/>
        <a:lstStyle/>
        <a:p>
          <a:endParaRPr lang="en-US"/>
        </a:p>
      </dgm:t>
    </dgm:pt>
    <dgm:pt modelId="{766F07B2-6C0A-41F5-9466-9FAF9735B2A0}" type="sibTrans" cxnId="{B8C74959-C62A-45CE-860C-C5EA92FFBD81}">
      <dgm:prSet/>
      <dgm:spPr>
        <a:xfrm>
          <a:off x="2227119" y="2095788"/>
          <a:ext cx="428336" cy="501072"/>
        </a:xfrm>
      </dgm:spPr>
      <dgm:t>
        <a:bodyPr/>
        <a:lstStyle/>
        <a:p>
          <a:pPr>
            <a:buNone/>
          </a:pPr>
          <a:endParaRPr lang="en-US">
            <a:solidFill>
              <a:srgbClr val="FFFFFF"/>
            </a:solidFill>
            <a:latin typeface="Calibri" panose="020F0502020204030204"/>
            <a:ea typeface="+mn-ea"/>
            <a:cs typeface="+mn-cs"/>
          </a:endParaRPr>
        </a:p>
      </dgm:t>
    </dgm:pt>
    <dgm:pt modelId="{CB254392-0E0D-FC49-B729-9681035B46BC}">
      <dgm:prSet custT="1"/>
      <dgm:spPr/>
      <dgm:t>
        <a:bodyPr/>
        <a:lstStyle/>
        <a:p>
          <a:pPr>
            <a:buFont typeface="+mj-lt"/>
            <a:buAutoNum type="arabicPeriod"/>
          </a:pPr>
          <a:r>
            <a:rPr lang="en-GB" sz="2000" dirty="0"/>
            <a:t>Integration</a:t>
          </a:r>
        </a:p>
      </dgm:t>
    </dgm:pt>
    <dgm:pt modelId="{56E4845A-FEB6-F346-96D1-59D6130EA385}" type="parTrans" cxnId="{A3B0D73B-54CA-9349-B3EA-E5A80BA7A5AA}">
      <dgm:prSet/>
      <dgm:spPr/>
      <dgm:t>
        <a:bodyPr/>
        <a:lstStyle/>
        <a:p>
          <a:endParaRPr lang="en-GB"/>
        </a:p>
      </dgm:t>
    </dgm:pt>
    <dgm:pt modelId="{E0327250-79F6-1C46-9CFF-AC2520FFB782}" type="sibTrans" cxnId="{A3B0D73B-54CA-9349-B3EA-E5A80BA7A5AA}">
      <dgm:prSet/>
      <dgm:spPr/>
      <dgm:t>
        <a:bodyPr/>
        <a:lstStyle/>
        <a:p>
          <a:endParaRPr lang="en-GB"/>
        </a:p>
      </dgm:t>
    </dgm:pt>
    <dgm:pt modelId="{C6AF58BD-4602-874B-B907-FEB7125B0C3B}" type="pres">
      <dgm:prSet presAssocID="{7F738D02-5194-49D1-9A67-281DB64E5317}" presName="Name0" presStyleCnt="0">
        <dgm:presLayoutVars>
          <dgm:chMax val="7"/>
          <dgm:chPref val="7"/>
          <dgm:dir/>
          <dgm:animLvl val="lvl"/>
        </dgm:presLayoutVars>
      </dgm:prSet>
      <dgm:spPr/>
    </dgm:pt>
    <dgm:pt modelId="{FBF35ACA-54E6-9847-BEBF-BB71416BB607}" type="pres">
      <dgm:prSet presAssocID="{4FDA132B-68D5-4747-A8FC-2910871DC873}" presName="Accent1" presStyleCnt="0"/>
      <dgm:spPr/>
    </dgm:pt>
    <dgm:pt modelId="{A9A17774-2C66-6E41-9175-5C294FAA037A}" type="pres">
      <dgm:prSet presAssocID="{4FDA132B-68D5-4747-A8FC-2910871DC873}" presName="Accent" presStyleLbl="node1" presStyleIdx="0" presStyleCnt="2"/>
      <dgm:spPr/>
    </dgm:pt>
    <dgm:pt modelId="{D405F419-7ED3-EE40-9937-0003BDDD43F2}" type="pres">
      <dgm:prSet presAssocID="{4FDA132B-68D5-4747-A8FC-2910871DC873}" presName="Parent1" presStyleLbl="revTx" presStyleIdx="0" presStyleCnt="2" custScaleX="103886">
        <dgm:presLayoutVars>
          <dgm:chMax val="1"/>
          <dgm:chPref val="1"/>
          <dgm:bulletEnabled val="1"/>
        </dgm:presLayoutVars>
      </dgm:prSet>
      <dgm:spPr/>
    </dgm:pt>
    <dgm:pt modelId="{2ED82277-D92E-E64E-B8CB-1ACA9DF23A25}" type="pres">
      <dgm:prSet presAssocID="{CB254392-0E0D-FC49-B729-9681035B46BC}" presName="Accent2" presStyleCnt="0"/>
      <dgm:spPr/>
    </dgm:pt>
    <dgm:pt modelId="{A2770363-A561-434A-A1DB-2ABB77EC7B28}" type="pres">
      <dgm:prSet presAssocID="{CB254392-0E0D-FC49-B729-9681035B46BC}" presName="Accent" presStyleLbl="node1" presStyleIdx="1" presStyleCnt="2"/>
      <dgm:spPr/>
    </dgm:pt>
    <dgm:pt modelId="{3327EF9A-7414-084F-B37C-1EE5A1D51F79}" type="pres">
      <dgm:prSet presAssocID="{CB254392-0E0D-FC49-B729-9681035B46BC}" presName="Parent2" presStyleLbl="revTx" presStyleIdx="1" presStyleCnt="2" custScaleX="128338">
        <dgm:presLayoutVars>
          <dgm:chMax val="1"/>
          <dgm:chPref val="1"/>
          <dgm:bulletEnabled val="1"/>
        </dgm:presLayoutVars>
      </dgm:prSet>
      <dgm:spPr/>
    </dgm:pt>
  </dgm:ptLst>
  <dgm:cxnLst>
    <dgm:cxn modelId="{A3B0D73B-54CA-9349-B3EA-E5A80BA7A5AA}" srcId="{7F738D02-5194-49D1-9A67-281DB64E5317}" destId="{CB254392-0E0D-FC49-B729-9681035B46BC}" srcOrd="1" destOrd="0" parTransId="{56E4845A-FEB6-F346-96D1-59D6130EA385}" sibTransId="{E0327250-79F6-1C46-9CFF-AC2520FFB782}"/>
    <dgm:cxn modelId="{B8C74959-C62A-45CE-860C-C5EA92FFBD81}" srcId="{7F738D02-5194-49D1-9A67-281DB64E5317}" destId="{4FDA132B-68D5-4747-A8FC-2910871DC873}" srcOrd="0" destOrd="0" parTransId="{A1FAA71D-C7EE-4B3A-8CA8-266286D21D49}" sibTransId="{766F07B2-6C0A-41F5-9466-9FAF9735B2A0}"/>
    <dgm:cxn modelId="{7BC7F7BE-E5CE-4A45-A54E-0B563EE371D0}" type="presOf" srcId="{7F738D02-5194-49D1-9A67-281DB64E5317}" destId="{C6AF58BD-4602-874B-B907-FEB7125B0C3B}" srcOrd="0" destOrd="0" presId="urn:microsoft.com/office/officeart/2009/layout/CircleArrowProcess"/>
    <dgm:cxn modelId="{021045CB-4996-6B4A-8E99-E2B0D22BBCE7}" type="presOf" srcId="{CB254392-0E0D-FC49-B729-9681035B46BC}" destId="{3327EF9A-7414-084F-B37C-1EE5A1D51F79}" srcOrd="0" destOrd="0" presId="urn:microsoft.com/office/officeart/2009/layout/CircleArrowProcess"/>
    <dgm:cxn modelId="{AEC11BEE-54A5-A948-BD8A-515F4AF804FF}" type="presOf" srcId="{4FDA132B-68D5-4747-A8FC-2910871DC873}" destId="{D405F419-7ED3-EE40-9937-0003BDDD43F2}" srcOrd="0" destOrd="0" presId="urn:microsoft.com/office/officeart/2009/layout/CircleArrowProcess"/>
    <dgm:cxn modelId="{6B43460F-B883-854C-8960-CCA8AD2A86FC}" type="presParOf" srcId="{C6AF58BD-4602-874B-B907-FEB7125B0C3B}" destId="{FBF35ACA-54E6-9847-BEBF-BB71416BB607}" srcOrd="0" destOrd="0" presId="urn:microsoft.com/office/officeart/2009/layout/CircleArrowProcess"/>
    <dgm:cxn modelId="{5D101A42-CACA-9A4C-A3DF-4CEDB8141C79}" type="presParOf" srcId="{FBF35ACA-54E6-9847-BEBF-BB71416BB607}" destId="{A9A17774-2C66-6E41-9175-5C294FAA037A}" srcOrd="0" destOrd="0" presId="urn:microsoft.com/office/officeart/2009/layout/CircleArrowProcess"/>
    <dgm:cxn modelId="{845AC3BD-C080-D84C-B2F1-7A458D11E574}" type="presParOf" srcId="{C6AF58BD-4602-874B-B907-FEB7125B0C3B}" destId="{D405F419-7ED3-EE40-9937-0003BDDD43F2}" srcOrd="1" destOrd="0" presId="urn:microsoft.com/office/officeart/2009/layout/CircleArrowProcess"/>
    <dgm:cxn modelId="{9809CE40-A929-F64B-9488-71896BFEAF8D}" type="presParOf" srcId="{C6AF58BD-4602-874B-B907-FEB7125B0C3B}" destId="{2ED82277-D92E-E64E-B8CB-1ACA9DF23A25}" srcOrd="2" destOrd="0" presId="urn:microsoft.com/office/officeart/2009/layout/CircleArrowProcess"/>
    <dgm:cxn modelId="{1A456F10-6972-3149-96D0-AF3FA2614921}" type="presParOf" srcId="{2ED82277-D92E-E64E-B8CB-1ACA9DF23A25}" destId="{A2770363-A561-434A-A1DB-2ABB77EC7B28}" srcOrd="0" destOrd="0" presId="urn:microsoft.com/office/officeart/2009/layout/CircleArrowProcess"/>
    <dgm:cxn modelId="{58317537-973D-C84B-B6A7-F63F718765BD}" type="presParOf" srcId="{C6AF58BD-4602-874B-B907-FEB7125B0C3B}" destId="{3327EF9A-7414-084F-B37C-1EE5A1D51F79}" srcOrd="3"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24DFC7-6602-46B5-AE45-5F833B224FE3}">
      <dsp:nvSpPr>
        <dsp:cNvPr id="0" name=""/>
        <dsp:cNvSpPr/>
      </dsp:nvSpPr>
      <dsp:spPr>
        <a:xfrm>
          <a:off x="1162860" y="527038"/>
          <a:ext cx="2012425" cy="2012731"/>
        </a:xfrm>
        <a:prstGeom prst="circularArrow">
          <a:avLst>
            <a:gd name="adj1" fmla="val 10980"/>
            <a:gd name="adj2" fmla="val 1142322"/>
            <a:gd name="adj3" fmla="val 4500000"/>
            <a:gd name="adj4" fmla="val 10800000"/>
            <a:gd name="adj5" fmla="val 12500"/>
          </a:avLst>
        </a:prstGeom>
        <a:solidFill>
          <a:srgbClr val="5B9BD5">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30EF9038-D5F2-42F7-A6B5-83892AA97A8B}">
      <dsp:nvSpPr>
        <dsp:cNvPr id="0" name=""/>
        <dsp:cNvSpPr/>
      </dsp:nvSpPr>
      <dsp:spPr>
        <a:xfrm>
          <a:off x="1607672" y="1253695"/>
          <a:ext cx="1118266" cy="558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solidFill>
                <a:srgbClr val="000000">
                  <a:hueOff val="0"/>
                  <a:satOff val="0"/>
                  <a:lumOff val="0"/>
                  <a:alphaOff val="0"/>
                </a:srgbClr>
              </a:solidFill>
              <a:latin typeface="Arial"/>
              <a:ea typeface="+mn-ea"/>
              <a:cs typeface="+mn-cs"/>
            </a:rPr>
            <a:t>People</a:t>
          </a:r>
        </a:p>
      </dsp:txBody>
      <dsp:txXfrm>
        <a:off x="1607672" y="1253695"/>
        <a:ext cx="1118266" cy="558999"/>
      </dsp:txXfrm>
    </dsp:sp>
    <dsp:sp modelId="{38255B8B-6EC5-478F-A54E-ADD2DC0341B9}">
      <dsp:nvSpPr>
        <dsp:cNvPr id="0" name=""/>
        <dsp:cNvSpPr/>
      </dsp:nvSpPr>
      <dsp:spPr>
        <a:xfrm>
          <a:off x="603916" y="1683501"/>
          <a:ext cx="2012425" cy="2012731"/>
        </a:xfrm>
        <a:prstGeom prst="leftCircularArrow">
          <a:avLst>
            <a:gd name="adj1" fmla="val 10980"/>
            <a:gd name="adj2" fmla="val 1142322"/>
            <a:gd name="adj3" fmla="val 6300000"/>
            <a:gd name="adj4" fmla="val 18900000"/>
            <a:gd name="adj5" fmla="val 12500"/>
          </a:avLst>
        </a:prstGeom>
        <a:solidFill>
          <a:srgbClr val="5B9BD5">
            <a:hueOff val="-3379271"/>
            <a:satOff val="-8710"/>
            <a:lumOff val="-5883"/>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8458F7DC-218F-4FAD-9285-1A46EBFAA5FB}">
      <dsp:nvSpPr>
        <dsp:cNvPr id="0" name=""/>
        <dsp:cNvSpPr/>
      </dsp:nvSpPr>
      <dsp:spPr>
        <a:xfrm>
          <a:off x="1050996" y="2416848"/>
          <a:ext cx="1118266" cy="558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solidFill>
                <a:srgbClr val="000000">
                  <a:hueOff val="0"/>
                  <a:satOff val="0"/>
                  <a:lumOff val="0"/>
                  <a:alphaOff val="0"/>
                </a:srgbClr>
              </a:solidFill>
              <a:latin typeface="Arial"/>
              <a:ea typeface="+mn-ea"/>
              <a:cs typeface="+mn-cs"/>
            </a:rPr>
            <a:t>Process</a:t>
          </a:r>
        </a:p>
      </dsp:txBody>
      <dsp:txXfrm>
        <a:off x="1050996" y="2416848"/>
        <a:ext cx="1118266" cy="558999"/>
      </dsp:txXfrm>
    </dsp:sp>
    <dsp:sp modelId="{C09E27D6-1346-49D5-8B3D-B9D04FC42F81}">
      <dsp:nvSpPr>
        <dsp:cNvPr id="0" name=""/>
        <dsp:cNvSpPr/>
      </dsp:nvSpPr>
      <dsp:spPr>
        <a:xfrm>
          <a:off x="1306092" y="2978356"/>
          <a:ext cx="1728985" cy="1729678"/>
        </a:xfrm>
        <a:prstGeom prst="blockArc">
          <a:avLst>
            <a:gd name="adj1" fmla="val 13500000"/>
            <a:gd name="adj2" fmla="val 10800000"/>
            <a:gd name="adj3" fmla="val 12740"/>
          </a:avLst>
        </a:prstGeom>
        <a:solidFill>
          <a:srgbClr val="5B9BD5">
            <a:hueOff val="-6758543"/>
            <a:satOff val="-17419"/>
            <a:lumOff val="-11765"/>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753C7E48-0CE4-445C-8A3C-CD2FE97E776F}">
      <dsp:nvSpPr>
        <dsp:cNvPr id="0" name=""/>
        <dsp:cNvSpPr/>
      </dsp:nvSpPr>
      <dsp:spPr>
        <a:xfrm>
          <a:off x="1610318" y="3581674"/>
          <a:ext cx="1118266" cy="558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solidFill>
                <a:srgbClr val="000000">
                  <a:hueOff val="0"/>
                  <a:satOff val="0"/>
                  <a:lumOff val="0"/>
                  <a:alphaOff val="0"/>
                </a:srgbClr>
              </a:solidFill>
              <a:latin typeface="Arial"/>
              <a:ea typeface="+mn-ea"/>
              <a:cs typeface="+mn-cs"/>
            </a:rPr>
            <a:t>Technology</a:t>
          </a:r>
        </a:p>
      </dsp:txBody>
      <dsp:txXfrm>
        <a:off x="1610318" y="3581674"/>
        <a:ext cx="1118266" cy="5589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17774-2C66-6E41-9175-5C294FAA037A}">
      <dsp:nvSpPr>
        <dsp:cNvPr id="0" name=""/>
        <dsp:cNvSpPr/>
      </dsp:nvSpPr>
      <dsp:spPr>
        <a:xfrm>
          <a:off x="1028316" y="1044698"/>
          <a:ext cx="2034606" cy="2034664"/>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05F419-7ED3-EE40-9937-0003BDDD43F2}">
      <dsp:nvSpPr>
        <dsp:cNvPr id="0" name=""/>
        <dsp:cNvSpPr/>
      </dsp:nvSpPr>
      <dsp:spPr>
        <a:xfrm>
          <a:off x="1455621" y="1781329"/>
          <a:ext cx="1179262" cy="567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Font typeface="+mj-lt"/>
            <a:buNone/>
          </a:pPr>
          <a:r>
            <a:rPr lang="en-GB" sz="2000" kern="1200"/>
            <a:t>Targeted Training</a:t>
          </a:r>
          <a:endParaRPr lang="en-US" sz="2000" kern="1200">
            <a:latin typeface="Calibri" panose="020F0502020204030204"/>
            <a:ea typeface="+mn-ea"/>
            <a:cs typeface="+mn-cs"/>
          </a:endParaRPr>
        </a:p>
      </dsp:txBody>
      <dsp:txXfrm>
        <a:off x="1455621" y="1781329"/>
        <a:ext cx="1179262" cy="567508"/>
      </dsp:txXfrm>
    </dsp:sp>
    <dsp:sp modelId="{A2770363-A561-434A-A1DB-2ABB77EC7B28}">
      <dsp:nvSpPr>
        <dsp:cNvPr id="0" name=""/>
        <dsp:cNvSpPr/>
      </dsp:nvSpPr>
      <dsp:spPr>
        <a:xfrm>
          <a:off x="608325" y="2348837"/>
          <a:ext cx="1747881" cy="1748620"/>
        </a:xfrm>
        <a:prstGeom prst="blockArc">
          <a:avLst>
            <a:gd name="adj1" fmla="val 0"/>
            <a:gd name="adj2" fmla="val 18900000"/>
            <a:gd name="adj3" fmla="val 1274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27EF9A-7414-084F-B37C-1EE5A1D51F79}">
      <dsp:nvSpPr>
        <dsp:cNvPr id="0" name=""/>
        <dsp:cNvSpPr/>
      </dsp:nvSpPr>
      <dsp:spPr>
        <a:xfrm>
          <a:off x="835398" y="2952672"/>
          <a:ext cx="1284558" cy="567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Font typeface="+mj-lt"/>
            <a:buNone/>
          </a:pPr>
          <a:r>
            <a:rPr lang="en-GB" sz="2000" kern="1200" dirty="0"/>
            <a:t>Integration</a:t>
          </a:r>
        </a:p>
      </dsp:txBody>
      <dsp:txXfrm>
        <a:off x="835398" y="2952672"/>
        <a:ext cx="1284558" cy="5675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17774-2C66-6E41-9175-5C294FAA037A}">
      <dsp:nvSpPr>
        <dsp:cNvPr id="0" name=""/>
        <dsp:cNvSpPr/>
      </dsp:nvSpPr>
      <dsp:spPr>
        <a:xfrm>
          <a:off x="962256" y="1107645"/>
          <a:ext cx="1903900" cy="1903954"/>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05F419-7ED3-EE40-9937-0003BDDD43F2}">
      <dsp:nvSpPr>
        <dsp:cNvPr id="0" name=""/>
        <dsp:cNvSpPr/>
      </dsp:nvSpPr>
      <dsp:spPr>
        <a:xfrm>
          <a:off x="1362110" y="1796954"/>
          <a:ext cx="1103504" cy="531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Font typeface="+mj-lt"/>
            <a:buNone/>
          </a:pPr>
          <a:r>
            <a:rPr lang="en-GB" sz="2000" kern="1200"/>
            <a:t>Targeted Training</a:t>
          </a:r>
          <a:endParaRPr lang="en-US" sz="2000" kern="1200">
            <a:latin typeface="Calibri" panose="020F0502020204030204"/>
            <a:ea typeface="+mn-ea"/>
            <a:cs typeface="+mn-cs"/>
          </a:endParaRPr>
        </a:p>
      </dsp:txBody>
      <dsp:txXfrm>
        <a:off x="1362110" y="1796954"/>
        <a:ext cx="1103504" cy="531050"/>
      </dsp:txXfrm>
    </dsp:sp>
    <dsp:sp modelId="{A2770363-A561-434A-A1DB-2ABB77EC7B28}">
      <dsp:nvSpPr>
        <dsp:cNvPr id="0" name=""/>
        <dsp:cNvSpPr/>
      </dsp:nvSpPr>
      <dsp:spPr>
        <a:xfrm>
          <a:off x="569246" y="2328005"/>
          <a:ext cx="1635595" cy="1636287"/>
        </a:xfrm>
        <a:prstGeom prst="blockArc">
          <a:avLst>
            <a:gd name="adj1" fmla="val 0"/>
            <a:gd name="adj2" fmla="val 18900000"/>
            <a:gd name="adj3" fmla="val 1274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27EF9A-7414-084F-B37C-1EE5A1D51F79}">
      <dsp:nvSpPr>
        <dsp:cNvPr id="0" name=""/>
        <dsp:cNvSpPr/>
      </dsp:nvSpPr>
      <dsp:spPr>
        <a:xfrm>
          <a:off x="701129" y="2893049"/>
          <a:ext cx="1363240" cy="531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Font typeface="+mj-lt"/>
            <a:buNone/>
          </a:pPr>
          <a:r>
            <a:rPr lang="en-GB" sz="2000" kern="1200" dirty="0"/>
            <a:t>Integration</a:t>
          </a:r>
        </a:p>
      </dsp:txBody>
      <dsp:txXfrm>
        <a:off x="701129" y="2893049"/>
        <a:ext cx="1363240" cy="531050"/>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a635bf75a0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a635bf75a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6362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073e6c94da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g2073e6c94da_0_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5193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073e6c94da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g2073e6c94da_0_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9969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073e6c94da_0_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g2073e6c94da_0_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73e6c94da_0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2" name="Google Shape;152;g2073e6c94da_0_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6481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73e6c94da_0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2" name="Google Shape;152;g2073e6c94da_0_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6953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73e6c94da_0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g2073e6c94da_0_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70812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D544CF-0BF2-9744-A2C5-928E993425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689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D544CF-0BF2-9744-A2C5-928E993425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10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07aaa14ad4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 name="Google Shape;96;g207aaa14ad4_0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07aaa14ad4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 name="Google Shape;105;g207aaa14ad4_0_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D544CF-0BF2-9744-A2C5-928E993425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308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D544CF-0BF2-9744-A2C5-928E993425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635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07aaa14ad4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 name="Google Shape;125;g207aaa14ad4_0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073e6c94da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g2073e6c94da_0_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BDD4EEF8-0B35-A74E-867B-518B121738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69FA40A-3F34-864A-AF43-E5D1704056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244" name="Slide Number Placeholder 3">
            <a:extLst>
              <a:ext uri="{FF2B5EF4-FFF2-40B4-BE49-F238E27FC236}">
                <a16:creationId xmlns:a16="http://schemas.microsoft.com/office/drawing/2014/main" id="{7CE2C721-46E5-274E-87BD-4C52B56145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7676400-5723-E843-94FD-0F10F4B886A5}" type="slidenum">
              <a:rPr lang="en-US" altLang="en-US" smtClean="0"/>
              <a:pPr/>
              <a:t>8</a:t>
            </a:fld>
            <a:endParaRPr lang="en-US" altLang="en-US"/>
          </a:p>
        </p:txBody>
      </p:sp>
    </p:spTree>
    <p:extLst>
      <p:ext uri="{BB962C8B-B14F-4D97-AF65-F5344CB8AC3E}">
        <p14:creationId xmlns:p14="http://schemas.microsoft.com/office/powerpoint/2010/main" val="2578250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073e6c94da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g2073e6c94da_0_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1735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s://www.ghsupplychain.org/" TargetMode="External"/><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tags" Target="../tags/tag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ags" Target="../tags/tag2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2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www.ghsupplychain.org/" TargetMode="External"/><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775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707ED-2556-4DDE-A11F-E4EDD1661416}"/>
              </a:ext>
            </a:extLst>
          </p:cNvPr>
          <p:cNvSpPr>
            <a:spLocks noGrp="1"/>
          </p:cNvSpPr>
          <p:nvPr>
            <p:ph type="title" hasCustomPrompt="1"/>
          </p:nvPr>
        </p:nvSpPr>
        <p:spPr/>
        <p:txBody>
          <a:bodyPr anchor="ctr" anchorCtr="0"/>
          <a:lstStyle>
            <a:lvl1pPr>
              <a:defRPr/>
            </a:lvl1pPr>
          </a:lstStyle>
          <a:p>
            <a:r>
              <a:rPr lang="en-US"/>
              <a:t>Basic PPT Slide</a:t>
            </a:r>
          </a:p>
        </p:txBody>
      </p:sp>
      <p:sp>
        <p:nvSpPr>
          <p:cNvPr id="3" name="Content Placeholder 2">
            <a:extLst>
              <a:ext uri="{FF2B5EF4-FFF2-40B4-BE49-F238E27FC236}">
                <a16:creationId xmlns:a16="http://schemas.microsoft.com/office/drawing/2014/main" id="{095BA24A-14E0-42AD-BC00-7F638941B69E}"/>
              </a:ext>
            </a:extLst>
          </p:cNvPr>
          <p:cNvSpPr>
            <a:spLocks noGrp="1"/>
          </p:cNvSpPr>
          <p:nvPr>
            <p:ph idx="1" hasCustomPrompt="1"/>
          </p:nvPr>
        </p:nvSpPr>
        <p:spPr/>
        <p:txBody>
          <a:bodyPr/>
          <a:lstStyle>
            <a:lvl1pPr>
              <a:buClr>
                <a:srgbClr val="6C6463"/>
              </a:buClr>
              <a:defRPr>
                <a:solidFill>
                  <a:srgbClr val="6C6463"/>
                </a:solidFill>
              </a:defRPr>
            </a:lvl1pPr>
            <a:lvl2pPr marL="342900" indent="0">
              <a:buClr>
                <a:srgbClr val="6C6463"/>
              </a:buClr>
              <a:buSzPct val="80000"/>
              <a:buFont typeface="Courier New" panose="02070309020205020404" pitchFamily="49" charset="0"/>
              <a:buNone/>
              <a:defRPr>
                <a:solidFill>
                  <a:srgbClr val="6C6463"/>
                </a:solidFill>
              </a:defRPr>
            </a:lvl2pPr>
            <a:lvl3pPr marL="857250" indent="-171450">
              <a:buClr>
                <a:srgbClr val="6C6463"/>
              </a:buClr>
              <a:buFont typeface="Gill Sans MT" panose="020B0502020104020203" pitchFamily="34" charset="0"/>
              <a:buChar char="–"/>
              <a:defRPr/>
            </a:lvl3pPr>
            <a:lvl4pPr>
              <a:defRPr/>
            </a:lvl4pPr>
            <a:lvl5pPr>
              <a:defRPr/>
            </a:lvl5pPr>
            <a:lvl6pPr>
              <a:defRPr/>
            </a:lvl6pPr>
            <a:lvl7pPr>
              <a:defRPr/>
            </a:lvl7pPr>
          </a:lstStyle>
          <a:p>
            <a:r>
              <a:rPr lang="en-US"/>
              <a:t>Bullet Points</a:t>
            </a:r>
          </a:p>
        </p:txBody>
      </p:sp>
      <p:sp>
        <p:nvSpPr>
          <p:cNvPr id="6" name="Slide Number Placeholder 5">
            <a:extLst>
              <a:ext uri="{FF2B5EF4-FFF2-40B4-BE49-F238E27FC236}">
                <a16:creationId xmlns:a16="http://schemas.microsoft.com/office/drawing/2014/main" id="{61FB536B-691E-494B-9C60-C643B27289E1}"/>
              </a:ext>
            </a:extLst>
          </p:cNvPr>
          <p:cNvSpPr>
            <a:spLocks noGrp="1"/>
          </p:cNvSpPr>
          <p:nvPr>
            <p:ph type="sldNum" sz="quarter" idx="12"/>
          </p:nvPr>
        </p:nvSpPr>
        <p:spPr>
          <a:xfrm>
            <a:off x="7995285" y="6395720"/>
            <a:ext cx="691515" cy="279400"/>
          </a:xfrm>
        </p:spPr>
        <p:txBody>
          <a:bodyPr/>
          <a:lstStyle>
            <a:lvl1pPr>
              <a:defRPr b="1">
                <a:solidFill>
                  <a:schemeClr val="bg2"/>
                </a:solidFill>
              </a:defRPr>
            </a:lvl1pPr>
          </a:lstStyle>
          <a:p>
            <a:fld id="{35B6E5A0-E4B5-4D69-B89F-7DC6A31D35A3}" type="slidenum">
              <a:rPr lang="en-US" smtClean="0"/>
              <a:pPr/>
              <a:t>‹#›</a:t>
            </a:fld>
            <a:endParaRPr lang="en-US"/>
          </a:p>
        </p:txBody>
      </p:sp>
    </p:spTree>
    <p:custDataLst>
      <p:tags r:id="rId1"/>
    </p:custDataLst>
    <p:extLst>
      <p:ext uri="{BB962C8B-B14F-4D97-AF65-F5344CB8AC3E}">
        <p14:creationId xmlns:p14="http://schemas.microsoft.com/office/powerpoint/2010/main" val="315188949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Beneficiary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AE298E-C7AC-43F0-9A33-A25F00C5BDB8}"/>
              </a:ext>
            </a:extLst>
          </p:cNvPr>
          <p:cNvSpPr/>
          <p:nvPr userDrawn="1"/>
        </p:nvSpPr>
        <p:spPr>
          <a:xfrm>
            <a:off x="148619" y="224018"/>
            <a:ext cx="112508" cy="6415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4" name="Picture 13">
            <a:extLst>
              <a:ext uri="{FF2B5EF4-FFF2-40B4-BE49-F238E27FC236}">
                <a16:creationId xmlns:a16="http://schemas.microsoft.com/office/drawing/2014/main" id="{DD7BB794-E2A6-4E0C-A26E-3AF6251384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0589" y="843480"/>
            <a:ext cx="8554212" cy="4901184"/>
          </a:xfrm>
          <a:prstGeom prst="rect">
            <a:avLst/>
          </a:prstGeom>
        </p:spPr>
      </p:pic>
      <p:sp>
        <p:nvSpPr>
          <p:cNvPr id="17" name="Rectangle 16">
            <a:extLst>
              <a:ext uri="{FF2B5EF4-FFF2-40B4-BE49-F238E27FC236}">
                <a16:creationId xmlns:a16="http://schemas.microsoft.com/office/drawing/2014/main" id="{F610FA22-6791-492F-958E-F1D64B659655}"/>
              </a:ext>
            </a:extLst>
          </p:cNvPr>
          <p:cNvSpPr/>
          <p:nvPr userDrawn="1"/>
        </p:nvSpPr>
        <p:spPr>
          <a:xfrm>
            <a:off x="3962400" y="1036320"/>
            <a:ext cx="4865241" cy="2420342"/>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Subtitle 2">
            <a:extLst>
              <a:ext uri="{FF2B5EF4-FFF2-40B4-BE49-F238E27FC236}">
                <a16:creationId xmlns:a16="http://schemas.microsoft.com/office/drawing/2014/main" id="{2E4A2017-8195-429B-A5F1-286FB89A3757}"/>
              </a:ext>
            </a:extLst>
          </p:cNvPr>
          <p:cNvSpPr>
            <a:spLocks noGrp="1"/>
          </p:cNvSpPr>
          <p:nvPr>
            <p:ph type="subTitle" idx="1" hasCustomPrompt="1"/>
          </p:nvPr>
        </p:nvSpPr>
        <p:spPr>
          <a:xfrm>
            <a:off x="4055595" y="2891865"/>
            <a:ext cx="4669305" cy="422605"/>
          </a:xfrm>
        </p:spPr>
        <p:txBody>
          <a:bodyPr>
            <a:normAutofit/>
          </a:bodyPr>
          <a:lstStyle>
            <a:lvl1pPr marL="0" indent="0" algn="l">
              <a:buNone/>
              <a:defRPr sz="1500" baseline="0">
                <a:solidFill>
                  <a:srgbClr val="6C646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insert date and/or author</a:t>
            </a:r>
          </a:p>
        </p:txBody>
      </p:sp>
      <p:sp>
        <p:nvSpPr>
          <p:cNvPr id="19" name="Title 1">
            <a:extLst>
              <a:ext uri="{FF2B5EF4-FFF2-40B4-BE49-F238E27FC236}">
                <a16:creationId xmlns:a16="http://schemas.microsoft.com/office/drawing/2014/main" id="{28E81722-92E7-4402-A28C-61AD7443A3C0}"/>
              </a:ext>
            </a:extLst>
          </p:cNvPr>
          <p:cNvSpPr>
            <a:spLocks noGrp="1"/>
          </p:cNvSpPr>
          <p:nvPr>
            <p:ph type="ctrTitle" hasCustomPrompt="1"/>
          </p:nvPr>
        </p:nvSpPr>
        <p:spPr>
          <a:xfrm>
            <a:off x="4055595" y="1170559"/>
            <a:ext cx="4669305" cy="1500328"/>
          </a:xfrm>
        </p:spPr>
        <p:txBody>
          <a:bodyPr anchor="b" anchorCtr="0">
            <a:normAutofit/>
          </a:bodyPr>
          <a:lstStyle>
            <a:lvl1pPr algn="l">
              <a:defRPr sz="2400"/>
            </a:lvl1pPr>
          </a:lstStyle>
          <a:p>
            <a:r>
              <a:rPr lang="en-US"/>
              <a:t>Click to insert title</a:t>
            </a:r>
          </a:p>
        </p:txBody>
      </p:sp>
      <p:cxnSp>
        <p:nvCxnSpPr>
          <p:cNvPr id="20" name="Straight Connector 19">
            <a:extLst>
              <a:ext uri="{FF2B5EF4-FFF2-40B4-BE49-F238E27FC236}">
                <a16:creationId xmlns:a16="http://schemas.microsoft.com/office/drawing/2014/main" id="{F581FD99-6A39-4D7F-8EE7-7DF74001F625}"/>
              </a:ext>
            </a:extLst>
          </p:cNvPr>
          <p:cNvCxnSpPr>
            <a:cxnSpLocks/>
          </p:cNvCxnSpPr>
          <p:nvPr userDrawn="1"/>
        </p:nvCxnSpPr>
        <p:spPr>
          <a:xfrm>
            <a:off x="4055595" y="2781375"/>
            <a:ext cx="4669305"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0247B52-DF4C-49A9-95FF-5733D1F40A1E}"/>
              </a:ext>
            </a:extLst>
          </p:cNvPr>
          <p:cNvSpPr/>
          <p:nvPr userDrawn="1"/>
        </p:nvSpPr>
        <p:spPr>
          <a:xfrm>
            <a:off x="357249" y="210763"/>
            <a:ext cx="4832508" cy="415498"/>
          </a:xfrm>
          <a:prstGeom prst="rect">
            <a:avLst/>
          </a:prstGeom>
        </p:spPr>
        <p:txBody>
          <a:bodyPr wrap="square">
            <a:spAutoFit/>
          </a:bodyPr>
          <a:lstStyle/>
          <a:p>
            <a:pPr algn="l"/>
            <a:r>
              <a:rPr lang="en-US" sz="1050" b="0" kern="1200">
                <a:solidFill>
                  <a:schemeClr val="bg2"/>
                </a:solidFill>
                <a:latin typeface="+mn-lt"/>
                <a:ea typeface="+mn-ea"/>
                <a:cs typeface="+mn-cs"/>
              </a:rPr>
              <a:t>USAID GLOBAL HEALTH SUPPLY CHAIN PROGRAM</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50">
                <a:solidFill>
                  <a:srgbClr val="6C6463"/>
                </a:solidFill>
              </a:rPr>
              <a:t>Procurement and Supply Management</a:t>
            </a:r>
          </a:p>
        </p:txBody>
      </p:sp>
      <p:sp>
        <p:nvSpPr>
          <p:cNvPr id="12" name="Rectangle 11">
            <a:extLst>
              <a:ext uri="{FF2B5EF4-FFF2-40B4-BE49-F238E27FC236}">
                <a16:creationId xmlns:a16="http://schemas.microsoft.com/office/drawing/2014/main" id="{1B2AF8DB-E986-44CF-A5B6-BC322A64F162}"/>
              </a:ext>
            </a:extLst>
          </p:cNvPr>
          <p:cNvSpPr/>
          <p:nvPr userDrawn="1"/>
        </p:nvSpPr>
        <p:spPr>
          <a:xfrm rot="16200000">
            <a:off x="8380525" y="5044313"/>
            <a:ext cx="918841" cy="207749"/>
          </a:xfrm>
          <a:prstGeom prst="rect">
            <a:avLst/>
          </a:prstGeom>
        </p:spPr>
        <p:txBody>
          <a:bodyPr wrap="none">
            <a:spAutoFit/>
          </a:bodyPr>
          <a:lstStyle/>
          <a:p>
            <a:r>
              <a:rPr lang="en-US" sz="750" b="0" i="0">
                <a:solidFill>
                  <a:schemeClr val="tx1"/>
                </a:solidFill>
                <a:effectLst/>
                <a:latin typeface="+mj-lt"/>
              </a:rPr>
              <a:t>Photo: GHSC-PSM</a:t>
            </a:r>
            <a:endParaRPr lang="en-US" sz="750">
              <a:solidFill>
                <a:schemeClr val="tx1"/>
              </a:solidFill>
              <a:latin typeface="+mj-lt"/>
            </a:endParaRPr>
          </a:p>
        </p:txBody>
      </p:sp>
      <p:pic>
        <p:nvPicPr>
          <p:cNvPr id="4" name="Picture 3">
            <a:extLst>
              <a:ext uri="{FF2B5EF4-FFF2-40B4-BE49-F238E27FC236}">
                <a16:creationId xmlns:a16="http://schemas.microsoft.com/office/drawing/2014/main" id="{7A04B2CC-D166-43B0-8DD6-22C7AA2621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37289" y="5902102"/>
            <a:ext cx="1524765" cy="737618"/>
          </a:xfrm>
          <a:prstGeom prst="rect">
            <a:avLst/>
          </a:prstGeom>
        </p:spPr>
      </p:pic>
      <p:pic>
        <p:nvPicPr>
          <p:cNvPr id="6" name="Picture 5" descr="A screenshot of a cell phone&#10;&#10;Description generated with high confidence">
            <a:extLst>
              <a:ext uri="{FF2B5EF4-FFF2-40B4-BE49-F238E27FC236}">
                <a16:creationId xmlns:a16="http://schemas.microsoft.com/office/drawing/2014/main" id="{E0FCBF50-BF8B-4D59-804A-16309D05A44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324543" y="5998116"/>
            <a:ext cx="1639065" cy="545593"/>
          </a:xfrm>
          <a:prstGeom prst="rect">
            <a:avLst/>
          </a:prstGeom>
        </p:spPr>
      </p:pic>
      <p:pic>
        <p:nvPicPr>
          <p:cNvPr id="8" name="Picture 7">
            <a:extLst>
              <a:ext uri="{FF2B5EF4-FFF2-40B4-BE49-F238E27FC236}">
                <a16:creationId xmlns:a16="http://schemas.microsoft.com/office/drawing/2014/main" id="{9E5700D2-092D-4085-B82F-C8C3714167D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5923" y="5940204"/>
            <a:ext cx="1653543" cy="661417"/>
          </a:xfrm>
          <a:prstGeom prst="rect">
            <a:avLst/>
          </a:prstGeom>
        </p:spPr>
      </p:pic>
    </p:spTree>
    <p:custDataLst>
      <p:tags r:id="rId1"/>
    </p:custDataLst>
    <p:extLst>
      <p:ext uri="{BB962C8B-B14F-4D97-AF65-F5344CB8AC3E}">
        <p14:creationId xmlns:p14="http://schemas.microsoft.com/office/powerpoint/2010/main" val="439929796"/>
      </p:ext>
    </p:extLst>
  </p:cSld>
  <p:clrMapOvr>
    <a:masterClrMapping/>
  </p:clrMapOvr>
  <p:hf hdr="0" ftr="0" dt="0"/>
  <p:extLst>
    <p:ext uri="{DCECCB84-F9BA-43D5-87BE-67443E8EF086}">
      <p15:sldGuideLst xmlns:p15="http://schemas.microsoft.com/office/powerpoint/2012/main">
        <p15:guide id="1" orient="horz" pos="2267">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Shipping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AE298E-C7AC-43F0-9A33-A25F00C5BDB8}"/>
              </a:ext>
            </a:extLst>
          </p:cNvPr>
          <p:cNvSpPr/>
          <p:nvPr userDrawn="1"/>
        </p:nvSpPr>
        <p:spPr>
          <a:xfrm>
            <a:off x="148619" y="224018"/>
            <a:ext cx="112508" cy="6415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4" name="Picture 13">
            <a:extLst>
              <a:ext uri="{FF2B5EF4-FFF2-40B4-BE49-F238E27FC236}">
                <a16:creationId xmlns:a16="http://schemas.microsoft.com/office/drawing/2014/main" id="{DD7BB794-E2A6-4E0C-A26E-3AF6251384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2125" t="14989" b="27834"/>
          <a:stretch/>
        </p:blipFill>
        <p:spPr>
          <a:xfrm>
            <a:off x="419100" y="843480"/>
            <a:ext cx="8490466" cy="4901184"/>
          </a:xfrm>
          <a:prstGeom prst="rect">
            <a:avLst/>
          </a:prstGeom>
        </p:spPr>
      </p:pic>
      <p:sp>
        <p:nvSpPr>
          <p:cNvPr id="17" name="Rectangle 16">
            <a:extLst>
              <a:ext uri="{FF2B5EF4-FFF2-40B4-BE49-F238E27FC236}">
                <a16:creationId xmlns:a16="http://schemas.microsoft.com/office/drawing/2014/main" id="{F610FA22-6791-492F-958E-F1D64B659655}"/>
              </a:ext>
            </a:extLst>
          </p:cNvPr>
          <p:cNvSpPr/>
          <p:nvPr userDrawn="1"/>
        </p:nvSpPr>
        <p:spPr>
          <a:xfrm>
            <a:off x="3962400" y="1036320"/>
            <a:ext cx="4865241" cy="2420342"/>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Subtitle 2">
            <a:extLst>
              <a:ext uri="{FF2B5EF4-FFF2-40B4-BE49-F238E27FC236}">
                <a16:creationId xmlns:a16="http://schemas.microsoft.com/office/drawing/2014/main" id="{2E4A2017-8195-429B-A5F1-286FB89A3757}"/>
              </a:ext>
            </a:extLst>
          </p:cNvPr>
          <p:cNvSpPr>
            <a:spLocks noGrp="1"/>
          </p:cNvSpPr>
          <p:nvPr>
            <p:ph type="subTitle" idx="1" hasCustomPrompt="1"/>
          </p:nvPr>
        </p:nvSpPr>
        <p:spPr>
          <a:xfrm>
            <a:off x="4055595" y="2891865"/>
            <a:ext cx="4669305" cy="422605"/>
          </a:xfrm>
        </p:spPr>
        <p:txBody>
          <a:bodyPr>
            <a:normAutofit/>
          </a:bodyPr>
          <a:lstStyle>
            <a:lvl1pPr marL="0" indent="0" algn="l">
              <a:buNone/>
              <a:defRPr sz="1500" baseline="0">
                <a:solidFill>
                  <a:srgbClr val="6C646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insert date and/or author</a:t>
            </a:r>
          </a:p>
        </p:txBody>
      </p:sp>
      <p:sp>
        <p:nvSpPr>
          <p:cNvPr id="19" name="Title 1">
            <a:extLst>
              <a:ext uri="{FF2B5EF4-FFF2-40B4-BE49-F238E27FC236}">
                <a16:creationId xmlns:a16="http://schemas.microsoft.com/office/drawing/2014/main" id="{28E81722-92E7-4402-A28C-61AD7443A3C0}"/>
              </a:ext>
            </a:extLst>
          </p:cNvPr>
          <p:cNvSpPr>
            <a:spLocks noGrp="1"/>
          </p:cNvSpPr>
          <p:nvPr>
            <p:ph type="ctrTitle" hasCustomPrompt="1"/>
          </p:nvPr>
        </p:nvSpPr>
        <p:spPr>
          <a:xfrm>
            <a:off x="4055595" y="1170559"/>
            <a:ext cx="4669305" cy="1500328"/>
          </a:xfrm>
        </p:spPr>
        <p:txBody>
          <a:bodyPr anchor="b" anchorCtr="0">
            <a:normAutofit/>
          </a:bodyPr>
          <a:lstStyle>
            <a:lvl1pPr algn="l">
              <a:defRPr sz="2400"/>
            </a:lvl1pPr>
          </a:lstStyle>
          <a:p>
            <a:r>
              <a:rPr lang="en-US"/>
              <a:t>Click to insert title</a:t>
            </a:r>
          </a:p>
        </p:txBody>
      </p:sp>
      <p:cxnSp>
        <p:nvCxnSpPr>
          <p:cNvPr id="20" name="Straight Connector 19">
            <a:extLst>
              <a:ext uri="{FF2B5EF4-FFF2-40B4-BE49-F238E27FC236}">
                <a16:creationId xmlns:a16="http://schemas.microsoft.com/office/drawing/2014/main" id="{F581FD99-6A39-4D7F-8EE7-7DF74001F625}"/>
              </a:ext>
            </a:extLst>
          </p:cNvPr>
          <p:cNvCxnSpPr>
            <a:cxnSpLocks/>
          </p:cNvCxnSpPr>
          <p:nvPr userDrawn="1"/>
        </p:nvCxnSpPr>
        <p:spPr>
          <a:xfrm>
            <a:off x="4055595" y="2781375"/>
            <a:ext cx="4669305"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0247B52-DF4C-49A9-95FF-5733D1F40A1E}"/>
              </a:ext>
            </a:extLst>
          </p:cNvPr>
          <p:cNvSpPr/>
          <p:nvPr userDrawn="1"/>
        </p:nvSpPr>
        <p:spPr>
          <a:xfrm>
            <a:off x="357249" y="210763"/>
            <a:ext cx="4832508" cy="415498"/>
          </a:xfrm>
          <a:prstGeom prst="rect">
            <a:avLst/>
          </a:prstGeom>
        </p:spPr>
        <p:txBody>
          <a:bodyPr wrap="square">
            <a:spAutoFit/>
          </a:bodyPr>
          <a:lstStyle/>
          <a:p>
            <a:pPr algn="l"/>
            <a:r>
              <a:rPr lang="en-US" sz="1050" b="0" kern="1200">
                <a:solidFill>
                  <a:schemeClr val="bg2"/>
                </a:solidFill>
                <a:latin typeface="+mn-lt"/>
                <a:ea typeface="+mn-ea"/>
                <a:cs typeface="+mn-cs"/>
              </a:rPr>
              <a:t>USAID GLOBAL HEALTH SUPPLY CHAIN PROGRAM</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50">
                <a:solidFill>
                  <a:srgbClr val="6C6463"/>
                </a:solidFill>
              </a:rPr>
              <a:t>Procurement and Supply Management</a:t>
            </a:r>
          </a:p>
        </p:txBody>
      </p:sp>
      <p:sp>
        <p:nvSpPr>
          <p:cNvPr id="2" name="Rectangle 1">
            <a:extLst>
              <a:ext uri="{FF2B5EF4-FFF2-40B4-BE49-F238E27FC236}">
                <a16:creationId xmlns:a16="http://schemas.microsoft.com/office/drawing/2014/main" id="{E90F973D-A4C0-4C6F-8050-89D42C10FF14}"/>
              </a:ext>
            </a:extLst>
          </p:cNvPr>
          <p:cNvSpPr/>
          <p:nvPr userDrawn="1"/>
        </p:nvSpPr>
        <p:spPr>
          <a:xfrm rot="16200000">
            <a:off x="8345790" y="5044313"/>
            <a:ext cx="942887" cy="207749"/>
          </a:xfrm>
          <a:prstGeom prst="rect">
            <a:avLst/>
          </a:prstGeom>
        </p:spPr>
        <p:txBody>
          <a:bodyPr wrap="none">
            <a:spAutoFit/>
          </a:bodyPr>
          <a:lstStyle/>
          <a:p>
            <a:r>
              <a:rPr lang="en-US" sz="750" b="0" i="0">
                <a:solidFill>
                  <a:schemeClr val="bg1"/>
                </a:solidFill>
                <a:effectLst/>
                <a:latin typeface="+mj-lt"/>
              </a:rPr>
              <a:t>Photo: Lan Andrian</a:t>
            </a:r>
            <a:endParaRPr lang="en-US" sz="750">
              <a:solidFill>
                <a:schemeClr val="bg1"/>
              </a:solidFill>
              <a:latin typeface="+mj-lt"/>
            </a:endParaRPr>
          </a:p>
        </p:txBody>
      </p:sp>
      <p:pic>
        <p:nvPicPr>
          <p:cNvPr id="12" name="Picture 11">
            <a:extLst>
              <a:ext uri="{FF2B5EF4-FFF2-40B4-BE49-F238E27FC236}">
                <a16:creationId xmlns:a16="http://schemas.microsoft.com/office/drawing/2014/main" id="{A1939173-D0A1-4027-92BD-37E5BE3337E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37289" y="5902102"/>
            <a:ext cx="1524765" cy="737618"/>
          </a:xfrm>
          <a:prstGeom prst="rect">
            <a:avLst/>
          </a:prstGeom>
        </p:spPr>
      </p:pic>
      <p:pic>
        <p:nvPicPr>
          <p:cNvPr id="15" name="Picture 14" descr="A screenshot of a cell phone&#10;&#10;Description generated with high confidence">
            <a:extLst>
              <a:ext uri="{FF2B5EF4-FFF2-40B4-BE49-F238E27FC236}">
                <a16:creationId xmlns:a16="http://schemas.microsoft.com/office/drawing/2014/main" id="{6C1CA69A-3201-4418-ABF6-9C0119E24BF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324543" y="5998116"/>
            <a:ext cx="1639065" cy="545593"/>
          </a:xfrm>
          <a:prstGeom prst="rect">
            <a:avLst/>
          </a:prstGeom>
        </p:spPr>
      </p:pic>
      <p:pic>
        <p:nvPicPr>
          <p:cNvPr id="16" name="Picture 15">
            <a:extLst>
              <a:ext uri="{FF2B5EF4-FFF2-40B4-BE49-F238E27FC236}">
                <a16:creationId xmlns:a16="http://schemas.microsoft.com/office/drawing/2014/main" id="{F44368E5-F168-45B9-9CCE-76951E832C9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5923" y="5940204"/>
            <a:ext cx="1653543" cy="661417"/>
          </a:xfrm>
          <a:prstGeom prst="rect">
            <a:avLst/>
          </a:prstGeom>
        </p:spPr>
      </p:pic>
    </p:spTree>
    <p:custDataLst>
      <p:tags r:id="rId1"/>
    </p:custDataLst>
    <p:extLst>
      <p:ext uri="{BB962C8B-B14F-4D97-AF65-F5344CB8AC3E}">
        <p14:creationId xmlns:p14="http://schemas.microsoft.com/office/powerpoint/2010/main" val="915218665"/>
      </p:ext>
    </p:extLst>
  </p:cSld>
  <p:clrMapOvr>
    <a:masterClrMapping/>
  </p:clrMapOvr>
  <p:hf hdr="0" ftr="0" dt="0"/>
  <p:extLst>
    <p:ext uri="{DCECCB84-F9BA-43D5-87BE-67443E8EF086}">
      <p15:sldGuideLst xmlns:p15="http://schemas.microsoft.com/office/powerpoint/2012/main">
        <p15:guide id="1" orient="horz" pos="2267">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harmacist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AE298E-C7AC-43F0-9A33-A25F00C5BDB8}"/>
              </a:ext>
            </a:extLst>
          </p:cNvPr>
          <p:cNvSpPr/>
          <p:nvPr userDrawn="1"/>
        </p:nvSpPr>
        <p:spPr>
          <a:xfrm>
            <a:off x="148619" y="224018"/>
            <a:ext cx="112508" cy="6415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4" name="Picture 13">
            <a:extLst>
              <a:ext uri="{FF2B5EF4-FFF2-40B4-BE49-F238E27FC236}">
                <a16:creationId xmlns:a16="http://schemas.microsoft.com/office/drawing/2014/main" id="{DD7BB794-E2A6-4E0C-A26E-3AF6251384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0589" y="843480"/>
            <a:ext cx="8554212" cy="4901184"/>
          </a:xfrm>
          <a:prstGeom prst="rect">
            <a:avLst/>
          </a:prstGeom>
        </p:spPr>
      </p:pic>
      <p:sp>
        <p:nvSpPr>
          <p:cNvPr id="17" name="Rectangle 16">
            <a:extLst>
              <a:ext uri="{FF2B5EF4-FFF2-40B4-BE49-F238E27FC236}">
                <a16:creationId xmlns:a16="http://schemas.microsoft.com/office/drawing/2014/main" id="{F610FA22-6791-492F-958E-F1D64B659655}"/>
              </a:ext>
            </a:extLst>
          </p:cNvPr>
          <p:cNvSpPr/>
          <p:nvPr userDrawn="1"/>
        </p:nvSpPr>
        <p:spPr>
          <a:xfrm>
            <a:off x="553974" y="3148584"/>
            <a:ext cx="4865241" cy="2420342"/>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Subtitle 2">
            <a:extLst>
              <a:ext uri="{FF2B5EF4-FFF2-40B4-BE49-F238E27FC236}">
                <a16:creationId xmlns:a16="http://schemas.microsoft.com/office/drawing/2014/main" id="{2E4A2017-8195-429B-A5F1-286FB89A3757}"/>
              </a:ext>
            </a:extLst>
          </p:cNvPr>
          <p:cNvSpPr>
            <a:spLocks noGrp="1"/>
          </p:cNvSpPr>
          <p:nvPr>
            <p:ph type="subTitle" idx="1" hasCustomPrompt="1"/>
          </p:nvPr>
        </p:nvSpPr>
        <p:spPr>
          <a:xfrm>
            <a:off x="647169" y="5004129"/>
            <a:ext cx="4669305" cy="422605"/>
          </a:xfrm>
        </p:spPr>
        <p:txBody>
          <a:bodyPr>
            <a:normAutofit/>
          </a:bodyPr>
          <a:lstStyle>
            <a:lvl1pPr marL="0" indent="0" algn="l">
              <a:buNone/>
              <a:defRPr sz="1500" baseline="0">
                <a:solidFill>
                  <a:srgbClr val="6C646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insert date and/or author</a:t>
            </a:r>
          </a:p>
        </p:txBody>
      </p:sp>
      <p:sp>
        <p:nvSpPr>
          <p:cNvPr id="19" name="Title 1">
            <a:extLst>
              <a:ext uri="{FF2B5EF4-FFF2-40B4-BE49-F238E27FC236}">
                <a16:creationId xmlns:a16="http://schemas.microsoft.com/office/drawing/2014/main" id="{28E81722-92E7-4402-A28C-61AD7443A3C0}"/>
              </a:ext>
            </a:extLst>
          </p:cNvPr>
          <p:cNvSpPr>
            <a:spLocks noGrp="1"/>
          </p:cNvSpPr>
          <p:nvPr>
            <p:ph type="ctrTitle" hasCustomPrompt="1"/>
          </p:nvPr>
        </p:nvSpPr>
        <p:spPr>
          <a:xfrm>
            <a:off x="647169" y="3282823"/>
            <a:ext cx="4669305" cy="1500328"/>
          </a:xfrm>
        </p:spPr>
        <p:txBody>
          <a:bodyPr anchor="b" anchorCtr="0">
            <a:normAutofit/>
          </a:bodyPr>
          <a:lstStyle>
            <a:lvl1pPr algn="l">
              <a:defRPr sz="2400"/>
            </a:lvl1pPr>
          </a:lstStyle>
          <a:p>
            <a:r>
              <a:rPr lang="en-US"/>
              <a:t>Click to insert title</a:t>
            </a:r>
          </a:p>
        </p:txBody>
      </p:sp>
      <p:cxnSp>
        <p:nvCxnSpPr>
          <p:cNvPr id="20" name="Straight Connector 19">
            <a:extLst>
              <a:ext uri="{FF2B5EF4-FFF2-40B4-BE49-F238E27FC236}">
                <a16:creationId xmlns:a16="http://schemas.microsoft.com/office/drawing/2014/main" id="{F581FD99-6A39-4D7F-8EE7-7DF74001F625}"/>
              </a:ext>
            </a:extLst>
          </p:cNvPr>
          <p:cNvCxnSpPr>
            <a:cxnSpLocks/>
          </p:cNvCxnSpPr>
          <p:nvPr userDrawn="1"/>
        </p:nvCxnSpPr>
        <p:spPr>
          <a:xfrm>
            <a:off x="647169" y="4893639"/>
            <a:ext cx="4669305"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0247B52-DF4C-49A9-95FF-5733D1F40A1E}"/>
              </a:ext>
            </a:extLst>
          </p:cNvPr>
          <p:cNvSpPr/>
          <p:nvPr userDrawn="1"/>
        </p:nvSpPr>
        <p:spPr>
          <a:xfrm>
            <a:off x="357249" y="210763"/>
            <a:ext cx="4832508" cy="415498"/>
          </a:xfrm>
          <a:prstGeom prst="rect">
            <a:avLst/>
          </a:prstGeom>
        </p:spPr>
        <p:txBody>
          <a:bodyPr wrap="square">
            <a:spAutoFit/>
          </a:bodyPr>
          <a:lstStyle/>
          <a:p>
            <a:pPr algn="l"/>
            <a:r>
              <a:rPr lang="en-US" sz="1050" b="0" kern="1200">
                <a:solidFill>
                  <a:schemeClr val="bg2"/>
                </a:solidFill>
                <a:latin typeface="+mn-lt"/>
                <a:ea typeface="+mn-ea"/>
                <a:cs typeface="+mn-cs"/>
              </a:rPr>
              <a:t>USAID GLOBAL HEALTH SUPPLY CHAIN PROGRAM</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50">
                <a:solidFill>
                  <a:srgbClr val="6C6463"/>
                </a:solidFill>
              </a:rPr>
              <a:t>Procurement and Supply Management</a:t>
            </a:r>
          </a:p>
        </p:txBody>
      </p:sp>
      <p:sp>
        <p:nvSpPr>
          <p:cNvPr id="10" name="Rectangle 9">
            <a:extLst>
              <a:ext uri="{FF2B5EF4-FFF2-40B4-BE49-F238E27FC236}">
                <a16:creationId xmlns:a16="http://schemas.microsoft.com/office/drawing/2014/main" id="{EDB2A530-7302-49D2-ACBA-18568E6C5CB2}"/>
              </a:ext>
            </a:extLst>
          </p:cNvPr>
          <p:cNvSpPr/>
          <p:nvPr userDrawn="1"/>
        </p:nvSpPr>
        <p:spPr>
          <a:xfrm rot="16200000">
            <a:off x="8380525" y="5044313"/>
            <a:ext cx="918841" cy="207749"/>
          </a:xfrm>
          <a:prstGeom prst="rect">
            <a:avLst/>
          </a:prstGeom>
        </p:spPr>
        <p:txBody>
          <a:bodyPr wrap="none">
            <a:spAutoFit/>
          </a:bodyPr>
          <a:lstStyle/>
          <a:p>
            <a:r>
              <a:rPr lang="en-US" sz="750" b="0" i="0">
                <a:solidFill>
                  <a:schemeClr val="bg1"/>
                </a:solidFill>
                <a:effectLst/>
                <a:latin typeface="+mj-lt"/>
              </a:rPr>
              <a:t>Photo: GHSC-PSM</a:t>
            </a:r>
            <a:endParaRPr lang="en-US" sz="750">
              <a:solidFill>
                <a:schemeClr val="bg1"/>
              </a:solidFill>
              <a:latin typeface="+mj-lt"/>
            </a:endParaRPr>
          </a:p>
        </p:txBody>
      </p:sp>
      <p:pic>
        <p:nvPicPr>
          <p:cNvPr id="12" name="Picture 11">
            <a:extLst>
              <a:ext uri="{FF2B5EF4-FFF2-40B4-BE49-F238E27FC236}">
                <a16:creationId xmlns:a16="http://schemas.microsoft.com/office/drawing/2014/main" id="{B4C56422-32E6-4F7B-B3B2-EC5309BC33C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37289" y="5902102"/>
            <a:ext cx="1524765" cy="737618"/>
          </a:xfrm>
          <a:prstGeom prst="rect">
            <a:avLst/>
          </a:prstGeom>
        </p:spPr>
      </p:pic>
      <p:pic>
        <p:nvPicPr>
          <p:cNvPr id="15" name="Picture 14" descr="A screenshot of a cell phone&#10;&#10;Description generated with high confidence">
            <a:extLst>
              <a:ext uri="{FF2B5EF4-FFF2-40B4-BE49-F238E27FC236}">
                <a16:creationId xmlns:a16="http://schemas.microsoft.com/office/drawing/2014/main" id="{9F4CA1D4-D2F1-4DC3-821F-3FF7706CF65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324543" y="5998116"/>
            <a:ext cx="1639065" cy="545593"/>
          </a:xfrm>
          <a:prstGeom prst="rect">
            <a:avLst/>
          </a:prstGeom>
        </p:spPr>
      </p:pic>
      <p:pic>
        <p:nvPicPr>
          <p:cNvPr id="16" name="Picture 15">
            <a:extLst>
              <a:ext uri="{FF2B5EF4-FFF2-40B4-BE49-F238E27FC236}">
                <a16:creationId xmlns:a16="http://schemas.microsoft.com/office/drawing/2014/main" id="{8CCC5EF2-2ED4-4AA6-A16C-FE4380004D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5923" y="5940204"/>
            <a:ext cx="1653543" cy="661417"/>
          </a:xfrm>
          <a:prstGeom prst="rect">
            <a:avLst/>
          </a:prstGeom>
        </p:spPr>
      </p:pic>
    </p:spTree>
    <p:custDataLst>
      <p:tags r:id="rId1"/>
    </p:custDataLst>
    <p:extLst>
      <p:ext uri="{BB962C8B-B14F-4D97-AF65-F5344CB8AC3E}">
        <p14:creationId xmlns:p14="http://schemas.microsoft.com/office/powerpoint/2010/main" val="812724853"/>
      </p:ext>
    </p:extLst>
  </p:cSld>
  <p:clrMapOvr>
    <a:masterClrMapping/>
  </p:clrMapOvr>
  <p:hf hdr="0" ftr="0" dt="0"/>
  <p:extLst>
    <p:ext uri="{DCECCB84-F9BA-43D5-87BE-67443E8EF086}">
      <p15:sldGuideLst xmlns:p15="http://schemas.microsoft.com/office/powerpoint/2012/main">
        <p15:guide id="1" orient="horz" pos="2267">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Solid Color ">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ABD452-637F-4874-92F0-5FF6D66BF022}"/>
              </a:ext>
            </a:extLst>
          </p:cNvPr>
          <p:cNvSpPr/>
          <p:nvPr userDrawn="1"/>
        </p:nvSpPr>
        <p:spPr>
          <a:xfrm>
            <a:off x="154215" y="243068"/>
            <a:ext cx="8829674" cy="52433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8">
            <a:extLst>
              <a:ext uri="{FF2B5EF4-FFF2-40B4-BE49-F238E27FC236}">
                <a16:creationId xmlns:a16="http://schemas.microsoft.com/office/drawing/2014/main" id="{905569EB-6B9C-49A2-8F0F-419E25C3CFF1}"/>
              </a:ext>
            </a:extLst>
          </p:cNvPr>
          <p:cNvSpPr/>
          <p:nvPr userDrawn="1"/>
        </p:nvSpPr>
        <p:spPr>
          <a:xfrm>
            <a:off x="4072842" y="489649"/>
            <a:ext cx="4686300" cy="461665"/>
          </a:xfrm>
          <a:prstGeom prst="rect">
            <a:avLst/>
          </a:prstGeom>
        </p:spPr>
        <p:txBody>
          <a:bodyPr wrap="square">
            <a:spAutoFit/>
          </a:bodyPr>
          <a:lstStyle/>
          <a:p>
            <a:pPr algn="r"/>
            <a:r>
              <a:rPr lang="en-US" sz="1200" b="1" kern="1200">
                <a:solidFill>
                  <a:schemeClr val="bg2"/>
                </a:solidFill>
                <a:latin typeface="+mn-lt"/>
                <a:ea typeface="+mn-ea"/>
                <a:cs typeface="+mn-cs"/>
              </a:rPr>
              <a:t>USAID GLOBAL HEALTH SUPPLY CHAIN PROGRAM</a:t>
            </a:r>
          </a:p>
          <a:p>
            <a:pPr marL="0" marR="0" lvl="0" indent="0" algn="r" defTabSz="685800" rtl="0" eaLnBrk="1" fontAlgn="auto" latinLnBrk="0" hangingPunct="1">
              <a:lnSpc>
                <a:spcPct val="100000"/>
              </a:lnSpc>
              <a:spcBef>
                <a:spcPts val="0"/>
              </a:spcBef>
              <a:spcAft>
                <a:spcPts val="0"/>
              </a:spcAft>
              <a:buClrTx/>
              <a:buSzTx/>
              <a:buFontTx/>
              <a:buNone/>
              <a:tabLst/>
              <a:defRPr/>
            </a:pPr>
            <a:r>
              <a:rPr lang="en-US" sz="1200">
                <a:solidFill>
                  <a:srgbClr val="6C6463"/>
                </a:solidFill>
              </a:rPr>
              <a:t>Procurement and Supply Management</a:t>
            </a:r>
          </a:p>
        </p:txBody>
      </p:sp>
      <p:sp>
        <p:nvSpPr>
          <p:cNvPr id="3" name="Subtitle 2">
            <a:extLst>
              <a:ext uri="{FF2B5EF4-FFF2-40B4-BE49-F238E27FC236}">
                <a16:creationId xmlns:a16="http://schemas.microsoft.com/office/drawing/2014/main" id="{CAF501CA-A58B-40F1-8DB5-7E4C49206A15}"/>
              </a:ext>
            </a:extLst>
          </p:cNvPr>
          <p:cNvSpPr>
            <a:spLocks noGrp="1"/>
          </p:cNvSpPr>
          <p:nvPr>
            <p:ph type="subTitle" idx="1" hasCustomPrompt="1"/>
          </p:nvPr>
        </p:nvSpPr>
        <p:spPr>
          <a:xfrm>
            <a:off x="670559" y="4319260"/>
            <a:ext cx="8088582" cy="422605"/>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insert date and/or author</a:t>
            </a:r>
          </a:p>
        </p:txBody>
      </p:sp>
      <p:sp>
        <p:nvSpPr>
          <p:cNvPr id="2" name="Title 1">
            <a:extLst>
              <a:ext uri="{FF2B5EF4-FFF2-40B4-BE49-F238E27FC236}">
                <a16:creationId xmlns:a16="http://schemas.microsoft.com/office/drawing/2014/main" id="{D698223F-7716-444D-8848-AB76BBF640DF}"/>
              </a:ext>
            </a:extLst>
          </p:cNvPr>
          <p:cNvSpPr>
            <a:spLocks noGrp="1"/>
          </p:cNvSpPr>
          <p:nvPr>
            <p:ph type="ctrTitle" hasCustomPrompt="1"/>
          </p:nvPr>
        </p:nvSpPr>
        <p:spPr>
          <a:xfrm>
            <a:off x="670560" y="2756454"/>
            <a:ext cx="8088582" cy="1296167"/>
          </a:xfrm>
        </p:spPr>
        <p:txBody>
          <a:bodyPr anchor="b" anchorCtr="0">
            <a:normAutofit/>
          </a:bodyPr>
          <a:lstStyle>
            <a:lvl1pPr algn="l">
              <a:defRPr sz="3000">
                <a:solidFill>
                  <a:schemeClr val="bg1"/>
                </a:solidFill>
              </a:defRPr>
            </a:lvl1pPr>
          </a:lstStyle>
          <a:p>
            <a:r>
              <a:rPr lang="en-US"/>
              <a:t>Click to add title</a:t>
            </a:r>
          </a:p>
        </p:txBody>
      </p:sp>
      <p:sp>
        <p:nvSpPr>
          <p:cNvPr id="5" name="Rectangle 4">
            <a:extLst>
              <a:ext uri="{FF2B5EF4-FFF2-40B4-BE49-F238E27FC236}">
                <a16:creationId xmlns:a16="http://schemas.microsoft.com/office/drawing/2014/main" id="{D9332601-64C9-4723-B6CA-1C39A45247EB}"/>
              </a:ext>
            </a:extLst>
          </p:cNvPr>
          <p:cNvSpPr/>
          <p:nvPr/>
        </p:nvSpPr>
        <p:spPr>
          <a:xfrm>
            <a:off x="378963" y="2756453"/>
            <a:ext cx="167941" cy="19854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3634DC8A-FE37-4FBE-9598-1D16183BBDC5}"/>
              </a:ext>
            </a:extLst>
          </p:cNvPr>
          <p:cNvSpPr/>
          <p:nvPr userDrawn="1"/>
        </p:nvSpPr>
        <p:spPr>
          <a:xfrm>
            <a:off x="4072842" y="489649"/>
            <a:ext cx="4686300" cy="461665"/>
          </a:xfrm>
          <a:prstGeom prst="rect">
            <a:avLst/>
          </a:prstGeom>
        </p:spPr>
        <p:txBody>
          <a:bodyPr wrap="square">
            <a:spAutoFit/>
          </a:bodyPr>
          <a:lstStyle/>
          <a:p>
            <a:pPr algn="r"/>
            <a:r>
              <a:rPr lang="en-US" sz="1200" b="0" kern="1200">
                <a:solidFill>
                  <a:schemeClr val="bg1"/>
                </a:solidFill>
                <a:latin typeface="+mn-lt"/>
                <a:ea typeface="+mn-ea"/>
                <a:cs typeface="+mn-cs"/>
              </a:rPr>
              <a:t>USAID GLOBAL HEALTH SUPPLY CHAIN PROGRAM</a:t>
            </a:r>
          </a:p>
          <a:p>
            <a:pPr marL="0" marR="0" lvl="0" indent="0" algn="r" defTabSz="685800" rtl="0" eaLnBrk="1" fontAlgn="auto" latinLnBrk="0" hangingPunct="1">
              <a:lnSpc>
                <a:spcPct val="100000"/>
              </a:lnSpc>
              <a:spcBef>
                <a:spcPts val="0"/>
              </a:spcBef>
              <a:spcAft>
                <a:spcPts val="0"/>
              </a:spcAft>
              <a:buClrTx/>
              <a:buSzTx/>
              <a:buFontTx/>
              <a:buNone/>
              <a:tabLst/>
              <a:defRPr/>
            </a:pPr>
            <a:r>
              <a:rPr lang="en-US" sz="1200">
                <a:solidFill>
                  <a:schemeClr val="bg1"/>
                </a:solidFill>
              </a:rPr>
              <a:t>Procurement and Supply Management</a:t>
            </a:r>
          </a:p>
        </p:txBody>
      </p:sp>
      <p:sp>
        <p:nvSpPr>
          <p:cNvPr id="10" name="Rectangle 9">
            <a:extLst>
              <a:ext uri="{FF2B5EF4-FFF2-40B4-BE49-F238E27FC236}">
                <a16:creationId xmlns:a16="http://schemas.microsoft.com/office/drawing/2014/main" id="{7576DAB3-4612-445B-AFD4-36B6229EC88B}"/>
              </a:ext>
            </a:extLst>
          </p:cNvPr>
          <p:cNvSpPr/>
          <p:nvPr userDrawn="1"/>
        </p:nvSpPr>
        <p:spPr>
          <a:xfrm>
            <a:off x="378963" y="2756453"/>
            <a:ext cx="167941" cy="1985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3" name="Picture 12">
            <a:extLst>
              <a:ext uri="{FF2B5EF4-FFF2-40B4-BE49-F238E27FC236}">
                <a16:creationId xmlns:a16="http://schemas.microsoft.com/office/drawing/2014/main" id="{6B1379BF-B0FB-495E-B867-0BD8A5584F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37289" y="5796380"/>
            <a:ext cx="1524765" cy="737618"/>
          </a:xfrm>
          <a:prstGeom prst="rect">
            <a:avLst/>
          </a:prstGeom>
        </p:spPr>
      </p:pic>
      <p:pic>
        <p:nvPicPr>
          <p:cNvPr id="14" name="Picture 13" descr="A screenshot of a cell phone&#10;&#10;Description generated with high confidence">
            <a:extLst>
              <a:ext uri="{FF2B5EF4-FFF2-40B4-BE49-F238E27FC236}">
                <a16:creationId xmlns:a16="http://schemas.microsoft.com/office/drawing/2014/main" id="{47FFB139-B114-46AE-9F27-9825F51D6DA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24543" y="5892394"/>
            <a:ext cx="1639065" cy="545593"/>
          </a:xfrm>
          <a:prstGeom prst="rect">
            <a:avLst/>
          </a:prstGeom>
        </p:spPr>
      </p:pic>
      <p:pic>
        <p:nvPicPr>
          <p:cNvPr id="15" name="Picture 14">
            <a:extLst>
              <a:ext uri="{FF2B5EF4-FFF2-40B4-BE49-F238E27FC236}">
                <a16:creationId xmlns:a16="http://schemas.microsoft.com/office/drawing/2014/main" id="{ABD1302D-FAA5-4D58-AF1F-0EB0A53AE5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3319" y="5834482"/>
            <a:ext cx="1653543" cy="661417"/>
          </a:xfrm>
          <a:prstGeom prst="rect">
            <a:avLst/>
          </a:prstGeom>
        </p:spPr>
      </p:pic>
    </p:spTree>
    <p:custDataLst>
      <p:tags r:id="rId1"/>
    </p:custDataLst>
    <p:extLst>
      <p:ext uri="{BB962C8B-B14F-4D97-AF65-F5344CB8AC3E}">
        <p14:creationId xmlns:p14="http://schemas.microsoft.com/office/powerpoint/2010/main" val="350614231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Light Color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34DC8A-FE37-4FBE-9598-1D16183BBDC5}"/>
              </a:ext>
            </a:extLst>
          </p:cNvPr>
          <p:cNvSpPr/>
          <p:nvPr userDrawn="1"/>
        </p:nvSpPr>
        <p:spPr>
          <a:xfrm>
            <a:off x="4072842" y="489649"/>
            <a:ext cx="4686300" cy="461665"/>
          </a:xfrm>
          <a:prstGeom prst="rect">
            <a:avLst/>
          </a:prstGeom>
        </p:spPr>
        <p:txBody>
          <a:bodyPr wrap="square">
            <a:spAutoFit/>
          </a:bodyPr>
          <a:lstStyle/>
          <a:p>
            <a:pPr algn="r"/>
            <a:r>
              <a:rPr lang="en-US" sz="1200" b="0" kern="1200">
                <a:solidFill>
                  <a:schemeClr val="bg2"/>
                </a:solidFill>
                <a:latin typeface="+mn-lt"/>
                <a:ea typeface="+mn-ea"/>
                <a:cs typeface="+mn-cs"/>
              </a:rPr>
              <a:t>USAID GLOBAL HEALTH SUPPLY CHAIN PROGRAM</a:t>
            </a:r>
          </a:p>
          <a:p>
            <a:pPr marL="0" marR="0" lvl="0" indent="0" algn="r" defTabSz="685800" rtl="0" eaLnBrk="1" fontAlgn="auto" latinLnBrk="0" hangingPunct="1">
              <a:lnSpc>
                <a:spcPct val="100000"/>
              </a:lnSpc>
              <a:spcBef>
                <a:spcPts val="0"/>
              </a:spcBef>
              <a:spcAft>
                <a:spcPts val="0"/>
              </a:spcAft>
              <a:buClrTx/>
              <a:buSzTx/>
              <a:buFontTx/>
              <a:buNone/>
              <a:tabLst/>
              <a:defRPr/>
            </a:pPr>
            <a:r>
              <a:rPr lang="en-US" sz="1200">
                <a:solidFill>
                  <a:srgbClr val="6C6463"/>
                </a:solidFill>
              </a:rPr>
              <a:t>Procurement and Supply Management</a:t>
            </a:r>
          </a:p>
        </p:txBody>
      </p:sp>
      <p:sp>
        <p:nvSpPr>
          <p:cNvPr id="3" name="Subtitle 2">
            <a:extLst>
              <a:ext uri="{FF2B5EF4-FFF2-40B4-BE49-F238E27FC236}">
                <a16:creationId xmlns:a16="http://schemas.microsoft.com/office/drawing/2014/main" id="{CAF501CA-A58B-40F1-8DB5-7E4C49206A15}"/>
              </a:ext>
            </a:extLst>
          </p:cNvPr>
          <p:cNvSpPr>
            <a:spLocks noGrp="1"/>
          </p:cNvSpPr>
          <p:nvPr>
            <p:ph type="subTitle" idx="1" hasCustomPrompt="1"/>
          </p:nvPr>
        </p:nvSpPr>
        <p:spPr>
          <a:xfrm>
            <a:off x="670559" y="4319260"/>
            <a:ext cx="8088582" cy="422605"/>
          </a:xfrm>
        </p:spPr>
        <p:txBody>
          <a:bodyPr/>
          <a:lstStyle>
            <a:lvl1pPr marL="0" indent="0" algn="l">
              <a:buNone/>
              <a:defRPr sz="1800">
                <a:solidFill>
                  <a:srgbClr val="6C646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insert date and/or author</a:t>
            </a:r>
          </a:p>
        </p:txBody>
      </p:sp>
      <p:sp>
        <p:nvSpPr>
          <p:cNvPr id="2" name="Title 1">
            <a:extLst>
              <a:ext uri="{FF2B5EF4-FFF2-40B4-BE49-F238E27FC236}">
                <a16:creationId xmlns:a16="http://schemas.microsoft.com/office/drawing/2014/main" id="{D698223F-7716-444D-8848-AB76BBF640DF}"/>
              </a:ext>
            </a:extLst>
          </p:cNvPr>
          <p:cNvSpPr>
            <a:spLocks noGrp="1"/>
          </p:cNvSpPr>
          <p:nvPr>
            <p:ph type="ctrTitle" hasCustomPrompt="1"/>
          </p:nvPr>
        </p:nvSpPr>
        <p:spPr>
          <a:xfrm>
            <a:off x="670560" y="2756454"/>
            <a:ext cx="8088582" cy="1296167"/>
          </a:xfrm>
        </p:spPr>
        <p:txBody>
          <a:bodyPr anchor="b" anchorCtr="0">
            <a:normAutofit/>
          </a:bodyPr>
          <a:lstStyle>
            <a:lvl1pPr algn="l">
              <a:defRPr sz="3000">
                <a:solidFill>
                  <a:schemeClr val="bg2"/>
                </a:solidFill>
              </a:defRPr>
            </a:lvl1pPr>
          </a:lstStyle>
          <a:p>
            <a:r>
              <a:rPr lang="en-US"/>
              <a:t>Click to add title</a:t>
            </a:r>
          </a:p>
        </p:txBody>
      </p:sp>
      <p:sp>
        <p:nvSpPr>
          <p:cNvPr id="5" name="Rectangle 4">
            <a:extLst>
              <a:ext uri="{FF2B5EF4-FFF2-40B4-BE49-F238E27FC236}">
                <a16:creationId xmlns:a16="http://schemas.microsoft.com/office/drawing/2014/main" id="{D9332601-64C9-4723-B6CA-1C39A45247EB}"/>
              </a:ext>
            </a:extLst>
          </p:cNvPr>
          <p:cNvSpPr/>
          <p:nvPr/>
        </p:nvSpPr>
        <p:spPr>
          <a:xfrm>
            <a:off x="378963" y="2756453"/>
            <a:ext cx="167941" cy="19854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7576DAB3-4612-445B-AFD4-36B6229EC88B}"/>
              </a:ext>
            </a:extLst>
          </p:cNvPr>
          <p:cNvSpPr/>
          <p:nvPr userDrawn="1"/>
        </p:nvSpPr>
        <p:spPr>
          <a:xfrm>
            <a:off x="378963" y="2756453"/>
            <a:ext cx="167941" cy="19854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2" name="Picture 11">
            <a:extLst>
              <a:ext uri="{FF2B5EF4-FFF2-40B4-BE49-F238E27FC236}">
                <a16:creationId xmlns:a16="http://schemas.microsoft.com/office/drawing/2014/main" id="{602DAF5D-85E5-4D6A-A40C-977EBF7B115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37289" y="5796380"/>
            <a:ext cx="1524765" cy="737618"/>
          </a:xfrm>
          <a:prstGeom prst="rect">
            <a:avLst/>
          </a:prstGeom>
        </p:spPr>
      </p:pic>
      <p:pic>
        <p:nvPicPr>
          <p:cNvPr id="13" name="Picture 12" descr="A screenshot of a cell phone&#10;&#10;Description generated with high confidence">
            <a:extLst>
              <a:ext uri="{FF2B5EF4-FFF2-40B4-BE49-F238E27FC236}">
                <a16:creationId xmlns:a16="http://schemas.microsoft.com/office/drawing/2014/main" id="{937C029D-258B-47D2-B298-87DADF08851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24543" y="5892394"/>
            <a:ext cx="1639065" cy="545593"/>
          </a:xfrm>
          <a:prstGeom prst="rect">
            <a:avLst/>
          </a:prstGeom>
        </p:spPr>
      </p:pic>
      <p:pic>
        <p:nvPicPr>
          <p:cNvPr id="14" name="Picture 13">
            <a:extLst>
              <a:ext uri="{FF2B5EF4-FFF2-40B4-BE49-F238E27FC236}">
                <a16:creationId xmlns:a16="http://schemas.microsoft.com/office/drawing/2014/main" id="{246D16A0-1306-4A61-9696-2B50F94884D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3319" y="5834482"/>
            <a:ext cx="1653543" cy="661417"/>
          </a:xfrm>
          <a:prstGeom prst="rect">
            <a:avLst/>
          </a:prstGeom>
        </p:spPr>
      </p:pic>
    </p:spTree>
    <p:custDataLst>
      <p:tags r:id="rId1"/>
    </p:custDataLst>
    <p:extLst>
      <p:ext uri="{BB962C8B-B14F-4D97-AF65-F5344CB8AC3E}">
        <p14:creationId xmlns:p14="http://schemas.microsoft.com/office/powerpoint/2010/main" val="2675105905"/>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DCF0441-6D4C-4D63-8A3E-63E161B20CD9}"/>
              </a:ext>
            </a:extLst>
          </p:cNvPr>
          <p:cNvSpPr/>
          <p:nvPr userDrawn="1"/>
        </p:nvSpPr>
        <p:spPr>
          <a:xfrm>
            <a:off x="462915" y="6397238"/>
            <a:ext cx="4998484" cy="369332"/>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a:solidFill>
                  <a:schemeClr val="bg2"/>
                </a:solidFill>
              </a:rPr>
              <a:t>USAID GLOBAL HEALTH SUPPLY CHAIN PROGRAM</a:t>
            </a:r>
            <a:r>
              <a:rPr lang="en-US" sz="900" b="1">
                <a:solidFill>
                  <a:schemeClr val="accent6"/>
                </a:solidFill>
              </a:rPr>
              <a:t>-</a:t>
            </a:r>
            <a:r>
              <a:rPr lang="en-US" sz="900" b="0" kern="1200">
                <a:solidFill>
                  <a:schemeClr val="accent6"/>
                </a:solidFill>
                <a:latin typeface="+mn-lt"/>
                <a:ea typeface="+mn-ea"/>
                <a:cs typeface="+mn-cs"/>
              </a:rPr>
              <a:t>Procurement </a:t>
            </a:r>
            <a:r>
              <a:rPr lang="en-US" sz="900" b="0">
                <a:solidFill>
                  <a:schemeClr val="accent6"/>
                </a:solidFill>
              </a:rPr>
              <a:t>and Supply Management</a:t>
            </a:r>
          </a:p>
          <a:p>
            <a:pPr algn="l"/>
            <a:endParaRPr lang="en-US" sz="900" b="1">
              <a:solidFill>
                <a:srgbClr val="BA0C2F"/>
              </a:solidFill>
            </a:endParaRPr>
          </a:p>
        </p:txBody>
      </p:sp>
      <p:sp>
        <p:nvSpPr>
          <p:cNvPr id="2" name="Title 1">
            <a:extLst>
              <a:ext uri="{FF2B5EF4-FFF2-40B4-BE49-F238E27FC236}">
                <a16:creationId xmlns:a16="http://schemas.microsoft.com/office/drawing/2014/main" id="{CDC3A360-A830-4F27-8A96-2878F742E38E}"/>
              </a:ext>
            </a:extLst>
          </p:cNvPr>
          <p:cNvSpPr>
            <a:spLocks noGrp="1"/>
          </p:cNvSpPr>
          <p:nvPr>
            <p:ph type="title" hasCustomPrompt="1"/>
          </p:nvPr>
        </p:nvSpPr>
        <p:spPr>
          <a:xfrm>
            <a:off x="475817" y="1709738"/>
            <a:ext cx="7886700" cy="2852737"/>
          </a:xfrm>
        </p:spPr>
        <p:txBody>
          <a:bodyPr anchor="b"/>
          <a:lstStyle>
            <a:lvl1pPr>
              <a:defRPr sz="4500"/>
            </a:lvl1pPr>
          </a:lstStyle>
          <a:p>
            <a:r>
              <a:rPr lang="en-US"/>
              <a:t>Click to add title</a:t>
            </a:r>
          </a:p>
        </p:txBody>
      </p:sp>
      <p:sp>
        <p:nvSpPr>
          <p:cNvPr id="3" name="Text Placeholder 2">
            <a:extLst>
              <a:ext uri="{FF2B5EF4-FFF2-40B4-BE49-F238E27FC236}">
                <a16:creationId xmlns:a16="http://schemas.microsoft.com/office/drawing/2014/main" id="{BB4F078C-F316-42DE-A9D6-DB044D7D051A}"/>
              </a:ext>
            </a:extLst>
          </p:cNvPr>
          <p:cNvSpPr>
            <a:spLocks noGrp="1"/>
          </p:cNvSpPr>
          <p:nvPr>
            <p:ph type="body" idx="1"/>
          </p:nvPr>
        </p:nvSpPr>
        <p:spPr>
          <a:xfrm>
            <a:off x="475817" y="4589464"/>
            <a:ext cx="7886700" cy="1500187"/>
          </a:xfrm>
        </p:spPr>
        <p:txBody>
          <a:bodyPr/>
          <a:lstStyle>
            <a:lvl1pPr marL="0" indent="0">
              <a:buNone/>
              <a:defRPr sz="1800">
                <a:solidFill>
                  <a:schemeClr val="accent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8" name="Slide Number Placeholder 5">
            <a:extLst>
              <a:ext uri="{FF2B5EF4-FFF2-40B4-BE49-F238E27FC236}">
                <a16:creationId xmlns:a16="http://schemas.microsoft.com/office/drawing/2014/main" id="{5A827A26-65BB-4F52-B4EC-0B36A6380ADF}"/>
              </a:ext>
            </a:extLst>
          </p:cNvPr>
          <p:cNvSpPr txBox="1">
            <a:spLocks/>
          </p:cNvSpPr>
          <p:nvPr/>
        </p:nvSpPr>
        <p:spPr>
          <a:xfrm>
            <a:off x="7993380" y="6397239"/>
            <a:ext cx="693420" cy="276999"/>
          </a:xfrm>
          <a:prstGeom prst="rect">
            <a:avLst/>
          </a:prstGeom>
        </p:spPr>
        <p:txBody>
          <a:bodyPr vert="horz" lIns="68580" tIns="34290" rIns="68580" bIns="34290" rtlCol="0" anchor="ctr"/>
          <a:lstStyle>
            <a:defPPr>
              <a:defRPr lang="en-US"/>
            </a:defPPr>
            <a:lvl1pPr marL="0" algn="r" defTabSz="914400" rtl="0" eaLnBrk="1" latinLnBrk="0" hangingPunct="1">
              <a:defRPr sz="12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B6E5A0-E4B5-4D69-B89F-7DC6A31D35A3}" type="slidenum">
              <a:rPr lang="en-US" sz="900" smtClean="0"/>
              <a:pPr/>
              <a:t>‹#›</a:t>
            </a:fld>
            <a:endParaRPr lang="en-US" sz="900"/>
          </a:p>
        </p:txBody>
      </p:sp>
      <p:cxnSp>
        <p:nvCxnSpPr>
          <p:cNvPr id="9" name="Straight Connector 8">
            <a:extLst>
              <a:ext uri="{FF2B5EF4-FFF2-40B4-BE49-F238E27FC236}">
                <a16:creationId xmlns:a16="http://schemas.microsoft.com/office/drawing/2014/main" id="{B1F17D3D-3D31-47AF-B8B7-0291CC42CAE5}"/>
              </a:ext>
            </a:extLst>
          </p:cNvPr>
          <p:cNvCxnSpPr/>
          <p:nvPr/>
        </p:nvCxnSpPr>
        <p:spPr>
          <a:xfrm>
            <a:off x="462915" y="6356350"/>
            <a:ext cx="8223885"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5D00C47-B59D-4162-8329-D44E740A8C8F}"/>
              </a:ext>
            </a:extLst>
          </p:cNvPr>
          <p:cNvSpPr txBox="1">
            <a:spLocks/>
          </p:cNvSpPr>
          <p:nvPr userDrawn="1"/>
        </p:nvSpPr>
        <p:spPr>
          <a:xfrm>
            <a:off x="7993380" y="6397239"/>
            <a:ext cx="693420" cy="276999"/>
          </a:xfrm>
          <a:prstGeom prst="rect">
            <a:avLst/>
          </a:prstGeom>
        </p:spPr>
        <p:txBody>
          <a:bodyPr vert="horz" lIns="68580" tIns="34290" rIns="68580" bIns="34290" rtlCol="0" anchor="ctr"/>
          <a:lstStyle>
            <a:defPPr>
              <a:defRPr lang="en-US"/>
            </a:defPPr>
            <a:lvl1pPr marL="0" algn="r" defTabSz="914400" rtl="0" eaLnBrk="1" latinLnBrk="0" hangingPunct="1">
              <a:defRPr sz="12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B6E5A0-E4B5-4D69-B89F-7DC6A31D35A3}" type="slidenum">
              <a:rPr lang="en-US" sz="900" smtClean="0"/>
              <a:pPr/>
              <a:t>‹#›</a:t>
            </a:fld>
            <a:endParaRPr lang="en-US" sz="900"/>
          </a:p>
        </p:txBody>
      </p:sp>
      <p:cxnSp>
        <p:nvCxnSpPr>
          <p:cNvPr id="11" name="Straight Connector 10">
            <a:extLst>
              <a:ext uri="{FF2B5EF4-FFF2-40B4-BE49-F238E27FC236}">
                <a16:creationId xmlns:a16="http://schemas.microsoft.com/office/drawing/2014/main" id="{702CF6DD-6CC5-45AA-9E37-356EDAFE3073}"/>
              </a:ext>
            </a:extLst>
          </p:cNvPr>
          <p:cNvCxnSpPr/>
          <p:nvPr userDrawn="1"/>
        </p:nvCxnSpPr>
        <p:spPr>
          <a:xfrm>
            <a:off x="462915" y="6356350"/>
            <a:ext cx="8223885"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03345306"/>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707ED-2556-4DDE-A11F-E4EDD1661416}"/>
              </a:ext>
            </a:extLst>
          </p:cNvPr>
          <p:cNvSpPr>
            <a:spLocks noGrp="1"/>
          </p:cNvSpPr>
          <p:nvPr>
            <p:ph type="title" hasCustomPrompt="1"/>
          </p:nvPr>
        </p:nvSpPr>
        <p:spPr/>
        <p:txBody>
          <a:bodyPr anchor="ctr" anchorCtr="0"/>
          <a:lstStyle>
            <a:lvl1pPr>
              <a:defRPr/>
            </a:lvl1pPr>
          </a:lstStyle>
          <a:p>
            <a:r>
              <a:rPr lang="en-US"/>
              <a:t>PPT Slide with a Table</a:t>
            </a:r>
          </a:p>
        </p:txBody>
      </p:sp>
      <p:sp>
        <p:nvSpPr>
          <p:cNvPr id="6" name="Slide Number Placeholder 5">
            <a:extLst>
              <a:ext uri="{FF2B5EF4-FFF2-40B4-BE49-F238E27FC236}">
                <a16:creationId xmlns:a16="http://schemas.microsoft.com/office/drawing/2014/main" id="{61FB536B-691E-494B-9C60-C643B27289E1}"/>
              </a:ext>
            </a:extLst>
          </p:cNvPr>
          <p:cNvSpPr>
            <a:spLocks noGrp="1"/>
          </p:cNvSpPr>
          <p:nvPr>
            <p:ph type="sldNum" sz="quarter" idx="12"/>
          </p:nvPr>
        </p:nvSpPr>
        <p:spPr>
          <a:xfrm>
            <a:off x="7995285" y="6395720"/>
            <a:ext cx="691515" cy="279400"/>
          </a:xfrm>
        </p:spPr>
        <p:txBody>
          <a:bodyPr/>
          <a:lstStyle>
            <a:lvl1pPr>
              <a:defRPr b="1">
                <a:solidFill>
                  <a:schemeClr val="bg2"/>
                </a:solidFill>
              </a:defRPr>
            </a:lvl1pPr>
          </a:lstStyle>
          <a:p>
            <a:fld id="{35B6E5A0-E4B5-4D69-B89F-7DC6A31D35A3}" type="slidenum">
              <a:rPr lang="en-US" smtClean="0"/>
              <a:pPr/>
              <a:t>‹#›</a:t>
            </a:fld>
            <a:endParaRPr lang="en-US"/>
          </a:p>
        </p:txBody>
      </p:sp>
      <p:sp>
        <p:nvSpPr>
          <p:cNvPr id="5" name="Table Placeholder 4">
            <a:extLst>
              <a:ext uri="{FF2B5EF4-FFF2-40B4-BE49-F238E27FC236}">
                <a16:creationId xmlns:a16="http://schemas.microsoft.com/office/drawing/2014/main" id="{320472E5-8AB9-4EBF-A57A-A746AE908C5D}"/>
              </a:ext>
            </a:extLst>
          </p:cNvPr>
          <p:cNvSpPr>
            <a:spLocks noGrp="1"/>
          </p:cNvSpPr>
          <p:nvPr>
            <p:ph type="tbl" sz="quarter" idx="13"/>
          </p:nvPr>
        </p:nvSpPr>
        <p:spPr>
          <a:xfrm>
            <a:off x="462915" y="1584960"/>
            <a:ext cx="8223647" cy="4606290"/>
          </a:xfrm>
        </p:spPr>
        <p:txBody>
          <a:bodyPr/>
          <a:lstStyle>
            <a:lvl1pPr marL="0" indent="0">
              <a:buFontTx/>
              <a:buNone/>
              <a:defRPr>
                <a:solidFill>
                  <a:srgbClr val="6C6463"/>
                </a:solidFill>
              </a:defRPr>
            </a:lvl1pPr>
          </a:lstStyle>
          <a:p>
            <a:r>
              <a:rPr lang="en-US"/>
              <a:t>Click icon to add table</a:t>
            </a:r>
          </a:p>
        </p:txBody>
      </p:sp>
    </p:spTree>
    <p:custDataLst>
      <p:tags r:id="rId1"/>
    </p:custDataLst>
    <p:extLst>
      <p:ext uri="{BB962C8B-B14F-4D97-AF65-F5344CB8AC3E}">
        <p14:creationId xmlns:p14="http://schemas.microsoft.com/office/powerpoint/2010/main" val="1149945755"/>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707ED-2556-4DDE-A11F-E4EDD1661416}"/>
              </a:ext>
            </a:extLst>
          </p:cNvPr>
          <p:cNvSpPr>
            <a:spLocks noGrp="1"/>
          </p:cNvSpPr>
          <p:nvPr>
            <p:ph type="title" hasCustomPrompt="1"/>
          </p:nvPr>
        </p:nvSpPr>
        <p:spPr/>
        <p:txBody>
          <a:bodyPr anchor="ctr" anchorCtr="0"/>
          <a:lstStyle>
            <a:lvl1pPr>
              <a:defRPr/>
            </a:lvl1pPr>
          </a:lstStyle>
          <a:p>
            <a:r>
              <a:rPr lang="en-US"/>
              <a:t>PPT Slide with a Chart</a:t>
            </a:r>
          </a:p>
        </p:txBody>
      </p:sp>
      <p:sp>
        <p:nvSpPr>
          <p:cNvPr id="6" name="Slide Number Placeholder 5">
            <a:extLst>
              <a:ext uri="{FF2B5EF4-FFF2-40B4-BE49-F238E27FC236}">
                <a16:creationId xmlns:a16="http://schemas.microsoft.com/office/drawing/2014/main" id="{61FB536B-691E-494B-9C60-C643B27289E1}"/>
              </a:ext>
            </a:extLst>
          </p:cNvPr>
          <p:cNvSpPr>
            <a:spLocks noGrp="1"/>
          </p:cNvSpPr>
          <p:nvPr>
            <p:ph type="sldNum" sz="quarter" idx="12"/>
          </p:nvPr>
        </p:nvSpPr>
        <p:spPr>
          <a:xfrm>
            <a:off x="7995285" y="6395720"/>
            <a:ext cx="691515" cy="279400"/>
          </a:xfrm>
        </p:spPr>
        <p:txBody>
          <a:bodyPr/>
          <a:lstStyle>
            <a:lvl1pPr>
              <a:defRPr b="1">
                <a:solidFill>
                  <a:schemeClr val="bg2"/>
                </a:solidFill>
              </a:defRPr>
            </a:lvl1pPr>
          </a:lstStyle>
          <a:p>
            <a:fld id="{35B6E5A0-E4B5-4D69-B89F-7DC6A31D35A3}" type="slidenum">
              <a:rPr lang="en-US" smtClean="0"/>
              <a:pPr/>
              <a:t>‹#›</a:t>
            </a:fld>
            <a:endParaRPr lang="en-US"/>
          </a:p>
        </p:txBody>
      </p:sp>
      <p:sp>
        <p:nvSpPr>
          <p:cNvPr id="4" name="Chart Placeholder 3">
            <a:extLst>
              <a:ext uri="{FF2B5EF4-FFF2-40B4-BE49-F238E27FC236}">
                <a16:creationId xmlns:a16="http://schemas.microsoft.com/office/drawing/2014/main" id="{F3062DE5-C702-47C6-B11C-E6C2909D0C72}"/>
              </a:ext>
            </a:extLst>
          </p:cNvPr>
          <p:cNvSpPr>
            <a:spLocks noGrp="1"/>
          </p:cNvSpPr>
          <p:nvPr>
            <p:ph type="chart" sz="quarter" idx="14"/>
          </p:nvPr>
        </p:nvSpPr>
        <p:spPr>
          <a:xfrm>
            <a:off x="462915" y="1584324"/>
            <a:ext cx="8223885" cy="4606926"/>
          </a:xfrm>
        </p:spPr>
        <p:txBody>
          <a:bodyPr/>
          <a:lstStyle>
            <a:lvl1pPr marL="0" indent="0">
              <a:buFontTx/>
              <a:buNone/>
              <a:defRPr>
                <a:solidFill>
                  <a:srgbClr val="6C6463"/>
                </a:solidFill>
              </a:defRPr>
            </a:lvl1pPr>
          </a:lstStyle>
          <a:p>
            <a:r>
              <a:rPr lang="en-US"/>
              <a:t>Click icon to add chart</a:t>
            </a:r>
          </a:p>
        </p:txBody>
      </p:sp>
    </p:spTree>
    <p:custDataLst>
      <p:tags r:id="rId1"/>
    </p:custDataLst>
    <p:extLst>
      <p:ext uri="{BB962C8B-B14F-4D97-AF65-F5344CB8AC3E}">
        <p14:creationId xmlns:p14="http://schemas.microsoft.com/office/powerpoint/2010/main" val="2136640979"/>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Bulleted Lis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B7C28-3936-49DB-821A-03DF23ABF894}"/>
              </a:ext>
            </a:extLst>
          </p:cNvPr>
          <p:cNvSpPr>
            <a:spLocks noGrp="1"/>
          </p:cNvSpPr>
          <p:nvPr>
            <p:ph type="title" hasCustomPrompt="1"/>
          </p:nvPr>
        </p:nvSpPr>
        <p:spPr/>
        <p:txBody>
          <a:bodyPr/>
          <a:lstStyle>
            <a:lvl1pPr>
              <a:defRPr/>
            </a:lvl1pPr>
          </a:lstStyle>
          <a:p>
            <a:r>
              <a:rPr lang="en-US"/>
              <a:t>PPT Slide with Two Columns of Bullets</a:t>
            </a:r>
          </a:p>
        </p:txBody>
      </p:sp>
      <p:sp>
        <p:nvSpPr>
          <p:cNvPr id="3" name="Content Placeholder 2">
            <a:extLst>
              <a:ext uri="{FF2B5EF4-FFF2-40B4-BE49-F238E27FC236}">
                <a16:creationId xmlns:a16="http://schemas.microsoft.com/office/drawing/2014/main" id="{C7A4E8A1-011F-4FE3-8121-DEAD1821D427}"/>
              </a:ext>
            </a:extLst>
          </p:cNvPr>
          <p:cNvSpPr>
            <a:spLocks noGrp="1"/>
          </p:cNvSpPr>
          <p:nvPr>
            <p:ph sz="half" idx="1" hasCustomPrompt="1"/>
          </p:nvPr>
        </p:nvSpPr>
        <p:spPr>
          <a:xfrm>
            <a:off x="462915" y="1825625"/>
            <a:ext cx="3886200" cy="4351338"/>
          </a:xfrm>
        </p:spPr>
        <p:txBody>
          <a:bodyPr/>
          <a:lstStyle>
            <a:lvl1pPr>
              <a:defRPr>
                <a:solidFill>
                  <a:srgbClr val="6C6463"/>
                </a:solidFill>
              </a:defRPr>
            </a:lvl1pPr>
            <a:lvl3pPr marL="685800" indent="0">
              <a:buNone/>
              <a:defRPr/>
            </a:lvl3pPr>
          </a:lstStyle>
          <a:p>
            <a:pPr lvl="0"/>
            <a:r>
              <a:rPr lang="en-US"/>
              <a:t>Bullet Points</a:t>
            </a:r>
          </a:p>
        </p:txBody>
      </p:sp>
      <p:sp>
        <p:nvSpPr>
          <p:cNvPr id="4" name="Content Placeholder 3">
            <a:extLst>
              <a:ext uri="{FF2B5EF4-FFF2-40B4-BE49-F238E27FC236}">
                <a16:creationId xmlns:a16="http://schemas.microsoft.com/office/drawing/2014/main" id="{80050362-8F3C-4960-AD25-3AE23479C9A4}"/>
              </a:ext>
            </a:extLst>
          </p:cNvPr>
          <p:cNvSpPr>
            <a:spLocks noGrp="1"/>
          </p:cNvSpPr>
          <p:nvPr>
            <p:ph sz="half" idx="2" hasCustomPrompt="1"/>
          </p:nvPr>
        </p:nvSpPr>
        <p:spPr>
          <a:xfrm>
            <a:off x="4800600" y="1825625"/>
            <a:ext cx="3886200" cy="4351338"/>
          </a:xfrm>
        </p:spPr>
        <p:txBody>
          <a:bodyPr/>
          <a:lstStyle>
            <a:lvl1pPr>
              <a:defRPr>
                <a:solidFill>
                  <a:srgbClr val="6C6463"/>
                </a:solidFill>
              </a:defRPr>
            </a:lvl1pPr>
          </a:lstStyle>
          <a:p>
            <a:pPr lvl="0"/>
            <a:r>
              <a:rPr lang="en-US"/>
              <a:t>Bullet Points</a:t>
            </a:r>
          </a:p>
        </p:txBody>
      </p:sp>
      <p:sp>
        <p:nvSpPr>
          <p:cNvPr id="7" name="Slide Number Placeholder 6">
            <a:extLst>
              <a:ext uri="{FF2B5EF4-FFF2-40B4-BE49-F238E27FC236}">
                <a16:creationId xmlns:a16="http://schemas.microsoft.com/office/drawing/2014/main" id="{4C5F9BC0-8727-464F-A4D4-4ED25FA484D9}"/>
              </a:ext>
            </a:extLst>
          </p:cNvPr>
          <p:cNvSpPr>
            <a:spLocks noGrp="1"/>
          </p:cNvSpPr>
          <p:nvPr>
            <p:ph type="sldNum" sz="quarter" idx="12"/>
          </p:nvPr>
        </p:nvSpPr>
        <p:spPr/>
        <p:txBody>
          <a:bodyPr/>
          <a:lstStyle/>
          <a:p>
            <a:fld id="{35B6E5A0-E4B5-4D69-B89F-7DC6A31D35A3}" type="slidenum">
              <a:rPr lang="en-US" smtClean="0"/>
              <a:t>‹#›</a:t>
            </a:fld>
            <a:endParaRPr lang="en-US"/>
          </a:p>
        </p:txBody>
      </p:sp>
      <p:cxnSp>
        <p:nvCxnSpPr>
          <p:cNvPr id="10" name="Straight Connector 9">
            <a:extLst>
              <a:ext uri="{FF2B5EF4-FFF2-40B4-BE49-F238E27FC236}">
                <a16:creationId xmlns:a16="http://schemas.microsoft.com/office/drawing/2014/main" id="{E13C4AB8-11A5-4E8D-81CF-E9CD5E3EE421}"/>
              </a:ext>
            </a:extLst>
          </p:cNvPr>
          <p:cNvCxnSpPr/>
          <p:nvPr/>
        </p:nvCxnSpPr>
        <p:spPr>
          <a:xfrm>
            <a:off x="4574858" y="1825625"/>
            <a:ext cx="0" cy="43513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460EF80-52D5-420F-92E2-0D91E3578903}"/>
              </a:ext>
            </a:extLst>
          </p:cNvPr>
          <p:cNvCxnSpPr/>
          <p:nvPr userDrawn="1"/>
        </p:nvCxnSpPr>
        <p:spPr>
          <a:xfrm>
            <a:off x="4574858" y="1825625"/>
            <a:ext cx="0" cy="43513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0490834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hoto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B7C28-3936-49DB-821A-03DF23ABF894}"/>
              </a:ext>
            </a:extLst>
          </p:cNvPr>
          <p:cNvSpPr>
            <a:spLocks noGrp="1"/>
          </p:cNvSpPr>
          <p:nvPr>
            <p:ph type="title" hasCustomPrompt="1"/>
          </p:nvPr>
        </p:nvSpPr>
        <p:spPr/>
        <p:txBody>
          <a:bodyPr/>
          <a:lstStyle>
            <a:lvl1pPr>
              <a:defRPr/>
            </a:lvl1pPr>
          </a:lstStyle>
          <a:p>
            <a:r>
              <a:rPr lang="en-US"/>
              <a:t>PPT Slide with a Photo and Bulleted List	</a:t>
            </a:r>
          </a:p>
        </p:txBody>
      </p:sp>
      <p:sp>
        <p:nvSpPr>
          <p:cNvPr id="4" name="Content Placeholder 3">
            <a:extLst>
              <a:ext uri="{FF2B5EF4-FFF2-40B4-BE49-F238E27FC236}">
                <a16:creationId xmlns:a16="http://schemas.microsoft.com/office/drawing/2014/main" id="{80050362-8F3C-4960-AD25-3AE23479C9A4}"/>
              </a:ext>
            </a:extLst>
          </p:cNvPr>
          <p:cNvSpPr>
            <a:spLocks noGrp="1"/>
          </p:cNvSpPr>
          <p:nvPr>
            <p:ph sz="half" idx="2" hasCustomPrompt="1"/>
          </p:nvPr>
        </p:nvSpPr>
        <p:spPr>
          <a:xfrm>
            <a:off x="4800600" y="1825625"/>
            <a:ext cx="3886200" cy="4351338"/>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6C6463"/>
                </a:solidFill>
              </a:defRPr>
            </a:lvl5pPr>
          </a:lstStyle>
          <a:p>
            <a:pPr lvl="0"/>
            <a:r>
              <a:rPr lang="en-US"/>
              <a:t>Bullet Points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C5F9BC0-8727-464F-A4D4-4ED25FA484D9}"/>
              </a:ext>
            </a:extLst>
          </p:cNvPr>
          <p:cNvSpPr>
            <a:spLocks noGrp="1"/>
          </p:cNvSpPr>
          <p:nvPr>
            <p:ph type="sldNum" sz="quarter" idx="12"/>
          </p:nvPr>
        </p:nvSpPr>
        <p:spPr/>
        <p:txBody>
          <a:bodyPr/>
          <a:lstStyle/>
          <a:p>
            <a:fld id="{35B6E5A0-E4B5-4D69-B89F-7DC6A31D35A3}" type="slidenum">
              <a:rPr lang="en-US" smtClean="0"/>
              <a:t>‹#›</a:t>
            </a:fld>
            <a:endParaRPr lang="en-US"/>
          </a:p>
        </p:txBody>
      </p:sp>
      <p:cxnSp>
        <p:nvCxnSpPr>
          <p:cNvPr id="10" name="Straight Connector 9">
            <a:extLst>
              <a:ext uri="{FF2B5EF4-FFF2-40B4-BE49-F238E27FC236}">
                <a16:creationId xmlns:a16="http://schemas.microsoft.com/office/drawing/2014/main" id="{E13C4AB8-11A5-4E8D-81CF-E9CD5E3EE421}"/>
              </a:ext>
            </a:extLst>
          </p:cNvPr>
          <p:cNvCxnSpPr/>
          <p:nvPr/>
        </p:nvCxnSpPr>
        <p:spPr>
          <a:xfrm>
            <a:off x="4574858" y="1825625"/>
            <a:ext cx="0" cy="43513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3C422152-F665-4B53-84EC-C189BD2F5F7D}"/>
              </a:ext>
            </a:extLst>
          </p:cNvPr>
          <p:cNvSpPr>
            <a:spLocks noGrp="1"/>
          </p:cNvSpPr>
          <p:nvPr>
            <p:ph type="body" sz="quarter" idx="13" hasCustomPrompt="1"/>
          </p:nvPr>
        </p:nvSpPr>
        <p:spPr>
          <a:xfrm>
            <a:off x="463154" y="5888736"/>
            <a:ext cx="3886200" cy="288227"/>
          </a:xfrm>
        </p:spPr>
        <p:txBody>
          <a:bodyPr>
            <a:noAutofit/>
          </a:bodyPr>
          <a:lstStyle>
            <a:lvl1pPr marL="0" indent="0">
              <a:buFontTx/>
              <a:buNone/>
              <a:defRPr sz="750">
                <a:solidFill>
                  <a:srgbClr val="6C6463"/>
                </a:solidFill>
                <a:latin typeface="+mj-lt"/>
              </a:defRPr>
            </a:lvl1pPr>
            <a:lvl2pPr>
              <a:defRPr sz="750">
                <a:latin typeface="+mj-lt"/>
              </a:defRPr>
            </a:lvl2pPr>
            <a:lvl3pPr>
              <a:defRPr sz="750">
                <a:latin typeface="+mj-lt"/>
              </a:defRPr>
            </a:lvl3pPr>
            <a:lvl4pPr>
              <a:defRPr sz="750">
                <a:latin typeface="+mj-lt"/>
              </a:defRPr>
            </a:lvl4pPr>
            <a:lvl5pPr>
              <a:defRPr sz="750">
                <a:latin typeface="+mj-lt"/>
              </a:defRPr>
            </a:lvl5pPr>
          </a:lstStyle>
          <a:p>
            <a:pPr lvl="0"/>
            <a:r>
              <a:rPr lang="en-US"/>
              <a:t>Photo: credit/photographer</a:t>
            </a:r>
          </a:p>
        </p:txBody>
      </p:sp>
      <p:sp>
        <p:nvSpPr>
          <p:cNvPr id="11" name="Picture Placeholder 10">
            <a:extLst>
              <a:ext uri="{FF2B5EF4-FFF2-40B4-BE49-F238E27FC236}">
                <a16:creationId xmlns:a16="http://schemas.microsoft.com/office/drawing/2014/main" id="{532966C7-098E-40BA-96BB-336E05ACDC0C}"/>
              </a:ext>
            </a:extLst>
          </p:cNvPr>
          <p:cNvSpPr>
            <a:spLocks noGrp="1"/>
          </p:cNvSpPr>
          <p:nvPr>
            <p:ph type="pic" sz="quarter" idx="14"/>
          </p:nvPr>
        </p:nvSpPr>
        <p:spPr>
          <a:xfrm>
            <a:off x="463154" y="1825625"/>
            <a:ext cx="3886200" cy="3981450"/>
          </a:xfrm>
        </p:spPr>
        <p:txBody>
          <a:bodyPr/>
          <a:lstStyle>
            <a:lvl1pPr marL="0" indent="0">
              <a:buFontTx/>
              <a:buNone/>
              <a:defRPr>
                <a:solidFill>
                  <a:srgbClr val="6C6463"/>
                </a:solidFill>
              </a:defRPr>
            </a:lvl1pPr>
          </a:lstStyle>
          <a:p>
            <a:r>
              <a:rPr lang="en-US"/>
              <a:t>Click icon to add picture</a:t>
            </a:r>
          </a:p>
        </p:txBody>
      </p:sp>
      <p:cxnSp>
        <p:nvCxnSpPr>
          <p:cNvPr id="9" name="Straight Connector 8">
            <a:extLst>
              <a:ext uri="{FF2B5EF4-FFF2-40B4-BE49-F238E27FC236}">
                <a16:creationId xmlns:a16="http://schemas.microsoft.com/office/drawing/2014/main" id="{9D05BF4A-6EC1-4ECC-B651-6B1D3830B6BC}"/>
              </a:ext>
            </a:extLst>
          </p:cNvPr>
          <p:cNvCxnSpPr/>
          <p:nvPr userDrawn="1"/>
        </p:nvCxnSpPr>
        <p:spPr>
          <a:xfrm>
            <a:off x="4574858" y="1825625"/>
            <a:ext cx="0" cy="43513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12447453"/>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D31DA-74C7-4B83-91A0-72DCB36002BB}"/>
              </a:ext>
            </a:extLst>
          </p:cNvPr>
          <p:cNvSpPr>
            <a:spLocks noGrp="1"/>
          </p:cNvSpPr>
          <p:nvPr>
            <p:ph type="title" hasCustomPrompt="1"/>
          </p:nvPr>
        </p:nvSpPr>
        <p:spPr>
          <a:xfrm>
            <a:off x="462916" y="365125"/>
            <a:ext cx="8053626" cy="1036955"/>
          </a:xfrm>
        </p:spPr>
        <p:txBody>
          <a:bodyPr/>
          <a:lstStyle>
            <a:lvl1pPr>
              <a:defRPr/>
            </a:lvl1pPr>
          </a:lstStyle>
          <a:p>
            <a:r>
              <a:rPr lang="en-US"/>
              <a:t>PPT Slide to Compare and Contrast</a:t>
            </a:r>
          </a:p>
        </p:txBody>
      </p:sp>
      <p:sp>
        <p:nvSpPr>
          <p:cNvPr id="3" name="Text Placeholder 2">
            <a:extLst>
              <a:ext uri="{FF2B5EF4-FFF2-40B4-BE49-F238E27FC236}">
                <a16:creationId xmlns:a16="http://schemas.microsoft.com/office/drawing/2014/main" id="{5982E986-ACF1-4B0B-A1EA-233866D59A94}"/>
              </a:ext>
            </a:extLst>
          </p:cNvPr>
          <p:cNvSpPr>
            <a:spLocks noGrp="1"/>
          </p:cNvSpPr>
          <p:nvPr>
            <p:ph type="body" idx="1" hasCustomPrompt="1"/>
          </p:nvPr>
        </p:nvSpPr>
        <p:spPr>
          <a:xfrm>
            <a:off x="462917" y="1681163"/>
            <a:ext cx="386810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Pro’s</a:t>
            </a:r>
          </a:p>
        </p:txBody>
      </p:sp>
      <p:sp>
        <p:nvSpPr>
          <p:cNvPr id="4" name="Content Placeholder 3">
            <a:extLst>
              <a:ext uri="{FF2B5EF4-FFF2-40B4-BE49-F238E27FC236}">
                <a16:creationId xmlns:a16="http://schemas.microsoft.com/office/drawing/2014/main" id="{88F7B49C-BDA6-4ED5-B18E-54930FFC4DFE}"/>
              </a:ext>
            </a:extLst>
          </p:cNvPr>
          <p:cNvSpPr>
            <a:spLocks noGrp="1"/>
          </p:cNvSpPr>
          <p:nvPr>
            <p:ph sz="half" idx="2" hasCustomPrompt="1"/>
          </p:nvPr>
        </p:nvSpPr>
        <p:spPr>
          <a:xfrm>
            <a:off x="462917" y="2505075"/>
            <a:ext cx="3868101" cy="3684588"/>
          </a:xfrm>
        </p:spPr>
        <p:txBody>
          <a:bodyPr/>
          <a:lstStyle>
            <a:lvl1pPr>
              <a:defRPr/>
            </a:lvl1pPr>
          </a:lstStyle>
          <a:p>
            <a:pPr lvl="0"/>
            <a:r>
              <a:rPr lang="en-US"/>
              <a:t>Bullet Points</a:t>
            </a:r>
          </a:p>
        </p:txBody>
      </p:sp>
      <p:cxnSp>
        <p:nvCxnSpPr>
          <p:cNvPr id="11" name="Straight Connector 10">
            <a:extLst>
              <a:ext uri="{FF2B5EF4-FFF2-40B4-BE49-F238E27FC236}">
                <a16:creationId xmlns:a16="http://schemas.microsoft.com/office/drawing/2014/main" id="{A64AD09B-1D24-41F8-932C-416806BBBEE4}"/>
              </a:ext>
            </a:extLst>
          </p:cNvPr>
          <p:cNvCxnSpPr>
            <a:cxnSpLocks/>
          </p:cNvCxnSpPr>
          <p:nvPr/>
        </p:nvCxnSpPr>
        <p:spPr>
          <a:xfrm>
            <a:off x="4485323" y="1681163"/>
            <a:ext cx="0" cy="45085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5EFCDC59-C2A4-496A-ABF6-18D49B8BB88B}"/>
              </a:ext>
            </a:extLst>
          </p:cNvPr>
          <p:cNvSpPr>
            <a:spLocks noGrp="1"/>
          </p:cNvSpPr>
          <p:nvPr>
            <p:ph type="body" idx="13" hasCustomPrompt="1"/>
          </p:nvPr>
        </p:nvSpPr>
        <p:spPr>
          <a:xfrm>
            <a:off x="4648200" y="1681163"/>
            <a:ext cx="3868342"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Con’s</a:t>
            </a:r>
          </a:p>
        </p:txBody>
      </p:sp>
      <p:sp>
        <p:nvSpPr>
          <p:cNvPr id="17" name="Content Placeholder 3">
            <a:extLst>
              <a:ext uri="{FF2B5EF4-FFF2-40B4-BE49-F238E27FC236}">
                <a16:creationId xmlns:a16="http://schemas.microsoft.com/office/drawing/2014/main" id="{0FBA8F4E-A538-42F5-A851-2B24A15E0644}"/>
              </a:ext>
            </a:extLst>
          </p:cNvPr>
          <p:cNvSpPr>
            <a:spLocks noGrp="1"/>
          </p:cNvSpPr>
          <p:nvPr>
            <p:ph sz="half" idx="14" hasCustomPrompt="1"/>
          </p:nvPr>
        </p:nvSpPr>
        <p:spPr>
          <a:xfrm>
            <a:off x="4648200" y="2505075"/>
            <a:ext cx="3868342" cy="3684588"/>
          </a:xfrm>
        </p:spPr>
        <p:txBody>
          <a:bodyPr/>
          <a:lstStyle>
            <a:lvl1pPr>
              <a:defRPr/>
            </a:lvl1pPr>
          </a:lstStyle>
          <a:p>
            <a:pPr lvl="0"/>
            <a:r>
              <a:rPr lang="en-US"/>
              <a:t>Bullet Points</a:t>
            </a:r>
          </a:p>
        </p:txBody>
      </p:sp>
      <p:sp>
        <p:nvSpPr>
          <p:cNvPr id="8" name="Slide Number Placeholder 5">
            <a:extLst>
              <a:ext uri="{FF2B5EF4-FFF2-40B4-BE49-F238E27FC236}">
                <a16:creationId xmlns:a16="http://schemas.microsoft.com/office/drawing/2014/main" id="{6570D6B1-17FE-4360-8853-AAF2274EFA32}"/>
              </a:ext>
            </a:extLst>
          </p:cNvPr>
          <p:cNvSpPr>
            <a:spLocks noGrp="1"/>
          </p:cNvSpPr>
          <p:nvPr>
            <p:ph type="sldNum" sz="quarter" idx="4"/>
          </p:nvPr>
        </p:nvSpPr>
        <p:spPr>
          <a:xfrm>
            <a:off x="7993380" y="6397239"/>
            <a:ext cx="693420" cy="276999"/>
          </a:xfrm>
          <a:prstGeom prst="rect">
            <a:avLst/>
          </a:prstGeom>
        </p:spPr>
        <p:txBody>
          <a:bodyPr vert="horz" lIns="91440" tIns="45720" rIns="91440" bIns="45720" rtlCol="0" anchor="ctr"/>
          <a:lstStyle>
            <a:lvl1pPr algn="r">
              <a:defRPr sz="900" b="1">
                <a:solidFill>
                  <a:schemeClr val="bg2"/>
                </a:solidFill>
              </a:defRPr>
            </a:lvl1pPr>
          </a:lstStyle>
          <a:p>
            <a:fld id="{35B6E5A0-E4B5-4D69-B89F-7DC6A31D35A3}" type="slidenum">
              <a:rPr lang="en-US" smtClean="0"/>
              <a:pPr/>
              <a:t>‹#›</a:t>
            </a:fld>
            <a:endParaRPr lang="en-US"/>
          </a:p>
        </p:txBody>
      </p:sp>
      <p:cxnSp>
        <p:nvCxnSpPr>
          <p:cNvPr id="9" name="Straight Connector 8">
            <a:extLst>
              <a:ext uri="{FF2B5EF4-FFF2-40B4-BE49-F238E27FC236}">
                <a16:creationId xmlns:a16="http://schemas.microsoft.com/office/drawing/2014/main" id="{CC2381E2-CE97-4145-B5A5-ED8B1A4CD18C}"/>
              </a:ext>
            </a:extLst>
          </p:cNvPr>
          <p:cNvCxnSpPr>
            <a:cxnSpLocks/>
          </p:cNvCxnSpPr>
          <p:nvPr userDrawn="1"/>
        </p:nvCxnSpPr>
        <p:spPr>
          <a:xfrm>
            <a:off x="4485323" y="1681163"/>
            <a:ext cx="0" cy="45085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18193150"/>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CC3D0-736F-46F9-827E-7289EE62A9E3}"/>
              </a:ext>
            </a:extLst>
          </p:cNvPr>
          <p:cNvSpPr>
            <a:spLocks noGrp="1"/>
          </p:cNvSpPr>
          <p:nvPr>
            <p:ph type="title" hasCustomPrompt="1"/>
          </p:nvPr>
        </p:nvSpPr>
        <p:spPr/>
        <p:txBody>
          <a:bodyPr/>
          <a:lstStyle>
            <a:lvl1pPr>
              <a:defRPr/>
            </a:lvl1pPr>
          </a:lstStyle>
          <a:p>
            <a:r>
              <a:rPr lang="en-US"/>
              <a:t>Click to add title</a:t>
            </a:r>
          </a:p>
        </p:txBody>
      </p:sp>
      <p:sp>
        <p:nvSpPr>
          <p:cNvPr id="3" name="Slide Number Placeholder 5">
            <a:extLst>
              <a:ext uri="{FF2B5EF4-FFF2-40B4-BE49-F238E27FC236}">
                <a16:creationId xmlns:a16="http://schemas.microsoft.com/office/drawing/2014/main" id="{60BD7C14-F932-443E-A5B5-209AD2E51065}"/>
              </a:ext>
            </a:extLst>
          </p:cNvPr>
          <p:cNvSpPr>
            <a:spLocks noGrp="1"/>
          </p:cNvSpPr>
          <p:nvPr>
            <p:ph type="sldNum" sz="quarter" idx="4"/>
          </p:nvPr>
        </p:nvSpPr>
        <p:spPr>
          <a:xfrm>
            <a:off x="7993380" y="6397239"/>
            <a:ext cx="693420" cy="276999"/>
          </a:xfrm>
          <a:prstGeom prst="rect">
            <a:avLst/>
          </a:prstGeom>
        </p:spPr>
        <p:txBody>
          <a:bodyPr vert="horz" lIns="91440" tIns="45720" rIns="91440" bIns="45720" rtlCol="0" anchor="ctr"/>
          <a:lstStyle>
            <a:lvl1pPr algn="r">
              <a:defRPr sz="900" b="1">
                <a:solidFill>
                  <a:schemeClr val="bg2"/>
                </a:solidFill>
              </a:defRPr>
            </a:lvl1pPr>
          </a:lstStyle>
          <a:p>
            <a:fld id="{35B6E5A0-E4B5-4D69-B89F-7DC6A31D35A3}" type="slidenum">
              <a:rPr lang="en-US" smtClean="0"/>
              <a:pPr/>
              <a:t>‹#›</a:t>
            </a:fld>
            <a:endParaRPr lang="en-US"/>
          </a:p>
        </p:txBody>
      </p:sp>
    </p:spTree>
    <p:custDataLst>
      <p:tags r:id="rId1"/>
    </p:custDataLst>
    <p:extLst>
      <p:ext uri="{BB962C8B-B14F-4D97-AF65-F5344CB8AC3E}">
        <p14:creationId xmlns:p14="http://schemas.microsoft.com/office/powerpoint/2010/main" val="2193450010"/>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0B95B7-FCD4-4342-9FD7-F2E21F4AC6D8}"/>
              </a:ext>
            </a:extLst>
          </p:cNvPr>
          <p:cNvSpPr/>
          <p:nvPr userDrawn="1"/>
        </p:nvSpPr>
        <p:spPr>
          <a:xfrm>
            <a:off x="462915" y="6397238"/>
            <a:ext cx="4998484" cy="369332"/>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a:solidFill>
                  <a:schemeClr val="bg2"/>
                </a:solidFill>
              </a:rPr>
              <a:t>USAID GLOBAL HEALTH SUPPLY CHAIN PROGRAM</a:t>
            </a:r>
            <a:r>
              <a:rPr lang="en-US" sz="900" b="1">
                <a:solidFill>
                  <a:srgbClr val="6C6463"/>
                </a:solidFill>
              </a:rPr>
              <a:t>-</a:t>
            </a:r>
            <a:r>
              <a:rPr lang="en-US" sz="900" b="0" kern="1200">
                <a:solidFill>
                  <a:srgbClr val="6C6463"/>
                </a:solidFill>
                <a:latin typeface="+mn-lt"/>
                <a:ea typeface="+mn-ea"/>
                <a:cs typeface="+mn-cs"/>
              </a:rPr>
              <a:t>Procurement </a:t>
            </a:r>
            <a:r>
              <a:rPr lang="en-US" sz="900" b="0">
                <a:solidFill>
                  <a:srgbClr val="6C6463"/>
                </a:solidFill>
              </a:rPr>
              <a:t>and Supply Management</a:t>
            </a:r>
          </a:p>
          <a:p>
            <a:pPr algn="l"/>
            <a:endParaRPr lang="en-US" sz="900" b="1">
              <a:solidFill>
                <a:srgbClr val="BA0C2F"/>
              </a:solidFill>
            </a:endParaRPr>
          </a:p>
        </p:txBody>
      </p:sp>
      <p:sp>
        <p:nvSpPr>
          <p:cNvPr id="4" name="Slide Number Placeholder 3">
            <a:extLst>
              <a:ext uri="{FF2B5EF4-FFF2-40B4-BE49-F238E27FC236}">
                <a16:creationId xmlns:a16="http://schemas.microsoft.com/office/drawing/2014/main" id="{D142A6FF-FBF7-4650-917C-00D77FA8837D}"/>
              </a:ext>
            </a:extLst>
          </p:cNvPr>
          <p:cNvSpPr>
            <a:spLocks noGrp="1"/>
          </p:cNvSpPr>
          <p:nvPr>
            <p:ph type="sldNum" sz="quarter" idx="12"/>
          </p:nvPr>
        </p:nvSpPr>
        <p:spPr/>
        <p:txBody>
          <a:bodyPr/>
          <a:lstStyle/>
          <a:p>
            <a:fld id="{35B6E5A0-E4B5-4D69-B89F-7DC6A31D35A3}" type="slidenum">
              <a:rPr lang="en-US" smtClean="0"/>
              <a:t>‹#›</a:t>
            </a:fld>
            <a:endParaRPr lang="en-US"/>
          </a:p>
        </p:txBody>
      </p:sp>
      <p:cxnSp>
        <p:nvCxnSpPr>
          <p:cNvPr id="6" name="Straight Connector 5">
            <a:extLst>
              <a:ext uri="{FF2B5EF4-FFF2-40B4-BE49-F238E27FC236}">
                <a16:creationId xmlns:a16="http://schemas.microsoft.com/office/drawing/2014/main" id="{264F4216-B58E-46F5-B3E3-001AFB23548D}"/>
              </a:ext>
            </a:extLst>
          </p:cNvPr>
          <p:cNvCxnSpPr/>
          <p:nvPr/>
        </p:nvCxnSpPr>
        <p:spPr>
          <a:xfrm>
            <a:off x="462915" y="6356350"/>
            <a:ext cx="8223885"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7372642-9A4E-41CE-85BD-6B63E645331E}"/>
              </a:ext>
            </a:extLst>
          </p:cNvPr>
          <p:cNvCxnSpPr/>
          <p:nvPr userDrawn="1"/>
        </p:nvCxnSpPr>
        <p:spPr>
          <a:xfrm>
            <a:off x="462915" y="6356350"/>
            <a:ext cx="8223885"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04928236"/>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64F4216-B58E-46F5-B3E3-001AFB23548D}"/>
              </a:ext>
            </a:extLst>
          </p:cNvPr>
          <p:cNvCxnSpPr/>
          <p:nvPr/>
        </p:nvCxnSpPr>
        <p:spPr>
          <a:xfrm>
            <a:off x="462915" y="6356350"/>
            <a:ext cx="8223885"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1B5847-F4CA-4D59-974F-31D4E3E9CFF0}"/>
              </a:ext>
            </a:extLst>
          </p:cNvPr>
          <p:cNvCxnSpPr/>
          <p:nvPr userDrawn="1"/>
        </p:nvCxnSpPr>
        <p:spPr>
          <a:xfrm>
            <a:off x="462915" y="6356350"/>
            <a:ext cx="8223885"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1ECDBD8-6C5C-401E-BFF8-0E3250F432CD}"/>
              </a:ext>
            </a:extLst>
          </p:cNvPr>
          <p:cNvSpPr/>
          <p:nvPr userDrawn="1"/>
        </p:nvSpPr>
        <p:spPr>
          <a:xfrm>
            <a:off x="148619" y="224018"/>
            <a:ext cx="112508" cy="6415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741D2A84-1962-43D7-B743-3087E609C033}"/>
              </a:ext>
            </a:extLst>
          </p:cNvPr>
          <p:cNvSpPr txBox="1"/>
          <p:nvPr userDrawn="1"/>
        </p:nvSpPr>
        <p:spPr>
          <a:xfrm>
            <a:off x="462916" y="4956999"/>
            <a:ext cx="8076038" cy="1061829"/>
          </a:xfrm>
          <a:prstGeom prst="rect">
            <a:avLst/>
          </a:prstGeom>
          <a:noFill/>
        </p:spPr>
        <p:txBody>
          <a:bodyPr wrap="square" rtlCol="0">
            <a:spAutoFit/>
          </a:bodyPr>
          <a:lstStyle/>
          <a:p>
            <a:r>
              <a:rPr lang="en-US" sz="900">
                <a:solidFill>
                  <a:srgbClr val="6C6463"/>
                </a:solidFill>
              </a:rPr>
              <a:t>The USAID Global Health Supply Chain Program-Procurement and Supply Management (GHSC-PSM) project is funded under USAID Contract No. AID-OAA-I-15-0004.  GHSC-PSM connects technical solutions and proven commercial processes to promote efficient and cost-effective health supply chains worldwide. Our goal is to ensure uninterrupted supplies of health commodities to save lives and create a healthier future for all. The project purchases and delivers health commodities, offers comprehensive technical assistance to strengthen national supply chain systems, and provides global supply chain leadership. For more information, visit </a:t>
            </a:r>
            <a:r>
              <a:rPr lang="en-US" sz="900">
                <a:solidFill>
                  <a:srgbClr val="6C6463"/>
                </a:solidFill>
                <a:hlinkClick r:id="rId3"/>
              </a:rPr>
              <a:t>ghsupplychain.org</a:t>
            </a:r>
            <a:r>
              <a:rPr lang="en-US" sz="900">
                <a:solidFill>
                  <a:srgbClr val="6C6463"/>
                </a:solidFill>
              </a:rPr>
              <a:t>.</a:t>
            </a:r>
          </a:p>
          <a:p>
            <a:endParaRPr lang="en-US" sz="900">
              <a:solidFill>
                <a:srgbClr val="6C6463"/>
              </a:solidFill>
            </a:endParaRPr>
          </a:p>
          <a:p>
            <a:r>
              <a:rPr lang="en-US" sz="900">
                <a:solidFill>
                  <a:srgbClr val="6C6463"/>
                </a:solidFill>
              </a:rPr>
              <a:t>The views expressed in this presentation do not necessarily reflect the views of USAID or the U.S. government.</a:t>
            </a:r>
          </a:p>
        </p:txBody>
      </p:sp>
      <p:sp>
        <p:nvSpPr>
          <p:cNvPr id="10" name="Rectangle 9">
            <a:extLst>
              <a:ext uri="{FF2B5EF4-FFF2-40B4-BE49-F238E27FC236}">
                <a16:creationId xmlns:a16="http://schemas.microsoft.com/office/drawing/2014/main" id="{F947E620-676E-4587-A670-32B829D2BB16}"/>
              </a:ext>
            </a:extLst>
          </p:cNvPr>
          <p:cNvSpPr/>
          <p:nvPr userDrawn="1"/>
        </p:nvSpPr>
        <p:spPr>
          <a:xfrm>
            <a:off x="462915" y="6397238"/>
            <a:ext cx="4998484" cy="369332"/>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a:solidFill>
                  <a:schemeClr val="bg2"/>
                </a:solidFill>
              </a:rPr>
              <a:t>USAID GLOBAL HEALTH SUPPLY CHAIN PROGRAM</a:t>
            </a:r>
            <a:r>
              <a:rPr lang="en-US" sz="900" b="1">
                <a:solidFill>
                  <a:srgbClr val="6C6463"/>
                </a:solidFill>
              </a:rPr>
              <a:t>-</a:t>
            </a:r>
            <a:r>
              <a:rPr lang="en-US" sz="900" b="0" kern="1200">
                <a:solidFill>
                  <a:srgbClr val="6C6463"/>
                </a:solidFill>
                <a:latin typeface="+mn-lt"/>
                <a:ea typeface="+mn-ea"/>
                <a:cs typeface="+mn-cs"/>
              </a:rPr>
              <a:t>Procurement </a:t>
            </a:r>
            <a:r>
              <a:rPr lang="en-US" sz="900" b="0">
                <a:solidFill>
                  <a:srgbClr val="6C6463"/>
                </a:solidFill>
              </a:rPr>
              <a:t>and Supply Management</a:t>
            </a:r>
          </a:p>
          <a:p>
            <a:pPr algn="l"/>
            <a:endParaRPr lang="en-US" sz="900" b="1">
              <a:solidFill>
                <a:srgbClr val="BA0C2F"/>
              </a:solidFill>
            </a:endParaRPr>
          </a:p>
        </p:txBody>
      </p:sp>
    </p:spTree>
    <p:custDataLst>
      <p:tags r:id="rId1"/>
    </p:custDataLst>
    <p:extLst>
      <p:ext uri="{BB962C8B-B14F-4D97-AF65-F5344CB8AC3E}">
        <p14:creationId xmlns:p14="http://schemas.microsoft.com/office/powerpoint/2010/main" val="626427868"/>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d/Gray 1 Content">
    <p:spTree>
      <p:nvGrpSpPr>
        <p:cNvPr id="1" name=""/>
        <p:cNvGrpSpPr/>
        <p:nvPr/>
      </p:nvGrpSpPr>
      <p:grpSpPr>
        <a:xfrm>
          <a:off x="0" y="0"/>
          <a:ext cx="0" cy="0"/>
          <a:chOff x="0" y="0"/>
          <a:chExt cx="0" cy="0"/>
        </a:xfrm>
      </p:grpSpPr>
      <p:sp>
        <p:nvSpPr>
          <p:cNvPr id="7" name="Rectangle 6"/>
          <p:cNvSpPr/>
          <p:nvPr userDrawn="1"/>
        </p:nvSpPr>
        <p:spPr>
          <a:xfrm>
            <a:off x="0" y="2"/>
            <a:ext cx="9144000" cy="60965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Title Placeholder 1">
            <a:extLst>
              <a:ext uri="{FF2B5EF4-FFF2-40B4-BE49-F238E27FC236}">
                <a16:creationId xmlns:a16="http://schemas.microsoft.com/office/drawing/2014/main" id="{9A3E4ED7-4C25-E94E-8C88-A20DFFBCB9A0}"/>
              </a:ext>
            </a:extLst>
          </p:cNvPr>
          <p:cNvSpPr>
            <a:spLocks noGrp="1"/>
          </p:cNvSpPr>
          <p:nvPr>
            <p:ph type="title"/>
          </p:nvPr>
        </p:nvSpPr>
        <p:spPr>
          <a:xfrm>
            <a:off x="419100" y="457200"/>
            <a:ext cx="8267700" cy="609600"/>
          </a:xfrm>
          <a:prstGeom prst="rect">
            <a:avLst/>
          </a:prstGeom>
        </p:spPr>
        <p:txBody>
          <a:bodyPr vert="horz" lIns="91440" tIns="45720" rIns="91440" bIns="45720" rtlCol="0" anchor="b" anchorCtr="0">
            <a:noAutofit/>
          </a:bodyPr>
          <a:lstStyle/>
          <a:p>
            <a:r>
              <a:rPr lang="en-US"/>
              <a:t>Click to edit Master title style</a:t>
            </a:r>
          </a:p>
        </p:txBody>
      </p:sp>
      <p:sp>
        <p:nvSpPr>
          <p:cNvPr id="6" name="Text Placeholder 2">
            <a:extLst>
              <a:ext uri="{FF2B5EF4-FFF2-40B4-BE49-F238E27FC236}">
                <a16:creationId xmlns:a16="http://schemas.microsoft.com/office/drawing/2014/main" id="{E331D174-DF46-5046-8242-7573120E49A7}"/>
              </a:ext>
            </a:extLst>
          </p:cNvPr>
          <p:cNvSpPr>
            <a:spLocks noGrp="1"/>
          </p:cNvSpPr>
          <p:nvPr>
            <p:ph idx="1"/>
          </p:nvPr>
        </p:nvSpPr>
        <p:spPr>
          <a:xfrm>
            <a:off x="419100" y="1397001"/>
            <a:ext cx="8267700" cy="46995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2195498"/>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d/Gray 3 Content">
    <p:spTree>
      <p:nvGrpSpPr>
        <p:cNvPr id="1" name=""/>
        <p:cNvGrpSpPr/>
        <p:nvPr/>
      </p:nvGrpSpPr>
      <p:grpSpPr>
        <a:xfrm>
          <a:off x="0" y="0"/>
          <a:ext cx="0" cy="0"/>
          <a:chOff x="0" y="0"/>
          <a:chExt cx="0" cy="0"/>
        </a:xfrm>
      </p:grpSpPr>
      <p:sp>
        <p:nvSpPr>
          <p:cNvPr id="11" name="Rectangle 10"/>
          <p:cNvSpPr/>
          <p:nvPr userDrawn="1"/>
        </p:nvSpPr>
        <p:spPr>
          <a:xfrm>
            <a:off x="0" y="1"/>
            <a:ext cx="9144000" cy="61722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Content Placeholder 2"/>
          <p:cNvSpPr>
            <a:spLocks noGrp="1"/>
          </p:cNvSpPr>
          <p:nvPr>
            <p:ph sz="half" idx="1"/>
          </p:nvPr>
        </p:nvSpPr>
        <p:spPr>
          <a:xfrm>
            <a:off x="419100" y="1397000"/>
            <a:ext cx="2667000" cy="4521200"/>
          </a:xfrm>
        </p:spPr>
        <p:txBody>
          <a:bodyPr>
            <a:normAutofit/>
          </a:bodyPr>
          <a:lstStyle>
            <a:lvl1pPr>
              <a:defRPr sz="1400">
                <a:solidFill>
                  <a:srgbClr val="6C6463"/>
                </a:solidFill>
              </a:defRPr>
            </a:lvl1pPr>
            <a:lvl2pPr>
              <a:defRPr sz="1200">
                <a:solidFill>
                  <a:srgbClr val="6C6463"/>
                </a:solidFill>
              </a:defRPr>
            </a:lvl2pPr>
            <a:lvl3pPr>
              <a:defRPr sz="1200">
                <a:solidFill>
                  <a:srgbClr val="6C6463"/>
                </a:solidFill>
              </a:defRPr>
            </a:lvl3pPr>
            <a:lvl4pPr>
              <a:defRPr sz="1050">
                <a:solidFill>
                  <a:srgbClr val="6C6463"/>
                </a:solidFill>
              </a:defRPr>
            </a:lvl4pPr>
            <a:lvl5pPr>
              <a:defRPr sz="120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019800" y="1397000"/>
            <a:ext cx="2743200" cy="4521200"/>
          </a:xfrm>
        </p:spPr>
        <p:txBody>
          <a:bodyPr>
            <a:normAutofit/>
          </a:bodyPr>
          <a:lstStyle>
            <a:lvl1pPr>
              <a:defRPr sz="1400">
                <a:solidFill>
                  <a:srgbClr val="6C6463"/>
                </a:solidFill>
              </a:defRPr>
            </a:lvl1pPr>
            <a:lvl2pPr>
              <a:defRPr sz="1200">
                <a:solidFill>
                  <a:srgbClr val="6C6463"/>
                </a:solidFill>
              </a:defRPr>
            </a:lvl2pPr>
            <a:lvl3pPr>
              <a:defRPr sz="1200">
                <a:solidFill>
                  <a:srgbClr val="6C6463"/>
                </a:solidFill>
              </a:defRPr>
            </a:lvl3pPr>
            <a:lvl4pPr>
              <a:defRPr sz="1050">
                <a:solidFill>
                  <a:srgbClr val="6C6463"/>
                </a:solidFill>
              </a:defRPr>
            </a:lvl4pPr>
            <a:lvl5pPr>
              <a:defRPr sz="120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10" name="Content Placeholder 3"/>
          <p:cNvSpPr>
            <a:spLocks noGrp="1"/>
          </p:cNvSpPr>
          <p:nvPr>
            <p:ph sz="half" idx="13"/>
          </p:nvPr>
        </p:nvSpPr>
        <p:spPr>
          <a:xfrm>
            <a:off x="3200325" y="1397000"/>
            <a:ext cx="2705252" cy="4521200"/>
          </a:xfrm>
        </p:spPr>
        <p:txBody>
          <a:bodyPr>
            <a:normAutofit/>
          </a:bodyPr>
          <a:lstStyle>
            <a:lvl1pPr>
              <a:defRPr sz="1400">
                <a:solidFill>
                  <a:srgbClr val="6C6463"/>
                </a:solidFill>
              </a:defRPr>
            </a:lvl1pPr>
            <a:lvl2pPr>
              <a:defRPr sz="1200">
                <a:solidFill>
                  <a:srgbClr val="6C6463"/>
                </a:solidFill>
              </a:defRPr>
            </a:lvl2pPr>
            <a:lvl3pPr>
              <a:defRPr sz="1200">
                <a:solidFill>
                  <a:srgbClr val="6C6463"/>
                </a:solidFill>
              </a:defRPr>
            </a:lvl3pPr>
            <a:lvl4pPr>
              <a:defRPr sz="1050">
                <a:solidFill>
                  <a:srgbClr val="6C6463"/>
                </a:solidFill>
              </a:defRPr>
            </a:lvl4pPr>
            <a:lvl5pPr>
              <a:defRPr sz="120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8" name="Title Placeholder 1">
            <a:extLst>
              <a:ext uri="{FF2B5EF4-FFF2-40B4-BE49-F238E27FC236}">
                <a16:creationId xmlns:a16="http://schemas.microsoft.com/office/drawing/2014/main" id="{7006FA00-A426-5B44-B195-FF9AC71AD9F2}"/>
              </a:ext>
            </a:extLst>
          </p:cNvPr>
          <p:cNvSpPr>
            <a:spLocks noGrp="1"/>
          </p:cNvSpPr>
          <p:nvPr>
            <p:ph type="title"/>
          </p:nvPr>
        </p:nvSpPr>
        <p:spPr>
          <a:xfrm>
            <a:off x="419100" y="457200"/>
            <a:ext cx="8343900" cy="609600"/>
          </a:xfrm>
          <a:prstGeom prst="rect">
            <a:avLst/>
          </a:prstGeom>
        </p:spPr>
        <p:txBody>
          <a:bodyPr vert="horz" lIns="9144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4292156837"/>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Red/Gray 3 Content">
    <p:bg>
      <p:bgPr>
        <a:solidFill>
          <a:srgbClr val="E7E7E5"/>
        </a:solidFill>
        <a:effectLst/>
      </p:bgPr>
    </p:bg>
    <p:spTree>
      <p:nvGrpSpPr>
        <p:cNvPr id="1" name=""/>
        <p:cNvGrpSpPr/>
        <p:nvPr/>
      </p:nvGrpSpPr>
      <p:grpSpPr>
        <a:xfrm>
          <a:off x="0" y="0"/>
          <a:ext cx="0" cy="0"/>
          <a:chOff x="0" y="0"/>
          <a:chExt cx="0" cy="0"/>
        </a:xfrm>
      </p:grpSpPr>
      <p:sp>
        <p:nvSpPr>
          <p:cNvPr id="11" name="Rectangle 10"/>
          <p:cNvSpPr/>
          <p:nvPr userDrawn="1"/>
        </p:nvSpPr>
        <p:spPr>
          <a:xfrm>
            <a:off x="0" y="1"/>
            <a:ext cx="9144000" cy="6857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Title Placeholder 1">
            <a:extLst>
              <a:ext uri="{FF2B5EF4-FFF2-40B4-BE49-F238E27FC236}">
                <a16:creationId xmlns:a16="http://schemas.microsoft.com/office/drawing/2014/main" id="{7006FA00-A426-5B44-B195-FF9AC71AD9F2}"/>
              </a:ext>
            </a:extLst>
          </p:cNvPr>
          <p:cNvSpPr>
            <a:spLocks noGrp="1"/>
          </p:cNvSpPr>
          <p:nvPr>
            <p:ph type="title"/>
          </p:nvPr>
        </p:nvSpPr>
        <p:spPr>
          <a:xfrm>
            <a:off x="411480" y="457200"/>
            <a:ext cx="8321040" cy="609600"/>
          </a:xfrm>
          <a:prstGeom prst="rect">
            <a:avLst/>
          </a:prstGeom>
        </p:spPr>
        <p:txBody>
          <a:bodyPr vert="horz" lIns="9144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348479640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0" name="Google Shape;30;p2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1" name="Google Shape;31;p2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2" name="Google Shape;32;p2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3" name="Google Shape;33;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sp>
        <p:nvSpPr>
          <p:cNvPr id="12" name="Rectangle 11"/>
          <p:cNvSpPr/>
          <p:nvPr userDrawn="1"/>
        </p:nvSpPr>
        <p:spPr>
          <a:xfrm>
            <a:off x="152400" y="152401"/>
            <a:ext cx="8839200" cy="6063735"/>
          </a:xfrm>
          <a:prstGeom prst="rect">
            <a:avLst/>
          </a:prstGeom>
          <a:solidFill>
            <a:srgbClr val="635C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FFFFFF"/>
              </a:solidFill>
            </a:endParaRPr>
          </a:p>
        </p:txBody>
      </p:sp>
      <p:sp>
        <p:nvSpPr>
          <p:cNvPr id="16" name="Subtitle 2"/>
          <p:cNvSpPr>
            <a:spLocks noGrp="1"/>
          </p:cNvSpPr>
          <p:nvPr>
            <p:ph type="subTitle" idx="1" hasCustomPrompt="1"/>
          </p:nvPr>
        </p:nvSpPr>
        <p:spPr>
          <a:xfrm>
            <a:off x="685800" y="4114800"/>
            <a:ext cx="3429000" cy="1600200"/>
          </a:xfrm>
          <a:effectLst/>
        </p:spPr>
        <p:txBody>
          <a:bodyPr>
            <a:normAutofit/>
          </a:bodyPr>
          <a:lstStyle>
            <a:lvl1pPr marL="0" indent="0" algn="l">
              <a:buNone/>
              <a:defRPr sz="13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cxnSp>
        <p:nvCxnSpPr>
          <p:cNvPr id="17" name="Straight Connector 16"/>
          <p:cNvCxnSpPr/>
          <p:nvPr userDrawn="1"/>
        </p:nvCxnSpPr>
        <p:spPr>
          <a:xfrm>
            <a:off x="762000" y="3886200"/>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6" name="Rectangle 12"/>
          <p:cNvSpPr>
            <a:spLocks noGrp="1" noChangeArrowheads="1"/>
          </p:cNvSpPr>
          <p:nvPr>
            <p:ph type="sldNum" sz="quarter" idx="4"/>
          </p:nvPr>
        </p:nvSpPr>
        <p:spPr>
          <a:xfrm>
            <a:off x="8540914" y="6324602"/>
            <a:ext cx="450686" cy="381561"/>
          </a:xfrm>
          <a:prstGeom prst="rect">
            <a:avLst/>
          </a:prstGeom>
          <a:ln/>
        </p:spPr>
        <p:txBody>
          <a:bodyPr/>
          <a:lstStyle>
            <a:lvl1pPr>
              <a:defRPr sz="1050">
                <a:solidFill>
                  <a:srgbClr val="002F6C"/>
                </a:solidFill>
              </a:defRPr>
            </a:lvl1pPr>
          </a:lstStyle>
          <a:p>
            <a:pPr>
              <a:defRPr/>
            </a:pPr>
            <a:fld id="{E98C21D7-7221-41B3-99CB-39FB187843E5}" type="slidenum">
              <a:rPr lang="en-GB" smtClean="0"/>
              <a:pPr>
                <a:defRPr/>
              </a:pPr>
              <a:t>‹#›</a:t>
            </a:fld>
            <a:endParaRPr lang="en-GB"/>
          </a:p>
        </p:txBody>
      </p:sp>
    </p:spTree>
    <p:extLst>
      <p:ext uri="{BB962C8B-B14F-4D97-AF65-F5344CB8AC3E}">
        <p14:creationId xmlns:p14="http://schemas.microsoft.com/office/powerpoint/2010/main" val="2127461162"/>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707ED-2556-4DDE-A11F-E4EDD1661416}"/>
              </a:ext>
            </a:extLst>
          </p:cNvPr>
          <p:cNvSpPr>
            <a:spLocks noGrp="1"/>
          </p:cNvSpPr>
          <p:nvPr>
            <p:ph type="title" hasCustomPrompt="1"/>
          </p:nvPr>
        </p:nvSpPr>
        <p:spPr/>
        <p:txBody>
          <a:bodyPr anchor="ctr" anchorCtr="0"/>
          <a:lstStyle>
            <a:lvl1pPr>
              <a:defRPr/>
            </a:lvl1pPr>
          </a:lstStyle>
          <a:p>
            <a:r>
              <a:rPr lang="en-US"/>
              <a:t>Basic PPT Slide</a:t>
            </a:r>
          </a:p>
        </p:txBody>
      </p:sp>
      <p:sp>
        <p:nvSpPr>
          <p:cNvPr id="3" name="Content Placeholder 2">
            <a:extLst>
              <a:ext uri="{FF2B5EF4-FFF2-40B4-BE49-F238E27FC236}">
                <a16:creationId xmlns:a16="http://schemas.microsoft.com/office/drawing/2014/main" id="{095BA24A-14E0-42AD-BC00-7F638941B69E}"/>
              </a:ext>
            </a:extLst>
          </p:cNvPr>
          <p:cNvSpPr>
            <a:spLocks noGrp="1"/>
          </p:cNvSpPr>
          <p:nvPr>
            <p:ph idx="1" hasCustomPrompt="1"/>
          </p:nvPr>
        </p:nvSpPr>
        <p:spPr/>
        <p:txBody>
          <a:bodyPr/>
          <a:lstStyle>
            <a:lvl1pPr>
              <a:buClr>
                <a:srgbClr val="6C6463"/>
              </a:buClr>
              <a:defRPr>
                <a:solidFill>
                  <a:srgbClr val="6C6463"/>
                </a:solidFill>
              </a:defRPr>
            </a:lvl1pPr>
            <a:lvl2pPr marL="342900" indent="0">
              <a:buClr>
                <a:srgbClr val="6C6463"/>
              </a:buClr>
              <a:buSzPct val="80000"/>
              <a:buFont typeface="Courier New" panose="02070309020205020404" pitchFamily="49" charset="0"/>
              <a:buNone/>
              <a:defRPr>
                <a:solidFill>
                  <a:srgbClr val="6C6463"/>
                </a:solidFill>
              </a:defRPr>
            </a:lvl2pPr>
            <a:lvl3pPr marL="857250" indent="-171450">
              <a:buClr>
                <a:srgbClr val="6C6463"/>
              </a:buClr>
              <a:buFont typeface="Gill Sans MT" panose="020B0502020104020203" pitchFamily="34" charset="0"/>
              <a:buChar char="–"/>
              <a:defRPr/>
            </a:lvl3pPr>
            <a:lvl4pPr>
              <a:defRPr/>
            </a:lvl4pPr>
            <a:lvl5pPr>
              <a:defRPr/>
            </a:lvl5pPr>
            <a:lvl6pPr>
              <a:defRPr/>
            </a:lvl6pPr>
            <a:lvl7pPr>
              <a:defRPr/>
            </a:lvl7pPr>
          </a:lstStyle>
          <a:p>
            <a:r>
              <a:rPr lang="en-US"/>
              <a:t>Bullet Points</a:t>
            </a:r>
          </a:p>
        </p:txBody>
      </p:sp>
      <p:sp>
        <p:nvSpPr>
          <p:cNvPr id="6" name="Slide Number Placeholder 5">
            <a:extLst>
              <a:ext uri="{FF2B5EF4-FFF2-40B4-BE49-F238E27FC236}">
                <a16:creationId xmlns:a16="http://schemas.microsoft.com/office/drawing/2014/main" id="{61FB536B-691E-494B-9C60-C643B27289E1}"/>
              </a:ext>
            </a:extLst>
          </p:cNvPr>
          <p:cNvSpPr>
            <a:spLocks noGrp="1"/>
          </p:cNvSpPr>
          <p:nvPr>
            <p:ph type="sldNum" sz="quarter" idx="12"/>
          </p:nvPr>
        </p:nvSpPr>
        <p:spPr>
          <a:xfrm>
            <a:off x="7995285" y="6395720"/>
            <a:ext cx="691515" cy="279400"/>
          </a:xfrm>
        </p:spPr>
        <p:txBody>
          <a:bodyPr/>
          <a:lstStyle>
            <a:lvl1pPr>
              <a:defRPr b="1">
                <a:solidFill>
                  <a:schemeClr val="bg2"/>
                </a:solidFill>
              </a:defRPr>
            </a:lvl1pPr>
          </a:lstStyle>
          <a:p>
            <a:fld id="{35B6E5A0-E4B5-4D69-B89F-7DC6A31D35A3}" type="slidenum">
              <a:rPr lang="en-US" smtClean="0"/>
              <a:pPr/>
              <a:t>‹#›</a:t>
            </a:fld>
            <a:endParaRPr lang="en-US"/>
          </a:p>
        </p:txBody>
      </p:sp>
    </p:spTree>
    <p:custDataLst>
      <p:tags r:id="rId1"/>
    </p:custDataLst>
    <p:extLst>
      <p:ext uri="{BB962C8B-B14F-4D97-AF65-F5344CB8AC3E}">
        <p14:creationId xmlns:p14="http://schemas.microsoft.com/office/powerpoint/2010/main" val="10830243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Title Slide Beneficiary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AE298E-C7AC-43F0-9A33-A25F00C5BDB8}"/>
              </a:ext>
            </a:extLst>
          </p:cNvPr>
          <p:cNvSpPr/>
          <p:nvPr userDrawn="1"/>
        </p:nvSpPr>
        <p:spPr>
          <a:xfrm>
            <a:off x="148619" y="224018"/>
            <a:ext cx="112508" cy="6415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4" name="Picture 13">
            <a:extLst>
              <a:ext uri="{FF2B5EF4-FFF2-40B4-BE49-F238E27FC236}">
                <a16:creationId xmlns:a16="http://schemas.microsoft.com/office/drawing/2014/main" id="{DD7BB794-E2A6-4E0C-A26E-3AF6251384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0589" y="843480"/>
            <a:ext cx="8554212" cy="4901184"/>
          </a:xfrm>
          <a:prstGeom prst="rect">
            <a:avLst/>
          </a:prstGeom>
        </p:spPr>
      </p:pic>
      <p:sp>
        <p:nvSpPr>
          <p:cNvPr id="17" name="Rectangle 16">
            <a:extLst>
              <a:ext uri="{FF2B5EF4-FFF2-40B4-BE49-F238E27FC236}">
                <a16:creationId xmlns:a16="http://schemas.microsoft.com/office/drawing/2014/main" id="{F610FA22-6791-492F-958E-F1D64B659655}"/>
              </a:ext>
            </a:extLst>
          </p:cNvPr>
          <p:cNvSpPr/>
          <p:nvPr userDrawn="1"/>
        </p:nvSpPr>
        <p:spPr>
          <a:xfrm>
            <a:off x="3962400" y="1036320"/>
            <a:ext cx="4865241" cy="2420342"/>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Subtitle 2">
            <a:extLst>
              <a:ext uri="{FF2B5EF4-FFF2-40B4-BE49-F238E27FC236}">
                <a16:creationId xmlns:a16="http://schemas.microsoft.com/office/drawing/2014/main" id="{2E4A2017-8195-429B-A5F1-286FB89A3757}"/>
              </a:ext>
            </a:extLst>
          </p:cNvPr>
          <p:cNvSpPr>
            <a:spLocks noGrp="1"/>
          </p:cNvSpPr>
          <p:nvPr>
            <p:ph type="subTitle" idx="1" hasCustomPrompt="1"/>
          </p:nvPr>
        </p:nvSpPr>
        <p:spPr>
          <a:xfrm>
            <a:off x="4055595" y="2891865"/>
            <a:ext cx="4669305" cy="422605"/>
          </a:xfrm>
        </p:spPr>
        <p:txBody>
          <a:bodyPr>
            <a:normAutofit/>
          </a:bodyPr>
          <a:lstStyle>
            <a:lvl1pPr marL="0" indent="0" algn="l">
              <a:buNone/>
              <a:defRPr sz="1500" baseline="0">
                <a:solidFill>
                  <a:srgbClr val="6C646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insert date and/or author</a:t>
            </a:r>
          </a:p>
        </p:txBody>
      </p:sp>
      <p:sp>
        <p:nvSpPr>
          <p:cNvPr id="19" name="Title 1">
            <a:extLst>
              <a:ext uri="{FF2B5EF4-FFF2-40B4-BE49-F238E27FC236}">
                <a16:creationId xmlns:a16="http://schemas.microsoft.com/office/drawing/2014/main" id="{28E81722-92E7-4402-A28C-61AD7443A3C0}"/>
              </a:ext>
            </a:extLst>
          </p:cNvPr>
          <p:cNvSpPr>
            <a:spLocks noGrp="1"/>
          </p:cNvSpPr>
          <p:nvPr>
            <p:ph type="ctrTitle" hasCustomPrompt="1"/>
          </p:nvPr>
        </p:nvSpPr>
        <p:spPr>
          <a:xfrm>
            <a:off x="4055595" y="1170559"/>
            <a:ext cx="4669305" cy="1500328"/>
          </a:xfrm>
        </p:spPr>
        <p:txBody>
          <a:bodyPr anchor="b" anchorCtr="0">
            <a:normAutofit/>
          </a:bodyPr>
          <a:lstStyle>
            <a:lvl1pPr algn="l">
              <a:defRPr sz="2400"/>
            </a:lvl1pPr>
          </a:lstStyle>
          <a:p>
            <a:r>
              <a:rPr lang="en-US"/>
              <a:t>Click to insert title</a:t>
            </a:r>
          </a:p>
        </p:txBody>
      </p:sp>
      <p:cxnSp>
        <p:nvCxnSpPr>
          <p:cNvPr id="20" name="Straight Connector 19">
            <a:extLst>
              <a:ext uri="{FF2B5EF4-FFF2-40B4-BE49-F238E27FC236}">
                <a16:creationId xmlns:a16="http://schemas.microsoft.com/office/drawing/2014/main" id="{F581FD99-6A39-4D7F-8EE7-7DF74001F625}"/>
              </a:ext>
            </a:extLst>
          </p:cNvPr>
          <p:cNvCxnSpPr>
            <a:cxnSpLocks/>
          </p:cNvCxnSpPr>
          <p:nvPr userDrawn="1"/>
        </p:nvCxnSpPr>
        <p:spPr>
          <a:xfrm>
            <a:off x="4055595" y="2781375"/>
            <a:ext cx="4669305"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0247B52-DF4C-49A9-95FF-5733D1F40A1E}"/>
              </a:ext>
            </a:extLst>
          </p:cNvPr>
          <p:cNvSpPr/>
          <p:nvPr userDrawn="1"/>
        </p:nvSpPr>
        <p:spPr>
          <a:xfrm>
            <a:off x="357249" y="210763"/>
            <a:ext cx="4832508" cy="415498"/>
          </a:xfrm>
          <a:prstGeom prst="rect">
            <a:avLst/>
          </a:prstGeom>
        </p:spPr>
        <p:txBody>
          <a:bodyPr wrap="square">
            <a:spAutoFit/>
          </a:bodyPr>
          <a:lstStyle/>
          <a:p>
            <a:pPr algn="l"/>
            <a:r>
              <a:rPr lang="en-US" sz="1050" b="0" kern="1200">
                <a:solidFill>
                  <a:schemeClr val="bg2"/>
                </a:solidFill>
                <a:latin typeface="+mn-lt"/>
                <a:ea typeface="+mn-ea"/>
                <a:cs typeface="+mn-cs"/>
              </a:rPr>
              <a:t>USAID GLOBAL HEALTH SUPPLY CHAIN PROGRAM</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50">
                <a:solidFill>
                  <a:srgbClr val="6C6463"/>
                </a:solidFill>
              </a:rPr>
              <a:t>Procurement and Supply Management</a:t>
            </a:r>
          </a:p>
        </p:txBody>
      </p:sp>
      <p:sp>
        <p:nvSpPr>
          <p:cNvPr id="12" name="Rectangle 11">
            <a:extLst>
              <a:ext uri="{FF2B5EF4-FFF2-40B4-BE49-F238E27FC236}">
                <a16:creationId xmlns:a16="http://schemas.microsoft.com/office/drawing/2014/main" id="{1B2AF8DB-E986-44CF-A5B6-BC322A64F162}"/>
              </a:ext>
            </a:extLst>
          </p:cNvPr>
          <p:cNvSpPr/>
          <p:nvPr userDrawn="1"/>
        </p:nvSpPr>
        <p:spPr>
          <a:xfrm rot="16200000">
            <a:off x="8380525" y="5044313"/>
            <a:ext cx="918841" cy="207749"/>
          </a:xfrm>
          <a:prstGeom prst="rect">
            <a:avLst/>
          </a:prstGeom>
        </p:spPr>
        <p:txBody>
          <a:bodyPr wrap="none">
            <a:spAutoFit/>
          </a:bodyPr>
          <a:lstStyle/>
          <a:p>
            <a:r>
              <a:rPr lang="en-US" sz="750" b="0" i="0">
                <a:solidFill>
                  <a:schemeClr val="tx1"/>
                </a:solidFill>
                <a:effectLst/>
                <a:latin typeface="+mj-lt"/>
              </a:rPr>
              <a:t>Photo: GHSC-PSM</a:t>
            </a:r>
            <a:endParaRPr lang="en-US" sz="750">
              <a:solidFill>
                <a:schemeClr val="tx1"/>
              </a:solidFill>
              <a:latin typeface="+mj-lt"/>
            </a:endParaRPr>
          </a:p>
        </p:txBody>
      </p:sp>
      <p:pic>
        <p:nvPicPr>
          <p:cNvPr id="4" name="Picture 3">
            <a:extLst>
              <a:ext uri="{FF2B5EF4-FFF2-40B4-BE49-F238E27FC236}">
                <a16:creationId xmlns:a16="http://schemas.microsoft.com/office/drawing/2014/main" id="{7A04B2CC-D166-43B0-8DD6-22C7AA2621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37289" y="5902102"/>
            <a:ext cx="1524765" cy="737618"/>
          </a:xfrm>
          <a:prstGeom prst="rect">
            <a:avLst/>
          </a:prstGeom>
        </p:spPr>
      </p:pic>
      <p:pic>
        <p:nvPicPr>
          <p:cNvPr id="6" name="Picture 5" descr="A screenshot of a cell phone&#10;&#10;Description generated with high confidence">
            <a:extLst>
              <a:ext uri="{FF2B5EF4-FFF2-40B4-BE49-F238E27FC236}">
                <a16:creationId xmlns:a16="http://schemas.microsoft.com/office/drawing/2014/main" id="{E0FCBF50-BF8B-4D59-804A-16309D05A44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324543" y="5998116"/>
            <a:ext cx="1639065" cy="545593"/>
          </a:xfrm>
          <a:prstGeom prst="rect">
            <a:avLst/>
          </a:prstGeom>
        </p:spPr>
      </p:pic>
      <p:pic>
        <p:nvPicPr>
          <p:cNvPr id="8" name="Picture 7">
            <a:extLst>
              <a:ext uri="{FF2B5EF4-FFF2-40B4-BE49-F238E27FC236}">
                <a16:creationId xmlns:a16="http://schemas.microsoft.com/office/drawing/2014/main" id="{9E5700D2-092D-4085-B82F-C8C3714167D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5923" y="5940204"/>
            <a:ext cx="1653543" cy="661417"/>
          </a:xfrm>
          <a:prstGeom prst="rect">
            <a:avLst/>
          </a:prstGeom>
        </p:spPr>
      </p:pic>
    </p:spTree>
    <p:custDataLst>
      <p:tags r:id="rId1"/>
    </p:custDataLst>
    <p:extLst>
      <p:ext uri="{BB962C8B-B14F-4D97-AF65-F5344CB8AC3E}">
        <p14:creationId xmlns:p14="http://schemas.microsoft.com/office/powerpoint/2010/main" val="2508726880"/>
      </p:ext>
    </p:extLst>
  </p:cSld>
  <p:clrMapOvr>
    <a:masterClrMapping/>
  </p:clrMapOvr>
  <p:extLst>
    <p:ext uri="{DCECCB84-F9BA-43D5-87BE-67443E8EF086}">
      <p15:sldGuideLst xmlns:p15="http://schemas.microsoft.com/office/powerpoint/2012/main">
        <p15:guide id="1" orient="horz" pos="2267">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Title Slide Shipping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AE298E-C7AC-43F0-9A33-A25F00C5BDB8}"/>
              </a:ext>
            </a:extLst>
          </p:cNvPr>
          <p:cNvSpPr/>
          <p:nvPr userDrawn="1"/>
        </p:nvSpPr>
        <p:spPr>
          <a:xfrm>
            <a:off x="148619" y="224018"/>
            <a:ext cx="112508" cy="6415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4" name="Picture 13">
            <a:extLst>
              <a:ext uri="{FF2B5EF4-FFF2-40B4-BE49-F238E27FC236}">
                <a16:creationId xmlns:a16="http://schemas.microsoft.com/office/drawing/2014/main" id="{DD7BB794-E2A6-4E0C-A26E-3AF6251384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2125" t="14989" b="27834"/>
          <a:stretch/>
        </p:blipFill>
        <p:spPr>
          <a:xfrm>
            <a:off x="419100" y="843480"/>
            <a:ext cx="8490466" cy="4901184"/>
          </a:xfrm>
          <a:prstGeom prst="rect">
            <a:avLst/>
          </a:prstGeom>
        </p:spPr>
      </p:pic>
      <p:sp>
        <p:nvSpPr>
          <p:cNvPr id="17" name="Rectangle 16">
            <a:extLst>
              <a:ext uri="{FF2B5EF4-FFF2-40B4-BE49-F238E27FC236}">
                <a16:creationId xmlns:a16="http://schemas.microsoft.com/office/drawing/2014/main" id="{F610FA22-6791-492F-958E-F1D64B659655}"/>
              </a:ext>
            </a:extLst>
          </p:cNvPr>
          <p:cNvSpPr/>
          <p:nvPr userDrawn="1"/>
        </p:nvSpPr>
        <p:spPr>
          <a:xfrm>
            <a:off x="3962400" y="1036320"/>
            <a:ext cx="4865241" cy="2420342"/>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Subtitle 2">
            <a:extLst>
              <a:ext uri="{FF2B5EF4-FFF2-40B4-BE49-F238E27FC236}">
                <a16:creationId xmlns:a16="http://schemas.microsoft.com/office/drawing/2014/main" id="{2E4A2017-8195-429B-A5F1-286FB89A3757}"/>
              </a:ext>
            </a:extLst>
          </p:cNvPr>
          <p:cNvSpPr>
            <a:spLocks noGrp="1"/>
          </p:cNvSpPr>
          <p:nvPr>
            <p:ph type="subTitle" idx="1" hasCustomPrompt="1"/>
          </p:nvPr>
        </p:nvSpPr>
        <p:spPr>
          <a:xfrm>
            <a:off x="4055595" y="2891865"/>
            <a:ext cx="4669305" cy="422605"/>
          </a:xfrm>
        </p:spPr>
        <p:txBody>
          <a:bodyPr>
            <a:normAutofit/>
          </a:bodyPr>
          <a:lstStyle>
            <a:lvl1pPr marL="0" indent="0" algn="l">
              <a:buNone/>
              <a:defRPr sz="1500" baseline="0">
                <a:solidFill>
                  <a:srgbClr val="6C646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insert date and/or author</a:t>
            </a:r>
          </a:p>
        </p:txBody>
      </p:sp>
      <p:sp>
        <p:nvSpPr>
          <p:cNvPr id="19" name="Title 1">
            <a:extLst>
              <a:ext uri="{FF2B5EF4-FFF2-40B4-BE49-F238E27FC236}">
                <a16:creationId xmlns:a16="http://schemas.microsoft.com/office/drawing/2014/main" id="{28E81722-92E7-4402-A28C-61AD7443A3C0}"/>
              </a:ext>
            </a:extLst>
          </p:cNvPr>
          <p:cNvSpPr>
            <a:spLocks noGrp="1"/>
          </p:cNvSpPr>
          <p:nvPr>
            <p:ph type="ctrTitle" hasCustomPrompt="1"/>
          </p:nvPr>
        </p:nvSpPr>
        <p:spPr>
          <a:xfrm>
            <a:off x="4055595" y="1170559"/>
            <a:ext cx="4669305" cy="1500328"/>
          </a:xfrm>
        </p:spPr>
        <p:txBody>
          <a:bodyPr anchor="b" anchorCtr="0">
            <a:normAutofit/>
          </a:bodyPr>
          <a:lstStyle>
            <a:lvl1pPr algn="l">
              <a:defRPr sz="2400"/>
            </a:lvl1pPr>
          </a:lstStyle>
          <a:p>
            <a:r>
              <a:rPr lang="en-US"/>
              <a:t>Click to insert title</a:t>
            </a:r>
          </a:p>
        </p:txBody>
      </p:sp>
      <p:cxnSp>
        <p:nvCxnSpPr>
          <p:cNvPr id="20" name="Straight Connector 19">
            <a:extLst>
              <a:ext uri="{FF2B5EF4-FFF2-40B4-BE49-F238E27FC236}">
                <a16:creationId xmlns:a16="http://schemas.microsoft.com/office/drawing/2014/main" id="{F581FD99-6A39-4D7F-8EE7-7DF74001F625}"/>
              </a:ext>
            </a:extLst>
          </p:cNvPr>
          <p:cNvCxnSpPr>
            <a:cxnSpLocks/>
          </p:cNvCxnSpPr>
          <p:nvPr userDrawn="1"/>
        </p:nvCxnSpPr>
        <p:spPr>
          <a:xfrm>
            <a:off x="4055595" y="2781375"/>
            <a:ext cx="4669305"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0247B52-DF4C-49A9-95FF-5733D1F40A1E}"/>
              </a:ext>
            </a:extLst>
          </p:cNvPr>
          <p:cNvSpPr/>
          <p:nvPr userDrawn="1"/>
        </p:nvSpPr>
        <p:spPr>
          <a:xfrm>
            <a:off x="357249" y="210763"/>
            <a:ext cx="4832508" cy="415498"/>
          </a:xfrm>
          <a:prstGeom prst="rect">
            <a:avLst/>
          </a:prstGeom>
        </p:spPr>
        <p:txBody>
          <a:bodyPr wrap="square">
            <a:spAutoFit/>
          </a:bodyPr>
          <a:lstStyle/>
          <a:p>
            <a:pPr algn="l"/>
            <a:r>
              <a:rPr lang="en-US" sz="1050" b="0" kern="1200">
                <a:solidFill>
                  <a:schemeClr val="bg2"/>
                </a:solidFill>
                <a:latin typeface="+mn-lt"/>
                <a:ea typeface="+mn-ea"/>
                <a:cs typeface="+mn-cs"/>
              </a:rPr>
              <a:t>USAID GLOBAL HEALTH SUPPLY CHAIN PROGRAM</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50">
                <a:solidFill>
                  <a:srgbClr val="6C6463"/>
                </a:solidFill>
              </a:rPr>
              <a:t>Procurement and Supply Management</a:t>
            </a:r>
          </a:p>
        </p:txBody>
      </p:sp>
      <p:sp>
        <p:nvSpPr>
          <p:cNvPr id="2" name="Rectangle 1">
            <a:extLst>
              <a:ext uri="{FF2B5EF4-FFF2-40B4-BE49-F238E27FC236}">
                <a16:creationId xmlns:a16="http://schemas.microsoft.com/office/drawing/2014/main" id="{E90F973D-A4C0-4C6F-8050-89D42C10FF14}"/>
              </a:ext>
            </a:extLst>
          </p:cNvPr>
          <p:cNvSpPr/>
          <p:nvPr userDrawn="1"/>
        </p:nvSpPr>
        <p:spPr>
          <a:xfrm rot="16200000">
            <a:off x="8345790" y="5044313"/>
            <a:ext cx="942887" cy="207749"/>
          </a:xfrm>
          <a:prstGeom prst="rect">
            <a:avLst/>
          </a:prstGeom>
        </p:spPr>
        <p:txBody>
          <a:bodyPr wrap="none">
            <a:spAutoFit/>
          </a:bodyPr>
          <a:lstStyle/>
          <a:p>
            <a:r>
              <a:rPr lang="en-US" sz="750" b="0" i="0">
                <a:solidFill>
                  <a:schemeClr val="bg1"/>
                </a:solidFill>
                <a:effectLst/>
                <a:latin typeface="+mj-lt"/>
              </a:rPr>
              <a:t>Photo: Lan Andrian</a:t>
            </a:r>
            <a:endParaRPr lang="en-US" sz="750">
              <a:solidFill>
                <a:schemeClr val="bg1"/>
              </a:solidFill>
              <a:latin typeface="+mj-lt"/>
            </a:endParaRPr>
          </a:p>
        </p:txBody>
      </p:sp>
      <p:pic>
        <p:nvPicPr>
          <p:cNvPr id="12" name="Picture 11">
            <a:extLst>
              <a:ext uri="{FF2B5EF4-FFF2-40B4-BE49-F238E27FC236}">
                <a16:creationId xmlns:a16="http://schemas.microsoft.com/office/drawing/2014/main" id="{A1939173-D0A1-4027-92BD-37E5BE3337E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37289" y="5902102"/>
            <a:ext cx="1524765" cy="737618"/>
          </a:xfrm>
          <a:prstGeom prst="rect">
            <a:avLst/>
          </a:prstGeom>
        </p:spPr>
      </p:pic>
      <p:pic>
        <p:nvPicPr>
          <p:cNvPr id="15" name="Picture 14" descr="A screenshot of a cell phone&#10;&#10;Description generated with high confidence">
            <a:extLst>
              <a:ext uri="{FF2B5EF4-FFF2-40B4-BE49-F238E27FC236}">
                <a16:creationId xmlns:a16="http://schemas.microsoft.com/office/drawing/2014/main" id="{6C1CA69A-3201-4418-ABF6-9C0119E24BF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324543" y="5998116"/>
            <a:ext cx="1639065" cy="545593"/>
          </a:xfrm>
          <a:prstGeom prst="rect">
            <a:avLst/>
          </a:prstGeom>
        </p:spPr>
      </p:pic>
      <p:pic>
        <p:nvPicPr>
          <p:cNvPr id="16" name="Picture 15">
            <a:extLst>
              <a:ext uri="{FF2B5EF4-FFF2-40B4-BE49-F238E27FC236}">
                <a16:creationId xmlns:a16="http://schemas.microsoft.com/office/drawing/2014/main" id="{F44368E5-F168-45B9-9CCE-76951E832C9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5923" y="5940204"/>
            <a:ext cx="1653543" cy="661417"/>
          </a:xfrm>
          <a:prstGeom prst="rect">
            <a:avLst/>
          </a:prstGeom>
        </p:spPr>
      </p:pic>
    </p:spTree>
    <p:custDataLst>
      <p:tags r:id="rId1"/>
    </p:custDataLst>
    <p:extLst>
      <p:ext uri="{BB962C8B-B14F-4D97-AF65-F5344CB8AC3E}">
        <p14:creationId xmlns:p14="http://schemas.microsoft.com/office/powerpoint/2010/main" val="2802444652"/>
      </p:ext>
    </p:extLst>
  </p:cSld>
  <p:clrMapOvr>
    <a:masterClrMapping/>
  </p:clrMapOvr>
  <p:extLst>
    <p:ext uri="{DCECCB84-F9BA-43D5-87BE-67443E8EF086}">
      <p15:sldGuideLst xmlns:p15="http://schemas.microsoft.com/office/powerpoint/2012/main">
        <p15:guide id="1" orient="horz" pos="2267">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Title Slide Pharmacist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AE298E-C7AC-43F0-9A33-A25F00C5BDB8}"/>
              </a:ext>
            </a:extLst>
          </p:cNvPr>
          <p:cNvSpPr/>
          <p:nvPr userDrawn="1"/>
        </p:nvSpPr>
        <p:spPr>
          <a:xfrm>
            <a:off x="148619" y="224018"/>
            <a:ext cx="112508" cy="6415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4" name="Picture 13">
            <a:extLst>
              <a:ext uri="{FF2B5EF4-FFF2-40B4-BE49-F238E27FC236}">
                <a16:creationId xmlns:a16="http://schemas.microsoft.com/office/drawing/2014/main" id="{DD7BB794-E2A6-4E0C-A26E-3AF6251384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0589" y="843480"/>
            <a:ext cx="8554212" cy="4901184"/>
          </a:xfrm>
          <a:prstGeom prst="rect">
            <a:avLst/>
          </a:prstGeom>
        </p:spPr>
      </p:pic>
      <p:sp>
        <p:nvSpPr>
          <p:cNvPr id="17" name="Rectangle 16">
            <a:extLst>
              <a:ext uri="{FF2B5EF4-FFF2-40B4-BE49-F238E27FC236}">
                <a16:creationId xmlns:a16="http://schemas.microsoft.com/office/drawing/2014/main" id="{F610FA22-6791-492F-958E-F1D64B659655}"/>
              </a:ext>
            </a:extLst>
          </p:cNvPr>
          <p:cNvSpPr/>
          <p:nvPr userDrawn="1"/>
        </p:nvSpPr>
        <p:spPr>
          <a:xfrm>
            <a:off x="553974" y="3148584"/>
            <a:ext cx="4865241" cy="2420342"/>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Subtitle 2">
            <a:extLst>
              <a:ext uri="{FF2B5EF4-FFF2-40B4-BE49-F238E27FC236}">
                <a16:creationId xmlns:a16="http://schemas.microsoft.com/office/drawing/2014/main" id="{2E4A2017-8195-429B-A5F1-286FB89A3757}"/>
              </a:ext>
            </a:extLst>
          </p:cNvPr>
          <p:cNvSpPr>
            <a:spLocks noGrp="1"/>
          </p:cNvSpPr>
          <p:nvPr>
            <p:ph type="subTitle" idx="1" hasCustomPrompt="1"/>
          </p:nvPr>
        </p:nvSpPr>
        <p:spPr>
          <a:xfrm>
            <a:off x="647169" y="5004129"/>
            <a:ext cx="4669305" cy="422605"/>
          </a:xfrm>
        </p:spPr>
        <p:txBody>
          <a:bodyPr>
            <a:normAutofit/>
          </a:bodyPr>
          <a:lstStyle>
            <a:lvl1pPr marL="0" indent="0" algn="l">
              <a:buNone/>
              <a:defRPr sz="1500" baseline="0">
                <a:solidFill>
                  <a:srgbClr val="6C646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insert date and/or author</a:t>
            </a:r>
          </a:p>
        </p:txBody>
      </p:sp>
      <p:sp>
        <p:nvSpPr>
          <p:cNvPr id="19" name="Title 1">
            <a:extLst>
              <a:ext uri="{FF2B5EF4-FFF2-40B4-BE49-F238E27FC236}">
                <a16:creationId xmlns:a16="http://schemas.microsoft.com/office/drawing/2014/main" id="{28E81722-92E7-4402-A28C-61AD7443A3C0}"/>
              </a:ext>
            </a:extLst>
          </p:cNvPr>
          <p:cNvSpPr>
            <a:spLocks noGrp="1"/>
          </p:cNvSpPr>
          <p:nvPr>
            <p:ph type="ctrTitle" hasCustomPrompt="1"/>
          </p:nvPr>
        </p:nvSpPr>
        <p:spPr>
          <a:xfrm>
            <a:off x="647169" y="3282823"/>
            <a:ext cx="4669305" cy="1500328"/>
          </a:xfrm>
        </p:spPr>
        <p:txBody>
          <a:bodyPr anchor="b" anchorCtr="0">
            <a:normAutofit/>
          </a:bodyPr>
          <a:lstStyle>
            <a:lvl1pPr algn="l">
              <a:defRPr sz="2400"/>
            </a:lvl1pPr>
          </a:lstStyle>
          <a:p>
            <a:r>
              <a:rPr lang="en-US"/>
              <a:t>Click to insert title</a:t>
            </a:r>
          </a:p>
        </p:txBody>
      </p:sp>
      <p:cxnSp>
        <p:nvCxnSpPr>
          <p:cNvPr id="20" name="Straight Connector 19">
            <a:extLst>
              <a:ext uri="{FF2B5EF4-FFF2-40B4-BE49-F238E27FC236}">
                <a16:creationId xmlns:a16="http://schemas.microsoft.com/office/drawing/2014/main" id="{F581FD99-6A39-4D7F-8EE7-7DF74001F625}"/>
              </a:ext>
            </a:extLst>
          </p:cNvPr>
          <p:cNvCxnSpPr>
            <a:cxnSpLocks/>
          </p:cNvCxnSpPr>
          <p:nvPr userDrawn="1"/>
        </p:nvCxnSpPr>
        <p:spPr>
          <a:xfrm>
            <a:off x="647169" y="4893639"/>
            <a:ext cx="4669305"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0247B52-DF4C-49A9-95FF-5733D1F40A1E}"/>
              </a:ext>
            </a:extLst>
          </p:cNvPr>
          <p:cNvSpPr/>
          <p:nvPr userDrawn="1"/>
        </p:nvSpPr>
        <p:spPr>
          <a:xfrm>
            <a:off x="357249" y="210763"/>
            <a:ext cx="4832508" cy="415498"/>
          </a:xfrm>
          <a:prstGeom prst="rect">
            <a:avLst/>
          </a:prstGeom>
        </p:spPr>
        <p:txBody>
          <a:bodyPr wrap="square">
            <a:spAutoFit/>
          </a:bodyPr>
          <a:lstStyle/>
          <a:p>
            <a:pPr algn="l"/>
            <a:r>
              <a:rPr lang="en-US" sz="1050" b="0" kern="1200">
                <a:solidFill>
                  <a:schemeClr val="bg2"/>
                </a:solidFill>
                <a:latin typeface="+mn-lt"/>
                <a:ea typeface="+mn-ea"/>
                <a:cs typeface="+mn-cs"/>
              </a:rPr>
              <a:t>USAID GLOBAL HEALTH SUPPLY CHAIN PROGRAM</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50">
                <a:solidFill>
                  <a:srgbClr val="6C6463"/>
                </a:solidFill>
              </a:rPr>
              <a:t>Procurement and Supply Management</a:t>
            </a:r>
          </a:p>
        </p:txBody>
      </p:sp>
      <p:sp>
        <p:nvSpPr>
          <p:cNvPr id="10" name="Rectangle 9">
            <a:extLst>
              <a:ext uri="{FF2B5EF4-FFF2-40B4-BE49-F238E27FC236}">
                <a16:creationId xmlns:a16="http://schemas.microsoft.com/office/drawing/2014/main" id="{EDB2A530-7302-49D2-ACBA-18568E6C5CB2}"/>
              </a:ext>
            </a:extLst>
          </p:cNvPr>
          <p:cNvSpPr/>
          <p:nvPr userDrawn="1"/>
        </p:nvSpPr>
        <p:spPr>
          <a:xfrm rot="16200000">
            <a:off x="8380525" y="5044313"/>
            <a:ext cx="918841" cy="207749"/>
          </a:xfrm>
          <a:prstGeom prst="rect">
            <a:avLst/>
          </a:prstGeom>
        </p:spPr>
        <p:txBody>
          <a:bodyPr wrap="none">
            <a:spAutoFit/>
          </a:bodyPr>
          <a:lstStyle/>
          <a:p>
            <a:r>
              <a:rPr lang="en-US" sz="750" b="0" i="0">
                <a:solidFill>
                  <a:schemeClr val="bg1"/>
                </a:solidFill>
                <a:effectLst/>
                <a:latin typeface="+mj-lt"/>
              </a:rPr>
              <a:t>Photo: GHSC-PSM</a:t>
            </a:r>
            <a:endParaRPr lang="en-US" sz="750">
              <a:solidFill>
                <a:schemeClr val="bg1"/>
              </a:solidFill>
              <a:latin typeface="+mj-lt"/>
            </a:endParaRPr>
          </a:p>
        </p:txBody>
      </p:sp>
      <p:pic>
        <p:nvPicPr>
          <p:cNvPr id="12" name="Picture 11">
            <a:extLst>
              <a:ext uri="{FF2B5EF4-FFF2-40B4-BE49-F238E27FC236}">
                <a16:creationId xmlns:a16="http://schemas.microsoft.com/office/drawing/2014/main" id="{B4C56422-32E6-4F7B-B3B2-EC5309BC33C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37289" y="5902102"/>
            <a:ext cx="1524765" cy="737618"/>
          </a:xfrm>
          <a:prstGeom prst="rect">
            <a:avLst/>
          </a:prstGeom>
        </p:spPr>
      </p:pic>
      <p:pic>
        <p:nvPicPr>
          <p:cNvPr id="15" name="Picture 14" descr="A screenshot of a cell phone&#10;&#10;Description generated with high confidence">
            <a:extLst>
              <a:ext uri="{FF2B5EF4-FFF2-40B4-BE49-F238E27FC236}">
                <a16:creationId xmlns:a16="http://schemas.microsoft.com/office/drawing/2014/main" id="{9F4CA1D4-D2F1-4DC3-821F-3FF7706CF65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324543" y="5998116"/>
            <a:ext cx="1639065" cy="545593"/>
          </a:xfrm>
          <a:prstGeom prst="rect">
            <a:avLst/>
          </a:prstGeom>
        </p:spPr>
      </p:pic>
      <p:pic>
        <p:nvPicPr>
          <p:cNvPr id="16" name="Picture 15">
            <a:extLst>
              <a:ext uri="{FF2B5EF4-FFF2-40B4-BE49-F238E27FC236}">
                <a16:creationId xmlns:a16="http://schemas.microsoft.com/office/drawing/2014/main" id="{8CCC5EF2-2ED4-4AA6-A16C-FE4380004D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5923" y="5940204"/>
            <a:ext cx="1653543" cy="661417"/>
          </a:xfrm>
          <a:prstGeom prst="rect">
            <a:avLst/>
          </a:prstGeom>
        </p:spPr>
      </p:pic>
    </p:spTree>
    <p:custDataLst>
      <p:tags r:id="rId1"/>
    </p:custDataLst>
    <p:extLst>
      <p:ext uri="{BB962C8B-B14F-4D97-AF65-F5344CB8AC3E}">
        <p14:creationId xmlns:p14="http://schemas.microsoft.com/office/powerpoint/2010/main" val="682729072"/>
      </p:ext>
    </p:extLst>
  </p:cSld>
  <p:clrMapOvr>
    <a:masterClrMapping/>
  </p:clrMapOvr>
  <p:extLst>
    <p:ext uri="{DCECCB84-F9BA-43D5-87BE-67443E8EF086}">
      <p15:sldGuideLst xmlns:p15="http://schemas.microsoft.com/office/powerpoint/2012/main">
        <p15:guide id="1" orient="horz" pos="2267">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1_Title Slide Solid Color ">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ABD452-637F-4874-92F0-5FF6D66BF022}"/>
              </a:ext>
            </a:extLst>
          </p:cNvPr>
          <p:cNvSpPr/>
          <p:nvPr userDrawn="1"/>
        </p:nvSpPr>
        <p:spPr>
          <a:xfrm>
            <a:off x="154215" y="243068"/>
            <a:ext cx="8829674" cy="52433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8">
            <a:extLst>
              <a:ext uri="{FF2B5EF4-FFF2-40B4-BE49-F238E27FC236}">
                <a16:creationId xmlns:a16="http://schemas.microsoft.com/office/drawing/2014/main" id="{905569EB-6B9C-49A2-8F0F-419E25C3CFF1}"/>
              </a:ext>
            </a:extLst>
          </p:cNvPr>
          <p:cNvSpPr/>
          <p:nvPr userDrawn="1"/>
        </p:nvSpPr>
        <p:spPr>
          <a:xfrm>
            <a:off x="4072842" y="489649"/>
            <a:ext cx="4686300" cy="461665"/>
          </a:xfrm>
          <a:prstGeom prst="rect">
            <a:avLst/>
          </a:prstGeom>
        </p:spPr>
        <p:txBody>
          <a:bodyPr wrap="square">
            <a:spAutoFit/>
          </a:bodyPr>
          <a:lstStyle/>
          <a:p>
            <a:pPr algn="r"/>
            <a:r>
              <a:rPr lang="en-US" sz="1200" b="1" kern="1200">
                <a:solidFill>
                  <a:schemeClr val="bg2"/>
                </a:solidFill>
                <a:latin typeface="+mn-lt"/>
                <a:ea typeface="+mn-ea"/>
                <a:cs typeface="+mn-cs"/>
              </a:rPr>
              <a:t>USAID GLOBAL HEALTH SUPPLY CHAIN PROGRAM</a:t>
            </a:r>
          </a:p>
          <a:p>
            <a:pPr marL="0" marR="0" lvl="0" indent="0" algn="r" defTabSz="685800" rtl="0" eaLnBrk="1" fontAlgn="auto" latinLnBrk="0" hangingPunct="1">
              <a:lnSpc>
                <a:spcPct val="100000"/>
              </a:lnSpc>
              <a:spcBef>
                <a:spcPts val="0"/>
              </a:spcBef>
              <a:spcAft>
                <a:spcPts val="0"/>
              </a:spcAft>
              <a:buClrTx/>
              <a:buSzTx/>
              <a:buFontTx/>
              <a:buNone/>
              <a:tabLst/>
              <a:defRPr/>
            </a:pPr>
            <a:r>
              <a:rPr lang="en-US" sz="1200">
                <a:solidFill>
                  <a:srgbClr val="6C6463"/>
                </a:solidFill>
              </a:rPr>
              <a:t>Procurement and Supply Management</a:t>
            </a:r>
          </a:p>
        </p:txBody>
      </p:sp>
      <p:sp>
        <p:nvSpPr>
          <p:cNvPr id="3" name="Subtitle 2">
            <a:extLst>
              <a:ext uri="{FF2B5EF4-FFF2-40B4-BE49-F238E27FC236}">
                <a16:creationId xmlns:a16="http://schemas.microsoft.com/office/drawing/2014/main" id="{CAF501CA-A58B-40F1-8DB5-7E4C49206A15}"/>
              </a:ext>
            </a:extLst>
          </p:cNvPr>
          <p:cNvSpPr>
            <a:spLocks noGrp="1"/>
          </p:cNvSpPr>
          <p:nvPr>
            <p:ph type="subTitle" idx="1" hasCustomPrompt="1"/>
          </p:nvPr>
        </p:nvSpPr>
        <p:spPr>
          <a:xfrm>
            <a:off x="670559" y="4319260"/>
            <a:ext cx="8088582" cy="422605"/>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insert date and/or author</a:t>
            </a:r>
          </a:p>
        </p:txBody>
      </p:sp>
      <p:sp>
        <p:nvSpPr>
          <p:cNvPr id="2" name="Title 1">
            <a:extLst>
              <a:ext uri="{FF2B5EF4-FFF2-40B4-BE49-F238E27FC236}">
                <a16:creationId xmlns:a16="http://schemas.microsoft.com/office/drawing/2014/main" id="{D698223F-7716-444D-8848-AB76BBF640DF}"/>
              </a:ext>
            </a:extLst>
          </p:cNvPr>
          <p:cNvSpPr>
            <a:spLocks noGrp="1"/>
          </p:cNvSpPr>
          <p:nvPr>
            <p:ph type="ctrTitle" hasCustomPrompt="1"/>
          </p:nvPr>
        </p:nvSpPr>
        <p:spPr>
          <a:xfrm>
            <a:off x="670560" y="2756454"/>
            <a:ext cx="8088582" cy="1296167"/>
          </a:xfrm>
        </p:spPr>
        <p:txBody>
          <a:bodyPr anchor="b" anchorCtr="0">
            <a:normAutofit/>
          </a:bodyPr>
          <a:lstStyle>
            <a:lvl1pPr algn="l">
              <a:defRPr sz="3000">
                <a:solidFill>
                  <a:schemeClr val="bg1"/>
                </a:solidFill>
              </a:defRPr>
            </a:lvl1pPr>
          </a:lstStyle>
          <a:p>
            <a:r>
              <a:rPr lang="en-US"/>
              <a:t>Click to add title</a:t>
            </a:r>
          </a:p>
        </p:txBody>
      </p:sp>
      <p:sp>
        <p:nvSpPr>
          <p:cNvPr id="5" name="Rectangle 4">
            <a:extLst>
              <a:ext uri="{FF2B5EF4-FFF2-40B4-BE49-F238E27FC236}">
                <a16:creationId xmlns:a16="http://schemas.microsoft.com/office/drawing/2014/main" id="{D9332601-64C9-4723-B6CA-1C39A45247EB}"/>
              </a:ext>
            </a:extLst>
          </p:cNvPr>
          <p:cNvSpPr/>
          <p:nvPr/>
        </p:nvSpPr>
        <p:spPr>
          <a:xfrm>
            <a:off x="378963" y="2756453"/>
            <a:ext cx="167941" cy="19854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3634DC8A-FE37-4FBE-9598-1D16183BBDC5}"/>
              </a:ext>
            </a:extLst>
          </p:cNvPr>
          <p:cNvSpPr/>
          <p:nvPr userDrawn="1"/>
        </p:nvSpPr>
        <p:spPr>
          <a:xfrm>
            <a:off x="4072842" y="489649"/>
            <a:ext cx="4686300" cy="461665"/>
          </a:xfrm>
          <a:prstGeom prst="rect">
            <a:avLst/>
          </a:prstGeom>
        </p:spPr>
        <p:txBody>
          <a:bodyPr wrap="square">
            <a:spAutoFit/>
          </a:bodyPr>
          <a:lstStyle/>
          <a:p>
            <a:pPr algn="r"/>
            <a:r>
              <a:rPr lang="en-US" sz="1200" b="0" kern="1200">
                <a:solidFill>
                  <a:schemeClr val="bg1"/>
                </a:solidFill>
                <a:latin typeface="+mn-lt"/>
                <a:ea typeface="+mn-ea"/>
                <a:cs typeface="+mn-cs"/>
              </a:rPr>
              <a:t>USAID GLOBAL HEALTH SUPPLY CHAIN PROGRAM</a:t>
            </a:r>
          </a:p>
          <a:p>
            <a:pPr marL="0" marR="0" lvl="0" indent="0" algn="r" defTabSz="685800" rtl="0" eaLnBrk="1" fontAlgn="auto" latinLnBrk="0" hangingPunct="1">
              <a:lnSpc>
                <a:spcPct val="100000"/>
              </a:lnSpc>
              <a:spcBef>
                <a:spcPts val="0"/>
              </a:spcBef>
              <a:spcAft>
                <a:spcPts val="0"/>
              </a:spcAft>
              <a:buClrTx/>
              <a:buSzTx/>
              <a:buFontTx/>
              <a:buNone/>
              <a:tabLst/>
              <a:defRPr/>
            </a:pPr>
            <a:r>
              <a:rPr lang="en-US" sz="1200">
                <a:solidFill>
                  <a:schemeClr val="bg1"/>
                </a:solidFill>
              </a:rPr>
              <a:t>Procurement and Supply Management</a:t>
            </a:r>
          </a:p>
        </p:txBody>
      </p:sp>
      <p:sp>
        <p:nvSpPr>
          <p:cNvPr id="10" name="Rectangle 9">
            <a:extLst>
              <a:ext uri="{FF2B5EF4-FFF2-40B4-BE49-F238E27FC236}">
                <a16:creationId xmlns:a16="http://schemas.microsoft.com/office/drawing/2014/main" id="{7576DAB3-4612-445B-AFD4-36B6229EC88B}"/>
              </a:ext>
            </a:extLst>
          </p:cNvPr>
          <p:cNvSpPr/>
          <p:nvPr userDrawn="1"/>
        </p:nvSpPr>
        <p:spPr>
          <a:xfrm>
            <a:off x="378963" y="2756453"/>
            <a:ext cx="167941" cy="1985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5" name="Picture 14">
            <a:extLst>
              <a:ext uri="{FF2B5EF4-FFF2-40B4-BE49-F238E27FC236}">
                <a16:creationId xmlns:a16="http://schemas.microsoft.com/office/drawing/2014/main" id="{ABD1302D-FAA5-4D58-AF1F-0EB0A53AE5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3319" y="5834482"/>
            <a:ext cx="1653543" cy="661417"/>
          </a:xfrm>
          <a:prstGeom prst="rect">
            <a:avLst/>
          </a:prstGeom>
        </p:spPr>
      </p:pic>
      <p:pic>
        <p:nvPicPr>
          <p:cNvPr id="4" name="Picture 6">
            <a:extLst>
              <a:ext uri="{FF2B5EF4-FFF2-40B4-BE49-F238E27FC236}">
                <a16:creationId xmlns:a16="http://schemas.microsoft.com/office/drawing/2014/main" id="{F43C97B7-3B5B-662F-5344-8B98DCDD756F}"/>
              </a:ext>
            </a:extLst>
          </p:cNvPr>
          <p:cNvPicPr>
            <a:picLocks noChangeAspect="1"/>
          </p:cNvPicPr>
          <p:nvPr userDrawn="1"/>
        </p:nvPicPr>
        <p:blipFill>
          <a:blip r:embed="rId4"/>
          <a:srcRect t="11541" b="11541"/>
          <a:stretch>
            <a:fillRect/>
          </a:stretch>
        </p:blipFill>
        <p:spPr>
          <a:xfrm>
            <a:off x="6988589" y="5804450"/>
            <a:ext cx="1770553" cy="691449"/>
          </a:xfrm>
          <a:prstGeom prst="rect">
            <a:avLst/>
          </a:prstGeom>
        </p:spPr>
      </p:pic>
    </p:spTree>
    <p:custDataLst>
      <p:tags r:id="rId1"/>
    </p:custDataLst>
    <p:extLst>
      <p:ext uri="{BB962C8B-B14F-4D97-AF65-F5344CB8AC3E}">
        <p14:creationId xmlns:p14="http://schemas.microsoft.com/office/powerpoint/2010/main" val="932759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1_Title Slide Light Color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34DC8A-FE37-4FBE-9598-1D16183BBDC5}"/>
              </a:ext>
            </a:extLst>
          </p:cNvPr>
          <p:cNvSpPr/>
          <p:nvPr userDrawn="1"/>
        </p:nvSpPr>
        <p:spPr>
          <a:xfrm>
            <a:off x="4072842" y="489649"/>
            <a:ext cx="4686300" cy="461665"/>
          </a:xfrm>
          <a:prstGeom prst="rect">
            <a:avLst/>
          </a:prstGeom>
        </p:spPr>
        <p:txBody>
          <a:bodyPr wrap="square">
            <a:spAutoFit/>
          </a:bodyPr>
          <a:lstStyle/>
          <a:p>
            <a:pPr algn="r"/>
            <a:r>
              <a:rPr lang="en-US" sz="1200" b="0" kern="1200">
                <a:solidFill>
                  <a:schemeClr val="bg2"/>
                </a:solidFill>
                <a:latin typeface="+mn-lt"/>
                <a:ea typeface="+mn-ea"/>
                <a:cs typeface="+mn-cs"/>
              </a:rPr>
              <a:t>USAID GLOBAL HEALTH SUPPLY CHAIN PROGRAM</a:t>
            </a:r>
          </a:p>
          <a:p>
            <a:pPr marL="0" marR="0" lvl="0" indent="0" algn="r" defTabSz="685800" rtl="0" eaLnBrk="1" fontAlgn="auto" latinLnBrk="0" hangingPunct="1">
              <a:lnSpc>
                <a:spcPct val="100000"/>
              </a:lnSpc>
              <a:spcBef>
                <a:spcPts val="0"/>
              </a:spcBef>
              <a:spcAft>
                <a:spcPts val="0"/>
              </a:spcAft>
              <a:buClrTx/>
              <a:buSzTx/>
              <a:buFontTx/>
              <a:buNone/>
              <a:tabLst/>
              <a:defRPr/>
            </a:pPr>
            <a:r>
              <a:rPr lang="en-US" sz="1200">
                <a:solidFill>
                  <a:srgbClr val="6C6463"/>
                </a:solidFill>
              </a:rPr>
              <a:t>Procurement and Supply Management</a:t>
            </a:r>
          </a:p>
        </p:txBody>
      </p:sp>
      <p:sp>
        <p:nvSpPr>
          <p:cNvPr id="3" name="Subtitle 2">
            <a:extLst>
              <a:ext uri="{FF2B5EF4-FFF2-40B4-BE49-F238E27FC236}">
                <a16:creationId xmlns:a16="http://schemas.microsoft.com/office/drawing/2014/main" id="{CAF501CA-A58B-40F1-8DB5-7E4C49206A15}"/>
              </a:ext>
            </a:extLst>
          </p:cNvPr>
          <p:cNvSpPr>
            <a:spLocks noGrp="1"/>
          </p:cNvSpPr>
          <p:nvPr>
            <p:ph type="subTitle" idx="1" hasCustomPrompt="1"/>
          </p:nvPr>
        </p:nvSpPr>
        <p:spPr>
          <a:xfrm>
            <a:off x="670559" y="4319260"/>
            <a:ext cx="8088582" cy="422605"/>
          </a:xfrm>
        </p:spPr>
        <p:txBody>
          <a:bodyPr/>
          <a:lstStyle>
            <a:lvl1pPr marL="0" indent="0" algn="l">
              <a:buNone/>
              <a:defRPr sz="1800">
                <a:solidFill>
                  <a:srgbClr val="6C646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insert date and/or author</a:t>
            </a:r>
          </a:p>
        </p:txBody>
      </p:sp>
      <p:sp>
        <p:nvSpPr>
          <p:cNvPr id="2" name="Title 1">
            <a:extLst>
              <a:ext uri="{FF2B5EF4-FFF2-40B4-BE49-F238E27FC236}">
                <a16:creationId xmlns:a16="http://schemas.microsoft.com/office/drawing/2014/main" id="{D698223F-7716-444D-8848-AB76BBF640DF}"/>
              </a:ext>
            </a:extLst>
          </p:cNvPr>
          <p:cNvSpPr>
            <a:spLocks noGrp="1"/>
          </p:cNvSpPr>
          <p:nvPr>
            <p:ph type="ctrTitle" hasCustomPrompt="1"/>
          </p:nvPr>
        </p:nvSpPr>
        <p:spPr>
          <a:xfrm>
            <a:off x="670560" y="2756454"/>
            <a:ext cx="8088582" cy="1296167"/>
          </a:xfrm>
        </p:spPr>
        <p:txBody>
          <a:bodyPr anchor="b" anchorCtr="0">
            <a:normAutofit/>
          </a:bodyPr>
          <a:lstStyle>
            <a:lvl1pPr algn="l">
              <a:defRPr sz="3000">
                <a:solidFill>
                  <a:schemeClr val="bg2"/>
                </a:solidFill>
              </a:defRPr>
            </a:lvl1pPr>
          </a:lstStyle>
          <a:p>
            <a:r>
              <a:rPr lang="en-US"/>
              <a:t>Click to add title</a:t>
            </a:r>
          </a:p>
        </p:txBody>
      </p:sp>
      <p:sp>
        <p:nvSpPr>
          <p:cNvPr id="5" name="Rectangle 4">
            <a:extLst>
              <a:ext uri="{FF2B5EF4-FFF2-40B4-BE49-F238E27FC236}">
                <a16:creationId xmlns:a16="http://schemas.microsoft.com/office/drawing/2014/main" id="{D9332601-64C9-4723-B6CA-1C39A45247EB}"/>
              </a:ext>
            </a:extLst>
          </p:cNvPr>
          <p:cNvSpPr/>
          <p:nvPr/>
        </p:nvSpPr>
        <p:spPr>
          <a:xfrm>
            <a:off x="378963" y="2756453"/>
            <a:ext cx="167941" cy="19854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7576DAB3-4612-445B-AFD4-36B6229EC88B}"/>
              </a:ext>
            </a:extLst>
          </p:cNvPr>
          <p:cNvSpPr/>
          <p:nvPr userDrawn="1"/>
        </p:nvSpPr>
        <p:spPr>
          <a:xfrm>
            <a:off x="378963" y="2756453"/>
            <a:ext cx="167941" cy="19854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2" name="Picture 11">
            <a:extLst>
              <a:ext uri="{FF2B5EF4-FFF2-40B4-BE49-F238E27FC236}">
                <a16:creationId xmlns:a16="http://schemas.microsoft.com/office/drawing/2014/main" id="{602DAF5D-85E5-4D6A-A40C-977EBF7B115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37289" y="5796380"/>
            <a:ext cx="1524765" cy="737618"/>
          </a:xfrm>
          <a:prstGeom prst="rect">
            <a:avLst/>
          </a:prstGeom>
        </p:spPr>
      </p:pic>
      <p:pic>
        <p:nvPicPr>
          <p:cNvPr id="13" name="Picture 12" descr="A screenshot of a cell phone&#10;&#10;Description generated with high confidence">
            <a:extLst>
              <a:ext uri="{FF2B5EF4-FFF2-40B4-BE49-F238E27FC236}">
                <a16:creationId xmlns:a16="http://schemas.microsoft.com/office/drawing/2014/main" id="{937C029D-258B-47D2-B298-87DADF08851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24543" y="5892394"/>
            <a:ext cx="1639065" cy="545593"/>
          </a:xfrm>
          <a:prstGeom prst="rect">
            <a:avLst/>
          </a:prstGeom>
        </p:spPr>
      </p:pic>
      <p:pic>
        <p:nvPicPr>
          <p:cNvPr id="14" name="Picture 13">
            <a:extLst>
              <a:ext uri="{FF2B5EF4-FFF2-40B4-BE49-F238E27FC236}">
                <a16:creationId xmlns:a16="http://schemas.microsoft.com/office/drawing/2014/main" id="{246D16A0-1306-4A61-9696-2B50F94884D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3319" y="5834482"/>
            <a:ext cx="1653543" cy="661417"/>
          </a:xfrm>
          <a:prstGeom prst="rect">
            <a:avLst/>
          </a:prstGeom>
        </p:spPr>
      </p:pic>
    </p:spTree>
    <p:custDataLst>
      <p:tags r:id="rId1"/>
    </p:custDataLst>
    <p:extLst>
      <p:ext uri="{BB962C8B-B14F-4D97-AF65-F5344CB8AC3E}">
        <p14:creationId xmlns:p14="http://schemas.microsoft.com/office/powerpoint/2010/main" val="597386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DCF0441-6D4C-4D63-8A3E-63E161B20CD9}"/>
              </a:ext>
            </a:extLst>
          </p:cNvPr>
          <p:cNvSpPr/>
          <p:nvPr userDrawn="1"/>
        </p:nvSpPr>
        <p:spPr>
          <a:xfrm>
            <a:off x="462915" y="6397238"/>
            <a:ext cx="4998484" cy="369332"/>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a:solidFill>
                  <a:schemeClr val="bg2"/>
                </a:solidFill>
              </a:rPr>
              <a:t>USAID GLOBAL HEALTH SUPPLY CHAIN PROGRAM</a:t>
            </a:r>
            <a:r>
              <a:rPr lang="en-US" sz="900" b="1">
                <a:solidFill>
                  <a:schemeClr val="accent6"/>
                </a:solidFill>
              </a:rPr>
              <a:t>-</a:t>
            </a:r>
            <a:r>
              <a:rPr lang="en-US" sz="900" b="0" kern="1200">
                <a:solidFill>
                  <a:schemeClr val="accent6"/>
                </a:solidFill>
                <a:latin typeface="+mn-lt"/>
                <a:ea typeface="+mn-ea"/>
                <a:cs typeface="+mn-cs"/>
              </a:rPr>
              <a:t>Procurement </a:t>
            </a:r>
            <a:r>
              <a:rPr lang="en-US" sz="900" b="0">
                <a:solidFill>
                  <a:schemeClr val="accent6"/>
                </a:solidFill>
              </a:rPr>
              <a:t>and Supply Management</a:t>
            </a:r>
          </a:p>
          <a:p>
            <a:pPr algn="l"/>
            <a:endParaRPr lang="en-US" sz="900" b="1">
              <a:solidFill>
                <a:srgbClr val="BA0C2F"/>
              </a:solidFill>
            </a:endParaRPr>
          </a:p>
        </p:txBody>
      </p:sp>
      <p:sp>
        <p:nvSpPr>
          <p:cNvPr id="2" name="Title 1">
            <a:extLst>
              <a:ext uri="{FF2B5EF4-FFF2-40B4-BE49-F238E27FC236}">
                <a16:creationId xmlns:a16="http://schemas.microsoft.com/office/drawing/2014/main" id="{CDC3A360-A830-4F27-8A96-2878F742E38E}"/>
              </a:ext>
            </a:extLst>
          </p:cNvPr>
          <p:cNvSpPr>
            <a:spLocks noGrp="1"/>
          </p:cNvSpPr>
          <p:nvPr>
            <p:ph type="title" hasCustomPrompt="1"/>
          </p:nvPr>
        </p:nvSpPr>
        <p:spPr>
          <a:xfrm>
            <a:off x="475817" y="1709738"/>
            <a:ext cx="7886700" cy="2852737"/>
          </a:xfrm>
        </p:spPr>
        <p:txBody>
          <a:bodyPr anchor="b"/>
          <a:lstStyle>
            <a:lvl1pPr>
              <a:defRPr sz="4500"/>
            </a:lvl1pPr>
          </a:lstStyle>
          <a:p>
            <a:r>
              <a:rPr lang="en-US"/>
              <a:t>Click to add title</a:t>
            </a:r>
          </a:p>
        </p:txBody>
      </p:sp>
      <p:sp>
        <p:nvSpPr>
          <p:cNvPr id="3" name="Text Placeholder 2">
            <a:extLst>
              <a:ext uri="{FF2B5EF4-FFF2-40B4-BE49-F238E27FC236}">
                <a16:creationId xmlns:a16="http://schemas.microsoft.com/office/drawing/2014/main" id="{BB4F078C-F316-42DE-A9D6-DB044D7D051A}"/>
              </a:ext>
            </a:extLst>
          </p:cNvPr>
          <p:cNvSpPr>
            <a:spLocks noGrp="1"/>
          </p:cNvSpPr>
          <p:nvPr>
            <p:ph type="body" idx="1"/>
          </p:nvPr>
        </p:nvSpPr>
        <p:spPr>
          <a:xfrm>
            <a:off x="475817" y="4589464"/>
            <a:ext cx="7886700" cy="1500187"/>
          </a:xfrm>
        </p:spPr>
        <p:txBody>
          <a:bodyPr/>
          <a:lstStyle>
            <a:lvl1pPr marL="0" indent="0">
              <a:buNone/>
              <a:defRPr sz="1800">
                <a:solidFill>
                  <a:schemeClr val="accent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5A827A26-65BB-4F52-B4EC-0B36A6380ADF}"/>
              </a:ext>
            </a:extLst>
          </p:cNvPr>
          <p:cNvSpPr txBox="1">
            <a:spLocks/>
          </p:cNvSpPr>
          <p:nvPr/>
        </p:nvSpPr>
        <p:spPr>
          <a:xfrm>
            <a:off x="7993380" y="6397239"/>
            <a:ext cx="693420" cy="276999"/>
          </a:xfrm>
          <a:prstGeom prst="rect">
            <a:avLst/>
          </a:prstGeom>
        </p:spPr>
        <p:txBody>
          <a:bodyPr vert="horz" lIns="68580" tIns="34290" rIns="68580" bIns="34290" rtlCol="0" anchor="ctr"/>
          <a:lstStyle>
            <a:defPPr>
              <a:defRPr lang="en-US"/>
            </a:defPPr>
            <a:lvl1pPr marL="0" algn="r" defTabSz="914400" rtl="0" eaLnBrk="1" latinLnBrk="0" hangingPunct="1">
              <a:defRPr sz="12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B6E5A0-E4B5-4D69-B89F-7DC6A31D35A3}" type="slidenum">
              <a:rPr lang="en-US" sz="900" smtClean="0"/>
              <a:pPr/>
              <a:t>‹#›</a:t>
            </a:fld>
            <a:endParaRPr lang="en-US" sz="900"/>
          </a:p>
        </p:txBody>
      </p:sp>
      <p:cxnSp>
        <p:nvCxnSpPr>
          <p:cNvPr id="9" name="Straight Connector 8">
            <a:extLst>
              <a:ext uri="{FF2B5EF4-FFF2-40B4-BE49-F238E27FC236}">
                <a16:creationId xmlns:a16="http://schemas.microsoft.com/office/drawing/2014/main" id="{B1F17D3D-3D31-47AF-B8B7-0291CC42CAE5}"/>
              </a:ext>
            </a:extLst>
          </p:cNvPr>
          <p:cNvCxnSpPr/>
          <p:nvPr/>
        </p:nvCxnSpPr>
        <p:spPr>
          <a:xfrm>
            <a:off x="462915" y="6356350"/>
            <a:ext cx="8223885"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5D00C47-B59D-4162-8329-D44E740A8C8F}"/>
              </a:ext>
            </a:extLst>
          </p:cNvPr>
          <p:cNvSpPr txBox="1">
            <a:spLocks/>
          </p:cNvSpPr>
          <p:nvPr userDrawn="1"/>
        </p:nvSpPr>
        <p:spPr>
          <a:xfrm>
            <a:off x="7993380" y="6397239"/>
            <a:ext cx="693420" cy="276999"/>
          </a:xfrm>
          <a:prstGeom prst="rect">
            <a:avLst/>
          </a:prstGeom>
        </p:spPr>
        <p:txBody>
          <a:bodyPr vert="horz" lIns="68580" tIns="34290" rIns="68580" bIns="34290" rtlCol="0" anchor="ctr"/>
          <a:lstStyle>
            <a:defPPr>
              <a:defRPr lang="en-US"/>
            </a:defPPr>
            <a:lvl1pPr marL="0" algn="r" defTabSz="914400" rtl="0" eaLnBrk="1" latinLnBrk="0" hangingPunct="1">
              <a:defRPr sz="12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B6E5A0-E4B5-4D69-B89F-7DC6A31D35A3}" type="slidenum">
              <a:rPr lang="en-US" sz="900" smtClean="0"/>
              <a:pPr/>
              <a:t>‹#›</a:t>
            </a:fld>
            <a:endParaRPr lang="en-US" sz="900"/>
          </a:p>
        </p:txBody>
      </p:sp>
      <p:cxnSp>
        <p:nvCxnSpPr>
          <p:cNvPr id="11" name="Straight Connector 10">
            <a:extLst>
              <a:ext uri="{FF2B5EF4-FFF2-40B4-BE49-F238E27FC236}">
                <a16:creationId xmlns:a16="http://schemas.microsoft.com/office/drawing/2014/main" id="{702CF6DD-6CC5-45AA-9E37-356EDAFE3073}"/>
              </a:ext>
            </a:extLst>
          </p:cNvPr>
          <p:cNvCxnSpPr/>
          <p:nvPr userDrawn="1"/>
        </p:nvCxnSpPr>
        <p:spPr>
          <a:xfrm>
            <a:off x="462915" y="6356350"/>
            <a:ext cx="8223885"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204368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5C34DD-A67A-A346-8852-110759CE4D42}"/>
              </a:ext>
            </a:extLst>
          </p:cNvPr>
          <p:cNvSpPr/>
          <p:nvPr userDrawn="1"/>
        </p:nvSpPr>
        <p:spPr>
          <a:xfrm>
            <a:off x="0" y="0"/>
            <a:ext cx="9144000" cy="6858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5DCF0441-6D4C-4D63-8A3E-63E161B20CD9}"/>
              </a:ext>
            </a:extLst>
          </p:cNvPr>
          <p:cNvSpPr/>
          <p:nvPr userDrawn="1"/>
        </p:nvSpPr>
        <p:spPr>
          <a:xfrm>
            <a:off x="462915" y="6397238"/>
            <a:ext cx="4998484" cy="369332"/>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a:solidFill>
                  <a:schemeClr val="bg2"/>
                </a:solidFill>
              </a:rPr>
              <a:t>USAID GLOBAL HEALTH SUPPLY CHAIN PROGRAM</a:t>
            </a:r>
            <a:r>
              <a:rPr lang="en-US" sz="900" b="1">
                <a:solidFill>
                  <a:schemeClr val="accent6"/>
                </a:solidFill>
              </a:rPr>
              <a:t>-</a:t>
            </a:r>
            <a:r>
              <a:rPr lang="en-US" sz="900" b="0" kern="1200">
                <a:solidFill>
                  <a:schemeClr val="accent6"/>
                </a:solidFill>
                <a:latin typeface="+mn-lt"/>
                <a:ea typeface="+mn-ea"/>
                <a:cs typeface="+mn-cs"/>
              </a:rPr>
              <a:t>Procurement </a:t>
            </a:r>
            <a:r>
              <a:rPr lang="en-US" sz="900" b="0">
                <a:solidFill>
                  <a:schemeClr val="accent6"/>
                </a:solidFill>
              </a:rPr>
              <a:t>and Supply Management</a:t>
            </a:r>
          </a:p>
          <a:p>
            <a:pPr algn="l"/>
            <a:endParaRPr lang="en-US" sz="900" b="1">
              <a:solidFill>
                <a:srgbClr val="BA0C2F"/>
              </a:solidFill>
            </a:endParaRPr>
          </a:p>
        </p:txBody>
      </p:sp>
      <p:sp>
        <p:nvSpPr>
          <p:cNvPr id="2" name="Title 1">
            <a:extLst>
              <a:ext uri="{FF2B5EF4-FFF2-40B4-BE49-F238E27FC236}">
                <a16:creationId xmlns:a16="http://schemas.microsoft.com/office/drawing/2014/main" id="{CDC3A360-A830-4F27-8A96-2878F742E38E}"/>
              </a:ext>
            </a:extLst>
          </p:cNvPr>
          <p:cNvSpPr>
            <a:spLocks noGrp="1"/>
          </p:cNvSpPr>
          <p:nvPr>
            <p:ph type="title" hasCustomPrompt="1"/>
          </p:nvPr>
        </p:nvSpPr>
        <p:spPr>
          <a:xfrm>
            <a:off x="475817" y="1709738"/>
            <a:ext cx="7886700" cy="2852737"/>
          </a:xfrm>
        </p:spPr>
        <p:txBody>
          <a:bodyPr anchor="b"/>
          <a:lstStyle>
            <a:lvl1pPr>
              <a:defRPr sz="4500"/>
            </a:lvl1pPr>
          </a:lstStyle>
          <a:p>
            <a:r>
              <a:rPr lang="en-US"/>
              <a:t>Click to add title</a:t>
            </a:r>
          </a:p>
        </p:txBody>
      </p:sp>
      <p:sp>
        <p:nvSpPr>
          <p:cNvPr id="3" name="Text Placeholder 2">
            <a:extLst>
              <a:ext uri="{FF2B5EF4-FFF2-40B4-BE49-F238E27FC236}">
                <a16:creationId xmlns:a16="http://schemas.microsoft.com/office/drawing/2014/main" id="{BB4F078C-F316-42DE-A9D6-DB044D7D051A}"/>
              </a:ext>
            </a:extLst>
          </p:cNvPr>
          <p:cNvSpPr>
            <a:spLocks noGrp="1"/>
          </p:cNvSpPr>
          <p:nvPr>
            <p:ph type="body" idx="1"/>
          </p:nvPr>
        </p:nvSpPr>
        <p:spPr>
          <a:xfrm>
            <a:off x="475817" y="4589464"/>
            <a:ext cx="7886700" cy="1500187"/>
          </a:xfrm>
        </p:spPr>
        <p:txBody>
          <a:bodyPr/>
          <a:lstStyle>
            <a:lvl1pPr marL="0" indent="0">
              <a:buNone/>
              <a:defRPr sz="1800">
                <a:solidFill>
                  <a:schemeClr val="accent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5A827A26-65BB-4F52-B4EC-0B36A6380ADF}"/>
              </a:ext>
            </a:extLst>
          </p:cNvPr>
          <p:cNvSpPr txBox="1">
            <a:spLocks/>
          </p:cNvSpPr>
          <p:nvPr/>
        </p:nvSpPr>
        <p:spPr>
          <a:xfrm>
            <a:off x="7993380" y="6397239"/>
            <a:ext cx="693420" cy="276999"/>
          </a:xfrm>
          <a:prstGeom prst="rect">
            <a:avLst/>
          </a:prstGeom>
        </p:spPr>
        <p:txBody>
          <a:bodyPr vert="horz" lIns="68580" tIns="34290" rIns="68580" bIns="34290" rtlCol="0" anchor="ctr"/>
          <a:lstStyle>
            <a:defPPr>
              <a:defRPr lang="en-US"/>
            </a:defPPr>
            <a:lvl1pPr marL="0" algn="r" defTabSz="914400" rtl="0" eaLnBrk="1" latinLnBrk="0" hangingPunct="1">
              <a:defRPr sz="12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B6E5A0-E4B5-4D69-B89F-7DC6A31D35A3}" type="slidenum">
              <a:rPr lang="en-US" sz="900" smtClean="0"/>
              <a:pPr/>
              <a:t>‹#›</a:t>
            </a:fld>
            <a:endParaRPr lang="en-US" sz="900"/>
          </a:p>
        </p:txBody>
      </p:sp>
      <p:cxnSp>
        <p:nvCxnSpPr>
          <p:cNvPr id="9" name="Straight Connector 8">
            <a:extLst>
              <a:ext uri="{FF2B5EF4-FFF2-40B4-BE49-F238E27FC236}">
                <a16:creationId xmlns:a16="http://schemas.microsoft.com/office/drawing/2014/main" id="{B1F17D3D-3D31-47AF-B8B7-0291CC42CAE5}"/>
              </a:ext>
            </a:extLst>
          </p:cNvPr>
          <p:cNvCxnSpPr/>
          <p:nvPr/>
        </p:nvCxnSpPr>
        <p:spPr>
          <a:xfrm>
            <a:off x="462915" y="6356350"/>
            <a:ext cx="8223885"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5D00C47-B59D-4162-8329-D44E740A8C8F}"/>
              </a:ext>
            </a:extLst>
          </p:cNvPr>
          <p:cNvSpPr txBox="1">
            <a:spLocks/>
          </p:cNvSpPr>
          <p:nvPr userDrawn="1"/>
        </p:nvSpPr>
        <p:spPr>
          <a:xfrm>
            <a:off x="7993380" y="6397239"/>
            <a:ext cx="693420" cy="276999"/>
          </a:xfrm>
          <a:prstGeom prst="rect">
            <a:avLst/>
          </a:prstGeom>
        </p:spPr>
        <p:txBody>
          <a:bodyPr vert="horz" lIns="68580" tIns="34290" rIns="68580" bIns="34290" rtlCol="0" anchor="ctr"/>
          <a:lstStyle>
            <a:defPPr>
              <a:defRPr lang="en-US"/>
            </a:defPPr>
            <a:lvl1pPr marL="0" algn="r" defTabSz="914400" rtl="0" eaLnBrk="1" latinLnBrk="0" hangingPunct="1">
              <a:defRPr sz="12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B6E5A0-E4B5-4D69-B89F-7DC6A31D35A3}" type="slidenum">
              <a:rPr lang="en-US" sz="900" smtClean="0"/>
              <a:pPr/>
              <a:t>‹#›</a:t>
            </a:fld>
            <a:endParaRPr lang="en-US" sz="900"/>
          </a:p>
        </p:txBody>
      </p:sp>
      <p:cxnSp>
        <p:nvCxnSpPr>
          <p:cNvPr id="11" name="Straight Connector 10">
            <a:extLst>
              <a:ext uri="{FF2B5EF4-FFF2-40B4-BE49-F238E27FC236}">
                <a16:creationId xmlns:a16="http://schemas.microsoft.com/office/drawing/2014/main" id="{702CF6DD-6CC5-45AA-9E37-356EDAFE3073}"/>
              </a:ext>
            </a:extLst>
          </p:cNvPr>
          <p:cNvCxnSpPr/>
          <p:nvPr userDrawn="1"/>
        </p:nvCxnSpPr>
        <p:spPr>
          <a:xfrm>
            <a:off x="462915" y="6356350"/>
            <a:ext cx="8223885"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105838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707ED-2556-4DDE-A11F-E4EDD1661416}"/>
              </a:ext>
            </a:extLst>
          </p:cNvPr>
          <p:cNvSpPr>
            <a:spLocks noGrp="1"/>
          </p:cNvSpPr>
          <p:nvPr>
            <p:ph type="title" hasCustomPrompt="1"/>
          </p:nvPr>
        </p:nvSpPr>
        <p:spPr/>
        <p:txBody>
          <a:bodyPr anchor="ctr" anchorCtr="0"/>
          <a:lstStyle>
            <a:lvl1pPr>
              <a:defRPr/>
            </a:lvl1pPr>
          </a:lstStyle>
          <a:p>
            <a:r>
              <a:rPr lang="en-US"/>
              <a:t>PPT Slide with a Table</a:t>
            </a:r>
          </a:p>
        </p:txBody>
      </p:sp>
      <p:sp>
        <p:nvSpPr>
          <p:cNvPr id="6" name="Slide Number Placeholder 5">
            <a:extLst>
              <a:ext uri="{FF2B5EF4-FFF2-40B4-BE49-F238E27FC236}">
                <a16:creationId xmlns:a16="http://schemas.microsoft.com/office/drawing/2014/main" id="{61FB536B-691E-494B-9C60-C643B27289E1}"/>
              </a:ext>
            </a:extLst>
          </p:cNvPr>
          <p:cNvSpPr>
            <a:spLocks noGrp="1"/>
          </p:cNvSpPr>
          <p:nvPr>
            <p:ph type="sldNum" sz="quarter" idx="12"/>
          </p:nvPr>
        </p:nvSpPr>
        <p:spPr>
          <a:xfrm>
            <a:off x="7995285" y="6395720"/>
            <a:ext cx="691515" cy="279400"/>
          </a:xfrm>
        </p:spPr>
        <p:txBody>
          <a:bodyPr/>
          <a:lstStyle>
            <a:lvl1pPr>
              <a:defRPr b="1">
                <a:solidFill>
                  <a:schemeClr val="bg2"/>
                </a:solidFill>
              </a:defRPr>
            </a:lvl1pPr>
          </a:lstStyle>
          <a:p>
            <a:fld id="{35B6E5A0-E4B5-4D69-B89F-7DC6A31D35A3}" type="slidenum">
              <a:rPr lang="en-US" smtClean="0"/>
              <a:pPr/>
              <a:t>‹#›</a:t>
            </a:fld>
            <a:endParaRPr lang="en-US"/>
          </a:p>
        </p:txBody>
      </p:sp>
      <p:sp>
        <p:nvSpPr>
          <p:cNvPr id="5" name="Table Placeholder 4">
            <a:extLst>
              <a:ext uri="{FF2B5EF4-FFF2-40B4-BE49-F238E27FC236}">
                <a16:creationId xmlns:a16="http://schemas.microsoft.com/office/drawing/2014/main" id="{320472E5-8AB9-4EBF-A57A-A746AE908C5D}"/>
              </a:ext>
            </a:extLst>
          </p:cNvPr>
          <p:cNvSpPr>
            <a:spLocks noGrp="1"/>
          </p:cNvSpPr>
          <p:nvPr>
            <p:ph type="tbl" sz="quarter" idx="13"/>
          </p:nvPr>
        </p:nvSpPr>
        <p:spPr>
          <a:xfrm>
            <a:off x="462915" y="1584960"/>
            <a:ext cx="8223647" cy="4606290"/>
          </a:xfrm>
        </p:spPr>
        <p:txBody>
          <a:bodyPr/>
          <a:lstStyle>
            <a:lvl1pPr marL="0" indent="0">
              <a:buFontTx/>
              <a:buNone/>
              <a:defRPr>
                <a:solidFill>
                  <a:srgbClr val="6C6463"/>
                </a:solidFill>
              </a:defRPr>
            </a:lvl1pPr>
          </a:lstStyle>
          <a:p>
            <a:r>
              <a:rPr lang="en-US"/>
              <a:t>Click icon to add table</a:t>
            </a:r>
          </a:p>
        </p:txBody>
      </p:sp>
    </p:spTree>
    <p:custDataLst>
      <p:tags r:id="rId1"/>
    </p:custDataLst>
    <p:extLst>
      <p:ext uri="{BB962C8B-B14F-4D97-AF65-F5344CB8AC3E}">
        <p14:creationId xmlns:p14="http://schemas.microsoft.com/office/powerpoint/2010/main" val="2814387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2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707ED-2556-4DDE-A11F-E4EDD1661416}"/>
              </a:ext>
            </a:extLst>
          </p:cNvPr>
          <p:cNvSpPr>
            <a:spLocks noGrp="1"/>
          </p:cNvSpPr>
          <p:nvPr>
            <p:ph type="title" hasCustomPrompt="1"/>
          </p:nvPr>
        </p:nvSpPr>
        <p:spPr/>
        <p:txBody>
          <a:bodyPr anchor="ctr" anchorCtr="0"/>
          <a:lstStyle>
            <a:lvl1pPr>
              <a:defRPr/>
            </a:lvl1pPr>
          </a:lstStyle>
          <a:p>
            <a:r>
              <a:rPr lang="en-US"/>
              <a:t>PPT Slide with a Chart</a:t>
            </a:r>
          </a:p>
        </p:txBody>
      </p:sp>
      <p:sp>
        <p:nvSpPr>
          <p:cNvPr id="6" name="Slide Number Placeholder 5">
            <a:extLst>
              <a:ext uri="{FF2B5EF4-FFF2-40B4-BE49-F238E27FC236}">
                <a16:creationId xmlns:a16="http://schemas.microsoft.com/office/drawing/2014/main" id="{61FB536B-691E-494B-9C60-C643B27289E1}"/>
              </a:ext>
            </a:extLst>
          </p:cNvPr>
          <p:cNvSpPr>
            <a:spLocks noGrp="1"/>
          </p:cNvSpPr>
          <p:nvPr>
            <p:ph type="sldNum" sz="quarter" idx="12"/>
          </p:nvPr>
        </p:nvSpPr>
        <p:spPr>
          <a:xfrm>
            <a:off x="7995285" y="6395720"/>
            <a:ext cx="691515" cy="279400"/>
          </a:xfrm>
        </p:spPr>
        <p:txBody>
          <a:bodyPr/>
          <a:lstStyle>
            <a:lvl1pPr>
              <a:defRPr b="1">
                <a:solidFill>
                  <a:schemeClr val="bg2"/>
                </a:solidFill>
              </a:defRPr>
            </a:lvl1pPr>
          </a:lstStyle>
          <a:p>
            <a:fld id="{35B6E5A0-E4B5-4D69-B89F-7DC6A31D35A3}" type="slidenum">
              <a:rPr lang="en-US" smtClean="0"/>
              <a:pPr/>
              <a:t>‹#›</a:t>
            </a:fld>
            <a:endParaRPr lang="en-US"/>
          </a:p>
        </p:txBody>
      </p:sp>
      <p:sp>
        <p:nvSpPr>
          <p:cNvPr id="4" name="Chart Placeholder 3">
            <a:extLst>
              <a:ext uri="{FF2B5EF4-FFF2-40B4-BE49-F238E27FC236}">
                <a16:creationId xmlns:a16="http://schemas.microsoft.com/office/drawing/2014/main" id="{F3062DE5-C702-47C6-B11C-E6C2909D0C72}"/>
              </a:ext>
            </a:extLst>
          </p:cNvPr>
          <p:cNvSpPr>
            <a:spLocks noGrp="1"/>
          </p:cNvSpPr>
          <p:nvPr>
            <p:ph type="chart" sz="quarter" idx="14"/>
          </p:nvPr>
        </p:nvSpPr>
        <p:spPr>
          <a:xfrm>
            <a:off x="462915" y="1584324"/>
            <a:ext cx="8223885" cy="4606926"/>
          </a:xfrm>
        </p:spPr>
        <p:txBody>
          <a:bodyPr/>
          <a:lstStyle>
            <a:lvl1pPr marL="0" indent="0">
              <a:buFontTx/>
              <a:buNone/>
              <a:defRPr>
                <a:solidFill>
                  <a:srgbClr val="6C6463"/>
                </a:solidFill>
              </a:defRPr>
            </a:lvl1pPr>
          </a:lstStyle>
          <a:p>
            <a:r>
              <a:rPr lang="en-US"/>
              <a:t>Click icon to add chart</a:t>
            </a:r>
          </a:p>
        </p:txBody>
      </p:sp>
    </p:spTree>
    <p:custDataLst>
      <p:tags r:id="rId1"/>
    </p:custDataLst>
    <p:extLst>
      <p:ext uri="{BB962C8B-B14F-4D97-AF65-F5344CB8AC3E}">
        <p14:creationId xmlns:p14="http://schemas.microsoft.com/office/powerpoint/2010/main" val="7653377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1_Two Bulleted Lis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B7C28-3936-49DB-821A-03DF23ABF894}"/>
              </a:ext>
            </a:extLst>
          </p:cNvPr>
          <p:cNvSpPr>
            <a:spLocks noGrp="1"/>
          </p:cNvSpPr>
          <p:nvPr>
            <p:ph type="title" hasCustomPrompt="1"/>
          </p:nvPr>
        </p:nvSpPr>
        <p:spPr/>
        <p:txBody>
          <a:bodyPr/>
          <a:lstStyle>
            <a:lvl1pPr>
              <a:defRPr/>
            </a:lvl1pPr>
          </a:lstStyle>
          <a:p>
            <a:r>
              <a:rPr lang="en-US"/>
              <a:t>PPT Slide with Two Columns of Bullets</a:t>
            </a:r>
          </a:p>
        </p:txBody>
      </p:sp>
      <p:sp>
        <p:nvSpPr>
          <p:cNvPr id="3" name="Content Placeholder 2">
            <a:extLst>
              <a:ext uri="{FF2B5EF4-FFF2-40B4-BE49-F238E27FC236}">
                <a16:creationId xmlns:a16="http://schemas.microsoft.com/office/drawing/2014/main" id="{C7A4E8A1-011F-4FE3-8121-DEAD1821D427}"/>
              </a:ext>
            </a:extLst>
          </p:cNvPr>
          <p:cNvSpPr>
            <a:spLocks noGrp="1"/>
          </p:cNvSpPr>
          <p:nvPr>
            <p:ph sz="half" idx="1" hasCustomPrompt="1"/>
          </p:nvPr>
        </p:nvSpPr>
        <p:spPr>
          <a:xfrm>
            <a:off x="462915" y="1825625"/>
            <a:ext cx="3886200" cy="4351338"/>
          </a:xfrm>
        </p:spPr>
        <p:txBody>
          <a:bodyPr/>
          <a:lstStyle>
            <a:lvl1pPr>
              <a:defRPr>
                <a:solidFill>
                  <a:srgbClr val="6C6463"/>
                </a:solidFill>
              </a:defRPr>
            </a:lvl1pPr>
            <a:lvl3pPr marL="685800" indent="0">
              <a:buNone/>
              <a:defRPr/>
            </a:lvl3pPr>
          </a:lstStyle>
          <a:p>
            <a:pPr lvl="0"/>
            <a:r>
              <a:rPr lang="en-US"/>
              <a:t>Bullet Points</a:t>
            </a:r>
          </a:p>
        </p:txBody>
      </p:sp>
      <p:sp>
        <p:nvSpPr>
          <p:cNvPr id="4" name="Content Placeholder 3">
            <a:extLst>
              <a:ext uri="{FF2B5EF4-FFF2-40B4-BE49-F238E27FC236}">
                <a16:creationId xmlns:a16="http://schemas.microsoft.com/office/drawing/2014/main" id="{80050362-8F3C-4960-AD25-3AE23479C9A4}"/>
              </a:ext>
            </a:extLst>
          </p:cNvPr>
          <p:cNvSpPr>
            <a:spLocks noGrp="1"/>
          </p:cNvSpPr>
          <p:nvPr>
            <p:ph sz="half" idx="2" hasCustomPrompt="1"/>
          </p:nvPr>
        </p:nvSpPr>
        <p:spPr>
          <a:xfrm>
            <a:off x="4800600" y="1825625"/>
            <a:ext cx="3886200" cy="4351338"/>
          </a:xfrm>
        </p:spPr>
        <p:txBody>
          <a:bodyPr/>
          <a:lstStyle>
            <a:lvl1pPr>
              <a:defRPr>
                <a:solidFill>
                  <a:srgbClr val="6C6463"/>
                </a:solidFill>
              </a:defRPr>
            </a:lvl1pPr>
          </a:lstStyle>
          <a:p>
            <a:pPr lvl="0"/>
            <a:r>
              <a:rPr lang="en-US"/>
              <a:t>Bullet Points</a:t>
            </a:r>
          </a:p>
        </p:txBody>
      </p:sp>
      <p:sp>
        <p:nvSpPr>
          <p:cNvPr id="7" name="Slide Number Placeholder 6">
            <a:extLst>
              <a:ext uri="{FF2B5EF4-FFF2-40B4-BE49-F238E27FC236}">
                <a16:creationId xmlns:a16="http://schemas.microsoft.com/office/drawing/2014/main" id="{4C5F9BC0-8727-464F-A4D4-4ED25FA484D9}"/>
              </a:ext>
            </a:extLst>
          </p:cNvPr>
          <p:cNvSpPr>
            <a:spLocks noGrp="1"/>
          </p:cNvSpPr>
          <p:nvPr>
            <p:ph type="sldNum" sz="quarter" idx="12"/>
          </p:nvPr>
        </p:nvSpPr>
        <p:spPr/>
        <p:txBody>
          <a:bodyPr/>
          <a:lstStyle/>
          <a:p>
            <a:fld id="{35B6E5A0-E4B5-4D69-B89F-7DC6A31D35A3}" type="slidenum">
              <a:rPr lang="en-US" smtClean="0"/>
              <a:t>‹#›</a:t>
            </a:fld>
            <a:endParaRPr lang="en-US"/>
          </a:p>
        </p:txBody>
      </p:sp>
      <p:cxnSp>
        <p:nvCxnSpPr>
          <p:cNvPr id="10" name="Straight Connector 9">
            <a:extLst>
              <a:ext uri="{FF2B5EF4-FFF2-40B4-BE49-F238E27FC236}">
                <a16:creationId xmlns:a16="http://schemas.microsoft.com/office/drawing/2014/main" id="{E13C4AB8-11A5-4E8D-81CF-E9CD5E3EE421}"/>
              </a:ext>
            </a:extLst>
          </p:cNvPr>
          <p:cNvCxnSpPr/>
          <p:nvPr/>
        </p:nvCxnSpPr>
        <p:spPr>
          <a:xfrm>
            <a:off x="4574858" y="1825625"/>
            <a:ext cx="0" cy="43513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460EF80-52D5-420F-92E2-0D91E3578903}"/>
              </a:ext>
            </a:extLst>
          </p:cNvPr>
          <p:cNvCxnSpPr/>
          <p:nvPr userDrawn="1"/>
        </p:nvCxnSpPr>
        <p:spPr>
          <a:xfrm>
            <a:off x="4574858" y="1825625"/>
            <a:ext cx="0" cy="43513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813765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Photo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B7C28-3936-49DB-821A-03DF23ABF894}"/>
              </a:ext>
            </a:extLst>
          </p:cNvPr>
          <p:cNvSpPr>
            <a:spLocks noGrp="1"/>
          </p:cNvSpPr>
          <p:nvPr>
            <p:ph type="title" hasCustomPrompt="1"/>
          </p:nvPr>
        </p:nvSpPr>
        <p:spPr/>
        <p:txBody>
          <a:bodyPr/>
          <a:lstStyle>
            <a:lvl1pPr>
              <a:defRPr/>
            </a:lvl1pPr>
          </a:lstStyle>
          <a:p>
            <a:r>
              <a:rPr lang="en-US"/>
              <a:t>PPT Slide with a Photo and Bulleted List	</a:t>
            </a:r>
          </a:p>
        </p:txBody>
      </p:sp>
      <p:sp>
        <p:nvSpPr>
          <p:cNvPr id="4" name="Content Placeholder 3">
            <a:extLst>
              <a:ext uri="{FF2B5EF4-FFF2-40B4-BE49-F238E27FC236}">
                <a16:creationId xmlns:a16="http://schemas.microsoft.com/office/drawing/2014/main" id="{80050362-8F3C-4960-AD25-3AE23479C9A4}"/>
              </a:ext>
            </a:extLst>
          </p:cNvPr>
          <p:cNvSpPr>
            <a:spLocks noGrp="1"/>
          </p:cNvSpPr>
          <p:nvPr>
            <p:ph sz="half" idx="2" hasCustomPrompt="1"/>
          </p:nvPr>
        </p:nvSpPr>
        <p:spPr>
          <a:xfrm>
            <a:off x="4800600" y="1825625"/>
            <a:ext cx="3886200" cy="4351338"/>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6C6463"/>
                </a:solidFill>
              </a:defRPr>
            </a:lvl5pPr>
          </a:lstStyle>
          <a:p>
            <a:pPr lvl="0"/>
            <a:r>
              <a:rPr lang="en-US"/>
              <a:t>Bullet Points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C5F9BC0-8727-464F-A4D4-4ED25FA484D9}"/>
              </a:ext>
            </a:extLst>
          </p:cNvPr>
          <p:cNvSpPr>
            <a:spLocks noGrp="1"/>
          </p:cNvSpPr>
          <p:nvPr>
            <p:ph type="sldNum" sz="quarter" idx="12"/>
          </p:nvPr>
        </p:nvSpPr>
        <p:spPr/>
        <p:txBody>
          <a:bodyPr/>
          <a:lstStyle/>
          <a:p>
            <a:fld id="{35B6E5A0-E4B5-4D69-B89F-7DC6A31D35A3}" type="slidenum">
              <a:rPr lang="en-US" smtClean="0"/>
              <a:t>‹#›</a:t>
            </a:fld>
            <a:endParaRPr lang="en-US"/>
          </a:p>
        </p:txBody>
      </p:sp>
      <p:cxnSp>
        <p:nvCxnSpPr>
          <p:cNvPr id="10" name="Straight Connector 9">
            <a:extLst>
              <a:ext uri="{FF2B5EF4-FFF2-40B4-BE49-F238E27FC236}">
                <a16:creationId xmlns:a16="http://schemas.microsoft.com/office/drawing/2014/main" id="{E13C4AB8-11A5-4E8D-81CF-E9CD5E3EE421}"/>
              </a:ext>
            </a:extLst>
          </p:cNvPr>
          <p:cNvCxnSpPr/>
          <p:nvPr/>
        </p:nvCxnSpPr>
        <p:spPr>
          <a:xfrm>
            <a:off x="4574858" y="1825625"/>
            <a:ext cx="0" cy="43513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3C422152-F665-4B53-84EC-C189BD2F5F7D}"/>
              </a:ext>
            </a:extLst>
          </p:cNvPr>
          <p:cNvSpPr>
            <a:spLocks noGrp="1"/>
          </p:cNvSpPr>
          <p:nvPr>
            <p:ph type="body" sz="quarter" idx="13" hasCustomPrompt="1"/>
          </p:nvPr>
        </p:nvSpPr>
        <p:spPr>
          <a:xfrm>
            <a:off x="463154" y="5888736"/>
            <a:ext cx="3886200" cy="288227"/>
          </a:xfrm>
        </p:spPr>
        <p:txBody>
          <a:bodyPr>
            <a:noAutofit/>
          </a:bodyPr>
          <a:lstStyle>
            <a:lvl1pPr marL="0" indent="0">
              <a:buFontTx/>
              <a:buNone/>
              <a:defRPr sz="750">
                <a:solidFill>
                  <a:srgbClr val="6C6463"/>
                </a:solidFill>
                <a:latin typeface="+mj-lt"/>
              </a:defRPr>
            </a:lvl1pPr>
            <a:lvl2pPr>
              <a:defRPr sz="750">
                <a:latin typeface="+mj-lt"/>
              </a:defRPr>
            </a:lvl2pPr>
            <a:lvl3pPr>
              <a:defRPr sz="750">
                <a:latin typeface="+mj-lt"/>
              </a:defRPr>
            </a:lvl3pPr>
            <a:lvl4pPr>
              <a:defRPr sz="750">
                <a:latin typeface="+mj-lt"/>
              </a:defRPr>
            </a:lvl4pPr>
            <a:lvl5pPr>
              <a:defRPr sz="750">
                <a:latin typeface="+mj-lt"/>
              </a:defRPr>
            </a:lvl5pPr>
          </a:lstStyle>
          <a:p>
            <a:pPr lvl="0"/>
            <a:r>
              <a:rPr lang="en-US"/>
              <a:t>Photo: credit/photographer</a:t>
            </a:r>
          </a:p>
        </p:txBody>
      </p:sp>
      <p:sp>
        <p:nvSpPr>
          <p:cNvPr id="11" name="Picture Placeholder 10">
            <a:extLst>
              <a:ext uri="{FF2B5EF4-FFF2-40B4-BE49-F238E27FC236}">
                <a16:creationId xmlns:a16="http://schemas.microsoft.com/office/drawing/2014/main" id="{532966C7-098E-40BA-96BB-336E05ACDC0C}"/>
              </a:ext>
            </a:extLst>
          </p:cNvPr>
          <p:cNvSpPr>
            <a:spLocks noGrp="1"/>
          </p:cNvSpPr>
          <p:nvPr>
            <p:ph type="pic" sz="quarter" idx="14"/>
          </p:nvPr>
        </p:nvSpPr>
        <p:spPr>
          <a:xfrm>
            <a:off x="463154" y="1825625"/>
            <a:ext cx="3886200" cy="3981450"/>
          </a:xfrm>
        </p:spPr>
        <p:txBody>
          <a:bodyPr/>
          <a:lstStyle>
            <a:lvl1pPr marL="0" indent="0">
              <a:buFontTx/>
              <a:buNone/>
              <a:defRPr>
                <a:solidFill>
                  <a:srgbClr val="6C6463"/>
                </a:solidFill>
              </a:defRPr>
            </a:lvl1pPr>
          </a:lstStyle>
          <a:p>
            <a:r>
              <a:rPr lang="en-US"/>
              <a:t>Click icon to add picture</a:t>
            </a:r>
          </a:p>
        </p:txBody>
      </p:sp>
      <p:cxnSp>
        <p:nvCxnSpPr>
          <p:cNvPr id="9" name="Straight Connector 8">
            <a:extLst>
              <a:ext uri="{FF2B5EF4-FFF2-40B4-BE49-F238E27FC236}">
                <a16:creationId xmlns:a16="http://schemas.microsoft.com/office/drawing/2014/main" id="{9D05BF4A-6EC1-4ECC-B651-6B1D3830B6BC}"/>
              </a:ext>
            </a:extLst>
          </p:cNvPr>
          <p:cNvCxnSpPr/>
          <p:nvPr userDrawn="1"/>
        </p:nvCxnSpPr>
        <p:spPr>
          <a:xfrm>
            <a:off x="4574858" y="1825625"/>
            <a:ext cx="0" cy="43513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64692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D31DA-74C7-4B83-91A0-72DCB36002BB}"/>
              </a:ext>
            </a:extLst>
          </p:cNvPr>
          <p:cNvSpPr>
            <a:spLocks noGrp="1"/>
          </p:cNvSpPr>
          <p:nvPr>
            <p:ph type="title" hasCustomPrompt="1"/>
          </p:nvPr>
        </p:nvSpPr>
        <p:spPr>
          <a:xfrm>
            <a:off x="462916" y="365125"/>
            <a:ext cx="8053626" cy="1036955"/>
          </a:xfrm>
        </p:spPr>
        <p:txBody>
          <a:bodyPr/>
          <a:lstStyle>
            <a:lvl1pPr>
              <a:defRPr/>
            </a:lvl1pPr>
          </a:lstStyle>
          <a:p>
            <a:r>
              <a:rPr lang="en-US"/>
              <a:t>PPT Slide to Compare and Contrast</a:t>
            </a:r>
          </a:p>
        </p:txBody>
      </p:sp>
      <p:sp>
        <p:nvSpPr>
          <p:cNvPr id="3" name="Text Placeholder 2">
            <a:extLst>
              <a:ext uri="{FF2B5EF4-FFF2-40B4-BE49-F238E27FC236}">
                <a16:creationId xmlns:a16="http://schemas.microsoft.com/office/drawing/2014/main" id="{5982E986-ACF1-4B0B-A1EA-233866D59A94}"/>
              </a:ext>
            </a:extLst>
          </p:cNvPr>
          <p:cNvSpPr>
            <a:spLocks noGrp="1"/>
          </p:cNvSpPr>
          <p:nvPr>
            <p:ph type="body" idx="1" hasCustomPrompt="1"/>
          </p:nvPr>
        </p:nvSpPr>
        <p:spPr>
          <a:xfrm>
            <a:off x="462917" y="1681163"/>
            <a:ext cx="386810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Pro’s</a:t>
            </a:r>
          </a:p>
        </p:txBody>
      </p:sp>
      <p:sp>
        <p:nvSpPr>
          <p:cNvPr id="4" name="Content Placeholder 3">
            <a:extLst>
              <a:ext uri="{FF2B5EF4-FFF2-40B4-BE49-F238E27FC236}">
                <a16:creationId xmlns:a16="http://schemas.microsoft.com/office/drawing/2014/main" id="{88F7B49C-BDA6-4ED5-B18E-54930FFC4DFE}"/>
              </a:ext>
            </a:extLst>
          </p:cNvPr>
          <p:cNvSpPr>
            <a:spLocks noGrp="1"/>
          </p:cNvSpPr>
          <p:nvPr>
            <p:ph sz="half" idx="2" hasCustomPrompt="1"/>
          </p:nvPr>
        </p:nvSpPr>
        <p:spPr>
          <a:xfrm>
            <a:off x="462917" y="2505075"/>
            <a:ext cx="3868101" cy="3684588"/>
          </a:xfrm>
        </p:spPr>
        <p:txBody>
          <a:bodyPr/>
          <a:lstStyle>
            <a:lvl1pPr>
              <a:defRPr/>
            </a:lvl1pPr>
          </a:lstStyle>
          <a:p>
            <a:pPr lvl="0"/>
            <a:r>
              <a:rPr lang="en-US"/>
              <a:t>Bullet Points</a:t>
            </a:r>
          </a:p>
        </p:txBody>
      </p:sp>
      <p:cxnSp>
        <p:nvCxnSpPr>
          <p:cNvPr id="11" name="Straight Connector 10">
            <a:extLst>
              <a:ext uri="{FF2B5EF4-FFF2-40B4-BE49-F238E27FC236}">
                <a16:creationId xmlns:a16="http://schemas.microsoft.com/office/drawing/2014/main" id="{A64AD09B-1D24-41F8-932C-416806BBBEE4}"/>
              </a:ext>
            </a:extLst>
          </p:cNvPr>
          <p:cNvCxnSpPr>
            <a:cxnSpLocks/>
          </p:cNvCxnSpPr>
          <p:nvPr/>
        </p:nvCxnSpPr>
        <p:spPr>
          <a:xfrm>
            <a:off x="4485323" y="1681163"/>
            <a:ext cx="0" cy="45085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5EFCDC59-C2A4-496A-ABF6-18D49B8BB88B}"/>
              </a:ext>
            </a:extLst>
          </p:cNvPr>
          <p:cNvSpPr>
            <a:spLocks noGrp="1"/>
          </p:cNvSpPr>
          <p:nvPr>
            <p:ph type="body" idx="13" hasCustomPrompt="1"/>
          </p:nvPr>
        </p:nvSpPr>
        <p:spPr>
          <a:xfrm>
            <a:off x="4648200" y="1681163"/>
            <a:ext cx="3868342"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Con’s</a:t>
            </a:r>
          </a:p>
        </p:txBody>
      </p:sp>
      <p:sp>
        <p:nvSpPr>
          <p:cNvPr id="17" name="Content Placeholder 3">
            <a:extLst>
              <a:ext uri="{FF2B5EF4-FFF2-40B4-BE49-F238E27FC236}">
                <a16:creationId xmlns:a16="http://schemas.microsoft.com/office/drawing/2014/main" id="{0FBA8F4E-A538-42F5-A851-2B24A15E0644}"/>
              </a:ext>
            </a:extLst>
          </p:cNvPr>
          <p:cNvSpPr>
            <a:spLocks noGrp="1"/>
          </p:cNvSpPr>
          <p:nvPr>
            <p:ph sz="half" idx="14" hasCustomPrompt="1"/>
          </p:nvPr>
        </p:nvSpPr>
        <p:spPr>
          <a:xfrm>
            <a:off x="4648200" y="2505075"/>
            <a:ext cx="3868342" cy="3684588"/>
          </a:xfrm>
        </p:spPr>
        <p:txBody>
          <a:bodyPr/>
          <a:lstStyle>
            <a:lvl1pPr>
              <a:defRPr/>
            </a:lvl1pPr>
          </a:lstStyle>
          <a:p>
            <a:pPr lvl="0"/>
            <a:r>
              <a:rPr lang="en-US"/>
              <a:t>Bullet Points</a:t>
            </a:r>
          </a:p>
        </p:txBody>
      </p:sp>
      <p:sp>
        <p:nvSpPr>
          <p:cNvPr id="8" name="Slide Number Placeholder 5">
            <a:extLst>
              <a:ext uri="{FF2B5EF4-FFF2-40B4-BE49-F238E27FC236}">
                <a16:creationId xmlns:a16="http://schemas.microsoft.com/office/drawing/2014/main" id="{6570D6B1-17FE-4360-8853-AAF2274EFA32}"/>
              </a:ext>
            </a:extLst>
          </p:cNvPr>
          <p:cNvSpPr>
            <a:spLocks noGrp="1"/>
          </p:cNvSpPr>
          <p:nvPr>
            <p:ph type="sldNum" sz="quarter" idx="4"/>
          </p:nvPr>
        </p:nvSpPr>
        <p:spPr>
          <a:xfrm>
            <a:off x="7993380" y="6397239"/>
            <a:ext cx="693420" cy="276999"/>
          </a:xfrm>
          <a:prstGeom prst="rect">
            <a:avLst/>
          </a:prstGeom>
        </p:spPr>
        <p:txBody>
          <a:bodyPr vert="horz" lIns="91440" tIns="45720" rIns="91440" bIns="45720" rtlCol="0" anchor="ctr"/>
          <a:lstStyle>
            <a:lvl1pPr algn="r">
              <a:defRPr sz="900" b="1">
                <a:solidFill>
                  <a:schemeClr val="bg2"/>
                </a:solidFill>
              </a:defRPr>
            </a:lvl1pPr>
          </a:lstStyle>
          <a:p>
            <a:fld id="{35B6E5A0-E4B5-4D69-B89F-7DC6A31D35A3}" type="slidenum">
              <a:rPr lang="en-US" smtClean="0"/>
              <a:pPr/>
              <a:t>‹#›</a:t>
            </a:fld>
            <a:endParaRPr lang="en-US"/>
          </a:p>
        </p:txBody>
      </p:sp>
      <p:cxnSp>
        <p:nvCxnSpPr>
          <p:cNvPr id="9" name="Straight Connector 8">
            <a:extLst>
              <a:ext uri="{FF2B5EF4-FFF2-40B4-BE49-F238E27FC236}">
                <a16:creationId xmlns:a16="http://schemas.microsoft.com/office/drawing/2014/main" id="{CC2381E2-CE97-4145-B5A5-ED8B1A4CD18C}"/>
              </a:ext>
            </a:extLst>
          </p:cNvPr>
          <p:cNvCxnSpPr>
            <a:cxnSpLocks/>
          </p:cNvCxnSpPr>
          <p:nvPr userDrawn="1"/>
        </p:nvCxnSpPr>
        <p:spPr>
          <a:xfrm>
            <a:off x="4485323" y="1681163"/>
            <a:ext cx="0" cy="45085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491938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CC3D0-736F-46F9-827E-7289EE62A9E3}"/>
              </a:ext>
            </a:extLst>
          </p:cNvPr>
          <p:cNvSpPr>
            <a:spLocks noGrp="1"/>
          </p:cNvSpPr>
          <p:nvPr>
            <p:ph type="title" hasCustomPrompt="1"/>
          </p:nvPr>
        </p:nvSpPr>
        <p:spPr/>
        <p:txBody>
          <a:bodyPr/>
          <a:lstStyle>
            <a:lvl1pPr>
              <a:defRPr/>
            </a:lvl1pPr>
          </a:lstStyle>
          <a:p>
            <a:r>
              <a:rPr lang="en-US"/>
              <a:t>Click to add title</a:t>
            </a:r>
          </a:p>
        </p:txBody>
      </p:sp>
      <p:sp>
        <p:nvSpPr>
          <p:cNvPr id="3" name="Slide Number Placeholder 5">
            <a:extLst>
              <a:ext uri="{FF2B5EF4-FFF2-40B4-BE49-F238E27FC236}">
                <a16:creationId xmlns:a16="http://schemas.microsoft.com/office/drawing/2014/main" id="{60BD7C14-F932-443E-A5B5-209AD2E51065}"/>
              </a:ext>
            </a:extLst>
          </p:cNvPr>
          <p:cNvSpPr>
            <a:spLocks noGrp="1"/>
          </p:cNvSpPr>
          <p:nvPr>
            <p:ph type="sldNum" sz="quarter" idx="4"/>
          </p:nvPr>
        </p:nvSpPr>
        <p:spPr>
          <a:xfrm>
            <a:off x="7993380" y="6397239"/>
            <a:ext cx="693420" cy="276999"/>
          </a:xfrm>
          <a:prstGeom prst="rect">
            <a:avLst/>
          </a:prstGeom>
        </p:spPr>
        <p:txBody>
          <a:bodyPr vert="horz" lIns="91440" tIns="45720" rIns="91440" bIns="45720" rtlCol="0" anchor="ctr"/>
          <a:lstStyle>
            <a:lvl1pPr algn="r">
              <a:defRPr sz="900" b="1">
                <a:solidFill>
                  <a:schemeClr val="bg2"/>
                </a:solidFill>
              </a:defRPr>
            </a:lvl1pPr>
          </a:lstStyle>
          <a:p>
            <a:fld id="{35B6E5A0-E4B5-4D69-B89F-7DC6A31D35A3}" type="slidenum">
              <a:rPr lang="en-US" smtClean="0"/>
              <a:pPr/>
              <a:t>‹#›</a:t>
            </a:fld>
            <a:endParaRPr lang="en-US"/>
          </a:p>
        </p:txBody>
      </p:sp>
    </p:spTree>
    <p:custDataLst>
      <p:tags r:id="rId1"/>
    </p:custDataLst>
    <p:extLst>
      <p:ext uri="{BB962C8B-B14F-4D97-AF65-F5344CB8AC3E}">
        <p14:creationId xmlns:p14="http://schemas.microsoft.com/office/powerpoint/2010/main" val="12223877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0B95B7-FCD4-4342-9FD7-F2E21F4AC6D8}"/>
              </a:ext>
            </a:extLst>
          </p:cNvPr>
          <p:cNvSpPr/>
          <p:nvPr userDrawn="1"/>
        </p:nvSpPr>
        <p:spPr>
          <a:xfrm>
            <a:off x="462915" y="6397238"/>
            <a:ext cx="4998484" cy="369332"/>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a:solidFill>
                  <a:schemeClr val="bg2"/>
                </a:solidFill>
              </a:rPr>
              <a:t>USAID GLOBAL HEALTH SUPPLY CHAIN PROGRAM</a:t>
            </a:r>
            <a:r>
              <a:rPr lang="en-US" sz="900" b="1">
                <a:solidFill>
                  <a:srgbClr val="6C6463"/>
                </a:solidFill>
              </a:rPr>
              <a:t>-</a:t>
            </a:r>
            <a:r>
              <a:rPr lang="en-US" sz="900" b="0" kern="1200">
                <a:solidFill>
                  <a:srgbClr val="6C6463"/>
                </a:solidFill>
                <a:latin typeface="+mn-lt"/>
                <a:ea typeface="+mn-ea"/>
                <a:cs typeface="+mn-cs"/>
              </a:rPr>
              <a:t>Procurement </a:t>
            </a:r>
            <a:r>
              <a:rPr lang="en-US" sz="900" b="0">
                <a:solidFill>
                  <a:srgbClr val="6C6463"/>
                </a:solidFill>
              </a:rPr>
              <a:t>and Supply Management</a:t>
            </a:r>
          </a:p>
          <a:p>
            <a:pPr algn="l"/>
            <a:endParaRPr lang="en-US" sz="900" b="1">
              <a:solidFill>
                <a:srgbClr val="BA0C2F"/>
              </a:solidFill>
            </a:endParaRPr>
          </a:p>
        </p:txBody>
      </p:sp>
      <p:sp>
        <p:nvSpPr>
          <p:cNvPr id="4" name="Slide Number Placeholder 3">
            <a:extLst>
              <a:ext uri="{FF2B5EF4-FFF2-40B4-BE49-F238E27FC236}">
                <a16:creationId xmlns:a16="http://schemas.microsoft.com/office/drawing/2014/main" id="{D142A6FF-FBF7-4650-917C-00D77FA8837D}"/>
              </a:ext>
            </a:extLst>
          </p:cNvPr>
          <p:cNvSpPr>
            <a:spLocks noGrp="1"/>
          </p:cNvSpPr>
          <p:nvPr>
            <p:ph type="sldNum" sz="quarter" idx="12"/>
          </p:nvPr>
        </p:nvSpPr>
        <p:spPr/>
        <p:txBody>
          <a:bodyPr/>
          <a:lstStyle/>
          <a:p>
            <a:fld id="{35B6E5A0-E4B5-4D69-B89F-7DC6A31D35A3}" type="slidenum">
              <a:rPr lang="en-US" smtClean="0"/>
              <a:t>‹#›</a:t>
            </a:fld>
            <a:endParaRPr lang="en-US"/>
          </a:p>
        </p:txBody>
      </p:sp>
      <p:cxnSp>
        <p:nvCxnSpPr>
          <p:cNvPr id="6" name="Straight Connector 5">
            <a:extLst>
              <a:ext uri="{FF2B5EF4-FFF2-40B4-BE49-F238E27FC236}">
                <a16:creationId xmlns:a16="http://schemas.microsoft.com/office/drawing/2014/main" id="{264F4216-B58E-46F5-B3E3-001AFB23548D}"/>
              </a:ext>
            </a:extLst>
          </p:cNvPr>
          <p:cNvCxnSpPr/>
          <p:nvPr/>
        </p:nvCxnSpPr>
        <p:spPr>
          <a:xfrm>
            <a:off x="462915" y="6356350"/>
            <a:ext cx="8223885"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7372642-9A4E-41CE-85BD-6B63E645331E}"/>
              </a:ext>
            </a:extLst>
          </p:cNvPr>
          <p:cNvCxnSpPr/>
          <p:nvPr userDrawn="1"/>
        </p:nvCxnSpPr>
        <p:spPr>
          <a:xfrm>
            <a:off x="462915" y="6356350"/>
            <a:ext cx="8223885"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717925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1_End Sl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64F4216-B58E-46F5-B3E3-001AFB23548D}"/>
              </a:ext>
            </a:extLst>
          </p:cNvPr>
          <p:cNvCxnSpPr/>
          <p:nvPr/>
        </p:nvCxnSpPr>
        <p:spPr>
          <a:xfrm>
            <a:off x="462915" y="6356350"/>
            <a:ext cx="8223885"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1B5847-F4CA-4D59-974F-31D4E3E9CFF0}"/>
              </a:ext>
            </a:extLst>
          </p:cNvPr>
          <p:cNvCxnSpPr/>
          <p:nvPr userDrawn="1"/>
        </p:nvCxnSpPr>
        <p:spPr>
          <a:xfrm>
            <a:off x="462915" y="6356350"/>
            <a:ext cx="8223885"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1ECDBD8-6C5C-401E-BFF8-0E3250F432CD}"/>
              </a:ext>
            </a:extLst>
          </p:cNvPr>
          <p:cNvSpPr/>
          <p:nvPr userDrawn="1"/>
        </p:nvSpPr>
        <p:spPr>
          <a:xfrm>
            <a:off x="148619" y="224018"/>
            <a:ext cx="112508" cy="6415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741D2A84-1962-43D7-B743-3087E609C033}"/>
              </a:ext>
            </a:extLst>
          </p:cNvPr>
          <p:cNvSpPr txBox="1"/>
          <p:nvPr userDrawn="1"/>
        </p:nvSpPr>
        <p:spPr>
          <a:xfrm>
            <a:off x="462916" y="4956999"/>
            <a:ext cx="8076038" cy="1061829"/>
          </a:xfrm>
          <a:prstGeom prst="rect">
            <a:avLst/>
          </a:prstGeom>
          <a:noFill/>
        </p:spPr>
        <p:txBody>
          <a:bodyPr wrap="square" rtlCol="0">
            <a:spAutoFit/>
          </a:bodyPr>
          <a:lstStyle/>
          <a:p>
            <a:r>
              <a:rPr lang="en-US" sz="900">
                <a:solidFill>
                  <a:srgbClr val="6C6463"/>
                </a:solidFill>
              </a:rPr>
              <a:t>The USAID Global Health Supply Chain Program-Procurement and Supply Management (GHSC-PSM) project is funded under USAID Contract No. AID-OAA-I-15-0004.  GHSC-PSM connects technical solutions and proven commercial processes to promote efficient and cost-effective health supply chains worldwide. Our goal is to ensure uninterrupted supplies of health commodities to save lives and create a healthier future for all. The project purchases and delivers health commodities, offers comprehensive technical assistance to strengthen national supply chain systems, and provides global supply chain leadership. For more information, visit </a:t>
            </a:r>
            <a:r>
              <a:rPr lang="en-US" sz="900">
                <a:solidFill>
                  <a:srgbClr val="6C6463"/>
                </a:solidFill>
                <a:hlinkClick r:id="rId3"/>
              </a:rPr>
              <a:t>ghsupplychain.org</a:t>
            </a:r>
            <a:r>
              <a:rPr lang="en-US" sz="900">
                <a:solidFill>
                  <a:srgbClr val="6C6463"/>
                </a:solidFill>
              </a:rPr>
              <a:t>.</a:t>
            </a:r>
          </a:p>
          <a:p>
            <a:endParaRPr lang="en-US" sz="900">
              <a:solidFill>
                <a:srgbClr val="6C6463"/>
              </a:solidFill>
            </a:endParaRPr>
          </a:p>
          <a:p>
            <a:r>
              <a:rPr lang="en-US" sz="900">
                <a:solidFill>
                  <a:srgbClr val="6C6463"/>
                </a:solidFill>
              </a:rPr>
              <a:t>The views expressed in this presentation do not necessarily reflect the views of USAID or the U.S. government.</a:t>
            </a:r>
          </a:p>
        </p:txBody>
      </p:sp>
      <p:sp>
        <p:nvSpPr>
          <p:cNvPr id="10" name="Rectangle 9">
            <a:extLst>
              <a:ext uri="{FF2B5EF4-FFF2-40B4-BE49-F238E27FC236}">
                <a16:creationId xmlns:a16="http://schemas.microsoft.com/office/drawing/2014/main" id="{F947E620-676E-4587-A670-32B829D2BB16}"/>
              </a:ext>
            </a:extLst>
          </p:cNvPr>
          <p:cNvSpPr/>
          <p:nvPr userDrawn="1"/>
        </p:nvSpPr>
        <p:spPr>
          <a:xfrm>
            <a:off x="462915" y="6397238"/>
            <a:ext cx="4998484" cy="369332"/>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a:solidFill>
                  <a:schemeClr val="bg2"/>
                </a:solidFill>
              </a:rPr>
              <a:t>USAID GLOBAL HEALTH SUPPLY CHAIN PROGRAM</a:t>
            </a:r>
            <a:r>
              <a:rPr lang="en-US" sz="900" b="1">
                <a:solidFill>
                  <a:srgbClr val="6C6463"/>
                </a:solidFill>
              </a:rPr>
              <a:t>-</a:t>
            </a:r>
            <a:r>
              <a:rPr lang="en-US" sz="900" b="0" kern="1200">
                <a:solidFill>
                  <a:srgbClr val="6C6463"/>
                </a:solidFill>
                <a:latin typeface="+mn-lt"/>
                <a:ea typeface="+mn-ea"/>
                <a:cs typeface="+mn-cs"/>
              </a:rPr>
              <a:t>Procurement </a:t>
            </a:r>
            <a:r>
              <a:rPr lang="en-US" sz="900" b="0">
                <a:solidFill>
                  <a:srgbClr val="6C6463"/>
                </a:solidFill>
              </a:rPr>
              <a:t>and Supply Management</a:t>
            </a:r>
          </a:p>
          <a:p>
            <a:pPr algn="l"/>
            <a:endParaRPr lang="en-US" sz="900" b="1">
              <a:solidFill>
                <a:srgbClr val="BA0C2F"/>
              </a:solidFill>
            </a:endParaRPr>
          </a:p>
        </p:txBody>
      </p:sp>
    </p:spTree>
    <p:custDataLst>
      <p:tags r:id="rId1"/>
    </p:custDataLst>
    <p:extLst>
      <p:ext uri="{BB962C8B-B14F-4D97-AF65-F5344CB8AC3E}">
        <p14:creationId xmlns:p14="http://schemas.microsoft.com/office/powerpoint/2010/main" val="22671426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Red/Gray 3 Content">
    <p:bg>
      <p:bgPr>
        <a:solidFill>
          <a:srgbClr val="E7E7E5"/>
        </a:solidFill>
        <a:effectLst/>
      </p:bgPr>
    </p:bg>
    <p:spTree>
      <p:nvGrpSpPr>
        <p:cNvPr id="1" name=""/>
        <p:cNvGrpSpPr/>
        <p:nvPr/>
      </p:nvGrpSpPr>
      <p:grpSpPr>
        <a:xfrm>
          <a:off x="0" y="0"/>
          <a:ext cx="0" cy="0"/>
          <a:chOff x="0" y="0"/>
          <a:chExt cx="0" cy="0"/>
        </a:xfrm>
      </p:grpSpPr>
      <p:sp>
        <p:nvSpPr>
          <p:cNvPr id="11" name="Rectangle 10"/>
          <p:cNvSpPr/>
          <p:nvPr userDrawn="1"/>
        </p:nvSpPr>
        <p:spPr>
          <a:xfrm>
            <a:off x="0" y="1"/>
            <a:ext cx="9144000" cy="6857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Title Placeholder 1">
            <a:extLst>
              <a:ext uri="{FF2B5EF4-FFF2-40B4-BE49-F238E27FC236}">
                <a16:creationId xmlns:a16="http://schemas.microsoft.com/office/drawing/2014/main" id="{7006FA00-A426-5B44-B195-FF9AC71AD9F2}"/>
              </a:ext>
            </a:extLst>
          </p:cNvPr>
          <p:cNvSpPr>
            <a:spLocks noGrp="1"/>
          </p:cNvSpPr>
          <p:nvPr>
            <p:ph type="title"/>
          </p:nvPr>
        </p:nvSpPr>
        <p:spPr>
          <a:xfrm>
            <a:off x="411480" y="457200"/>
            <a:ext cx="8321040" cy="609600"/>
          </a:xfrm>
          <a:prstGeom prst="rect">
            <a:avLst/>
          </a:prstGeom>
        </p:spPr>
        <p:txBody>
          <a:bodyPr vert="horz" lIns="9144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1725938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Red/Gray 1 Content">
    <p:bg>
      <p:bgPr>
        <a:solidFill>
          <a:srgbClr val="E7E7E5"/>
        </a:solidFill>
        <a:effectLst/>
      </p:bgPr>
    </p:bg>
    <p:spTree>
      <p:nvGrpSpPr>
        <p:cNvPr id="1" name=""/>
        <p:cNvGrpSpPr/>
        <p:nvPr/>
      </p:nvGrpSpPr>
      <p:grpSpPr>
        <a:xfrm>
          <a:off x="0" y="0"/>
          <a:ext cx="0" cy="0"/>
          <a:chOff x="0" y="0"/>
          <a:chExt cx="0" cy="0"/>
        </a:xfrm>
      </p:grpSpPr>
      <p:sp>
        <p:nvSpPr>
          <p:cNvPr id="7" name="Rectangle 6"/>
          <p:cNvSpPr/>
          <p:nvPr userDrawn="1"/>
        </p:nvSpPr>
        <p:spPr>
          <a:xfrm>
            <a:off x="0" y="2"/>
            <a:ext cx="9144000" cy="60965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Title Placeholder 1">
            <a:extLst>
              <a:ext uri="{FF2B5EF4-FFF2-40B4-BE49-F238E27FC236}">
                <a16:creationId xmlns:a16="http://schemas.microsoft.com/office/drawing/2014/main" id="{9A3E4ED7-4C25-E94E-8C88-A20DFFBCB9A0}"/>
              </a:ext>
            </a:extLst>
          </p:cNvPr>
          <p:cNvSpPr>
            <a:spLocks noGrp="1"/>
          </p:cNvSpPr>
          <p:nvPr>
            <p:ph type="title"/>
          </p:nvPr>
        </p:nvSpPr>
        <p:spPr>
          <a:xfrm>
            <a:off x="419100" y="457200"/>
            <a:ext cx="8267700" cy="609600"/>
          </a:xfrm>
          <a:prstGeom prst="rect">
            <a:avLst/>
          </a:prstGeom>
        </p:spPr>
        <p:txBody>
          <a:bodyPr vert="horz" lIns="91440" tIns="45720" rIns="91440" bIns="45720" rtlCol="0" anchor="b" anchorCtr="0">
            <a:noAutofit/>
          </a:bodyPr>
          <a:lstStyle/>
          <a:p>
            <a:r>
              <a:rPr lang="en-US"/>
              <a:t>Click to edit Master title style</a:t>
            </a:r>
          </a:p>
        </p:txBody>
      </p:sp>
      <p:sp>
        <p:nvSpPr>
          <p:cNvPr id="6" name="Text Placeholder 2">
            <a:extLst>
              <a:ext uri="{FF2B5EF4-FFF2-40B4-BE49-F238E27FC236}">
                <a16:creationId xmlns:a16="http://schemas.microsoft.com/office/drawing/2014/main" id="{E331D174-DF46-5046-8242-7573120E49A7}"/>
              </a:ext>
            </a:extLst>
          </p:cNvPr>
          <p:cNvSpPr>
            <a:spLocks noGrp="1"/>
          </p:cNvSpPr>
          <p:nvPr>
            <p:ph idx="1"/>
          </p:nvPr>
        </p:nvSpPr>
        <p:spPr>
          <a:xfrm>
            <a:off x="419100" y="1397001"/>
            <a:ext cx="8267700" cy="46995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512843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able" preserve="1">
  <p:cSld name="2_Title and Table">
    <p:spTree>
      <p:nvGrpSpPr>
        <p:cNvPr id="1" name="Shape 215"/>
        <p:cNvGrpSpPr/>
        <p:nvPr/>
      </p:nvGrpSpPr>
      <p:grpSpPr>
        <a:xfrm>
          <a:off x="0" y="0"/>
          <a:ext cx="0" cy="0"/>
          <a:chOff x="0" y="0"/>
          <a:chExt cx="0" cy="0"/>
        </a:xfrm>
      </p:grpSpPr>
      <p:sp>
        <p:nvSpPr>
          <p:cNvPr id="216" name="Google Shape;216;p46"/>
          <p:cNvSpPr txBox="1">
            <a:spLocks noGrp="1"/>
          </p:cNvSpPr>
          <p:nvPr>
            <p:ph type="title"/>
          </p:nvPr>
        </p:nvSpPr>
        <p:spPr>
          <a:xfrm>
            <a:off x="462916" y="365125"/>
            <a:ext cx="8223885" cy="103695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32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7" name="Google Shape;217;p46"/>
          <p:cNvSpPr txBox="1">
            <a:spLocks noGrp="1"/>
          </p:cNvSpPr>
          <p:nvPr>
            <p:ph type="sldNum" idx="12"/>
          </p:nvPr>
        </p:nvSpPr>
        <p:spPr>
          <a:xfrm>
            <a:off x="7995287" y="6395720"/>
            <a:ext cx="691515"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1">
                <a:solidFill>
                  <a:schemeClr val="lt2"/>
                </a:solidFill>
                <a:latin typeface="Gill Sans"/>
                <a:ea typeface="Gill Sans"/>
                <a:cs typeface="Gill Sans"/>
                <a:sym typeface="Gill Sans"/>
              </a:defRPr>
            </a:lvl1pPr>
            <a:lvl2pPr marL="0" lvl="1" indent="0" algn="r">
              <a:spcBef>
                <a:spcPts val="0"/>
              </a:spcBef>
              <a:buNone/>
              <a:defRPr sz="900" b="1">
                <a:solidFill>
                  <a:schemeClr val="lt2"/>
                </a:solidFill>
                <a:latin typeface="Gill Sans"/>
                <a:ea typeface="Gill Sans"/>
                <a:cs typeface="Gill Sans"/>
                <a:sym typeface="Gill Sans"/>
              </a:defRPr>
            </a:lvl2pPr>
            <a:lvl3pPr marL="0" lvl="2" indent="0" algn="r">
              <a:spcBef>
                <a:spcPts val="0"/>
              </a:spcBef>
              <a:buNone/>
              <a:defRPr sz="900" b="1">
                <a:solidFill>
                  <a:schemeClr val="lt2"/>
                </a:solidFill>
                <a:latin typeface="Gill Sans"/>
                <a:ea typeface="Gill Sans"/>
                <a:cs typeface="Gill Sans"/>
                <a:sym typeface="Gill Sans"/>
              </a:defRPr>
            </a:lvl3pPr>
            <a:lvl4pPr marL="0" lvl="3" indent="0" algn="r">
              <a:spcBef>
                <a:spcPts val="0"/>
              </a:spcBef>
              <a:buNone/>
              <a:defRPr sz="900" b="1">
                <a:solidFill>
                  <a:schemeClr val="lt2"/>
                </a:solidFill>
                <a:latin typeface="Gill Sans"/>
                <a:ea typeface="Gill Sans"/>
                <a:cs typeface="Gill Sans"/>
                <a:sym typeface="Gill Sans"/>
              </a:defRPr>
            </a:lvl4pPr>
            <a:lvl5pPr marL="0" lvl="4" indent="0" algn="r">
              <a:spcBef>
                <a:spcPts val="0"/>
              </a:spcBef>
              <a:buNone/>
              <a:defRPr sz="900" b="1">
                <a:solidFill>
                  <a:schemeClr val="lt2"/>
                </a:solidFill>
                <a:latin typeface="Gill Sans"/>
                <a:ea typeface="Gill Sans"/>
                <a:cs typeface="Gill Sans"/>
                <a:sym typeface="Gill Sans"/>
              </a:defRPr>
            </a:lvl5pPr>
            <a:lvl6pPr marL="0" lvl="5" indent="0" algn="r">
              <a:spcBef>
                <a:spcPts val="0"/>
              </a:spcBef>
              <a:buNone/>
              <a:defRPr sz="900" b="1">
                <a:solidFill>
                  <a:schemeClr val="lt2"/>
                </a:solidFill>
                <a:latin typeface="Gill Sans"/>
                <a:ea typeface="Gill Sans"/>
                <a:cs typeface="Gill Sans"/>
                <a:sym typeface="Gill Sans"/>
              </a:defRPr>
            </a:lvl6pPr>
            <a:lvl7pPr marL="0" lvl="6" indent="0" algn="r">
              <a:spcBef>
                <a:spcPts val="0"/>
              </a:spcBef>
              <a:buNone/>
              <a:defRPr sz="900" b="1">
                <a:solidFill>
                  <a:schemeClr val="lt2"/>
                </a:solidFill>
                <a:latin typeface="Gill Sans"/>
                <a:ea typeface="Gill Sans"/>
                <a:cs typeface="Gill Sans"/>
                <a:sym typeface="Gill Sans"/>
              </a:defRPr>
            </a:lvl7pPr>
            <a:lvl8pPr marL="0" lvl="7" indent="0" algn="r">
              <a:spcBef>
                <a:spcPts val="0"/>
              </a:spcBef>
              <a:buNone/>
              <a:defRPr sz="900" b="1">
                <a:solidFill>
                  <a:schemeClr val="lt2"/>
                </a:solidFill>
                <a:latin typeface="Gill Sans"/>
                <a:ea typeface="Gill Sans"/>
                <a:cs typeface="Gill Sans"/>
                <a:sym typeface="Gill Sans"/>
              </a:defRPr>
            </a:lvl8pPr>
            <a:lvl9pPr marL="0" lvl="8" indent="0" algn="r">
              <a:spcBef>
                <a:spcPts val="0"/>
              </a:spcBef>
              <a:buNone/>
              <a:defRPr sz="900" b="1">
                <a:solidFill>
                  <a:schemeClr val="lt2"/>
                </a:solidFill>
                <a:latin typeface="Gill Sans"/>
                <a:ea typeface="Gill Sans"/>
                <a:cs typeface="Gill Sans"/>
                <a:sym typeface="Gill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07236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2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1"/>
          <p:cNvSpPr>
            <a:spLocks noGrp="1"/>
          </p:cNvSpPr>
          <p:nvPr>
            <p:ph type="pic" idx="2"/>
          </p:nvPr>
        </p:nvSpPr>
        <p:spPr>
          <a:xfrm>
            <a:off x="1792288" y="612775"/>
            <a:ext cx="5486400" cy="4114800"/>
          </a:xfrm>
          <a:prstGeom prst="rect">
            <a:avLst/>
          </a:prstGeom>
          <a:noFill/>
          <a:ln>
            <a:noFill/>
          </a:ln>
        </p:spPr>
      </p:sp>
      <p:sp>
        <p:nvSpPr>
          <p:cNvPr id="68" name="Google Shape;68;p3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theme" Target="../theme/theme2.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tags" Target="../tags/tag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30A66C-853C-4822-8A0A-F1D568643D0A}"/>
              </a:ext>
            </a:extLst>
          </p:cNvPr>
          <p:cNvSpPr>
            <a:spLocks noGrp="1"/>
          </p:cNvSpPr>
          <p:nvPr>
            <p:ph type="title"/>
          </p:nvPr>
        </p:nvSpPr>
        <p:spPr>
          <a:xfrm>
            <a:off x="462915" y="365126"/>
            <a:ext cx="8223885" cy="1036954"/>
          </a:xfrm>
          <a:prstGeom prst="rect">
            <a:avLst/>
          </a:prstGeom>
        </p:spPr>
        <p:txBody>
          <a:bodyPr vert="horz" lIns="91440" tIns="45720" rIns="91440" bIns="45720" rtlCol="0" anchor="ctr" anchorCtr="0">
            <a:normAutofit/>
          </a:bodyPr>
          <a:lstStyle/>
          <a:p>
            <a:r>
              <a:rPr lang="en-US"/>
              <a:t>Click to add title</a:t>
            </a:r>
          </a:p>
        </p:txBody>
      </p:sp>
      <p:sp>
        <p:nvSpPr>
          <p:cNvPr id="3" name="Text Placeholder 2">
            <a:extLst>
              <a:ext uri="{FF2B5EF4-FFF2-40B4-BE49-F238E27FC236}">
                <a16:creationId xmlns:a16="http://schemas.microsoft.com/office/drawing/2014/main" id="{77619B0A-7872-4828-A72E-9EEB9810D72B}"/>
              </a:ext>
            </a:extLst>
          </p:cNvPr>
          <p:cNvSpPr>
            <a:spLocks noGrp="1"/>
          </p:cNvSpPr>
          <p:nvPr>
            <p:ph type="body" idx="1"/>
          </p:nvPr>
        </p:nvSpPr>
        <p:spPr>
          <a:xfrm>
            <a:off x="462915" y="1584961"/>
            <a:ext cx="8223885" cy="459200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FEA70D6A-A7BA-4C57-A4EF-B72B2D5E7E09}"/>
              </a:ext>
            </a:extLst>
          </p:cNvPr>
          <p:cNvSpPr>
            <a:spLocks noGrp="1"/>
          </p:cNvSpPr>
          <p:nvPr>
            <p:ph type="sldNum" sz="quarter" idx="4"/>
          </p:nvPr>
        </p:nvSpPr>
        <p:spPr>
          <a:xfrm>
            <a:off x="7993380" y="6397239"/>
            <a:ext cx="693420" cy="276999"/>
          </a:xfrm>
          <a:prstGeom prst="rect">
            <a:avLst/>
          </a:prstGeom>
        </p:spPr>
        <p:txBody>
          <a:bodyPr vert="horz" lIns="91440" tIns="45720" rIns="91440" bIns="45720" rtlCol="0" anchor="ctr"/>
          <a:lstStyle>
            <a:lvl1pPr algn="r">
              <a:defRPr sz="900" b="1">
                <a:solidFill>
                  <a:schemeClr val="bg2"/>
                </a:solidFill>
              </a:defRPr>
            </a:lvl1pPr>
          </a:lstStyle>
          <a:p>
            <a:fld id="{35B6E5A0-E4B5-4D69-B89F-7DC6A31D35A3}" type="slidenum">
              <a:rPr lang="en-US" smtClean="0"/>
              <a:pPr/>
              <a:t>‹#›</a:t>
            </a:fld>
            <a:endParaRPr lang="en-US"/>
          </a:p>
        </p:txBody>
      </p:sp>
      <p:sp>
        <p:nvSpPr>
          <p:cNvPr id="9" name="Rectangle 8">
            <a:extLst>
              <a:ext uri="{FF2B5EF4-FFF2-40B4-BE49-F238E27FC236}">
                <a16:creationId xmlns:a16="http://schemas.microsoft.com/office/drawing/2014/main" id="{E9461E1A-2ADB-4FA2-9EFA-174C8FDC4FA7}"/>
              </a:ext>
            </a:extLst>
          </p:cNvPr>
          <p:cNvSpPr/>
          <p:nvPr/>
        </p:nvSpPr>
        <p:spPr>
          <a:xfrm>
            <a:off x="243840" y="365126"/>
            <a:ext cx="121920" cy="10369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1" name="Straight Connector 10">
            <a:extLst>
              <a:ext uri="{FF2B5EF4-FFF2-40B4-BE49-F238E27FC236}">
                <a16:creationId xmlns:a16="http://schemas.microsoft.com/office/drawing/2014/main" id="{A58C0940-D222-4B3A-8CDD-7FA9B846E116}"/>
              </a:ext>
            </a:extLst>
          </p:cNvPr>
          <p:cNvCxnSpPr/>
          <p:nvPr/>
        </p:nvCxnSpPr>
        <p:spPr>
          <a:xfrm>
            <a:off x="462915" y="6356350"/>
            <a:ext cx="8223885"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2BCD5C3-0373-4E44-8FFB-1D3EA6BC5F1C}"/>
              </a:ext>
            </a:extLst>
          </p:cNvPr>
          <p:cNvSpPr/>
          <p:nvPr/>
        </p:nvSpPr>
        <p:spPr>
          <a:xfrm>
            <a:off x="462915" y="6397238"/>
            <a:ext cx="4998484" cy="369332"/>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a:solidFill>
                  <a:schemeClr val="bg2"/>
                </a:solidFill>
              </a:rPr>
              <a:t>USAID GLOBAL HEALTH SUPPLY CHAIN PROGRAM</a:t>
            </a:r>
            <a:r>
              <a:rPr lang="en-US" sz="900" b="1">
                <a:solidFill>
                  <a:srgbClr val="6C6463"/>
                </a:solidFill>
              </a:rPr>
              <a:t>-</a:t>
            </a:r>
            <a:r>
              <a:rPr lang="en-US" sz="900" b="0" kern="1200">
                <a:solidFill>
                  <a:srgbClr val="6C6463"/>
                </a:solidFill>
                <a:latin typeface="+mn-lt"/>
                <a:ea typeface="+mn-ea"/>
                <a:cs typeface="+mn-cs"/>
              </a:rPr>
              <a:t>Procurement </a:t>
            </a:r>
            <a:r>
              <a:rPr lang="en-US" sz="900" b="0">
                <a:solidFill>
                  <a:srgbClr val="6C6463"/>
                </a:solidFill>
              </a:rPr>
              <a:t>and Supply Management</a:t>
            </a:r>
          </a:p>
          <a:p>
            <a:pPr algn="l"/>
            <a:endParaRPr lang="en-US" sz="900" b="1">
              <a:solidFill>
                <a:srgbClr val="BA0C2F"/>
              </a:solidFill>
            </a:endParaRPr>
          </a:p>
        </p:txBody>
      </p:sp>
      <p:sp>
        <p:nvSpPr>
          <p:cNvPr id="8" name="Rectangle 7">
            <a:extLst>
              <a:ext uri="{FF2B5EF4-FFF2-40B4-BE49-F238E27FC236}">
                <a16:creationId xmlns:a16="http://schemas.microsoft.com/office/drawing/2014/main" id="{42D84445-BB77-4AD4-BCC5-126962FC0551}"/>
              </a:ext>
            </a:extLst>
          </p:cNvPr>
          <p:cNvSpPr/>
          <p:nvPr userDrawn="1"/>
        </p:nvSpPr>
        <p:spPr>
          <a:xfrm>
            <a:off x="243840" y="365126"/>
            <a:ext cx="121920" cy="10369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0" name="Straight Connector 9">
            <a:extLst>
              <a:ext uri="{FF2B5EF4-FFF2-40B4-BE49-F238E27FC236}">
                <a16:creationId xmlns:a16="http://schemas.microsoft.com/office/drawing/2014/main" id="{C78BB1CB-7DE4-4234-9E00-4E33573FABF3}"/>
              </a:ext>
            </a:extLst>
          </p:cNvPr>
          <p:cNvCxnSpPr/>
          <p:nvPr userDrawn="1"/>
        </p:nvCxnSpPr>
        <p:spPr>
          <a:xfrm>
            <a:off x="462915" y="6356350"/>
            <a:ext cx="8223885"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Tree>
    <p:custDataLst>
      <p:tags r:id="rId40"/>
    </p:custDataLst>
    <p:extLst>
      <p:ext uri="{BB962C8B-B14F-4D97-AF65-F5344CB8AC3E}">
        <p14:creationId xmlns:p14="http://schemas.microsoft.com/office/powerpoint/2010/main" val="26532243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Lst>
  <p:hf hdr="0" ftr="0" dt="0"/>
  <p:txStyles>
    <p:titleStyle>
      <a:lvl1pPr algn="l" defTabSz="685800" rtl="0" eaLnBrk="1" latinLnBrk="0" hangingPunct="1">
        <a:lnSpc>
          <a:spcPct val="90000"/>
        </a:lnSpc>
        <a:spcBef>
          <a:spcPct val="0"/>
        </a:spcBef>
        <a:buNone/>
        <a:defRPr sz="2400" b="0" kern="1200">
          <a:solidFill>
            <a:schemeClr val="bg2"/>
          </a:solidFill>
          <a:latin typeface="+mj-lt"/>
          <a:ea typeface="+mj-ea"/>
          <a:cs typeface="+mj-cs"/>
        </a:defRPr>
      </a:lvl1pPr>
    </p:titleStyle>
    <p:bodyStyle>
      <a:lvl1pPr marL="171450" indent="-171450" algn="l" defTabSz="685800" rtl="0" eaLnBrk="1" latinLnBrk="0" hangingPunct="1">
        <a:lnSpc>
          <a:spcPct val="100000"/>
        </a:lnSpc>
        <a:spcBef>
          <a:spcPts val="900"/>
        </a:spcBef>
        <a:buFont typeface="Arial" panose="020B0604020202020204" pitchFamily="34" charset="0"/>
        <a:buChar char="•"/>
        <a:defRPr sz="2100" kern="1200">
          <a:solidFill>
            <a:srgbClr val="6C6463"/>
          </a:solidFill>
          <a:latin typeface="+mn-lt"/>
          <a:ea typeface="+mn-ea"/>
          <a:cs typeface="+mn-cs"/>
        </a:defRPr>
      </a:lvl1pPr>
      <a:lvl2pPr marL="514350" indent="-171450" algn="l" defTabSz="685800" rtl="0" eaLnBrk="1" latinLnBrk="0" hangingPunct="1">
        <a:lnSpc>
          <a:spcPct val="100000"/>
        </a:lnSpc>
        <a:spcBef>
          <a:spcPts val="225"/>
        </a:spcBef>
        <a:buSzPct val="80000"/>
        <a:buFont typeface="Courier New" panose="02070309020205020404" pitchFamily="49" charset="0"/>
        <a:buChar char="o"/>
        <a:defRPr sz="1800" kern="1200">
          <a:solidFill>
            <a:srgbClr val="6C6463"/>
          </a:solidFill>
          <a:latin typeface="+mn-lt"/>
          <a:ea typeface="+mn-ea"/>
          <a:cs typeface="+mn-cs"/>
        </a:defRPr>
      </a:lvl2pPr>
      <a:lvl3pPr marL="857250" indent="-171450" algn="l" defTabSz="685800" rtl="0" eaLnBrk="1" latinLnBrk="0" hangingPunct="1">
        <a:lnSpc>
          <a:spcPct val="100000"/>
        </a:lnSpc>
        <a:spcBef>
          <a:spcPts val="225"/>
        </a:spcBef>
        <a:buClr>
          <a:srgbClr val="6C6463"/>
        </a:buClr>
        <a:buFont typeface="Gill Sans MT" panose="020B0502020104020203" pitchFamily="34" charset="0"/>
        <a:buChar char="–"/>
        <a:defRPr sz="1500" kern="1200">
          <a:solidFill>
            <a:srgbClr val="6C6463"/>
          </a:solidFill>
          <a:latin typeface="+mn-lt"/>
          <a:ea typeface="+mn-ea"/>
          <a:cs typeface="+mn-cs"/>
        </a:defRPr>
      </a:lvl3pPr>
      <a:lvl4pPr marL="1200150" indent="-171450" algn="l" defTabSz="685800" rtl="0" eaLnBrk="1" latinLnBrk="0" hangingPunct="1">
        <a:lnSpc>
          <a:spcPct val="100000"/>
        </a:lnSpc>
        <a:spcBef>
          <a:spcPts val="225"/>
        </a:spcBef>
        <a:buClr>
          <a:srgbClr val="6C6463"/>
        </a:buClr>
        <a:buFont typeface="Arial" panose="020B0604020202020204" pitchFamily="34" charset="0"/>
        <a:buChar char="•"/>
        <a:defRPr sz="1350" kern="1200">
          <a:solidFill>
            <a:srgbClr val="6C6463"/>
          </a:solidFill>
          <a:latin typeface="+mn-lt"/>
          <a:ea typeface="+mn-ea"/>
          <a:cs typeface="+mn-cs"/>
        </a:defRPr>
      </a:lvl4pPr>
      <a:lvl5pPr marL="1543050" indent="-171450" algn="l" defTabSz="685800" rtl="0" eaLnBrk="1" latinLnBrk="0" hangingPunct="1">
        <a:lnSpc>
          <a:spcPct val="100000"/>
        </a:lnSpc>
        <a:spcBef>
          <a:spcPts val="225"/>
        </a:spcBef>
        <a:buClr>
          <a:srgbClr val="6C6463"/>
        </a:buClr>
        <a:buFont typeface="Arial" panose="020B0604020202020204" pitchFamily="34" charset="0"/>
        <a:buChar char="•"/>
        <a:defRPr sz="1350" kern="1200">
          <a:solidFill>
            <a:srgbClr val="6C6463"/>
          </a:solidFill>
          <a:latin typeface="+mn-lt"/>
          <a:ea typeface="+mn-ea"/>
          <a:cs typeface="+mn-cs"/>
        </a:defRPr>
      </a:lvl5pPr>
      <a:lvl6pPr marL="1885950" indent="-171450" algn="l" defTabSz="685800" rtl="0" eaLnBrk="1" latinLnBrk="0" hangingPunct="1">
        <a:lnSpc>
          <a:spcPct val="100000"/>
        </a:lnSpc>
        <a:spcBef>
          <a:spcPts val="225"/>
        </a:spcBef>
        <a:buClr>
          <a:srgbClr val="6C6463"/>
        </a:buClr>
        <a:buFont typeface="Arial" panose="020B0604020202020204" pitchFamily="34" charset="0"/>
        <a:buChar char="•"/>
        <a:defRPr sz="1350" kern="1200">
          <a:solidFill>
            <a:srgbClr val="6C6463"/>
          </a:solidFill>
          <a:latin typeface="+mn-lt"/>
          <a:ea typeface="+mn-ea"/>
          <a:cs typeface="+mn-cs"/>
        </a:defRPr>
      </a:lvl6pPr>
      <a:lvl7pPr marL="2228850" indent="-171450" algn="l" defTabSz="685800" rtl="0" eaLnBrk="1" latinLnBrk="0" hangingPunct="1">
        <a:lnSpc>
          <a:spcPct val="100000"/>
        </a:lnSpc>
        <a:spcBef>
          <a:spcPts val="225"/>
        </a:spcBef>
        <a:buClr>
          <a:srgbClr val="6C6463"/>
        </a:buClr>
        <a:buFont typeface="Arial" panose="020B0604020202020204" pitchFamily="34" charset="0"/>
        <a:buChar char="•"/>
        <a:defRPr sz="1350" kern="1200">
          <a:solidFill>
            <a:srgbClr val="6C6463"/>
          </a:solidFill>
          <a:latin typeface="+mn-lt"/>
          <a:ea typeface="+mn-ea"/>
          <a:cs typeface="+mn-cs"/>
        </a:defRPr>
      </a:lvl7pPr>
      <a:lvl8pPr marL="2571750" indent="-171450" algn="l" defTabSz="685800" rtl="0" eaLnBrk="1" latinLnBrk="0" hangingPunct="1">
        <a:lnSpc>
          <a:spcPct val="100000"/>
        </a:lnSpc>
        <a:spcBef>
          <a:spcPts val="225"/>
        </a:spcBef>
        <a:buClr>
          <a:srgbClr val="6C6463"/>
        </a:buClr>
        <a:buFont typeface="Arial" panose="020B0604020202020204" pitchFamily="34" charset="0"/>
        <a:buChar char="•"/>
        <a:defRPr sz="1350" kern="1200">
          <a:solidFill>
            <a:srgbClr val="6C6463"/>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grpSp>
        <p:nvGrpSpPr>
          <p:cNvPr id="88" name="Google Shape;88;p1"/>
          <p:cNvGrpSpPr/>
          <p:nvPr/>
        </p:nvGrpSpPr>
        <p:grpSpPr>
          <a:xfrm>
            <a:off x="516125" y="939578"/>
            <a:ext cx="8280920" cy="2158130"/>
            <a:chOff x="0" y="0"/>
            <a:chExt cx="8280920" cy="2158130"/>
          </a:xfrm>
        </p:grpSpPr>
        <p:sp>
          <p:nvSpPr>
            <p:cNvPr id="89" name="Google Shape;89;p1"/>
            <p:cNvSpPr/>
            <p:nvPr/>
          </p:nvSpPr>
          <p:spPr>
            <a:xfrm>
              <a:off x="0" y="0"/>
              <a:ext cx="8280920" cy="2158130"/>
            </a:xfrm>
            <a:prstGeom prst="rect">
              <a:avLst/>
            </a:prstGeom>
            <a:solidFill>
              <a:schemeClr val="accent1"/>
            </a:soli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
            <p:cNvSpPr txBox="1"/>
            <p:nvPr/>
          </p:nvSpPr>
          <p:spPr>
            <a:xfrm>
              <a:off x="0" y="0"/>
              <a:ext cx="8280920" cy="215813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fr-FR" sz="2700" b="1" i="0" u="none" strike="noStrike" cap="none" dirty="0" err="1">
                  <a:solidFill>
                    <a:schemeClr val="lt1"/>
                  </a:solidFill>
                  <a:latin typeface="Arial"/>
                  <a:ea typeface="Arial"/>
                  <a:cs typeface="Arial"/>
                  <a:sym typeface="Arial"/>
                </a:rPr>
                <a:t>Seasonal</a:t>
              </a:r>
              <a:r>
                <a:rPr lang="fr-FR" sz="2700" b="1" i="0" u="none" strike="noStrike" cap="none" dirty="0">
                  <a:solidFill>
                    <a:schemeClr val="lt1"/>
                  </a:solidFill>
                  <a:latin typeface="Arial"/>
                  <a:ea typeface="Arial"/>
                  <a:cs typeface="Arial"/>
                  <a:sym typeface="Arial"/>
                </a:rPr>
                <a:t> Malaria </a:t>
              </a:r>
              <a:r>
                <a:rPr lang="fr-FR" sz="2700" b="1" i="0" u="none" strike="noStrike" cap="none" dirty="0" err="1">
                  <a:solidFill>
                    <a:schemeClr val="lt1"/>
                  </a:solidFill>
                  <a:latin typeface="Arial"/>
                  <a:ea typeface="Arial"/>
                  <a:cs typeface="Arial"/>
                  <a:sym typeface="Arial"/>
                </a:rPr>
                <a:t>Chemoprevention</a:t>
              </a:r>
              <a:r>
                <a:rPr lang="fr-FR" sz="2700" b="1" i="0" u="none" strike="noStrike" cap="none" dirty="0">
                  <a:solidFill>
                    <a:schemeClr val="lt1"/>
                  </a:solidFill>
                  <a:latin typeface="Arial"/>
                  <a:ea typeface="Arial"/>
                  <a:cs typeface="Arial"/>
                  <a:sym typeface="Arial"/>
                </a:rPr>
                <a:t> (SMC) </a:t>
              </a:r>
              <a:r>
                <a:rPr lang="fr-FR" sz="2700" b="1" i="0" u="none" strike="noStrike" cap="none" dirty="0" err="1">
                  <a:solidFill>
                    <a:srgbClr val="FFFF00"/>
                  </a:solidFill>
                  <a:latin typeface="Arial"/>
                  <a:ea typeface="Arial"/>
                  <a:cs typeface="Arial"/>
                  <a:sym typeface="Arial"/>
                </a:rPr>
                <a:t>Digitization</a:t>
              </a:r>
              <a:r>
                <a:rPr lang="fr-FR" sz="2700" b="1" i="0" u="none" strike="noStrike" cap="none" dirty="0">
                  <a:solidFill>
                    <a:schemeClr val="lt1"/>
                  </a:solidFill>
                  <a:latin typeface="Arial"/>
                  <a:ea typeface="Arial"/>
                  <a:cs typeface="Arial"/>
                  <a:sym typeface="Arial"/>
                </a:rPr>
                <a:t> </a:t>
              </a:r>
              <a:endParaRPr sz="2700" b="1" i="0" u="none" strike="noStrike" cap="none" dirty="0">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400"/>
                <a:buFont typeface="Arial"/>
                <a:buNone/>
              </a:pPr>
              <a:r>
                <a:rPr lang="fr-FR" sz="2700" b="1" dirty="0">
                  <a:solidFill>
                    <a:schemeClr val="lt1"/>
                  </a:solidFill>
                </a:rPr>
                <a:t>2023 Campaign</a:t>
              </a:r>
              <a:endParaRPr sz="2700" b="1" dirty="0">
                <a:solidFill>
                  <a:schemeClr val="lt1"/>
                </a:solidFill>
              </a:endParaRPr>
            </a:p>
            <a:p>
              <a:pPr marL="0" marR="0" lvl="0" indent="0" algn="l" rtl="0">
                <a:lnSpc>
                  <a:spcPct val="90000"/>
                </a:lnSpc>
                <a:spcBef>
                  <a:spcPts val="840"/>
                </a:spcBef>
                <a:spcAft>
                  <a:spcPts val="0"/>
                </a:spcAft>
                <a:buClr>
                  <a:schemeClr val="lt1"/>
                </a:buClr>
                <a:buSzPts val="2400"/>
                <a:buFont typeface="Arial"/>
                <a:buNone/>
              </a:pPr>
              <a:r>
                <a:rPr lang="fr-FR" sz="2400" b="1" i="0" u="none" strike="noStrike" cap="none" dirty="0">
                  <a:solidFill>
                    <a:schemeClr val="lt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840"/>
                </a:spcBef>
                <a:spcAft>
                  <a:spcPts val="0"/>
                </a:spcAft>
                <a:buClr>
                  <a:schemeClr val="lt1"/>
                </a:buClr>
                <a:buSzPts val="2400"/>
                <a:buFont typeface="Arial"/>
                <a:buNone/>
              </a:pPr>
              <a:r>
                <a:rPr lang="fr-FR" sz="2400" b="1" i="0" u="none" strike="noStrike" cap="none" dirty="0">
                  <a:solidFill>
                    <a:schemeClr val="lt1"/>
                  </a:solidFill>
                  <a:latin typeface="Arial"/>
                  <a:ea typeface="Arial"/>
                  <a:cs typeface="Arial"/>
                  <a:sym typeface="Arial"/>
                </a:rPr>
                <a:t> </a:t>
              </a:r>
              <a:endParaRPr sz="2400" b="0" i="1" u="none" strike="noStrike" cap="none" dirty="0">
                <a:solidFill>
                  <a:schemeClr val="lt1"/>
                </a:solidFill>
                <a:latin typeface="Arial"/>
                <a:ea typeface="Arial"/>
                <a:cs typeface="Arial"/>
                <a:sym typeface="Arial"/>
              </a:endParaRPr>
            </a:p>
          </p:txBody>
        </p:sp>
      </p:grpSp>
      <p:sp>
        <p:nvSpPr>
          <p:cNvPr id="91" name="Google Shape;91;p1"/>
          <p:cNvSpPr txBox="1"/>
          <p:nvPr/>
        </p:nvSpPr>
        <p:spPr>
          <a:xfrm>
            <a:off x="2244275" y="2271529"/>
            <a:ext cx="4824600" cy="5604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dk1"/>
              </a:buClr>
              <a:buSzPts val="2000"/>
              <a:buFont typeface="Arial"/>
              <a:buNone/>
            </a:pPr>
            <a:r>
              <a:rPr lang="fr-FR" sz="2000" b="1" i="1" dirty="0">
                <a:solidFill>
                  <a:schemeClr val="dk1"/>
                </a:solidFill>
              </a:rPr>
              <a:t>Nigeria</a:t>
            </a:r>
            <a:r>
              <a:rPr lang="fr-FR" sz="2000" b="1" i="1" u="none" strike="noStrike" cap="none" dirty="0">
                <a:solidFill>
                  <a:schemeClr val="dk1"/>
                </a:solidFill>
                <a:latin typeface="Arial"/>
                <a:ea typeface="Arial"/>
                <a:cs typeface="Arial"/>
                <a:sym typeface="Arial"/>
              </a:rPr>
              <a:t> </a:t>
            </a:r>
            <a:endParaRPr sz="2000" b="1" i="1" dirty="0">
              <a:solidFill>
                <a:schemeClr val="dk1"/>
              </a:solidFill>
            </a:endParaRPr>
          </a:p>
        </p:txBody>
      </p:sp>
      <p:sp>
        <p:nvSpPr>
          <p:cNvPr id="92" name="Google Shape;92;p1"/>
          <p:cNvSpPr txBox="1"/>
          <p:nvPr/>
        </p:nvSpPr>
        <p:spPr>
          <a:xfrm>
            <a:off x="2244275" y="3678114"/>
            <a:ext cx="4457314" cy="971532"/>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dk1"/>
              </a:buClr>
              <a:buSzPts val="2000"/>
              <a:buFont typeface="Arial"/>
              <a:buNone/>
            </a:pPr>
            <a:r>
              <a:rPr lang="en-GB" sz="2000" b="1" i="1" dirty="0">
                <a:solidFill>
                  <a:schemeClr val="dk1"/>
                </a:solidFill>
              </a:rPr>
              <a:t>Dr Emmanuel Shekarau, </a:t>
            </a:r>
          </a:p>
          <a:p>
            <a:pPr marL="0" marR="0" lvl="0" indent="0" algn="ctr" rtl="0">
              <a:lnSpc>
                <a:spcPct val="90000"/>
              </a:lnSpc>
              <a:spcBef>
                <a:spcPts val="0"/>
              </a:spcBef>
              <a:spcAft>
                <a:spcPts val="0"/>
              </a:spcAft>
              <a:buClr>
                <a:schemeClr val="dk1"/>
              </a:buClr>
              <a:buSzPts val="2000"/>
              <a:buFont typeface="Arial"/>
              <a:buNone/>
            </a:pPr>
            <a:r>
              <a:rPr lang="en-GB" sz="2000" b="1" i="1" dirty="0">
                <a:solidFill>
                  <a:schemeClr val="dk1"/>
                </a:solidFill>
              </a:rPr>
              <a:t>SMC Focal Person</a:t>
            </a:r>
            <a:r>
              <a:rPr lang="en-GB" sz="2000" b="1" i="1">
                <a:solidFill>
                  <a:schemeClr val="dk1"/>
                </a:solidFill>
              </a:rPr>
              <a:t>, NMEP-Nigeria</a:t>
            </a:r>
            <a:endParaRPr lang="en-GB" sz="2000" b="1" i="1" dirty="0">
              <a:solidFill>
                <a:schemeClr val="dk1"/>
              </a:solidFill>
            </a:endParaRPr>
          </a:p>
        </p:txBody>
      </p:sp>
      <p:sp>
        <p:nvSpPr>
          <p:cNvPr id="93" name="Google Shape;93;p1"/>
          <p:cNvSpPr txBox="1"/>
          <p:nvPr/>
        </p:nvSpPr>
        <p:spPr>
          <a:xfrm>
            <a:off x="516125" y="5893973"/>
            <a:ext cx="8280900" cy="5604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dk1"/>
              </a:buClr>
              <a:buSzPts val="2000"/>
              <a:buFont typeface="Arial"/>
              <a:buNone/>
            </a:pPr>
            <a:r>
              <a:rPr lang="fr-FR" sz="2000" b="1" err="1">
                <a:solidFill>
                  <a:schemeClr val="dk1"/>
                </a:solidFill>
              </a:rPr>
              <a:t>Prepared</a:t>
            </a:r>
            <a:r>
              <a:rPr lang="fr-FR" sz="2000" b="1">
                <a:solidFill>
                  <a:schemeClr val="dk1"/>
                </a:solidFill>
              </a:rPr>
              <a:t> for the 2024 SMC Alliance Meeting – Abuja, Nigeria</a:t>
            </a:r>
            <a:endParaRPr sz="2000" b="1">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grpSp>
        <p:nvGrpSpPr>
          <p:cNvPr id="2" name="Google Shape;136;g2073e6c94da_0_63">
            <a:extLst>
              <a:ext uri="{FF2B5EF4-FFF2-40B4-BE49-F238E27FC236}">
                <a16:creationId xmlns:a16="http://schemas.microsoft.com/office/drawing/2014/main" id="{F2947ECC-C5EE-900E-5155-A1A7B110CA91}"/>
              </a:ext>
            </a:extLst>
          </p:cNvPr>
          <p:cNvGrpSpPr/>
          <p:nvPr/>
        </p:nvGrpSpPr>
        <p:grpSpPr>
          <a:xfrm>
            <a:off x="159459" y="47295"/>
            <a:ext cx="8592857" cy="1007184"/>
            <a:chOff x="0" y="0"/>
            <a:chExt cx="8592857" cy="1007184"/>
          </a:xfrm>
        </p:grpSpPr>
        <p:sp>
          <p:nvSpPr>
            <p:cNvPr id="3" name="Google Shape;137;g2073e6c94da_0_63">
              <a:extLst>
                <a:ext uri="{FF2B5EF4-FFF2-40B4-BE49-F238E27FC236}">
                  <a16:creationId xmlns:a16="http://schemas.microsoft.com/office/drawing/2014/main" id="{20D79327-1A56-7929-042D-9BACFA644C67}"/>
                </a:ext>
              </a:extLst>
            </p:cNvPr>
            <p:cNvSpPr/>
            <p:nvPr/>
          </p:nvSpPr>
          <p:spPr>
            <a:xfrm>
              <a:off x="4280657" y="984"/>
              <a:ext cx="4312200" cy="1006200"/>
            </a:xfrm>
            <a:prstGeom prst="rightArrow">
              <a:avLst>
                <a:gd name="adj1" fmla="val 75000"/>
                <a:gd name="adj2" fmla="val 50000"/>
              </a:avLst>
            </a:prstGeom>
            <a:solidFill>
              <a:srgbClr val="92D050"/>
            </a:solidFill>
            <a:ln w="25400" cap="flat" cmpd="sng">
              <a:solidFill>
                <a:srgbClr val="CFD7E7">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 name="Google Shape;138;g2073e6c94da_0_63">
              <a:extLst>
                <a:ext uri="{FF2B5EF4-FFF2-40B4-BE49-F238E27FC236}">
                  <a16:creationId xmlns:a16="http://schemas.microsoft.com/office/drawing/2014/main" id="{40DB73AE-5590-8135-9EA7-260E7C7134C9}"/>
                </a:ext>
              </a:extLst>
            </p:cNvPr>
            <p:cNvSpPr/>
            <p:nvPr/>
          </p:nvSpPr>
          <p:spPr>
            <a:xfrm>
              <a:off x="0" y="0"/>
              <a:ext cx="5296548" cy="1007100"/>
            </a:xfrm>
            <a:prstGeom prst="roundRect">
              <a:avLst>
                <a:gd name="adj" fmla="val 16667"/>
              </a:avLst>
            </a:prstGeom>
            <a:solidFill>
              <a:schemeClr val="lt1"/>
            </a:solidFill>
            <a:ln w="25400" cap="flat" cmpd="sng">
              <a:solidFill>
                <a:srgbClr val="36609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139;g2073e6c94da_0_63">
              <a:extLst>
                <a:ext uri="{FF2B5EF4-FFF2-40B4-BE49-F238E27FC236}">
                  <a16:creationId xmlns:a16="http://schemas.microsoft.com/office/drawing/2014/main" id="{02AD6087-1FCB-7F2D-B8E2-68A736766E93}"/>
                </a:ext>
              </a:extLst>
            </p:cNvPr>
            <p:cNvSpPr txBox="1"/>
            <p:nvPr/>
          </p:nvSpPr>
          <p:spPr>
            <a:xfrm>
              <a:off x="49164" y="49164"/>
              <a:ext cx="5055708" cy="908700"/>
            </a:xfrm>
            <a:prstGeom prst="rect">
              <a:avLst/>
            </a:prstGeom>
            <a:noFill/>
            <a:ln>
              <a:noFill/>
            </a:ln>
          </p:spPr>
          <p:txBody>
            <a:bodyPr spcFirstLastPara="1" wrap="square" lIns="76200" tIns="38100" rIns="76200" bIns="38100" anchor="ctr" anchorCtr="0">
              <a:noAutofit/>
            </a:bodyPr>
            <a:lstStyle/>
            <a:p>
              <a:pPr lvl="0" algn="ctr">
                <a:lnSpc>
                  <a:spcPct val="90000"/>
                </a:lnSpc>
                <a:buClr>
                  <a:schemeClr val="dk1"/>
                </a:buClr>
                <a:buSzPts val="2000"/>
              </a:pPr>
              <a:r>
                <a:rPr lang="en" sz="2000" b="1" dirty="0">
                  <a:solidFill>
                    <a:srgbClr val="FF0000"/>
                  </a:solidFill>
                  <a:latin typeface="Lota"/>
                </a:rPr>
                <a:t>CDD Level Cohort Tracking &amp; Data Collection Process Flow</a:t>
              </a:r>
              <a:r>
                <a:rPr lang="fr-FR" sz="2000" b="1" i="0" u="none" strike="noStrike" cap="none" dirty="0">
                  <a:solidFill>
                    <a:schemeClr val="dk1"/>
                  </a:solidFill>
                  <a:latin typeface="Arial"/>
                  <a:ea typeface="Arial"/>
                  <a:cs typeface="Arial"/>
                  <a:sym typeface="Arial"/>
                </a:rPr>
                <a:t>  </a:t>
              </a:r>
              <a:endParaRPr sz="2000" b="1" i="0" u="none" strike="noStrike" cap="none" dirty="0">
                <a:solidFill>
                  <a:schemeClr val="dk1"/>
                </a:solidFill>
                <a:latin typeface="Arial"/>
                <a:ea typeface="Arial"/>
                <a:cs typeface="Arial"/>
                <a:sym typeface="Arial"/>
              </a:endParaRPr>
            </a:p>
          </p:txBody>
        </p:sp>
      </p:grpSp>
      <p:sp>
        <p:nvSpPr>
          <p:cNvPr id="201" name="Google Shape;201;p19"/>
          <p:cNvSpPr txBox="1"/>
          <p:nvPr/>
        </p:nvSpPr>
        <p:spPr>
          <a:xfrm>
            <a:off x="6762038" y="1699509"/>
            <a:ext cx="1997739" cy="709208"/>
          </a:xfrm>
          <a:prstGeom prst="rect">
            <a:avLst/>
          </a:prstGeom>
          <a:noFill/>
          <a:ln>
            <a:noFill/>
          </a:ln>
        </p:spPr>
        <p:txBody>
          <a:bodyPr spcFirstLastPara="1" wrap="square" lIns="91425" tIns="45700" rIns="91425" bIns="45700" anchor="ctr" anchorCtr="0">
            <a:noAutofit/>
          </a:bodyPr>
          <a:lstStyle/>
          <a:p>
            <a:pPr algn="ctr">
              <a:buClr>
                <a:schemeClr val="dk1"/>
              </a:buClr>
              <a:buSzPts val="1100"/>
            </a:pPr>
            <a:r>
              <a:rPr lang="en" sz="1200" dirty="0">
                <a:solidFill>
                  <a:schemeClr val="lt1"/>
                </a:solidFill>
                <a:latin typeface="Roboto"/>
                <a:ea typeface="Roboto"/>
                <a:cs typeface="Roboto"/>
                <a:sym typeface="Roboto"/>
              </a:rPr>
              <a:t>Administer SPAQ, document on child record card &amp; NMEP One App</a:t>
            </a:r>
            <a:endParaRPr sz="1200" dirty="0">
              <a:solidFill>
                <a:schemeClr val="lt1"/>
              </a:solidFill>
              <a:latin typeface="Roboto"/>
              <a:ea typeface="Roboto"/>
              <a:cs typeface="Roboto"/>
              <a:sym typeface="Roboto"/>
            </a:endParaRPr>
          </a:p>
        </p:txBody>
      </p:sp>
      <p:pic>
        <p:nvPicPr>
          <p:cNvPr id="69" name="Picture 68"/>
          <p:cNvPicPr>
            <a:picLocks noChangeAspect="1"/>
          </p:cNvPicPr>
          <p:nvPr/>
        </p:nvPicPr>
        <p:blipFill>
          <a:blip r:embed="rId3"/>
          <a:stretch>
            <a:fillRect/>
          </a:stretch>
        </p:blipFill>
        <p:spPr>
          <a:xfrm>
            <a:off x="208623" y="1243041"/>
            <a:ext cx="8874579" cy="5614959"/>
          </a:xfrm>
          <a:prstGeom prst="rect">
            <a:avLst/>
          </a:prstGeom>
        </p:spPr>
      </p:pic>
    </p:spTree>
    <p:extLst>
      <p:ext uri="{BB962C8B-B14F-4D97-AF65-F5344CB8AC3E}">
        <p14:creationId xmlns:p14="http://schemas.microsoft.com/office/powerpoint/2010/main" val="3530723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grpSp>
        <p:nvGrpSpPr>
          <p:cNvPr id="136" name="Google Shape;136;g2073e6c94da_0_63"/>
          <p:cNvGrpSpPr/>
          <p:nvPr/>
        </p:nvGrpSpPr>
        <p:grpSpPr>
          <a:xfrm>
            <a:off x="294650" y="116633"/>
            <a:ext cx="8592857" cy="1007184"/>
            <a:chOff x="0" y="0"/>
            <a:chExt cx="8592857" cy="1007184"/>
          </a:xfrm>
        </p:grpSpPr>
        <p:sp>
          <p:nvSpPr>
            <p:cNvPr id="137" name="Google Shape;137;g2073e6c94da_0_63"/>
            <p:cNvSpPr/>
            <p:nvPr/>
          </p:nvSpPr>
          <p:spPr>
            <a:xfrm>
              <a:off x="4280657" y="984"/>
              <a:ext cx="4312200" cy="1006200"/>
            </a:xfrm>
            <a:prstGeom prst="rightArrow">
              <a:avLst>
                <a:gd name="adj1" fmla="val 75000"/>
                <a:gd name="adj2" fmla="val 50000"/>
              </a:avLst>
            </a:prstGeom>
            <a:solidFill>
              <a:srgbClr val="92D050"/>
            </a:solidFill>
            <a:ln w="25400" cap="flat" cmpd="sng">
              <a:solidFill>
                <a:srgbClr val="CFD7E7">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8" name="Google Shape;138;g2073e6c94da_0_63"/>
            <p:cNvSpPr/>
            <p:nvPr/>
          </p:nvSpPr>
          <p:spPr>
            <a:xfrm>
              <a:off x="0" y="0"/>
              <a:ext cx="4275900" cy="1007100"/>
            </a:xfrm>
            <a:prstGeom prst="roundRect">
              <a:avLst>
                <a:gd name="adj" fmla="val 16667"/>
              </a:avLst>
            </a:prstGeom>
            <a:solidFill>
              <a:schemeClr val="lt1"/>
            </a:solidFill>
            <a:ln w="25400" cap="flat" cmpd="sng">
              <a:solidFill>
                <a:srgbClr val="36609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g2073e6c94da_0_63"/>
            <p:cNvSpPr txBox="1"/>
            <p:nvPr/>
          </p:nvSpPr>
          <p:spPr>
            <a:xfrm>
              <a:off x="49164" y="49164"/>
              <a:ext cx="4177500" cy="908700"/>
            </a:xfrm>
            <a:prstGeom prst="rect">
              <a:avLst/>
            </a:prstGeom>
            <a:noFill/>
            <a:ln>
              <a:noFill/>
            </a:ln>
          </p:spPr>
          <p:txBody>
            <a:bodyPr spcFirstLastPara="1" wrap="square" lIns="76200" tIns="38100" rIns="76200" bIns="38100" anchor="ctr" anchorCtr="0">
              <a:noAutofit/>
            </a:bodyPr>
            <a:lstStyle/>
            <a:p>
              <a:pPr algn="ctr">
                <a:spcBef>
                  <a:spcPts val="360"/>
                </a:spcBef>
                <a:buSzPts val="2400"/>
              </a:pPr>
              <a:r>
                <a:rPr lang="fr-FR" sz="2400" b="1" dirty="0">
                  <a:solidFill>
                    <a:srgbClr val="FF0000"/>
                  </a:solidFill>
                  <a:latin typeface="Calibri"/>
                  <a:ea typeface="Calibri"/>
                  <a:cs typeface="Calibri"/>
                  <a:sym typeface="Calibri"/>
                </a:rPr>
                <a:t>2023 SMC </a:t>
              </a:r>
              <a:r>
                <a:rPr lang="fr-FR" sz="2400" b="1" dirty="0" err="1">
                  <a:solidFill>
                    <a:srgbClr val="FF0000"/>
                  </a:solidFill>
                  <a:latin typeface="Calibri"/>
                  <a:ea typeface="Calibri"/>
                  <a:cs typeface="Calibri"/>
                  <a:sym typeface="Calibri"/>
                </a:rPr>
                <a:t>Cohort</a:t>
              </a:r>
              <a:r>
                <a:rPr lang="fr-FR" sz="2400" b="1" dirty="0">
                  <a:solidFill>
                    <a:srgbClr val="FF0000"/>
                  </a:solidFill>
                  <a:latin typeface="Calibri"/>
                  <a:ea typeface="Calibri"/>
                  <a:cs typeface="Calibri"/>
                  <a:sym typeface="Calibri"/>
                </a:rPr>
                <a:t> </a:t>
              </a:r>
              <a:r>
                <a:rPr lang="fr-FR" sz="2400" b="1" dirty="0" err="1">
                  <a:solidFill>
                    <a:srgbClr val="FF0000"/>
                  </a:solidFill>
                  <a:latin typeface="Calibri"/>
                  <a:ea typeface="Calibri"/>
                  <a:cs typeface="Calibri"/>
                  <a:sym typeface="Calibri"/>
                </a:rPr>
                <a:t>Tracking</a:t>
              </a:r>
              <a:r>
                <a:rPr lang="fr-FR" sz="2400" b="1" dirty="0">
                  <a:solidFill>
                    <a:srgbClr val="FF0000"/>
                  </a:solidFill>
                  <a:latin typeface="Calibri"/>
                  <a:ea typeface="Calibri"/>
                  <a:cs typeface="Calibri"/>
                  <a:sym typeface="Calibri"/>
                </a:rPr>
                <a:t> </a:t>
              </a:r>
              <a:r>
                <a:rPr lang="fr-FR" sz="2400" b="1" dirty="0" err="1">
                  <a:solidFill>
                    <a:srgbClr val="FF0000"/>
                  </a:solidFill>
                  <a:latin typeface="Calibri"/>
                  <a:ea typeface="Calibri"/>
                  <a:cs typeface="Calibri"/>
                  <a:sym typeface="Calibri"/>
                </a:rPr>
                <a:t>Analysis</a:t>
              </a:r>
              <a:endParaRPr lang="fr-FR" sz="2400" b="1" dirty="0">
                <a:solidFill>
                  <a:srgbClr val="FF0000"/>
                </a:solidFill>
                <a:latin typeface="Calibri"/>
                <a:ea typeface="Calibri"/>
                <a:cs typeface="Calibri"/>
                <a:sym typeface="Calibri"/>
              </a:endParaRPr>
            </a:p>
          </p:txBody>
        </p:sp>
      </p:grpSp>
      <p:pic>
        <p:nvPicPr>
          <p:cNvPr id="6" name="Picture 5">
            <a:extLst>
              <a:ext uri="{FF2B5EF4-FFF2-40B4-BE49-F238E27FC236}">
                <a16:creationId xmlns:a16="http://schemas.microsoft.com/office/drawing/2014/main" id="{59DB37BC-51B7-83B3-E4D2-4B698D91EC8D}"/>
              </a:ext>
            </a:extLst>
          </p:cNvPr>
          <p:cNvPicPr>
            <a:picLocks noChangeAspect="1"/>
          </p:cNvPicPr>
          <p:nvPr/>
        </p:nvPicPr>
        <p:blipFill>
          <a:blip r:embed="rId3"/>
          <a:stretch>
            <a:fillRect/>
          </a:stretch>
        </p:blipFill>
        <p:spPr>
          <a:xfrm>
            <a:off x="221510" y="1323833"/>
            <a:ext cx="8931773" cy="5098951"/>
          </a:xfrm>
          <a:prstGeom prst="rect">
            <a:avLst/>
          </a:prstGeom>
        </p:spPr>
      </p:pic>
    </p:spTree>
    <p:extLst>
      <p:ext uri="{BB962C8B-B14F-4D97-AF65-F5344CB8AC3E}">
        <p14:creationId xmlns:p14="http://schemas.microsoft.com/office/powerpoint/2010/main" val="3418190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grpSp>
        <p:nvGrpSpPr>
          <p:cNvPr id="136" name="Google Shape;136;g2073e6c94da_0_63"/>
          <p:cNvGrpSpPr/>
          <p:nvPr/>
        </p:nvGrpSpPr>
        <p:grpSpPr>
          <a:xfrm>
            <a:off x="294650" y="116633"/>
            <a:ext cx="8592857" cy="1007184"/>
            <a:chOff x="0" y="0"/>
            <a:chExt cx="8592857" cy="1007184"/>
          </a:xfrm>
        </p:grpSpPr>
        <p:sp>
          <p:nvSpPr>
            <p:cNvPr id="137" name="Google Shape;137;g2073e6c94da_0_63"/>
            <p:cNvSpPr/>
            <p:nvPr/>
          </p:nvSpPr>
          <p:spPr>
            <a:xfrm>
              <a:off x="4280657" y="984"/>
              <a:ext cx="4312200" cy="1006200"/>
            </a:xfrm>
            <a:prstGeom prst="rightArrow">
              <a:avLst>
                <a:gd name="adj1" fmla="val 75000"/>
                <a:gd name="adj2" fmla="val 50000"/>
              </a:avLst>
            </a:prstGeom>
            <a:solidFill>
              <a:srgbClr val="92D050"/>
            </a:solidFill>
            <a:ln w="25400" cap="flat" cmpd="sng">
              <a:solidFill>
                <a:srgbClr val="CFD7E7">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g2073e6c94da_0_63"/>
            <p:cNvSpPr/>
            <p:nvPr/>
          </p:nvSpPr>
          <p:spPr>
            <a:xfrm>
              <a:off x="0" y="0"/>
              <a:ext cx="4275900" cy="1007100"/>
            </a:xfrm>
            <a:prstGeom prst="roundRect">
              <a:avLst>
                <a:gd name="adj" fmla="val 16667"/>
              </a:avLst>
            </a:prstGeom>
            <a:solidFill>
              <a:schemeClr val="lt1"/>
            </a:solidFill>
            <a:ln w="25400" cap="flat" cmpd="sng">
              <a:solidFill>
                <a:srgbClr val="36609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g2073e6c94da_0_63"/>
            <p:cNvSpPr txBox="1"/>
            <p:nvPr/>
          </p:nvSpPr>
          <p:spPr>
            <a:xfrm>
              <a:off x="49164" y="49164"/>
              <a:ext cx="4177500" cy="908700"/>
            </a:xfrm>
            <a:prstGeom prst="rect">
              <a:avLst/>
            </a:prstGeom>
            <a:noFill/>
            <a:ln>
              <a:noFill/>
            </a:ln>
          </p:spPr>
          <p:txBody>
            <a:bodyPr spcFirstLastPara="1" wrap="square" lIns="76200" tIns="38100" rIns="76200" bIns="38100" anchor="ctr" anchorCtr="0">
              <a:noAutofit/>
            </a:bodyPr>
            <a:lstStyle/>
            <a:p>
              <a:pPr algn="ctr"/>
              <a:r>
                <a:rPr lang="en-GB" sz="2000" b="1" dirty="0">
                  <a:solidFill>
                    <a:srgbClr val="FF0000"/>
                  </a:solidFill>
                  <a:latin typeface="Lota"/>
                </a:rPr>
                <a:t>Summary of SMC cohort coverage rate</a:t>
              </a:r>
              <a:endParaRPr lang="en-US" sz="2000" b="1" dirty="0">
                <a:solidFill>
                  <a:srgbClr val="FF0000"/>
                </a:solidFill>
              </a:endParaRPr>
            </a:p>
          </p:txBody>
        </p:sp>
      </p:grpSp>
      <p:sp>
        <p:nvSpPr>
          <p:cNvPr id="140" name="Google Shape;140;g2073e6c94da_0_63"/>
          <p:cNvSpPr txBox="1"/>
          <p:nvPr/>
        </p:nvSpPr>
        <p:spPr>
          <a:xfrm>
            <a:off x="198134" y="2285999"/>
            <a:ext cx="8766300" cy="4470359"/>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360"/>
              </a:spcBef>
              <a:spcAft>
                <a:spcPts val="0"/>
              </a:spcAft>
              <a:buClr>
                <a:srgbClr val="000000"/>
              </a:buClr>
              <a:buSzPts val="2400"/>
              <a:buFont typeface="Arial"/>
              <a:buNone/>
            </a:pPr>
            <a:endParaRPr lang="en-US" sz="2400" b="0" i="0" u="none" strike="noStrike" cap="none" dirty="0">
              <a:solidFill>
                <a:schemeClr val="dk1"/>
              </a:solidFill>
              <a:latin typeface="Calibri"/>
              <a:ea typeface="Calibri"/>
              <a:cs typeface="Calibri"/>
              <a:sym typeface="Calibri"/>
            </a:endParaRPr>
          </a:p>
        </p:txBody>
      </p:sp>
      <p:pic>
        <p:nvPicPr>
          <p:cNvPr id="4" name="Picture 3"/>
          <p:cNvPicPr>
            <a:picLocks noChangeAspect="1"/>
          </p:cNvPicPr>
          <p:nvPr/>
        </p:nvPicPr>
        <p:blipFill>
          <a:blip r:embed="rId3"/>
          <a:stretch>
            <a:fillRect/>
          </a:stretch>
        </p:blipFill>
        <p:spPr>
          <a:xfrm>
            <a:off x="115729" y="1172897"/>
            <a:ext cx="8931109" cy="5583461"/>
          </a:xfrm>
          <a:prstGeom prst="rect">
            <a:avLst/>
          </a:prstGeom>
        </p:spPr>
      </p:pic>
    </p:spTree>
    <p:extLst>
      <p:ext uri="{BB962C8B-B14F-4D97-AF65-F5344CB8AC3E}">
        <p14:creationId xmlns:p14="http://schemas.microsoft.com/office/powerpoint/2010/main" val="552459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pSp>
        <p:nvGrpSpPr>
          <p:cNvPr id="145" name="Google Shape;145;g2073e6c94da_0_71"/>
          <p:cNvGrpSpPr/>
          <p:nvPr/>
        </p:nvGrpSpPr>
        <p:grpSpPr>
          <a:xfrm>
            <a:off x="294650" y="116633"/>
            <a:ext cx="8592857" cy="1007184"/>
            <a:chOff x="0" y="0"/>
            <a:chExt cx="8592857" cy="1007184"/>
          </a:xfrm>
        </p:grpSpPr>
        <p:sp>
          <p:nvSpPr>
            <p:cNvPr id="146" name="Google Shape;146;g2073e6c94da_0_71"/>
            <p:cNvSpPr/>
            <p:nvPr/>
          </p:nvSpPr>
          <p:spPr>
            <a:xfrm>
              <a:off x="4280657" y="984"/>
              <a:ext cx="4312200" cy="1006200"/>
            </a:xfrm>
            <a:prstGeom prst="rightArrow">
              <a:avLst>
                <a:gd name="adj1" fmla="val 75000"/>
                <a:gd name="adj2" fmla="val 50000"/>
              </a:avLst>
            </a:prstGeom>
            <a:solidFill>
              <a:srgbClr val="92D050"/>
            </a:solidFill>
            <a:ln w="25400" cap="flat" cmpd="sng">
              <a:solidFill>
                <a:srgbClr val="CFD7E7">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47" name="Google Shape;147;g2073e6c94da_0_71"/>
            <p:cNvSpPr/>
            <p:nvPr/>
          </p:nvSpPr>
          <p:spPr>
            <a:xfrm>
              <a:off x="0" y="0"/>
              <a:ext cx="4275900" cy="1007100"/>
            </a:xfrm>
            <a:prstGeom prst="roundRect">
              <a:avLst>
                <a:gd name="adj" fmla="val 16667"/>
              </a:avLst>
            </a:prstGeom>
            <a:solidFill>
              <a:schemeClr val="lt1"/>
            </a:solidFill>
            <a:ln w="25400" cap="flat" cmpd="sng">
              <a:solidFill>
                <a:srgbClr val="36609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g2073e6c94da_0_71"/>
            <p:cNvSpPr txBox="1"/>
            <p:nvPr/>
          </p:nvSpPr>
          <p:spPr>
            <a:xfrm>
              <a:off x="49164" y="49164"/>
              <a:ext cx="4177500" cy="908700"/>
            </a:xfrm>
            <a:prstGeom prst="rect">
              <a:avLst/>
            </a:prstGeom>
            <a:noFill/>
            <a:ln>
              <a:noFill/>
            </a:ln>
          </p:spPr>
          <p:txBody>
            <a:bodyPr spcFirstLastPara="1" wrap="square" lIns="76200" tIns="38100" rIns="76200" bIns="38100" anchor="ctr" anchorCtr="0">
              <a:noAutofit/>
            </a:bodyPr>
            <a:lstStyle/>
            <a:p>
              <a:pPr>
                <a:lnSpc>
                  <a:spcPct val="90000"/>
                </a:lnSpc>
                <a:buClr>
                  <a:schemeClr val="dk1"/>
                </a:buClr>
                <a:buSzPts val="2000"/>
              </a:pPr>
              <a:r>
                <a:rPr lang="fr-FR" sz="2400" b="1" dirty="0" err="1">
                  <a:solidFill>
                    <a:srgbClr val="FF0000"/>
                  </a:solidFill>
                  <a:latin typeface="Calibri"/>
                  <a:ea typeface="Calibri"/>
                  <a:cs typeface="Calibri"/>
                  <a:sym typeface="Calibri"/>
                </a:rPr>
                <a:t>What</a:t>
              </a:r>
              <a:r>
                <a:rPr lang="fr-FR" sz="2400" b="1" dirty="0">
                  <a:solidFill>
                    <a:srgbClr val="FF0000"/>
                  </a:solidFill>
                  <a:latin typeface="Calibri"/>
                  <a:ea typeface="Calibri"/>
                  <a:cs typeface="Calibri"/>
                  <a:sym typeface="Calibri"/>
                </a:rPr>
                <a:t> challenges </a:t>
              </a:r>
              <a:r>
                <a:rPr lang="fr-FR" sz="2400" b="1" dirty="0" err="1">
                  <a:solidFill>
                    <a:srgbClr val="FF0000"/>
                  </a:solidFill>
                  <a:latin typeface="Calibri"/>
                  <a:ea typeface="Calibri"/>
                  <a:cs typeface="Calibri"/>
                  <a:sym typeface="Calibri"/>
                </a:rPr>
                <a:t>did</a:t>
              </a:r>
              <a:r>
                <a:rPr lang="fr-FR" sz="2400" b="1" dirty="0">
                  <a:solidFill>
                    <a:srgbClr val="FF0000"/>
                  </a:solidFill>
                  <a:latin typeface="Calibri"/>
                  <a:ea typeface="Calibri"/>
                  <a:cs typeface="Calibri"/>
                  <a:sym typeface="Calibri"/>
                </a:rPr>
                <a:t> </a:t>
              </a:r>
              <a:r>
                <a:rPr lang="fr-FR" sz="2400" b="1" dirty="0" err="1">
                  <a:solidFill>
                    <a:srgbClr val="FF0000"/>
                  </a:solidFill>
                  <a:latin typeface="Calibri"/>
                  <a:ea typeface="Calibri"/>
                  <a:cs typeface="Calibri"/>
                  <a:sym typeface="Calibri"/>
                </a:rPr>
                <a:t>you</a:t>
              </a:r>
              <a:r>
                <a:rPr lang="fr-FR" sz="2400" b="1" dirty="0">
                  <a:solidFill>
                    <a:srgbClr val="FF0000"/>
                  </a:solidFill>
                  <a:latin typeface="Calibri"/>
                  <a:ea typeface="Calibri"/>
                  <a:cs typeface="Calibri"/>
                  <a:sym typeface="Calibri"/>
                </a:rPr>
                <a:t> face?</a:t>
              </a:r>
            </a:p>
            <a:p>
              <a:pPr marL="0" marR="0" lvl="0" indent="0" algn="l" rtl="0">
                <a:lnSpc>
                  <a:spcPct val="90000"/>
                </a:lnSpc>
                <a:spcBef>
                  <a:spcPts val="0"/>
                </a:spcBef>
                <a:spcAft>
                  <a:spcPts val="0"/>
                </a:spcAft>
                <a:buClr>
                  <a:schemeClr val="dk1"/>
                </a:buClr>
                <a:buSzPts val="2000"/>
                <a:buFont typeface="Arial"/>
                <a:buNone/>
              </a:pPr>
              <a:r>
                <a:rPr lang="fr-FR" sz="2000" b="1" i="0" u="none" strike="noStrike" cap="none" dirty="0">
                  <a:solidFill>
                    <a:schemeClr val="dk1"/>
                  </a:solidFill>
                  <a:latin typeface="Arial"/>
                  <a:ea typeface="Arial"/>
                  <a:cs typeface="Arial"/>
                  <a:sym typeface="Arial"/>
                </a:rPr>
                <a:t>  </a:t>
              </a:r>
              <a:endParaRPr sz="2000" b="1" i="0" u="none" strike="noStrike" cap="none" dirty="0">
                <a:solidFill>
                  <a:schemeClr val="dk1"/>
                </a:solidFill>
                <a:latin typeface="Arial"/>
                <a:ea typeface="Arial"/>
                <a:cs typeface="Arial"/>
                <a:sym typeface="Arial"/>
              </a:endParaRPr>
            </a:p>
          </p:txBody>
        </p:sp>
      </p:grpSp>
      <p:sp>
        <p:nvSpPr>
          <p:cNvPr id="149" name="Google Shape;149;g2073e6c94da_0_71"/>
          <p:cNvSpPr txBox="1"/>
          <p:nvPr/>
        </p:nvSpPr>
        <p:spPr>
          <a:xfrm>
            <a:off x="142715" y="1337481"/>
            <a:ext cx="6217141" cy="5425052"/>
          </a:xfrm>
          <a:prstGeom prst="rect">
            <a:avLst/>
          </a:prstGeom>
          <a:noFill/>
          <a:ln>
            <a:noFill/>
          </a:ln>
        </p:spPr>
        <p:txBody>
          <a:bodyPr spcFirstLastPara="1" wrap="square" lIns="91425" tIns="45700" rIns="91425" bIns="45700" anchor="t" anchorCtr="0">
            <a:normAutofit/>
          </a:bodyPr>
          <a:lstStyle/>
          <a:p>
            <a:pPr marL="342900" indent="-342900" algn="just">
              <a:buFont typeface="Arial" panose="020B0604020202020204" pitchFamily="34" charset="0"/>
              <a:buChar char="•"/>
              <a:tabLst>
                <a:tab pos="914171" algn="l"/>
              </a:tabLst>
            </a:pPr>
            <a:r>
              <a:rPr lang="en-GB" sz="2000" dirty="0">
                <a:solidFill>
                  <a:srgbClr val="26282A"/>
                </a:solidFill>
                <a:latin typeface="Lota"/>
                <a:ea typeface="Times New Roman" panose="02020603050405020304" pitchFamily="18" charset="0"/>
              </a:rPr>
              <a:t>CDDs entering wrong beneficiary information - age, gender, names, phone number, SPAQ administration details.</a:t>
            </a:r>
          </a:p>
          <a:p>
            <a:pPr algn="just">
              <a:tabLst>
                <a:tab pos="914171" algn="l"/>
              </a:tabLst>
            </a:pPr>
            <a:endParaRPr lang="en-GB" sz="2000" dirty="0">
              <a:solidFill>
                <a:srgbClr val="26282A"/>
              </a:solidFill>
              <a:latin typeface="Lota"/>
              <a:ea typeface="Times New Roman" panose="02020603050405020304" pitchFamily="18" charset="0"/>
            </a:endParaRPr>
          </a:p>
          <a:p>
            <a:pPr marL="342900" indent="-342900" algn="just">
              <a:buFont typeface="Arial" panose="020B0604020202020204" pitchFamily="34" charset="0"/>
              <a:buChar char="•"/>
              <a:tabLst>
                <a:tab pos="914171" algn="l"/>
              </a:tabLst>
            </a:pPr>
            <a:r>
              <a:rPr lang="en-GB" sz="2000" dirty="0">
                <a:solidFill>
                  <a:srgbClr val="26282A"/>
                </a:solidFill>
                <a:latin typeface="Lota"/>
                <a:ea typeface="Times New Roman" panose="02020603050405020304" pitchFamily="18" charset="0"/>
              </a:rPr>
              <a:t>CDD selecting wrong child's profile and recording SPAQ administration </a:t>
            </a:r>
          </a:p>
          <a:p>
            <a:pPr marL="342900" indent="-342900" algn="just">
              <a:buFont typeface="Arial" panose="020B0604020202020204" pitchFamily="34" charset="0"/>
              <a:buChar char="•"/>
              <a:tabLst>
                <a:tab pos="914171" algn="l"/>
              </a:tabLst>
            </a:pPr>
            <a:endParaRPr lang="en-GB" sz="2000" dirty="0">
              <a:solidFill>
                <a:srgbClr val="26282A"/>
              </a:solidFill>
              <a:latin typeface="Lota"/>
              <a:ea typeface="Times New Roman" panose="02020603050405020304" pitchFamily="18" charset="0"/>
            </a:endParaRPr>
          </a:p>
          <a:p>
            <a:pPr marL="342900" indent="-342900" algn="just">
              <a:buFont typeface="Arial" panose="020B0604020202020204" pitchFamily="34" charset="0"/>
              <a:buChar char="•"/>
              <a:tabLst>
                <a:tab pos="914171" algn="l"/>
              </a:tabLst>
            </a:pPr>
            <a:r>
              <a:rPr lang="en-NG" sz="2000" dirty="0">
                <a:solidFill>
                  <a:srgbClr val="26282A"/>
                </a:solidFill>
                <a:latin typeface="Lota"/>
                <a:ea typeface="Times New Roman" panose="02020603050405020304" pitchFamily="18" charset="0"/>
              </a:rPr>
              <a:t>New registration of old beneficiaries of previous cycle(s) due to loss of child records card</a:t>
            </a:r>
          </a:p>
          <a:p>
            <a:pPr algn="just">
              <a:tabLst>
                <a:tab pos="914171" algn="l"/>
              </a:tabLst>
            </a:pPr>
            <a:endParaRPr lang="en-NG" sz="2000" dirty="0">
              <a:solidFill>
                <a:srgbClr val="26282A"/>
              </a:solidFill>
              <a:latin typeface="Lota"/>
              <a:ea typeface="Times New Roman" panose="02020603050405020304" pitchFamily="18" charset="0"/>
            </a:endParaRPr>
          </a:p>
          <a:p>
            <a:pPr marL="342900" indent="-342900" algn="just">
              <a:buFont typeface="Arial" panose="020B0604020202020204" pitchFamily="34" charset="0"/>
              <a:buChar char="•"/>
              <a:tabLst>
                <a:tab pos="914171" algn="l"/>
              </a:tabLst>
            </a:pPr>
            <a:r>
              <a:rPr lang="en-GB" sz="2000" dirty="0">
                <a:solidFill>
                  <a:srgbClr val="26282A"/>
                </a:solidFill>
                <a:latin typeface="Lota"/>
                <a:ea typeface="Calibri" panose="020F0502020204030204" pitchFamily="34" charset="0"/>
              </a:rPr>
              <a:t>Odd time administration of SPAQ by CDD teams</a:t>
            </a:r>
          </a:p>
          <a:p>
            <a:pPr marL="342900" indent="-342900" algn="just">
              <a:buFont typeface="Arial" panose="020B0604020202020204" pitchFamily="34" charset="0"/>
              <a:buChar char="•"/>
              <a:tabLst>
                <a:tab pos="914171" algn="l"/>
              </a:tabLst>
            </a:pPr>
            <a:endParaRPr lang="en-GB" sz="2000" dirty="0">
              <a:solidFill>
                <a:srgbClr val="26282A"/>
              </a:solidFill>
              <a:latin typeface="Lota"/>
              <a:ea typeface="Calibri" panose="020F0502020204030204" pitchFamily="34" charset="0"/>
            </a:endParaRPr>
          </a:p>
          <a:p>
            <a:pPr marL="342900" indent="-342900" algn="just">
              <a:buFont typeface="Arial" panose="020B0604020202020204" pitchFamily="34" charset="0"/>
              <a:buChar char="•"/>
              <a:tabLst>
                <a:tab pos="914171" algn="l"/>
              </a:tabLst>
            </a:pPr>
            <a:r>
              <a:rPr lang="en-GB" sz="2000" dirty="0">
                <a:solidFill>
                  <a:srgbClr val="26282A"/>
                </a:solidFill>
                <a:latin typeface="Lota"/>
              </a:rPr>
              <a:t>Poor mobile network coverage affected real-time data reporting in some areas.</a:t>
            </a:r>
          </a:p>
          <a:p>
            <a:pPr marL="342900" indent="-342900" algn="just">
              <a:buFont typeface="Arial" panose="020B0604020202020204" pitchFamily="34" charset="0"/>
              <a:buChar char="•"/>
              <a:tabLst>
                <a:tab pos="914171" algn="l"/>
              </a:tabLst>
            </a:pPr>
            <a:endParaRPr lang="en-NG" sz="2400" dirty="0">
              <a:latin typeface="Lota"/>
              <a:ea typeface="Calibri" panose="020F0502020204030204" pitchFamily="34" charset="0"/>
            </a:endParaRPr>
          </a:p>
          <a:p>
            <a:pPr marL="0" marR="0" lvl="0" indent="0" algn="l" rtl="0">
              <a:lnSpc>
                <a:spcPct val="100000"/>
              </a:lnSpc>
              <a:spcBef>
                <a:spcPts val="360"/>
              </a:spcBef>
              <a:spcAft>
                <a:spcPts val="0"/>
              </a:spcAft>
              <a:buClr>
                <a:srgbClr val="000000"/>
              </a:buClr>
              <a:buSzPts val="2400"/>
              <a:buFont typeface="Arial"/>
              <a:buNone/>
            </a:pPr>
            <a:endParaRPr lang="fr-FR" sz="2400" b="0" i="0" u="none" strike="noStrike" cap="none" dirty="0">
              <a:solidFill>
                <a:schemeClr val="dk1"/>
              </a:solidFill>
              <a:latin typeface="Calibri"/>
              <a:ea typeface="Calibri"/>
              <a:cs typeface="Calibri"/>
              <a:sym typeface="Calibri"/>
            </a:endParaRPr>
          </a:p>
        </p:txBody>
      </p:sp>
      <p:graphicFrame>
        <p:nvGraphicFramePr>
          <p:cNvPr id="3" name="Diagram 2">
            <a:extLst>
              <a:ext uri="{FF2B5EF4-FFF2-40B4-BE49-F238E27FC236}">
                <a16:creationId xmlns:a16="http://schemas.microsoft.com/office/drawing/2014/main" id="{3F0C3B9A-80E2-39C6-1CC5-7EDC4F56C3C5}"/>
              </a:ext>
            </a:extLst>
          </p:cNvPr>
          <p:cNvGraphicFramePr/>
          <p:nvPr>
            <p:extLst>
              <p:ext uri="{D42A27DB-BD31-4B8C-83A1-F6EECF244321}">
                <p14:modId xmlns:p14="http://schemas.microsoft.com/office/powerpoint/2010/main" val="2160819190"/>
              </p:ext>
            </p:extLst>
          </p:nvPr>
        </p:nvGraphicFramePr>
        <p:xfrm>
          <a:off x="5749635" y="811463"/>
          <a:ext cx="3779203" cy="52350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154" name="Google Shape;154;g2073e6c94da_0_79"/>
          <p:cNvGrpSpPr/>
          <p:nvPr/>
        </p:nvGrpSpPr>
        <p:grpSpPr>
          <a:xfrm>
            <a:off x="294650" y="116633"/>
            <a:ext cx="8592857" cy="1007184"/>
            <a:chOff x="0" y="0"/>
            <a:chExt cx="8592857" cy="1007184"/>
          </a:xfrm>
        </p:grpSpPr>
        <p:sp>
          <p:nvSpPr>
            <p:cNvPr id="155" name="Google Shape;155;g2073e6c94da_0_79"/>
            <p:cNvSpPr/>
            <p:nvPr/>
          </p:nvSpPr>
          <p:spPr>
            <a:xfrm>
              <a:off x="4280657" y="984"/>
              <a:ext cx="4312200" cy="1006200"/>
            </a:xfrm>
            <a:prstGeom prst="rightArrow">
              <a:avLst>
                <a:gd name="adj1" fmla="val 75000"/>
                <a:gd name="adj2" fmla="val 50000"/>
              </a:avLst>
            </a:prstGeom>
            <a:solidFill>
              <a:srgbClr val="92D050"/>
            </a:solidFill>
            <a:ln w="25400" cap="flat" cmpd="sng">
              <a:solidFill>
                <a:srgbClr val="CFD7E7">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6" name="Google Shape;156;g2073e6c94da_0_79"/>
            <p:cNvSpPr/>
            <p:nvPr/>
          </p:nvSpPr>
          <p:spPr>
            <a:xfrm>
              <a:off x="0" y="0"/>
              <a:ext cx="4275900" cy="1007100"/>
            </a:xfrm>
            <a:prstGeom prst="roundRect">
              <a:avLst>
                <a:gd name="adj" fmla="val 16667"/>
              </a:avLst>
            </a:prstGeom>
            <a:solidFill>
              <a:schemeClr val="lt1"/>
            </a:solidFill>
            <a:ln w="25400" cap="flat" cmpd="sng">
              <a:solidFill>
                <a:srgbClr val="36609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g2073e6c94da_0_79"/>
            <p:cNvSpPr txBox="1"/>
            <p:nvPr/>
          </p:nvSpPr>
          <p:spPr>
            <a:xfrm>
              <a:off x="49164" y="49164"/>
              <a:ext cx="4177500" cy="908700"/>
            </a:xfrm>
            <a:prstGeom prst="rect">
              <a:avLst/>
            </a:prstGeom>
            <a:noFill/>
            <a:ln>
              <a:noFill/>
            </a:ln>
          </p:spPr>
          <p:txBody>
            <a:bodyPr spcFirstLastPara="1" wrap="square" lIns="76200" tIns="38100" rIns="76200" bIns="38100" anchor="ctr" anchorCtr="0">
              <a:noAutofit/>
            </a:bodyPr>
            <a:lstStyle/>
            <a:p>
              <a:pPr algn="ctr">
                <a:lnSpc>
                  <a:spcPct val="90000"/>
                </a:lnSpc>
                <a:buClr>
                  <a:schemeClr val="dk1"/>
                </a:buClr>
                <a:buSzPts val="2000"/>
              </a:pPr>
              <a:endParaRPr lang="fr-FR" sz="2400" b="1" dirty="0">
                <a:solidFill>
                  <a:srgbClr val="FF0000"/>
                </a:solidFill>
                <a:latin typeface="Calibri"/>
                <a:ea typeface="Calibri"/>
                <a:cs typeface="Calibri"/>
                <a:sym typeface="Calibri"/>
              </a:endParaRPr>
            </a:p>
            <a:p>
              <a:pPr algn="ctr">
                <a:lnSpc>
                  <a:spcPct val="90000"/>
                </a:lnSpc>
                <a:buClr>
                  <a:schemeClr val="dk1"/>
                </a:buClr>
                <a:buSzPts val="2000"/>
              </a:pPr>
              <a:r>
                <a:rPr lang="fr-FR" sz="2400" b="1" dirty="0" err="1">
                  <a:solidFill>
                    <a:srgbClr val="FF0000"/>
                  </a:solidFill>
                  <a:latin typeface="Calibri"/>
                  <a:ea typeface="Calibri"/>
                  <a:cs typeface="Calibri"/>
                  <a:sym typeface="Calibri"/>
                </a:rPr>
                <a:t>What</a:t>
              </a:r>
              <a:r>
                <a:rPr lang="fr-FR" sz="2400" b="1" dirty="0">
                  <a:solidFill>
                    <a:srgbClr val="FF0000"/>
                  </a:solidFill>
                  <a:latin typeface="Calibri"/>
                  <a:ea typeface="Calibri"/>
                  <a:cs typeface="Calibri"/>
                  <a:sym typeface="Calibri"/>
                </a:rPr>
                <a:t> </a:t>
              </a:r>
              <a:r>
                <a:rPr lang="fr-FR" sz="2400" b="1" dirty="0" err="1">
                  <a:solidFill>
                    <a:srgbClr val="FF0000"/>
                  </a:solidFill>
                  <a:latin typeface="Calibri"/>
                  <a:ea typeface="Calibri"/>
                  <a:cs typeface="Calibri"/>
                  <a:sym typeface="Calibri"/>
                </a:rPr>
                <a:t>would</a:t>
              </a:r>
              <a:r>
                <a:rPr lang="fr-FR" sz="2400" b="1" dirty="0">
                  <a:solidFill>
                    <a:srgbClr val="FF0000"/>
                  </a:solidFill>
                  <a:latin typeface="Calibri"/>
                  <a:ea typeface="Calibri"/>
                  <a:cs typeface="Calibri"/>
                  <a:sym typeface="Calibri"/>
                </a:rPr>
                <a:t> </a:t>
              </a:r>
              <a:r>
                <a:rPr lang="fr-FR" sz="2400" b="1" dirty="0" err="1">
                  <a:solidFill>
                    <a:srgbClr val="FF0000"/>
                  </a:solidFill>
                  <a:latin typeface="Calibri"/>
                  <a:ea typeface="Calibri"/>
                  <a:cs typeface="Calibri"/>
                  <a:sym typeface="Calibri"/>
                </a:rPr>
                <a:t>you</a:t>
              </a:r>
              <a:r>
                <a:rPr lang="fr-FR" sz="2400" b="1" dirty="0">
                  <a:solidFill>
                    <a:srgbClr val="FF0000"/>
                  </a:solidFill>
                  <a:latin typeface="Calibri"/>
                  <a:ea typeface="Calibri"/>
                  <a:cs typeface="Calibri"/>
                  <a:sym typeface="Calibri"/>
                </a:rPr>
                <a:t> do </a:t>
              </a:r>
              <a:r>
                <a:rPr lang="fr-FR" sz="2400" b="1" dirty="0" err="1">
                  <a:solidFill>
                    <a:srgbClr val="FF0000"/>
                  </a:solidFill>
                  <a:latin typeface="Calibri"/>
                  <a:ea typeface="Calibri"/>
                  <a:cs typeface="Calibri"/>
                  <a:sym typeface="Calibri"/>
                </a:rPr>
                <a:t>differently</a:t>
              </a:r>
              <a:r>
                <a:rPr lang="fr-FR" sz="2400" b="1" dirty="0">
                  <a:solidFill>
                    <a:srgbClr val="FF0000"/>
                  </a:solidFill>
                  <a:latin typeface="Calibri"/>
                  <a:ea typeface="Calibri"/>
                  <a:cs typeface="Calibri"/>
                  <a:sym typeface="Calibri"/>
                </a:rPr>
                <a:t> in the future?</a:t>
              </a:r>
            </a:p>
            <a:p>
              <a:pPr marL="0" marR="0" lvl="0" indent="0" algn="ctr" rtl="0">
                <a:lnSpc>
                  <a:spcPct val="90000"/>
                </a:lnSpc>
                <a:spcBef>
                  <a:spcPts val="0"/>
                </a:spcBef>
                <a:spcAft>
                  <a:spcPts val="0"/>
                </a:spcAft>
                <a:buClr>
                  <a:schemeClr val="dk1"/>
                </a:buClr>
                <a:buSzPts val="2000"/>
                <a:buFont typeface="Arial"/>
                <a:buNone/>
              </a:pPr>
              <a:r>
                <a:rPr lang="fr-FR" sz="2400" b="1" i="0" u="none" strike="noStrike" cap="none" dirty="0">
                  <a:solidFill>
                    <a:schemeClr val="dk1"/>
                  </a:solidFill>
                  <a:sym typeface="Arial"/>
                </a:rPr>
                <a:t>  </a:t>
              </a:r>
              <a:endParaRPr sz="2400" b="1" i="0" u="none" strike="noStrike" cap="none" dirty="0">
                <a:solidFill>
                  <a:schemeClr val="dk1"/>
                </a:solidFill>
                <a:sym typeface="Arial"/>
              </a:endParaRPr>
            </a:p>
          </p:txBody>
        </p:sp>
      </p:grpSp>
      <p:sp>
        <p:nvSpPr>
          <p:cNvPr id="158" name="Google Shape;158;g2073e6c94da_0_79"/>
          <p:cNvSpPr txBox="1"/>
          <p:nvPr/>
        </p:nvSpPr>
        <p:spPr>
          <a:xfrm>
            <a:off x="198134" y="1268759"/>
            <a:ext cx="8766300" cy="54876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360"/>
              </a:spcBef>
              <a:spcAft>
                <a:spcPts val="0"/>
              </a:spcAft>
              <a:buClr>
                <a:srgbClr val="000000"/>
              </a:buClr>
              <a:buSzPts val="2400"/>
              <a:buFont typeface="Arial"/>
              <a:buNone/>
            </a:pPr>
            <a:endParaRPr lang="fr-FR" sz="2400" dirty="0">
              <a:solidFill>
                <a:schemeClr val="dk1"/>
              </a:solidFill>
              <a:latin typeface="Calibri"/>
              <a:ea typeface="Calibri"/>
              <a:cs typeface="Calibri"/>
              <a:sym typeface="Calibri"/>
            </a:endParaRPr>
          </a:p>
          <a:p>
            <a:pPr marL="342900" indent="-342900" algn="just" fontAlgn="base">
              <a:lnSpc>
                <a:spcPct val="110000"/>
              </a:lnSpc>
              <a:buSzPts val="2400"/>
              <a:buFont typeface="Arial" panose="020B0604020202020204" pitchFamily="34" charset="0"/>
              <a:buChar char="•"/>
            </a:pPr>
            <a:endParaRPr lang="en-GB" sz="1800" dirty="0">
              <a:latin typeface="Century Gothic" panose="020B0502020202020204" pitchFamily="34" charset="0"/>
              <a:sym typeface="Calibri"/>
            </a:endParaRPr>
          </a:p>
          <a:p>
            <a:pPr marL="342900" lvl="0" indent="-342900" algn="just" fontAlgn="base">
              <a:lnSpc>
                <a:spcPct val="110000"/>
              </a:lnSpc>
              <a:buSzPts val="2400"/>
              <a:buFont typeface="Arial" panose="020B0604020202020204" pitchFamily="34" charset="0"/>
              <a:buChar char="•"/>
            </a:pPr>
            <a:endParaRPr lang="en-GB" sz="1800" dirty="0">
              <a:latin typeface="Century Gothic" panose="020B0502020202020204" pitchFamily="34" charset="0"/>
              <a:sym typeface="Calibri"/>
            </a:endParaRPr>
          </a:p>
          <a:p>
            <a:pPr marL="0" marR="0" lvl="0" indent="0" algn="l" rtl="0">
              <a:lnSpc>
                <a:spcPct val="100000"/>
              </a:lnSpc>
              <a:spcBef>
                <a:spcPts val="36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2" name="Google Shape;234;p22">
            <a:extLst>
              <a:ext uri="{FF2B5EF4-FFF2-40B4-BE49-F238E27FC236}">
                <a16:creationId xmlns:a16="http://schemas.microsoft.com/office/drawing/2014/main" id="{F6B0F584-0961-8CA0-52E5-F5099E7BC2D8}"/>
              </a:ext>
            </a:extLst>
          </p:cNvPr>
          <p:cNvSpPr txBox="1"/>
          <p:nvPr/>
        </p:nvSpPr>
        <p:spPr>
          <a:xfrm>
            <a:off x="198134" y="1443430"/>
            <a:ext cx="5533926" cy="4739719"/>
          </a:xfrm>
          <a:prstGeom prst="rect">
            <a:avLst/>
          </a:prstGeom>
          <a:noFill/>
          <a:ln>
            <a:noFill/>
          </a:ln>
        </p:spPr>
        <p:txBody>
          <a:bodyPr spcFirstLastPara="1" wrap="square" lIns="91425" tIns="45700" rIns="91425" bIns="45700" anchor="t" anchorCtr="0">
            <a:spAutoFit/>
          </a:bodyPr>
          <a:lstStyle/>
          <a:p>
            <a:pPr marL="342900" indent="-342900" algn="just">
              <a:buSzPts val="2400"/>
              <a:buFont typeface="Arial" panose="020B0604020202020204" pitchFamily="34" charset="0"/>
              <a:buChar char="•"/>
              <a:tabLst>
                <a:tab pos="914171" algn="l"/>
              </a:tabLst>
            </a:pPr>
            <a:r>
              <a:rPr lang="en-GB" sz="2000" dirty="0">
                <a:solidFill>
                  <a:srgbClr val="26282A"/>
                </a:solidFill>
                <a:latin typeface="Lota"/>
              </a:rPr>
              <a:t>Enhance the overall capacity of the state for effective and efficient utilization of the technology solution (NMEP One App)</a:t>
            </a:r>
          </a:p>
          <a:p>
            <a:pPr algn="just">
              <a:buSzPts val="2400"/>
              <a:tabLst>
                <a:tab pos="914171" algn="l"/>
              </a:tabLst>
            </a:pPr>
            <a:endParaRPr lang="en-GB" sz="2000" dirty="0">
              <a:solidFill>
                <a:srgbClr val="26282A"/>
              </a:solidFill>
              <a:latin typeface="Lota"/>
            </a:endParaRPr>
          </a:p>
          <a:p>
            <a:pPr marL="342900" indent="-342900" algn="just">
              <a:buSzPts val="2400"/>
              <a:buFont typeface="Arial" panose="020B0604020202020204" pitchFamily="34" charset="0"/>
              <a:buChar char="•"/>
              <a:tabLst>
                <a:tab pos="914171" algn="l"/>
              </a:tabLst>
            </a:pPr>
            <a:r>
              <a:rPr lang="en-US" sz="2000" dirty="0">
                <a:solidFill>
                  <a:srgbClr val="26282A"/>
                </a:solidFill>
                <a:latin typeface="Lota"/>
                <a:ea typeface="Times New Roman" panose="02020603050405020304" pitchFamily="18" charset="0"/>
              </a:rPr>
              <a:t>B</a:t>
            </a:r>
            <a:r>
              <a:rPr lang="en-NG" sz="2000" dirty="0">
                <a:solidFill>
                  <a:srgbClr val="26282A"/>
                </a:solidFill>
                <a:latin typeface="Lota"/>
                <a:ea typeface="Times New Roman" panose="02020603050405020304" pitchFamily="18" charset="0"/>
              </a:rPr>
              <a:t>eneficiaries </a:t>
            </a:r>
            <a:r>
              <a:rPr lang="en-GB" sz="2000" dirty="0">
                <a:solidFill>
                  <a:srgbClr val="26282A"/>
                </a:solidFill>
                <a:latin typeface="Lota"/>
                <a:ea typeface="Times New Roman" panose="02020603050405020304" pitchFamily="18" charset="0"/>
              </a:rPr>
              <a:t>would be </a:t>
            </a:r>
            <a:r>
              <a:rPr lang="en-NG" sz="2000" dirty="0">
                <a:solidFill>
                  <a:srgbClr val="26282A"/>
                </a:solidFill>
                <a:latin typeface="Lota"/>
                <a:ea typeface="Times New Roman" panose="02020603050405020304" pitchFamily="18" charset="0"/>
              </a:rPr>
              <a:t>searched</a:t>
            </a:r>
            <a:r>
              <a:rPr lang="en-US" sz="2000" dirty="0">
                <a:solidFill>
                  <a:srgbClr val="26282A"/>
                </a:solidFill>
                <a:latin typeface="Lota"/>
                <a:ea typeface="Times New Roman" panose="02020603050405020304" pitchFamily="18" charset="0"/>
              </a:rPr>
              <a:t> strictly </a:t>
            </a:r>
            <a:r>
              <a:rPr lang="en-NG" sz="2000" dirty="0">
                <a:solidFill>
                  <a:srgbClr val="26282A"/>
                </a:solidFill>
                <a:latin typeface="Lota"/>
                <a:ea typeface="Times New Roman" panose="02020603050405020304" pitchFamily="18" charset="0"/>
              </a:rPr>
              <a:t> by unique ID, </a:t>
            </a:r>
            <a:r>
              <a:rPr lang="en-GB" sz="2000" dirty="0">
                <a:solidFill>
                  <a:srgbClr val="26282A"/>
                </a:solidFill>
                <a:latin typeface="Lota"/>
                <a:ea typeface="Times New Roman" panose="02020603050405020304" pitchFamily="18" charset="0"/>
              </a:rPr>
              <a:t>to </a:t>
            </a:r>
            <a:r>
              <a:rPr lang="en-NG" sz="2000" dirty="0">
                <a:solidFill>
                  <a:srgbClr val="26282A"/>
                </a:solidFill>
                <a:latin typeface="Lota"/>
                <a:ea typeface="Times New Roman" panose="02020603050405020304" pitchFamily="18" charset="0"/>
              </a:rPr>
              <a:t>eliminate duplication.</a:t>
            </a:r>
            <a:endParaRPr lang="en-US" sz="2000" dirty="0">
              <a:solidFill>
                <a:srgbClr val="26282A"/>
              </a:solidFill>
              <a:latin typeface="Lota"/>
              <a:ea typeface="Times New Roman" panose="02020603050405020304" pitchFamily="18" charset="0"/>
            </a:endParaRPr>
          </a:p>
          <a:p>
            <a:pPr algn="just">
              <a:buSzPts val="2400"/>
              <a:tabLst>
                <a:tab pos="914171" algn="l"/>
              </a:tabLst>
            </a:pPr>
            <a:r>
              <a:rPr lang="en-NG" sz="2000" dirty="0">
                <a:solidFill>
                  <a:srgbClr val="26282A"/>
                </a:solidFill>
                <a:latin typeface="Lota"/>
                <a:ea typeface="Times New Roman" panose="02020603050405020304" pitchFamily="18" charset="0"/>
              </a:rPr>
              <a:t> </a:t>
            </a:r>
            <a:endParaRPr lang="en-US" sz="2000" dirty="0">
              <a:solidFill>
                <a:srgbClr val="26282A"/>
              </a:solidFill>
              <a:latin typeface="Lota"/>
              <a:ea typeface="Times New Roman" panose="02020603050405020304" pitchFamily="18" charset="0"/>
            </a:endParaRPr>
          </a:p>
          <a:p>
            <a:pPr marL="342900" indent="-342900" algn="just">
              <a:buSzPts val="2400"/>
              <a:buFont typeface="Arial" panose="020B0604020202020204" pitchFamily="34" charset="0"/>
              <a:buChar char="•"/>
              <a:tabLst>
                <a:tab pos="914171" algn="l"/>
              </a:tabLst>
            </a:pPr>
            <a:r>
              <a:rPr lang="en-US" sz="2000" dirty="0">
                <a:solidFill>
                  <a:srgbClr val="26282A"/>
                </a:solidFill>
                <a:latin typeface="Lota"/>
                <a:ea typeface="Times New Roman" panose="02020603050405020304" pitchFamily="18" charset="0"/>
              </a:rPr>
              <a:t>Implement a restriction on the generation of unique IDs in cycle 2 and provide authorization rights to CDD supervisors or TTA to streamline operations and enhance cohort tracking</a:t>
            </a:r>
          </a:p>
          <a:p>
            <a:pPr>
              <a:buSzPts val="2400"/>
            </a:pPr>
            <a:endParaRPr lang="en-GB" sz="2400" dirty="0">
              <a:solidFill>
                <a:schemeClr val="dk1"/>
              </a:solidFill>
              <a:latin typeface="Calibri"/>
              <a:cs typeface="Calibri"/>
            </a:endParaRPr>
          </a:p>
          <a:p>
            <a:pPr marL="342900" indent="-342900">
              <a:spcAft>
                <a:spcPts val="1200"/>
              </a:spcAft>
              <a:buSzPts val="2200"/>
              <a:buFont typeface="Arial" panose="020B0604020202020204" pitchFamily="34" charset="0"/>
              <a:buChar char="•"/>
            </a:pPr>
            <a:endParaRPr lang="en-GB" sz="2800" dirty="0">
              <a:solidFill>
                <a:schemeClr val="dk1"/>
              </a:solidFill>
              <a:latin typeface="Century Gothic" panose="020B0502020202020204" pitchFamily="34" charset="0"/>
            </a:endParaRPr>
          </a:p>
        </p:txBody>
      </p:sp>
      <p:graphicFrame>
        <p:nvGraphicFramePr>
          <p:cNvPr id="3" name="Content Placeholder 3">
            <a:extLst>
              <a:ext uri="{FF2B5EF4-FFF2-40B4-BE49-F238E27FC236}">
                <a16:creationId xmlns:a16="http://schemas.microsoft.com/office/drawing/2014/main" id="{0F91C643-5669-E59F-BE77-F09C3FC8E60B}"/>
              </a:ext>
            </a:extLst>
          </p:cNvPr>
          <p:cNvGraphicFramePr>
            <a:graphicFrameLocks/>
          </p:cNvGraphicFramePr>
          <p:nvPr>
            <p:extLst>
              <p:ext uri="{D42A27DB-BD31-4B8C-83A1-F6EECF244321}">
                <p14:modId xmlns:p14="http://schemas.microsoft.com/office/powerpoint/2010/main" val="1163371200"/>
              </p:ext>
            </p:extLst>
          </p:nvPr>
        </p:nvGraphicFramePr>
        <p:xfrm>
          <a:off x="5472752" y="1443431"/>
          <a:ext cx="3671249" cy="5142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EBD66BC4-225B-417D-AB66-06EBCE1AB8A8}"/>
              </a:ext>
            </a:extLst>
          </p:cNvPr>
          <p:cNvSpPr txBox="1"/>
          <p:nvPr/>
        </p:nvSpPr>
        <p:spPr>
          <a:xfrm>
            <a:off x="7012441" y="4012559"/>
            <a:ext cx="2041776" cy="323165"/>
          </a:xfrm>
          <a:prstGeom prst="rect">
            <a:avLst/>
          </a:prstGeom>
          <a:noFill/>
        </p:spPr>
        <p:txBody>
          <a:bodyPr wrap="square" rtlCol="0">
            <a:spAutoFit/>
          </a:bodyPr>
          <a:lstStyle/>
          <a:p>
            <a:r>
              <a:rPr lang="en-NG" sz="1500" b="1" dirty="0">
                <a:solidFill>
                  <a:srgbClr val="002060"/>
                </a:solidFill>
              </a:rPr>
              <a:t>Upskilling Strategy</a:t>
            </a:r>
          </a:p>
        </p:txBody>
      </p:sp>
    </p:spTree>
    <p:extLst>
      <p:ext uri="{BB962C8B-B14F-4D97-AF65-F5344CB8AC3E}">
        <p14:creationId xmlns:p14="http://schemas.microsoft.com/office/powerpoint/2010/main" val="2251869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154" name="Google Shape;154;g2073e6c94da_0_79"/>
          <p:cNvGrpSpPr/>
          <p:nvPr/>
        </p:nvGrpSpPr>
        <p:grpSpPr>
          <a:xfrm>
            <a:off x="294650" y="116633"/>
            <a:ext cx="8592857" cy="1007184"/>
            <a:chOff x="0" y="0"/>
            <a:chExt cx="8592857" cy="1007184"/>
          </a:xfrm>
        </p:grpSpPr>
        <p:sp>
          <p:nvSpPr>
            <p:cNvPr id="155" name="Google Shape;155;g2073e6c94da_0_79"/>
            <p:cNvSpPr/>
            <p:nvPr/>
          </p:nvSpPr>
          <p:spPr>
            <a:xfrm>
              <a:off x="4280657" y="984"/>
              <a:ext cx="4312200" cy="1006200"/>
            </a:xfrm>
            <a:prstGeom prst="rightArrow">
              <a:avLst>
                <a:gd name="adj1" fmla="val 75000"/>
                <a:gd name="adj2" fmla="val 50000"/>
              </a:avLst>
            </a:prstGeom>
            <a:solidFill>
              <a:srgbClr val="92D050"/>
            </a:solidFill>
            <a:ln w="25400" cap="flat" cmpd="sng">
              <a:solidFill>
                <a:srgbClr val="CFD7E7">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6" name="Google Shape;156;g2073e6c94da_0_79"/>
            <p:cNvSpPr/>
            <p:nvPr/>
          </p:nvSpPr>
          <p:spPr>
            <a:xfrm>
              <a:off x="0" y="0"/>
              <a:ext cx="4275900" cy="1007100"/>
            </a:xfrm>
            <a:prstGeom prst="roundRect">
              <a:avLst>
                <a:gd name="adj" fmla="val 16667"/>
              </a:avLst>
            </a:prstGeom>
            <a:solidFill>
              <a:schemeClr val="lt1"/>
            </a:solidFill>
            <a:ln w="25400" cap="flat" cmpd="sng">
              <a:solidFill>
                <a:srgbClr val="36609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g2073e6c94da_0_79"/>
            <p:cNvSpPr txBox="1"/>
            <p:nvPr/>
          </p:nvSpPr>
          <p:spPr>
            <a:xfrm>
              <a:off x="49164" y="49164"/>
              <a:ext cx="4177500" cy="908700"/>
            </a:xfrm>
            <a:prstGeom prst="rect">
              <a:avLst/>
            </a:prstGeom>
            <a:noFill/>
            <a:ln>
              <a:noFill/>
            </a:ln>
          </p:spPr>
          <p:txBody>
            <a:bodyPr spcFirstLastPara="1" wrap="square" lIns="76200" tIns="38100" rIns="76200" bIns="38100" anchor="ctr" anchorCtr="0">
              <a:noAutofit/>
            </a:bodyPr>
            <a:lstStyle/>
            <a:p>
              <a:pPr algn="ctr">
                <a:lnSpc>
                  <a:spcPct val="90000"/>
                </a:lnSpc>
                <a:buClr>
                  <a:schemeClr val="dk1"/>
                </a:buClr>
                <a:buSzPts val="2000"/>
              </a:pPr>
              <a:endParaRPr lang="fr-FR" sz="2400" b="1" dirty="0">
                <a:solidFill>
                  <a:srgbClr val="FF0000"/>
                </a:solidFill>
                <a:latin typeface="Calibri"/>
                <a:ea typeface="Calibri"/>
                <a:cs typeface="Calibri"/>
                <a:sym typeface="Calibri"/>
              </a:endParaRPr>
            </a:p>
            <a:p>
              <a:pPr algn="ctr">
                <a:lnSpc>
                  <a:spcPct val="90000"/>
                </a:lnSpc>
                <a:buClr>
                  <a:schemeClr val="dk1"/>
                </a:buClr>
                <a:buSzPts val="2000"/>
              </a:pPr>
              <a:r>
                <a:rPr lang="fr-FR" sz="2400" b="1" dirty="0" err="1">
                  <a:solidFill>
                    <a:srgbClr val="FF0000"/>
                  </a:solidFill>
                  <a:latin typeface="Calibri"/>
                  <a:ea typeface="Calibri"/>
                  <a:cs typeface="Calibri"/>
                  <a:sym typeface="Calibri"/>
                </a:rPr>
                <a:t>What</a:t>
              </a:r>
              <a:r>
                <a:rPr lang="fr-FR" sz="2400" b="1" dirty="0">
                  <a:solidFill>
                    <a:srgbClr val="FF0000"/>
                  </a:solidFill>
                  <a:latin typeface="Calibri"/>
                  <a:ea typeface="Calibri"/>
                  <a:cs typeface="Calibri"/>
                  <a:sym typeface="Calibri"/>
                </a:rPr>
                <a:t> </a:t>
              </a:r>
              <a:r>
                <a:rPr lang="fr-FR" sz="2400" b="1" dirty="0" err="1">
                  <a:solidFill>
                    <a:srgbClr val="FF0000"/>
                  </a:solidFill>
                  <a:latin typeface="Calibri"/>
                  <a:ea typeface="Calibri"/>
                  <a:cs typeface="Calibri"/>
                  <a:sym typeface="Calibri"/>
                </a:rPr>
                <a:t>would</a:t>
              </a:r>
              <a:r>
                <a:rPr lang="fr-FR" sz="2400" b="1" dirty="0">
                  <a:solidFill>
                    <a:srgbClr val="FF0000"/>
                  </a:solidFill>
                  <a:latin typeface="Calibri"/>
                  <a:ea typeface="Calibri"/>
                  <a:cs typeface="Calibri"/>
                  <a:sym typeface="Calibri"/>
                </a:rPr>
                <a:t> </a:t>
              </a:r>
              <a:r>
                <a:rPr lang="fr-FR" sz="2400" b="1" dirty="0" err="1">
                  <a:solidFill>
                    <a:srgbClr val="FF0000"/>
                  </a:solidFill>
                  <a:latin typeface="Calibri"/>
                  <a:ea typeface="Calibri"/>
                  <a:cs typeface="Calibri"/>
                  <a:sym typeface="Calibri"/>
                </a:rPr>
                <a:t>you</a:t>
              </a:r>
              <a:r>
                <a:rPr lang="fr-FR" sz="2400" b="1" dirty="0">
                  <a:solidFill>
                    <a:srgbClr val="FF0000"/>
                  </a:solidFill>
                  <a:latin typeface="Calibri"/>
                  <a:ea typeface="Calibri"/>
                  <a:cs typeface="Calibri"/>
                  <a:sym typeface="Calibri"/>
                </a:rPr>
                <a:t> do </a:t>
              </a:r>
              <a:r>
                <a:rPr lang="fr-FR" sz="2400" b="1" dirty="0" err="1">
                  <a:solidFill>
                    <a:srgbClr val="FF0000"/>
                  </a:solidFill>
                  <a:latin typeface="Calibri"/>
                  <a:ea typeface="Calibri"/>
                  <a:cs typeface="Calibri"/>
                  <a:sym typeface="Calibri"/>
                </a:rPr>
                <a:t>differently</a:t>
              </a:r>
              <a:r>
                <a:rPr lang="fr-FR" sz="2400" b="1" dirty="0">
                  <a:solidFill>
                    <a:srgbClr val="FF0000"/>
                  </a:solidFill>
                  <a:latin typeface="Calibri"/>
                  <a:ea typeface="Calibri"/>
                  <a:cs typeface="Calibri"/>
                  <a:sym typeface="Calibri"/>
                </a:rPr>
                <a:t> in the future?</a:t>
              </a:r>
            </a:p>
            <a:p>
              <a:pPr marL="0" marR="0" lvl="0" indent="0" algn="l" rtl="0">
                <a:lnSpc>
                  <a:spcPct val="90000"/>
                </a:lnSpc>
                <a:spcBef>
                  <a:spcPts val="0"/>
                </a:spcBef>
                <a:spcAft>
                  <a:spcPts val="0"/>
                </a:spcAft>
                <a:buClr>
                  <a:schemeClr val="dk1"/>
                </a:buClr>
                <a:buSzPts val="2000"/>
                <a:buFont typeface="Arial"/>
                <a:buNone/>
              </a:pPr>
              <a:r>
                <a:rPr lang="fr-FR" sz="2000" b="1" i="0" u="none" strike="noStrike" cap="none" dirty="0">
                  <a:solidFill>
                    <a:schemeClr val="dk1"/>
                  </a:solidFill>
                  <a:latin typeface="Arial"/>
                  <a:ea typeface="Arial"/>
                  <a:cs typeface="Arial"/>
                  <a:sym typeface="Arial"/>
                </a:rPr>
                <a:t>   </a:t>
              </a:r>
              <a:endParaRPr sz="2000" b="1" i="0" u="none" strike="noStrike" cap="none" dirty="0">
                <a:solidFill>
                  <a:schemeClr val="dk1"/>
                </a:solidFill>
                <a:latin typeface="Arial"/>
                <a:ea typeface="Arial"/>
                <a:cs typeface="Arial"/>
                <a:sym typeface="Arial"/>
              </a:endParaRPr>
            </a:p>
          </p:txBody>
        </p:sp>
      </p:grpSp>
      <p:sp>
        <p:nvSpPr>
          <p:cNvPr id="158" name="Google Shape;158;g2073e6c94da_0_79"/>
          <p:cNvSpPr txBox="1"/>
          <p:nvPr/>
        </p:nvSpPr>
        <p:spPr>
          <a:xfrm>
            <a:off x="198134" y="1268759"/>
            <a:ext cx="8766300" cy="54876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360"/>
              </a:spcBef>
              <a:spcAft>
                <a:spcPts val="0"/>
              </a:spcAft>
              <a:buClr>
                <a:srgbClr val="000000"/>
              </a:buClr>
              <a:buSzPts val="2400"/>
              <a:buFont typeface="Arial"/>
              <a:buNone/>
            </a:pPr>
            <a:endParaRPr lang="fr-FR" sz="2400" dirty="0">
              <a:solidFill>
                <a:schemeClr val="dk1"/>
              </a:solidFill>
              <a:latin typeface="Calibri"/>
              <a:ea typeface="Calibri"/>
              <a:cs typeface="Calibri"/>
              <a:sym typeface="Calibri"/>
            </a:endParaRPr>
          </a:p>
          <a:p>
            <a:pPr marL="342900" indent="-342900" algn="just" fontAlgn="base">
              <a:lnSpc>
                <a:spcPct val="110000"/>
              </a:lnSpc>
              <a:buSzPts val="2400"/>
              <a:buFont typeface="Arial" panose="020B0604020202020204" pitchFamily="34" charset="0"/>
              <a:buChar char="•"/>
            </a:pPr>
            <a:endParaRPr lang="en-GB" sz="1800" dirty="0">
              <a:latin typeface="Century Gothic" panose="020B0502020202020204" pitchFamily="34" charset="0"/>
              <a:sym typeface="Calibri"/>
            </a:endParaRPr>
          </a:p>
          <a:p>
            <a:pPr marL="342900" lvl="0" indent="-342900" algn="just" fontAlgn="base">
              <a:lnSpc>
                <a:spcPct val="110000"/>
              </a:lnSpc>
              <a:buSzPts val="2400"/>
              <a:buFont typeface="Arial" panose="020B0604020202020204" pitchFamily="34" charset="0"/>
              <a:buChar char="•"/>
            </a:pPr>
            <a:endParaRPr lang="en-GB" sz="1800" dirty="0">
              <a:latin typeface="Century Gothic" panose="020B0502020202020204" pitchFamily="34" charset="0"/>
              <a:sym typeface="Calibri"/>
            </a:endParaRPr>
          </a:p>
          <a:p>
            <a:pPr marL="0" marR="0" lvl="0" indent="0" algn="l" rtl="0">
              <a:lnSpc>
                <a:spcPct val="100000"/>
              </a:lnSpc>
              <a:spcBef>
                <a:spcPts val="36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2" name="Google Shape;234;p22">
            <a:extLst>
              <a:ext uri="{FF2B5EF4-FFF2-40B4-BE49-F238E27FC236}">
                <a16:creationId xmlns:a16="http://schemas.microsoft.com/office/drawing/2014/main" id="{F6B0F584-0961-8CA0-52E5-F5099E7BC2D8}"/>
              </a:ext>
            </a:extLst>
          </p:cNvPr>
          <p:cNvSpPr txBox="1"/>
          <p:nvPr/>
        </p:nvSpPr>
        <p:spPr>
          <a:xfrm>
            <a:off x="198134" y="1852864"/>
            <a:ext cx="4963413" cy="4185721"/>
          </a:xfrm>
          <a:prstGeom prst="rect">
            <a:avLst/>
          </a:prstGeom>
          <a:noFill/>
          <a:ln>
            <a:noFill/>
          </a:ln>
        </p:spPr>
        <p:txBody>
          <a:bodyPr spcFirstLastPara="1" wrap="square" lIns="91425" tIns="45700" rIns="91425" bIns="45700" anchor="t" anchorCtr="0">
            <a:spAutoFit/>
          </a:bodyPr>
          <a:lstStyle/>
          <a:p>
            <a:pPr marL="342900" indent="-342900" algn="just">
              <a:buSzPts val="2400"/>
              <a:buFont typeface="Arial" panose="020B0604020202020204" pitchFamily="34" charset="0"/>
              <a:buChar char="•"/>
              <a:tabLst>
                <a:tab pos="914171" algn="l"/>
              </a:tabLst>
            </a:pPr>
            <a:r>
              <a:rPr lang="en-US" sz="2000" dirty="0">
                <a:solidFill>
                  <a:srgbClr val="26282A"/>
                </a:solidFill>
                <a:latin typeface="Lota"/>
                <a:ea typeface="Times New Roman" panose="02020603050405020304" pitchFamily="18" charset="0"/>
              </a:rPr>
              <a:t>Intensify education of caregivers on the importance of retaining child record card and unique IDs throughout the round</a:t>
            </a:r>
          </a:p>
          <a:p>
            <a:pPr algn="just">
              <a:buSzPts val="2400"/>
              <a:tabLst>
                <a:tab pos="914171" algn="l"/>
              </a:tabLst>
            </a:pPr>
            <a:endParaRPr lang="en-US" sz="2000" dirty="0">
              <a:solidFill>
                <a:srgbClr val="26282A"/>
              </a:solidFill>
              <a:latin typeface="Lota"/>
              <a:ea typeface="Times New Roman" panose="02020603050405020304" pitchFamily="18" charset="0"/>
            </a:endParaRPr>
          </a:p>
          <a:p>
            <a:pPr marL="342900" indent="-342900" algn="just">
              <a:buSzPts val="2400"/>
              <a:buFont typeface="Arial" panose="020B0604020202020204" pitchFamily="34" charset="0"/>
              <a:buChar char="•"/>
              <a:tabLst>
                <a:tab pos="914171" algn="l"/>
              </a:tabLst>
            </a:pPr>
            <a:r>
              <a:rPr lang="en-GB" sz="2000" dirty="0">
                <a:solidFill>
                  <a:srgbClr val="26282A"/>
                </a:solidFill>
                <a:latin typeface="Lota"/>
              </a:rPr>
              <a:t>Exhaustively utilize the benefits of technology to improve efficiency and quality of service delivery with sustainability in view</a:t>
            </a:r>
          </a:p>
          <a:p>
            <a:pPr algn="just">
              <a:buSzPts val="2400"/>
              <a:tabLst>
                <a:tab pos="914171" algn="l"/>
              </a:tabLst>
            </a:pPr>
            <a:endParaRPr lang="en-GB" sz="2400" dirty="0">
              <a:solidFill>
                <a:schemeClr val="dk1"/>
              </a:solidFill>
              <a:latin typeface="Calibri"/>
              <a:cs typeface="Calibri"/>
            </a:endParaRPr>
          </a:p>
          <a:p>
            <a:pPr marL="342900" indent="-342900" algn="just">
              <a:buSzPts val="2400"/>
              <a:buFont typeface="Arial" panose="020B0604020202020204" pitchFamily="34" charset="0"/>
              <a:buChar char="•"/>
              <a:tabLst>
                <a:tab pos="914171" algn="l"/>
              </a:tabLst>
            </a:pPr>
            <a:r>
              <a:rPr lang="en-GB" sz="2000" dirty="0">
                <a:solidFill>
                  <a:srgbClr val="26282A"/>
                </a:solidFill>
                <a:latin typeface="Lota"/>
              </a:rPr>
              <a:t>Integration of SMC &amp; ITN campaigns</a:t>
            </a:r>
          </a:p>
          <a:p>
            <a:pPr>
              <a:buSzPts val="2400"/>
            </a:pPr>
            <a:endParaRPr lang="en-GB" sz="2400" dirty="0">
              <a:solidFill>
                <a:schemeClr val="dk1"/>
              </a:solidFill>
              <a:latin typeface="Calibri"/>
              <a:cs typeface="Calibri"/>
            </a:endParaRPr>
          </a:p>
          <a:p>
            <a:pPr marL="342900" indent="-342900">
              <a:spcAft>
                <a:spcPts val="1200"/>
              </a:spcAft>
              <a:buSzPts val="2200"/>
              <a:buFont typeface="Arial" panose="020B0604020202020204" pitchFamily="34" charset="0"/>
              <a:buChar char="•"/>
            </a:pPr>
            <a:endParaRPr lang="en-GB" sz="2800" dirty="0">
              <a:solidFill>
                <a:schemeClr val="dk1"/>
              </a:solidFill>
              <a:latin typeface="Century Gothic" panose="020B0502020202020204" pitchFamily="34" charset="0"/>
            </a:endParaRPr>
          </a:p>
        </p:txBody>
      </p:sp>
      <p:graphicFrame>
        <p:nvGraphicFramePr>
          <p:cNvPr id="3" name="Content Placeholder 3">
            <a:extLst>
              <a:ext uri="{FF2B5EF4-FFF2-40B4-BE49-F238E27FC236}">
                <a16:creationId xmlns:a16="http://schemas.microsoft.com/office/drawing/2014/main" id="{0F91C643-5669-E59F-BE77-F09C3FC8E60B}"/>
              </a:ext>
            </a:extLst>
          </p:cNvPr>
          <p:cNvGraphicFramePr>
            <a:graphicFrameLocks/>
          </p:cNvGraphicFramePr>
          <p:nvPr>
            <p:extLst>
              <p:ext uri="{D42A27DB-BD31-4B8C-83A1-F6EECF244321}">
                <p14:modId xmlns:p14="http://schemas.microsoft.com/office/powerpoint/2010/main" val="3306319526"/>
              </p:ext>
            </p:extLst>
          </p:nvPr>
        </p:nvGraphicFramePr>
        <p:xfrm>
          <a:off x="5510463" y="1684421"/>
          <a:ext cx="3435403" cy="5071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EBD66BC4-225B-417D-AB66-06EBCE1AB8A8}"/>
              </a:ext>
            </a:extLst>
          </p:cNvPr>
          <p:cNvSpPr txBox="1"/>
          <p:nvPr/>
        </p:nvSpPr>
        <p:spPr>
          <a:xfrm>
            <a:off x="7012441" y="4012559"/>
            <a:ext cx="2041776" cy="323165"/>
          </a:xfrm>
          <a:prstGeom prst="rect">
            <a:avLst/>
          </a:prstGeom>
          <a:noFill/>
        </p:spPr>
        <p:txBody>
          <a:bodyPr wrap="square" rtlCol="0">
            <a:spAutoFit/>
          </a:bodyPr>
          <a:lstStyle/>
          <a:p>
            <a:r>
              <a:rPr lang="en-NG" sz="1500" b="1">
                <a:solidFill>
                  <a:srgbClr val="002060"/>
                </a:solidFill>
              </a:rPr>
              <a:t>Upskilling Strategy</a:t>
            </a:r>
          </a:p>
        </p:txBody>
      </p:sp>
    </p:spTree>
    <p:extLst>
      <p:ext uri="{BB962C8B-B14F-4D97-AF65-F5344CB8AC3E}">
        <p14:creationId xmlns:p14="http://schemas.microsoft.com/office/powerpoint/2010/main" val="1606041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154" name="Google Shape;154;g2073e6c94da_0_79"/>
          <p:cNvGrpSpPr/>
          <p:nvPr/>
        </p:nvGrpSpPr>
        <p:grpSpPr>
          <a:xfrm>
            <a:off x="294650" y="116633"/>
            <a:ext cx="8592857" cy="1007184"/>
            <a:chOff x="0" y="0"/>
            <a:chExt cx="8592857" cy="1007184"/>
          </a:xfrm>
        </p:grpSpPr>
        <p:sp>
          <p:nvSpPr>
            <p:cNvPr id="155" name="Google Shape;155;g2073e6c94da_0_79"/>
            <p:cNvSpPr/>
            <p:nvPr/>
          </p:nvSpPr>
          <p:spPr>
            <a:xfrm>
              <a:off x="4280657" y="984"/>
              <a:ext cx="4312200" cy="1006200"/>
            </a:xfrm>
            <a:prstGeom prst="rightArrow">
              <a:avLst>
                <a:gd name="adj1" fmla="val 75000"/>
                <a:gd name="adj2" fmla="val 50000"/>
              </a:avLst>
            </a:prstGeom>
            <a:solidFill>
              <a:srgbClr val="92D050"/>
            </a:solidFill>
            <a:ln w="25400" cap="flat" cmpd="sng">
              <a:solidFill>
                <a:srgbClr val="CFD7E7">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6" name="Google Shape;156;g2073e6c94da_0_79"/>
            <p:cNvSpPr/>
            <p:nvPr/>
          </p:nvSpPr>
          <p:spPr>
            <a:xfrm>
              <a:off x="0" y="0"/>
              <a:ext cx="4275900" cy="1007100"/>
            </a:xfrm>
            <a:prstGeom prst="roundRect">
              <a:avLst>
                <a:gd name="adj" fmla="val 16667"/>
              </a:avLst>
            </a:prstGeom>
            <a:solidFill>
              <a:schemeClr val="lt1"/>
            </a:solidFill>
            <a:ln w="25400" cap="flat" cmpd="sng">
              <a:solidFill>
                <a:srgbClr val="36609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g2073e6c94da_0_79"/>
            <p:cNvSpPr txBox="1"/>
            <p:nvPr/>
          </p:nvSpPr>
          <p:spPr>
            <a:xfrm>
              <a:off x="49164" y="49164"/>
              <a:ext cx="4177500" cy="908700"/>
            </a:xfrm>
            <a:prstGeom prst="rect">
              <a:avLst/>
            </a:prstGeom>
            <a:noFill/>
            <a:ln>
              <a:noFill/>
            </a:ln>
          </p:spPr>
          <p:txBody>
            <a:bodyPr spcFirstLastPara="1" wrap="square" lIns="76200" tIns="38100" rIns="76200" bIns="38100" anchor="ctr" anchorCtr="0">
              <a:noAutofit/>
            </a:bodyPr>
            <a:lstStyle/>
            <a:p>
              <a:pPr lvl="0" algn="ctr">
                <a:spcBef>
                  <a:spcPts val="360"/>
                </a:spcBef>
                <a:buSzPts val="2400"/>
              </a:pPr>
              <a:r>
                <a:rPr lang="en-US" sz="2400" b="1" dirty="0">
                  <a:solidFill>
                    <a:srgbClr val="FF0000"/>
                  </a:solidFill>
                  <a:latin typeface="Calibri"/>
                  <a:ea typeface="Calibri"/>
                  <a:cs typeface="Calibri"/>
                  <a:sym typeface="Calibri"/>
                </a:rPr>
                <a:t>What would you do differently in the future?</a:t>
              </a:r>
            </a:p>
          </p:txBody>
        </p:sp>
      </p:grpSp>
      <p:sp>
        <p:nvSpPr>
          <p:cNvPr id="10" name="Rectangle 9"/>
          <p:cNvSpPr/>
          <p:nvPr/>
        </p:nvSpPr>
        <p:spPr>
          <a:xfrm>
            <a:off x="6823881" y="3343701"/>
            <a:ext cx="916613" cy="354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77861" y="1172897"/>
            <a:ext cx="8985377" cy="5460441"/>
          </a:xfrm>
          <a:prstGeom prst="rect">
            <a:avLst/>
          </a:prstGeom>
        </p:spPr>
      </p:pic>
    </p:spTree>
    <p:extLst>
      <p:ext uri="{BB962C8B-B14F-4D97-AF65-F5344CB8AC3E}">
        <p14:creationId xmlns:p14="http://schemas.microsoft.com/office/powerpoint/2010/main" val="3512519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6E3147A1-35B5-8D46-A632-8022545F794E}"/>
              </a:ext>
            </a:extLst>
          </p:cNvPr>
          <p:cNvSpPr txBox="1"/>
          <p:nvPr/>
        </p:nvSpPr>
        <p:spPr>
          <a:xfrm>
            <a:off x="4227377" y="4395421"/>
            <a:ext cx="1406155" cy="276999"/>
          </a:xfrm>
          <a:prstGeom prst="rect">
            <a:avLst/>
          </a:prstGeom>
          <a:noFill/>
        </p:spPr>
        <p:txBody>
          <a:bodyPr wrap="none" rtlCol="0" anchor="ctr" anchorCtr="0">
            <a:spAutoFit/>
          </a:bodyPr>
          <a:lstStyle/>
          <a:p>
            <a:pPr algn="ctr" defTabSz="685811"/>
            <a:r>
              <a:rPr lang="en-US" sz="1200" b="1">
                <a:solidFill>
                  <a:schemeClr val="bg1"/>
                </a:solidFill>
                <a:latin typeface="Poppins" pitchFamily="2" charset="77"/>
                <a:ea typeface="League Spartan" charset="0"/>
                <a:cs typeface="Poppins" pitchFamily="2" charset="77"/>
              </a:rPr>
              <a:t>Digital Scale up</a:t>
            </a:r>
          </a:p>
        </p:txBody>
      </p:sp>
      <p:sp>
        <p:nvSpPr>
          <p:cNvPr id="22" name="Subtitle 2">
            <a:extLst>
              <a:ext uri="{FF2B5EF4-FFF2-40B4-BE49-F238E27FC236}">
                <a16:creationId xmlns:a16="http://schemas.microsoft.com/office/drawing/2014/main" id="{4DD0C730-ECF2-B64B-82BA-44B91E21FA14}"/>
              </a:ext>
            </a:extLst>
          </p:cNvPr>
          <p:cNvSpPr txBox="1">
            <a:spLocks/>
          </p:cNvSpPr>
          <p:nvPr/>
        </p:nvSpPr>
        <p:spPr>
          <a:xfrm>
            <a:off x="683493" y="4355190"/>
            <a:ext cx="4667320" cy="978463"/>
          </a:xfrm>
          <a:prstGeom prst="rect">
            <a:avLst/>
          </a:prstGeom>
        </p:spPr>
        <p:txBody>
          <a:bodyPr vert="horz" wrap="square" lIns="34281" tIns="17140" rIns="34281" bIns="1714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57179" indent="-257179" algn="l" defTabSz="815740">
              <a:lnSpc>
                <a:spcPts val="1312"/>
              </a:lnSpc>
              <a:buFont typeface="Arial" panose="020B0604020202020204" pitchFamily="34" charset="0"/>
              <a:buChar char="•"/>
            </a:pPr>
            <a:endParaRPr lang="en-US" sz="1200">
              <a:solidFill>
                <a:prstClr val="white"/>
              </a:solidFill>
              <a:latin typeface="Century Gothic"/>
              <a:ea typeface="Open Sans Light" panose="020B0306030504020204" pitchFamily="34" charset="0"/>
              <a:cs typeface="Open Sans Light" panose="020B0306030504020204" pitchFamily="34" charset="0"/>
            </a:endParaRPr>
          </a:p>
          <a:p>
            <a:pPr marL="257179" indent="-257179" algn="l" defTabSz="815740">
              <a:lnSpc>
                <a:spcPts val="1312"/>
              </a:lnSpc>
              <a:buFont typeface="Arial" panose="020B0604020202020204" pitchFamily="34" charset="0"/>
              <a:buChar char="•"/>
            </a:pPr>
            <a:endParaRPr lang="en-US" sz="1200">
              <a:solidFill>
                <a:prstClr val="white"/>
              </a:solidFill>
              <a:latin typeface="Century Gothic"/>
              <a:ea typeface="Open Sans Light" panose="020B0306030504020204" pitchFamily="34" charset="0"/>
              <a:cs typeface="Open Sans Light" panose="020B0306030504020204" pitchFamily="34" charset="0"/>
            </a:endParaRPr>
          </a:p>
          <a:p>
            <a:pPr marL="214316" indent="-214316" algn="l" defTabSz="815740">
              <a:lnSpc>
                <a:spcPts val="1312"/>
              </a:lnSpc>
              <a:buFont typeface="Arial" panose="020B0604020202020204" pitchFamily="34" charset="0"/>
              <a:buChar char="•"/>
            </a:pPr>
            <a:endParaRPr lang="en-US" sz="1200">
              <a:solidFill>
                <a:prstClr val="white"/>
              </a:solidFill>
              <a:latin typeface="Century Gothic"/>
              <a:ea typeface="Open Sans Light" panose="020B0306030504020204" pitchFamily="34" charset="0"/>
              <a:cs typeface="Open Sans Light" panose="020B0306030504020204" pitchFamily="34" charset="0"/>
            </a:endParaRPr>
          </a:p>
          <a:p>
            <a:pPr marL="214316" indent="-214316" algn="l" defTabSz="815740">
              <a:lnSpc>
                <a:spcPts val="1312"/>
              </a:lnSpc>
              <a:buFont typeface="Arial" panose="020B0604020202020204" pitchFamily="34" charset="0"/>
              <a:buChar char="•"/>
            </a:pPr>
            <a:endParaRPr lang="en-US" sz="825" b="1">
              <a:solidFill>
                <a:prstClr val="white"/>
              </a:solidFill>
              <a:ea typeface="Open Sans Light" panose="020B0306030504020204" pitchFamily="34" charset="0"/>
              <a:cs typeface="Open Sans Light" panose="020B0306030504020204" pitchFamily="34" charset="0"/>
            </a:endParaRPr>
          </a:p>
          <a:p>
            <a:pPr marL="214316" indent="-214316" algn="l" defTabSz="815740">
              <a:lnSpc>
                <a:spcPts val="1312"/>
              </a:lnSpc>
              <a:buFont typeface="Arial" panose="020B0604020202020204" pitchFamily="34" charset="0"/>
              <a:buChar char="•"/>
            </a:pPr>
            <a:endParaRPr lang="en-US" sz="825">
              <a:solidFill>
                <a:prstClr val="white"/>
              </a:solidFill>
              <a:ea typeface="Open Sans Light"/>
            </a:endParaRPr>
          </a:p>
        </p:txBody>
      </p:sp>
      <p:grpSp>
        <p:nvGrpSpPr>
          <p:cNvPr id="6" name="Google Shape;119;g2073e6c94da_0_54">
            <a:extLst>
              <a:ext uri="{FF2B5EF4-FFF2-40B4-BE49-F238E27FC236}">
                <a16:creationId xmlns:a16="http://schemas.microsoft.com/office/drawing/2014/main" id="{C7751DCB-A632-2DD1-BFAF-C9B91CA5ECFC}"/>
              </a:ext>
            </a:extLst>
          </p:cNvPr>
          <p:cNvGrpSpPr/>
          <p:nvPr/>
        </p:nvGrpSpPr>
        <p:grpSpPr>
          <a:xfrm>
            <a:off x="105945" y="136603"/>
            <a:ext cx="8592857" cy="1007184"/>
            <a:chOff x="0" y="0"/>
            <a:chExt cx="8592857" cy="1007184"/>
          </a:xfrm>
        </p:grpSpPr>
        <p:sp>
          <p:nvSpPr>
            <p:cNvPr id="11" name="Google Shape;120;g2073e6c94da_0_54">
              <a:extLst>
                <a:ext uri="{FF2B5EF4-FFF2-40B4-BE49-F238E27FC236}">
                  <a16:creationId xmlns:a16="http://schemas.microsoft.com/office/drawing/2014/main" id="{271729E5-EB63-DF2C-9A27-D4662966F0CB}"/>
                </a:ext>
              </a:extLst>
            </p:cNvPr>
            <p:cNvSpPr/>
            <p:nvPr/>
          </p:nvSpPr>
          <p:spPr>
            <a:xfrm>
              <a:off x="4280657" y="984"/>
              <a:ext cx="4312200" cy="1006200"/>
            </a:xfrm>
            <a:prstGeom prst="rightArrow">
              <a:avLst>
                <a:gd name="adj1" fmla="val 75000"/>
                <a:gd name="adj2" fmla="val 50000"/>
              </a:avLst>
            </a:prstGeom>
            <a:solidFill>
              <a:srgbClr val="92D050"/>
            </a:solidFill>
            <a:ln w="25400" cap="flat" cmpd="sng">
              <a:solidFill>
                <a:srgbClr val="CFD7E7">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 name="Google Shape;121;g2073e6c94da_0_54">
              <a:extLst>
                <a:ext uri="{FF2B5EF4-FFF2-40B4-BE49-F238E27FC236}">
                  <a16:creationId xmlns:a16="http://schemas.microsoft.com/office/drawing/2014/main" id="{A2491F2B-85BE-DFAE-59DB-538F6916F316}"/>
                </a:ext>
              </a:extLst>
            </p:cNvPr>
            <p:cNvSpPr/>
            <p:nvPr/>
          </p:nvSpPr>
          <p:spPr>
            <a:xfrm>
              <a:off x="0" y="0"/>
              <a:ext cx="4275900" cy="1007100"/>
            </a:xfrm>
            <a:prstGeom prst="roundRect">
              <a:avLst>
                <a:gd name="adj" fmla="val 16667"/>
              </a:avLst>
            </a:prstGeom>
            <a:solidFill>
              <a:schemeClr val="lt1"/>
            </a:solidFill>
            <a:ln w="25400" cap="flat" cmpd="sng">
              <a:solidFill>
                <a:srgbClr val="36609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22;g2073e6c94da_0_54">
              <a:extLst>
                <a:ext uri="{FF2B5EF4-FFF2-40B4-BE49-F238E27FC236}">
                  <a16:creationId xmlns:a16="http://schemas.microsoft.com/office/drawing/2014/main" id="{053ABF31-A286-CFAC-60AE-204D2F7038E0}"/>
                </a:ext>
              </a:extLst>
            </p:cNvPr>
            <p:cNvSpPr txBox="1"/>
            <p:nvPr/>
          </p:nvSpPr>
          <p:spPr>
            <a:xfrm>
              <a:off x="49164" y="49164"/>
              <a:ext cx="4177500" cy="908700"/>
            </a:xfrm>
            <a:prstGeom prst="rect">
              <a:avLst/>
            </a:prstGeom>
            <a:noFill/>
            <a:ln>
              <a:noFill/>
            </a:ln>
          </p:spPr>
          <p:txBody>
            <a:bodyPr spcFirstLastPara="1" wrap="square" lIns="76200" tIns="38100" rIns="76200" bIns="38100" anchor="ctr" anchorCtr="0">
              <a:noAutofit/>
            </a:bodyPr>
            <a:lstStyle/>
            <a:p>
              <a:pPr>
                <a:lnSpc>
                  <a:spcPct val="90000"/>
                </a:lnSpc>
                <a:buClr>
                  <a:schemeClr val="dk1"/>
                </a:buClr>
                <a:buSzPts val="2000"/>
              </a:pPr>
              <a:endParaRPr lang="fr-FR" sz="3200" b="1" dirty="0">
                <a:solidFill>
                  <a:srgbClr val="FF0000"/>
                </a:solidFill>
                <a:latin typeface="Calibri"/>
                <a:ea typeface="Calibri"/>
                <a:cs typeface="Calibri"/>
                <a:sym typeface="Calibri"/>
              </a:endParaRPr>
            </a:p>
            <a:p>
              <a:pPr>
                <a:lnSpc>
                  <a:spcPct val="90000"/>
                </a:lnSpc>
                <a:buClr>
                  <a:schemeClr val="dk1"/>
                </a:buClr>
                <a:buSzPts val="2000"/>
              </a:pPr>
              <a:r>
                <a:rPr lang="fr-FR" sz="3200" b="1" dirty="0" err="1">
                  <a:solidFill>
                    <a:srgbClr val="FF0000"/>
                  </a:solidFill>
                  <a:latin typeface="Calibri"/>
                  <a:ea typeface="Calibri"/>
                  <a:cs typeface="Calibri"/>
                  <a:sym typeface="Calibri"/>
                </a:rPr>
                <a:t>Pictures</a:t>
              </a:r>
              <a:r>
                <a:rPr lang="fr-FR" sz="3200" b="1" dirty="0">
                  <a:solidFill>
                    <a:srgbClr val="FF0000"/>
                  </a:solidFill>
                  <a:latin typeface="Calibri"/>
                  <a:ea typeface="Calibri"/>
                  <a:cs typeface="Calibri"/>
                  <a:sym typeface="Calibri"/>
                </a:rPr>
                <a:t> </a:t>
              </a:r>
              <a:r>
                <a:rPr lang="fr-FR" sz="3200" b="1" dirty="0" err="1">
                  <a:solidFill>
                    <a:srgbClr val="FF0000"/>
                  </a:solidFill>
                  <a:latin typeface="Calibri"/>
                  <a:ea typeface="Calibri"/>
                  <a:cs typeface="Calibri"/>
                  <a:sym typeface="Calibri"/>
                </a:rPr>
                <a:t>from</a:t>
              </a:r>
              <a:r>
                <a:rPr lang="fr-FR" sz="3200" b="1" dirty="0">
                  <a:solidFill>
                    <a:srgbClr val="FF0000"/>
                  </a:solidFill>
                  <a:latin typeface="Calibri"/>
                  <a:ea typeface="Calibri"/>
                  <a:cs typeface="Calibri"/>
                  <a:sym typeface="Calibri"/>
                </a:rPr>
                <a:t> the Field</a:t>
              </a:r>
            </a:p>
            <a:p>
              <a:pPr marL="0" marR="0" lvl="0" indent="0" algn="l" rtl="0">
                <a:lnSpc>
                  <a:spcPct val="90000"/>
                </a:lnSpc>
                <a:spcBef>
                  <a:spcPts val="0"/>
                </a:spcBef>
                <a:spcAft>
                  <a:spcPts val="0"/>
                </a:spcAft>
                <a:buClr>
                  <a:schemeClr val="dk1"/>
                </a:buClr>
                <a:buSzPts val="2000"/>
                <a:buFont typeface="Arial"/>
                <a:buNone/>
              </a:pPr>
              <a:r>
                <a:rPr lang="fr-FR" sz="3000" b="1" i="0" u="none" strike="noStrike" cap="none" dirty="0">
                  <a:solidFill>
                    <a:schemeClr val="dk1"/>
                  </a:solidFill>
                  <a:latin typeface="Arial"/>
                  <a:ea typeface="Arial"/>
                  <a:cs typeface="Arial"/>
                  <a:sym typeface="Arial"/>
                </a:rPr>
                <a:t>   </a:t>
              </a:r>
              <a:endParaRPr sz="3000" b="1" i="0" u="none" strike="noStrike" cap="none" dirty="0">
                <a:solidFill>
                  <a:schemeClr val="dk1"/>
                </a:solidFill>
                <a:latin typeface="Arial"/>
                <a:ea typeface="Arial"/>
                <a:cs typeface="Arial"/>
                <a:sym typeface="Arial"/>
              </a:endParaRPr>
            </a:p>
          </p:txBody>
        </p:sp>
      </p:grpSp>
      <p:pic>
        <p:nvPicPr>
          <p:cNvPr id="4" name="Picture 3">
            <a:extLst>
              <a:ext uri="{FF2B5EF4-FFF2-40B4-BE49-F238E27FC236}">
                <a16:creationId xmlns:a16="http://schemas.microsoft.com/office/drawing/2014/main" id="{7AD4FCF0-7910-4CE5-C9D6-75EA4854D4FC}"/>
              </a:ext>
            </a:extLst>
          </p:cNvPr>
          <p:cNvPicPr>
            <a:picLocks noChangeAspect="1"/>
          </p:cNvPicPr>
          <p:nvPr/>
        </p:nvPicPr>
        <p:blipFill>
          <a:blip r:embed="rId3"/>
          <a:stretch>
            <a:fillRect/>
          </a:stretch>
        </p:blipFill>
        <p:spPr>
          <a:xfrm>
            <a:off x="37881" y="2116041"/>
            <a:ext cx="5467752" cy="3997171"/>
          </a:xfrm>
          <a:prstGeom prst="rect">
            <a:avLst/>
          </a:prstGeom>
        </p:spPr>
      </p:pic>
      <p:pic>
        <p:nvPicPr>
          <p:cNvPr id="7" name="Picture 6">
            <a:extLst>
              <a:ext uri="{FF2B5EF4-FFF2-40B4-BE49-F238E27FC236}">
                <a16:creationId xmlns:a16="http://schemas.microsoft.com/office/drawing/2014/main" id="{78AE3A83-2B63-ABC2-9369-9BB431188F9C}"/>
              </a:ext>
            </a:extLst>
          </p:cNvPr>
          <p:cNvPicPr>
            <a:picLocks noChangeAspect="1"/>
          </p:cNvPicPr>
          <p:nvPr/>
        </p:nvPicPr>
        <p:blipFill>
          <a:blip r:embed="rId4"/>
          <a:stretch>
            <a:fillRect/>
          </a:stretch>
        </p:blipFill>
        <p:spPr>
          <a:xfrm>
            <a:off x="4168732" y="2029869"/>
            <a:ext cx="4873211" cy="4083343"/>
          </a:xfrm>
          <a:prstGeom prst="rect">
            <a:avLst/>
          </a:prstGeom>
        </p:spPr>
      </p:pic>
      <p:sp>
        <p:nvSpPr>
          <p:cNvPr id="2" name="TextBox 1">
            <a:extLst>
              <a:ext uri="{FF2B5EF4-FFF2-40B4-BE49-F238E27FC236}">
                <a16:creationId xmlns:a16="http://schemas.microsoft.com/office/drawing/2014/main" id="{BE808269-3CCB-0DB7-37A1-45B117A3E551}"/>
              </a:ext>
            </a:extLst>
          </p:cNvPr>
          <p:cNvSpPr txBox="1"/>
          <p:nvPr/>
        </p:nvSpPr>
        <p:spPr>
          <a:xfrm>
            <a:off x="346581" y="6270974"/>
            <a:ext cx="3164305" cy="307777"/>
          </a:xfrm>
          <a:prstGeom prst="rect">
            <a:avLst/>
          </a:prstGeom>
          <a:noFill/>
        </p:spPr>
        <p:txBody>
          <a:bodyPr wrap="square" rtlCol="0">
            <a:spAutoFit/>
          </a:bodyPr>
          <a:lstStyle/>
          <a:p>
            <a:r>
              <a:rPr lang="en-US" dirty="0"/>
              <a:t>TTA Provisioning devices of CDDs</a:t>
            </a:r>
          </a:p>
        </p:txBody>
      </p:sp>
      <p:sp>
        <p:nvSpPr>
          <p:cNvPr id="3" name="TextBox 2">
            <a:extLst>
              <a:ext uri="{FF2B5EF4-FFF2-40B4-BE49-F238E27FC236}">
                <a16:creationId xmlns:a16="http://schemas.microsoft.com/office/drawing/2014/main" id="{2CFBAF8D-3858-9B80-CFBC-27F47113DABA}"/>
              </a:ext>
            </a:extLst>
          </p:cNvPr>
          <p:cNvSpPr txBox="1"/>
          <p:nvPr/>
        </p:nvSpPr>
        <p:spPr>
          <a:xfrm>
            <a:off x="4944979" y="6270973"/>
            <a:ext cx="3320716" cy="307777"/>
          </a:xfrm>
          <a:prstGeom prst="rect">
            <a:avLst/>
          </a:prstGeom>
          <a:noFill/>
        </p:spPr>
        <p:txBody>
          <a:bodyPr wrap="square" rtlCol="0">
            <a:spAutoFit/>
          </a:bodyPr>
          <a:lstStyle/>
          <a:p>
            <a:r>
              <a:rPr lang="en-US" dirty="0"/>
              <a:t>Cluster Supervisors retraining TTAs </a:t>
            </a:r>
          </a:p>
        </p:txBody>
      </p:sp>
    </p:spTree>
    <p:extLst>
      <p:ext uri="{BB962C8B-B14F-4D97-AF65-F5344CB8AC3E}">
        <p14:creationId xmlns:p14="http://schemas.microsoft.com/office/powerpoint/2010/main" val="733245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6E3147A1-35B5-8D46-A632-8022545F794E}"/>
              </a:ext>
            </a:extLst>
          </p:cNvPr>
          <p:cNvSpPr txBox="1"/>
          <p:nvPr/>
        </p:nvSpPr>
        <p:spPr>
          <a:xfrm>
            <a:off x="4227377" y="4395421"/>
            <a:ext cx="1406155" cy="276999"/>
          </a:xfrm>
          <a:prstGeom prst="rect">
            <a:avLst/>
          </a:prstGeom>
          <a:noFill/>
        </p:spPr>
        <p:txBody>
          <a:bodyPr wrap="none" rtlCol="0" anchor="ctr" anchorCtr="0">
            <a:spAutoFit/>
          </a:bodyPr>
          <a:lstStyle/>
          <a:p>
            <a:pPr algn="ctr" defTabSz="685811"/>
            <a:r>
              <a:rPr lang="en-US" sz="1200" b="1">
                <a:solidFill>
                  <a:schemeClr val="bg1"/>
                </a:solidFill>
                <a:latin typeface="Poppins" pitchFamily="2" charset="77"/>
                <a:ea typeface="League Spartan" charset="0"/>
                <a:cs typeface="Poppins" pitchFamily="2" charset="77"/>
              </a:rPr>
              <a:t>Digital Scale up</a:t>
            </a:r>
          </a:p>
        </p:txBody>
      </p:sp>
      <p:sp>
        <p:nvSpPr>
          <p:cNvPr id="22" name="Subtitle 2">
            <a:extLst>
              <a:ext uri="{FF2B5EF4-FFF2-40B4-BE49-F238E27FC236}">
                <a16:creationId xmlns:a16="http://schemas.microsoft.com/office/drawing/2014/main" id="{4DD0C730-ECF2-B64B-82BA-44B91E21FA14}"/>
              </a:ext>
            </a:extLst>
          </p:cNvPr>
          <p:cNvSpPr txBox="1">
            <a:spLocks/>
          </p:cNvSpPr>
          <p:nvPr/>
        </p:nvSpPr>
        <p:spPr>
          <a:xfrm>
            <a:off x="683493" y="4355190"/>
            <a:ext cx="4667320" cy="978463"/>
          </a:xfrm>
          <a:prstGeom prst="rect">
            <a:avLst/>
          </a:prstGeom>
        </p:spPr>
        <p:txBody>
          <a:bodyPr vert="horz" wrap="square" lIns="34281" tIns="17140" rIns="34281" bIns="1714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57179" indent="-257179" algn="l" defTabSz="815740">
              <a:lnSpc>
                <a:spcPts val="1312"/>
              </a:lnSpc>
              <a:buFont typeface="Arial" panose="020B0604020202020204" pitchFamily="34" charset="0"/>
              <a:buChar char="•"/>
            </a:pPr>
            <a:endParaRPr lang="en-US" sz="1200">
              <a:solidFill>
                <a:prstClr val="white"/>
              </a:solidFill>
              <a:latin typeface="Century Gothic"/>
              <a:ea typeface="Open Sans Light" panose="020B0306030504020204" pitchFamily="34" charset="0"/>
              <a:cs typeface="Open Sans Light" panose="020B0306030504020204" pitchFamily="34" charset="0"/>
            </a:endParaRPr>
          </a:p>
          <a:p>
            <a:pPr marL="257179" indent="-257179" algn="l" defTabSz="815740">
              <a:lnSpc>
                <a:spcPts val="1312"/>
              </a:lnSpc>
              <a:buFont typeface="Arial" panose="020B0604020202020204" pitchFamily="34" charset="0"/>
              <a:buChar char="•"/>
            </a:pPr>
            <a:endParaRPr lang="en-US" sz="1200">
              <a:solidFill>
                <a:prstClr val="white"/>
              </a:solidFill>
              <a:latin typeface="Century Gothic"/>
              <a:ea typeface="Open Sans Light" panose="020B0306030504020204" pitchFamily="34" charset="0"/>
              <a:cs typeface="Open Sans Light" panose="020B0306030504020204" pitchFamily="34" charset="0"/>
            </a:endParaRPr>
          </a:p>
          <a:p>
            <a:pPr marL="214316" indent="-214316" algn="l" defTabSz="815740">
              <a:lnSpc>
                <a:spcPts val="1312"/>
              </a:lnSpc>
              <a:buFont typeface="Arial" panose="020B0604020202020204" pitchFamily="34" charset="0"/>
              <a:buChar char="•"/>
            </a:pPr>
            <a:endParaRPr lang="en-US" sz="1200">
              <a:solidFill>
                <a:prstClr val="white"/>
              </a:solidFill>
              <a:latin typeface="Century Gothic"/>
              <a:ea typeface="Open Sans Light" panose="020B0306030504020204" pitchFamily="34" charset="0"/>
              <a:cs typeface="Open Sans Light" panose="020B0306030504020204" pitchFamily="34" charset="0"/>
            </a:endParaRPr>
          </a:p>
          <a:p>
            <a:pPr marL="214316" indent="-214316" algn="l" defTabSz="815740">
              <a:lnSpc>
                <a:spcPts val="1312"/>
              </a:lnSpc>
              <a:buFont typeface="Arial" panose="020B0604020202020204" pitchFamily="34" charset="0"/>
              <a:buChar char="•"/>
            </a:pPr>
            <a:endParaRPr lang="en-US" sz="825" b="1">
              <a:solidFill>
                <a:prstClr val="white"/>
              </a:solidFill>
              <a:ea typeface="Open Sans Light" panose="020B0306030504020204" pitchFamily="34" charset="0"/>
              <a:cs typeface="Open Sans Light" panose="020B0306030504020204" pitchFamily="34" charset="0"/>
            </a:endParaRPr>
          </a:p>
          <a:p>
            <a:pPr marL="214316" indent="-214316" algn="l" defTabSz="815740">
              <a:lnSpc>
                <a:spcPts val="1312"/>
              </a:lnSpc>
              <a:buFont typeface="Arial" panose="020B0604020202020204" pitchFamily="34" charset="0"/>
              <a:buChar char="•"/>
            </a:pPr>
            <a:endParaRPr lang="en-US" sz="825">
              <a:solidFill>
                <a:prstClr val="white"/>
              </a:solidFill>
              <a:ea typeface="Open Sans Light"/>
            </a:endParaRPr>
          </a:p>
        </p:txBody>
      </p:sp>
      <p:grpSp>
        <p:nvGrpSpPr>
          <p:cNvPr id="6" name="Google Shape;119;g2073e6c94da_0_54">
            <a:extLst>
              <a:ext uri="{FF2B5EF4-FFF2-40B4-BE49-F238E27FC236}">
                <a16:creationId xmlns:a16="http://schemas.microsoft.com/office/drawing/2014/main" id="{C7751DCB-A632-2DD1-BFAF-C9B91CA5ECFC}"/>
              </a:ext>
            </a:extLst>
          </p:cNvPr>
          <p:cNvGrpSpPr/>
          <p:nvPr/>
        </p:nvGrpSpPr>
        <p:grpSpPr>
          <a:xfrm>
            <a:off x="105945" y="136603"/>
            <a:ext cx="8592857" cy="1007184"/>
            <a:chOff x="0" y="0"/>
            <a:chExt cx="8592857" cy="1007184"/>
          </a:xfrm>
        </p:grpSpPr>
        <p:sp>
          <p:nvSpPr>
            <p:cNvPr id="11" name="Google Shape;120;g2073e6c94da_0_54">
              <a:extLst>
                <a:ext uri="{FF2B5EF4-FFF2-40B4-BE49-F238E27FC236}">
                  <a16:creationId xmlns:a16="http://schemas.microsoft.com/office/drawing/2014/main" id="{271729E5-EB63-DF2C-9A27-D4662966F0CB}"/>
                </a:ext>
              </a:extLst>
            </p:cNvPr>
            <p:cNvSpPr/>
            <p:nvPr/>
          </p:nvSpPr>
          <p:spPr>
            <a:xfrm>
              <a:off x="4280657" y="984"/>
              <a:ext cx="4312200" cy="1006200"/>
            </a:xfrm>
            <a:prstGeom prst="rightArrow">
              <a:avLst>
                <a:gd name="adj1" fmla="val 75000"/>
                <a:gd name="adj2" fmla="val 50000"/>
              </a:avLst>
            </a:prstGeom>
            <a:solidFill>
              <a:srgbClr val="92D050"/>
            </a:solidFill>
            <a:ln w="25400" cap="flat" cmpd="sng">
              <a:solidFill>
                <a:srgbClr val="CFD7E7">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 name="Google Shape;121;g2073e6c94da_0_54">
              <a:extLst>
                <a:ext uri="{FF2B5EF4-FFF2-40B4-BE49-F238E27FC236}">
                  <a16:creationId xmlns:a16="http://schemas.microsoft.com/office/drawing/2014/main" id="{A2491F2B-85BE-DFAE-59DB-538F6916F316}"/>
                </a:ext>
              </a:extLst>
            </p:cNvPr>
            <p:cNvSpPr/>
            <p:nvPr/>
          </p:nvSpPr>
          <p:spPr>
            <a:xfrm>
              <a:off x="0" y="0"/>
              <a:ext cx="4275900" cy="1007100"/>
            </a:xfrm>
            <a:prstGeom prst="roundRect">
              <a:avLst>
                <a:gd name="adj" fmla="val 16667"/>
              </a:avLst>
            </a:prstGeom>
            <a:solidFill>
              <a:schemeClr val="lt1"/>
            </a:solidFill>
            <a:ln w="25400" cap="flat" cmpd="sng">
              <a:solidFill>
                <a:srgbClr val="36609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22;g2073e6c94da_0_54">
              <a:extLst>
                <a:ext uri="{FF2B5EF4-FFF2-40B4-BE49-F238E27FC236}">
                  <a16:creationId xmlns:a16="http://schemas.microsoft.com/office/drawing/2014/main" id="{053ABF31-A286-CFAC-60AE-204D2F7038E0}"/>
                </a:ext>
              </a:extLst>
            </p:cNvPr>
            <p:cNvSpPr txBox="1"/>
            <p:nvPr/>
          </p:nvSpPr>
          <p:spPr>
            <a:xfrm>
              <a:off x="49164" y="49164"/>
              <a:ext cx="4177500" cy="908700"/>
            </a:xfrm>
            <a:prstGeom prst="rect">
              <a:avLst/>
            </a:prstGeom>
            <a:noFill/>
            <a:ln>
              <a:noFill/>
            </a:ln>
          </p:spPr>
          <p:txBody>
            <a:bodyPr spcFirstLastPara="1" wrap="square" lIns="76200" tIns="38100" rIns="76200" bIns="38100" anchor="ctr" anchorCtr="0">
              <a:noAutofit/>
            </a:bodyPr>
            <a:lstStyle/>
            <a:p>
              <a:pPr>
                <a:lnSpc>
                  <a:spcPct val="90000"/>
                </a:lnSpc>
                <a:buClr>
                  <a:schemeClr val="dk1"/>
                </a:buClr>
                <a:buSzPts val="2000"/>
              </a:pPr>
              <a:r>
                <a:rPr lang="fr-FR" sz="3200" b="1" dirty="0" err="1">
                  <a:solidFill>
                    <a:srgbClr val="FF0000"/>
                  </a:solidFill>
                  <a:latin typeface="Calibri"/>
                  <a:ea typeface="Calibri"/>
                  <a:cs typeface="Calibri"/>
                  <a:sym typeface="Calibri"/>
                </a:rPr>
                <a:t>Pictures</a:t>
              </a:r>
              <a:r>
                <a:rPr lang="fr-FR" sz="3200" b="1" dirty="0">
                  <a:solidFill>
                    <a:srgbClr val="FF0000"/>
                  </a:solidFill>
                  <a:latin typeface="Calibri"/>
                  <a:ea typeface="Calibri"/>
                  <a:cs typeface="Calibri"/>
                  <a:sym typeface="Calibri"/>
                </a:rPr>
                <a:t> </a:t>
              </a:r>
              <a:r>
                <a:rPr lang="fr-FR" sz="3200" b="1" dirty="0" err="1">
                  <a:solidFill>
                    <a:srgbClr val="FF0000"/>
                  </a:solidFill>
                  <a:latin typeface="Calibri"/>
                  <a:ea typeface="Calibri"/>
                  <a:cs typeface="Calibri"/>
                  <a:sym typeface="Calibri"/>
                </a:rPr>
                <a:t>from</a:t>
              </a:r>
              <a:r>
                <a:rPr lang="fr-FR" sz="3200" b="1" dirty="0">
                  <a:solidFill>
                    <a:srgbClr val="FF0000"/>
                  </a:solidFill>
                  <a:latin typeface="Calibri"/>
                  <a:ea typeface="Calibri"/>
                  <a:cs typeface="Calibri"/>
                  <a:sym typeface="Calibri"/>
                </a:rPr>
                <a:t> the Field</a:t>
              </a:r>
            </a:p>
            <a:p>
              <a:pPr marL="0" marR="0" lvl="0" indent="0" algn="l" rtl="0">
                <a:lnSpc>
                  <a:spcPct val="90000"/>
                </a:lnSpc>
                <a:spcBef>
                  <a:spcPts val="0"/>
                </a:spcBef>
                <a:spcAft>
                  <a:spcPts val="0"/>
                </a:spcAft>
                <a:buClr>
                  <a:schemeClr val="dk1"/>
                </a:buClr>
                <a:buSzPts val="2000"/>
                <a:buFont typeface="Arial"/>
                <a:buNone/>
              </a:pPr>
              <a:r>
                <a:rPr lang="fr-FR" sz="3000" b="1" i="0" u="none" strike="noStrike" cap="none" dirty="0">
                  <a:solidFill>
                    <a:schemeClr val="dk1"/>
                  </a:solidFill>
                  <a:latin typeface="Arial"/>
                  <a:ea typeface="Arial"/>
                  <a:cs typeface="Arial"/>
                  <a:sym typeface="Arial"/>
                </a:rPr>
                <a:t>   </a:t>
              </a:r>
              <a:endParaRPr sz="3000" b="1" i="0" u="none" strike="noStrike" cap="none" dirty="0">
                <a:solidFill>
                  <a:schemeClr val="dk1"/>
                </a:solidFill>
                <a:latin typeface="Arial"/>
                <a:ea typeface="Arial"/>
                <a:cs typeface="Arial"/>
                <a:sym typeface="Arial"/>
              </a:endParaRPr>
            </a:p>
          </p:txBody>
        </p:sp>
      </p:grpSp>
      <p:sp>
        <p:nvSpPr>
          <p:cNvPr id="2" name="TextBox 1">
            <a:extLst>
              <a:ext uri="{FF2B5EF4-FFF2-40B4-BE49-F238E27FC236}">
                <a16:creationId xmlns:a16="http://schemas.microsoft.com/office/drawing/2014/main" id="{BE808269-3CCB-0DB7-37A1-45B117A3E551}"/>
              </a:ext>
            </a:extLst>
          </p:cNvPr>
          <p:cNvSpPr txBox="1"/>
          <p:nvPr/>
        </p:nvSpPr>
        <p:spPr>
          <a:xfrm>
            <a:off x="400774" y="6383884"/>
            <a:ext cx="2501651" cy="523220"/>
          </a:xfrm>
          <a:prstGeom prst="rect">
            <a:avLst/>
          </a:prstGeom>
          <a:noFill/>
        </p:spPr>
        <p:txBody>
          <a:bodyPr wrap="square" rtlCol="0">
            <a:spAutoFit/>
          </a:bodyPr>
          <a:lstStyle/>
          <a:p>
            <a:r>
              <a:rPr lang="en-US" dirty="0"/>
              <a:t>A National monitor resolving challenge on a CDD’s device</a:t>
            </a:r>
          </a:p>
        </p:txBody>
      </p:sp>
      <p:sp>
        <p:nvSpPr>
          <p:cNvPr id="3" name="TextBox 2">
            <a:extLst>
              <a:ext uri="{FF2B5EF4-FFF2-40B4-BE49-F238E27FC236}">
                <a16:creationId xmlns:a16="http://schemas.microsoft.com/office/drawing/2014/main" id="{2CFBAF8D-3858-9B80-CFBC-27F47113DABA}"/>
              </a:ext>
            </a:extLst>
          </p:cNvPr>
          <p:cNvSpPr txBox="1"/>
          <p:nvPr/>
        </p:nvSpPr>
        <p:spPr>
          <a:xfrm>
            <a:off x="3670010" y="6373392"/>
            <a:ext cx="5224687" cy="307777"/>
          </a:xfrm>
          <a:prstGeom prst="rect">
            <a:avLst/>
          </a:prstGeom>
          <a:noFill/>
        </p:spPr>
        <p:txBody>
          <a:bodyPr wrap="square" rtlCol="0">
            <a:spAutoFit/>
          </a:bodyPr>
          <a:lstStyle/>
          <a:p>
            <a:r>
              <a:rPr lang="en-US" dirty="0"/>
              <a:t>An Executive Governor administering SPAQ to an eligible child</a:t>
            </a:r>
          </a:p>
        </p:txBody>
      </p:sp>
      <p:pic>
        <p:nvPicPr>
          <p:cNvPr id="9" name="Picture 8">
            <a:extLst>
              <a:ext uri="{FF2B5EF4-FFF2-40B4-BE49-F238E27FC236}">
                <a16:creationId xmlns:a16="http://schemas.microsoft.com/office/drawing/2014/main" id="{9DCB05D8-F54F-2313-B4E1-12C7E0AE0489}"/>
              </a:ext>
            </a:extLst>
          </p:cNvPr>
          <p:cNvPicPr>
            <a:picLocks noChangeAspect="1"/>
          </p:cNvPicPr>
          <p:nvPr/>
        </p:nvPicPr>
        <p:blipFill>
          <a:blip r:embed="rId3"/>
          <a:stretch>
            <a:fillRect/>
          </a:stretch>
        </p:blipFill>
        <p:spPr>
          <a:xfrm>
            <a:off x="1168359" y="1840989"/>
            <a:ext cx="7846034" cy="4570303"/>
          </a:xfrm>
          <a:prstGeom prst="rect">
            <a:avLst/>
          </a:prstGeom>
        </p:spPr>
      </p:pic>
      <p:pic>
        <p:nvPicPr>
          <p:cNvPr id="5" name="Picture 4" descr="Two men standing next to each other&#10;&#10;Description automatically generated">
            <a:extLst>
              <a:ext uri="{FF2B5EF4-FFF2-40B4-BE49-F238E27FC236}">
                <a16:creationId xmlns:a16="http://schemas.microsoft.com/office/drawing/2014/main" id="{E0F956F3-949B-86FE-330B-DEBB3EA0F250}"/>
              </a:ext>
            </a:extLst>
          </p:cNvPr>
          <p:cNvPicPr>
            <a:picLocks noChangeAspect="1"/>
          </p:cNvPicPr>
          <p:nvPr/>
        </p:nvPicPr>
        <p:blipFill rotWithShape="1">
          <a:blip r:embed="rId4"/>
          <a:srcRect b="4844"/>
          <a:stretch/>
        </p:blipFill>
        <p:spPr>
          <a:xfrm>
            <a:off x="400774" y="1769387"/>
            <a:ext cx="2397954" cy="4663478"/>
          </a:xfrm>
          <a:prstGeom prst="rect">
            <a:avLst/>
          </a:prstGeom>
        </p:spPr>
      </p:pic>
    </p:spTree>
    <p:extLst>
      <p:ext uri="{BB962C8B-B14F-4D97-AF65-F5344CB8AC3E}">
        <p14:creationId xmlns:p14="http://schemas.microsoft.com/office/powerpoint/2010/main" val="2130476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1"/>
          <p:cNvSpPr txBox="1">
            <a:spLocks noGrp="1"/>
          </p:cNvSpPr>
          <p:nvPr>
            <p:ph type="title"/>
          </p:nvPr>
        </p:nvSpPr>
        <p:spPr>
          <a:xfrm>
            <a:off x="251520" y="2492896"/>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66092"/>
              </a:buClr>
              <a:buSzPts val="8000"/>
              <a:buFont typeface="Calibri"/>
              <a:buNone/>
            </a:pPr>
            <a:r>
              <a:rPr lang="fr-FR" sz="8000" b="1">
                <a:solidFill>
                  <a:srgbClr val="366092"/>
                </a:solidFill>
              </a:rPr>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grpSp>
        <p:nvGrpSpPr>
          <p:cNvPr id="98" name="Google Shape;98;g207aaa14ad4_0_32"/>
          <p:cNvGrpSpPr/>
          <p:nvPr/>
        </p:nvGrpSpPr>
        <p:grpSpPr>
          <a:xfrm>
            <a:off x="203405" y="101615"/>
            <a:ext cx="8491350" cy="994200"/>
            <a:chOff x="5271" y="0"/>
            <a:chExt cx="8491350" cy="994200"/>
          </a:xfrm>
        </p:grpSpPr>
        <p:sp>
          <p:nvSpPr>
            <p:cNvPr id="99" name="Google Shape;99;g207aaa14ad4_0_32"/>
            <p:cNvSpPr/>
            <p:nvPr/>
          </p:nvSpPr>
          <p:spPr>
            <a:xfrm>
              <a:off x="6341721" y="0"/>
              <a:ext cx="2154900" cy="994200"/>
            </a:xfrm>
            <a:prstGeom prst="rightArrow">
              <a:avLst>
                <a:gd name="adj1" fmla="val 75000"/>
                <a:gd name="adj2" fmla="val 50000"/>
              </a:avLst>
            </a:prstGeom>
            <a:solidFill>
              <a:srgbClr val="92D050">
                <a:alpha val="89410"/>
              </a:srgbClr>
            </a:solidFill>
            <a:ln w="25400" cap="flat" cmpd="sng">
              <a:solidFill>
                <a:srgbClr val="CFD7E7">
                  <a:alpha val="8941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0" name="Google Shape;100;g207aaa14ad4_0_32"/>
            <p:cNvSpPr/>
            <p:nvPr/>
          </p:nvSpPr>
          <p:spPr>
            <a:xfrm>
              <a:off x="5271" y="0"/>
              <a:ext cx="6336600" cy="994200"/>
            </a:xfrm>
            <a:prstGeom prst="roundRect">
              <a:avLst>
                <a:gd name="adj" fmla="val 16667"/>
              </a:avLst>
            </a:prstGeom>
            <a:solidFill>
              <a:schemeClr val="lt1"/>
            </a:solidFill>
            <a:ln w="254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g207aaa14ad4_0_32"/>
            <p:cNvSpPr txBox="1"/>
            <p:nvPr/>
          </p:nvSpPr>
          <p:spPr>
            <a:xfrm>
              <a:off x="53800" y="48529"/>
              <a:ext cx="6239400" cy="897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400"/>
                <a:buFont typeface="Calibri"/>
                <a:buNone/>
              </a:pPr>
              <a:r>
                <a:rPr lang="fr-FR" sz="2400" b="1" dirty="0" err="1">
                  <a:solidFill>
                    <a:schemeClr val="dk1"/>
                  </a:solidFill>
                  <a:latin typeface="Calibri"/>
                  <a:ea typeface="Calibri"/>
                  <a:cs typeface="Calibri"/>
                  <a:sym typeface="Calibri"/>
                </a:rPr>
                <a:t>Summary</a:t>
              </a:r>
              <a:r>
                <a:rPr lang="fr-FR" sz="2400" b="1" dirty="0">
                  <a:solidFill>
                    <a:schemeClr val="dk1"/>
                  </a:solidFill>
                  <a:latin typeface="Calibri"/>
                  <a:ea typeface="Calibri"/>
                  <a:cs typeface="Calibri"/>
                  <a:sym typeface="Calibri"/>
                </a:rPr>
                <a:t> Information For 2023 and Plans For 2024 </a:t>
              </a:r>
              <a:r>
                <a:rPr lang="fr-FR" sz="2400" b="1" dirty="0" err="1">
                  <a:solidFill>
                    <a:schemeClr val="dk1"/>
                  </a:solidFill>
                  <a:latin typeface="Calibri"/>
                  <a:ea typeface="Calibri"/>
                  <a:cs typeface="Calibri"/>
                  <a:sym typeface="Calibri"/>
                </a:rPr>
                <a:t>Campaigns</a:t>
              </a:r>
              <a:endParaRPr sz="2400" b="1" i="0" u="none" strike="noStrike" cap="none" dirty="0">
                <a:solidFill>
                  <a:schemeClr val="dk1"/>
                </a:solidFill>
                <a:latin typeface="Arial"/>
                <a:ea typeface="Arial"/>
                <a:cs typeface="Arial"/>
                <a:sym typeface="Arial"/>
              </a:endParaRPr>
            </a:p>
          </p:txBody>
        </p:sp>
      </p:grpSp>
      <p:graphicFrame>
        <p:nvGraphicFramePr>
          <p:cNvPr id="102" name="Google Shape;102;g207aaa14ad4_0_32"/>
          <p:cNvGraphicFramePr/>
          <p:nvPr>
            <p:extLst>
              <p:ext uri="{D42A27DB-BD31-4B8C-83A1-F6EECF244321}">
                <p14:modId xmlns:p14="http://schemas.microsoft.com/office/powerpoint/2010/main" val="3629878950"/>
              </p:ext>
            </p:extLst>
          </p:nvPr>
        </p:nvGraphicFramePr>
        <p:xfrm>
          <a:off x="137831" y="1203342"/>
          <a:ext cx="8868338" cy="5573378"/>
        </p:xfrm>
        <a:graphic>
          <a:graphicData uri="http://schemas.openxmlformats.org/drawingml/2006/table">
            <a:tbl>
              <a:tblPr>
                <a:noFill/>
                <a:tableStyleId>{674E6BEE-4F9F-47F5-8C36-B8A89D4B9711}</a:tableStyleId>
              </a:tblPr>
              <a:tblGrid>
                <a:gridCol w="3454814">
                  <a:extLst>
                    <a:ext uri="{9D8B030D-6E8A-4147-A177-3AD203B41FA5}">
                      <a16:colId xmlns:a16="http://schemas.microsoft.com/office/drawing/2014/main" val="20000"/>
                    </a:ext>
                  </a:extLst>
                </a:gridCol>
                <a:gridCol w="2917771">
                  <a:extLst>
                    <a:ext uri="{9D8B030D-6E8A-4147-A177-3AD203B41FA5}">
                      <a16:colId xmlns:a16="http://schemas.microsoft.com/office/drawing/2014/main" val="20001"/>
                    </a:ext>
                  </a:extLst>
                </a:gridCol>
                <a:gridCol w="2495753">
                  <a:extLst>
                    <a:ext uri="{9D8B030D-6E8A-4147-A177-3AD203B41FA5}">
                      <a16:colId xmlns:a16="http://schemas.microsoft.com/office/drawing/2014/main" val="20002"/>
                    </a:ext>
                  </a:extLst>
                </a:gridCol>
              </a:tblGrid>
              <a:tr h="440915">
                <a:tc>
                  <a:txBody>
                    <a:bodyPr/>
                    <a:lstStyle/>
                    <a:p>
                      <a:pPr marL="0" lvl="0" indent="0" algn="l" rtl="0">
                        <a:spcBef>
                          <a:spcPts val="0"/>
                        </a:spcBef>
                        <a:spcAft>
                          <a:spcPts val="0"/>
                        </a:spcAft>
                        <a:buNone/>
                      </a:pPr>
                      <a:endParaRPr sz="180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FD7E7"/>
                    </a:solidFill>
                  </a:tcPr>
                </a:tc>
                <a:tc>
                  <a:txBody>
                    <a:bodyPr/>
                    <a:lstStyle/>
                    <a:p>
                      <a:pPr marL="0" lvl="0" indent="0" algn="ctr" rtl="0">
                        <a:spcBef>
                          <a:spcPts val="0"/>
                        </a:spcBef>
                        <a:spcAft>
                          <a:spcPts val="0"/>
                        </a:spcAft>
                        <a:buNone/>
                      </a:pPr>
                      <a:r>
                        <a:rPr lang="fr-FR" sz="1800" b="1"/>
                        <a:t>2023</a:t>
                      </a:r>
                      <a:endParaRPr sz="1800" b="1"/>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solidFill>
                      <a:srgbClr val="CFD7E7"/>
                    </a:solidFill>
                  </a:tcPr>
                </a:tc>
                <a:tc>
                  <a:txBody>
                    <a:bodyPr/>
                    <a:lstStyle/>
                    <a:p>
                      <a:pPr marL="0" lvl="0" indent="0" algn="ctr" rtl="0">
                        <a:spcBef>
                          <a:spcPts val="0"/>
                        </a:spcBef>
                        <a:spcAft>
                          <a:spcPts val="0"/>
                        </a:spcAft>
                        <a:buNone/>
                      </a:pPr>
                      <a:r>
                        <a:rPr lang="fr-FR" sz="1800" b="1"/>
                        <a:t>2024</a:t>
                      </a:r>
                      <a:endParaRPr sz="1800" b="1"/>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FD7E7"/>
                    </a:solidFill>
                  </a:tcPr>
                </a:tc>
                <a:extLst>
                  <a:ext uri="{0D108BD9-81ED-4DB2-BD59-A6C34878D82A}">
                    <a16:rowId xmlns:a16="http://schemas.microsoft.com/office/drawing/2014/main" val="10000"/>
                  </a:ext>
                </a:extLst>
              </a:tr>
              <a:tr h="440915">
                <a:tc>
                  <a:txBody>
                    <a:bodyPr/>
                    <a:lstStyle/>
                    <a:p>
                      <a:pPr marL="0" lvl="0" indent="0" algn="l" rtl="0">
                        <a:spcBef>
                          <a:spcPts val="0"/>
                        </a:spcBef>
                        <a:spcAft>
                          <a:spcPts val="0"/>
                        </a:spcAft>
                        <a:buNone/>
                      </a:pPr>
                      <a:r>
                        <a:rPr lang="fr-FR" sz="1800" b="1"/>
                        <a:t>Start and end dates</a:t>
                      </a:r>
                      <a:endParaRPr sz="1800" b="1"/>
                    </a:p>
                  </a:txBody>
                  <a:tcPr marL="91425" marR="91425" marT="91425" marB="91425">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1800"/>
                        <a:t>23rd June – 17</a:t>
                      </a:r>
                      <a:r>
                        <a:rPr lang="en-GB" sz="1800" baseline="30000"/>
                        <a:t>th</a:t>
                      </a:r>
                      <a:r>
                        <a:rPr lang="en-GB" sz="1800"/>
                        <a:t> Oct</a:t>
                      </a: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dirty="0"/>
                        <a:t>6</a:t>
                      </a:r>
                      <a:r>
                        <a:rPr lang="en-US" sz="1800" baseline="30000" dirty="0"/>
                        <a:t>th</a:t>
                      </a:r>
                      <a:r>
                        <a:rPr lang="en-US" sz="1800" dirty="0"/>
                        <a:t> June – 1</a:t>
                      </a:r>
                      <a:r>
                        <a:rPr lang="en-US" sz="1800" baseline="30000" dirty="0"/>
                        <a:t>st</a:t>
                      </a:r>
                      <a:r>
                        <a:rPr lang="en-US" sz="1800" dirty="0"/>
                        <a:t> Oct</a:t>
                      </a:r>
                      <a:endParaRPr sz="1800" dirty="0"/>
                    </a:p>
                  </a:txBody>
                  <a:tcPr marL="91425" marR="91425" marT="91425" marB="91425">
                    <a:lnL w="19050" cap="flat" cmpd="sng" algn="ctr">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705481">
                <a:tc>
                  <a:txBody>
                    <a:bodyPr/>
                    <a:lstStyle/>
                    <a:p>
                      <a:pPr marL="0" lvl="0" indent="0" algn="l" rtl="0">
                        <a:spcBef>
                          <a:spcPts val="0"/>
                        </a:spcBef>
                        <a:spcAft>
                          <a:spcPts val="0"/>
                        </a:spcAft>
                        <a:buNone/>
                      </a:pPr>
                      <a:r>
                        <a:rPr lang="fr-FR" sz="1800" b="1"/>
                        <a:t>Number of cycles</a:t>
                      </a:r>
                      <a:endParaRPr sz="1800" b="1"/>
                    </a:p>
                  </a:txBody>
                  <a:tcPr marL="91425" marR="91425" marT="91425" marB="91425">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800" u="none" strike="noStrike" cap="none" dirty="0"/>
                        <a:t>4 cycles in 16 states </a:t>
                      </a:r>
                    </a:p>
                    <a:p>
                      <a:pPr marL="0" marR="0" lvl="0" indent="0" algn="l" rtl="0">
                        <a:lnSpc>
                          <a:spcPct val="100000"/>
                        </a:lnSpc>
                        <a:spcBef>
                          <a:spcPts val="0"/>
                        </a:spcBef>
                        <a:spcAft>
                          <a:spcPts val="0"/>
                        </a:spcAft>
                        <a:buClr>
                          <a:srgbClr val="000000"/>
                        </a:buClr>
                        <a:buSzPts val="1400"/>
                        <a:buFont typeface="Arial"/>
                        <a:buNone/>
                      </a:pPr>
                      <a:r>
                        <a:rPr lang="en-GB" sz="1800" u="none" strike="noStrike" cap="none" dirty="0"/>
                        <a:t>5 cycles in 5 states</a:t>
                      </a: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800" u="none" strike="noStrike" cap="none" dirty="0"/>
                        <a:t>4 cycles in 16 states </a:t>
                      </a:r>
                    </a:p>
                    <a:p>
                      <a:pPr marL="0" marR="0" lvl="0" indent="0" algn="l" rtl="0">
                        <a:lnSpc>
                          <a:spcPct val="100000"/>
                        </a:lnSpc>
                        <a:spcBef>
                          <a:spcPts val="0"/>
                        </a:spcBef>
                        <a:spcAft>
                          <a:spcPts val="0"/>
                        </a:spcAft>
                        <a:buClr>
                          <a:srgbClr val="000000"/>
                        </a:buClr>
                        <a:buSzPts val="1400"/>
                        <a:buFont typeface="Arial"/>
                        <a:buNone/>
                      </a:pPr>
                      <a:r>
                        <a:rPr lang="en-GB" sz="1800" u="none" strike="noStrike" cap="none" dirty="0"/>
                        <a:t>5 cycles in 5 states</a:t>
                      </a:r>
                    </a:p>
                  </a:txBody>
                  <a:tcPr marL="91425" marR="91425" marT="91425" marB="91425">
                    <a:lnL w="19050" cap="flat" cmpd="sng" algn="ctr">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40915">
                <a:tc>
                  <a:txBody>
                    <a:bodyPr/>
                    <a:lstStyle/>
                    <a:p>
                      <a:pPr marL="0" lvl="0" indent="0" algn="l" rtl="0">
                        <a:spcBef>
                          <a:spcPts val="0"/>
                        </a:spcBef>
                        <a:spcAft>
                          <a:spcPts val="0"/>
                        </a:spcAft>
                        <a:buNone/>
                      </a:pPr>
                      <a:r>
                        <a:rPr lang="fr-FR" sz="1800" b="1"/>
                        <a:t>Number of districts targeted</a:t>
                      </a:r>
                      <a:endParaRPr sz="1800" b="1"/>
                    </a:p>
                  </a:txBody>
                  <a:tcPr marL="91425" marR="91425" marT="91425" marB="91425">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1800"/>
                        <a:t>383</a:t>
                      </a: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dirty="0"/>
                        <a:t>383</a:t>
                      </a:r>
                    </a:p>
                  </a:txBody>
                  <a:tcPr marL="91425" marR="91425" marT="91425" marB="91425">
                    <a:lnL w="19050" cap="flat" cmpd="sng" algn="ctr">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40915">
                <a:tc>
                  <a:txBody>
                    <a:bodyPr/>
                    <a:lstStyle/>
                    <a:p>
                      <a:pPr marL="0" lvl="0" indent="0" algn="l" rtl="0">
                        <a:spcBef>
                          <a:spcPts val="0"/>
                        </a:spcBef>
                        <a:spcAft>
                          <a:spcPts val="0"/>
                        </a:spcAft>
                        <a:buNone/>
                      </a:pPr>
                      <a:r>
                        <a:rPr lang="fr-FR" sz="1800" b="1"/>
                        <a:t>Number of children covered</a:t>
                      </a:r>
                      <a:endParaRPr sz="1800" b="1"/>
                    </a:p>
                  </a:txBody>
                  <a:tcPr marL="91425" marR="91425" marT="91425" marB="91425">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u="none" strike="noStrike" cap="none" dirty="0"/>
                        <a:t>28,906,428</a:t>
                      </a: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u="none" strike="noStrike" dirty="0">
                          <a:solidFill>
                            <a:schemeClr val="tx1"/>
                          </a:solidFill>
                          <a:effectLst/>
                          <a:latin typeface="+mn-lt"/>
                        </a:rPr>
                        <a:t>29,883,309 </a:t>
                      </a:r>
                      <a:endParaRPr lang="en-US" sz="1800" b="1" i="0" u="none" strike="noStrike" dirty="0">
                        <a:solidFill>
                          <a:schemeClr val="tx1"/>
                        </a:solidFill>
                        <a:effectLst/>
                        <a:latin typeface="+mn-lt"/>
                      </a:endParaRPr>
                    </a:p>
                  </a:txBody>
                  <a:tcPr marL="91425" marR="91425" marT="91425" marB="91425">
                    <a:lnL w="19050" cap="flat" cmpd="sng" algn="ctr">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440915">
                <a:tc>
                  <a:txBody>
                    <a:bodyPr/>
                    <a:lstStyle/>
                    <a:p>
                      <a:pPr marL="0" lvl="0" indent="0" algn="l" rtl="0">
                        <a:spcBef>
                          <a:spcPts val="0"/>
                        </a:spcBef>
                        <a:spcAft>
                          <a:spcPts val="0"/>
                        </a:spcAft>
                        <a:buNone/>
                      </a:pPr>
                      <a:r>
                        <a:rPr lang="fr-FR" sz="1800" b="1" dirty="0"/>
                        <a:t>Age ranges </a:t>
                      </a:r>
                      <a:r>
                        <a:rPr lang="fr-FR" sz="1800" b="1" dirty="0" err="1"/>
                        <a:t>covered</a:t>
                      </a:r>
                      <a:endParaRPr sz="1800" b="1" dirty="0"/>
                    </a:p>
                  </a:txBody>
                  <a:tcPr marL="91425" marR="91425" marT="91425" marB="91425">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a:t>3 – 59 months (&lt;5yrs)</a:t>
                      </a: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t>3 – 59 months (&lt;5yrs)</a:t>
                      </a:r>
                    </a:p>
                  </a:txBody>
                  <a:tcPr marL="91425" marR="91425" marT="91425" marB="91425">
                    <a:lnL w="19050" cap="flat" cmpd="sng" algn="ctr">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705481">
                <a:tc>
                  <a:txBody>
                    <a:bodyPr/>
                    <a:lstStyle/>
                    <a:p>
                      <a:pPr marL="0" lvl="0" indent="0" algn="l" rtl="0">
                        <a:spcBef>
                          <a:spcPts val="0"/>
                        </a:spcBef>
                        <a:spcAft>
                          <a:spcPts val="0"/>
                        </a:spcAft>
                        <a:buNone/>
                      </a:pPr>
                      <a:r>
                        <a:rPr lang="fr-FR" sz="1800" b="1" dirty="0" err="1"/>
                        <a:t>Coverage</a:t>
                      </a:r>
                      <a:r>
                        <a:rPr lang="fr-FR" sz="1800" b="1" dirty="0"/>
                        <a:t> (% </a:t>
                      </a:r>
                      <a:r>
                        <a:rPr lang="fr-FR" sz="1800" b="1" dirty="0" err="1"/>
                        <a:t>targeted</a:t>
                      </a:r>
                      <a:r>
                        <a:rPr lang="fr-FR" sz="1800" b="1" dirty="0"/>
                        <a:t> </a:t>
                      </a:r>
                      <a:r>
                        <a:rPr lang="fr-FR" sz="1800" b="1" dirty="0" err="1"/>
                        <a:t>children</a:t>
                      </a:r>
                      <a:r>
                        <a:rPr lang="fr-FR" sz="1800" b="1" dirty="0"/>
                        <a:t> </a:t>
                      </a:r>
                      <a:r>
                        <a:rPr lang="fr-FR" sz="1800" b="1" dirty="0" err="1"/>
                        <a:t>receiving</a:t>
                      </a:r>
                      <a:r>
                        <a:rPr lang="fr-FR" sz="1800" b="1" dirty="0"/>
                        <a:t> all cycles)</a:t>
                      </a:r>
                      <a:endParaRPr sz="1800" b="1" dirty="0"/>
                    </a:p>
                  </a:txBody>
                  <a:tcPr marL="91425" marR="91425" marT="91425" marB="91425">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dirty="0"/>
                        <a:t>54%</a:t>
                      </a: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800" dirty="0">
                        <a:solidFill>
                          <a:srgbClr val="FF0000"/>
                        </a:solidFill>
                      </a:endParaRPr>
                    </a:p>
                  </a:txBody>
                  <a:tcPr marL="91425" marR="91425" marT="91425" marB="91425">
                    <a:lnL w="19050" cap="flat" cmpd="sng" algn="ctr">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970047">
                <a:tc>
                  <a:txBody>
                    <a:bodyPr/>
                    <a:lstStyle/>
                    <a:p>
                      <a:pPr marL="0" lvl="0" indent="0" algn="l" rtl="0">
                        <a:spcBef>
                          <a:spcPts val="0"/>
                        </a:spcBef>
                        <a:spcAft>
                          <a:spcPts val="0"/>
                        </a:spcAft>
                        <a:buNone/>
                      </a:pPr>
                      <a:r>
                        <a:rPr lang="fr-FR" sz="1800" b="1" err="1"/>
                        <a:t>Any</a:t>
                      </a:r>
                      <a:r>
                        <a:rPr lang="fr-FR" sz="1800" b="1"/>
                        <a:t> </a:t>
                      </a:r>
                      <a:r>
                        <a:rPr lang="fr-FR" sz="1800" b="1" err="1"/>
                        <a:t>drug</a:t>
                      </a:r>
                      <a:r>
                        <a:rPr lang="fr-FR" sz="1800" b="1"/>
                        <a:t> </a:t>
                      </a:r>
                      <a:r>
                        <a:rPr lang="fr-FR" sz="1800" b="1" err="1"/>
                        <a:t>resistance</a:t>
                      </a:r>
                      <a:r>
                        <a:rPr lang="fr-FR" sz="1800" b="1"/>
                        <a:t> </a:t>
                      </a:r>
                      <a:r>
                        <a:rPr lang="fr-FR" sz="1800" b="1" err="1"/>
                        <a:t>testing</a:t>
                      </a:r>
                      <a:r>
                        <a:rPr lang="fr-FR" sz="1800" b="1"/>
                        <a:t> or </a:t>
                      </a:r>
                      <a:r>
                        <a:rPr lang="fr-FR" sz="1800" b="1" err="1"/>
                        <a:t>efficacy</a:t>
                      </a:r>
                      <a:r>
                        <a:rPr lang="fr-FR" sz="1800" b="1"/>
                        <a:t> </a:t>
                      </a:r>
                      <a:r>
                        <a:rPr lang="fr-FR" sz="1800" b="1" err="1"/>
                        <a:t>studies</a:t>
                      </a:r>
                      <a:r>
                        <a:rPr lang="fr-FR" sz="1800" b="1"/>
                        <a:t> </a:t>
                      </a:r>
                      <a:r>
                        <a:rPr lang="fr-FR" sz="1800" b="1" err="1"/>
                        <a:t>performed</a:t>
                      </a:r>
                      <a:r>
                        <a:rPr lang="fr-FR" sz="1800" b="1"/>
                        <a:t>? (Y/N)</a:t>
                      </a:r>
                      <a:endParaRPr sz="1800" b="1"/>
                    </a:p>
                  </a:txBody>
                  <a:tcPr marL="91425" marR="91425" marT="91425" marB="91425">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dirty="0"/>
                        <a:t>Yes</a:t>
                      </a:r>
                    </a:p>
                  </a:txBody>
                  <a:tcPr marL="91425" marR="91425" marT="91425" marB="91425">
                    <a:lnL w="19050" cap="flat" cmpd="sng" algn="ctr">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dirty="0"/>
                        <a:t>No</a:t>
                      </a:r>
                      <a:endParaRPr sz="1800" dirty="0"/>
                    </a:p>
                  </a:txBody>
                  <a:tcPr marL="91425" marR="91425" marT="91425" marB="91425">
                    <a:lnL w="19050" cap="flat" cmpd="sng" algn="ctr">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818738">
                <a:tc>
                  <a:txBody>
                    <a:bodyPr/>
                    <a:lstStyle/>
                    <a:p>
                      <a:pPr marL="0" lvl="0" indent="0" algn="l" rtl="0">
                        <a:spcBef>
                          <a:spcPts val="0"/>
                        </a:spcBef>
                        <a:spcAft>
                          <a:spcPts val="0"/>
                        </a:spcAft>
                        <a:buNone/>
                      </a:pPr>
                      <a:r>
                        <a:rPr lang="fr-CH" sz="1800" b="1" dirty="0" err="1"/>
                        <a:t>Any</a:t>
                      </a:r>
                      <a:r>
                        <a:rPr lang="fr-CH" sz="1800" b="1" dirty="0"/>
                        <a:t> gap </a:t>
                      </a:r>
                      <a:endParaRPr sz="1800" b="1" dirty="0"/>
                    </a:p>
                  </a:txBody>
                  <a:tcPr marL="91425" marR="91425" marT="91425" marB="91425">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dirty="0"/>
                        <a:t>No</a:t>
                      </a:r>
                    </a:p>
                  </a:txBody>
                  <a:tcPr marL="91425" marR="91425" marT="91425" marB="91425">
                    <a:lnL w="19050" cap="flat" cmpd="sng" algn="ctr">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dirty="0"/>
                        <a:t>No</a:t>
                      </a:r>
                      <a:endParaRPr sz="1800" dirty="0"/>
                    </a:p>
                  </a:txBody>
                  <a:tcPr marL="91425" marR="91425" marT="91425" marB="91425">
                    <a:lnL w="19050" cap="flat" cmpd="sng" algn="ctr">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532694102"/>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207aaa14ad4_0_21"/>
          <p:cNvSpPr txBox="1">
            <a:spLocks noGrp="1"/>
          </p:cNvSpPr>
          <p:nvPr>
            <p:ph type="body" idx="1"/>
          </p:nvPr>
        </p:nvSpPr>
        <p:spPr>
          <a:xfrm>
            <a:off x="445428" y="1155457"/>
            <a:ext cx="4040100" cy="6399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chemeClr val="dk1"/>
              </a:buClr>
              <a:buSzPts val="2400"/>
              <a:buNone/>
            </a:pPr>
            <a:r>
              <a:rPr lang="fr-FR" dirty="0"/>
              <a:t>2023 </a:t>
            </a:r>
            <a:r>
              <a:rPr lang="fr-FR" dirty="0" err="1"/>
              <a:t>Map</a:t>
            </a:r>
            <a:r>
              <a:rPr lang="fr-FR" dirty="0"/>
              <a:t> (</a:t>
            </a:r>
            <a:r>
              <a:rPr lang="fr-FR" dirty="0" err="1"/>
              <a:t>Covered</a:t>
            </a:r>
            <a:r>
              <a:rPr lang="fr-FR" dirty="0"/>
              <a:t>) </a:t>
            </a:r>
            <a:endParaRPr dirty="0"/>
          </a:p>
        </p:txBody>
      </p:sp>
      <p:sp>
        <p:nvSpPr>
          <p:cNvPr id="108" name="Google Shape;108;g207aaa14ad4_0_21"/>
          <p:cNvSpPr txBox="1">
            <a:spLocks noGrp="1"/>
          </p:cNvSpPr>
          <p:nvPr>
            <p:ph type="body" idx="2"/>
          </p:nvPr>
        </p:nvSpPr>
        <p:spPr>
          <a:xfrm>
            <a:off x="457200" y="2174874"/>
            <a:ext cx="4028328" cy="4271323"/>
          </a:xfrm>
          <a:prstGeom prst="rect">
            <a:avLst/>
          </a:prstGeom>
          <a:noFill/>
          <a:ln>
            <a:noFill/>
          </a:ln>
        </p:spPr>
        <p:txBody>
          <a:bodyPr spcFirstLastPara="1" wrap="square" lIns="91425" tIns="45700" rIns="91425" bIns="45700" anchor="t" anchorCtr="0">
            <a:normAutofit/>
          </a:bodyPr>
          <a:lstStyle/>
          <a:p>
            <a:pPr marL="342900" lvl="0" indent="-190500" algn="l" rtl="0">
              <a:lnSpc>
                <a:spcPct val="100000"/>
              </a:lnSpc>
              <a:spcBef>
                <a:spcPts val="0"/>
              </a:spcBef>
              <a:spcAft>
                <a:spcPts val="0"/>
              </a:spcAft>
              <a:buClr>
                <a:schemeClr val="dk1"/>
              </a:buClr>
              <a:buSzPts val="2400"/>
              <a:buNone/>
            </a:pPr>
            <a:endParaRPr dirty="0"/>
          </a:p>
        </p:txBody>
      </p:sp>
      <p:sp>
        <p:nvSpPr>
          <p:cNvPr id="109" name="Google Shape;109;g207aaa14ad4_0_21"/>
          <p:cNvSpPr txBox="1">
            <a:spLocks noGrp="1"/>
          </p:cNvSpPr>
          <p:nvPr>
            <p:ph type="body" idx="3"/>
          </p:nvPr>
        </p:nvSpPr>
        <p:spPr>
          <a:xfrm>
            <a:off x="4644900" y="1155457"/>
            <a:ext cx="4041900" cy="6399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chemeClr val="dk1"/>
              </a:buClr>
              <a:buSzPts val="2400"/>
              <a:buNone/>
            </a:pPr>
            <a:r>
              <a:rPr lang="fr-FR" dirty="0"/>
              <a:t>2024 </a:t>
            </a:r>
            <a:r>
              <a:rPr lang="fr-FR" dirty="0" err="1"/>
              <a:t>Map</a:t>
            </a:r>
            <a:r>
              <a:rPr lang="fr-FR" dirty="0"/>
              <a:t> (</a:t>
            </a:r>
            <a:r>
              <a:rPr lang="fr-FR" dirty="0" err="1"/>
              <a:t>Targets</a:t>
            </a:r>
            <a:r>
              <a:rPr lang="fr-FR" dirty="0"/>
              <a:t>)</a:t>
            </a:r>
            <a:endParaRPr dirty="0"/>
          </a:p>
        </p:txBody>
      </p:sp>
      <p:sp>
        <p:nvSpPr>
          <p:cNvPr id="110" name="Google Shape;110;g207aaa14ad4_0_21"/>
          <p:cNvSpPr txBox="1">
            <a:spLocks noGrp="1"/>
          </p:cNvSpPr>
          <p:nvPr>
            <p:ph type="body" idx="4"/>
          </p:nvPr>
        </p:nvSpPr>
        <p:spPr>
          <a:xfrm>
            <a:off x="4645024" y="2174875"/>
            <a:ext cx="4377055" cy="4271324"/>
          </a:xfrm>
          <a:prstGeom prst="rect">
            <a:avLst/>
          </a:prstGeom>
          <a:noFill/>
          <a:ln>
            <a:noFill/>
          </a:ln>
        </p:spPr>
        <p:txBody>
          <a:bodyPr spcFirstLastPara="1" wrap="square" lIns="91425" tIns="45700" rIns="91425" bIns="45700" anchor="t" anchorCtr="0">
            <a:normAutofit/>
          </a:bodyPr>
          <a:lstStyle/>
          <a:p>
            <a:pPr marL="342900" lvl="0" indent="-190500" algn="l" rtl="0">
              <a:lnSpc>
                <a:spcPct val="100000"/>
              </a:lnSpc>
              <a:spcBef>
                <a:spcPts val="0"/>
              </a:spcBef>
              <a:spcAft>
                <a:spcPts val="0"/>
              </a:spcAft>
              <a:buClr>
                <a:schemeClr val="dk1"/>
              </a:buClr>
              <a:buSzPts val="2400"/>
              <a:buNone/>
            </a:pPr>
            <a:endParaRPr/>
          </a:p>
        </p:txBody>
      </p:sp>
      <p:grpSp>
        <p:nvGrpSpPr>
          <p:cNvPr id="111" name="Google Shape;111;g207aaa14ad4_0_21"/>
          <p:cNvGrpSpPr/>
          <p:nvPr/>
        </p:nvGrpSpPr>
        <p:grpSpPr>
          <a:xfrm>
            <a:off x="203405" y="101615"/>
            <a:ext cx="8491350" cy="994200"/>
            <a:chOff x="5271" y="0"/>
            <a:chExt cx="8491350" cy="994200"/>
          </a:xfrm>
        </p:grpSpPr>
        <p:sp>
          <p:nvSpPr>
            <p:cNvPr id="112" name="Google Shape;112;g207aaa14ad4_0_21"/>
            <p:cNvSpPr/>
            <p:nvPr/>
          </p:nvSpPr>
          <p:spPr>
            <a:xfrm>
              <a:off x="6341721" y="0"/>
              <a:ext cx="2154900" cy="994200"/>
            </a:xfrm>
            <a:prstGeom prst="rightArrow">
              <a:avLst>
                <a:gd name="adj1" fmla="val 75000"/>
                <a:gd name="adj2" fmla="val 50000"/>
              </a:avLst>
            </a:prstGeom>
            <a:solidFill>
              <a:srgbClr val="92D050">
                <a:alpha val="89410"/>
              </a:srgbClr>
            </a:solidFill>
            <a:ln w="25400" cap="flat" cmpd="sng">
              <a:solidFill>
                <a:srgbClr val="CFD7E7">
                  <a:alpha val="8941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3" name="Google Shape;113;g207aaa14ad4_0_21"/>
            <p:cNvSpPr/>
            <p:nvPr/>
          </p:nvSpPr>
          <p:spPr>
            <a:xfrm>
              <a:off x="5271" y="0"/>
              <a:ext cx="6336600" cy="994200"/>
            </a:xfrm>
            <a:prstGeom prst="roundRect">
              <a:avLst>
                <a:gd name="adj" fmla="val 16667"/>
              </a:avLst>
            </a:prstGeom>
            <a:solidFill>
              <a:schemeClr val="lt1"/>
            </a:solidFill>
            <a:ln w="254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g207aaa14ad4_0_21"/>
            <p:cNvSpPr txBox="1"/>
            <p:nvPr/>
          </p:nvSpPr>
          <p:spPr>
            <a:xfrm>
              <a:off x="53800" y="48529"/>
              <a:ext cx="6239400" cy="897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400"/>
                <a:buFont typeface="Calibri"/>
                <a:buNone/>
              </a:pPr>
              <a:r>
                <a:rPr lang="en-GB" sz="2800" b="1" i="0" u="none" strike="noStrike" cap="none" dirty="0">
                  <a:solidFill>
                    <a:schemeClr val="dk1"/>
                  </a:solidFill>
                  <a:latin typeface="Calibri"/>
                  <a:ea typeface="Calibri"/>
                  <a:cs typeface="Calibri"/>
                  <a:sym typeface="Calibri"/>
                </a:rPr>
                <a:t>Nigerian Map Showing SMC Implementing </a:t>
              </a:r>
              <a:r>
                <a:rPr lang="en-GB" sz="2800" b="1" i="0" u="none" strike="noStrike" cap="none" dirty="0">
                  <a:solidFill>
                    <a:schemeClr val="dk1"/>
                  </a:solidFill>
                  <a:latin typeface="Calibri"/>
                  <a:ea typeface="Calibri"/>
                  <a:cs typeface="Calibri"/>
                  <a:sym typeface="Calibri"/>
                  <a:extLst>
                    <a:ext uri="http://customooxmlschemas.google.com/">
                      <go:slidesCustomData xmlns=""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0"/>
                    </a:ext>
                  </a:extLst>
                </a:rPr>
                <a:t>States</a:t>
              </a:r>
              <a:endParaRPr lang="en-GB" sz="2800" b="1" i="0" u="none" strike="noStrike" cap="none" dirty="0">
                <a:solidFill>
                  <a:schemeClr val="dk1"/>
                </a:solidFill>
                <a:sym typeface="Arial"/>
              </a:endParaRPr>
            </a:p>
          </p:txBody>
        </p:sp>
      </p:grpSp>
      <p:pic>
        <p:nvPicPr>
          <p:cNvPr id="3" name="Picture 2">
            <a:extLst>
              <a:ext uri="{FF2B5EF4-FFF2-40B4-BE49-F238E27FC236}">
                <a16:creationId xmlns:a16="http://schemas.microsoft.com/office/drawing/2014/main" id="{0D1BEAA7-8392-E604-2070-B6C1E273287A}"/>
              </a:ext>
            </a:extLst>
          </p:cNvPr>
          <p:cNvPicPr>
            <a:picLocks noChangeAspect="1"/>
          </p:cNvPicPr>
          <p:nvPr/>
        </p:nvPicPr>
        <p:blipFill>
          <a:blip r:embed="rId3"/>
          <a:stretch>
            <a:fillRect/>
          </a:stretch>
        </p:blipFill>
        <p:spPr>
          <a:xfrm>
            <a:off x="370603" y="1854999"/>
            <a:ext cx="4114926" cy="3951300"/>
          </a:xfrm>
          <a:prstGeom prst="rect">
            <a:avLst/>
          </a:prstGeom>
        </p:spPr>
      </p:pic>
      <p:pic>
        <p:nvPicPr>
          <p:cNvPr id="5" name="Picture 4">
            <a:extLst>
              <a:ext uri="{FF2B5EF4-FFF2-40B4-BE49-F238E27FC236}">
                <a16:creationId xmlns:a16="http://schemas.microsoft.com/office/drawing/2014/main" id="{5D4BBEC7-5141-67E7-EEB7-CBC94821D5CD}"/>
              </a:ext>
            </a:extLst>
          </p:cNvPr>
          <p:cNvPicPr>
            <a:picLocks noChangeAspect="1"/>
          </p:cNvPicPr>
          <p:nvPr/>
        </p:nvPicPr>
        <p:blipFill>
          <a:blip r:embed="rId3"/>
          <a:stretch>
            <a:fillRect/>
          </a:stretch>
        </p:blipFill>
        <p:spPr>
          <a:xfrm>
            <a:off x="4806321" y="1795357"/>
            <a:ext cx="3967076" cy="39513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hape 3846">
            <a:extLst>
              <a:ext uri="{FF2B5EF4-FFF2-40B4-BE49-F238E27FC236}">
                <a16:creationId xmlns:a16="http://schemas.microsoft.com/office/drawing/2014/main" id="{BCAF7E1E-08CA-0E4B-B612-BF0C48205447}"/>
              </a:ext>
            </a:extLst>
          </p:cNvPr>
          <p:cNvSpPr/>
          <p:nvPr/>
        </p:nvSpPr>
        <p:spPr>
          <a:xfrm>
            <a:off x="449259" y="1245018"/>
            <a:ext cx="6858925" cy="2292501"/>
          </a:xfrm>
          <a:custGeom>
            <a:avLst/>
            <a:gdLst/>
            <a:ahLst/>
            <a:cxnLst>
              <a:cxn ang="0">
                <a:pos x="wd2" y="hd2"/>
              </a:cxn>
              <a:cxn ang="5400000">
                <a:pos x="wd2" y="hd2"/>
              </a:cxn>
              <a:cxn ang="10800000">
                <a:pos x="wd2" y="hd2"/>
              </a:cxn>
              <a:cxn ang="16200000">
                <a:pos x="wd2" y="hd2"/>
              </a:cxn>
            </a:cxnLst>
            <a:rect l="0" t="0" r="r" b="b"/>
            <a:pathLst>
              <a:path w="21600" h="21600" extrusionOk="0">
                <a:moveTo>
                  <a:pt x="1212" y="0"/>
                </a:moveTo>
                <a:lnTo>
                  <a:pt x="1212" y="8813"/>
                </a:lnTo>
                <a:lnTo>
                  <a:pt x="0" y="10894"/>
                </a:lnTo>
                <a:lnTo>
                  <a:pt x="1212" y="12975"/>
                </a:lnTo>
                <a:lnTo>
                  <a:pt x="1212" y="21600"/>
                </a:lnTo>
                <a:lnTo>
                  <a:pt x="21600" y="21600"/>
                </a:lnTo>
                <a:lnTo>
                  <a:pt x="21600" y="0"/>
                </a:lnTo>
                <a:lnTo>
                  <a:pt x="1212" y="0"/>
                </a:lnTo>
                <a:close/>
              </a:path>
            </a:pathLst>
          </a:custGeom>
          <a:solidFill>
            <a:srgbClr val="017167"/>
          </a:solidFill>
          <a:ln w="12700" cap="flat">
            <a:noFill/>
            <a:miter lim="400000"/>
          </a:ln>
          <a:effectLst/>
        </p:spPr>
        <p:txBody>
          <a:bodyPr wrap="square" lIns="0" tIns="0" rIns="0" bIns="0" numCol="1" anchor="t">
            <a:noAutofit/>
          </a:bodyPr>
          <a:lstStyle/>
          <a:p>
            <a:pPr defTabSz="685811"/>
            <a:endParaRPr sz="1899">
              <a:solidFill>
                <a:prstClr val="black"/>
              </a:solidFill>
              <a:latin typeface="Lato Light" panose="020F0502020204030203" pitchFamily="34" charset="0"/>
            </a:endParaRPr>
          </a:p>
        </p:txBody>
      </p:sp>
      <p:sp>
        <p:nvSpPr>
          <p:cNvPr id="21" name="Shape 3861">
            <a:extLst>
              <a:ext uri="{FF2B5EF4-FFF2-40B4-BE49-F238E27FC236}">
                <a16:creationId xmlns:a16="http://schemas.microsoft.com/office/drawing/2014/main" id="{AEFC3CCE-5331-0746-A531-498B9CB3477B}"/>
              </a:ext>
            </a:extLst>
          </p:cNvPr>
          <p:cNvSpPr/>
          <p:nvPr/>
        </p:nvSpPr>
        <p:spPr>
          <a:xfrm>
            <a:off x="3712843" y="4290733"/>
            <a:ext cx="5371771" cy="1964428"/>
          </a:xfrm>
          <a:custGeom>
            <a:avLst/>
            <a:gdLst/>
            <a:ahLst/>
            <a:cxnLst>
              <a:cxn ang="0">
                <a:pos x="wd2" y="hd2"/>
              </a:cxn>
              <a:cxn ang="5400000">
                <a:pos x="wd2" y="hd2"/>
              </a:cxn>
              <a:cxn ang="10800000">
                <a:pos x="wd2" y="hd2"/>
              </a:cxn>
              <a:cxn ang="16200000">
                <a:pos x="wd2" y="hd2"/>
              </a:cxn>
            </a:cxnLst>
            <a:rect l="0" t="0" r="r" b="b"/>
            <a:pathLst>
              <a:path w="21600" h="21600" extrusionOk="0">
                <a:moveTo>
                  <a:pt x="1212" y="0"/>
                </a:moveTo>
                <a:lnTo>
                  <a:pt x="1212" y="8813"/>
                </a:lnTo>
                <a:lnTo>
                  <a:pt x="0" y="10894"/>
                </a:lnTo>
                <a:lnTo>
                  <a:pt x="1212" y="12975"/>
                </a:lnTo>
                <a:lnTo>
                  <a:pt x="1212" y="21600"/>
                </a:lnTo>
                <a:lnTo>
                  <a:pt x="21600" y="21600"/>
                </a:lnTo>
                <a:lnTo>
                  <a:pt x="21600" y="0"/>
                </a:lnTo>
                <a:lnTo>
                  <a:pt x="1212" y="0"/>
                </a:lnTo>
                <a:close/>
              </a:path>
            </a:pathLst>
          </a:custGeom>
          <a:solidFill>
            <a:srgbClr val="004750"/>
          </a:solidFill>
          <a:ln w="12700" cap="flat">
            <a:noFill/>
            <a:miter lim="400000"/>
          </a:ln>
          <a:effectLst/>
        </p:spPr>
        <p:txBody>
          <a:bodyPr wrap="square" lIns="0" tIns="0" rIns="0" bIns="0" numCol="1" anchor="t">
            <a:noAutofit/>
          </a:bodyPr>
          <a:lstStyle/>
          <a:p>
            <a:pPr defTabSz="685811"/>
            <a:endParaRPr sz="1899">
              <a:solidFill>
                <a:prstClr val="black"/>
              </a:solidFill>
              <a:latin typeface="Lato Light" panose="020F0502020204030203" pitchFamily="34" charset="0"/>
            </a:endParaRPr>
          </a:p>
        </p:txBody>
      </p:sp>
      <p:sp>
        <p:nvSpPr>
          <p:cNvPr id="7" name="Shape 3865">
            <a:extLst>
              <a:ext uri="{FF2B5EF4-FFF2-40B4-BE49-F238E27FC236}">
                <a16:creationId xmlns:a16="http://schemas.microsoft.com/office/drawing/2014/main" id="{2E07B136-2743-1546-B115-1EFBD5B240C9}"/>
              </a:ext>
            </a:extLst>
          </p:cNvPr>
          <p:cNvSpPr/>
          <p:nvPr/>
        </p:nvSpPr>
        <p:spPr>
          <a:xfrm>
            <a:off x="3546759" y="3689310"/>
            <a:ext cx="5594861" cy="17143"/>
          </a:xfrm>
          <a:prstGeom prst="line">
            <a:avLst/>
          </a:prstGeom>
          <a:noFill/>
          <a:ln w="38100" cap="flat">
            <a:solidFill>
              <a:srgbClr val="004750"/>
            </a:solidFill>
            <a:prstDash val="solid"/>
            <a:miter lim="400000"/>
          </a:ln>
          <a:effectLst/>
        </p:spPr>
        <p:txBody>
          <a:bodyPr wrap="square" lIns="26782" tIns="26782" rIns="26782" bIns="26782" numCol="1" anchor="ctr">
            <a:noAutofit/>
          </a:bodyPr>
          <a:lstStyle/>
          <a:p>
            <a:pPr defTabSz="685811"/>
            <a:endParaRPr sz="1899">
              <a:solidFill>
                <a:prstClr val="black"/>
              </a:solidFill>
              <a:latin typeface="Lato Light" panose="020F0502020204030203" pitchFamily="34" charset="0"/>
            </a:endParaRPr>
          </a:p>
        </p:txBody>
      </p:sp>
      <p:sp>
        <p:nvSpPr>
          <p:cNvPr id="8" name="Shape 3866">
            <a:extLst>
              <a:ext uri="{FF2B5EF4-FFF2-40B4-BE49-F238E27FC236}">
                <a16:creationId xmlns:a16="http://schemas.microsoft.com/office/drawing/2014/main" id="{11B9B1F5-D16D-FA4A-970A-0F3D53B2919A}"/>
              </a:ext>
            </a:extLst>
          </p:cNvPr>
          <p:cNvSpPr/>
          <p:nvPr/>
        </p:nvSpPr>
        <p:spPr>
          <a:xfrm>
            <a:off x="2382" y="3689311"/>
            <a:ext cx="3544377" cy="17143"/>
          </a:xfrm>
          <a:prstGeom prst="line">
            <a:avLst/>
          </a:prstGeom>
          <a:noFill/>
          <a:ln w="38100" cap="flat">
            <a:solidFill>
              <a:srgbClr val="017167"/>
            </a:solidFill>
            <a:prstDash val="solid"/>
            <a:miter lim="400000"/>
          </a:ln>
          <a:effectLst/>
        </p:spPr>
        <p:txBody>
          <a:bodyPr wrap="square" lIns="26782" tIns="26782" rIns="26782" bIns="26782" numCol="1" anchor="ctr">
            <a:noAutofit/>
          </a:bodyPr>
          <a:lstStyle/>
          <a:p>
            <a:pPr defTabSz="685811"/>
            <a:endParaRPr sz="1899">
              <a:solidFill>
                <a:prstClr val="black"/>
              </a:solidFill>
              <a:latin typeface="Lato Light" panose="020F0502020204030203" pitchFamily="34" charset="0"/>
            </a:endParaRPr>
          </a:p>
        </p:txBody>
      </p:sp>
      <p:sp>
        <p:nvSpPr>
          <p:cNvPr id="9" name="Shape 3867">
            <a:extLst>
              <a:ext uri="{FF2B5EF4-FFF2-40B4-BE49-F238E27FC236}">
                <a16:creationId xmlns:a16="http://schemas.microsoft.com/office/drawing/2014/main" id="{914C52B4-15D2-A24B-B1E5-E06EECC5AD6F}"/>
              </a:ext>
            </a:extLst>
          </p:cNvPr>
          <p:cNvSpPr/>
          <p:nvPr/>
        </p:nvSpPr>
        <p:spPr>
          <a:xfrm>
            <a:off x="359105" y="3591103"/>
            <a:ext cx="204451" cy="206771"/>
          </a:xfrm>
          <a:prstGeom prst="ellipse">
            <a:avLst/>
          </a:prstGeom>
          <a:solidFill>
            <a:srgbClr val="017167"/>
          </a:solidFill>
          <a:ln w="12700" cap="flat">
            <a:solidFill>
              <a:srgbClr val="017167"/>
            </a:solidFill>
            <a:miter lim="400000"/>
          </a:ln>
          <a:effectLst/>
        </p:spPr>
        <p:txBody>
          <a:bodyPr wrap="square" lIns="26782" tIns="26782" rIns="26782" bIns="26782" numCol="1" anchor="ctr">
            <a:noAutofit/>
          </a:bodyPr>
          <a:lstStyle/>
          <a:p>
            <a:pPr defTabSz="685811"/>
            <a:endParaRPr sz="1899">
              <a:solidFill>
                <a:prstClr val="black"/>
              </a:solidFill>
              <a:latin typeface="Lato Light" panose="020F0502020204030203" pitchFamily="34" charset="0"/>
            </a:endParaRPr>
          </a:p>
        </p:txBody>
      </p:sp>
      <p:sp>
        <p:nvSpPr>
          <p:cNvPr id="12" name="Shape 3870">
            <a:extLst>
              <a:ext uri="{FF2B5EF4-FFF2-40B4-BE49-F238E27FC236}">
                <a16:creationId xmlns:a16="http://schemas.microsoft.com/office/drawing/2014/main" id="{06CC7CEC-D7BE-434D-A6C0-5BCC604BF5F3}"/>
              </a:ext>
            </a:extLst>
          </p:cNvPr>
          <p:cNvSpPr/>
          <p:nvPr/>
        </p:nvSpPr>
        <p:spPr>
          <a:xfrm>
            <a:off x="3508387" y="3588048"/>
            <a:ext cx="204456" cy="209890"/>
          </a:xfrm>
          <a:prstGeom prst="ellipse">
            <a:avLst/>
          </a:prstGeom>
          <a:solidFill>
            <a:srgbClr val="004750"/>
          </a:solidFill>
          <a:ln w="12700" cap="flat">
            <a:noFill/>
            <a:miter lim="400000"/>
          </a:ln>
          <a:effectLst/>
        </p:spPr>
        <p:txBody>
          <a:bodyPr wrap="square" lIns="26782" tIns="26782" rIns="26782" bIns="26782" numCol="1" anchor="ctr">
            <a:noAutofit/>
          </a:bodyPr>
          <a:lstStyle/>
          <a:p>
            <a:pPr defTabSz="685811"/>
            <a:endParaRPr sz="1899">
              <a:solidFill>
                <a:prstClr val="black"/>
              </a:solidFill>
              <a:latin typeface="Lato Light" panose="020F0502020204030203" pitchFamily="34" charset="0"/>
            </a:endParaRPr>
          </a:p>
        </p:txBody>
      </p:sp>
      <p:sp>
        <p:nvSpPr>
          <p:cNvPr id="19" name="Shape 3877">
            <a:extLst>
              <a:ext uri="{FF2B5EF4-FFF2-40B4-BE49-F238E27FC236}">
                <a16:creationId xmlns:a16="http://schemas.microsoft.com/office/drawing/2014/main" id="{12A1163F-2793-B640-841B-6366BAB5DECA}"/>
              </a:ext>
            </a:extLst>
          </p:cNvPr>
          <p:cNvSpPr/>
          <p:nvPr/>
        </p:nvSpPr>
        <p:spPr>
          <a:xfrm flipV="1">
            <a:off x="449259" y="2057757"/>
            <a:ext cx="0" cy="1371243"/>
          </a:xfrm>
          <a:prstGeom prst="line">
            <a:avLst/>
          </a:prstGeom>
          <a:noFill/>
          <a:ln w="38100" cap="flat">
            <a:solidFill>
              <a:srgbClr val="017167"/>
            </a:solidFill>
            <a:prstDash val="solid"/>
            <a:miter lim="400000"/>
          </a:ln>
          <a:effectLst/>
        </p:spPr>
        <p:txBody>
          <a:bodyPr wrap="square" lIns="26782" tIns="26782" rIns="26782" bIns="26782" numCol="1" anchor="ctr">
            <a:noAutofit/>
          </a:bodyPr>
          <a:lstStyle/>
          <a:p>
            <a:pPr defTabSz="685811"/>
            <a:endParaRPr sz="1899">
              <a:solidFill>
                <a:prstClr val="black"/>
              </a:solidFill>
              <a:latin typeface="Lato Light" panose="020F0502020204030203" pitchFamily="34" charset="0"/>
            </a:endParaRPr>
          </a:p>
        </p:txBody>
      </p:sp>
      <p:sp>
        <p:nvSpPr>
          <p:cNvPr id="20" name="Shape 3878">
            <a:extLst>
              <a:ext uri="{FF2B5EF4-FFF2-40B4-BE49-F238E27FC236}">
                <a16:creationId xmlns:a16="http://schemas.microsoft.com/office/drawing/2014/main" id="{4920D962-FD19-3D48-897B-5D1AF8CFEBD8}"/>
              </a:ext>
            </a:extLst>
          </p:cNvPr>
          <p:cNvSpPr/>
          <p:nvPr/>
        </p:nvSpPr>
        <p:spPr>
          <a:xfrm flipH="1" flipV="1">
            <a:off x="3638726" y="4183385"/>
            <a:ext cx="12889" cy="1671883"/>
          </a:xfrm>
          <a:prstGeom prst="line">
            <a:avLst/>
          </a:prstGeom>
          <a:noFill/>
          <a:ln w="38100" cap="flat">
            <a:solidFill>
              <a:srgbClr val="004750"/>
            </a:solidFill>
            <a:prstDash val="solid"/>
            <a:miter lim="400000"/>
          </a:ln>
          <a:effectLst/>
        </p:spPr>
        <p:txBody>
          <a:bodyPr wrap="square" lIns="26782" tIns="26782" rIns="26782" bIns="26782" numCol="1" anchor="ctr">
            <a:noAutofit/>
          </a:bodyPr>
          <a:lstStyle/>
          <a:p>
            <a:pPr defTabSz="685811"/>
            <a:endParaRPr sz="1899">
              <a:solidFill>
                <a:prstClr val="black"/>
              </a:solidFill>
              <a:latin typeface="Lato Light" panose="020F0502020204030203" pitchFamily="34" charset="0"/>
            </a:endParaRPr>
          </a:p>
        </p:txBody>
      </p:sp>
      <p:sp>
        <p:nvSpPr>
          <p:cNvPr id="40" name="TextBox 39">
            <a:extLst>
              <a:ext uri="{FF2B5EF4-FFF2-40B4-BE49-F238E27FC236}">
                <a16:creationId xmlns:a16="http://schemas.microsoft.com/office/drawing/2014/main" id="{9F172BF9-BB80-E140-918D-90FA74A65E6B}"/>
              </a:ext>
            </a:extLst>
          </p:cNvPr>
          <p:cNvSpPr txBox="1"/>
          <p:nvPr/>
        </p:nvSpPr>
        <p:spPr>
          <a:xfrm>
            <a:off x="996461" y="1353888"/>
            <a:ext cx="1111202" cy="276999"/>
          </a:xfrm>
          <a:prstGeom prst="rect">
            <a:avLst/>
          </a:prstGeom>
          <a:noFill/>
        </p:spPr>
        <p:txBody>
          <a:bodyPr wrap="none" rtlCol="0" anchor="ctr" anchorCtr="0">
            <a:spAutoFit/>
          </a:bodyPr>
          <a:lstStyle/>
          <a:p>
            <a:pPr defTabSz="685811"/>
            <a:r>
              <a:rPr lang="en-GB" sz="1200" b="1">
                <a:solidFill>
                  <a:prstClr val="white"/>
                </a:solidFill>
                <a:latin typeface="Poppins" pitchFamily="2" charset="77"/>
                <a:ea typeface="League Spartan" charset="0"/>
                <a:cs typeface="Poppins" pitchFamily="2" charset="77"/>
              </a:rPr>
              <a:t>Digital Leap</a:t>
            </a:r>
            <a:endParaRPr lang="en-US" sz="1200" b="1">
              <a:solidFill>
                <a:prstClr val="white"/>
              </a:solidFill>
              <a:latin typeface="Poppins" pitchFamily="2" charset="77"/>
              <a:ea typeface="League Spartan" charset="0"/>
              <a:cs typeface="Poppins" pitchFamily="2" charset="77"/>
            </a:endParaRPr>
          </a:p>
        </p:txBody>
      </p:sp>
      <p:sp>
        <p:nvSpPr>
          <p:cNvPr id="41" name="Subtitle 2">
            <a:extLst>
              <a:ext uri="{FF2B5EF4-FFF2-40B4-BE49-F238E27FC236}">
                <a16:creationId xmlns:a16="http://schemas.microsoft.com/office/drawing/2014/main" id="{47628528-FC31-DE4B-AA1D-AEF8C7A1A30E}"/>
              </a:ext>
            </a:extLst>
          </p:cNvPr>
          <p:cNvSpPr txBox="1">
            <a:spLocks/>
          </p:cNvSpPr>
          <p:nvPr/>
        </p:nvSpPr>
        <p:spPr>
          <a:xfrm>
            <a:off x="4227377" y="4712462"/>
            <a:ext cx="4581091" cy="1378572"/>
          </a:xfrm>
          <a:prstGeom prst="rect">
            <a:avLst/>
          </a:prstGeom>
        </p:spPr>
        <p:txBody>
          <a:bodyPr vert="horz" wrap="square" lIns="34281" tIns="17140" rIns="34281" bIns="1714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l" defTabSz="815740">
              <a:lnSpc>
                <a:spcPct val="100000"/>
              </a:lnSpc>
              <a:spcBef>
                <a:spcPts val="360"/>
              </a:spcBef>
              <a:buClr>
                <a:schemeClr val="dk1"/>
              </a:buClr>
              <a:buSzPts val="1100"/>
              <a:buFont typeface="Arial" panose="020B0604020202020204" pitchFamily="34" charset="0"/>
              <a:buChar char="•"/>
            </a:pPr>
            <a:r>
              <a:rPr lang="en-US" sz="1400" dirty="0">
                <a:solidFill>
                  <a:schemeClr val="bg1"/>
                </a:solidFill>
                <a:latin typeface="Calibri"/>
                <a:cs typeface="Calibri"/>
              </a:rPr>
              <a:t>From 2022-2023 the digitalization efforts were scaled up successfully across 11 states including FCT where deployment happened in one cycle.</a:t>
            </a:r>
          </a:p>
          <a:p>
            <a:pPr marL="285750" indent="-285750" algn="l" defTabSz="815740">
              <a:lnSpc>
                <a:spcPct val="100000"/>
              </a:lnSpc>
              <a:spcBef>
                <a:spcPts val="360"/>
              </a:spcBef>
              <a:buClr>
                <a:schemeClr val="dk1"/>
              </a:buClr>
              <a:buSzPts val="1100"/>
              <a:buFont typeface="Arial" panose="020B0604020202020204" pitchFamily="34" charset="0"/>
              <a:buChar char="•"/>
            </a:pPr>
            <a:r>
              <a:rPr lang="en-US" sz="1400" dirty="0">
                <a:solidFill>
                  <a:schemeClr val="bg1"/>
                </a:solidFill>
                <a:latin typeface="Calibri"/>
                <a:cs typeface="Calibri"/>
              </a:rPr>
              <a:t>Achievements included : Enhanced data collection, Realistic cohort tracking, strengthened monitoring, and improved commodity tracking.</a:t>
            </a:r>
          </a:p>
        </p:txBody>
      </p:sp>
      <p:sp>
        <p:nvSpPr>
          <p:cNvPr id="42" name="TextBox 41">
            <a:extLst>
              <a:ext uri="{FF2B5EF4-FFF2-40B4-BE49-F238E27FC236}">
                <a16:creationId xmlns:a16="http://schemas.microsoft.com/office/drawing/2014/main" id="{6E3147A1-35B5-8D46-A632-8022545F794E}"/>
              </a:ext>
            </a:extLst>
          </p:cNvPr>
          <p:cNvSpPr txBox="1"/>
          <p:nvPr/>
        </p:nvSpPr>
        <p:spPr>
          <a:xfrm>
            <a:off x="4227377" y="4395421"/>
            <a:ext cx="1406155" cy="276999"/>
          </a:xfrm>
          <a:prstGeom prst="rect">
            <a:avLst/>
          </a:prstGeom>
          <a:noFill/>
        </p:spPr>
        <p:txBody>
          <a:bodyPr wrap="none" rtlCol="0" anchor="ctr" anchorCtr="0">
            <a:spAutoFit/>
          </a:bodyPr>
          <a:lstStyle/>
          <a:p>
            <a:pPr algn="ctr" defTabSz="685811"/>
            <a:r>
              <a:rPr lang="en-US" sz="1200" b="1">
                <a:solidFill>
                  <a:schemeClr val="bg1"/>
                </a:solidFill>
                <a:latin typeface="Poppins" pitchFamily="2" charset="77"/>
                <a:ea typeface="League Spartan" charset="0"/>
                <a:cs typeface="Poppins" pitchFamily="2" charset="77"/>
              </a:rPr>
              <a:t>Digital Scale up</a:t>
            </a:r>
          </a:p>
        </p:txBody>
      </p:sp>
      <p:sp>
        <p:nvSpPr>
          <p:cNvPr id="46" name="TextBox 45">
            <a:extLst>
              <a:ext uri="{FF2B5EF4-FFF2-40B4-BE49-F238E27FC236}">
                <a16:creationId xmlns:a16="http://schemas.microsoft.com/office/drawing/2014/main" id="{16FE8785-2129-EA4D-B8B5-3538887E9C9B}"/>
              </a:ext>
            </a:extLst>
          </p:cNvPr>
          <p:cNvSpPr txBox="1"/>
          <p:nvPr/>
        </p:nvSpPr>
        <p:spPr>
          <a:xfrm>
            <a:off x="169500" y="3868006"/>
            <a:ext cx="519694" cy="276999"/>
          </a:xfrm>
          <a:prstGeom prst="rect">
            <a:avLst/>
          </a:prstGeom>
          <a:noFill/>
        </p:spPr>
        <p:txBody>
          <a:bodyPr wrap="none" rtlCol="0" anchor="ctr" anchorCtr="0">
            <a:spAutoFit/>
          </a:bodyPr>
          <a:lstStyle/>
          <a:p>
            <a:pPr algn="ctr" defTabSz="685811"/>
            <a:r>
              <a:rPr lang="en-US" sz="1200" b="1">
                <a:solidFill>
                  <a:srgbClr val="0E2841"/>
                </a:solidFill>
                <a:latin typeface="Poppins" pitchFamily="2" charset="77"/>
                <a:ea typeface="League Spartan" charset="0"/>
                <a:cs typeface="Poppins" pitchFamily="2" charset="77"/>
              </a:rPr>
              <a:t>2021</a:t>
            </a:r>
          </a:p>
        </p:txBody>
      </p:sp>
      <p:sp>
        <p:nvSpPr>
          <p:cNvPr id="48" name="TextBox 47">
            <a:extLst>
              <a:ext uri="{FF2B5EF4-FFF2-40B4-BE49-F238E27FC236}">
                <a16:creationId xmlns:a16="http://schemas.microsoft.com/office/drawing/2014/main" id="{1E0A19E1-5A2B-FF4C-9670-C06B21FA6CDE}"/>
              </a:ext>
            </a:extLst>
          </p:cNvPr>
          <p:cNvSpPr txBox="1"/>
          <p:nvPr/>
        </p:nvSpPr>
        <p:spPr>
          <a:xfrm>
            <a:off x="3057659" y="3907239"/>
            <a:ext cx="1074333" cy="276999"/>
          </a:xfrm>
          <a:prstGeom prst="rect">
            <a:avLst/>
          </a:prstGeom>
          <a:noFill/>
        </p:spPr>
        <p:txBody>
          <a:bodyPr wrap="none" rtlCol="0" anchor="ctr" anchorCtr="0">
            <a:spAutoFit/>
          </a:bodyPr>
          <a:lstStyle/>
          <a:p>
            <a:pPr algn="ctr" defTabSz="685811"/>
            <a:r>
              <a:rPr lang="en-US" sz="1200" b="1" dirty="0">
                <a:solidFill>
                  <a:srgbClr val="0E2841"/>
                </a:solidFill>
                <a:latin typeface="Poppins" pitchFamily="2" charset="77"/>
                <a:ea typeface="League Spartan" charset="0"/>
                <a:cs typeface="Poppins" pitchFamily="2" charset="77"/>
              </a:rPr>
              <a:t>2022 - 2023</a:t>
            </a:r>
          </a:p>
        </p:txBody>
      </p:sp>
      <p:sp>
        <p:nvSpPr>
          <p:cNvPr id="22" name="Subtitle 2">
            <a:extLst>
              <a:ext uri="{FF2B5EF4-FFF2-40B4-BE49-F238E27FC236}">
                <a16:creationId xmlns:a16="http://schemas.microsoft.com/office/drawing/2014/main" id="{4DD0C730-ECF2-B64B-82BA-44B91E21FA14}"/>
              </a:ext>
            </a:extLst>
          </p:cNvPr>
          <p:cNvSpPr txBox="1">
            <a:spLocks/>
          </p:cNvSpPr>
          <p:nvPr/>
        </p:nvSpPr>
        <p:spPr>
          <a:xfrm>
            <a:off x="683493" y="4355190"/>
            <a:ext cx="4667320" cy="978463"/>
          </a:xfrm>
          <a:prstGeom prst="rect">
            <a:avLst/>
          </a:prstGeom>
        </p:spPr>
        <p:txBody>
          <a:bodyPr vert="horz" wrap="square" lIns="34281" tIns="17140" rIns="34281" bIns="1714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57179" indent="-257179" algn="l" defTabSz="815740">
              <a:lnSpc>
                <a:spcPts val="1312"/>
              </a:lnSpc>
              <a:buFont typeface="Arial" panose="020B0604020202020204" pitchFamily="34" charset="0"/>
              <a:buChar char="•"/>
            </a:pPr>
            <a:endParaRPr lang="en-US" sz="1200">
              <a:solidFill>
                <a:prstClr val="white"/>
              </a:solidFill>
              <a:latin typeface="Century Gothic"/>
              <a:ea typeface="Open Sans Light" panose="020B0306030504020204" pitchFamily="34" charset="0"/>
              <a:cs typeface="Open Sans Light" panose="020B0306030504020204" pitchFamily="34" charset="0"/>
            </a:endParaRPr>
          </a:p>
          <a:p>
            <a:pPr marL="257179" indent="-257179" algn="l" defTabSz="815740">
              <a:lnSpc>
                <a:spcPts val="1312"/>
              </a:lnSpc>
              <a:buFont typeface="Arial" panose="020B0604020202020204" pitchFamily="34" charset="0"/>
              <a:buChar char="•"/>
            </a:pPr>
            <a:endParaRPr lang="en-US" sz="1200">
              <a:solidFill>
                <a:prstClr val="white"/>
              </a:solidFill>
              <a:latin typeface="Century Gothic"/>
              <a:ea typeface="Open Sans Light" panose="020B0306030504020204" pitchFamily="34" charset="0"/>
              <a:cs typeface="Open Sans Light" panose="020B0306030504020204" pitchFamily="34" charset="0"/>
            </a:endParaRPr>
          </a:p>
          <a:p>
            <a:pPr marL="214316" indent="-214316" algn="l" defTabSz="815740">
              <a:lnSpc>
                <a:spcPts val="1312"/>
              </a:lnSpc>
              <a:buFont typeface="Arial" panose="020B0604020202020204" pitchFamily="34" charset="0"/>
              <a:buChar char="•"/>
            </a:pPr>
            <a:endParaRPr lang="en-US" sz="1200">
              <a:solidFill>
                <a:prstClr val="white"/>
              </a:solidFill>
              <a:latin typeface="Century Gothic"/>
              <a:ea typeface="Open Sans Light" panose="020B0306030504020204" pitchFamily="34" charset="0"/>
              <a:cs typeface="Open Sans Light" panose="020B0306030504020204" pitchFamily="34" charset="0"/>
            </a:endParaRPr>
          </a:p>
          <a:p>
            <a:pPr marL="214316" indent="-214316" algn="l" defTabSz="815740">
              <a:lnSpc>
                <a:spcPts val="1312"/>
              </a:lnSpc>
              <a:buFont typeface="Arial" panose="020B0604020202020204" pitchFamily="34" charset="0"/>
              <a:buChar char="•"/>
            </a:pPr>
            <a:endParaRPr lang="en-US" sz="825" b="1">
              <a:solidFill>
                <a:prstClr val="white"/>
              </a:solidFill>
              <a:ea typeface="Open Sans Light" panose="020B0306030504020204" pitchFamily="34" charset="0"/>
              <a:cs typeface="Open Sans Light" panose="020B0306030504020204" pitchFamily="34" charset="0"/>
            </a:endParaRPr>
          </a:p>
          <a:p>
            <a:pPr marL="214316" indent="-214316" algn="l" defTabSz="815740">
              <a:lnSpc>
                <a:spcPts val="1312"/>
              </a:lnSpc>
              <a:buFont typeface="Arial" panose="020B0604020202020204" pitchFamily="34" charset="0"/>
              <a:buChar char="•"/>
            </a:pPr>
            <a:endParaRPr lang="en-US" sz="825">
              <a:solidFill>
                <a:prstClr val="white"/>
              </a:solidFill>
              <a:ea typeface="Open Sans Light"/>
            </a:endParaRPr>
          </a:p>
        </p:txBody>
      </p:sp>
      <p:sp>
        <p:nvSpPr>
          <p:cNvPr id="23" name="Subtitle 2">
            <a:extLst>
              <a:ext uri="{FF2B5EF4-FFF2-40B4-BE49-F238E27FC236}">
                <a16:creationId xmlns:a16="http://schemas.microsoft.com/office/drawing/2014/main" id="{622F8A04-AE00-9FFC-D86C-7019C9FAB430}"/>
              </a:ext>
            </a:extLst>
          </p:cNvPr>
          <p:cNvSpPr txBox="1">
            <a:spLocks/>
          </p:cNvSpPr>
          <p:nvPr/>
        </p:nvSpPr>
        <p:spPr>
          <a:xfrm>
            <a:off x="970057" y="1699278"/>
            <a:ext cx="5572645" cy="1645312"/>
          </a:xfrm>
          <a:prstGeom prst="rect">
            <a:avLst/>
          </a:prstGeom>
        </p:spPr>
        <p:txBody>
          <a:bodyPr vert="horz" wrap="square" lIns="34281" tIns="17140" rIns="34281" bIns="1714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just" defTabSz="815740">
              <a:lnSpc>
                <a:spcPct val="100000"/>
              </a:lnSpc>
              <a:spcBef>
                <a:spcPts val="360"/>
              </a:spcBef>
              <a:buClr>
                <a:schemeClr val="dk1"/>
              </a:buClr>
              <a:buSzPts val="1100"/>
              <a:buFont typeface="Arial" panose="020B0604020202020204" pitchFamily="34" charset="0"/>
              <a:buChar char="•"/>
            </a:pPr>
            <a:r>
              <a:rPr lang="en-US" sz="1400" dirty="0">
                <a:solidFill>
                  <a:schemeClr val="bg1"/>
                </a:solidFill>
                <a:latin typeface="Calibri"/>
                <a:cs typeface="Calibri"/>
              </a:rPr>
              <a:t>In 2021, the National Malaria Elimination Program (NMEP) took a giant leap, tasked with digitizing the Seasonal Malaria Chemoprevention (SMC) campaigns.</a:t>
            </a:r>
          </a:p>
          <a:p>
            <a:pPr marL="285750" indent="-285750" algn="just" defTabSz="815740">
              <a:lnSpc>
                <a:spcPct val="100000"/>
              </a:lnSpc>
              <a:spcBef>
                <a:spcPts val="360"/>
              </a:spcBef>
              <a:buClr>
                <a:schemeClr val="dk1"/>
              </a:buClr>
              <a:buSzPts val="1100"/>
              <a:buFont typeface="Arial" panose="020B0604020202020204" pitchFamily="34" charset="0"/>
              <a:buChar char="•"/>
            </a:pPr>
            <a:r>
              <a:rPr lang="en-US" sz="1400" dirty="0">
                <a:solidFill>
                  <a:schemeClr val="bg1"/>
                </a:solidFill>
                <a:latin typeface="Calibri"/>
                <a:cs typeface="Calibri"/>
              </a:rPr>
              <a:t>Embraced an innovative BYOD approach, utilizing campaign staff's personal devices for fieldwork.</a:t>
            </a:r>
          </a:p>
          <a:p>
            <a:pPr marL="285750" indent="-285750" algn="just" defTabSz="815740">
              <a:lnSpc>
                <a:spcPct val="100000"/>
              </a:lnSpc>
              <a:spcBef>
                <a:spcPts val="360"/>
              </a:spcBef>
              <a:buClr>
                <a:schemeClr val="dk1"/>
              </a:buClr>
              <a:buSzPts val="1100"/>
              <a:buFont typeface="Arial" panose="020B0604020202020204" pitchFamily="34" charset="0"/>
              <a:buChar char="•"/>
            </a:pPr>
            <a:r>
              <a:rPr lang="en-US" sz="1400" dirty="0">
                <a:solidFill>
                  <a:schemeClr val="bg1"/>
                </a:solidFill>
                <a:latin typeface="Calibri"/>
                <a:cs typeface="Calibri"/>
              </a:rPr>
              <a:t>The NMEP One App was introduced to address challenges associated with SPAQ administration, providing a breakthrough in cohort tracking.</a:t>
            </a:r>
          </a:p>
        </p:txBody>
      </p:sp>
      <p:grpSp>
        <p:nvGrpSpPr>
          <p:cNvPr id="6" name="Google Shape;119;g2073e6c94da_0_54">
            <a:extLst>
              <a:ext uri="{FF2B5EF4-FFF2-40B4-BE49-F238E27FC236}">
                <a16:creationId xmlns:a16="http://schemas.microsoft.com/office/drawing/2014/main" id="{C7751DCB-A632-2DD1-BFAF-C9B91CA5ECFC}"/>
              </a:ext>
            </a:extLst>
          </p:cNvPr>
          <p:cNvGrpSpPr/>
          <p:nvPr/>
        </p:nvGrpSpPr>
        <p:grpSpPr>
          <a:xfrm>
            <a:off x="105945" y="136603"/>
            <a:ext cx="8592857" cy="1007184"/>
            <a:chOff x="0" y="0"/>
            <a:chExt cx="8592857" cy="1007184"/>
          </a:xfrm>
        </p:grpSpPr>
        <p:sp>
          <p:nvSpPr>
            <p:cNvPr id="11" name="Google Shape;120;g2073e6c94da_0_54">
              <a:extLst>
                <a:ext uri="{FF2B5EF4-FFF2-40B4-BE49-F238E27FC236}">
                  <a16:creationId xmlns:a16="http://schemas.microsoft.com/office/drawing/2014/main" id="{271729E5-EB63-DF2C-9A27-D4662966F0CB}"/>
                </a:ext>
              </a:extLst>
            </p:cNvPr>
            <p:cNvSpPr/>
            <p:nvPr/>
          </p:nvSpPr>
          <p:spPr>
            <a:xfrm>
              <a:off x="4280657" y="984"/>
              <a:ext cx="4312200" cy="1006200"/>
            </a:xfrm>
            <a:prstGeom prst="rightArrow">
              <a:avLst>
                <a:gd name="adj1" fmla="val 75000"/>
                <a:gd name="adj2" fmla="val 50000"/>
              </a:avLst>
            </a:prstGeom>
            <a:solidFill>
              <a:srgbClr val="D9D2E9"/>
            </a:solidFill>
            <a:ln w="25400" cap="flat" cmpd="sng">
              <a:solidFill>
                <a:srgbClr val="CFD7E7">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21;g2073e6c94da_0_54">
              <a:extLst>
                <a:ext uri="{FF2B5EF4-FFF2-40B4-BE49-F238E27FC236}">
                  <a16:creationId xmlns:a16="http://schemas.microsoft.com/office/drawing/2014/main" id="{A2491F2B-85BE-DFAE-59DB-538F6916F316}"/>
                </a:ext>
              </a:extLst>
            </p:cNvPr>
            <p:cNvSpPr/>
            <p:nvPr/>
          </p:nvSpPr>
          <p:spPr>
            <a:xfrm>
              <a:off x="0" y="0"/>
              <a:ext cx="4275900" cy="1007100"/>
            </a:xfrm>
            <a:prstGeom prst="roundRect">
              <a:avLst>
                <a:gd name="adj" fmla="val 16667"/>
              </a:avLst>
            </a:prstGeom>
            <a:solidFill>
              <a:schemeClr val="lt1"/>
            </a:solidFill>
            <a:ln w="25400" cap="flat" cmpd="sng">
              <a:solidFill>
                <a:srgbClr val="36609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22;g2073e6c94da_0_54">
              <a:extLst>
                <a:ext uri="{FF2B5EF4-FFF2-40B4-BE49-F238E27FC236}">
                  <a16:creationId xmlns:a16="http://schemas.microsoft.com/office/drawing/2014/main" id="{053ABF31-A286-CFAC-60AE-204D2F7038E0}"/>
                </a:ext>
              </a:extLst>
            </p:cNvPr>
            <p:cNvSpPr txBox="1"/>
            <p:nvPr/>
          </p:nvSpPr>
          <p:spPr>
            <a:xfrm>
              <a:off x="49164" y="49164"/>
              <a:ext cx="4177500" cy="908700"/>
            </a:xfrm>
            <a:prstGeom prst="rect">
              <a:avLst/>
            </a:prstGeom>
            <a:noFill/>
            <a:ln>
              <a:noFill/>
            </a:ln>
          </p:spPr>
          <p:txBody>
            <a:bodyPr spcFirstLastPara="1" wrap="square" lIns="76200" tIns="38100" rIns="76200" bIns="38100" anchor="ctr" anchorCtr="0">
              <a:noAutofit/>
            </a:bodyPr>
            <a:lstStyle/>
            <a:p>
              <a:pPr marL="0" marR="0" lvl="0" indent="0" algn="l" rtl="0">
                <a:lnSpc>
                  <a:spcPct val="90000"/>
                </a:lnSpc>
                <a:spcBef>
                  <a:spcPts val="0"/>
                </a:spcBef>
                <a:spcAft>
                  <a:spcPts val="0"/>
                </a:spcAft>
                <a:buClr>
                  <a:schemeClr val="dk1"/>
                </a:buClr>
                <a:buSzPts val="2000"/>
                <a:buFont typeface="Arial"/>
                <a:buNone/>
              </a:pPr>
              <a:r>
                <a:rPr lang="fr-FR" sz="3000" b="1" i="0" u="none" strike="noStrike" cap="none">
                  <a:solidFill>
                    <a:schemeClr val="dk1"/>
                  </a:solidFill>
                  <a:latin typeface="Arial"/>
                  <a:ea typeface="Arial"/>
                  <a:cs typeface="Arial"/>
                  <a:sym typeface="Arial"/>
                </a:rPr>
                <a:t>Focus Digitization   </a:t>
              </a:r>
              <a:endParaRPr sz="3000" b="1" i="0" u="none" strike="noStrike" cap="none">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428226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6E3147A1-35B5-8D46-A632-8022545F794E}"/>
              </a:ext>
            </a:extLst>
          </p:cNvPr>
          <p:cNvSpPr txBox="1"/>
          <p:nvPr/>
        </p:nvSpPr>
        <p:spPr>
          <a:xfrm>
            <a:off x="4227377" y="4395421"/>
            <a:ext cx="1406155" cy="276999"/>
          </a:xfrm>
          <a:prstGeom prst="rect">
            <a:avLst/>
          </a:prstGeom>
          <a:noFill/>
        </p:spPr>
        <p:txBody>
          <a:bodyPr wrap="none" rtlCol="0" anchor="ctr" anchorCtr="0">
            <a:spAutoFit/>
          </a:bodyPr>
          <a:lstStyle/>
          <a:p>
            <a:pPr algn="ctr" defTabSz="685811"/>
            <a:r>
              <a:rPr lang="en-US" sz="1200" b="1">
                <a:solidFill>
                  <a:schemeClr val="bg1"/>
                </a:solidFill>
                <a:latin typeface="Poppins" pitchFamily="2" charset="77"/>
                <a:ea typeface="League Spartan" charset="0"/>
                <a:cs typeface="Poppins" pitchFamily="2" charset="77"/>
              </a:rPr>
              <a:t>Digital Scale up</a:t>
            </a:r>
          </a:p>
        </p:txBody>
      </p:sp>
      <p:sp>
        <p:nvSpPr>
          <p:cNvPr id="22" name="Subtitle 2">
            <a:extLst>
              <a:ext uri="{FF2B5EF4-FFF2-40B4-BE49-F238E27FC236}">
                <a16:creationId xmlns:a16="http://schemas.microsoft.com/office/drawing/2014/main" id="{4DD0C730-ECF2-B64B-82BA-44B91E21FA14}"/>
              </a:ext>
            </a:extLst>
          </p:cNvPr>
          <p:cNvSpPr txBox="1">
            <a:spLocks/>
          </p:cNvSpPr>
          <p:nvPr/>
        </p:nvSpPr>
        <p:spPr>
          <a:xfrm>
            <a:off x="683493" y="4355190"/>
            <a:ext cx="4667320" cy="978463"/>
          </a:xfrm>
          <a:prstGeom prst="rect">
            <a:avLst/>
          </a:prstGeom>
        </p:spPr>
        <p:txBody>
          <a:bodyPr vert="horz" wrap="square" lIns="34281" tIns="17140" rIns="34281" bIns="1714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57179" indent="-257179" algn="l" defTabSz="815740">
              <a:lnSpc>
                <a:spcPts val="1312"/>
              </a:lnSpc>
              <a:buFont typeface="Arial" panose="020B0604020202020204" pitchFamily="34" charset="0"/>
              <a:buChar char="•"/>
            </a:pPr>
            <a:endParaRPr lang="en-US" sz="1200">
              <a:solidFill>
                <a:prstClr val="white"/>
              </a:solidFill>
              <a:latin typeface="Century Gothic"/>
              <a:ea typeface="Open Sans Light" panose="020B0306030504020204" pitchFamily="34" charset="0"/>
              <a:cs typeface="Open Sans Light" panose="020B0306030504020204" pitchFamily="34" charset="0"/>
            </a:endParaRPr>
          </a:p>
          <a:p>
            <a:pPr marL="257179" indent="-257179" algn="l" defTabSz="815740">
              <a:lnSpc>
                <a:spcPts val="1312"/>
              </a:lnSpc>
              <a:buFont typeface="Arial" panose="020B0604020202020204" pitchFamily="34" charset="0"/>
              <a:buChar char="•"/>
            </a:pPr>
            <a:endParaRPr lang="en-US" sz="1200">
              <a:solidFill>
                <a:prstClr val="white"/>
              </a:solidFill>
              <a:latin typeface="Century Gothic"/>
              <a:ea typeface="Open Sans Light" panose="020B0306030504020204" pitchFamily="34" charset="0"/>
              <a:cs typeface="Open Sans Light" panose="020B0306030504020204" pitchFamily="34" charset="0"/>
            </a:endParaRPr>
          </a:p>
          <a:p>
            <a:pPr marL="214316" indent="-214316" algn="l" defTabSz="815740">
              <a:lnSpc>
                <a:spcPts val="1312"/>
              </a:lnSpc>
              <a:buFont typeface="Arial" panose="020B0604020202020204" pitchFamily="34" charset="0"/>
              <a:buChar char="•"/>
            </a:pPr>
            <a:endParaRPr lang="en-US" sz="1200">
              <a:solidFill>
                <a:prstClr val="white"/>
              </a:solidFill>
              <a:latin typeface="Century Gothic"/>
              <a:ea typeface="Open Sans Light" panose="020B0306030504020204" pitchFamily="34" charset="0"/>
              <a:cs typeface="Open Sans Light" panose="020B0306030504020204" pitchFamily="34" charset="0"/>
            </a:endParaRPr>
          </a:p>
          <a:p>
            <a:pPr marL="214316" indent="-214316" algn="l" defTabSz="815740">
              <a:lnSpc>
                <a:spcPts val="1312"/>
              </a:lnSpc>
              <a:buFont typeface="Arial" panose="020B0604020202020204" pitchFamily="34" charset="0"/>
              <a:buChar char="•"/>
            </a:pPr>
            <a:endParaRPr lang="en-US" sz="825" b="1">
              <a:solidFill>
                <a:prstClr val="white"/>
              </a:solidFill>
              <a:ea typeface="Open Sans Light" panose="020B0306030504020204" pitchFamily="34" charset="0"/>
              <a:cs typeface="Open Sans Light" panose="020B0306030504020204" pitchFamily="34" charset="0"/>
            </a:endParaRPr>
          </a:p>
          <a:p>
            <a:pPr marL="214316" indent="-214316" algn="l" defTabSz="815740">
              <a:lnSpc>
                <a:spcPts val="1312"/>
              </a:lnSpc>
              <a:buFont typeface="Arial" panose="020B0604020202020204" pitchFamily="34" charset="0"/>
              <a:buChar char="•"/>
            </a:pPr>
            <a:endParaRPr lang="en-US" sz="825">
              <a:solidFill>
                <a:prstClr val="white"/>
              </a:solidFill>
              <a:ea typeface="Open Sans Light"/>
            </a:endParaRPr>
          </a:p>
        </p:txBody>
      </p:sp>
      <p:grpSp>
        <p:nvGrpSpPr>
          <p:cNvPr id="6" name="Google Shape;119;g2073e6c94da_0_54">
            <a:extLst>
              <a:ext uri="{FF2B5EF4-FFF2-40B4-BE49-F238E27FC236}">
                <a16:creationId xmlns:a16="http://schemas.microsoft.com/office/drawing/2014/main" id="{C7751DCB-A632-2DD1-BFAF-C9B91CA5ECFC}"/>
              </a:ext>
            </a:extLst>
          </p:cNvPr>
          <p:cNvGrpSpPr/>
          <p:nvPr/>
        </p:nvGrpSpPr>
        <p:grpSpPr>
          <a:xfrm>
            <a:off x="105944" y="136519"/>
            <a:ext cx="8592858" cy="1007268"/>
            <a:chOff x="-1" y="-84"/>
            <a:chExt cx="8592858" cy="1007268"/>
          </a:xfrm>
        </p:grpSpPr>
        <p:sp>
          <p:nvSpPr>
            <p:cNvPr id="11" name="Google Shape;120;g2073e6c94da_0_54">
              <a:extLst>
                <a:ext uri="{FF2B5EF4-FFF2-40B4-BE49-F238E27FC236}">
                  <a16:creationId xmlns:a16="http://schemas.microsoft.com/office/drawing/2014/main" id="{271729E5-EB63-DF2C-9A27-D4662966F0CB}"/>
                </a:ext>
              </a:extLst>
            </p:cNvPr>
            <p:cNvSpPr/>
            <p:nvPr/>
          </p:nvSpPr>
          <p:spPr>
            <a:xfrm>
              <a:off x="4280657" y="984"/>
              <a:ext cx="4312200" cy="1006200"/>
            </a:xfrm>
            <a:prstGeom prst="rightArrow">
              <a:avLst>
                <a:gd name="adj1" fmla="val 75000"/>
                <a:gd name="adj2" fmla="val 50000"/>
              </a:avLst>
            </a:prstGeom>
            <a:solidFill>
              <a:srgbClr val="92D050"/>
            </a:solidFill>
            <a:ln w="25400" cap="flat" cmpd="sng">
              <a:solidFill>
                <a:srgbClr val="CFD7E7">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 name="Google Shape;121;g2073e6c94da_0_54">
              <a:extLst>
                <a:ext uri="{FF2B5EF4-FFF2-40B4-BE49-F238E27FC236}">
                  <a16:creationId xmlns:a16="http://schemas.microsoft.com/office/drawing/2014/main" id="{A2491F2B-85BE-DFAE-59DB-538F6916F316}"/>
                </a:ext>
              </a:extLst>
            </p:cNvPr>
            <p:cNvSpPr/>
            <p:nvPr/>
          </p:nvSpPr>
          <p:spPr>
            <a:xfrm>
              <a:off x="-1" y="0"/>
              <a:ext cx="5811529" cy="1007100"/>
            </a:xfrm>
            <a:prstGeom prst="roundRect">
              <a:avLst>
                <a:gd name="adj" fmla="val 16667"/>
              </a:avLst>
            </a:prstGeom>
            <a:solidFill>
              <a:schemeClr val="lt1"/>
            </a:solidFill>
            <a:ln w="25400" cap="flat" cmpd="sng">
              <a:solidFill>
                <a:srgbClr val="36609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22;g2073e6c94da_0_54">
              <a:extLst>
                <a:ext uri="{FF2B5EF4-FFF2-40B4-BE49-F238E27FC236}">
                  <a16:creationId xmlns:a16="http://schemas.microsoft.com/office/drawing/2014/main" id="{053ABF31-A286-CFAC-60AE-204D2F7038E0}"/>
                </a:ext>
              </a:extLst>
            </p:cNvPr>
            <p:cNvSpPr txBox="1"/>
            <p:nvPr/>
          </p:nvSpPr>
          <p:spPr>
            <a:xfrm>
              <a:off x="49163" y="-84"/>
              <a:ext cx="5762365" cy="957947"/>
            </a:xfrm>
            <a:prstGeom prst="rect">
              <a:avLst/>
            </a:prstGeom>
            <a:noFill/>
            <a:ln>
              <a:noFill/>
            </a:ln>
          </p:spPr>
          <p:txBody>
            <a:bodyPr spcFirstLastPara="1" wrap="square" lIns="76200" tIns="38100" rIns="76200" bIns="38100" anchor="ctr" anchorCtr="0">
              <a:noAutofit/>
            </a:bodyPr>
            <a:lstStyle/>
            <a:p>
              <a:pPr algn="ctr">
                <a:lnSpc>
                  <a:spcPct val="90000"/>
                </a:lnSpc>
                <a:buClr>
                  <a:schemeClr val="dk1"/>
                </a:buClr>
                <a:buSzPts val="2000"/>
              </a:pPr>
              <a:endParaRPr lang="fr-FR" sz="2600" b="1" dirty="0">
                <a:solidFill>
                  <a:srgbClr val="FF0000"/>
                </a:solidFill>
                <a:latin typeface="Calibri"/>
                <a:ea typeface="Calibri"/>
                <a:cs typeface="Calibri"/>
                <a:sym typeface="Calibri"/>
              </a:endParaRPr>
            </a:p>
            <a:p>
              <a:pPr algn="ctr">
                <a:lnSpc>
                  <a:spcPct val="90000"/>
                </a:lnSpc>
                <a:buClr>
                  <a:schemeClr val="dk1"/>
                </a:buClr>
                <a:buSzPts val="2000"/>
              </a:pPr>
              <a:r>
                <a:rPr lang="fr-FR" sz="2600" b="1" dirty="0">
                  <a:solidFill>
                    <a:srgbClr val="FF0000"/>
                  </a:solidFill>
                  <a:latin typeface="Calibri"/>
                  <a:ea typeface="Calibri"/>
                  <a:cs typeface="Calibri"/>
                  <a:sym typeface="Calibri"/>
                </a:rPr>
                <a:t>Nigeria </a:t>
              </a:r>
              <a:r>
                <a:rPr lang="fr-FR" sz="2600" b="1" dirty="0" err="1">
                  <a:solidFill>
                    <a:srgbClr val="FF0000"/>
                  </a:solidFill>
                  <a:latin typeface="Calibri"/>
                  <a:ea typeface="Calibri"/>
                  <a:cs typeface="Calibri"/>
                  <a:sym typeface="Calibri"/>
                </a:rPr>
                <a:t>Map</a:t>
              </a:r>
              <a:r>
                <a:rPr lang="fr-FR" sz="2600" b="1" dirty="0">
                  <a:solidFill>
                    <a:srgbClr val="FF0000"/>
                  </a:solidFill>
                  <a:latin typeface="Calibri"/>
                  <a:ea typeface="Calibri"/>
                  <a:cs typeface="Calibri"/>
                  <a:sym typeface="Calibri"/>
                </a:rPr>
                <a:t> </a:t>
              </a:r>
              <a:r>
                <a:rPr lang="fr-FR" sz="2600" b="1" dirty="0" err="1">
                  <a:solidFill>
                    <a:srgbClr val="FF0000"/>
                  </a:solidFill>
                  <a:latin typeface="Calibri"/>
                  <a:ea typeface="Calibri"/>
                  <a:cs typeface="Calibri"/>
                  <a:sym typeface="Calibri"/>
                </a:rPr>
                <a:t>Showing</a:t>
              </a:r>
              <a:r>
                <a:rPr lang="fr-FR" sz="2600" b="1" dirty="0">
                  <a:solidFill>
                    <a:srgbClr val="FF0000"/>
                  </a:solidFill>
                  <a:latin typeface="Calibri"/>
                  <a:ea typeface="Calibri"/>
                  <a:cs typeface="Calibri"/>
                  <a:sym typeface="Calibri"/>
                </a:rPr>
                <a:t> States </a:t>
              </a:r>
              <a:r>
                <a:rPr lang="fr-FR" sz="2600" b="1" dirty="0" err="1">
                  <a:solidFill>
                    <a:srgbClr val="FF0000"/>
                  </a:solidFill>
                  <a:latin typeface="Calibri"/>
                  <a:ea typeface="Calibri"/>
                  <a:cs typeface="Calibri"/>
                  <a:sym typeface="Calibri"/>
                </a:rPr>
                <a:t>with</a:t>
              </a:r>
              <a:r>
                <a:rPr lang="fr-FR" sz="2600" b="1" dirty="0">
                  <a:solidFill>
                    <a:srgbClr val="FF0000"/>
                  </a:solidFill>
                  <a:latin typeface="Calibri"/>
                  <a:ea typeface="Calibri"/>
                  <a:cs typeface="Calibri"/>
                  <a:sym typeface="Calibri"/>
                </a:rPr>
                <a:t> Full </a:t>
              </a:r>
              <a:r>
                <a:rPr lang="fr-FR" sz="2600" b="1" dirty="0" err="1">
                  <a:solidFill>
                    <a:srgbClr val="FF0000"/>
                  </a:solidFill>
                  <a:latin typeface="Calibri"/>
                  <a:ea typeface="Calibri"/>
                  <a:cs typeface="Calibri"/>
                  <a:sym typeface="Calibri"/>
                </a:rPr>
                <a:t>Digitalization</a:t>
              </a:r>
              <a:endParaRPr lang="fr-FR" sz="2600" b="1" dirty="0">
                <a:solidFill>
                  <a:srgbClr val="FF0000"/>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2000"/>
                <a:buFont typeface="Arial"/>
                <a:buNone/>
              </a:pPr>
              <a:r>
                <a:rPr lang="fr-FR" sz="3000" b="1" i="0" u="none" strike="noStrike" cap="none" dirty="0">
                  <a:solidFill>
                    <a:schemeClr val="dk1"/>
                  </a:solidFill>
                  <a:latin typeface="Arial"/>
                  <a:ea typeface="Arial"/>
                  <a:cs typeface="Arial"/>
                  <a:sym typeface="Arial"/>
                </a:rPr>
                <a:t>  </a:t>
              </a:r>
              <a:endParaRPr sz="3000" b="1" i="0" u="none" strike="noStrike" cap="none" dirty="0">
                <a:solidFill>
                  <a:schemeClr val="dk1"/>
                </a:solidFill>
                <a:latin typeface="Arial"/>
                <a:ea typeface="Arial"/>
                <a:cs typeface="Arial"/>
                <a:sym typeface="Arial"/>
              </a:endParaRPr>
            </a:p>
          </p:txBody>
        </p:sp>
      </p:grpSp>
      <p:pic>
        <p:nvPicPr>
          <p:cNvPr id="2" name="Picture 1"/>
          <p:cNvPicPr>
            <a:picLocks noChangeAspect="1"/>
          </p:cNvPicPr>
          <p:nvPr/>
        </p:nvPicPr>
        <p:blipFill>
          <a:blip r:embed="rId3"/>
          <a:stretch>
            <a:fillRect/>
          </a:stretch>
        </p:blipFill>
        <p:spPr>
          <a:xfrm>
            <a:off x="0" y="1296537"/>
            <a:ext cx="8931447" cy="5561463"/>
          </a:xfrm>
          <a:prstGeom prst="rect">
            <a:avLst/>
          </a:prstGeom>
        </p:spPr>
      </p:pic>
    </p:spTree>
    <p:extLst>
      <p:ext uri="{BB962C8B-B14F-4D97-AF65-F5344CB8AC3E}">
        <p14:creationId xmlns:p14="http://schemas.microsoft.com/office/powerpoint/2010/main" val="2973136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grpSp>
        <p:nvGrpSpPr>
          <p:cNvPr id="127" name="Google Shape;127;g207aaa14ad4_0_11"/>
          <p:cNvGrpSpPr/>
          <p:nvPr/>
        </p:nvGrpSpPr>
        <p:grpSpPr>
          <a:xfrm>
            <a:off x="198133" y="101641"/>
            <a:ext cx="8592858" cy="1007184"/>
            <a:chOff x="-1" y="0"/>
            <a:chExt cx="8592858" cy="1007184"/>
          </a:xfrm>
        </p:grpSpPr>
        <p:sp>
          <p:nvSpPr>
            <p:cNvPr id="128" name="Google Shape;128;g207aaa14ad4_0_11"/>
            <p:cNvSpPr/>
            <p:nvPr/>
          </p:nvSpPr>
          <p:spPr>
            <a:xfrm>
              <a:off x="4280657" y="984"/>
              <a:ext cx="4312200" cy="1006200"/>
            </a:xfrm>
            <a:prstGeom prst="rightArrow">
              <a:avLst>
                <a:gd name="adj1" fmla="val 75000"/>
                <a:gd name="adj2" fmla="val 50000"/>
              </a:avLst>
            </a:prstGeom>
            <a:solidFill>
              <a:srgbClr val="92D050"/>
            </a:solidFill>
            <a:ln w="25400" cap="flat" cmpd="sng">
              <a:solidFill>
                <a:srgbClr val="CFD7E7">
                  <a:alpha val="8941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9" name="Google Shape;129;g207aaa14ad4_0_11"/>
            <p:cNvSpPr/>
            <p:nvPr/>
          </p:nvSpPr>
          <p:spPr>
            <a:xfrm>
              <a:off x="-1" y="0"/>
              <a:ext cx="5066197" cy="1007100"/>
            </a:xfrm>
            <a:prstGeom prst="roundRect">
              <a:avLst>
                <a:gd name="adj" fmla="val 16667"/>
              </a:avLst>
            </a:prstGeom>
            <a:solidFill>
              <a:schemeClr val="lt1"/>
            </a:solidFill>
            <a:ln w="25400" cap="flat" cmpd="sng">
              <a:solidFill>
                <a:srgbClr val="36609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g207aaa14ad4_0_11"/>
            <p:cNvSpPr txBox="1"/>
            <p:nvPr/>
          </p:nvSpPr>
          <p:spPr>
            <a:xfrm>
              <a:off x="49163" y="49164"/>
              <a:ext cx="4912531" cy="908700"/>
            </a:xfrm>
            <a:prstGeom prst="rect">
              <a:avLst/>
            </a:prstGeom>
            <a:noFill/>
            <a:ln>
              <a:noFill/>
            </a:ln>
          </p:spPr>
          <p:txBody>
            <a:bodyPr spcFirstLastPara="1" wrap="square" lIns="76200" tIns="38100" rIns="76200" bIns="38100" anchor="ctr" anchorCtr="0">
              <a:noAutofit/>
            </a:bodyPr>
            <a:lstStyle/>
            <a:p>
              <a:pPr lvl="0">
                <a:spcBef>
                  <a:spcPts val="360"/>
                </a:spcBef>
                <a:buClr>
                  <a:schemeClr val="dk1"/>
                </a:buClr>
                <a:buSzPts val="1100"/>
              </a:pPr>
              <a:r>
                <a:rPr lang="fr-FR" sz="2800" b="1" dirty="0" err="1">
                  <a:solidFill>
                    <a:srgbClr val="FF0000"/>
                  </a:solidFill>
                  <a:latin typeface="Calibri"/>
                  <a:ea typeface="Calibri"/>
                  <a:cs typeface="Calibri"/>
                  <a:sym typeface="Calibri"/>
                </a:rPr>
                <a:t>What</a:t>
              </a:r>
              <a:r>
                <a:rPr lang="fr-FR" sz="2800" b="1" dirty="0">
                  <a:solidFill>
                    <a:srgbClr val="FF0000"/>
                  </a:solidFill>
                  <a:latin typeface="Calibri"/>
                  <a:ea typeface="Calibri"/>
                  <a:cs typeface="Calibri"/>
                  <a:sym typeface="Calibri"/>
                </a:rPr>
                <a:t> </a:t>
              </a:r>
              <a:r>
                <a:rPr lang="fr-FR" sz="2800" b="1" dirty="0" err="1">
                  <a:solidFill>
                    <a:srgbClr val="FF0000"/>
                  </a:solidFill>
                  <a:latin typeface="Calibri"/>
                  <a:ea typeface="Calibri"/>
                  <a:cs typeface="Calibri"/>
                  <a:sym typeface="Calibri"/>
                </a:rPr>
                <a:t>was</a:t>
              </a:r>
              <a:r>
                <a:rPr lang="fr-FR" sz="2800" b="1" dirty="0">
                  <a:solidFill>
                    <a:srgbClr val="FF0000"/>
                  </a:solidFill>
                  <a:latin typeface="Calibri"/>
                  <a:ea typeface="Calibri"/>
                  <a:cs typeface="Calibri"/>
                  <a:sym typeface="Calibri"/>
                </a:rPr>
                <a:t> a </a:t>
              </a:r>
              <a:r>
                <a:rPr lang="fr-FR" sz="2800" b="1" dirty="0" err="1">
                  <a:solidFill>
                    <a:srgbClr val="FF0000"/>
                  </a:solidFill>
                  <a:latin typeface="Calibri"/>
                  <a:ea typeface="Calibri"/>
                  <a:cs typeface="Calibri"/>
                  <a:sym typeface="Calibri"/>
                </a:rPr>
                <a:t>problem</a:t>
              </a:r>
              <a:r>
                <a:rPr lang="fr-FR" sz="2800" b="1" dirty="0">
                  <a:solidFill>
                    <a:srgbClr val="FF0000"/>
                  </a:solidFill>
                  <a:latin typeface="Calibri"/>
                  <a:ea typeface="Calibri"/>
                  <a:cs typeface="Calibri"/>
                  <a:sym typeface="Calibri"/>
                </a:rPr>
                <a:t> </a:t>
              </a:r>
              <a:r>
                <a:rPr lang="fr-FR" sz="2800" b="1" dirty="0" err="1">
                  <a:solidFill>
                    <a:srgbClr val="FF0000"/>
                  </a:solidFill>
                  <a:latin typeface="Calibri"/>
                  <a:ea typeface="Calibri"/>
                  <a:cs typeface="Calibri"/>
                  <a:sym typeface="Calibri"/>
                </a:rPr>
                <a:t>you</a:t>
              </a:r>
              <a:r>
                <a:rPr lang="fr-FR" sz="2800" b="1" dirty="0">
                  <a:solidFill>
                    <a:srgbClr val="FF0000"/>
                  </a:solidFill>
                  <a:latin typeface="Calibri"/>
                  <a:ea typeface="Calibri"/>
                  <a:cs typeface="Calibri"/>
                  <a:sym typeface="Calibri"/>
                </a:rPr>
                <a:t> </a:t>
              </a:r>
              <a:r>
                <a:rPr lang="fr-FR" sz="2800" b="1" dirty="0" err="1">
                  <a:solidFill>
                    <a:srgbClr val="FF0000"/>
                  </a:solidFill>
                  <a:latin typeface="Calibri"/>
                  <a:ea typeface="Calibri"/>
                  <a:cs typeface="Calibri"/>
                  <a:sym typeface="Calibri"/>
                </a:rPr>
                <a:t>were</a:t>
              </a:r>
              <a:r>
                <a:rPr lang="fr-FR" sz="2800" b="1" dirty="0">
                  <a:solidFill>
                    <a:srgbClr val="FF0000"/>
                  </a:solidFill>
                  <a:latin typeface="Calibri"/>
                  <a:ea typeface="Calibri"/>
                  <a:cs typeface="Calibri"/>
                  <a:sym typeface="Calibri"/>
                </a:rPr>
                <a:t> </a:t>
              </a:r>
              <a:r>
                <a:rPr lang="fr-FR" sz="2800" b="1" dirty="0" err="1">
                  <a:solidFill>
                    <a:srgbClr val="FF0000"/>
                  </a:solidFill>
                  <a:latin typeface="Calibri"/>
                  <a:ea typeface="Calibri"/>
                  <a:cs typeface="Calibri"/>
                  <a:sym typeface="Calibri"/>
                </a:rPr>
                <a:t>trying</a:t>
              </a:r>
              <a:r>
                <a:rPr lang="fr-FR" sz="2800" b="1" dirty="0">
                  <a:solidFill>
                    <a:srgbClr val="FF0000"/>
                  </a:solidFill>
                  <a:latin typeface="Calibri"/>
                  <a:ea typeface="Calibri"/>
                  <a:cs typeface="Calibri"/>
                  <a:sym typeface="Calibri"/>
                </a:rPr>
                <a:t> to </a:t>
              </a:r>
              <a:r>
                <a:rPr lang="fr-FR" sz="2800" b="1" dirty="0" err="1">
                  <a:solidFill>
                    <a:srgbClr val="FF0000"/>
                  </a:solidFill>
                  <a:latin typeface="Calibri"/>
                  <a:ea typeface="Calibri"/>
                  <a:cs typeface="Calibri"/>
                  <a:sym typeface="Calibri"/>
                </a:rPr>
                <a:t>solve</a:t>
              </a:r>
              <a:r>
                <a:rPr lang="fr-FR" sz="2800" b="1" dirty="0">
                  <a:solidFill>
                    <a:srgbClr val="FF0000"/>
                  </a:solidFill>
                  <a:latin typeface="Calibri"/>
                  <a:ea typeface="Calibri"/>
                  <a:cs typeface="Calibri"/>
                  <a:sym typeface="Calibri"/>
                </a:rPr>
                <a:t>? </a:t>
              </a:r>
            </a:p>
          </p:txBody>
        </p:sp>
      </p:grpSp>
      <p:sp>
        <p:nvSpPr>
          <p:cNvPr id="131" name="Google Shape;131;g207aaa14ad4_0_11"/>
          <p:cNvSpPr txBox="1"/>
          <p:nvPr/>
        </p:nvSpPr>
        <p:spPr>
          <a:xfrm>
            <a:off x="179566" y="1157905"/>
            <a:ext cx="8766300" cy="5487600"/>
          </a:xfrm>
          <a:prstGeom prst="rect">
            <a:avLst/>
          </a:prstGeom>
          <a:noFill/>
          <a:ln>
            <a:noFill/>
          </a:ln>
        </p:spPr>
        <p:txBody>
          <a:bodyPr spcFirstLastPara="1" wrap="square" lIns="91425" tIns="45700" rIns="91425" bIns="45700" anchor="t" anchorCtr="0">
            <a:normAutofit/>
          </a:bodyPr>
          <a:lstStyle/>
          <a:p>
            <a:pPr>
              <a:spcBef>
                <a:spcPts val="360"/>
              </a:spcBef>
              <a:buClr>
                <a:schemeClr val="dk1"/>
              </a:buClr>
              <a:buSzPts val="1100"/>
            </a:pPr>
            <a:r>
              <a:rPr lang="en-GB" sz="2000" dirty="0">
                <a:solidFill>
                  <a:schemeClr val="dk1"/>
                </a:solidFill>
                <a:latin typeface="Lota"/>
                <a:cs typeface="Calibri"/>
              </a:rPr>
              <a:t>The primary problem that Nigeria sought to address through technology was the inefficiency and limitations associated with traditional, paper-based approaches in implementing SMC campaigns. The challenges included:</a:t>
            </a:r>
          </a:p>
          <a:p>
            <a:pPr marL="0" marR="0" lvl="0" indent="0" algn="l" rtl="0">
              <a:lnSpc>
                <a:spcPct val="100000"/>
              </a:lnSpc>
              <a:spcBef>
                <a:spcPts val="360"/>
              </a:spcBef>
              <a:spcAft>
                <a:spcPts val="0"/>
              </a:spcAft>
              <a:buClr>
                <a:schemeClr val="dk1"/>
              </a:buClr>
              <a:buSzPts val="1100"/>
              <a:buFont typeface="Arial"/>
              <a:buNone/>
            </a:pPr>
            <a:endParaRPr lang="en-GB"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1100"/>
              <a:buFont typeface="Arial"/>
              <a:buNone/>
            </a:pPr>
            <a:endParaRPr lang="en-GB" sz="2400" b="0" i="0" u="none" strike="noStrike" cap="none" dirty="0">
              <a:solidFill>
                <a:schemeClr val="dk1"/>
              </a:solidFill>
              <a:latin typeface="Calibri"/>
              <a:ea typeface="Calibri"/>
              <a:cs typeface="Calibri"/>
              <a:sym typeface="Calibri"/>
            </a:endParaRPr>
          </a:p>
        </p:txBody>
      </p:sp>
      <p:graphicFrame>
        <p:nvGraphicFramePr>
          <p:cNvPr id="2" name="Table 1">
            <a:extLst>
              <a:ext uri="{FF2B5EF4-FFF2-40B4-BE49-F238E27FC236}">
                <a16:creationId xmlns:a16="http://schemas.microsoft.com/office/drawing/2014/main" id="{769D5BA8-B37C-50EC-6AAF-129B747D92D3}"/>
              </a:ext>
            </a:extLst>
          </p:cNvPr>
          <p:cNvGraphicFramePr>
            <a:graphicFrameLocks noGrp="1"/>
          </p:cNvGraphicFramePr>
          <p:nvPr>
            <p:extLst>
              <p:ext uri="{D42A27DB-BD31-4B8C-83A1-F6EECF244321}">
                <p14:modId xmlns:p14="http://schemas.microsoft.com/office/powerpoint/2010/main" val="3352612880"/>
              </p:ext>
            </p:extLst>
          </p:nvPr>
        </p:nvGraphicFramePr>
        <p:xfrm>
          <a:off x="0" y="2223911"/>
          <a:ext cx="9144000" cy="4634088"/>
        </p:xfrm>
        <a:graphic>
          <a:graphicData uri="http://schemas.openxmlformats.org/drawingml/2006/table">
            <a:tbl>
              <a:tblPr firstRow="1" bandRow="1"/>
              <a:tblGrid>
                <a:gridCol w="2129367">
                  <a:extLst>
                    <a:ext uri="{9D8B030D-6E8A-4147-A177-3AD203B41FA5}">
                      <a16:colId xmlns:a16="http://schemas.microsoft.com/office/drawing/2014/main" val="1450576838"/>
                    </a:ext>
                  </a:extLst>
                </a:gridCol>
                <a:gridCol w="7014633">
                  <a:extLst>
                    <a:ext uri="{9D8B030D-6E8A-4147-A177-3AD203B41FA5}">
                      <a16:colId xmlns:a16="http://schemas.microsoft.com/office/drawing/2014/main" val="3479511252"/>
                    </a:ext>
                  </a:extLst>
                </a:gridCol>
              </a:tblGrid>
              <a:tr h="375081">
                <a:tc>
                  <a:txBody>
                    <a:bodyPr/>
                    <a:lstStyle/>
                    <a:p>
                      <a:r>
                        <a:rPr lang="en-US" sz="1800" b="1">
                          <a:latin typeface="Lota"/>
                        </a:rPr>
                        <a:t>Challenges</a:t>
                      </a:r>
                    </a:p>
                  </a:txBody>
                  <a:tcPr/>
                </a:tc>
                <a:tc>
                  <a:txBody>
                    <a:bodyPr/>
                    <a:lstStyle/>
                    <a:p>
                      <a:r>
                        <a:rPr lang="en-US" sz="1800" b="1">
                          <a:latin typeface="Lota"/>
                        </a:rPr>
                        <a:t>What we were trying to solve</a:t>
                      </a:r>
                    </a:p>
                  </a:txBody>
                  <a:tcPr/>
                </a:tc>
                <a:extLst>
                  <a:ext uri="{0D108BD9-81ED-4DB2-BD59-A6C34878D82A}">
                    <a16:rowId xmlns:a16="http://schemas.microsoft.com/office/drawing/2014/main" val="3286915430"/>
                  </a:ext>
                </a:extLst>
              </a:tr>
              <a:tr h="918877">
                <a:tc>
                  <a:txBody>
                    <a:bodyPr/>
                    <a:lstStyle/>
                    <a:p>
                      <a:r>
                        <a:rPr lang="en-GB" sz="1800" b="1" i="0" u="none" strike="noStrike" cap="none">
                          <a:solidFill>
                            <a:schemeClr val="tx1"/>
                          </a:solidFill>
                          <a:effectLst/>
                          <a:latin typeface="Lota"/>
                          <a:ea typeface="+mn-ea"/>
                          <a:cs typeface="+mn-cs"/>
                          <a:sym typeface="Arial"/>
                        </a:rPr>
                        <a:t>Data Integration:</a:t>
                      </a:r>
                      <a:endParaRPr lang="en-GB" sz="1800" b="0" i="0" u="none" strike="noStrike" cap="none">
                        <a:solidFill>
                          <a:schemeClr val="tx1"/>
                        </a:solidFill>
                        <a:effectLst/>
                        <a:latin typeface="Lota"/>
                        <a:ea typeface="+mn-ea"/>
                        <a:cs typeface="+mn-cs"/>
                        <a:sym typeface="Arial"/>
                      </a:endParaRPr>
                    </a:p>
                  </a:txBody>
                  <a:tcPr/>
                </a:tc>
                <a:tc>
                  <a:txBody>
                    <a:bodyPr/>
                    <a:lstStyle/>
                    <a:p>
                      <a:pPr lvl="1"/>
                      <a:r>
                        <a:rPr lang="en-GB" sz="1800" b="0" i="0" u="none" strike="noStrike" cap="none" dirty="0">
                          <a:solidFill>
                            <a:schemeClr val="tx1"/>
                          </a:solidFill>
                          <a:effectLst/>
                          <a:latin typeface="Lota"/>
                          <a:ea typeface="+mn-ea"/>
                          <a:cs typeface="+mn-cs"/>
                          <a:sym typeface="Arial"/>
                        </a:rPr>
                        <a:t>Paper-based SMC implementation delayed reporting, had integrity issues, did not allow for efficient integration and analysis of data across multiple cycles.</a:t>
                      </a:r>
                    </a:p>
                  </a:txBody>
                  <a:tcPr/>
                </a:tc>
                <a:extLst>
                  <a:ext uri="{0D108BD9-81ED-4DB2-BD59-A6C34878D82A}">
                    <a16:rowId xmlns:a16="http://schemas.microsoft.com/office/drawing/2014/main" val="1411933008"/>
                  </a:ext>
                </a:extLst>
              </a:tr>
              <a:tr h="643214">
                <a:tc>
                  <a:txBody>
                    <a:bodyPr/>
                    <a:lstStyle/>
                    <a:p>
                      <a:r>
                        <a:rPr lang="en-GB" sz="1800" b="1" i="0" u="none" strike="noStrike" cap="none" dirty="0">
                          <a:solidFill>
                            <a:schemeClr val="tx1"/>
                          </a:solidFill>
                          <a:effectLst/>
                          <a:latin typeface="Lota"/>
                          <a:ea typeface="+mn-ea"/>
                          <a:cs typeface="+mn-cs"/>
                          <a:sym typeface="Arial"/>
                        </a:rPr>
                        <a:t>Retention Assessment</a:t>
                      </a:r>
                      <a:endParaRPr lang="en-GB" sz="1800" b="0" i="0" u="none" strike="noStrike" cap="none" dirty="0">
                        <a:solidFill>
                          <a:schemeClr val="tx1"/>
                        </a:solidFill>
                        <a:effectLst/>
                        <a:latin typeface="Lota"/>
                        <a:ea typeface="+mn-ea"/>
                        <a:cs typeface="+mn-cs"/>
                        <a:sym typeface="Arial"/>
                      </a:endParaRPr>
                    </a:p>
                  </a:txBody>
                  <a:tcPr/>
                </a:tc>
                <a:tc>
                  <a:txBody>
                    <a:bodyPr/>
                    <a:lstStyle/>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0" i="0" u="none" strike="noStrike" cap="none">
                          <a:solidFill>
                            <a:schemeClr val="tx1"/>
                          </a:solidFill>
                          <a:effectLst/>
                          <a:latin typeface="Lota"/>
                          <a:ea typeface="+mn-ea"/>
                          <a:cs typeface="+mn-cs"/>
                          <a:sym typeface="Arial"/>
                        </a:rPr>
                        <a:t>Traditional methods made it challenging to assess the rate of retention of individual children in subsequent SMC cycles.</a:t>
                      </a:r>
                    </a:p>
                  </a:txBody>
                  <a:tcPr/>
                </a:tc>
                <a:extLst>
                  <a:ext uri="{0D108BD9-81ED-4DB2-BD59-A6C34878D82A}">
                    <a16:rowId xmlns:a16="http://schemas.microsoft.com/office/drawing/2014/main" val="1506800333"/>
                  </a:ext>
                </a:extLst>
              </a:tr>
              <a:tr h="918877">
                <a:tc>
                  <a:txBody>
                    <a:bodyPr/>
                    <a:lstStyle/>
                    <a:p>
                      <a:r>
                        <a:rPr lang="en-GB" sz="1800" b="1" i="0" u="none" strike="noStrike" cap="none">
                          <a:solidFill>
                            <a:schemeClr val="tx1"/>
                          </a:solidFill>
                          <a:effectLst/>
                          <a:latin typeface="Lota"/>
                          <a:ea typeface="+mn-ea"/>
                          <a:cs typeface="+mn-cs"/>
                          <a:sym typeface="Arial"/>
                        </a:rPr>
                        <a:t>Limited Visibility:</a:t>
                      </a:r>
                      <a:endParaRPr lang="en-GB" sz="1800" b="0" i="0" u="none" strike="noStrike" cap="none">
                        <a:solidFill>
                          <a:schemeClr val="tx1"/>
                        </a:solidFill>
                        <a:effectLst/>
                        <a:latin typeface="Lota"/>
                        <a:ea typeface="+mn-ea"/>
                        <a:cs typeface="+mn-cs"/>
                        <a:sym typeface="Arial"/>
                      </a:endParaRPr>
                    </a:p>
                  </a:txBody>
                  <a:tcPr/>
                </a:tc>
                <a:tc>
                  <a:txBody>
                    <a:bodyPr/>
                    <a:lstStyle/>
                    <a:p>
                      <a:pPr lvl="1" algn="just"/>
                      <a:r>
                        <a:rPr lang="en-GB" sz="1800" b="0" i="0" u="none" strike="noStrike" cap="none">
                          <a:solidFill>
                            <a:schemeClr val="tx1"/>
                          </a:solidFill>
                          <a:effectLst/>
                          <a:latin typeface="Lota"/>
                          <a:ea typeface="+mn-ea"/>
                          <a:cs typeface="+mn-cs"/>
                          <a:sym typeface="Arial"/>
                        </a:rPr>
                        <a:t>Inadequate visibility of operations at various levels hindered effective planning, monitoring, and evaluation of mass campaigns and routine activities.</a:t>
                      </a:r>
                    </a:p>
                  </a:txBody>
                  <a:tcPr/>
                </a:tc>
                <a:extLst>
                  <a:ext uri="{0D108BD9-81ED-4DB2-BD59-A6C34878D82A}">
                    <a16:rowId xmlns:a16="http://schemas.microsoft.com/office/drawing/2014/main" val="3379858645"/>
                  </a:ext>
                </a:extLst>
              </a:tr>
              <a:tr h="91887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dirty="0">
                          <a:solidFill>
                            <a:schemeClr val="tx1"/>
                          </a:solidFill>
                          <a:effectLst/>
                          <a:latin typeface="Lota"/>
                          <a:ea typeface="+mn-ea"/>
                          <a:cs typeface="+mn-cs"/>
                          <a:sym typeface="Arial"/>
                        </a:rPr>
                        <a:t>Accountability and Risk Mitigation</a:t>
                      </a:r>
                      <a:endParaRPr lang="en-GB" sz="1800" b="0" i="0" u="none" strike="noStrike" cap="none" dirty="0">
                        <a:solidFill>
                          <a:schemeClr val="tx1"/>
                        </a:solidFill>
                        <a:effectLst/>
                        <a:latin typeface="Lota"/>
                        <a:ea typeface="+mn-ea"/>
                        <a:cs typeface="+mn-cs"/>
                        <a:sym typeface="Arial"/>
                      </a:endParaRPr>
                    </a:p>
                  </a:txBody>
                  <a:tcPr/>
                </a:tc>
                <a:tc>
                  <a:txBody>
                    <a:bodyPr/>
                    <a:lstStyle/>
                    <a:p>
                      <a:pPr lvl="1" algn="just"/>
                      <a:r>
                        <a:rPr lang="en-GB" sz="1800" b="0" i="0" u="none" strike="noStrike" cap="none" dirty="0">
                          <a:solidFill>
                            <a:schemeClr val="tx1"/>
                          </a:solidFill>
                          <a:effectLst/>
                          <a:latin typeface="Lota"/>
                          <a:ea typeface="+mn-ea"/>
                          <a:cs typeface="+mn-cs"/>
                          <a:sym typeface="Arial"/>
                        </a:rPr>
                        <a:t>Lack of real-time visibility and accountability in the administration of SPAQ presented challenges in risk mitigation and ensuring the proper distribution of medications.</a:t>
                      </a:r>
                    </a:p>
                  </a:txBody>
                  <a:tcPr/>
                </a:tc>
                <a:extLst>
                  <a:ext uri="{0D108BD9-81ED-4DB2-BD59-A6C34878D82A}">
                    <a16:rowId xmlns:a16="http://schemas.microsoft.com/office/drawing/2014/main" val="2177429828"/>
                  </a:ext>
                </a:extLst>
              </a:tr>
              <a:tr h="85916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a:solidFill>
                            <a:schemeClr val="tx1"/>
                          </a:solidFill>
                          <a:effectLst/>
                          <a:latin typeface="Lota"/>
                          <a:ea typeface="+mn-ea"/>
                          <a:cs typeface="+mn-cs"/>
                          <a:sym typeface="Arial"/>
                        </a:rPr>
                        <a:t>Cumbersome Analyses:</a:t>
                      </a:r>
                      <a:endParaRPr lang="en-GB" sz="1800" b="0" i="0" u="none" strike="noStrike" cap="none">
                        <a:solidFill>
                          <a:schemeClr val="tx1"/>
                        </a:solidFill>
                        <a:effectLst/>
                        <a:latin typeface="Lota"/>
                        <a:ea typeface="+mn-ea"/>
                        <a:cs typeface="+mn-cs"/>
                        <a:sym typeface="Arial"/>
                      </a:endParaRPr>
                    </a:p>
                  </a:txBody>
                  <a:tcPr/>
                </a:tc>
                <a:tc>
                  <a:txBody>
                    <a:bodyPr/>
                    <a:lstStyle/>
                    <a:p>
                      <a:pPr lvl="1"/>
                      <a:r>
                        <a:rPr lang="en-GB" sz="1800" b="0" i="0" u="none" strike="noStrike" cap="none" dirty="0">
                          <a:solidFill>
                            <a:schemeClr val="tx1"/>
                          </a:solidFill>
                          <a:effectLst/>
                          <a:latin typeface="Lota"/>
                          <a:ea typeface="+mn-ea"/>
                          <a:cs typeface="+mn-cs"/>
                          <a:sym typeface="Arial"/>
                        </a:rPr>
                        <a:t>Cumbersome analyses of paper-based data made it challenging to extract meaningful insights, slowing down decision-making processes.</a:t>
                      </a:r>
                    </a:p>
                  </a:txBody>
                  <a:tcPr/>
                </a:tc>
                <a:extLst>
                  <a:ext uri="{0D108BD9-81ED-4DB2-BD59-A6C34878D82A}">
                    <a16:rowId xmlns:a16="http://schemas.microsoft.com/office/drawing/2014/main" val="2042131612"/>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grpSp>
        <p:nvGrpSpPr>
          <p:cNvPr id="136" name="Google Shape;136;g2073e6c94da_0_63"/>
          <p:cNvGrpSpPr/>
          <p:nvPr/>
        </p:nvGrpSpPr>
        <p:grpSpPr>
          <a:xfrm>
            <a:off x="294650" y="116633"/>
            <a:ext cx="8592857" cy="1007184"/>
            <a:chOff x="0" y="0"/>
            <a:chExt cx="8592857" cy="1007184"/>
          </a:xfrm>
        </p:grpSpPr>
        <p:sp>
          <p:nvSpPr>
            <p:cNvPr id="137" name="Google Shape;137;g2073e6c94da_0_63"/>
            <p:cNvSpPr/>
            <p:nvPr/>
          </p:nvSpPr>
          <p:spPr>
            <a:xfrm>
              <a:off x="4280657" y="984"/>
              <a:ext cx="4312200" cy="1006200"/>
            </a:xfrm>
            <a:prstGeom prst="rightArrow">
              <a:avLst>
                <a:gd name="adj1" fmla="val 75000"/>
                <a:gd name="adj2" fmla="val 50000"/>
              </a:avLst>
            </a:prstGeom>
            <a:solidFill>
              <a:srgbClr val="92D050"/>
            </a:solidFill>
            <a:ln w="25400" cap="flat" cmpd="sng">
              <a:solidFill>
                <a:srgbClr val="CFD7E7">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8" name="Google Shape;138;g2073e6c94da_0_63"/>
            <p:cNvSpPr/>
            <p:nvPr/>
          </p:nvSpPr>
          <p:spPr>
            <a:xfrm>
              <a:off x="0" y="0"/>
              <a:ext cx="4275900" cy="1007100"/>
            </a:xfrm>
            <a:prstGeom prst="roundRect">
              <a:avLst>
                <a:gd name="adj" fmla="val 16667"/>
              </a:avLst>
            </a:prstGeom>
            <a:solidFill>
              <a:schemeClr val="lt1"/>
            </a:solidFill>
            <a:ln w="25400" cap="flat" cmpd="sng">
              <a:solidFill>
                <a:srgbClr val="36609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g2073e6c94da_0_63"/>
            <p:cNvSpPr txBox="1"/>
            <p:nvPr/>
          </p:nvSpPr>
          <p:spPr>
            <a:xfrm>
              <a:off x="49164" y="49164"/>
              <a:ext cx="4177500" cy="908700"/>
            </a:xfrm>
            <a:prstGeom prst="rect">
              <a:avLst/>
            </a:prstGeom>
            <a:noFill/>
            <a:ln>
              <a:noFill/>
            </a:ln>
          </p:spPr>
          <p:txBody>
            <a:bodyPr spcFirstLastPara="1" wrap="square" lIns="76200" tIns="38100" rIns="76200" bIns="38100" anchor="ctr" anchorCtr="0">
              <a:noAutofit/>
            </a:bodyPr>
            <a:lstStyle/>
            <a:p>
              <a:pPr lvl="0">
                <a:lnSpc>
                  <a:spcPct val="90000"/>
                </a:lnSpc>
                <a:buClr>
                  <a:schemeClr val="dk1"/>
                </a:buClr>
                <a:buSzPts val="2000"/>
              </a:pPr>
              <a:r>
                <a:rPr lang="en-US" sz="2000" b="1" dirty="0">
                  <a:solidFill>
                    <a:srgbClr val="FF0000"/>
                  </a:solidFill>
                </a:rPr>
                <a:t>What was the design of the digitalization?</a:t>
              </a:r>
            </a:p>
          </p:txBody>
        </p:sp>
      </p:grpSp>
      <p:sp>
        <p:nvSpPr>
          <p:cNvPr id="140" name="Google Shape;140;g2073e6c94da_0_63"/>
          <p:cNvSpPr txBox="1"/>
          <p:nvPr/>
        </p:nvSpPr>
        <p:spPr>
          <a:xfrm>
            <a:off x="198134" y="1172898"/>
            <a:ext cx="8766300" cy="5519306"/>
          </a:xfrm>
          <a:prstGeom prst="rect">
            <a:avLst/>
          </a:prstGeom>
          <a:noFill/>
          <a:ln>
            <a:noFill/>
          </a:ln>
        </p:spPr>
        <p:txBody>
          <a:bodyPr spcFirstLastPara="1" wrap="square" lIns="91425" tIns="45700" rIns="91425" bIns="45700" anchor="t" anchorCtr="0">
            <a:normAutofit fontScale="55000" lnSpcReduction="20000"/>
          </a:bodyPr>
          <a:lstStyle/>
          <a:p>
            <a:pPr marL="0" marR="0" lvl="0" indent="0" algn="l" rtl="0">
              <a:lnSpc>
                <a:spcPct val="100000"/>
              </a:lnSpc>
              <a:spcBef>
                <a:spcPts val="360"/>
              </a:spcBef>
              <a:spcAft>
                <a:spcPts val="0"/>
              </a:spcAft>
              <a:buClr>
                <a:srgbClr val="000000"/>
              </a:buClr>
              <a:buSzPts val="2400"/>
              <a:buFont typeface="Arial"/>
              <a:buNone/>
            </a:pPr>
            <a:endParaRPr lang="fr-FR" sz="2400" dirty="0">
              <a:solidFill>
                <a:schemeClr val="dk1"/>
              </a:solidFill>
              <a:latin typeface="Calibri"/>
              <a:ea typeface="Calibri"/>
              <a:cs typeface="Calibri"/>
              <a:sym typeface="Calibri"/>
            </a:endParaRPr>
          </a:p>
          <a:p>
            <a:pPr algn="just">
              <a:spcBef>
                <a:spcPts val="360"/>
              </a:spcBef>
              <a:buSzPts val="2400"/>
            </a:pPr>
            <a:r>
              <a:rPr lang="en-GB" sz="3500" b="1" i="0" u="none" strike="noStrike" cap="none" dirty="0">
                <a:solidFill>
                  <a:schemeClr val="dk1"/>
                </a:solidFill>
                <a:latin typeface="Calibri"/>
                <a:ea typeface="Calibri"/>
                <a:cs typeface="Calibri"/>
                <a:sym typeface="Calibri"/>
              </a:rPr>
              <a:t>ICT4D Framework: </a:t>
            </a:r>
            <a:r>
              <a:rPr lang="en-GB" sz="3500" dirty="0">
                <a:solidFill>
                  <a:schemeClr val="dk1"/>
                </a:solidFill>
                <a:latin typeface="Calibri"/>
                <a:cs typeface="Calibri"/>
                <a:sym typeface="Calibri"/>
              </a:rPr>
              <a:t>Utilizes a cloud-based solution accessible via web, mobile app, and devices. Scalable design for nationwide implementation. Some tools utilized are: (</a:t>
            </a:r>
            <a:r>
              <a:rPr lang="en-US" sz="3500" b="1" dirty="0" err="1">
                <a:latin typeface="Century Gothic"/>
              </a:rPr>
              <a:t>RedRose</a:t>
            </a:r>
            <a:r>
              <a:rPr lang="en-US" sz="3500" b="1" dirty="0">
                <a:latin typeface="Century Gothic"/>
              </a:rPr>
              <a:t>, </a:t>
            </a:r>
            <a:r>
              <a:rPr lang="en-US" sz="3500" b="1" dirty="0" err="1">
                <a:latin typeface="Century Gothic"/>
              </a:rPr>
              <a:t>KoboToolBox</a:t>
            </a:r>
            <a:r>
              <a:rPr lang="en-US" sz="3500" b="1" dirty="0">
                <a:latin typeface="Century Gothic"/>
              </a:rPr>
              <a:t>, Survey CTO, </a:t>
            </a:r>
            <a:r>
              <a:rPr lang="en-US" sz="3500" b="1" dirty="0" err="1">
                <a:latin typeface="Century Gothic"/>
              </a:rPr>
              <a:t>Commcare</a:t>
            </a:r>
            <a:r>
              <a:rPr lang="en-US" sz="3500" b="1" dirty="0">
                <a:latin typeface="Century Gothic"/>
              </a:rPr>
              <a:t>, ONA, Google earth pro, DHIS2, etc.​)</a:t>
            </a:r>
          </a:p>
          <a:p>
            <a:pPr algn="just">
              <a:spcBef>
                <a:spcPts val="360"/>
              </a:spcBef>
              <a:buSzPts val="2400"/>
            </a:pPr>
            <a:endParaRPr lang="en-US" sz="3500" b="1" dirty="0">
              <a:latin typeface="Century Gothic"/>
            </a:endParaRPr>
          </a:p>
          <a:p>
            <a:pPr algn="just">
              <a:spcBef>
                <a:spcPts val="360"/>
              </a:spcBef>
              <a:buSzPts val="2400"/>
            </a:pPr>
            <a:r>
              <a:rPr lang="en-US" sz="3500" b="1" dirty="0">
                <a:solidFill>
                  <a:schemeClr val="dk1"/>
                </a:solidFill>
                <a:latin typeface="Calibri"/>
                <a:cs typeface="Calibri"/>
                <a:sym typeface="Calibri"/>
              </a:rPr>
              <a:t>User-Centric Design</a:t>
            </a:r>
            <a:r>
              <a:rPr lang="en-US" sz="3500" dirty="0">
                <a:solidFill>
                  <a:schemeClr val="dk1"/>
                </a:solidFill>
                <a:latin typeface="Calibri"/>
                <a:cs typeface="Calibri"/>
                <a:sym typeface="Calibri"/>
              </a:rPr>
              <a:t>: The design prioritized user-friendly interfaces for community drug distributors, health facility workers, and program managers, ensuring ease of use and accessibility</a:t>
            </a:r>
            <a:endParaRPr lang="en-GB" sz="3500" dirty="0">
              <a:solidFill>
                <a:schemeClr val="dk1"/>
              </a:solidFill>
              <a:latin typeface="Calibri"/>
              <a:cs typeface="Calibri"/>
              <a:sym typeface="Calibri"/>
            </a:endParaRPr>
          </a:p>
          <a:p>
            <a:pPr marL="0" marR="0" lvl="0" indent="0" algn="just" rtl="0">
              <a:lnSpc>
                <a:spcPct val="100000"/>
              </a:lnSpc>
              <a:spcBef>
                <a:spcPts val="360"/>
              </a:spcBef>
              <a:spcAft>
                <a:spcPts val="0"/>
              </a:spcAft>
              <a:buClr>
                <a:srgbClr val="000000"/>
              </a:buClr>
              <a:buSzPts val="2400"/>
              <a:buFont typeface="Arial"/>
              <a:buNone/>
            </a:pPr>
            <a:endParaRPr lang="en-GB" sz="3500" b="0" i="0" u="none" strike="noStrike" cap="none" dirty="0">
              <a:solidFill>
                <a:schemeClr val="dk1"/>
              </a:solidFill>
              <a:latin typeface="Calibri"/>
              <a:ea typeface="Calibri"/>
              <a:cs typeface="Calibri"/>
              <a:sym typeface="Calibri"/>
            </a:endParaRPr>
          </a:p>
          <a:p>
            <a:pPr marL="0" marR="0" lvl="0" indent="0" algn="just" rtl="0">
              <a:lnSpc>
                <a:spcPct val="100000"/>
              </a:lnSpc>
              <a:spcBef>
                <a:spcPts val="360"/>
              </a:spcBef>
              <a:spcAft>
                <a:spcPts val="0"/>
              </a:spcAft>
              <a:buClr>
                <a:srgbClr val="000000"/>
              </a:buClr>
              <a:buSzPts val="2400"/>
              <a:buFont typeface="Arial"/>
              <a:buNone/>
            </a:pPr>
            <a:r>
              <a:rPr lang="en-GB" sz="3500" b="1" i="0" u="none" strike="noStrike" cap="none" dirty="0">
                <a:solidFill>
                  <a:schemeClr val="dk1"/>
                </a:solidFill>
                <a:latin typeface="Calibri"/>
                <a:ea typeface="Calibri"/>
                <a:cs typeface="Calibri"/>
                <a:sym typeface="Calibri"/>
              </a:rPr>
              <a:t>BYOD Approach: </a:t>
            </a:r>
            <a:r>
              <a:rPr lang="en-GB" sz="3500" b="0" i="0" u="none" strike="noStrike" cap="none" dirty="0">
                <a:solidFill>
                  <a:schemeClr val="dk1"/>
                </a:solidFill>
                <a:latin typeface="Calibri"/>
                <a:ea typeface="Calibri"/>
                <a:cs typeface="Calibri"/>
                <a:sym typeface="Calibri"/>
              </a:rPr>
              <a:t>Embracing a Bring Your Own Device (BYOD) approach, which allowed campaign staff to utilize their personal devices for fieldwork activities.</a:t>
            </a:r>
          </a:p>
          <a:p>
            <a:pPr algn="just">
              <a:spcBef>
                <a:spcPts val="360"/>
              </a:spcBef>
              <a:buSzPts val="2400"/>
            </a:pPr>
            <a:r>
              <a:rPr lang="en-GB" sz="3500" b="0" i="0" u="none" strike="noStrike" cap="none" dirty="0">
                <a:solidFill>
                  <a:schemeClr val="dk1"/>
                </a:solidFill>
                <a:latin typeface="Calibri"/>
                <a:ea typeface="Calibri"/>
                <a:cs typeface="Calibri"/>
                <a:sym typeface="Calibri"/>
              </a:rPr>
              <a:t>  </a:t>
            </a:r>
          </a:p>
          <a:p>
            <a:pPr algn="just">
              <a:spcBef>
                <a:spcPts val="360"/>
              </a:spcBef>
              <a:buSzPts val="2400"/>
            </a:pPr>
            <a:r>
              <a:rPr lang="en-GB" sz="3500" b="1" dirty="0">
                <a:solidFill>
                  <a:schemeClr val="dk1"/>
                </a:solidFill>
                <a:latin typeface="Calibri"/>
                <a:cs typeface="Calibri"/>
              </a:rPr>
              <a:t>Unique Beneficiary ID: </a:t>
            </a:r>
            <a:r>
              <a:rPr lang="en-US" sz="3500" dirty="0">
                <a:solidFill>
                  <a:schemeClr val="dk1"/>
                </a:solidFill>
                <a:latin typeface="Calibri"/>
                <a:cs typeface="Calibri"/>
              </a:rPr>
              <a:t>Developed a system to assign and track unique identity numbers for eligible children receiving SMC, enabling accurate cohort tracking and individual retention &amp; adherence monitoring.</a:t>
            </a:r>
          </a:p>
          <a:p>
            <a:pPr algn="just">
              <a:spcBef>
                <a:spcPts val="360"/>
              </a:spcBef>
              <a:buSzPts val="2400"/>
            </a:pPr>
            <a:endParaRPr lang="en-GB" sz="3500" b="1" dirty="0">
              <a:solidFill>
                <a:schemeClr val="dk1"/>
              </a:solidFill>
              <a:latin typeface="Calibri"/>
              <a:cs typeface="Calibri"/>
            </a:endParaRPr>
          </a:p>
          <a:p>
            <a:pPr algn="just">
              <a:spcBef>
                <a:spcPts val="360"/>
              </a:spcBef>
              <a:buSzPts val="2400"/>
            </a:pPr>
            <a:r>
              <a:rPr lang="en-GB" sz="3500" b="1" dirty="0">
                <a:solidFill>
                  <a:schemeClr val="dk1"/>
                </a:solidFill>
                <a:latin typeface="Calibri" panose="020F0502020204030204" pitchFamily="34" charset="0"/>
                <a:cs typeface="Calibri" panose="020F0502020204030204" pitchFamily="34" charset="0"/>
              </a:rPr>
              <a:t>Improved Monitoring: </a:t>
            </a:r>
            <a:r>
              <a:rPr lang="en-GB" sz="3500" dirty="0">
                <a:solidFill>
                  <a:schemeClr val="dk1"/>
                </a:solidFill>
                <a:latin typeface="Calibri" panose="020F0502020204030204" pitchFamily="34" charset="0"/>
                <a:cs typeface="Calibri" panose="020F0502020204030204" pitchFamily="34" charset="0"/>
              </a:rPr>
              <a:t>The geospatial data showing coverage of households</a:t>
            </a:r>
            <a:r>
              <a:rPr lang="en-US" sz="3500" dirty="0">
                <a:solidFill>
                  <a:schemeClr val="dk1"/>
                </a:solidFill>
                <a:latin typeface="Calibri" panose="020F0502020204030204" pitchFamily="34" charset="0"/>
                <a:cs typeface="Calibri" panose="020F0502020204030204" pitchFamily="34" charset="0"/>
              </a:rPr>
              <a:t> during MDA was used for </a:t>
            </a:r>
            <a:r>
              <a:rPr lang="en-GB" sz="3500" dirty="0">
                <a:solidFill>
                  <a:schemeClr val="dk1"/>
                </a:solidFill>
                <a:latin typeface="Calibri" panose="020F0502020204030204" pitchFamily="34" charset="0"/>
                <a:cs typeface="Calibri" panose="020F0502020204030204" pitchFamily="34" charset="0"/>
              </a:rPr>
              <a:t>coordinated decision making,</a:t>
            </a:r>
            <a:r>
              <a:rPr lang="en-US" sz="3500" dirty="0">
                <a:solidFill>
                  <a:schemeClr val="dk1"/>
                </a:solidFill>
                <a:latin typeface="Calibri" panose="020F0502020204030204" pitchFamily="34" charset="0"/>
                <a:cs typeface="Calibri" panose="020F0502020204030204" pitchFamily="34" charset="0"/>
              </a:rPr>
              <a:t> </a:t>
            </a:r>
            <a:r>
              <a:rPr lang="en-GB" sz="3500" b="0" i="0" u="none" strike="noStrike" dirty="0">
                <a:solidFill>
                  <a:srgbClr val="000000"/>
                </a:solidFill>
                <a:effectLst/>
                <a:latin typeface="Calibri" panose="020F0502020204030204" pitchFamily="34" charset="0"/>
                <a:cs typeface="Calibri" panose="020F0502020204030204" pitchFamily="34" charset="0"/>
              </a:rPr>
              <a:t>guide monitoring and supervision activities </a:t>
            </a:r>
            <a:r>
              <a:rPr lang="en-GB" sz="3500" dirty="0">
                <a:solidFill>
                  <a:schemeClr val="dk1"/>
                </a:solidFill>
                <a:latin typeface="Calibri" panose="020F0502020204030204" pitchFamily="34" charset="0"/>
                <a:cs typeface="Calibri" panose="020F0502020204030204" pitchFamily="34" charset="0"/>
              </a:rPr>
              <a:t>and enhance the quality of service delivery</a:t>
            </a:r>
            <a:r>
              <a:rPr lang="en-GB" sz="3500" dirty="0">
                <a:solidFill>
                  <a:schemeClr val="dk1"/>
                </a:solidFill>
                <a:latin typeface="Calibri"/>
                <a:cs typeface="Calibri"/>
              </a:rPr>
              <a:t>.</a:t>
            </a:r>
            <a:endParaRPr lang="en-US" sz="3500" dirty="0">
              <a:solidFill>
                <a:schemeClr val="dk1"/>
              </a:solidFill>
              <a:latin typeface="Calibri"/>
              <a:cs typeface="Calibri"/>
            </a:endParaRPr>
          </a:p>
          <a:p>
            <a:pPr algn="just">
              <a:spcBef>
                <a:spcPts val="360"/>
              </a:spcBef>
              <a:buSzPts val="2400"/>
            </a:pPr>
            <a:endParaRPr lang="en-GB" sz="2400" dirty="0">
              <a:solidFill>
                <a:schemeClr val="dk1"/>
              </a:solidFill>
              <a:latin typeface="Calibri"/>
              <a:cs typeface="Calibri"/>
            </a:endParaRPr>
          </a:p>
          <a:p>
            <a:pPr algn="just">
              <a:spcBef>
                <a:spcPts val="360"/>
              </a:spcBef>
              <a:buSzPts val="2400"/>
            </a:pPr>
            <a:endParaRPr lang="en-GB" sz="2400" dirty="0">
              <a:solidFill>
                <a:schemeClr val="dk1"/>
              </a:solidFill>
              <a:latin typeface="Calibri"/>
              <a:cs typeface="Calibri"/>
            </a:endParaRPr>
          </a:p>
          <a:p>
            <a:pPr marL="0" marR="0" lvl="0" indent="0" algn="l" rtl="0">
              <a:lnSpc>
                <a:spcPct val="100000"/>
              </a:lnSpc>
              <a:spcBef>
                <a:spcPts val="36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83EC6EE-BFD7-440E-8B81-6DBF7A12857E}"/>
              </a:ext>
            </a:extLst>
          </p:cNvPr>
          <p:cNvCxnSpPr/>
          <p:nvPr/>
        </p:nvCxnSpPr>
        <p:spPr>
          <a:xfrm>
            <a:off x="2923180" y="1912958"/>
            <a:ext cx="0" cy="2950028"/>
          </a:xfrm>
          <a:prstGeom prst="line">
            <a:avLst/>
          </a:prstGeom>
        </p:spPr>
        <p:style>
          <a:lnRef idx="1">
            <a:schemeClr val="dk1"/>
          </a:lnRef>
          <a:fillRef idx="0">
            <a:schemeClr val="dk1"/>
          </a:fillRef>
          <a:effectRef idx="0">
            <a:schemeClr val="dk1"/>
          </a:effectRef>
          <a:fontRef idx="minor">
            <a:schemeClr val="tx1"/>
          </a:fontRef>
        </p:style>
      </p:cxnSp>
      <p:grpSp>
        <p:nvGrpSpPr>
          <p:cNvPr id="29" name="Group 28">
            <a:extLst>
              <a:ext uri="{FF2B5EF4-FFF2-40B4-BE49-F238E27FC236}">
                <a16:creationId xmlns:a16="http://schemas.microsoft.com/office/drawing/2014/main" id="{B7DB4E9C-ECB5-1FD2-8824-BEA2470B07FB}"/>
              </a:ext>
            </a:extLst>
          </p:cNvPr>
          <p:cNvGrpSpPr/>
          <p:nvPr/>
        </p:nvGrpSpPr>
        <p:grpSpPr>
          <a:xfrm>
            <a:off x="459952" y="3271088"/>
            <a:ext cx="837359" cy="939892"/>
            <a:chOff x="459951" y="3006980"/>
            <a:chExt cx="837359" cy="939892"/>
          </a:xfrm>
        </p:grpSpPr>
        <p:pic>
          <p:nvPicPr>
            <p:cNvPr id="14" name="Picture 13">
              <a:extLst>
                <a:ext uri="{FF2B5EF4-FFF2-40B4-BE49-F238E27FC236}">
                  <a16:creationId xmlns:a16="http://schemas.microsoft.com/office/drawing/2014/main" id="{7DF44F5E-9861-0765-B1F5-8403CF273D48}"/>
                </a:ext>
              </a:extLst>
            </p:cNvPr>
            <p:cNvPicPr>
              <a:picLocks noChangeAspect="1"/>
            </p:cNvPicPr>
            <p:nvPr/>
          </p:nvPicPr>
          <p:blipFill>
            <a:blip r:embed="rId3"/>
            <a:stretch>
              <a:fillRect/>
            </a:stretch>
          </p:blipFill>
          <p:spPr>
            <a:xfrm>
              <a:off x="530969" y="3006980"/>
              <a:ext cx="695325" cy="638175"/>
            </a:xfrm>
            <a:prstGeom prst="rect">
              <a:avLst/>
            </a:prstGeom>
          </p:spPr>
        </p:pic>
        <p:sp>
          <p:nvSpPr>
            <p:cNvPr id="15" name="TextBox 14">
              <a:extLst>
                <a:ext uri="{FF2B5EF4-FFF2-40B4-BE49-F238E27FC236}">
                  <a16:creationId xmlns:a16="http://schemas.microsoft.com/office/drawing/2014/main" id="{E4E8DC4D-302A-FBBE-8750-CB760D85873A}"/>
                </a:ext>
              </a:extLst>
            </p:cNvPr>
            <p:cNvSpPr txBox="1"/>
            <p:nvPr/>
          </p:nvSpPr>
          <p:spPr>
            <a:xfrm>
              <a:off x="459951" y="3685262"/>
              <a:ext cx="837359" cy="261610"/>
            </a:xfrm>
            <a:prstGeom prst="rect">
              <a:avLst/>
            </a:prstGeom>
            <a:noFill/>
          </p:spPr>
          <p:txBody>
            <a:bodyPr wrap="square" rtlCol="0">
              <a:spAutoFit/>
            </a:bodyPr>
            <a:lstStyle/>
            <a:p>
              <a:pPr algn="ctr"/>
              <a:r>
                <a:rPr lang="en-US" sz="1100" b="1">
                  <a:solidFill>
                    <a:prstClr val="black"/>
                  </a:solidFill>
                  <a:latin typeface="Calibri"/>
                </a:rPr>
                <a:t>RRCollect</a:t>
              </a:r>
            </a:p>
          </p:txBody>
        </p:sp>
      </p:grpSp>
      <p:sp>
        <p:nvSpPr>
          <p:cNvPr id="23" name="TextBox 22">
            <a:extLst>
              <a:ext uri="{FF2B5EF4-FFF2-40B4-BE49-F238E27FC236}">
                <a16:creationId xmlns:a16="http://schemas.microsoft.com/office/drawing/2014/main" id="{8C2C2D7A-02ED-F4EB-0C0B-0DE1FFBFD24E}"/>
              </a:ext>
            </a:extLst>
          </p:cNvPr>
          <p:cNvSpPr txBox="1"/>
          <p:nvPr/>
        </p:nvSpPr>
        <p:spPr>
          <a:xfrm>
            <a:off x="2942203" y="2229523"/>
            <a:ext cx="1351120" cy="523220"/>
          </a:xfrm>
          <a:prstGeom prst="rect">
            <a:avLst/>
          </a:prstGeom>
          <a:noFill/>
        </p:spPr>
        <p:txBody>
          <a:bodyPr wrap="square" rtlCol="0">
            <a:spAutoFit/>
          </a:bodyPr>
          <a:lstStyle/>
          <a:p>
            <a:pPr algn="ctr"/>
            <a:r>
              <a:rPr lang="en-US" b="1" dirty="0">
                <a:solidFill>
                  <a:prstClr val="black"/>
                </a:solidFill>
                <a:latin typeface="Calibri"/>
              </a:rPr>
              <a:t>SPAQ Coverage Dashboard</a:t>
            </a:r>
          </a:p>
        </p:txBody>
      </p:sp>
      <p:sp>
        <p:nvSpPr>
          <p:cNvPr id="24" name="TextBox 23">
            <a:extLst>
              <a:ext uri="{FF2B5EF4-FFF2-40B4-BE49-F238E27FC236}">
                <a16:creationId xmlns:a16="http://schemas.microsoft.com/office/drawing/2014/main" id="{E097D279-010F-62AB-59E5-8C708322497B}"/>
              </a:ext>
            </a:extLst>
          </p:cNvPr>
          <p:cNvSpPr txBox="1"/>
          <p:nvPr/>
        </p:nvSpPr>
        <p:spPr>
          <a:xfrm>
            <a:off x="7457384" y="4862986"/>
            <a:ext cx="1527055" cy="523220"/>
          </a:xfrm>
          <a:prstGeom prst="rect">
            <a:avLst/>
          </a:prstGeom>
          <a:noFill/>
        </p:spPr>
        <p:txBody>
          <a:bodyPr wrap="square" rtlCol="0">
            <a:spAutoFit/>
          </a:bodyPr>
          <a:lstStyle/>
          <a:p>
            <a:pPr algn="ctr"/>
            <a:r>
              <a:rPr lang="en-US" b="1" dirty="0">
                <a:solidFill>
                  <a:prstClr val="black"/>
                </a:solidFill>
                <a:latin typeface="Calibri"/>
              </a:rPr>
              <a:t>Geo- Spatial Tracking</a:t>
            </a:r>
          </a:p>
        </p:txBody>
      </p:sp>
      <p:grpSp>
        <p:nvGrpSpPr>
          <p:cNvPr id="12" name="Group 11">
            <a:extLst>
              <a:ext uri="{FF2B5EF4-FFF2-40B4-BE49-F238E27FC236}">
                <a16:creationId xmlns:a16="http://schemas.microsoft.com/office/drawing/2014/main" id="{479B07C9-66C7-7EC9-643B-07D874011661}"/>
              </a:ext>
            </a:extLst>
          </p:cNvPr>
          <p:cNvGrpSpPr/>
          <p:nvPr/>
        </p:nvGrpSpPr>
        <p:grpSpPr>
          <a:xfrm>
            <a:off x="2091093" y="3050839"/>
            <a:ext cx="832087" cy="723663"/>
            <a:chOff x="2497069" y="2403167"/>
            <a:chExt cx="1563852" cy="1342787"/>
          </a:xfrm>
        </p:grpSpPr>
        <p:sp>
          <p:nvSpPr>
            <p:cNvPr id="33" name="TextBox 32">
              <a:extLst>
                <a:ext uri="{FF2B5EF4-FFF2-40B4-BE49-F238E27FC236}">
                  <a16:creationId xmlns:a16="http://schemas.microsoft.com/office/drawing/2014/main" id="{55FE3ED4-9D8F-F17B-4E8C-0AC646B1C4DF}"/>
                </a:ext>
              </a:extLst>
            </p:cNvPr>
            <p:cNvSpPr txBox="1"/>
            <p:nvPr/>
          </p:nvSpPr>
          <p:spPr>
            <a:xfrm>
              <a:off x="2497069" y="3397141"/>
              <a:ext cx="1563852" cy="348813"/>
            </a:xfrm>
            <a:prstGeom prst="rect">
              <a:avLst/>
            </a:prstGeom>
            <a:noFill/>
          </p:spPr>
          <p:txBody>
            <a:bodyPr wrap="square" rtlCol="0">
              <a:spAutoFit/>
            </a:bodyPr>
            <a:lstStyle/>
            <a:p>
              <a:pPr algn="ctr"/>
              <a:r>
                <a:rPr lang="en-US" sz="1100" b="1">
                  <a:solidFill>
                    <a:prstClr val="black"/>
                  </a:solidFill>
                  <a:latin typeface="Calibri"/>
                </a:rPr>
                <a:t>NMEP One App</a:t>
              </a:r>
            </a:p>
          </p:txBody>
        </p:sp>
        <p:pic>
          <p:nvPicPr>
            <p:cNvPr id="34" name="Picture 33">
              <a:extLst>
                <a:ext uri="{FF2B5EF4-FFF2-40B4-BE49-F238E27FC236}">
                  <a16:creationId xmlns:a16="http://schemas.microsoft.com/office/drawing/2014/main" id="{4E905099-3863-A807-BA89-C5B26902500E}"/>
                </a:ext>
              </a:extLst>
            </p:cNvPr>
            <p:cNvPicPr>
              <a:picLocks noChangeAspect="1"/>
            </p:cNvPicPr>
            <p:nvPr/>
          </p:nvPicPr>
          <p:blipFill rotWithShape="1">
            <a:blip r:embed="rId4"/>
            <a:srcRect t="3841"/>
            <a:stretch/>
          </p:blipFill>
          <p:spPr>
            <a:xfrm>
              <a:off x="2748914" y="2403167"/>
              <a:ext cx="1104900" cy="1025833"/>
            </a:xfrm>
            <a:prstGeom prst="rect">
              <a:avLst/>
            </a:prstGeom>
          </p:spPr>
        </p:pic>
      </p:grpSp>
      <p:pic>
        <p:nvPicPr>
          <p:cNvPr id="9" name="Picture 8" descr="A screenshot of a computer&#10;&#10;Description automatically generated">
            <a:extLst>
              <a:ext uri="{FF2B5EF4-FFF2-40B4-BE49-F238E27FC236}">
                <a16:creationId xmlns:a16="http://schemas.microsoft.com/office/drawing/2014/main" id="{0493DC70-AC3B-5BC1-6720-99DFDD1CF53F}"/>
              </a:ext>
            </a:extLst>
          </p:cNvPr>
          <p:cNvPicPr>
            <a:picLocks noChangeAspect="1"/>
          </p:cNvPicPr>
          <p:nvPr/>
        </p:nvPicPr>
        <p:blipFill>
          <a:blip r:embed="rId5"/>
          <a:stretch>
            <a:fillRect/>
          </a:stretch>
        </p:blipFill>
        <p:spPr>
          <a:xfrm>
            <a:off x="4293323" y="1143466"/>
            <a:ext cx="4548944" cy="24218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a:extLst>
              <a:ext uri="{FF2B5EF4-FFF2-40B4-BE49-F238E27FC236}">
                <a16:creationId xmlns:a16="http://schemas.microsoft.com/office/drawing/2014/main" id="{04E8AF5C-EBB6-FDD9-3584-96F2C6BFCD3D}"/>
              </a:ext>
            </a:extLst>
          </p:cNvPr>
          <p:cNvPicPr>
            <a:picLocks noChangeAspect="1"/>
          </p:cNvPicPr>
          <p:nvPr/>
        </p:nvPicPr>
        <p:blipFill rotWithShape="1">
          <a:blip r:embed="rId6"/>
          <a:srcRect l="18084"/>
          <a:stretch/>
        </p:blipFill>
        <p:spPr>
          <a:xfrm>
            <a:off x="4042304" y="3907176"/>
            <a:ext cx="3520776" cy="277673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6" name="Picture 15" descr="A close up of a cell phone&#10;&#10;Description automatically generated">
            <a:extLst>
              <a:ext uri="{FF2B5EF4-FFF2-40B4-BE49-F238E27FC236}">
                <a16:creationId xmlns:a16="http://schemas.microsoft.com/office/drawing/2014/main" id="{76828EE3-B66C-0012-95C9-AB6F9DF9228D}"/>
              </a:ext>
            </a:extLst>
          </p:cNvPr>
          <p:cNvPicPr>
            <a:picLocks noChangeAspect="1"/>
          </p:cNvPicPr>
          <p:nvPr/>
        </p:nvPicPr>
        <p:blipFill rotWithShape="1">
          <a:blip r:embed="rId7"/>
          <a:srcRect l="11341" t="6060" r="12361" b="4236"/>
          <a:stretch/>
        </p:blipFill>
        <p:spPr>
          <a:xfrm>
            <a:off x="165654" y="2252386"/>
            <a:ext cx="1807332" cy="36754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3" name="Google Shape;136;g2073e6c94da_0_63">
            <a:extLst>
              <a:ext uri="{FF2B5EF4-FFF2-40B4-BE49-F238E27FC236}">
                <a16:creationId xmlns:a16="http://schemas.microsoft.com/office/drawing/2014/main" id="{AE3F9DD7-FE6D-81A4-0B1B-5982ACF6EA61}"/>
              </a:ext>
            </a:extLst>
          </p:cNvPr>
          <p:cNvGrpSpPr/>
          <p:nvPr/>
        </p:nvGrpSpPr>
        <p:grpSpPr>
          <a:xfrm>
            <a:off x="249410" y="67990"/>
            <a:ext cx="8592857" cy="1007184"/>
            <a:chOff x="0" y="0"/>
            <a:chExt cx="8592857" cy="1007184"/>
          </a:xfrm>
        </p:grpSpPr>
        <p:sp>
          <p:nvSpPr>
            <p:cNvPr id="4" name="Google Shape;137;g2073e6c94da_0_63">
              <a:extLst>
                <a:ext uri="{FF2B5EF4-FFF2-40B4-BE49-F238E27FC236}">
                  <a16:creationId xmlns:a16="http://schemas.microsoft.com/office/drawing/2014/main" id="{C990B271-B584-4515-2C3F-2B3FE5A83F9B}"/>
                </a:ext>
              </a:extLst>
            </p:cNvPr>
            <p:cNvSpPr/>
            <p:nvPr/>
          </p:nvSpPr>
          <p:spPr>
            <a:xfrm>
              <a:off x="4280657" y="984"/>
              <a:ext cx="4312200" cy="1006200"/>
            </a:xfrm>
            <a:prstGeom prst="rightArrow">
              <a:avLst>
                <a:gd name="adj1" fmla="val 75000"/>
                <a:gd name="adj2" fmla="val 50000"/>
              </a:avLst>
            </a:prstGeom>
            <a:solidFill>
              <a:srgbClr val="92D050"/>
            </a:solidFill>
            <a:ln w="25400" cap="flat" cmpd="sng">
              <a:solidFill>
                <a:srgbClr val="CFD7E7">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 name="Google Shape;138;g2073e6c94da_0_63">
              <a:extLst>
                <a:ext uri="{FF2B5EF4-FFF2-40B4-BE49-F238E27FC236}">
                  <a16:creationId xmlns:a16="http://schemas.microsoft.com/office/drawing/2014/main" id="{2588E331-C91B-F022-5017-2C34860DDFA1}"/>
                </a:ext>
              </a:extLst>
            </p:cNvPr>
            <p:cNvSpPr/>
            <p:nvPr/>
          </p:nvSpPr>
          <p:spPr>
            <a:xfrm>
              <a:off x="0" y="0"/>
              <a:ext cx="4275900" cy="1007100"/>
            </a:xfrm>
            <a:prstGeom prst="roundRect">
              <a:avLst>
                <a:gd name="adj" fmla="val 16667"/>
              </a:avLst>
            </a:prstGeom>
            <a:solidFill>
              <a:schemeClr val="lt1"/>
            </a:solidFill>
            <a:ln w="25400" cap="flat" cmpd="sng">
              <a:solidFill>
                <a:srgbClr val="36609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139;g2073e6c94da_0_63">
              <a:extLst>
                <a:ext uri="{FF2B5EF4-FFF2-40B4-BE49-F238E27FC236}">
                  <a16:creationId xmlns:a16="http://schemas.microsoft.com/office/drawing/2014/main" id="{11CF909A-FB3F-7BD3-8DD7-0D152E17A35A}"/>
                </a:ext>
              </a:extLst>
            </p:cNvPr>
            <p:cNvSpPr txBox="1"/>
            <p:nvPr/>
          </p:nvSpPr>
          <p:spPr>
            <a:xfrm>
              <a:off x="49164" y="49164"/>
              <a:ext cx="4177500" cy="908700"/>
            </a:xfrm>
            <a:prstGeom prst="rect">
              <a:avLst/>
            </a:prstGeom>
            <a:noFill/>
            <a:ln>
              <a:noFill/>
            </a:ln>
          </p:spPr>
          <p:txBody>
            <a:bodyPr spcFirstLastPara="1" wrap="square" lIns="76200" tIns="38100" rIns="76200" bIns="38100" anchor="ctr" anchorCtr="0">
              <a:noAutofit/>
            </a:bodyPr>
            <a:lstStyle/>
            <a:p>
              <a:pPr lvl="0">
                <a:lnSpc>
                  <a:spcPct val="90000"/>
                </a:lnSpc>
                <a:buClr>
                  <a:schemeClr val="dk1"/>
                </a:buClr>
                <a:buSzPts val="2000"/>
              </a:pPr>
              <a:r>
                <a:rPr lang="en-US" sz="2000" b="1" dirty="0">
                  <a:solidFill>
                    <a:srgbClr val="FF0000"/>
                  </a:solidFill>
                </a:rPr>
                <a:t>      Digitization design</a:t>
              </a:r>
              <a:r>
                <a:rPr lang="fr-FR" sz="2000" b="1" i="0" u="none" strike="noStrike" cap="none" dirty="0">
                  <a:solidFill>
                    <a:schemeClr val="dk1"/>
                  </a:solidFill>
                  <a:latin typeface="Arial"/>
                  <a:ea typeface="Arial"/>
                  <a:cs typeface="Arial"/>
                  <a:sym typeface="Arial"/>
                </a:rPr>
                <a:t>   </a:t>
              </a:r>
              <a:endParaRPr sz="2000" b="1" i="0" u="none" strike="noStrike" cap="none" dirty="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168991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grpSp>
        <p:nvGrpSpPr>
          <p:cNvPr id="136" name="Google Shape;136;g2073e6c94da_0_63"/>
          <p:cNvGrpSpPr/>
          <p:nvPr/>
        </p:nvGrpSpPr>
        <p:grpSpPr>
          <a:xfrm>
            <a:off x="294650" y="116633"/>
            <a:ext cx="8592857" cy="1007184"/>
            <a:chOff x="0" y="0"/>
            <a:chExt cx="8592857" cy="1007184"/>
          </a:xfrm>
        </p:grpSpPr>
        <p:sp>
          <p:nvSpPr>
            <p:cNvPr id="137" name="Google Shape;137;g2073e6c94da_0_63"/>
            <p:cNvSpPr/>
            <p:nvPr/>
          </p:nvSpPr>
          <p:spPr>
            <a:xfrm>
              <a:off x="4280657" y="984"/>
              <a:ext cx="4312200" cy="1006200"/>
            </a:xfrm>
            <a:prstGeom prst="rightArrow">
              <a:avLst>
                <a:gd name="adj1" fmla="val 75000"/>
                <a:gd name="adj2" fmla="val 50000"/>
              </a:avLst>
            </a:prstGeom>
            <a:solidFill>
              <a:srgbClr val="92D050"/>
            </a:solidFill>
            <a:ln w="25400" cap="flat" cmpd="sng">
              <a:solidFill>
                <a:srgbClr val="CFD7E7">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8" name="Google Shape;138;g2073e6c94da_0_63"/>
            <p:cNvSpPr/>
            <p:nvPr/>
          </p:nvSpPr>
          <p:spPr>
            <a:xfrm>
              <a:off x="0" y="0"/>
              <a:ext cx="4275900" cy="1007100"/>
            </a:xfrm>
            <a:prstGeom prst="roundRect">
              <a:avLst>
                <a:gd name="adj" fmla="val 16667"/>
              </a:avLst>
            </a:prstGeom>
            <a:solidFill>
              <a:schemeClr val="lt1"/>
            </a:solidFill>
            <a:ln w="25400" cap="flat" cmpd="sng">
              <a:solidFill>
                <a:srgbClr val="36609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g2073e6c94da_0_63"/>
            <p:cNvSpPr txBox="1"/>
            <p:nvPr/>
          </p:nvSpPr>
          <p:spPr>
            <a:xfrm>
              <a:off x="49164" y="49164"/>
              <a:ext cx="4177500" cy="908700"/>
            </a:xfrm>
            <a:prstGeom prst="rect">
              <a:avLst/>
            </a:prstGeom>
            <a:noFill/>
            <a:ln>
              <a:noFill/>
            </a:ln>
          </p:spPr>
          <p:txBody>
            <a:bodyPr spcFirstLastPara="1" wrap="square" lIns="76200" tIns="38100" rIns="76200" bIns="38100" anchor="ctr" anchorCtr="0">
              <a:noAutofit/>
            </a:bodyPr>
            <a:lstStyle/>
            <a:p>
              <a:pPr algn="ctr">
                <a:lnSpc>
                  <a:spcPct val="90000"/>
                </a:lnSpc>
                <a:buClr>
                  <a:schemeClr val="dk1"/>
                </a:buClr>
                <a:buSzPts val="2000"/>
              </a:pPr>
              <a:r>
                <a:rPr lang="en-US" sz="2400" b="1" dirty="0">
                  <a:solidFill>
                    <a:srgbClr val="FF0000"/>
                  </a:solidFill>
                  <a:latin typeface="Calibri"/>
                  <a:ea typeface="Calibri"/>
                  <a:cs typeface="Calibri"/>
                  <a:sym typeface="Calibri"/>
                </a:rPr>
                <a:t>Benefit of digitalization</a:t>
              </a:r>
            </a:p>
            <a:p>
              <a:pPr marL="0" marR="0" lvl="0" indent="0" algn="l" rtl="0">
                <a:lnSpc>
                  <a:spcPct val="90000"/>
                </a:lnSpc>
                <a:spcBef>
                  <a:spcPts val="0"/>
                </a:spcBef>
                <a:spcAft>
                  <a:spcPts val="0"/>
                </a:spcAft>
                <a:buClr>
                  <a:schemeClr val="dk1"/>
                </a:buClr>
                <a:buSzPts val="2000"/>
                <a:buFont typeface="Arial"/>
                <a:buNone/>
              </a:pPr>
              <a:r>
                <a:rPr lang="fr-FR" sz="2000" b="1" i="0" u="none" strike="noStrike" cap="none" dirty="0">
                  <a:solidFill>
                    <a:schemeClr val="dk1"/>
                  </a:solidFill>
                  <a:latin typeface="Arial"/>
                  <a:ea typeface="Arial"/>
                  <a:cs typeface="Arial"/>
                  <a:sym typeface="Arial"/>
                </a:rPr>
                <a:t>  </a:t>
              </a:r>
              <a:endParaRPr sz="2000" b="1" i="0" u="none" strike="noStrike" cap="none" dirty="0">
                <a:solidFill>
                  <a:schemeClr val="dk1"/>
                </a:solidFill>
                <a:latin typeface="Arial"/>
                <a:ea typeface="Arial"/>
                <a:cs typeface="Arial"/>
                <a:sym typeface="Arial"/>
              </a:endParaRPr>
            </a:p>
          </p:txBody>
        </p:sp>
      </p:grpSp>
      <p:sp>
        <p:nvSpPr>
          <p:cNvPr id="140" name="Google Shape;140;g2073e6c94da_0_63"/>
          <p:cNvSpPr txBox="1"/>
          <p:nvPr/>
        </p:nvSpPr>
        <p:spPr>
          <a:xfrm>
            <a:off x="294650" y="1268759"/>
            <a:ext cx="8669784" cy="4806921"/>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360"/>
              </a:spcBef>
              <a:spcAft>
                <a:spcPts val="0"/>
              </a:spcAft>
              <a:buClr>
                <a:srgbClr val="000000"/>
              </a:buClr>
              <a:buSzPts val="2400"/>
              <a:buFont typeface="Arial"/>
              <a:buNone/>
            </a:pPr>
            <a:endParaRPr sz="2400" b="1" i="0" u="none" strike="noStrike" cap="none" dirty="0">
              <a:solidFill>
                <a:srgbClr val="FF0000"/>
              </a:solidFill>
              <a:latin typeface="Calibri"/>
              <a:ea typeface="Calibri"/>
              <a:cs typeface="Calibri"/>
              <a:sym typeface="Calibri"/>
            </a:endParaRPr>
          </a:p>
        </p:txBody>
      </p:sp>
      <p:sp>
        <p:nvSpPr>
          <p:cNvPr id="2" name="TextBox 1">
            <a:extLst>
              <a:ext uri="{FF2B5EF4-FFF2-40B4-BE49-F238E27FC236}">
                <a16:creationId xmlns:a16="http://schemas.microsoft.com/office/drawing/2014/main" id="{1E8BC407-C738-F323-1EA5-B8D844FDD191}"/>
              </a:ext>
            </a:extLst>
          </p:cNvPr>
          <p:cNvSpPr txBox="1"/>
          <p:nvPr/>
        </p:nvSpPr>
        <p:spPr>
          <a:xfrm>
            <a:off x="456168" y="1464558"/>
            <a:ext cx="8011367" cy="4993675"/>
          </a:xfrm>
          <a:prstGeom prst="rect">
            <a:avLst/>
          </a:prstGeom>
          <a:noFill/>
        </p:spPr>
        <p:txBody>
          <a:bodyPr wrap="square" lIns="68580" tIns="34290" rIns="68580" bIns="34290" rtlCol="0" anchor="t">
            <a:spAutoFit/>
          </a:bodyPr>
          <a:lstStyle/>
          <a:p>
            <a:r>
              <a:rPr lang="en-US" sz="2000" dirty="0">
                <a:latin typeface="Lota"/>
                <a:ea typeface="+mn-lt"/>
                <a:cs typeface="+mn-lt"/>
              </a:rPr>
              <a:t>Digitization enhances SMC by enabling accurate and efficient cohort tracking, ensuring precise monitoring of individual adherence, coverage rates, and overall program impact.</a:t>
            </a:r>
          </a:p>
          <a:p>
            <a:endParaRPr lang="en-US" sz="2000" b="1" dirty="0">
              <a:latin typeface="Lota"/>
              <a:ea typeface="+mn-lt"/>
              <a:cs typeface="+mn-lt"/>
            </a:endParaRPr>
          </a:p>
          <a:p>
            <a:r>
              <a:rPr lang="en-US" sz="2000" b="1" dirty="0">
                <a:latin typeface="Lota"/>
                <a:ea typeface="+mn-lt"/>
                <a:cs typeface="+mn-lt"/>
              </a:rPr>
              <a:t>Cohort  Definition</a:t>
            </a:r>
            <a:r>
              <a:rPr lang="en-US" sz="2000" dirty="0">
                <a:latin typeface="Lota"/>
                <a:ea typeface="+mn-lt"/>
                <a:cs typeface="+mn-lt"/>
              </a:rPr>
              <a:t>: Seasonal Malaria Chemoprevention (SMC) Cohort tracking, refers to the systematic monitoring and follow-up of eligible children 3-59 months who received the first cycle of SMC as baseline and subsequent cycles, during the high malaria transmission season within a given SMC round. </a:t>
            </a:r>
            <a:endParaRPr lang="en-US" sz="2000" dirty="0">
              <a:latin typeface="Lota"/>
            </a:endParaRPr>
          </a:p>
          <a:p>
            <a:pPr defTabSz="685800"/>
            <a:endParaRPr lang="en-US" sz="2000" dirty="0">
              <a:latin typeface="Lota"/>
              <a:ea typeface="+mn-lt"/>
            </a:endParaRPr>
          </a:p>
          <a:p>
            <a:pPr defTabSz="685800"/>
            <a:r>
              <a:rPr lang="en-US" sz="2000" dirty="0">
                <a:latin typeface="Lota"/>
                <a:ea typeface="+mn-lt"/>
              </a:rPr>
              <a:t>SMC cohort tracking has been possible with the use of unique </a:t>
            </a:r>
            <a:r>
              <a:rPr lang="en-US" sz="2000" b="1" dirty="0">
                <a:latin typeface="Lota"/>
                <a:ea typeface="+mn-lt"/>
              </a:rPr>
              <a:t>Beneficiary ID</a:t>
            </a:r>
            <a:r>
              <a:rPr lang="en-US" sz="2000" dirty="0">
                <a:latin typeface="Lota"/>
                <a:ea typeface="+mn-lt"/>
              </a:rPr>
              <a:t> assigned to each child’s profile on the ICT4D database/platform</a:t>
            </a:r>
          </a:p>
          <a:p>
            <a:pPr defTabSz="685800"/>
            <a:endParaRPr lang="en-US" sz="2000" dirty="0">
              <a:latin typeface="Lota"/>
              <a:ea typeface="+mn-lt"/>
            </a:endParaRPr>
          </a:p>
          <a:p>
            <a:pPr defTabSz="685800"/>
            <a:r>
              <a:rPr lang="en-US" sz="2000" dirty="0">
                <a:latin typeface="Lota"/>
                <a:ea typeface="+mn-lt"/>
              </a:rPr>
              <a:t>The </a:t>
            </a:r>
            <a:r>
              <a:rPr lang="en-US" sz="2000" b="1" dirty="0">
                <a:latin typeface="Lota"/>
                <a:ea typeface="+mn-lt"/>
              </a:rPr>
              <a:t>Beneficiary ID </a:t>
            </a:r>
            <a:r>
              <a:rPr lang="en-US" sz="2000" dirty="0">
                <a:latin typeface="Lota"/>
                <a:ea typeface="+mn-lt"/>
              </a:rPr>
              <a:t>is a combination of numbers and alphabets used to identify each unique child on the ICT4D platform/Database. This has proven to be efficient in accurately identifying a child</a:t>
            </a:r>
          </a:p>
        </p:txBody>
      </p:sp>
      <p:sp>
        <p:nvSpPr>
          <p:cNvPr id="4" name="TextBox 3">
            <a:extLst>
              <a:ext uri="{FF2B5EF4-FFF2-40B4-BE49-F238E27FC236}">
                <a16:creationId xmlns:a16="http://schemas.microsoft.com/office/drawing/2014/main" id="{625B470C-35BE-ABAC-E4A3-8CE904974B48}"/>
              </a:ext>
            </a:extLst>
          </p:cNvPr>
          <p:cNvSpPr txBox="1"/>
          <p:nvPr/>
        </p:nvSpPr>
        <p:spPr>
          <a:xfrm>
            <a:off x="4995279" y="458442"/>
            <a:ext cx="3472256" cy="369332"/>
          </a:xfrm>
          <a:prstGeom prst="rect">
            <a:avLst/>
          </a:prstGeom>
          <a:noFill/>
        </p:spPr>
        <p:txBody>
          <a:bodyPr wrap="square" rtlCol="0">
            <a:spAutoFit/>
          </a:bodyPr>
          <a:lstStyle/>
          <a:p>
            <a:pPr defTabSz="685800"/>
            <a:r>
              <a:rPr lang="en-US" sz="1800" b="1" dirty="0">
                <a:solidFill>
                  <a:srgbClr val="44546A"/>
                </a:solidFill>
                <a:latin typeface="Century Gothic" panose="020B0502020202020204" pitchFamily="34" charset="0"/>
              </a:rPr>
              <a:t>Cohort Tracking</a:t>
            </a:r>
            <a:endParaRPr lang="en-US" sz="1800" b="1" spc="225" dirty="0">
              <a:solidFill>
                <a:srgbClr val="4472C4"/>
              </a:solidFill>
              <a:latin typeface="Montserrat Medium" pitchFamily="2" charset="77"/>
            </a:endParaRPr>
          </a:p>
        </p:txBody>
      </p:sp>
    </p:spTree>
    <p:extLst>
      <p:ext uri="{BB962C8B-B14F-4D97-AF65-F5344CB8AC3E}">
        <p14:creationId xmlns:p14="http://schemas.microsoft.com/office/powerpoint/2010/main" val="17837284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HSC-PSM-Widescreen">
  <a:themeElements>
    <a:clrScheme name="USAID Primary/secondary">
      <a:dk1>
        <a:sysClr val="windowText" lastClr="000000"/>
      </a:dk1>
      <a:lt1>
        <a:srgbClr val="FFFFFF"/>
      </a:lt1>
      <a:dk2>
        <a:srgbClr val="002F6C"/>
      </a:dk2>
      <a:lt2>
        <a:srgbClr val="BA0C2F"/>
      </a:lt2>
      <a:accent1>
        <a:srgbClr val="002F6C"/>
      </a:accent1>
      <a:accent2>
        <a:srgbClr val="BA0C2F"/>
      </a:accent2>
      <a:accent3>
        <a:srgbClr val="0067B9"/>
      </a:accent3>
      <a:accent4>
        <a:srgbClr val="A7C6ED"/>
      </a:accent4>
      <a:accent5>
        <a:srgbClr val="651D32"/>
      </a:accent5>
      <a:accent6>
        <a:srgbClr val="6C6463"/>
      </a:accent6>
      <a:hlink>
        <a:srgbClr val="6C6463"/>
      </a:hlink>
      <a:folHlink>
        <a:srgbClr val="6C6463"/>
      </a:folHlink>
    </a:clrScheme>
    <a:fontScheme name="Gill Sans MT">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_Widescreen-USAID-PEPFAR-PMI-9-27-newlogo" id="{8207CA9D-8D10-418F-8F52-04B970F55CBE}" vid="{B6DCAC7C-B056-4583-AD9C-A881EA95162C}"/>
    </a:ext>
  </a:extLst>
</a:theme>
</file>

<file path=ppt/theme/theme3.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1282</TotalTime>
  <Words>1080</Words>
  <Application>Microsoft Office PowerPoint</Application>
  <PresentationFormat>On-screen Show (4:3)</PresentationFormat>
  <Paragraphs>168</Paragraphs>
  <Slides>19</Slides>
  <Notes>19</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19</vt:i4>
      </vt:variant>
    </vt:vector>
  </HeadingPairs>
  <TitlesOfParts>
    <vt:vector size="33" baseType="lpstr">
      <vt:lpstr>Arial</vt:lpstr>
      <vt:lpstr>Calibri</vt:lpstr>
      <vt:lpstr>Century Gothic</vt:lpstr>
      <vt:lpstr>Courier New</vt:lpstr>
      <vt:lpstr>Gill Sans</vt:lpstr>
      <vt:lpstr>Gill Sans MT</vt:lpstr>
      <vt:lpstr>Lato Light</vt:lpstr>
      <vt:lpstr>Lota</vt:lpstr>
      <vt:lpstr>Montserrat Medium</vt:lpstr>
      <vt:lpstr>Open Sans Light</vt:lpstr>
      <vt:lpstr>Poppins</vt:lpstr>
      <vt:lpstr>Roboto</vt:lpstr>
      <vt:lpstr>Office Theme</vt:lpstr>
      <vt:lpstr>GHSC-PSM-Widescreen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tchouatieua@mmv.org</dc:creator>
  <cp:lastModifiedBy>Shinka</cp:lastModifiedBy>
  <cp:revision>39</cp:revision>
  <dcterms:created xsi:type="dcterms:W3CDTF">2013-10-16T10:55:00Z</dcterms:created>
  <dcterms:modified xsi:type="dcterms:W3CDTF">2024-02-28T07:38:36Z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0x01010084EAD12591D3B44A8A2C70EAA04D66AB</vt:lpwstr>
  </property>
</Properties>
</file>