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5" r:id="rId5"/>
  </p:sldMasterIdLst>
  <p:notesMasterIdLst>
    <p:notesMasterId r:id="rId23"/>
  </p:notesMasterIdLst>
  <p:sldIdLst>
    <p:sldId id="291" r:id="rId6"/>
    <p:sldId id="257" r:id="rId7"/>
    <p:sldId id="258" r:id="rId8"/>
    <p:sldId id="280" r:id="rId9"/>
    <p:sldId id="586" r:id="rId10"/>
    <p:sldId id="295" r:id="rId11"/>
    <p:sldId id="595" r:id="rId12"/>
    <p:sldId id="593" r:id="rId13"/>
    <p:sldId id="590" r:id="rId14"/>
    <p:sldId id="592" r:id="rId15"/>
    <p:sldId id="292" r:id="rId16"/>
    <p:sldId id="294" r:id="rId17"/>
    <p:sldId id="606" r:id="rId18"/>
    <p:sldId id="605" r:id="rId19"/>
    <p:sldId id="594" r:id="rId20"/>
    <p:sldId id="603"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96"/>
    <p:restoredTop sz="96327"/>
  </p:normalViewPr>
  <p:slideViewPr>
    <p:cSldViewPr snapToGrid="0">
      <p:cViewPr varScale="1">
        <p:scale>
          <a:sx n="110" d="100"/>
          <a:sy n="110" d="100"/>
        </p:scale>
        <p:origin x="10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41EBD-9D67-CA46-B96E-E3C97488765E}" type="doc">
      <dgm:prSet loTypeId="urn:microsoft.com/office/officeart/2005/8/layout/pyramid1" loCatId="" qsTypeId="urn:microsoft.com/office/officeart/2005/8/quickstyle/simple1" qsCatId="simple" csTypeId="urn:microsoft.com/office/officeart/2005/8/colors/accent1_2" csCatId="accent1" phldr="1"/>
      <dgm:spPr/>
    </dgm:pt>
    <dgm:pt modelId="{094EBF7E-8840-D145-91BD-5BF25015F587}">
      <dgm:prSet phldrT="[Text]"/>
      <dgm:spPr>
        <a:solidFill>
          <a:schemeClr val="accent1">
            <a:lumMod val="75000"/>
          </a:schemeClr>
        </a:solidFill>
      </dgm:spPr>
      <dgm:t>
        <a:bodyPr/>
        <a:lstStyle/>
        <a:p>
          <a:r>
            <a:rPr lang="en-US" dirty="0"/>
            <a:t> </a:t>
          </a:r>
        </a:p>
      </dgm:t>
    </dgm:pt>
    <dgm:pt modelId="{CAC6EE75-63A3-DF40-865B-645F8C62C192}" type="parTrans" cxnId="{47C77B92-F429-C540-8A02-7727B3EA93DD}">
      <dgm:prSet/>
      <dgm:spPr/>
      <dgm:t>
        <a:bodyPr/>
        <a:lstStyle/>
        <a:p>
          <a:endParaRPr lang="en-US"/>
        </a:p>
      </dgm:t>
    </dgm:pt>
    <dgm:pt modelId="{3A525577-B77B-3643-BC9B-161AA88E28E8}" type="sibTrans" cxnId="{47C77B92-F429-C540-8A02-7727B3EA93DD}">
      <dgm:prSet/>
      <dgm:spPr/>
      <dgm:t>
        <a:bodyPr/>
        <a:lstStyle/>
        <a:p>
          <a:endParaRPr lang="en-US"/>
        </a:p>
      </dgm:t>
    </dgm:pt>
    <dgm:pt modelId="{44F8F856-4C8C-9041-A494-2DF88707E87B}">
      <dgm:prSet phldrT="[Text]"/>
      <dgm:spPr>
        <a:solidFill>
          <a:schemeClr val="accent1"/>
        </a:solidFill>
      </dgm:spPr>
      <dgm:t>
        <a:bodyPr/>
        <a:lstStyle/>
        <a:p>
          <a:r>
            <a:rPr lang="en-US" dirty="0"/>
            <a:t> </a:t>
          </a:r>
        </a:p>
      </dgm:t>
    </dgm:pt>
    <dgm:pt modelId="{8B883FCD-750F-1743-81BA-0C18FAE9CAFF}" type="parTrans" cxnId="{E534FF48-5337-454E-8F4B-95B1AB9172D0}">
      <dgm:prSet/>
      <dgm:spPr/>
      <dgm:t>
        <a:bodyPr/>
        <a:lstStyle/>
        <a:p>
          <a:endParaRPr lang="en-US"/>
        </a:p>
      </dgm:t>
    </dgm:pt>
    <dgm:pt modelId="{E3201F47-D067-464D-9EC7-60E53174016F}" type="sibTrans" cxnId="{E534FF48-5337-454E-8F4B-95B1AB9172D0}">
      <dgm:prSet/>
      <dgm:spPr/>
      <dgm:t>
        <a:bodyPr/>
        <a:lstStyle/>
        <a:p>
          <a:endParaRPr lang="en-US"/>
        </a:p>
      </dgm:t>
    </dgm:pt>
    <dgm:pt modelId="{90CB8891-1C33-B94D-ADEB-5DC17739198C}">
      <dgm:prSet phldrT="[Text]"/>
      <dgm:spPr>
        <a:solidFill>
          <a:schemeClr val="accent3">
            <a:lumMod val="60000"/>
            <a:lumOff val="40000"/>
          </a:schemeClr>
        </a:solidFill>
      </dgm:spPr>
      <dgm:t>
        <a:bodyPr/>
        <a:lstStyle/>
        <a:p>
          <a:r>
            <a:rPr lang="en-US" dirty="0"/>
            <a:t> </a:t>
          </a:r>
        </a:p>
      </dgm:t>
    </dgm:pt>
    <dgm:pt modelId="{1E4B424C-DB67-234C-BBF6-4417CDEF3F2B}" type="parTrans" cxnId="{A193B383-9E96-DA4A-BEDF-AA995F18E087}">
      <dgm:prSet/>
      <dgm:spPr/>
      <dgm:t>
        <a:bodyPr/>
        <a:lstStyle/>
        <a:p>
          <a:endParaRPr lang="en-US"/>
        </a:p>
      </dgm:t>
    </dgm:pt>
    <dgm:pt modelId="{446D8C41-75BB-BD41-B9EF-755BF01454C8}" type="sibTrans" cxnId="{A193B383-9E96-DA4A-BEDF-AA995F18E087}">
      <dgm:prSet/>
      <dgm:spPr/>
      <dgm:t>
        <a:bodyPr/>
        <a:lstStyle/>
        <a:p>
          <a:endParaRPr lang="en-US"/>
        </a:p>
      </dgm:t>
    </dgm:pt>
    <dgm:pt modelId="{4CA25B9E-290B-AD45-AB79-89241CE5730A}" type="pres">
      <dgm:prSet presAssocID="{24F41EBD-9D67-CA46-B96E-E3C97488765E}" presName="Name0" presStyleCnt="0">
        <dgm:presLayoutVars>
          <dgm:dir/>
          <dgm:animLvl val="lvl"/>
          <dgm:resizeHandles val="exact"/>
        </dgm:presLayoutVars>
      </dgm:prSet>
      <dgm:spPr/>
    </dgm:pt>
    <dgm:pt modelId="{DDEA94C5-FA3E-3A47-927E-78A65344CC7B}" type="pres">
      <dgm:prSet presAssocID="{094EBF7E-8840-D145-91BD-5BF25015F587}" presName="Name8" presStyleCnt="0"/>
      <dgm:spPr/>
    </dgm:pt>
    <dgm:pt modelId="{4DC7DE5F-B42E-4844-A486-65F15453B61D}" type="pres">
      <dgm:prSet presAssocID="{094EBF7E-8840-D145-91BD-5BF25015F587}" presName="level" presStyleLbl="node1" presStyleIdx="0" presStyleCnt="3">
        <dgm:presLayoutVars>
          <dgm:chMax val="1"/>
          <dgm:bulletEnabled val="1"/>
        </dgm:presLayoutVars>
      </dgm:prSet>
      <dgm:spPr/>
    </dgm:pt>
    <dgm:pt modelId="{DCBB425C-D1C3-7347-8627-DD90CD244FE2}" type="pres">
      <dgm:prSet presAssocID="{094EBF7E-8840-D145-91BD-5BF25015F587}" presName="levelTx" presStyleLbl="revTx" presStyleIdx="0" presStyleCnt="0">
        <dgm:presLayoutVars>
          <dgm:chMax val="1"/>
          <dgm:bulletEnabled val="1"/>
        </dgm:presLayoutVars>
      </dgm:prSet>
      <dgm:spPr/>
    </dgm:pt>
    <dgm:pt modelId="{2A72198A-EE5E-374B-8255-099E8AB48650}" type="pres">
      <dgm:prSet presAssocID="{44F8F856-4C8C-9041-A494-2DF88707E87B}" presName="Name8" presStyleCnt="0"/>
      <dgm:spPr/>
    </dgm:pt>
    <dgm:pt modelId="{70394F60-EA85-8244-8EA1-EBAFF2B3EFEE}" type="pres">
      <dgm:prSet presAssocID="{44F8F856-4C8C-9041-A494-2DF88707E87B}" presName="level" presStyleLbl="node1" presStyleIdx="1" presStyleCnt="3">
        <dgm:presLayoutVars>
          <dgm:chMax val="1"/>
          <dgm:bulletEnabled val="1"/>
        </dgm:presLayoutVars>
      </dgm:prSet>
      <dgm:spPr/>
    </dgm:pt>
    <dgm:pt modelId="{F11E83E1-5F1B-7A4D-998F-1E9F4572F116}" type="pres">
      <dgm:prSet presAssocID="{44F8F856-4C8C-9041-A494-2DF88707E87B}" presName="levelTx" presStyleLbl="revTx" presStyleIdx="0" presStyleCnt="0">
        <dgm:presLayoutVars>
          <dgm:chMax val="1"/>
          <dgm:bulletEnabled val="1"/>
        </dgm:presLayoutVars>
      </dgm:prSet>
      <dgm:spPr/>
    </dgm:pt>
    <dgm:pt modelId="{88E69D15-9E82-3040-B95C-F64352B77A85}" type="pres">
      <dgm:prSet presAssocID="{90CB8891-1C33-B94D-ADEB-5DC17739198C}" presName="Name8" presStyleCnt="0"/>
      <dgm:spPr/>
    </dgm:pt>
    <dgm:pt modelId="{2A11D5C6-49DB-5C4B-A596-38EF32F20F53}" type="pres">
      <dgm:prSet presAssocID="{90CB8891-1C33-B94D-ADEB-5DC17739198C}" presName="level" presStyleLbl="node1" presStyleIdx="2" presStyleCnt="3">
        <dgm:presLayoutVars>
          <dgm:chMax val="1"/>
          <dgm:bulletEnabled val="1"/>
        </dgm:presLayoutVars>
      </dgm:prSet>
      <dgm:spPr/>
    </dgm:pt>
    <dgm:pt modelId="{777DD307-2697-4E44-85CC-3543E98806B2}" type="pres">
      <dgm:prSet presAssocID="{90CB8891-1C33-B94D-ADEB-5DC17739198C}" presName="levelTx" presStyleLbl="revTx" presStyleIdx="0" presStyleCnt="0">
        <dgm:presLayoutVars>
          <dgm:chMax val="1"/>
          <dgm:bulletEnabled val="1"/>
        </dgm:presLayoutVars>
      </dgm:prSet>
      <dgm:spPr/>
    </dgm:pt>
  </dgm:ptLst>
  <dgm:cxnLst>
    <dgm:cxn modelId="{0A595D0C-4BF1-1145-A596-2935BCEFB815}" type="presOf" srcId="{094EBF7E-8840-D145-91BD-5BF25015F587}" destId="{4DC7DE5F-B42E-4844-A486-65F15453B61D}" srcOrd="0" destOrd="0" presId="urn:microsoft.com/office/officeart/2005/8/layout/pyramid1"/>
    <dgm:cxn modelId="{5F1D5F23-F9F1-8041-9AB7-CB10AF9294C4}" type="presOf" srcId="{094EBF7E-8840-D145-91BD-5BF25015F587}" destId="{DCBB425C-D1C3-7347-8627-DD90CD244FE2}" srcOrd="1" destOrd="0" presId="urn:microsoft.com/office/officeart/2005/8/layout/pyramid1"/>
    <dgm:cxn modelId="{E534FF48-5337-454E-8F4B-95B1AB9172D0}" srcId="{24F41EBD-9D67-CA46-B96E-E3C97488765E}" destId="{44F8F856-4C8C-9041-A494-2DF88707E87B}" srcOrd="1" destOrd="0" parTransId="{8B883FCD-750F-1743-81BA-0C18FAE9CAFF}" sibTransId="{E3201F47-D067-464D-9EC7-60E53174016F}"/>
    <dgm:cxn modelId="{3BE35E55-A6D3-F64F-BB0D-89B28F0590AE}" type="presOf" srcId="{44F8F856-4C8C-9041-A494-2DF88707E87B}" destId="{70394F60-EA85-8244-8EA1-EBAFF2B3EFEE}" srcOrd="0" destOrd="0" presId="urn:microsoft.com/office/officeart/2005/8/layout/pyramid1"/>
    <dgm:cxn modelId="{A193B383-9E96-DA4A-BEDF-AA995F18E087}" srcId="{24F41EBD-9D67-CA46-B96E-E3C97488765E}" destId="{90CB8891-1C33-B94D-ADEB-5DC17739198C}" srcOrd="2" destOrd="0" parTransId="{1E4B424C-DB67-234C-BBF6-4417CDEF3F2B}" sibTransId="{446D8C41-75BB-BD41-B9EF-755BF01454C8}"/>
    <dgm:cxn modelId="{C6B90F88-C202-3E45-8F33-EDAA88E1C65C}" type="presOf" srcId="{90CB8891-1C33-B94D-ADEB-5DC17739198C}" destId="{777DD307-2697-4E44-85CC-3543E98806B2}" srcOrd="1" destOrd="0" presId="urn:microsoft.com/office/officeart/2005/8/layout/pyramid1"/>
    <dgm:cxn modelId="{7706698C-4A57-0742-85E8-E0D00D4E25AB}" type="presOf" srcId="{24F41EBD-9D67-CA46-B96E-E3C97488765E}" destId="{4CA25B9E-290B-AD45-AB79-89241CE5730A}" srcOrd="0" destOrd="0" presId="urn:microsoft.com/office/officeart/2005/8/layout/pyramid1"/>
    <dgm:cxn modelId="{B709998D-9BC0-5446-979A-77BB7DE15B79}" type="presOf" srcId="{44F8F856-4C8C-9041-A494-2DF88707E87B}" destId="{F11E83E1-5F1B-7A4D-998F-1E9F4572F116}" srcOrd="1" destOrd="0" presId="urn:microsoft.com/office/officeart/2005/8/layout/pyramid1"/>
    <dgm:cxn modelId="{47C77B92-F429-C540-8A02-7727B3EA93DD}" srcId="{24F41EBD-9D67-CA46-B96E-E3C97488765E}" destId="{094EBF7E-8840-D145-91BD-5BF25015F587}" srcOrd="0" destOrd="0" parTransId="{CAC6EE75-63A3-DF40-865B-645F8C62C192}" sibTransId="{3A525577-B77B-3643-BC9B-161AA88E28E8}"/>
    <dgm:cxn modelId="{E43662F0-35ED-8445-BCE6-41626D979EBA}" type="presOf" srcId="{90CB8891-1C33-B94D-ADEB-5DC17739198C}" destId="{2A11D5C6-49DB-5C4B-A596-38EF32F20F53}" srcOrd="0" destOrd="0" presId="urn:microsoft.com/office/officeart/2005/8/layout/pyramid1"/>
    <dgm:cxn modelId="{4B834735-42BF-3D49-A2D4-5F9CB3822347}" type="presParOf" srcId="{4CA25B9E-290B-AD45-AB79-89241CE5730A}" destId="{DDEA94C5-FA3E-3A47-927E-78A65344CC7B}" srcOrd="0" destOrd="0" presId="urn:microsoft.com/office/officeart/2005/8/layout/pyramid1"/>
    <dgm:cxn modelId="{9346E315-17D4-A948-852C-6127B3BCB9A0}" type="presParOf" srcId="{DDEA94C5-FA3E-3A47-927E-78A65344CC7B}" destId="{4DC7DE5F-B42E-4844-A486-65F15453B61D}" srcOrd="0" destOrd="0" presId="urn:microsoft.com/office/officeart/2005/8/layout/pyramid1"/>
    <dgm:cxn modelId="{D0768705-1E12-0D43-B7E9-249188AC2599}" type="presParOf" srcId="{DDEA94C5-FA3E-3A47-927E-78A65344CC7B}" destId="{DCBB425C-D1C3-7347-8627-DD90CD244FE2}" srcOrd="1" destOrd="0" presId="urn:microsoft.com/office/officeart/2005/8/layout/pyramid1"/>
    <dgm:cxn modelId="{B31173A5-0ED2-1E4D-9632-4F1AEEAB9128}" type="presParOf" srcId="{4CA25B9E-290B-AD45-AB79-89241CE5730A}" destId="{2A72198A-EE5E-374B-8255-099E8AB48650}" srcOrd="1" destOrd="0" presId="urn:microsoft.com/office/officeart/2005/8/layout/pyramid1"/>
    <dgm:cxn modelId="{EB8A6E87-A05F-744E-84C9-0FDAF2E1532B}" type="presParOf" srcId="{2A72198A-EE5E-374B-8255-099E8AB48650}" destId="{70394F60-EA85-8244-8EA1-EBAFF2B3EFEE}" srcOrd="0" destOrd="0" presId="urn:microsoft.com/office/officeart/2005/8/layout/pyramid1"/>
    <dgm:cxn modelId="{B44DD543-202E-794D-AD84-B4C5ED498EEB}" type="presParOf" srcId="{2A72198A-EE5E-374B-8255-099E8AB48650}" destId="{F11E83E1-5F1B-7A4D-998F-1E9F4572F116}" srcOrd="1" destOrd="0" presId="urn:microsoft.com/office/officeart/2005/8/layout/pyramid1"/>
    <dgm:cxn modelId="{44D4CF7F-C13F-8346-B02B-91043E35061D}" type="presParOf" srcId="{4CA25B9E-290B-AD45-AB79-89241CE5730A}" destId="{88E69D15-9E82-3040-B95C-F64352B77A85}" srcOrd="2" destOrd="0" presId="urn:microsoft.com/office/officeart/2005/8/layout/pyramid1"/>
    <dgm:cxn modelId="{7293E11E-946D-284F-BE7D-91C05E7E6DEF}" type="presParOf" srcId="{88E69D15-9E82-3040-B95C-F64352B77A85}" destId="{2A11D5C6-49DB-5C4B-A596-38EF32F20F53}" srcOrd="0" destOrd="0" presId="urn:microsoft.com/office/officeart/2005/8/layout/pyramid1"/>
    <dgm:cxn modelId="{E8B07572-9E5F-DF4D-8807-1E05D921782A}" type="presParOf" srcId="{88E69D15-9E82-3040-B95C-F64352B77A85}" destId="{777DD307-2697-4E44-85CC-3543E98806B2}"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D5B126-267A-8B4E-A04B-40E5FA9837C7}" type="doc">
      <dgm:prSet loTypeId="urn:microsoft.com/office/officeart/2005/8/layout/venn1" loCatId="" qsTypeId="urn:microsoft.com/office/officeart/2005/8/quickstyle/simple1" qsCatId="simple" csTypeId="urn:microsoft.com/office/officeart/2005/8/colors/colorful5" csCatId="colorful" phldr="1"/>
      <dgm:spPr/>
    </dgm:pt>
    <dgm:pt modelId="{C0D5AE19-40CC-4E45-B8BE-6415BADD5FFA}">
      <dgm:prSet phldrT="[Text]" custT="1"/>
      <dgm:spPr/>
      <dgm:t>
        <a:bodyPr/>
        <a:lstStyle/>
        <a:p>
          <a:endParaRPr lang="en-US" sz="2400" b="1" dirty="0"/>
        </a:p>
      </dgm:t>
    </dgm:pt>
    <dgm:pt modelId="{17ACB982-5236-4C46-A424-3495589D3423}" type="parTrans" cxnId="{5C5ACCF9-0B98-3749-9423-AA206786D523}">
      <dgm:prSet/>
      <dgm:spPr/>
      <dgm:t>
        <a:bodyPr/>
        <a:lstStyle/>
        <a:p>
          <a:endParaRPr lang="en-US"/>
        </a:p>
      </dgm:t>
    </dgm:pt>
    <dgm:pt modelId="{C06DA012-A1E4-304C-B316-9AEEA8E1562F}" type="sibTrans" cxnId="{5C5ACCF9-0B98-3749-9423-AA206786D523}">
      <dgm:prSet/>
      <dgm:spPr/>
      <dgm:t>
        <a:bodyPr/>
        <a:lstStyle/>
        <a:p>
          <a:endParaRPr lang="en-US"/>
        </a:p>
      </dgm:t>
    </dgm:pt>
    <dgm:pt modelId="{B58CD999-BE17-DF4A-BC17-51678D5D3DD0}">
      <dgm:prSet phldrT="[Text]" custT="1"/>
      <dgm:spPr/>
      <dgm:t>
        <a:bodyPr/>
        <a:lstStyle/>
        <a:p>
          <a:endParaRPr lang="en-US" sz="2400" b="1" dirty="0"/>
        </a:p>
      </dgm:t>
    </dgm:pt>
    <dgm:pt modelId="{81EEA91C-807C-FB4B-9221-17693EFB8548}" type="parTrans" cxnId="{F5FE2840-8311-D247-8F87-DC193130A785}">
      <dgm:prSet/>
      <dgm:spPr/>
      <dgm:t>
        <a:bodyPr/>
        <a:lstStyle/>
        <a:p>
          <a:endParaRPr lang="en-US"/>
        </a:p>
      </dgm:t>
    </dgm:pt>
    <dgm:pt modelId="{2215337C-B89E-A742-AFBC-4692B69CCE25}" type="sibTrans" cxnId="{F5FE2840-8311-D247-8F87-DC193130A785}">
      <dgm:prSet/>
      <dgm:spPr/>
      <dgm:t>
        <a:bodyPr/>
        <a:lstStyle/>
        <a:p>
          <a:endParaRPr lang="en-US"/>
        </a:p>
      </dgm:t>
    </dgm:pt>
    <dgm:pt modelId="{AF891805-6782-BB41-8AA4-09987B430CBD}">
      <dgm:prSet phldrT="[Text]" custT="1"/>
      <dgm:spPr/>
      <dgm:t>
        <a:bodyPr/>
        <a:lstStyle/>
        <a:p>
          <a:endParaRPr lang="en-US" sz="2400" b="1" dirty="0"/>
        </a:p>
      </dgm:t>
    </dgm:pt>
    <dgm:pt modelId="{5FF20255-34AE-E34C-96A0-ED95C0C7A887}" type="parTrans" cxnId="{E25C5E3B-CECE-3B43-97C9-20E72553F9EB}">
      <dgm:prSet/>
      <dgm:spPr/>
      <dgm:t>
        <a:bodyPr/>
        <a:lstStyle/>
        <a:p>
          <a:endParaRPr lang="en-US"/>
        </a:p>
      </dgm:t>
    </dgm:pt>
    <dgm:pt modelId="{1D8AEE0A-AE8A-DE4A-8D40-494B02A0CAEA}" type="sibTrans" cxnId="{E25C5E3B-CECE-3B43-97C9-20E72553F9EB}">
      <dgm:prSet/>
      <dgm:spPr/>
      <dgm:t>
        <a:bodyPr/>
        <a:lstStyle/>
        <a:p>
          <a:endParaRPr lang="en-US"/>
        </a:p>
      </dgm:t>
    </dgm:pt>
    <dgm:pt modelId="{5622AC49-C1C4-174B-8494-790386D4982A}" type="pres">
      <dgm:prSet presAssocID="{F0D5B126-267A-8B4E-A04B-40E5FA9837C7}" presName="compositeShape" presStyleCnt="0">
        <dgm:presLayoutVars>
          <dgm:chMax val="7"/>
          <dgm:dir/>
          <dgm:resizeHandles val="exact"/>
        </dgm:presLayoutVars>
      </dgm:prSet>
      <dgm:spPr/>
    </dgm:pt>
    <dgm:pt modelId="{2DE5E742-18B8-8342-AB7A-D283984C385A}" type="pres">
      <dgm:prSet presAssocID="{C0D5AE19-40CC-4E45-B8BE-6415BADD5FFA}" presName="circ1" presStyleLbl="vennNode1" presStyleIdx="0" presStyleCnt="3" custScaleY="151477" custLinFactNeighborX="5701" custLinFactNeighborY="-7222"/>
      <dgm:spPr/>
    </dgm:pt>
    <dgm:pt modelId="{40384013-3D47-6040-AC18-E16B40C95583}" type="pres">
      <dgm:prSet presAssocID="{C0D5AE19-40CC-4E45-B8BE-6415BADD5FFA}" presName="circ1Tx" presStyleLbl="revTx" presStyleIdx="0" presStyleCnt="0">
        <dgm:presLayoutVars>
          <dgm:chMax val="0"/>
          <dgm:chPref val="0"/>
          <dgm:bulletEnabled val="1"/>
        </dgm:presLayoutVars>
      </dgm:prSet>
      <dgm:spPr/>
    </dgm:pt>
    <dgm:pt modelId="{921127A5-74EE-074D-BEB7-AFD70725C02B}" type="pres">
      <dgm:prSet presAssocID="{B58CD999-BE17-DF4A-BC17-51678D5D3DD0}" presName="circ2" presStyleLbl="vennNode1" presStyleIdx="1" presStyleCnt="3" custScaleX="140266" custLinFactNeighborX="19379" custLinFactNeighborY="2280"/>
      <dgm:spPr/>
    </dgm:pt>
    <dgm:pt modelId="{367A0F87-B788-394C-A2A0-96FCD6B44AE1}" type="pres">
      <dgm:prSet presAssocID="{B58CD999-BE17-DF4A-BC17-51678D5D3DD0}" presName="circ2Tx" presStyleLbl="revTx" presStyleIdx="0" presStyleCnt="0">
        <dgm:presLayoutVars>
          <dgm:chMax val="0"/>
          <dgm:chPref val="0"/>
          <dgm:bulletEnabled val="1"/>
        </dgm:presLayoutVars>
      </dgm:prSet>
      <dgm:spPr/>
    </dgm:pt>
    <dgm:pt modelId="{B3B3AC57-B088-0849-8036-86640EC7C34F}" type="pres">
      <dgm:prSet presAssocID="{AF891805-6782-BB41-8AA4-09987B430CBD}" presName="circ3" presStyleLbl="vennNode1" presStyleIdx="2" presStyleCnt="3" custScaleX="140925" custLinFactNeighborX="-3420" custLinFactNeighborY="-1520"/>
      <dgm:spPr/>
    </dgm:pt>
    <dgm:pt modelId="{E9E2FE94-620E-C44A-9FF2-15CC73F32B7F}" type="pres">
      <dgm:prSet presAssocID="{AF891805-6782-BB41-8AA4-09987B430CBD}" presName="circ3Tx" presStyleLbl="revTx" presStyleIdx="0" presStyleCnt="0">
        <dgm:presLayoutVars>
          <dgm:chMax val="0"/>
          <dgm:chPref val="0"/>
          <dgm:bulletEnabled val="1"/>
        </dgm:presLayoutVars>
      </dgm:prSet>
      <dgm:spPr/>
    </dgm:pt>
  </dgm:ptLst>
  <dgm:cxnLst>
    <dgm:cxn modelId="{3992620A-F358-4343-ABA0-3F0128591903}" type="presOf" srcId="{B58CD999-BE17-DF4A-BC17-51678D5D3DD0}" destId="{921127A5-74EE-074D-BEB7-AFD70725C02B}" srcOrd="0" destOrd="0" presId="urn:microsoft.com/office/officeart/2005/8/layout/venn1"/>
    <dgm:cxn modelId="{31CF9A32-1540-0648-85E5-5E2DA8412A31}" type="presOf" srcId="{C0D5AE19-40CC-4E45-B8BE-6415BADD5FFA}" destId="{2DE5E742-18B8-8342-AB7A-D283984C385A}" srcOrd="0" destOrd="0" presId="urn:microsoft.com/office/officeart/2005/8/layout/venn1"/>
    <dgm:cxn modelId="{E25C5E3B-CECE-3B43-97C9-20E72553F9EB}" srcId="{F0D5B126-267A-8B4E-A04B-40E5FA9837C7}" destId="{AF891805-6782-BB41-8AA4-09987B430CBD}" srcOrd="2" destOrd="0" parTransId="{5FF20255-34AE-E34C-96A0-ED95C0C7A887}" sibTransId="{1D8AEE0A-AE8A-DE4A-8D40-494B02A0CAEA}"/>
    <dgm:cxn modelId="{F5FE2840-8311-D247-8F87-DC193130A785}" srcId="{F0D5B126-267A-8B4E-A04B-40E5FA9837C7}" destId="{B58CD999-BE17-DF4A-BC17-51678D5D3DD0}" srcOrd="1" destOrd="0" parTransId="{81EEA91C-807C-FB4B-9221-17693EFB8548}" sibTransId="{2215337C-B89E-A742-AFBC-4692B69CCE25}"/>
    <dgm:cxn modelId="{90228D41-6C64-4C4A-90A0-A60582FDF7B4}" type="presOf" srcId="{AF891805-6782-BB41-8AA4-09987B430CBD}" destId="{E9E2FE94-620E-C44A-9FF2-15CC73F32B7F}" srcOrd="1" destOrd="0" presId="urn:microsoft.com/office/officeart/2005/8/layout/venn1"/>
    <dgm:cxn modelId="{FC1BF356-843C-204D-BF31-32B4BC5FB7A3}" type="presOf" srcId="{B58CD999-BE17-DF4A-BC17-51678D5D3DD0}" destId="{367A0F87-B788-394C-A2A0-96FCD6B44AE1}" srcOrd="1" destOrd="0" presId="urn:microsoft.com/office/officeart/2005/8/layout/venn1"/>
    <dgm:cxn modelId="{697DD362-C506-174D-BEC4-9D0A86F4D1D9}" type="presOf" srcId="{AF891805-6782-BB41-8AA4-09987B430CBD}" destId="{B3B3AC57-B088-0849-8036-86640EC7C34F}" srcOrd="0" destOrd="0" presId="urn:microsoft.com/office/officeart/2005/8/layout/venn1"/>
    <dgm:cxn modelId="{64469965-CBB9-6649-AEBD-F76AD4C9CD31}" type="presOf" srcId="{C0D5AE19-40CC-4E45-B8BE-6415BADD5FFA}" destId="{40384013-3D47-6040-AC18-E16B40C95583}" srcOrd="1" destOrd="0" presId="urn:microsoft.com/office/officeart/2005/8/layout/venn1"/>
    <dgm:cxn modelId="{5CBB66C2-93ED-6341-A0AC-8E0B6BBAFA06}" type="presOf" srcId="{F0D5B126-267A-8B4E-A04B-40E5FA9837C7}" destId="{5622AC49-C1C4-174B-8494-790386D4982A}" srcOrd="0" destOrd="0" presId="urn:microsoft.com/office/officeart/2005/8/layout/venn1"/>
    <dgm:cxn modelId="{5C5ACCF9-0B98-3749-9423-AA206786D523}" srcId="{F0D5B126-267A-8B4E-A04B-40E5FA9837C7}" destId="{C0D5AE19-40CC-4E45-B8BE-6415BADD5FFA}" srcOrd="0" destOrd="0" parTransId="{17ACB982-5236-4C46-A424-3495589D3423}" sibTransId="{C06DA012-A1E4-304C-B316-9AEEA8E1562F}"/>
    <dgm:cxn modelId="{A630014F-F786-3645-B2FF-74ED964A7DB7}" type="presParOf" srcId="{5622AC49-C1C4-174B-8494-790386D4982A}" destId="{2DE5E742-18B8-8342-AB7A-D283984C385A}" srcOrd="0" destOrd="0" presId="urn:microsoft.com/office/officeart/2005/8/layout/venn1"/>
    <dgm:cxn modelId="{B4B76689-206C-BD4B-879A-25754B5DBA9A}" type="presParOf" srcId="{5622AC49-C1C4-174B-8494-790386D4982A}" destId="{40384013-3D47-6040-AC18-E16B40C95583}" srcOrd="1" destOrd="0" presId="urn:microsoft.com/office/officeart/2005/8/layout/venn1"/>
    <dgm:cxn modelId="{11EBB7B3-CABC-E24A-A280-BC1CA0A2D29D}" type="presParOf" srcId="{5622AC49-C1C4-174B-8494-790386D4982A}" destId="{921127A5-74EE-074D-BEB7-AFD70725C02B}" srcOrd="2" destOrd="0" presId="urn:microsoft.com/office/officeart/2005/8/layout/venn1"/>
    <dgm:cxn modelId="{AB19D674-78F1-8744-A647-5C3DA96AF687}" type="presParOf" srcId="{5622AC49-C1C4-174B-8494-790386D4982A}" destId="{367A0F87-B788-394C-A2A0-96FCD6B44AE1}" srcOrd="3" destOrd="0" presId="urn:microsoft.com/office/officeart/2005/8/layout/venn1"/>
    <dgm:cxn modelId="{26D39B55-479C-2446-BEBD-58A7FE3EFB3F}" type="presParOf" srcId="{5622AC49-C1C4-174B-8494-790386D4982A}" destId="{B3B3AC57-B088-0849-8036-86640EC7C34F}" srcOrd="4" destOrd="0" presId="urn:microsoft.com/office/officeart/2005/8/layout/venn1"/>
    <dgm:cxn modelId="{57AF649F-E944-3447-A22D-C0897333DF16}" type="presParOf" srcId="{5622AC49-C1C4-174B-8494-790386D4982A}" destId="{E9E2FE94-620E-C44A-9FF2-15CC73F32B7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D5B126-267A-8B4E-A04B-40E5FA9837C7}" type="doc">
      <dgm:prSet loTypeId="urn:microsoft.com/office/officeart/2005/8/layout/venn1" loCatId="" qsTypeId="urn:microsoft.com/office/officeart/2005/8/quickstyle/simple1" qsCatId="simple" csTypeId="urn:microsoft.com/office/officeart/2005/8/colors/colorful5" csCatId="colorful" phldr="1"/>
      <dgm:spPr/>
    </dgm:pt>
    <dgm:pt modelId="{C0D5AE19-40CC-4E45-B8BE-6415BADD5FFA}">
      <dgm:prSet phldrT="[Text]" custT="1"/>
      <dgm:spPr/>
      <dgm:t>
        <a:bodyPr/>
        <a:lstStyle/>
        <a:p>
          <a:r>
            <a:rPr lang="en-US" sz="1600" b="1" dirty="0" err="1"/>
            <a:t>IPTsc</a:t>
          </a:r>
          <a:r>
            <a:rPr lang="en-US" sz="1600" b="1"/>
            <a:t> Collaboratives</a:t>
          </a:r>
          <a:endParaRPr lang="en-US" sz="1600" b="1" dirty="0"/>
        </a:p>
      </dgm:t>
    </dgm:pt>
    <dgm:pt modelId="{17ACB982-5236-4C46-A424-3495589D3423}" type="parTrans" cxnId="{5C5ACCF9-0B98-3749-9423-AA206786D523}">
      <dgm:prSet/>
      <dgm:spPr/>
      <dgm:t>
        <a:bodyPr/>
        <a:lstStyle/>
        <a:p>
          <a:endParaRPr lang="en-US" sz="1600"/>
        </a:p>
      </dgm:t>
    </dgm:pt>
    <dgm:pt modelId="{C06DA012-A1E4-304C-B316-9AEEA8E1562F}" type="sibTrans" cxnId="{5C5ACCF9-0B98-3749-9423-AA206786D523}">
      <dgm:prSet/>
      <dgm:spPr/>
      <dgm:t>
        <a:bodyPr/>
        <a:lstStyle/>
        <a:p>
          <a:endParaRPr lang="en-US" sz="1600"/>
        </a:p>
      </dgm:t>
    </dgm:pt>
    <dgm:pt modelId="{B58CD999-BE17-DF4A-BC17-51678D5D3DD0}">
      <dgm:prSet phldrT="[Text]" custT="1"/>
      <dgm:spPr/>
      <dgm:t>
        <a:bodyPr/>
        <a:lstStyle/>
        <a:p>
          <a:r>
            <a:rPr lang="en-US" sz="1600" b="1" dirty="0"/>
            <a:t>SHIP</a:t>
          </a:r>
        </a:p>
      </dgm:t>
    </dgm:pt>
    <dgm:pt modelId="{81EEA91C-807C-FB4B-9221-17693EFB8548}" type="parTrans" cxnId="{F5FE2840-8311-D247-8F87-DC193130A785}">
      <dgm:prSet/>
      <dgm:spPr/>
      <dgm:t>
        <a:bodyPr/>
        <a:lstStyle/>
        <a:p>
          <a:endParaRPr lang="en-US" sz="1600"/>
        </a:p>
      </dgm:t>
    </dgm:pt>
    <dgm:pt modelId="{2215337C-B89E-A742-AFBC-4692B69CCE25}" type="sibTrans" cxnId="{F5FE2840-8311-D247-8F87-DC193130A785}">
      <dgm:prSet/>
      <dgm:spPr/>
      <dgm:t>
        <a:bodyPr/>
        <a:lstStyle/>
        <a:p>
          <a:endParaRPr lang="en-US" sz="1600"/>
        </a:p>
      </dgm:t>
    </dgm:pt>
    <dgm:pt modelId="{AF891805-6782-BB41-8AA4-09987B430CBD}">
      <dgm:prSet phldrT="[Text]" custT="1"/>
      <dgm:spPr/>
      <dgm:t>
        <a:bodyPr/>
        <a:lstStyle/>
        <a:p>
          <a:r>
            <a:rPr lang="en-US" sz="1600" b="1" dirty="0"/>
            <a:t>Research PROMISE</a:t>
          </a:r>
        </a:p>
      </dgm:t>
    </dgm:pt>
    <dgm:pt modelId="{5FF20255-34AE-E34C-96A0-ED95C0C7A887}" type="parTrans" cxnId="{E25C5E3B-CECE-3B43-97C9-20E72553F9EB}">
      <dgm:prSet/>
      <dgm:spPr/>
      <dgm:t>
        <a:bodyPr/>
        <a:lstStyle/>
        <a:p>
          <a:endParaRPr lang="en-US" sz="1600"/>
        </a:p>
      </dgm:t>
    </dgm:pt>
    <dgm:pt modelId="{1D8AEE0A-AE8A-DE4A-8D40-494B02A0CAEA}" type="sibTrans" cxnId="{E25C5E3B-CECE-3B43-97C9-20E72553F9EB}">
      <dgm:prSet/>
      <dgm:spPr/>
      <dgm:t>
        <a:bodyPr/>
        <a:lstStyle/>
        <a:p>
          <a:endParaRPr lang="en-US" sz="1600"/>
        </a:p>
      </dgm:t>
    </dgm:pt>
    <dgm:pt modelId="{5622AC49-C1C4-174B-8494-790386D4982A}" type="pres">
      <dgm:prSet presAssocID="{F0D5B126-267A-8B4E-A04B-40E5FA9837C7}" presName="compositeShape" presStyleCnt="0">
        <dgm:presLayoutVars>
          <dgm:chMax val="7"/>
          <dgm:dir/>
          <dgm:resizeHandles val="exact"/>
        </dgm:presLayoutVars>
      </dgm:prSet>
      <dgm:spPr/>
    </dgm:pt>
    <dgm:pt modelId="{2DE5E742-18B8-8342-AB7A-D283984C385A}" type="pres">
      <dgm:prSet presAssocID="{C0D5AE19-40CC-4E45-B8BE-6415BADD5FFA}" presName="circ1" presStyleLbl="vennNode1" presStyleIdx="0" presStyleCnt="3" custScaleX="108862" custScaleY="151477" custLinFactNeighborX="5701" custLinFactNeighborY="3783"/>
      <dgm:spPr/>
    </dgm:pt>
    <dgm:pt modelId="{40384013-3D47-6040-AC18-E16B40C95583}" type="pres">
      <dgm:prSet presAssocID="{C0D5AE19-40CC-4E45-B8BE-6415BADD5FFA}" presName="circ1Tx" presStyleLbl="revTx" presStyleIdx="0" presStyleCnt="0">
        <dgm:presLayoutVars>
          <dgm:chMax val="0"/>
          <dgm:chPref val="0"/>
          <dgm:bulletEnabled val="1"/>
        </dgm:presLayoutVars>
      </dgm:prSet>
      <dgm:spPr/>
    </dgm:pt>
    <dgm:pt modelId="{921127A5-74EE-074D-BEB7-AFD70725C02B}" type="pres">
      <dgm:prSet presAssocID="{B58CD999-BE17-DF4A-BC17-51678D5D3DD0}" presName="circ2" presStyleLbl="vennNode1" presStyleIdx="1" presStyleCnt="3" custScaleX="140266" custLinFactNeighborX="19379" custLinFactNeighborY="2280"/>
      <dgm:spPr/>
    </dgm:pt>
    <dgm:pt modelId="{367A0F87-B788-394C-A2A0-96FCD6B44AE1}" type="pres">
      <dgm:prSet presAssocID="{B58CD999-BE17-DF4A-BC17-51678D5D3DD0}" presName="circ2Tx" presStyleLbl="revTx" presStyleIdx="0" presStyleCnt="0">
        <dgm:presLayoutVars>
          <dgm:chMax val="0"/>
          <dgm:chPref val="0"/>
          <dgm:bulletEnabled val="1"/>
        </dgm:presLayoutVars>
      </dgm:prSet>
      <dgm:spPr/>
    </dgm:pt>
    <dgm:pt modelId="{B3B3AC57-B088-0849-8036-86640EC7C34F}" type="pres">
      <dgm:prSet presAssocID="{AF891805-6782-BB41-8AA4-09987B430CBD}" presName="circ3" presStyleLbl="vennNode1" presStyleIdx="2" presStyleCnt="3" custScaleX="140925" custLinFactNeighborX="-3420" custLinFactNeighborY="-1520"/>
      <dgm:spPr/>
    </dgm:pt>
    <dgm:pt modelId="{E9E2FE94-620E-C44A-9FF2-15CC73F32B7F}" type="pres">
      <dgm:prSet presAssocID="{AF891805-6782-BB41-8AA4-09987B430CBD}" presName="circ3Tx" presStyleLbl="revTx" presStyleIdx="0" presStyleCnt="0">
        <dgm:presLayoutVars>
          <dgm:chMax val="0"/>
          <dgm:chPref val="0"/>
          <dgm:bulletEnabled val="1"/>
        </dgm:presLayoutVars>
      </dgm:prSet>
      <dgm:spPr/>
    </dgm:pt>
  </dgm:ptLst>
  <dgm:cxnLst>
    <dgm:cxn modelId="{3992620A-F358-4343-ABA0-3F0128591903}" type="presOf" srcId="{B58CD999-BE17-DF4A-BC17-51678D5D3DD0}" destId="{921127A5-74EE-074D-BEB7-AFD70725C02B}" srcOrd="0" destOrd="0" presId="urn:microsoft.com/office/officeart/2005/8/layout/venn1"/>
    <dgm:cxn modelId="{31CF9A32-1540-0648-85E5-5E2DA8412A31}" type="presOf" srcId="{C0D5AE19-40CC-4E45-B8BE-6415BADD5FFA}" destId="{2DE5E742-18B8-8342-AB7A-D283984C385A}" srcOrd="0" destOrd="0" presId="urn:microsoft.com/office/officeart/2005/8/layout/venn1"/>
    <dgm:cxn modelId="{E25C5E3B-CECE-3B43-97C9-20E72553F9EB}" srcId="{F0D5B126-267A-8B4E-A04B-40E5FA9837C7}" destId="{AF891805-6782-BB41-8AA4-09987B430CBD}" srcOrd="2" destOrd="0" parTransId="{5FF20255-34AE-E34C-96A0-ED95C0C7A887}" sibTransId="{1D8AEE0A-AE8A-DE4A-8D40-494B02A0CAEA}"/>
    <dgm:cxn modelId="{F5FE2840-8311-D247-8F87-DC193130A785}" srcId="{F0D5B126-267A-8B4E-A04B-40E5FA9837C7}" destId="{B58CD999-BE17-DF4A-BC17-51678D5D3DD0}" srcOrd="1" destOrd="0" parTransId="{81EEA91C-807C-FB4B-9221-17693EFB8548}" sibTransId="{2215337C-B89E-A742-AFBC-4692B69CCE25}"/>
    <dgm:cxn modelId="{90228D41-6C64-4C4A-90A0-A60582FDF7B4}" type="presOf" srcId="{AF891805-6782-BB41-8AA4-09987B430CBD}" destId="{E9E2FE94-620E-C44A-9FF2-15CC73F32B7F}" srcOrd="1" destOrd="0" presId="urn:microsoft.com/office/officeart/2005/8/layout/venn1"/>
    <dgm:cxn modelId="{FC1BF356-843C-204D-BF31-32B4BC5FB7A3}" type="presOf" srcId="{B58CD999-BE17-DF4A-BC17-51678D5D3DD0}" destId="{367A0F87-B788-394C-A2A0-96FCD6B44AE1}" srcOrd="1" destOrd="0" presId="urn:microsoft.com/office/officeart/2005/8/layout/venn1"/>
    <dgm:cxn modelId="{697DD362-C506-174D-BEC4-9D0A86F4D1D9}" type="presOf" srcId="{AF891805-6782-BB41-8AA4-09987B430CBD}" destId="{B3B3AC57-B088-0849-8036-86640EC7C34F}" srcOrd="0" destOrd="0" presId="urn:microsoft.com/office/officeart/2005/8/layout/venn1"/>
    <dgm:cxn modelId="{64469965-CBB9-6649-AEBD-F76AD4C9CD31}" type="presOf" srcId="{C0D5AE19-40CC-4E45-B8BE-6415BADD5FFA}" destId="{40384013-3D47-6040-AC18-E16B40C95583}" srcOrd="1" destOrd="0" presId="urn:microsoft.com/office/officeart/2005/8/layout/venn1"/>
    <dgm:cxn modelId="{5CBB66C2-93ED-6341-A0AC-8E0B6BBAFA06}" type="presOf" srcId="{F0D5B126-267A-8B4E-A04B-40E5FA9837C7}" destId="{5622AC49-C1C4-174B-8494-790386D4982A}" srcOrd="0" destOrd="0" presId="urn:microsoft.com/office/officeart/2005/8/layout/venn1"/>
    <dgm:cxn modelId="{5C5ACCF9-0B98-3749-9423-AA206786D523}" srcId="{F0D5B126-267A-8B4E-A04B-40E5FA9837C7}" destId="{C0D5AE19-40CC-4E45-B8BE-6415BADD5FFA}" srcOrd="0" destOrd="0" parTransId="{17ACB982-5236-4C46-A424-3495589D3423}" sibTransId="{C06DA012-A1E4-304C-B316-9AEEA8E1562F}"/>
    <dgm:cxn modelId="{A630014F-F786-3645-B2FF-74ED964A7DB7}" type="presParOf" srcId="{5622AC49-C1C4-174B-8494-790386D4982A}" destId="{2DE5E742-18B8-8342-AB7A-D283984C385A}" srcOrd="0" destOrd="0" presId="urn:microsoft.com/office/officeart/2005/8/layout/venn1"/>
    <dgm:cxn modelId="{B4B76689-206C-BD4B-879A-25754B5DBA9A}" type="presParOf" srcId="{5622AC49-C1C4-174B-8494-790386D4982A}" destId="{40384013-3D47-6040-AC18-E16B40C95583}" srcOrd="1" destOrd="0" presId="urn:microsoft.com/office/officeart/2005/8/layout/venn1"/>
    <dgm:cxn modelId="{11EBB7B3-CABC-E24A-A280-BC1CA0A2D29D}" type="presParOf" srcId="{5622AC49-C1C4-174B-8494-790386D4982A}" destId="{921127A5-74EE-074D-BEB7-AFD70725C02B}" srcOrd="2" destOrd="0" presId="urn:microsoft.com/office/officeart/2005/8/layout/venn1"/>
    <dgm:cxn modelId="{AB19D674-78F1-8744-A647-5C3DA96AF687}" type="presParOf" srcId="{5622AC49-C1C4-174B-8494-790386D4982A}" destId="{367A0F87-B788-394C-A2A0-96FCD6B44AE1}" srcOrd="3" destOrd="0" presId="urn:microsoft.com/office/officeart/2005/8/layout/venn1"/>
    <dgm:cxn modelId="{26D39B55-479C-2446-BEBD-58A7FE3EFB3F}" type="presParOf" srcId="{5622AC49-C1C4-174B-8494-790386D4982A}" destId="{B3B3AC57-B088-0849-8036-86640EC7C34F}" srcOrd="4" destOrd="0" presId="urn:microsoft.com/office/officeart/2005/8/layout/venn1"/>
    <dgm:cxn modelId="{57AF649F-E944-3447-A22D-C0897333DF16}" type="presParOf" srcId="{5622AC49-C1C4-174B-8494-790386D4982A}" destId="{E9E2FE94-620E-C44A-9FF2-15CC73F32B7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B54A18-70D9-064F-BEA6-E9E2BD391A02}" type="doc">
      <dgm:prSet loTypeId="urn:microsoft.com/office/officeart/2005/8/layout/hierarchy5" loCatId="" qsTypeId="urn:microsoft.com/office/officeart/2005/8/quickstyle/simple1" qsCatId="simple" csTypeId="urn:microsoft.com/office/officeart/2005/8/colors/accent1_2" csCatId="accent1" phldr="1"/>
      <dgm:spPr/>
      <dgm:t>
        <a:bodyPr/>
        <a:lstStyle/>
        <a:p>
          <a:endParaRPr lang="en-US"/>
        </a:p>
      </dgm:t>
    </dgm:pt>
    <dgm:pt modelId="{72B01365-E555-094F-99CA-DB926568B875}">
      <dgm:prSet phldrT="[Text]"/>
      <dgm:spPr/>
      <dgm:t>
        <a:bodyPr/>
        <a:lstStyle/>
        <a:p>
          <a:r>
            <a:rPr lang="en-US" dirty="0"/>
            <a:t>Eligibility and enrollment</a:t>
          </a:r>
        </a:p>
        <a:p>
          <a:r>
            <a:rPr lang="en-US" dirty="0"/>
            <a:t>(n=750)</a:t>
          </a:r>
        </a:p>
      </dgm:t>
    </dgm:pt>
    <dgm:pt modelId="{58E880BE-6D1D-174A-BEF2-445987D11091}" type="parTrans" cxnId="{AEA00872-00A5-3B45-9C9C-2078D0207A81}">
      <dgm:prSet/>
      <dgm:spPr/>
      <dgm:t>
        <a:bodyPr/>
        <a:lstStyle/>
        <a:p>
          <a:endParaRPr lang="en-US"/>
        </a:p>
      </dgm:t>
    </dgm:pt>
    <dgm:pt modelId="{3C6EBDC9-8247-B441-A1B6-39245C628D5D}" type="sibTrans" cxnId="{AEA00872-00A5-3B45-9C9C-2078D0207A81}">
      <dgm:prSet/>
      <dgm:spPr/>
      <dgm:t>
        <a:bodyPr/>
        <a:lstStyle/>
        <a:p>
          <a:endParaRPr lang="en-US"/>
        </a:p>
      </dgm:t>
    </dgm:pt>
    <dgm:pt modelId="{454CE4B2-FC42-3C4A-8B49-EB585B10C492}">
      <dgm:prSet phldrT="[Text]"/>
      <dgm:spPr/>
      <dgm:t>
        <a:bodyPr/>
        <a:lstStyle/>
        <a:p>
          <a:r>
            <a:rPr lang="en-US" dirty="0"/>
            <a:t>Intermittent Preventive Tx (IPT)</a:t>
          </a:r>
        </a:p>
        <a:p>
          <a:r>
            <a:rPr lang="en-US" dirty="0"/>
            <a:t>(n=250)</a:t>
          </a:r>
        </a:p>
      </dgm:t>
    </dgm:pt>
    <dgm:pt modelId="{851BC97B-63A3-A446-8852-2DE2EC804C64}" type="parTrans" cxnId="{144B1A34-3D74-BC41-BB19-9E819D90247E}">
      <dgm:prSet/>
      <dgm:spPr/>
      <dgm:t>
        <a:bodyPr/>
        <a:lstStyle/>
        <a:p>
          <a:endParaRPr lang="en-US"/>
        </a:p>
      </dgm:t>
    </dgm:pt>
    <dgm:pt modelId="{E7A81D49-836A-0B4D-91BB-6D6C5442C821}" type="sibTrans" cxnId="{144B1A34-3D74-BC41-BB19-9E819D90247E}">
      <dgm:prSet/>
      <dgm:spPr/>
      <dgm:t>
        <a:bodyPr/>
        <a:lstStyle/>
        <a:p>
          <a:endParaRPr lang="en-US"/>
        </a:p>
      </dgm:t>
    </dgm:pt>
    <dgm:pt modelId="{09EFAB81-4286-E24E-83E2-B4792E725EF9}">
      <dgm:prSet phldrT="[Text]"/>
      <dgm:spPr/>
      <dgm:t>
        <a:bodyPr/>
        <a:lstStyle/>
        <a:p>
          <a:r>
            <a:rPr lang="en-US" dirty="0"/>
            <a:t>All treated w DP</a:t>
          </a:r>
        </a:p>
      </dgm:t>
    </dgm:pt>
    <dgm:pt modelId="{3FC2194F-B85C-9B45-94E9-C483944CF9EB}" type="parTrans" cxnId="{BFD300B3-7910-9240-8B10-C7AD0A09F5CA}">
      <dgm:prSet/>
      <dgm:spPr/>
      <dgm:t>
        <a:bodyPr/>
        <a:lstStyle/>
        <a:p>
          <a:endParaRPr lang="en-US"/>
        </a:p>
      </dgm:t>
    </dgm:pt>
    <dgm:pt modelId="{65338FEA-D031-434F-B05A-F374CFE02258}" type="sibTrans" cxnId="{BFD300B3-7910-9240-8B10-C7AD0A09F5CA}">
      <dgm:prSet/>
      <dgm:spPr/>
      <dgm:t>
        <a:bodyPr/>
        <a:lstStyle/>
        <a:p>
          <a:endParaRPr lang="en-US"/>
        </a:p>
      </dgm:t>
    </dgm:pt>
    <dgm:pt modelId="{4A02FB09-44BB-A143-9FCB-1EB2FFAEC973}">
      <dgm:prSet phldrT="[Text]"/>
      <dgm:spPr/>
      <dgm:t>
        <a:bodyPr/>
        <a:lstStyle/>
        <a:p>
          <a:r>
            <a:rPr lang="en-US" dirty="0"/>
            <a:t>Intermittent Screening &amp; Tx (IST)</a:t>
          </a:r>
        </a:p>
        <a:p>
          <a:r>
            <a:rPr lang="en-US" dirty="0"/>
            <a:t>(n=250)</a:t>
          </a:r>
        </a:p>
      </dgm:t>
    </dgm:pt>
    <dgm:pt modelId="{EF80C6CB-81EF-334C-B595-CB29FE48F834}" type="parTrans" cxnId="{AE026E7F-7212-8643-BAB9-0697297E5A04}">
      <dgm:prSet/>
      <dgm:spPr/>
      <dgm:t>
        <a:bodyPr/>
        <a:lstStyle/>
        <a:p>
          <a:endParaRPr lang="en-US"/>
        </a:p>
      </dgm:t>
    </dgm:pt>
    <dgm:pt modelId="{ADCFE364-2CA7-8943-8568-ABAEC93D32A1}" type="sibTrans" cxnId="{AE026E7F-7212-8643-BAB9-0697297E5A04}">
      <dgm:prSet/>
      <dgm:spPr/>
      <dgm:t>
        <a:bodyPr/>
        <a:lstStyle/>
        <a:p>
          <a:endParaRPr lang="en-US"/>
        </a:p>
      </dgm:t>
    </dgm:pt>
    <dgm:pt modelId="{1BDDACCC-C17C-9B45-85C1-D2266BEED75B}">
      <dgm:prSet phldrT="[Text]"/>
      <dgm:spPr/>
      <dgm:t>
        <a:bodyPr/>
        <a:lstStyle/>
        <a:p>
          <a:r>
            <a:rPr lang="en-US" dirty="0" err="1"/>
            <a:t>hs</a:t>
          </a:r>
          <a:r>
            <a:rPr lang="en-US" dirty="0"/>
            <a:t>-RDT screen, if + treat w DP</a:t>
          </a:r>
        </a:p>
      </dgm:t>
    </dgm:pt>
    <dgm:pt modelId="{C21C8139-3280-6A46-A970-67A08463984D}" type="parTrans" cxnId="{9276305F-B723-344B-A6AE-5F63B6901FD3}">
      <dgm:prSet/>
      <dgm:spPr/>
      <dgm:t>
        <a:bodyPr/>
        <a:lstStyle/>
        <a:p>
          <a:endParaRPr lang="en-US"/>
        </a:p>
      </dgm:t>
    </dgm:pt>
    <dgm:pt modelId="{44F52C2A-1DE5-5447-8AA7-49D2F5AF64B5}" type="sibTrans" cxnId="{9276305F-B723-344B-A6AE-5F63B6901FD3}">
      <dgm:prSet/>
      <dgm:spPr/>
      <dgm:t>
        <a:bodyPr/>
        <a:lstStyle/>
        <a:p>
          <a:endParaRPr lang="en-US"/>
        </a:p>
      </dgm:t>
    </dgm:pt>
    <dgm:pt modelId="{89EA56FC-734B-CA4E-A26B-D8425C5A0AEB}">
      <dgm:prSet phldrT="[Text]" phldr="1"/>
      <dgm:spPr/>
      <dgm:t>
        <a:bodyPr/>
        <a:lstStyle/>
        <a:p>
          <a:endParaRPr lang="en-US" dirty="0"/>
        </a:p>
      </dgm:t>
    </dgm:pt>
    <dgm:pt modelId="{09F403D1-E1D2-F246-82A3-057A33D9F898}" type="parTrans" cxnId="{48EF18F6-80B4-3C4F-87AB-92071DEF4061}">
      <dgm:prSet/>
      <dgm:spPr/>
      <dgm:t>
        <a:bodyPr/>
        <a:lstStyle/>
        <a:p>
          <a:endParaRPr lang="en-US"/>
        </a:p>
      </dgm:t>
    </dgm:pt>
    <dgm:pt modelId="{4EDEAEA7-4253-A646-8A29-A2C24160FF0B}" type="sibTrans" cxnId="{48EF18F6-80B4-3C4F-87AB-92071DEF4061}">
      <dgm:prSet/>
      <dgm:spPr/>
      <dgm:t>
        <a:bodyPr/>
        <a:lstStyle/>
        <a:p>
          <a:endParaRPr lang="en-US"/>
        </a:p>
      </dgm:t>
    </dgm:pt>
    <dgm:pt modelId="{4481623F-39AF-BB4A-9F13-BF5F1B5EA2DB}">
      <dgm:prSet phldrT="[Text]"/>
      <dgm:spPr/>
      <dgm:t>
        <a:bodyPr/>
        <a:lstStyle/>
        <a:p>
          <a:r>
            <a:rPr lang="en-US" dirty="0"/>
            <a:t>Randomization</a:t>
          </a:r>
        </a:p>
        <a:p>
          <a:r>
            <a:rPr lang="en-US" dirty="0"/>
            <a:t>1:1:1 by grade</a:t>
          </a:r>
        </a:p>
      </dgm:t>
    </dgm:pt>
    <dgm:pt modelId="{58FB8440-22FC-D847-88F9-AB48D4CA623C}" type="parTrans" cxnId="{4655562C-7B21-2348-AEF5-6BA3F6C0C436}">
      <dgm:prSet/>
      <dgm:spPr/>
      <dgm:t>
        <a:bodyPr/>
        <a:lstStyle/>
        <a:p>
          <a:endParaRPr lang="en-US"/>
        </a:p>
      </dgm:t>
    </dgm:pt>
    <dgm:pt modelId="{10F51A48-3B46-944F-8FD4-2C6717D37E94}" type="sibTrans" cxnId="{4655562C-7B21-2348-AEF5-6BA3F6C0C436}">
      <dgm:prSet/>
      <dgm:spPr/>
      <dgm:t>
        <a:bodyPr/>
        <a:lstStyle/>
        <a:p>
          <a:endParaRPr lang="en-US"/>
        </a:p>
      </dgm:t>
    </dgm:pt>
    <dgm:pt modelId="{7D54C8E5-D72B-C84C-8F45-63AFC274EAC0}">
      <dgm:prSet phldrT="[Text]"/>
      <dgm:spPr/>
      <dgm:t>
        <a:bodyPr/>
        <a:lstStyle/>
        <a:p>
          <a:r>
            <a:rPr lang="en-US" dirty="0"/>
            <a:t>Intervention 3x during high transmission season</a:t>
          </a:r>
        </a:p>
      </dgm:t>
    </dgm:pt>
    <dgm:pt modelId="{1AFF41F4-1630-FA4D-8378-1EACBDE33D9B}" type="parTrans" cxnId="{68B14566-894E-024A-8E17-1ADAFCF55C9F}">
      <dgm:prSet/>
      <dgm:spPr/>
      <dgm:t>
        <a:bodyPr/>
        <a:lstStyle/>
        <a:p>
          <a:endParaRPr lang="en-US"/>
        </a:p>
      </dgm:t>
    </dgm:pt>
    <dgm:pt modelId="{B80B103A-A4C3-7F4B-806E-77E3C5C62D57}" type="sibTrans" cxnId="{68B14566-894E-024A-8E17-1ADAFCF55C9F}">
      <dgm:prSet/>
      <dgm:spPr/>
      <dgm:t>
        <a:bodyPr/>
        <a:lstStyle/>
        <a:p>
          <a:endParaRPr lang="en-US"/>
        </a:p>
      </dgm:t>
    </dgm:pt>
    <dgm:pt modelId="{06DC9666-73A0-624B-B876-664A66DAFCFF}">
      <dgm:prSet/>
      <dgm:spPr/>
      <dgm:t>
        <a:bodyPr/>
        <a:lstStyle/>
        <a:p>
          <a:r>
            <a:rPr lang="en-US" dirty="0"/>
            <a:t>Control (n=250)</a:t>
          </a:r>
        </a:p>
      </dgm:t>
    </dgm:pt>
    <dgm:pt modelId="{A45A1E37-5BD5-8C41-ADA6-A6312CC2FE41}" type="parTrans" cxnId="{10BA7586-CA35-5748-A7DD-FDB14F822D02}">
      <dgm:prSet/>
      <dgm:spPr/>
      <dgm:t>
        <a:bodyPr/>
        <a:lstStyle/>
        <a:p>
          <a:endParaRPr lang="en-US"/>
        </a:p>
      </dgm:t>
    </dgm:pt>
    <dgm:pt modelId="{5292C2BC-1157-9B40-9817-952B934FE71B}" type="sibTrans" cxnId="{10BA7586-CA35-5748-A7DD-FDB14F822D02}">
      <dgm:prSet/>
      <dgm:spPr/>
      <dgm:t>
        <a:bodyPr/>
        <a:lstStyle/>
        <a:p>
          <a:endParaRPr lang="en-US"/>
        </a:p>
      </dgm:t>
    </dgm:pt>
    <dgm:pt modelId="{226F11F4-C8AF-0B4D-8521-BBA3D582B3F4}">
      <dgm:prSet/>
      <dgm:spPr/>
      <dgm:t>
        <a:bodyPr/>
        <a:lstStyle/>
        <a:p>
          <a:r>
            <a:rPr lang="en-US" dirty="0"/>
            <a:t>Standard malaria education</a:t>
          </a:r>
        </a:p>
      </dgm:t>
    </dgm:pt>
    <dgm:pt modelId="{36F3A59C-BEA1-4646-BA01-3288E8FC24F3}" type="parTrans" cxnId="{3C2E8A59-7ED0-1D4A-BC74-989C473B8304}">
      <dgm:prSet/>
      <dgm:spPr/>
      <dgm:t>
        <a:bodyPr/>
        <a:lstStyle/>
        <a:p>
          <a:endParaRPr lang="en-US"/>
        </a:p>
      </dgm:t>
    </dgm:pt>
    <dgm:pt modelId="{67AE659C-A69E-7D43-81A3-1CA8BB308AF3}" type="sibTrans" cxnId="{3C2E8A59-7ED0-1D4A-BC74-989C473B8304}">
      <dgm:prSet/>
      <dgm:spPr/>
      <dgm:t>
        <a:bodyPr/>
        <a:lstStyle/>
        <a:p>
          <a:endParaRPr lang="en-US"/>
        </a:p>
      </dgm:t>
    </dgm:pt>
    <dgm:pt modelId="{F23584A0-1871-DF4B-B975-82B5C49D7D7A}" type="pres">
      <dgm:prSet presAssocID="{ACB54A18-70D9-064F-BEA6-E9E2BD391A02}" presName="mainComposite" presStyleCnt="0">
        <dgm:presLayoutVars>
          <dgm:chPref val="1"/>
          <dgm:dir/>
          <dgm:animOne val="branch"/>
          <dgm:animLvl val="lvl"/>
          <dgm:resizeHandles val="exact"/>
        </dgm:presLayoutVars>
      </dgm:prSet>
      <dgm:spPr/>
    </dgm:pt>
    <dgm:pt modelId="{C2316200-00D5-8543-BE7C-8A727415882B}" type="pres">
      <dgm:prSet presAssocID="{ACB54A18-70D9-064F-BEA6-E9E2BD391A02}" presName="hierFlow" presStyleCnt="0"/>
      <dgm:spPr/>
    </dgm:pt>
    <dgm:pt modelId="{1F05B578-EBBA-FE48-9372-9992F1976801}" type="pres">
      <dgm:prSet presAssocID="{ACB54A18-70D9-064F-BEA6-E9E2BD391A02}" presName="firstBuf" presStyleCnt="0"/>
      <dgm:spPr/>
    </dgm:pt>
    <dgm:pt modelId="{A0431FBE-08DD-0D48-BC54-05FBD5052836}" type="pres">
      <dgm:prSet presAssocID="{ACB54A18-70D9-064F-BEA6-E9E2BD391A02}" presName="hierChild1" presStyleCnt="0">
        <dgm:presLayoutVars>
          <dgm:chPref val="1"/>
          <dgm:animOne val="branch"/>
          <dgm:animLvl val="lvl"/>
        </dgm:presLayoutVars>
      </dgm:prSet>
      <dgm:spPr/>
    </dgm:pt>
    <dgm:pt modelId="{39EF0B70-CE84-0240-90E2-F359159CFDED}" type="pres">
      <dgm:prSet presAssocID="{72B01365-E555-094F-99CA-DB926568B875}" presName="Name17" presStyleCnt="0"/>
      <dgm:spPr/>
    </dgm:pt>
    <dgm:pt modelId="{8AF5438C-5EC5-A144-9104-94435AA52FB8}" type="pres">
      <dgm:prSet presAssocID="{72B01365-E555-094F-99CA-DB926568B875}" presName="level1Shape" presStyleLbl="node0" presStyleIdx="0" presStyleCnt="1">
        <dgm:presLayoutVars>
          <dgm:chPref val="3"/>
        </dgm:presLayoutVars>
      </dgm:prSet>
      <dgm:spPr/>
    </dgm:pt>
    <dgm:pt modelId="{93E5CAD4-94F0-6145-977D-C1F12818CDB0}" type="pres">
      <dgm:prSet presAssocID="{72B01365-E555-094F-99CA-DB926568B875}" presName="hierChild2" presStyleCnt="0"/>
      <dgm:spPr/>
    </dgm:pt>
    <dgm:pt modelId="{ED3A865B-5D37-274C-8021-D54BDE7EB2FA}" type="pres">
      <dgm:prSet presAssocID="{851BC97B-63A3-A446-8852-2DE2EC804C64}" presName="Name25" presStyleLbl="parChTrans1D2" presStyleIdx="0" presStyleCnt="3"/>
      <dgm:spPr/>
    </dgm:pt>
    <dgm:pt modelId="{9AEFBC64-7664-FB47-9DA4-ECF1B9A66518}" type="pres">
      <dgm:prSet presAssocID="{851BC97B-63A3-A446-8852-2DE2EC804C64}" presName="connTx" presStyleLbl="parChTrans1D2" presStyleIdx="0" presStyleCnt="3"/>
      <dgm:spPr/>
    </dgm:pt>
    <dgm:pt modelId="{62FBB122-EB54-6846-821C-07F578472DDD}" type="pres">
      <dgm:prSet presAssocID="{454CE4B2-FC42-3C4A-8B49-EB585B10C492}" presName="Name30" presStyleCnt="0"/>
      <dgm:spPr/>
    </dgm:pt>
    <dgm:pt modelId="{79DCE712-6B05-2049-998B-2C97A80DB326}" type="pres">
      <dgm:prSet presAssocID="{454CE4B2-FC42-3C4A-8B49-EB585B10C492}" presName="level2Shape" presStyleLbl="node2" presStyleIdx="0" presStyleCnt="3"/>
      <dgm:spPr/>
    </dgm:pt>
    <dgm:pt modelId="{0BB8A702-7372-4847-A0D1-301D4E0AAFC6}" type="pres">
      <dgm:prSet presAssocID="{454CE4B2-FC42-3C4A-8B49-EB585B10C492}" presName="hierChild3" presStyleCnt="0"/>
      <dgm:spPr/>
    </dgm:pt>
    <dgm:pt modelId="{998AE2C6-3139-A54F-948B-3243FF6DCB98}" type="pres">
      <dgm:prSet presAssocID="{3FC2194F-B85C-9B45-94E9-C483944CF9EB}" presName="Name25" presStyleLbl="parChTrans1D3" presStyleIdx="0" presStyleCnt="3"/>
      <dgm:spPr/>
    </dgm:pt>
    <dgm:pt modelId="{77690BA5-FE08-C246-8D40-D743B57C2E9C}" type="pres">
      <dgm:prSet presAssocID="{3FC2194F-B85C-9B45-94E9-C483944CF9EB}" presName="connTx" presStyleLbl="parChTrans1D3" presStyleIdx="0" presStyleCnt="3"/>
      <dgm:spPr/>
    </dgm:pt>
    <dgm:pt modelId="{4490AAF6-476B-CE45-ACDD-4D1A907480FB}" type="pres">
      <dgm:prSet presAssocID="{09EFAB81-4286-E24E-83E2-B4792E725EF9}" presName="Name30" presStyleCnt="0"/>
      <dgm:spPr/>
    </dgm:pt>
    <dgm:pt modelId="{6F3AF36E-D3C4-D54D-BDF8-F19E6C186840}" type="pres">
      <dgm:prSet presAssocID="{09EFAB81-4286-E24E-83E2-B4792E725EF9}" presName="level2Shape" presStyleLbl="node3" presStyleIdx="0" presStyleCnt="3"/>
      <dgm:spPr/>
    </dgm:pt>
    <dgm:pt modelId="{17C275A9-7440-3442-9CCC-9F3D9B7A90AA}" type="pres">
      <dgm:prSet presAssocID="{09EFAB81-4286-E24E-83E2-B4792E725EF9}" presName="hierChild3" presStyleCnt="0"/>
      <dgm:spPr/>
    </dgm:pt>
    <dgm:pt modelId="{C64C85DC-EE6E-334D-9A60-26C70DD3D516}" type="pres">
      <dgm:prSet presAssocID="{EF80C6CB-81EF-334C-B595-CB29FE48F834}" presName="Name25" presStyleLbl="parChTrans1D2" presStyleIdx="1" presStyleCnt="3"/>
      <dgm:spPr/>
    </dgm:pt>
    <dgm:pt modelId="{16F42608-0BD3-5A48-A527-79603975F2BE}" type="pres">
      <dgm:prSet presAssocID="{EF80C6CB-81EF-334C-B595-CB29FE48F834}" presName="connTx" presStyleLbl="parChTrans1D2" presStyleIdx="1" presStyleCnt="3"/>
      <dgm:spPr/>
    </dgm:pt>
    <dgm:pt modelId="{49669376-DC21-FD41-9842-D64EC5491B53}" type="pres">
      <dgm:prSet presAssocID="{4A02FB09-44BB-A143-9FCB-1EB2FFAEC973}" presName="Name30" presStyleCnt="0"/>
      <dgm:spPr/>
    </dgm:pt>
    <dgm:pt modelId="{1DA7B5E5-95C2-BC4D-B85F-A3062B8B64B7}" type="pres">
      <dgm:prSet presAssocID="{4A02FB09-44BB-A143-9FCB-1EB2FFAEC973}" presName="level2Shape" presStyleLbl="node2" presStyleIdx="1" presStyleCnt="3"/>
      <dgm:spPr/>
    </dgm:pt>
    <dgm:pt modelId="{04AFB5AB-3686-C840-BB5B-1060B859CB23}" type="pres">
      <dgm:prSet presAssocID="{4A02FB09-44BB-A143-9FCB-1EB2FFAEC973}" presName="hierChild3" presStyleCnt="0"/>
      <dgm:spPr/>
    </dgm:pt>
    <dgm:pt modelId="{A5F0B585-2E3F-8247-9A68-EB02E98D869A}" type="pres">
      <dgm:prSet presAssocID="{C21C8139-3280-6A46-A970-67A08463984D}" presName="Name25" presStyleLbl="parChTrans1D3" presStyleIdx="1" presStyleCnt="3"/>
      <dgm:spPr/>
    </dgm:pt>
    <dgm:pt modelId="{AB0FA244-CF7F-ED40-9B85-1F936AB2A39E}" type="pres">
      <dgm:prSet presAssocID="{C21C8139-3280-6A46-A970-67A08463984D}" presName="connTx" presStyleLbl="parChTrans1D3" presStyleIdx="1" presStyleCnt="3"/>
      <dgm:spPr/>
    </dgm:pt>
    <dgm:pt modelId="{D41EE843-763F-514A-A400-3D0C4C586BCE}" type="pres">
      <dgm:prSet presAssocID="{1BDDACCC-C17C-9B45-85C1-D2266BEED75B}" presName="Name30" presStyleCnt="0"/>
      <dgm:spPr/>
    </dgm:pt>
    <dgm:pt modelId="{CD2131CE-6CAD-A746-AEF2-942DAEF82C4A}" type="pres">
      <dgm:prSet presAssocID="{1BDDACCC-C17C-9B45-85C1-D2266BEED75B}" presName="level2Shape" presStyleLbl="node3" presStyleIdx="1" presStyleCnt="3"/>
      <dgm:spPr/>
    </dgm:pt>
    <dgm:pt modelId="{1A03B26E-87E4-7242-868F-AB75779C2E59}" type="pres">
      <dgm:prSet presAssocID="{1BDDACCC-C17C-9B45-85C1-D2266BEED75B}" presName="hierChild3" presStyleCnt="0"/>
      <dgm:spPr/>
    </dgm:pt>
    <dgm:pt modelId="{6680C27A-87EE-8A44-A844-733254B42F43}" type="pres">
      <dgm:prSet presAssocID="{A45A1E37-5BD5-8C41-ADA6-A6312CC2FE41}" presName="Name25" presStyleLbl="parChTrans1D2" presStyleIdx="2" presStyleCnt="3"/>
      <dgm:spPr/>
    </dgm:pt>
    <dgm:pt modelId="{02DAD7A2-344A-824B-9C7B-5F8711CDE046}" type="pres">
      <dgm:prSet presAssocID="{A45A1E37-5BD5-8C41-ADA6-A6312CC2FE41}" presName="connTx" presStyleLbl="parChTrans1D2" presStyleIdx="2" presStyleCnt="3"/>
      <dgm:spPr/>
    </dgm:pt>
    <dgm:pt modelId="{21922CC2-9E68-EF47-879D-7E3C53CE3380}" type="pres">
      <dgm:prSet presAssocID="{06DC9666-73A0-624B-B876-664A66DAFCFF}" presName="Name30" presStyleCnt="0"/>
      <dgm:spPr/>
    </dgm:pt>
    <dgm:pt modelId="{8A72151D-6474-9844-9615-9A0BB1F5D62D}" type="pres">
      <dgm:prSet presAssocID="{06DC9666-73A0-624B-B876-664A66DAFCFF}" presName="level2Shape" presStyleLbl="node2" presStyleIdx="2" presStyleCnt="3"/>
      <dgm:spPr/>
    </dgm:pt>
    <dgm:pt modelId="{3F80B234-9FC2-4349-AF26-2BE6C1807F4D}" type="pres">
      <dgm:prSet presAssocID="{06DC9666-73A0-624B-B876-664A66DAFCFF}" presName="hierChild3" presStyleCnt="0"/>
      <dgm:spPr/>
    </dgm:pt>
    <dgm:pt modelId="{4FFF1A1D-F1B5-ED45-A100-08737DFFE67A}" type="pres">
      <dgm:prSet presAssocID="{36F3A59C-BEA1-4646-BA01-3288E8FC24F3}" presName="Name25" presStyleLbl="parChTrans1D3" presStyleIdx="2" presStyleCnt="3"/>
      <dgm:spPr/>
    </dgm:pt>
    <dgm:pt modelId="{59D23394-4883-2F4E-A92A-3EAFB6315E6C}" type="pres">
      <dgm:prSet presAssocID="{36F3A59C-BEA1-4646-BA01-3288E8FC24F3}" presName="connTx" presStyleLbl="parChTrans1D3" presStyleIdx="2" presStyleCnt="3"/>
      <dgm:spPr/>
    </dgm:pt>
    <dgm:pt modelId="{5D24C6D0-1284-8243-8A8F-B314D35245C7}" type="pres">
      <dgm:prSet presAssocID="{226F11F4-C8AF-0B4D-8521-BBA3D582B3F4}" presName="Name30" presStyleCnt="0"/>
      <dgm:spPr/>
    </dgm:pt>
    <dgm:pt modelId="{AA3270D2-B31F-9647-B48C-607B9391B1C9}" type="pres">
      <dgm:prSet presAssocID="{226F11F4-C8AF-0B4D-8521-BBA3D582B3F4}" presName="level2Shape" presStyleLbl="node3" presStyleIdx="2" presStyleCnt="3"/>
      <dgm:spPr/>
    </dgm:pt>
    <dgm:pt modelId="{C281CD0B-481C-FF4F-A78F-9BF1958F28B3}" type="pres">
      <dgm:prSet presAssocID="{226F11F4-C8AF-0B4D-8521-BBA3D582B3F4}" presName="hierChild3" presStyleCnt="0"/>
      <dgm:spPr/>
    </dgm:pt>
    <dgm:pt modelId="{5A1C7B6B-8AEA-F94A-B917-64C1F4D83255}" type="pres">
      <dgm:prSet presAssocID="{ACB54A18-70D9-064F-BEA6-E9E2BD391A02}" presName="bgShapesFlow" presStyleCnt="0"/>
      <dgm:spPr/>
    </dgm:pt>
    <dgm:pt modelId="{C0669634-B9DD-F242-8AF4-FF7D762D800D}" type="pres">
      <dgm:prSet presAssocID="{89EA56FC-734B-CA4E-A26B-D8425C5A0AEB}" presName="rectComp" presStyleCnt="0"/>
      <dgm:spPr/>
    </dgm:pt>
    <dgm:pt modelId="{EC1173D0-79C3-1947-BEA7-AEDBDBF0B739}" type="pres">
      <dgm:prSet presAssocID="{89EA56FC-734B-CA4E-A26B-D8425C5A0AEB}" presName="bgRect" presStyleLbl="bgShp" presStyleIdx="0" presStyleCnt="3"/>
      <dgm:spPr/>
    </dgm:pt>
    <dgm:pt modelId="{67432254-7904-DE46-B940-D2AB5F6381B2}" type="pres">
      <dgm:prSet presAssocID="{89EA56FC-734B-CA4E-A26B-D8425C5A0AEB}" presName="bgRectTx" presStyleLbl="bgShp" presStyleIdx="0" presStyleCnt="3">
        <dgm:presLayoutVars>
          <dgm:bulletEnabled val="1"/>
        </dgm:presLayoutVars>
      </dgm:prSet>
      <dgm:spPr/>
    </dgm:pt>
    <dgm:pt modelId="{FE14D27B-49C0-8647-AD00-8BAE23BAF694}" type="pres">
      <dgm:prSet presAssocID="{89EA56FC-734B-CA4E-A26B-D8425C5A0AEB}" presName="spComp" presStyleCnt="0"/>
      <dgm:spPr/>
    </dgm:pt>
    <dgm:pt modelId="{1E3A0A34-8FEB-D544-AB4E-DD1A59309EFA}" type="pres">
      <dgm:prSet presAssocID="{89EA56FC-734B-CA4E-A26B-D8425C5A0AEB}" presName="hSp" presStyleCnt="0"/>
      <dgm:spPr/>
    </dgm:pt>
    <dgm:pt modelId="{D4C34A4E-0BD3-8A49-8CF5-D10A2EAA77AC}" type="pres">
      <dgm:prSet presAssocID="{4481623F-39AF-BB4A-9F13-BF5F1B5EA2DB}" presName="rectComp" presStyleCnt="0"/>
      <dgm:spPr/>
    </dgm:pt>
    <dgm:pt modelId="{B0CF47B0-13C3-7141-87C7-45DD1D08AAF3}" type="pres">
      <dgm:prSet presAssocID="{4481623F-39AF-BB4A-9F13-BF5F1B5EA2DB}" presName="bgRect" presStyleLbl="bgShp" presStyleIdx="1" presStyleCnt="3"/>
      <dgm:spPr/>
    </dgm:pt>
    <dgm:pt modelId="{15161F92-A345-A74B-B89A-8EB74AAF7207}" type="pres">
      <dgm:prSet presAssocID="{4481623F-39AF-BB4A-9F13-BF5F1B5EA2DB}" presName="bgRectTx" presStyleLbl="bgShp" presStyleIdx="1" presStyleCnt="3">
        <dgm:presLayoutVars>
          <dgm:bulletEnabled val="1"/>
        </dgm:presLayoutVars>
      </dgm:prSet>
      <dgm:spPr/>
    </dgm:pt>
    <dgm:pt modelId="{4E344575-DE74-E94A-9D7E-477C5A0321A4}" type="pres">
      <dgm:prSet presAssocID="{4481623F-39AF-BB4A-9F13-BF5F1B5EA2DB}" presName="spComp" presStyleCnt="0"/>
      <dgm:spPr/>
    </dgm:pt>
    <dgm:pt modelId="{543D716E-E188-7743-9840-AA4570DF760D}" type="pres">
      <dgm:prSet presAssocID="{4481623F-39AF-BB4A-9F13-BF5F1B5EA2DB}" presName="hSp" presStyleCnt="0"/>
      <dgm:spPr/>
    </dgm:pt>
    <dgm:pt modelId="{10720F36-F4B4-8242-B658-9CAA44F21C53}" type="pres">
      <dgm:prSet presAssocID="{7D54C8E5-D72B-C84C-8F45-63AFC274EAC0}" presName="rectComp" presStyleCnt="0"/>
      <dgm:spPr/>
    </dgm:pt>
    <dgm:pt modelId="{6A9E39B2-DFBF-914E-9376-2D647FF8B2A3}" type="pres">
      <dgm:prSet presAssocID="{7D54C8E5-D72B-C84C-8F45-63AFC274EAC0}" presName="bgRect" presStyleLbl="bgShp" presStyleIdx="2" presStyleCnt="3"/>
      <dgm:spPr/>
    </dgm:pt>
    <dgm:pt modelId="{BB0AAACD-0D82-2B4F-89B1-8A3D99DE7402}" type="pres">
      <dgm:prSet presAssocID="{7D54C8E5-D72B-C84C-8F45-63AFC274EAC0}" presName="bgRectTx" presStyleLbl="bgShp" presStyleIdx="2" presStyleCnt="3">
        <dgm:presLayoutVars>
          <dgm:bulletEnabled val="1"/>
        </dgm:presLayoutVars>
      </dgm:prSet>
      <dgm:spPr/>
    </dgm:pt>
  </dgm:ptLst>
  <dgm:cxnLst>
    <dgm:cxn modelId="{51FED603-AEA9-D445-AE40-435C33CD99BE}" type="presOf" srcId="{3FC2194F-B85C-9B45-94E9-C483944CF9EB}" destId="{77690BA5-FE08-C246-8D40-D743B57C2E9C}" srcOrd="1" destOrd="0" presId="urn:microsoft.com/office/officeart/2005/8/layout/hierarchy5"/>
    <dgm:cxn modelId="{45936F06-4E0C-744E-AA10-8AF4D3147A66}" type="presOf" srcId="{851BC97B-63A3-A446-8852-2DE2EC804C64}" destId="{ED3A865B-5D37-274C-8021-D54BDE7EB2FA}" srcOrd="0" destOrd="0" presId="urn:microsoft.com/office/officeart/2005/8/layout/hierarchy5"/>
    <dgm:cxn modelId="{1ADB2F14-672C-0C47-A3C5-248372D4904F}" type="presOf" srcId="{C21C8139-3280-6A46-A970-67A08463984D}" destId="{A5F0B585-2E3F-8247-9A68-EB02E98D869A}" srcOrd="0" destOrd="0" presId="urn:microsoft.com/office/officeart/2005/8/layout/hierarchy5"/>
    <dgm:cxn modelId="{8D670017-9125-D741-98A4-2A93C030EA1E}" type="presOf" srcId="{36F3A59C-BEA1-4646-BA01-3288E8FC24F3}" destId="{59D23394-4883-2F4E-A92A-3EAFB6315E6C}" srcOrd="1" destOrd="0" presId="urn:microsoft.com/office/officeart/2005/8/layout/hierarchy5"/>
    <dgm:cxn modelId="{F0F09B1B-51E1-C84E-AF40-BA8E09CCCB13}" type="presOf" srcId="{A45A1E37-5BD5-8C41-ADA6-A6312CC2FE41}" destId="{6680C27A-87EE-8A44-A844-733254B42F43}" srcOrd="0" destOrd="0" presId="urn:microsoft.com/office/officeart/2005/8/layout/hierarchy5"/>
    <dgm:cxn modelId="{6B768325-6614-4E4B-8843-51346C818860}" type="presOf" srcId="{89EA56FC-734B-CA4E-A26B-D8425C5A0AEB}" destId="{EC1173D0-79C3-1947-BEA7-AEDBDBF0B739}" srcOrd="0" destOrd="0" presId="urn:microsoft.com/office/officeart/2005/8/layout/hierarchy5"/>
    <dgm:cxn modelId="{EE4EF225-30DB-2A40-8AA6-6C3DDBA1340E}" type="presOf" srcId="{4A02FB09-44BB-A143-9FCB-1EB2FFAEC973}" destId="{1DA7B5E5-95C2-BC4D-B85F-A3062B8B64B7}" srcOrd="0" destOrd="0" presId="urn:microsoft.com/office/officeart/2005/8/layout/hierarchy5"/>
    <dgm:cxn modelId="{4655562C-7B21-2348-AEF5-6BA3F6C0C436}" srcId="{ACB54A18-70D9-064F-BEA6-E9E2BD391A02}" destId="{4481623F-39AF-BB4A-9F13-BF5F1B5EA2DB}" srcOrd="2" destOrd="0" parTransId="{58FB8440-22FC-D847-88F9-AB48D4CA623C}" sibTransId="{10F51A48-3B46-944F-8FD4-2C6717D37E94}"/>
    <dgm:cxn modelId="{B377042F-0BAB-A54A-AE8C-2E3B6202DE27}" type="presOf" srcId="{EF80C6CB-81EF-334C-B595-CB29FE48F834}" destId="{16F42608-0BD3-5A48-A527-79603975F2BE}" srcOrd="1" destOrd="0" presId="urn:microsoft.com/office/officeart/2005/8/layout/hierarchy5"/>
    <dgm:cxn modelId="{144B1A34-3D74-BC41-BB19-9E819D90247E}" srcId="{72B01365-E555-094F-99CA-DB926568B875}" destId="{454CE4B2-FC42-3C4A-8B49-EB585B10C492}" srcOrd="0" destOrd="0" parTransId="{851BC97B-63A3-A446-8852-2DE2EC804C64}" sibTransId="{E7A81D49-836A-0B4D-91BB-6D6C5442C821}"/>
    <dgm:cxn modelId="{3277DE38-BC0B-E744-8ACA-1E7A1A6A59C4}" type="presOf" srcId="{ACB54A18-70D9-064F-BEA6-E9E2BD391A02}" destId="{F23584A0-1871-DF4B-B975-82B5C49D7D7A}" srcOrd="0" destOrd="0" presId="urn:microsoft.com/office/officeart/2005/8/layout/hierarchy5"/>
    <dgm:cxn modelId="{10DD363E-69F7-5A45-8D56-E49BA2626CAE}" type="presOf" srcId="{72B01365-E555-094F-99CA-DB926568B875}" destId="{8AF5438C-5EC5-A144-9104-94435AA52FB8}" srcOrd="0" destOrd="0" presId="urn:microsoft.com/office/officeart/2005/8/layout/hierarchy5"/>
    <dgm:cxn modelId="{E47DE750-7B00-0347-9F90-33215148FFCB}" type="presOf" srcId="{1BDDACCC-C17C-9B45-85C1-D2266BEED75B}" destId="{CD2131CE-6CAD-A746-AEF2-942DAEF82C4A}" srcOrd="0" destOrd="0" presId="urn:microsoft.com/office/officeart/2005/8/layout/hierarchy5"/>
    <dgm:cxn modelId="{5171C952-760C-8B44-A31A-A9E9449DD464}" type="presOf" srcId="{89EA56FC-734B-CA4E-A26B-D8425C5A0AEB}" destId="{67432254-7904-DE46-B940-D2AB5F6381B2}" srcOrd="1" destOrd="0" presId="urn:microsoft.com/office/officeart/2005/8/layout/hierarchy5"/>
    <dgm:cxn modelId="{3C2E8A59-7ED0-1D4A-BC74-989C473B8304}" srcId="{06DC9666-73A0-624B-B876-664A66DAFCFF}" destId="{226F11F4-C8AF-0B4D-8521-BBA3D582B3F4}" srcOrd="0" destOrd="0" parTransId="{36F3A59C-BEA1-4646-BA01-3288E8FC24F3}" sibTransId="{67AE659C-A69E-7D43-81A3-1CA8BB308AF3}"/>
    <dgm:cxn modelId="{9276305F-B723-344B-A6AE-5F63B6901FD3}" srcId="{4A02FB09-44BB-A143-9FCB-1EB2FFAEC973}" destId="{1BDDACCC-C17C-9B45-85C1-D2266BEED75B}" srcOrd="0" destOrd="0" parTransId="{C21C8139-3280-6A46-A970-67A08463984D}" sibTransId="{44F52C2A-1DE5-5447-8AA7-49D2F5AF64B5}"/>
    <dgm:cxn modelId="{7C462063-C9AF-804D-BC26-1F805F3558B5}" type="presOf" srcId="{851BC97B-63A3-A446-8852-2DE2EC804C64}" destId="{9AEFBC64-7664-FB47-9DA4-ECF1B9A66518}" srcOrd="1" destOrd="0" presId="urn:microsoft.com/office/officeart/2005/8/layout/hierarchy5"/>
    <dgm:cxn modelId="{68B14566-894E-024A-8E17-1ADAFCF55C9F}" srcId="{ACB54A18-70D9-064F-BEA6-E9E2BD391A02}" destId="{7D54C8E5-D72B-C84C-8F45-63AFC274EAC0}" srcOrd="3" destOrd="0" parTransId="{1AFF41F4-1630-FA4D-8378-1EACBDE33D9B}" sibTransId="{B80B103A-A4C3-7F4B-806E-77E3C5C62D57}"/>
    <dgm:cxn modelId="{AEA00872-00A5-3B45-9C9C-2078D0207A81}" srcId="{ACB54A18-70D9-064F-BEA6-E9E2BD391A02}" destId="{72B01365-E555-094F-99CA-DB926568B875}" srcOrd="0" destOrd="0" parTransId="{58E880BE-6D1D-174A-BEF2-445987D11091}" sibTransId="{3C6EBDC9-8247-B441-A1B6-39245C628D5D}"/>
    <dgm:cxn modelId="{AE026E7F-7212-8643-BAB9-0697297E5A04}" srcId="{72B01365-E555-094F-99CA-DB926568B875}" destId="{4A02FB09-44BB-A143-9FCB-1EB2FFAEC973}" srcOrd="1" destOrd="0" parTransId="{EF80C6CB-81EF-334C-B595-CB29FE48F834}" sibTransId="{ADCFE364-2CA7-8943-8568-ABAEC93D32A1}"/>
    <dgm:cxn modelId="{10BA7586-CA35-5748-A7DD-FDB14F822D02}" srcId="{72B01365-E555-094F-99CA-DB926568B875}" destId="{06DC9666-73A0-624B-B876-664A66DAFCFF}" srcOrd="2" destOrd="0" parTransId="{A45A1E37-5BD5-8C41-ADA6-A6312CC2FE41}" sibTransId="{5292C2BC-1157-9B40-9817-952B934FE71B}"/>
    <dgm:cxn modelId="{31165789-4D6B-4D4A-8F0C-6C97B67FDA13}" type="presOf" srcId="{EF80C6CB-81EF-334C-B595-CB29FE48F834}" destId="{C64C85DC-EE6E-334D-9A60-26C70DD3D516}" srcOrd="0" destOrd="0" presId="urn:microsoft.com/office/officeart/2005/8/layout/hierarchy5"/>
    <dgm:cxn modelId="{F3BC019D-0069-454F-903A-D2F82522CEF7}" type="presOf" srcId="{09EFAB81-4286-E24E-83E2-B4792E725EF9}" destId="{6F3AF36E-D3C4-D54D-BDF8-F19E6C186840}" srcOrd="0" destOrd="0" presId="urn:microsoft.com/office/officeart/2005/8/layout/hierarchy5"/>
    <dgm:cxn modelId="{D01A64A3-8825-4348-8D10-E0255B43EB4C}" type="presOf" srcId="{7D54C8E5-D72B-C84C-8F45-63AFC274EAC0}" destId="{6A9E39B2-DFBF-914E-9376-2D647FF8B2A3}" srcOrd="0" destOrd="0" presId="urn:microsoft.com/office/officeart/2005/8/layout/hierarchy5"/>
    <dgm:cxn modelId="{E30C26A4-0F28-8E47-9EE1-5D4104331ED6}" type="presOf" srcId="{C21C8139-3280-6A46-A970-67A08463984D}" destId="{AB0FA244-CF7F-ED40-9B85-1F936AB2A39E}" srcOrd="1" destOrd="0" presId="urn:microsoft.com/office/officeart/2005/8/layout/hierarchy5"/>
    <dgm:cxn modelId="{4D0C3EA8-5B39-314B-9FFE-92B59AF4A81E}" type="presOf" srcId="{3FC2194F-B85C-9B45-94E9-C483944CF9EB}" destId="{998AE2C6-3139-A54F-948B-3243FF6DCB98}" srcOrd="0" destOrd="0" presId="urn:microsoft.com/office/officeart/2005/8/layout/hierarchy5"/>
    <dgm:cxn modelId="{BFD300B3-7910-9240-8B10-C7AD0A09F5CA}" srcId="{454CE4B2-FC42-3C4A-8B49-EB585B10C492}" destId="{09EFAB81-4286-E24E-83E2-B4792E725EF9}" srcOrd="0" destOrd="0" parTransId="{3FC2194F-B85C-9B45-94E9-C483944CF9EB}" sibTransId="{65338FEA-D031-434F-B05A-F374CFE02258}"/>
    <dgm:cxn modelId="{3AFD53BB-6F4D-174A-AB0A-56D309FAE950}" type="presOf" srcId="{226F11F4-C8AF-0B4D-8521-BBA3D582B3F4}" destId="{AA3270D2-B31F-9647-B48C-607B9391B1C9}" srcOrd="0" destOrd="0" presId="urn:microsoft.com/office/officeart/2005/8/layout/hierarchy5"/>
    <dgm:cxn modelId="{439768BE-828F-2647-B3A7-313062B12A40}" type="presOf" srcId="{454CE4B2-FC42-3C4A-8B49-EB585B10C492}" destId="{79DCE712-6B05-2049-998B-2C97A80DB326}" srcOrd="0" destOrd="0" presId="urn:microsoft.com/office/officeart/2005/8/layout/hierarchy5"/>
    <dgm:cxn modelId="{8781ADBF-3C70-0C48-95FF-E42D1EC5DE9D}" type="presOf" srcId="{A45A1E37-5BD5-8C41-ADA6-A6312CC2FE41}" destId="{02DAD7A2-344A-824B-9C7B-5F8711CDE046}" srcOrd="1" destOrd="0" presId="urn:microsoft.com/office/officeart/2005/8/layout/hierarchy5"/>
    <dgm:cxn modelId="{1B8D6ACA-C49E-D14F-A84C-AB67845779FF}" type="presOf" srcId="{4481623F-39AF-BB4A-9F13-BF5F1B5EA2DB}" destId="{15161F92-A345-A74B-B89A-8EB74AAF7207}" srcOrd="1" destOrd="0" presId="urn:microsoft.com/office/officeart/2005/8/layout/hierarchy5"/>
    <dgm:cxn modelId="{7D262DD1-44B3-7048-A9C7-3A959F7ECFC4}" type="presOf" srcId="{4481623F-39AF-BB4A-9F13-BF5F1B5EA2DB}" destId="{B0CF47B0-13C3-7141-87C7-45DD1D08AAF3}" srcOrd="0" destOrd="0" presId="urn:microsoft.com/office/officeart/2005/8/layout/hierarchy5"/>
    <dgm:cxn modelId="{635918D7-A993-B448-AEF9-769B1C146941}" type="presOf" srcId="{7D54C8E5-D72B-C84C-8F45-63AFC274EAC0}" destId="{BB0AAACD-0D82-2B4F-89B1-8A3D99DE7402}" srcOrd="1" destOrd="0" presId="urn:microsoft.com/office/officeart/2005/8/layout/hierarchy5"/>
    <dgm:cxn modelId="{6821FCE1-204D-F649-B32D-D78FECC422CB}" type="presOf" srcId="{06DC9666-73A0-624B-B876-664A66DAFCFF}" destId="{8A72151D-6474-9844-9615-9A0BB1F5D62D}" srcOrd="0" destOrd="0" presId="urn:microsoft.com/office/officeart/2005/8/layout/hierarchy5"/>
    <dgm:cxn modelId="{48EF18F6-80B4-3C4F-87AB-92071DEF4061}" srcId="{ACB54A18-70D9-064F-BEA6-E9E2BD391A02}" destId="{89EA56FC-734B-CA4E-A26B-D8425C5A0AEB}" srcOrd="1" destOrd="0" parTransId="{09F403D1-E1D2-F246-82A3-057A33D9F898}" sibTransId="{4EDEAEA7-4253-A646-8A29-A2C24160FF0B}"/>
    <dgm:cxn modelId="{B9AE0FFF-6055-8D46-A52D-D85634D0A0D7}" type="presOf" srcId="{36F3A59C-BEA1-4646-BA01-3288E8FC24F3}" destId="{4FFF1A1D-F1B5-ED45-A100-08737DFFE67A}" srcOrd="0" destOrd="0" presId="urn:microsoft.com/office/officeart/2005/8/layout/hierarchy5"/>
    <dgm:cxn modelId="{D1B49FEC-F8EB-8249-8721-41913F823A81}" type="presParOf" srcId="{F23584A0-1871-DF4B-B975-82B5C49D7D7A}" destId="{C2316200-00D5-8543-BE7C-8A727415882B}" srcOrd="0" destOrd="0" presId="urn:microsoft.com/office/officeart/2005/8/layout/hierarchy5"/>
    <dgm:cxn modelId="{C34AAA1F-16BB-0845-BBC4-F4C764745211}" type="presParOf" srcId="{C2316200-00D5-8543-BE7C-8A727415882B}" destId="{1F05B578-EBBA-FE48-9372-9992F1976801}" srcOrd="0" destOrd="0" presId="urn:microsoft.com/office/officeart/2005/8/layout/hierarchy5"/>
    <dgm:cxn modelId="{8113AC8C-8F10-834E-B67F-0018773E6AD8}" type="presParOf" srcId="{C2316200-00D5-8543-BE7C-8A727415882B}" destId="{A0431FBE-08DD-0D48-BC54-05FBD5052836}" srcOrd="1" destOrd="0" presId="urn:microsoft.com/office/officeart/2005/8/layout/hierarchy5"/>
    <dgm:cxn modelId="{6F624E72-80D5-7C49-9193-A6B0A54F4E88}" type="presParOf" srcId="{A0431FBE-08DD-0D48-BC54-05FBD5052836}" destId="{39EF0B70-CE84-0240-90E2-F359159CFDED}" srcOrd="0" destOrd="0" presId="urn:microsoft.com/office/officeart/2005/8/layout/hierarchy5"/>
    <dgm:cxn modelId="{DDD9C6D4-95E8-464D-902E-2269BDB0F093}" type="presParOf" srcId="{39EF0B70-CE84-0240-90E2-F359159CFDED}" destId="{8AF5438C-5EC5-A144-9104-94435AA52FB8}" srcOrd="0" destOrd="0" presId="urn:microsoft.com/office/officeart/2005/8/layout/hierarchy5"/>
    <dgm:cxn modelId="{330D5D9C-FBF0-EE4C-B14E-A13B2CB24F27}" type="presParOf" srcId="{39EF0B70-CE84-0240-90E2-F359159CFDED}" destId="{93E5CAD4-94F0-6145-977D-C1F12818CDB0}" srcOrd="1" destOrd="0" presId="urn:microsoft.com/office/officeart/2005/8/layout/hierarchy5"/>
    <dgm:cxn modelId="{742C763F-0E7E-5446-8314-51EEA94B48B5}" type="presParOf" srcId="{93E5CAD4-94F0-6145-977D-C1F12818CDB0}" destId="{ED3A865B-5D37-274C-8021-D54BDE7EB2FA}" srcOrd="0" destOrd="0" presId="urn:microsoft.com/office/officeart/2005/8/layout/hierarchy5"/>
    <dgm:cxn modelId="{789419BE-0648-354C-AB07-E4E16F590999}" type="presParOf" srcId="{ED3A865B-5D37-274C-8021-D54BDE7EB2FA}" destId="{9AEFBC64-7664-FB47-9DA4-ECF1B9A66518}" srcOrd="0" destOrd="0" presId="urn:microsoft.com/office/officeart/2005/8/layout/hierarchy5"/>
    <dgm:cxn modelId="{710A02C0-DCAA-F64C-A22C-8DF72A7DD33B}" type="presParOf" srcId="{93E5CAD4-94F0-6145-977D-C1F12818CDB0}" destId="{62FBB122-EB54-6846-821C-07F578472DDD}" srcOrd="1" destOrd="0" presId="urn:microsoft.com/office/officeart/2005/8/layout/hierarchy5"/>
    <dgm:cxn modelId="{82C570EF-2A96-B947-BE8A-F471A332B9CC}" type="presParOf" srcId="{62FBB122-EB54-6846-821C-07F578472DDD}" destId="{79DCE712-6B05-2049-998B-2C97A80DB326}" srcOrd="0" destOrd="0" presId="urn:microsoft.com/office/officeart/2005/8/layout/hierarchy5"/>
    <dgm:cxn modelId="{45C5A270-93DD-C74E-80A5-548E6210AEA1}" type="presParOf" srcId="{62FBB122-EB54-6846-821C-07F578472DDD}" destId="{0BB8A702-7372-4847-A0D1-301D4E0AAFC6}" srcOrd="1" destOrd="0" presId="urn:microsoft.com/office/officeart/2005/8/layout/hierarchy5"/>
    <dgm:cxn modelId="{5F17AD8A-2722-1543-AB31-CCF7CE672149}" type="presParOf" srcId="{0BB8A702-7372-4847-A0D1-301D4E0AAFC6}" destId="{998AE2C6-3139-A54F-948B-3243FF6DCB98}" srcOrd="0" destOrd="0" presId="urn:microsoft.com/office/officeart/2005/8/layout/hierarchy5"/>
    <dgm:cxn modelId="{A308B194-105E-EB4A-9AF7-DBA5429FBECB}" type="presParOf" srcId="{998AE2C6-3139-A54F-948B-3243FF6DCB98}" destId="{77690BA5-FE08-C246-8D40-D743B57C2E9C}" srcOrd="0" destOrd="0" presId="urn:microsoft.com/office/officeart/2005/8/layout/hierarchy5"/>
    <dgm:cxn modelId="{8B2EA219-C650-A143-85E5-BB0E306279F8}" type="presParOf" srcId="{0BB8A702-7372-4847-A0D1-301D4E0AAFC6}" destId="{4490AAF6-476B-CE45-ACDD-4D1A907480FB}" srcOrd="1" destOrd="0" presId="urn:microsoft.com/office/officeart/2005/8/layout/hierarchy5"/>
    <dgm:cxn modelId="{A429883C-D695-BE49-8734-BB3F647D6AA5}" type="presParOf" srcId="{4490AAF6-476B-CE45-ACDD-4D1A907480FB}" destId="{6F3AF36E-D3C4-D54D-BDF8-F19E6C186840}" srcOrd="0" destOrd="0" presId="urn:microsoft.com/office/officeart/2005/8/layout/hierarchy5"/>
    <dgm:cxn modelId="{7F63BAA0-4309-8742-BD55-1233F80D45CF}" type="presParOf" srcId="{4490AAF6-476B-CE45-ACDD-4D1A907480FB}" destId="{17C275A9-7440-3442-9CCC-9F3D9B7A90AA}" srcOrd="1" destOrd="0" presId="urn:microsoft.com/office/officeart/2005/8/layout/hierarchy5"/>
    <dgm:cxn modelId="{51C252C8-FD4C-354D-BA3C-75705D636E5B}" type="presParOf" srcId="{93E5CAD4-94F0-6145-977D-C1F12818CDB0}" destId="{C64C85DC-EE6E-334D-9A60-26C70DD3D516}" srcOrd="2" destOrd="0" presId="urn:microsoft.com/office/officeart/2005/8/layout/hierarchy5"/>
    <dgm:cxn modelId="{0A6DF845-179C-304A-B9B4-FD16492E4DCD}" type="presParOf" srcId="{C64C85DC-EE6E-334D-9A60-26C70DD3D516}" destId="{16F42608-0BD3-5A48-A527-79603975F2BE}" srcOrd="0" destOrd="0" presId="urn:microsoft.com/office/officeart/2005/8/layout/hierarchy5"/>
    <dgm:cxn modelId="{1BEEFF9F-17BA-7441-A7D2-7D38F3FEBAB8}" type="presParOf" srcId="{93E5CAD4-94F0-6145-977D-C1F12818CDB0}" destId="{49669376-DC21-FD41-9842-D64EC5491B53}" srcOrd="3" destOrd="0" presId="urn:microsoft.com/office/officeart/2005/8/layout/hierarchy5"/>
    <dgm:cxn modelId="{480C87AE-FA77-4542-A5B1-A7921CFB2A5C}" type="presParOf" srcId="{49669376-DC21-FD41-9842-D64EC5491B53}" destId="{1DA7B5E5-95C2-BC4D-B85F-A3062B8B64B7}" srcOrd="0" destOrd="0" presId="urn:microsoft.com/office/officeart/2005/8/layout/hierarchy5"/>
    <dgm:cxn modelId="{D057392A-9285-6D46-88F2-BEA5265AB24E}" type="presParOf" srcId="{49669376-DC21-FD41-9842-D64EC5491B53}" destId="{04AFB5AB-3686-C840-BB5B-1060B859CB23}" srcOrd="1" destOrd="0" presId="urn:microsoft.com/office/officeart/2005/8/layout/hierarchy5"/>
    <dgm:cxn modelId="{748AD6FD-FE61-394A-93F8-7A8A7B9A78ED}" type="presParOf" srcId="{04AFB5AB-3686-C840-BB5B-1060B859CB23}" destId="{A5F0B585-2E3F-8247-9A68-EB02E98D869A}" srcOrd="0" destOrd="0" presId="urn:microsoft.com/office/officeart/2005/8/layout/hierarchy5"/>
    <dgm:cxn modelId="{1C8D58DD-18D5-B148-9922-F8180CDC4924}" type="presParOf" srcId="{A5F0B585-2E3F-8247-9A68-EB02E98D869A}" destId="{AB0FA244-CF7F-ED40-9B85-1F936AB2A39E}" srcOrd="0" destOrd="0" presId="urn:microsoft.com/office/officeart/2005/8/layout/hierarchy5"/>
    <dgm:cxn modelId="{377CA4C2-D0E7-FD4C-B27D-EBE65A7029B2}" type="presParOf" srcId="{04AFB5AB-3686-C840-BB5B-1060B859CB23}" destId="{D41EE843-763F-514A-A400-3D0C4C586BCE}" srcOrd="1" destOrd="0" presId="urn:microsoft.com/office/officeart/2005/8/layout/hierarchy5"/>
    <dgm:cxn modelId="{3B063518-68D2-0B43-B5AA-803A705EA1BA}" type="presParOf" srcId="{D41EE843-763F-514A-A400-3D0C4C586BCE}" destId="{CD2131CE-6CAD-A746-AEF2-942DAEF82C4A}" srcOrd="0" destOrd="0" presId="urn:microsoft.com/office/officeart/2005/8/layout/hierarchy5"/>
    <dgm:cxn modelId="{FD395355-14B3-2445-B2BA-DB7CD3667DAD}" type="presParOf" srcId="{D41EE843-763F-514A-A400-3D0C4C586BCE}" destId="{1A03B26E-87E4-7242-868F-AB75779C2E59}" srcOrd="1" destOrd="0" presId="urn:microsoft.com/office/officeart/2005/8/layout/hierarchy5"/>
    <dgm:cxn modelId="{AA52F903-A64D-F144-9EE7-3884BBC29CB3}" type="presParOf" srcId="{93E5CAD4-94F0-6145-977D-C1F12818CDB0}" destId="{6680C27A-87EE-8A44-A844-733254B42F43}" srcOrd="4" destOrd="0" presId="urn:microsoft.com/office/officeart/2005/8/layout/hierarchy5"/>
    <dgm:cxn modelId="{71D835D5-5151-1242-8126-D764BF4B860D}" type="presParOf" srcId="{6680C27A-87EE-8A44-A844-733254B42F43}" destId="{02DAD7A2-344A-824B-9C7B-5F8711CDE046}" srcOrd="0" destOrd="0" presId="urn:microsoft.com/office/officeart/2005/8/layout/hierarchy5"/>
    <dgm:cxn modelId="{B2846F1F-77C7-5D4D-BBAB-11EC7538A3CC}" type="presParOf" srcId="{93E5CAD4-94F0-6145-977D-C1F12818CDB0}" destId="{21922CC2-9E68-EF47-879D-7E3C53CE3380}" srcOrd="5" destOrd="0" presId="urn:microsoft.com/office/officeart/2005/8/layout/hierarchy5"/>
    <dgm:cxn modelId="{C10CCFC3-5AAA-B04F-B46D-FD4BB474FB0A}" type="presParOf" srcId="{21922CC2-9E68-EF47-879D-7E3C53CE3380}" destId="{8A72151D-6474-9844-9615-9A0BB1F5D62D}" srcOrd="0" destOrd="0" presId="urn:microsoft.com/office/officeart/2005/8/layout/hierarchy5"/>
    <dgm:cxn modelId="{04600FAA-0C86-CB4F-BFD0-E75F5DA0ED61}" type="presParOf" srcId="{21922CC2-9E68-EF47-879D-7E3C53CE3380}" destId="{3F80B234-9FC2-4349-AF26-2BE6C1807F4D}" srcOrd="1" destOrd="0" presId="urn:microsoft.com/office/officeart/2005/8/layout/hierarchy5"/>
    <dgm:cxn modelId="{CB4454D1-581A-2644-9668-678938C61965}" type="presParOf" srcId="{3F80B234-9FC2-4349-AF26-2BE6C1807F4D}" destId="{4FFF1A1D-F1B5-ED45-A100-08737DFFE67A}" srcOrd="0" destOrd="0" presId="urn:microsoft.com/office/officeart/2005/8/layout/hierarchy5"/>
    <dgm:cxn modelId="{99A80663-B2B2-1347-98CE-2D780C96A370}" type="presParOf" srcId="{4FFF1A1D-F1B5-ED45-A100-08737DFFE67A}" destId="{59D23394-4883-2F4E-A92A-3EAFB6315E6C}" srcOrd="0" destOrd="0" presId="urn:microsoft.com/office/officeart/2005/8/layout/hierarchy5"/>
    <dgm:cxn modelId="{23B48036-0653-2448-A0FC-8E49F8AA792C}" type="presParOf" srcId="{3F80B234-9FC2-4349-AF26-2BE6C1807F4D}" destId="{5D24C6D0-1284-8243-8A8F-B314D35245C7}" srcOrd="1" destOrd="0" presId="urn:microsoft.com/office/officeart/2005/8/layout/hierarchy5"/>
    <dgm:cxn modelId="{1B13CAAD-8611-054D-B261-6ED105AD0886}" type="presParOf" srcId="{5D24C6D0-1284-8243-8A8F-B314D35245C7}" destId="{AA3270D2-B31F-9647-B48C-607B9391B1C9}" srcOrd="0" destOrd="0" presId="urn:microsoft.com/office/officeart/2005/8/layout/hierarchy5"/>
    <dgm:cxn modelId="{9411B242-BDEB-434F-9BC7-E556DB70B01C}" type="presParOf" srcId="{5D24C6D0-1284-8243-8A8F-B314D35245C7}" destId="{C281CD0B-481C-FF4F-A78F-9BF1958F28B3}" srcOrd="1" destOrd="0" presId="urn:microsoft.com/office/officeart/2005/8/layout/hierarchy5"/>
    <dgm:cxn modelId="{D3053120-9898-A441-AA94-1D23EE9BE100}" type="presParOf" srcId="{F23584A0-1871-DF4B-B975-82B5C49D7D7A}" destId="{5A1C7B6B-8AEA-F94A-B917-64C1F4D83255}" srcOrd="1" destOrd="0" presId="urn:microsoft.com/office/officeart/2005/8/layout/hierarchy5"/>
    <dgm:cxn modelId="{B2133F85-549A-644C-8805-E825B2A58410}" type="presParOf" srcId="{5A1C7B6B-8AEA-F94A-B917-64C1F4D83255}" destId="{C0669634-B9DD-F242-8AF4-FF7D762D800D}" srcOrd="0" destOrd="0" presId="urn:microsoft.com/office/officeart/2005/8/layout/hierarchy5"/>
    <dgm:cxn modelId="{F0134E0A-1D40-5742-B70D-9A851FD5B29D}" type="presParOf" srcId="{C0669634-B9DD-F242-8AF4-FF7D762D800D}" destId="{EC1173D0-79C3-1947-BEA7-AEDBDBF0B739}" srcOrd="0" destOrd="0" presId="urn:microsoft.com/office/officeart/2005/8/layout/hierarchy5"/>
    <dgm:cxn modelId="{E277BB4A-943B-D74E-9981-353B1FF33BD1}" type="presParOf" srcId="{C0669634-B9DD-F242-8AF4-FF7D762D800D}" destId="{67432254-7904-DE46-B940-D2AB5F6381B2}" srcOrd="1" destOrd="0" presId="urn:microsoft.com/office/officeart/2005/8/layout/hierarchy5"/>
    <dgm:cxn modelId="{0F71459B-B57C-5942-8D44-04FA2B612689}" type="presParOf" srcId="{5A1C7B6B-8AEA-F94A-B917-64C1F4D83255}" destId="{FE14D27B-49C0-8647-AD00-8BAE23BAF694}" srcOrd="1" destOrd="0" presId="urn:microsoft.com/office/officeart/2005/8/layout/hierarchy5"/>
    <dgm:cxn modelId="{DB0479B8-8320-A24D-BAE7-A352F87199FD}" type="presParOf" srcId="{FE14D27B-49C0-8647-AD00-8BAE23BAF694}" destId="{1E3A0A34-8FEB-D544-AB4E-DD1A59309EFA}" srcOrd="0" destOrd="0" presId="urn:microsoft.com/office/officeart/2005/8/layout/hierarchy5"/>
    <dgm:cxn modelId="{50B36065-B7CC-8A42-B9BF-CAF55D3A4B5D}" type="presParOf" srcId="{5A1C7B6B-8AEA-F94A-B917-64C1F4D83255}" destId="{D4C34A4E-0BD3-8A49-8CF5-D10A2EAA77AC}" srcOrd="2" destOrd="0" presId="urn:microsoft.com/office/officeart/2005/8/layout/hierarchy5"/>
    <dgm:cxn modelId="{0F27536A-9671-8948-9DED-8DD7F2CEC2FA}" type="presParOf" srcId="{D4C34A4E-0BD3-8A49-8CF5-D10A2EAA77AC}" destId="{B0CF47B0-13C3-7141-87C7-45DD1D08AAF3}" srcOrd="0" destOrd="0" presId="urn:microsoft.com/office/officeart/2005/8/layout/hierarchy5"/>
    <dgm:cxn modelId="{229B4A82-2D30-BA47-B65A-6F12174DF7E1}" type="presParOf" srcId="{D4C34A4E-0BD3-8A49-8CF5-D10A2EAA77AC}" destId="{15161F92-A345-A74B-B89A-8EB74AAF7207}" srcOrd="1" destOrd="0" presId="urn:microsoft.com/office/officeart/2005/8/layout/hierarchy5"/>
    <dgm:cxn modelId="{ECE6F635-0139-4241-8690-7C42EF104A00}" type="presParOf" srcId="{5A1C7B6B-8AEA-F94A-B917-64C1F4D83255}" destId="{4E344575-DE74-E94A-9D7E-477C5A0321A4}" srcOrd="3" destOrd="0" presId="urn:microsoft.com/office/officeart/2005/8/layout/hierarchy5"/>
    <dgm:cxn modelId="{67C6E400-4A72-3946-9A70-C9C3123E5E11}" type="presParOf" srcId="{4E344575-DE74-E94A-9D7E-477C5A0321A4}" destId="{543D716E-E188-7743-9840-AA4570DF760D}" srcOrd="0" destOrd="0" presId="urn:microsoft.com/office/officeart/2005/8/layout/hierarchy5"/>
    <dgm:cxn modelId="{BCA36DB5-A2A0-E74F-8FAA-12765EED12DE}" type="presParOf" srcId="{5A1C7B6B-8AEA-F94A-B917-64C1F4D83255}" destId="{10720F36-F4B4-8242-B658-9CAA44F21C53}" srcOrd="4" destOrd="0" presId="urn:microsoft.com/office/officeart/2005/8/layout/hierarchy5"/>
    <dgm:cxn modelId="{05E893DE-9D1B-8A4C-A3C3-9248B8BC6F5F}" type="presParOf" srcId="{10720F36-F4B4-8242-B658-9CAA44F21C53}" destId="{6A9E39B2-DFBF-914E-9376-2D647FF8B2A3}" srcOrd="0" destOrd="0" presId="urn:microsoft.com/office/officeart/2005/8/layout/hierarchy5"/>
    <dgm:cxn modelId="{4F93EB37-4475-B947-BCD7-820C851CF527}" type="presParOf" srcId="{10720F36-F4B4-8242-B658-9CAA44F21C53}" destId="{BB0AAACD-0D82-2B4F-89B1-8A3D99DE7402}"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7DE5F-B42E-4844-A486-65F15453B61D}">
      <dsp:nvSpPr>
        <dsp:cNvPr id="0" name=""/>
        <dsp:cNvSpPr/>
      </dsp:nvSpPr>
      <dsp:spPr>
        <a:xfrm>
          <a:off x="2709333" y="0"/>
          <a:ext cx="2709333" cy="1806222"/>
        </a:xfrm>
        <a:prstGeom prst="trapezoid">
          <a:avLst>
            <a:gd name="adj" fmla="val 75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709333" y="0"/>
        <a:ext cx="2709333" cy="1806222"/>
      </dsp:txXfrm>
    </dsp:sp>
    <dsp:sp modelId="{70394F60-EA85-8244-8EA1-EBAFF2B3EFEE}">
      <dsp:nvSpPr>
        <dsp:cNvPr id="0" name=""/>
        <dsp:cNvSpPr/>
      </dsp:nvSpPr>
      <dsp:spPr>
        <a:xfrm>
          <a:off x="1354666" y="1806222"/>
          <a:ext cx="5418666" cy="1806222"/>
        </a:xfrm>
        <a:prstGeom prst="trapezoid">
          <a:avLst>
            <a:gd name="adj" fmla="val 75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302933" y="1806222"/>
        <a:ext cx="3522133" cy="1806222"/>
      </dsp:txXfrm>
    </dsp:sp>
    <dsp:sp modelId="{2A11D5C6-49DB-5C4B-A596-38EF32F20F53}">
      <dsp:nvSpPr>
        <dsp:cNvPr id="0" name=""/>
        <dsp:cNvSpPr/>
      </dsp:nvSpPr>
      <dsp:spPr>
        <a:xfrm>
          <a:off x="0" y="3612444"/>
          <a:ext cx="8128000" cy="1806222"/>
        </a:xfrm>
        <a:prstGeom prst="trapezoid">
          <a:avLst>
            <a:gd name="adj" fmla="val 75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1422399" y="3612444"/>
        <a:ext cx="5283200" cy="1806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5E742-18B8-8342-AB7A-D283984C385A}">
      <dsp:nvSpPr>
        <dsp:cNvPr id="0" name=""/>
        <dsp:cNvSpPr/>
      </dsp:nvSpPr>
      <dsp:spPr>
        <a:xfrm>
          <a:off x="1538695" y="-120558"/>
          <a:ext cx="1117737" cy="169311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1687726" y="175736"/>
        <a:ext cx="819673" cy="761901"/>
      </dsp:txXfrm>
    </dsp:sp>
    <dsp:sp modelId="{921127A5-74EE-074D-BEB7-AFD70725C02B}">
      <dsp:nvSpPr>
        <dsp:cNvPr id="0" name=""/>
        <dsp:cNvSpPr/>
      </dsp:nvSpPr>
      <dsp:spPr>
        <a:xfrm>
          <a:off x="1869862" y="865716"/>
          <a:ext cx="1567804" cy="1117737"/>
        </a:xfrm>
        <a:prstGeom prst="ellipse">
          <a:avLst/>
        </a:prstGeom>
        <a:solidFill>
          <a:schemeClr val="accent5">
            <a:alpha val="50000"/>
            <a:hueOff val="-3343579"/>
            <a:satOff val="-10954"/>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2349349" y="1154464"/>
        <a:ext cx="940682" cy="614755"/>
      </dsp:txXfrm>
    </dsp:sp>
    <dsp:sp modelId="{B3B3AC57-B088-0849-8036-86640EC7C34F}">
      <dsp:nvSpPr>
        <dsp:cNvPr id="0" name=""/>
        <dsp:cNvSpPr/>
      </dsp:nvSpPr>
      <dsp:spPr>
        <a:xfrm>
          <a:off x="804712" y="848726"/>
          <a:ext cx="1575170" cy="1117737"/>
        </a:xfrm>
        <a:prstGeom prst="ellipse">
          <a:avLst/>
        </a:prstGeom>
        <a:solidFill>
          <a:schemeClr val="accent5">
            <a:alpha val="50000"/>
            <a:hueOff val="-6687158"/>
            <a:satOff val="-2190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953041" y="1137475"/>
        <a:ext cx="945102" cy="614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5E742-18B8-8342-AB7A-D283984C385A}">
      <dsp:nvSpPr>
        <dsp:cNvPr id="0" name=""/>
        <dsp:cNvSpPr/>
      </dsp:nvSpPr>
      <dsp:spPr>
        <a:xfrm>
          <a:off x="1615287" y="-75575"/>
          <a:ext cx="1934519" cy="269180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err="1"/>
            <a:t>IPTsc</a:t>
          </a:r>
          <a:r>
            <a:rPr lang="en-US" sz="1600" b="1" kern="1200"/>
            <a:t> Collaboratives</a:t>
          </a:r>
          <a:endParaRPr lang="en-US" sz="1600" b="1" kern="1200" dirty="0"/>
        </a:p>
      </dsp:txBody>
      <dsp:txXfrm>
        <a:off x="1873222" y="395489"/>
        <a:ext cx="1418647" cy="1211311"/>
      </dsp:txXfrm>
    </dsp:sp>
    <dsp:sp modelId="{921127A5-74EE-074D-BEB7-AFD70725C02B}">
      <dsp:nvSpPr>
        <dsp:cNvPr id="0" name=""/>
        <dsp:cNvSpPr/>
      </dsp:nvSpPr>
      <dsp:spPr>
        <a:xfrm>
          <a:off x="2220534" y="1425230"/>
          <a:ext cx="2492580" cy="1777037"/>
        </a:xfrm>
        <a:prstGeom prst="ellipse">
          <a:avLst/>
        </a:prstGeom>
        <a:solidFill>
          <a:schemeClr val="accent5">
            <a:alpha val="50000"/>
            <a:hueOff val="-3343579"/>
            <a:satOff val="-10954"/>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SHIP</a:t>
          </a:r>
        </a:p>
      </dsp:txBody>
      <dsp:txXfrm>
        <a:off x="2982848" y="1884298"/>
        <a:ext cx="1495548" cy="977370"/>
      </dsp:txXfrm>
    </dsp:sp>
    <dsp:sp modelId="{B3B3AC57-B088-0849-8036-86640EC7C34F}">
      <dsp:nvSpPr>
        <dsp:cNvPr id="0" name=""/>
        <dsp:cNvSpPr/>
      </dsp:nvSpPr>
      <dsp:spPr>
        <a:xfrm>
          <a:off x="527103" y="1398219"/>
          <a:ext cx="2504290" cy="1777037"/>
        </a:xfrm>
        <a:prstGeom prst="ellipse">
          <a:avLst/>
        </a:prstGeom>
        <a:solidFill>
          <a:schemeClr val="accent5">
            <a:alpha val="50000"/>
            <a:hueOff val="-6687158"/>
            <a:satOff val="-2190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Research PROMISE</a:t>
          </a:r>
        </a:p>
      </dsp:txBody>
      <dsp:txXfrm>
        <a:off x="762923" y="1857287"/>
        <a:ext cx="1502574" cy="977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E39B2-DFBF-914E-9376-2D647FF8B2A3}">
      <dsp:nvSpPr>
        <dsp:cNvPr id="0" name=""/>
        <dsp:cNvSpPr/>
      </dsp:nvSpPr>
      <dsp:spPr>
        <a:xfrm>
          <a:off x="5143467" y="0"/>
          <a:ext cx="2080259" cy="4334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Intervention 3x during high transmission season</a:t>
          </a:r>
        </a:p>
      </dsp:txBody>
      <dsp:txXfrm>
        <a:off x="5143467" y="0"/>
        <a:ext cx="2080259" cy="1300479"/>
      </dsp:txXfrm>
    </dsp:sp>
    <dsp:sp modelId="{B0CF47B0-13C3-7141-87C7-45DD1D08AAF3}">
      <dsp:nvSpPr>
        <dsp:cNvPr id="0" name=""/>
        <dsp:cNvSpPr/>
      </dsp:nvSpPr>
      <dsp:spPr>
        <a:xfrm>
          <a:off x="2716498" y="0"/>
          <a:ext cx="2080259" cy="4334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Randomization</a:t>
          </a:r>
        </a:p>
        <a:p>
          <a:pPr marL="0" lvl="0" indent="0" algn="ctr" defTabSz="844550">
            <a:lnSpc>
              <a:spcPct val="90000"/>
            </a:lnSpc>
            <a:spcBef>
              <a:spcPct val="0"/>
            </a:spcBef>
            <a:spcAft>
              <a:spcPct val="35000"/>
            </a:spcAft>
            <a:buNone/>
          </a:pPr>
          <a:r>
            <a:rPr lang="en-US" sz="1900" kern="1200" dirty="0"/>
            <a:t>1:1:1 by grade</a:t>
          </a:r>
        </a:p>
      </dsp:txBody>
      <dsp:txXfrm>
        <a:off x="2716498" y="0"/>
        <a:ext cx="2080259" cy="1300479"/>
      </dsp:txXfrm>
    </dsp:sp>
    <dsp:sp modelId="{EC1173D0-79C3-1947-BEA7-AEDBDBF0B739}">
      <dsp:nvSpPr>
        <dsp:cNvPr id="0" name=""/>
        <dsp:cNvSpPr/>
      </dsp:nvSpPr>
      <dsp:spPr>
        <a:xfrm>
          <a:off x="289528" y="0"/>
          <a:ext cx="2080259" cy="4334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89528" y="0"/>
        <a:ext cx="2080259" cy="1300479"/>
      </dsp:txXfrm>
    </dsp:sp>
    <dsp:sp modelId="{8AF5438C-5EC5-A144-9104-94435AA52FB8}">
      <dsp:nvSpPr>
        <dsp:cNvPr id="0" name=""/>
        <dsp:cNvSpPr/>
      </dsp:nvSpPr>
      <dsp:spPr>
        <a:xfrm>
          <a:off x="462883" y="2297620"/>
          <a:ext cx="1733549" cy="866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Eligibility and enrollment</a:t>
          </a:r>
        </a:p>
        <a:p>
          <a:pPr marL="0" lvl="0" indent="0" algn="ctr" defTabSz="622300">
            <a:lnSpc>
              <a:spcPct val="90000"/>
            </a:lnSpc>
            <a:spcBef>
              <a:spcPct val="0"/>
            </a:spcBef>
            <a:spcAft>
              <a:spcPct val="35000"/>
            </a:spcAft>
            <a:buNone/>
          </a:pPr>
          <a:r>
            <a:rPr lang="en-US" sz="1400" kern="1200" dirty="0"/>
            <a:t>(n=750)</a:t>
          </a:r>
        </a:p>
      </dsp:txBody>
      <dsp:txXfrm>
        <a:off x="488270" y="2323007"/>
        <a:ext cx="1682775" cy="816000"/>
      </dsp:txXfrm>
    </dsp:sp>
    <dsp:sp modelId="{ED3A865B-5D37-274C-8021-D54BDE7EB2FA}">
      <dsp:nvSpPr>
        <dsp:cNvPr id="0" name=""/>
        <dsp:cNvSpPr/>
      </dsp:nvSpPr>
      <dsp:spPr>
        <a:xfrm rot="18289469">
          <a:off x="1936013" y="2214616"/>
          <a:ext cx="1214258" cy="35991"/>
        </a:xfrm>
        <a:custGeom>
          <a:avLst/>
          <a:gdLst/>
          <a:ahLst/>
          <a:cxnLst/>
          <a:rect l="0" t="0" r="0" b="0"/>
          <a:pathLst>
            <a:path>
              <a:moveTo>
                <a:pt x="0" y="17995"/>
              </a:moveTo>
              <a:lnTo>
                <a:pt x="1214258" y="17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2786" y="2202255"/>
        <a:ext cx="60712" cy="60712"/>
      </dsp:txXfrm>
    </dsp:sp>
    <dsp:sp modelId="{79DCE712-6B05-2049-998B-2C97A80DB326}">
      <dsp:nvSpPr>
        <dsp:cNvPr id="0" name=""/>
        <dsp:cNvSpPr/>
      </dsp:nvSpPr>
      <dsp:spPr>
        <a:xfrm>
          <a:off x="2889853" y="1300829"/>
          <a:ext cx="1733549" cy="866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Intermittent Preventive Tx (IPT)</a:t>
          </a:r>
        </a:p>
        <a:p>
          <a:pPr marL="0" lvl="0" indent="0" algn="ctr" defTabSz="622300">
            <a:lnSpc>
              <a:spcPct val="90000"/>
            </a:lnSpc>
            <a:spcBef>
              <a:spcPct val="0"/>
            </a:spcBef>
            <a:spcAft>
              <a:spcPct val="35000"/>
            </a:spcAft>
            <a:buNone/>
          </a:pPr>
          <a:r>
            <a:rPr lang="en-US" sz="1400" kern="1200" dirty="0"/>
            <a:t>(n=250)</a:t>
          </a:r>
        </a:p>
      </dsp:txBody>
      <dsp:txXfrm>
        <a:off x="2915240" y="1326216"/>
        <a:ext cx="1682775" cy="816000"/>
      </dsp:txXfrm>
    </dsp:sp>
    <dsp:sp modelId="{998AE2C6-3139-A54F-948B-3243FF6DCB98}">
      <dsp:nvSpPr>
        <dsp:cNvPr id="0" name=""/>
        <dsp:cNvSpPr/>
      </dsp:nvSpPr>
      <dsp:spPr>
        <a:xfrm>
          <a:off x="4623402" y="1716221"/>
          <a:ext cx="693419" cy="35991"/>
        </a:xfrm>
        <a:custGeom>
          <a:avLst/>
          <a:gdLst/>
          <a:ahLst/>
          <a:cxnLst/>
          <a:rect l="0" t="0" r="0" b="0"/>
          <a:pathLst>
            <a:path>
              <a:moveTo>
                <a:pt x="0" y="17995"/>
              </a:moveTo>
              <a:lnTo>
                <a:pt x="693419" y="179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2777" y="1716881"/>
        <a:ext cx="34670" cy="34670"/>
      </dsp:txXfrm>
    </dsp:sp>
    <dsp:sp modelId="{6F3AF36E-D3C4-D54D-BDF8-F19E6C186840}">
      <dsp:nvSpPr>
        <dsp:cNvPr id="0" name=""/>
        <dsp:cNvSpPr/>
      </dsp:nvSpPr>
      <dsp:spPr>
        <a:xfrm>
          <a:off x="5316822" y="1300829"/>
          <a:ext cx="1733549" cy="866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All treated w DP</a:t>
          </a:r>
        </a:p>
      </dsp:txBody>
      <dsp:txXfrm>
        <a:off x="5342209" y="1326216"/>
        <a:ext cx="1682775" cy="816000"/>
      </dsp:txXfrm>
    </dsp:sp>
    <dsp:sp modelId="{C64C85DC-EE6E-334D-9A60-26C70DD3D516}">
      <dsp:nvSpPr>
        <dsp:cNvPr id="0" name=""/>
        <dsp:cNvSpPr/>
      </dsp:nvSpPr>
      <dsp:spPr>
        <a:xfrm>
          <a:off x="2196433" y="2713012"/>
          <a:ext cx="693419" cy="35991"/>
        </a:xfrm>
        <a:custGeom>
          <a:avLst/>
          <a:gdLst/>
          <a:ahLst/>
          <a:cxnLst/>
          <a:rect l="0" t="0" r="0" b="0"/>
          <a:pathLst>
            <a:path>
              <a:moveTo>
                <a:pt x="0" y="17995"/>
              </a:moveTo>
              <a:lnTo>
                <a:pt x="693419" y="17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5807" y="2713672"/>
        <a:ext cx="34670" cy="34670"/>
      </dsp:txXfrm>
    </dsp:sp>
    <dsp:sp modelId="{1DA7B5E5-95C2-BC4D-B85F-A3062B8B64B7}">
      <dsp:nvSpPr>
        <dsp:cNvPr id="0" name=""/>
        <dsp:cNvSpPr/>
      </dsp:nvSpPr>
      <dsp:spPr>
        <a:xfrm>
          <a:off x="2889853" y="2297620"/>
          <a:ext cx="1733549" cy="866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Intermittent Screening &amp; Tx (IST)</a:t>
          </a:r>
        </a:p>
        <a:p>
          <a:pPr marL="0" lvl="0" indent="0" algn="ctr" defTabSz="622300">
            <a:lnSpc>
              <a:spcPct val="90000"/>
            </a:lnSpc>
            <a:spcBef>
              <a:spcPct val="0"/>
            </a:spcBef>
            <a:spcAft>
              <a:spcPct val="35000"/>
            </a:spcAft>
            <a:buNone/>
          </a:pPr>
          <a:r>
            <a:rPr lang="en-US" sz="1400" kern="1200" dirty="0"/>
            <a:t>(n=250)</a:t>
          </a:r>
        </a:p>
      </dsp:txBody>
      <dsp:txXfrm>
        <a:off x="2915240" y="2323007"/>
        <a:ext cx="1682775" cy="816000"/>
      </dsp:txXfrm>
    </dsp:sp>
    <dsp:sp modelId="{A5F0B585-2E3F-8247-9A68-EB02E98D869A}">
      <dsp:nvSpPr>
        <dsp:cNvPr id="0" name=""/>
        <dsp:cNvSpPr/>
      </dsp:nvSpPr>
      <dsp:spPr>
        <a:xfrm>
          <a:off x="4623402" y="2713012"/>
          <a:ext cx="693419" cy="35991"/>
        </a:xfrm>
        <a:custGeom>
          <a:avLst/>
          <a:gdLst/>
          <a:ahLst/>
          <a:cxnLst/>
          <a:rect l="0" t="0" r="0" b="0"/>
          <a:pathLst>
            <a:path>
              <a:moveTo>
                <a:pt x="0" y="17995"/>
              </a:moveTo>
              <a:lnTo>
                <a:pt x="693419" y="179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2777" y="2713672"/>
        <a:ext cx="34670" cy="34670"/>
      </dsp:txXfrm>
    </dsp:sp>
    <dsp:sp modelId="{CD2131CE-6CAD-A746-AEF2-942DAEF82C4A}">
      <dsp:nvSpPr>
        <dsp:cNvPr id="0" name=""/>
        <dsp:cNvSpPr/>
      </dsp:nvSpPr>
      <dsp:spPr>
        <a:xfrm>
          <a:off x="5316822" y="2297620"/>
          <a:ext cx="1733549" cy="866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t>hs</a:t>
          </a:r>
          <a:r>
            <a:rPr lang="en-US" sz="1400" kern="1200" dirty="0"/>
            <a:t>-RDT screen, if + treat w DP</a:t>
          </a:r>
        </a:p>
      </dsp:txBody>
      <dsp:txXfrm>
        <a:off x="5342209" y="2323007"/>
        <a:ext cx="1682775" cy="816000"/>
      </dsp:txXfrm>
    </dsp:sp>
    <dsp:sp modelId="{6680C27A-87EE-8A44-A844-733254B42F43}">
      <dsp:nvSpPr>
        <dsp:cNvPr id="0" name=""/>
        <dsp:cNvSpPr/>
      </dsp:nvSpPr>
      <dsp:spPr>
        <a:xfrm rot="3310531">
          <a:off x="1936013" y="3211407"/>
          <a:ext cx="1214258" cy="35991"/>
        </a:xfrm>
        <a:custGeom>
          <a:avLst/>
          <a:gdLst/>
          <a:ahLst/>
          <a:cxnLst/>
          <a:rect l="0" t="0" r="0" b="0"/>
          <a:pathLst>
            <a:path>
              <a:moveTo>
                <a:pt x="0" y="17995"/>
              </a:moveTo>
              <a:lnTo>
                <a:pt x="1214258" y="179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2786" y="3199046"/>
        <a:ext cx="60712" cy="60712"/>
      </dsp:txXfrm>
    </dsp:sp>
    <dsp:sp modelId="{8A72151D-6474-9844-9615-9A0BB1F5D62D}">
      <dsp:nvSpPr>
        <dsp:cNvPr id="0" name=""/>
        <dsp:cNvSpPr/>
      </dsp:nvSpPr>
      <dsp:spPr>
        <a:xfrm>
          <a:off x="2889853" y="3294411"/>
          <a:ext cx="1733549" cy="866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Control (n=250)</a:t>
          </a:r>
        </a:p>
      </dsp:txBody>
      <dsp:txXfrm>
        <a:off x="2915240" y="3319798"/>
        <a:ext cx="1682775" cy="816000"/>
      </dsp:txXfrm>
    </dsp:sp>
    <dsp:sp modelId="{4FFF1A1D-F1B5-ED45-A100-08737DFFE67A}">
      <dsp:nvSpPr>
        <dsp:cNvPr id="0" name=""/>
        <dsp:cNvSpPr/>
      </dsp:nvSpPr>
      <dsp:spPr>
        <a:xfrm>
          <a:off x="4623402" y="3709803"/>
          <a:ext cx="693419" cy="35991"/>
        </a:xfrm>
        <a:custGeom>
          <a:avLst/>
          <a:gdLst/>
          <a:ahLst/>
          <a:cxnLst/>
          <a:rect l="0" t="0" r="0" b="0"/>
          <a:pathLst>
            <a:path>
              <a:moveTo>
                <a:pt x="0" y="17995"/>
              </a:moveTo>
              <a:lnTo>
                <a:pt x="693419" y="179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2777" y="3710463"/>
        <a:ext cx="34670" cy="34670"/>
      </dsp:txXfrm>
    </dsp:sp>
    <dsp:sp modelId="{AA3270D2-B31F-9647-B48C-607B9391B1C9}">
      <dsp:nvSpPr>
        <dsp:cNvPr id="0" name=""/>
        <dsp:cNvSpPr/>
      </dsp:nvSpPr>
      <dsp:spPr>
        <a:xfrm>
          <a:off x="5316822" y="3294411"/>
          <a:ext cx="1733549" cy="8667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Standard malaria education</a:t>
          </a:r>
        </a:p>
      </dsp:txBody>
      <dsp:txXfrm>
        <a:off x="5342209" y="3319798"/>
        <a:ext cx="1682775" cy="8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843EB-33FA-F942-9C6D-336DDBF4EE39}" type="datetimeFigureOut">
              <a:rPr lang="en-US" smtClean="0"/>
              <a:t>2/27/24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BC15C-4010-F747-8B5E-21E318DAFD92}" type="slidenum">
              <a:rPr lang="en-US" smtClean="0"/>
              <a:t>‹#›</a:t>
            </a:fld>
            <a:endParaRPr lang="en-US"/>
          </a:p>
        </p:txBody>
      </p:sp>
    </p:spTree>
    <p:extLst>
      <p:ext uri="{BB962C8B-B14F-4D97-AF65-F5344CB8AC3E}">
        <p14:creationId xmlns:p14="http://schemas.microsoft.com/office/powerpoint/2010/main" val="1784771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www.who.int</a:t>
            </a:r>
            <a:r>
              <a:rPr lang="en-US" dirty="0"/>
              <a:t>/teams/global-malaria-</a:t>
            </a:r>
            <a:r>
              <a:rPr lang="en-US" dirty="0" err="1"/>
              <a:t>programme</a:t>
            </a:r>
            <a:r>
              <a:rPr lang="en-US" dirty="0"/>
              <a:t>/guidance-tools</a:t>
            </a:r>
          </a:p>
        </p:txBody>
      </p:sp>
      <p:sp>
        <p:nvSpPr>
          <p:cNvPr id="4" name="Slide Number Placeholder 3"/>
          <p:cNvSpPr>
            <a:spLocks noGrp="1"/>
          </p:cNvSpPr>
          <p:nvPr>
            <p:ph type="sldNum" sz="quarter" idx="5"/>
          </p:nvPr>
        </p:nvSpPr>
        <p:spPr/>
        <p:txBody>
          <a:bodyPr/>
          <a:lstStyle/>
          <a:p>
            <a:fld id="{A9574164-FF06-4317-B3B4-57D4D495CC0B}" type="slidenum">
              <a:rPr lang="en-US" smtClean="0"/>
              <a:t>5</a:t>
            </a:fld>
            <a:endParaRPr lang="en-US"/>
          </a:p>
        </p:txBody>
      </p:sp>
    </p:spTree>
    <p:extLst>
      <p:ext uri="{BB962C8B-B14F-4D97-AF65-F5344CB8AC3E}">
        <p14:creationId xmlns:p14="http://schemas.microsoft.com/office/powerpoint/2010/main" val="27154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B0412D-9369-0248-B048-50287E97B834}" type="slidenum">
              <a:rPr lang="en-US" smtClean="0"/>
              <a:t>13</a:t>
            </a:fld>
            <a:endParaRPr lang="en-US"/>
          </a:p>
        </p:txBody>
      </p:sp>
    </p:spTree>
    <p:extLst>
      <p:ext uri="{BB962C8B-B14F-4D97-AF65-F5344CB8AC3E}">
        <p14:creationId xmlns:p14="http://schemas.microsoft.com/office/powerpoint/2010/main" val="979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In the IPT arm the incidence rate was XX resulting in a 67% protective efficacy [IRR: 0.37 95%CI:0.26-0.54; p-value&lt;0.001] </a:t>
            </a:r>
          </a:p>
          <a:p>
            <a:pPr marL="285750" indent="-285750">
              <a:buFont typeface="Arial" panose="020B0604020202020204" pitchFamily="34" charset="0"/>
              <a:buChar char="•"/>
            </a:pPr>
            <a:r>
              <a:rPr lang="en-US" sz="1200" dirty="0"/>
              <a:t>The incidence of clinical malaria in the IST arm was X.X which was not statistically different from the control arm [incident rate ratio (IRR): 1.02 95%CI: 0.78-1.34; p-value=0.9].</a:t>
            </a:r>
          </a:p>
          <a:p>
            <a:endParaRPr lang="en-US" dirty="0"/>
          </a:p>
        </p:txBody>
      </p:sp>
      <p:sp>
        <p:nvSpPr>
          <p:cNvPr id="4" name="Slide Number Placeholder 3"/>
          <p:cNvSpPr>
            <a:spLocks noGrp="1"/>
          </p:cNvSpPr>
          <p:nvPr>
            <p:ph type="sldNum" sz="quarter" idx="5"/>
          </p:nvPr>
        </p:nvSpPr>
        <p:spPr/>
        <p:txBody>
          <a:bodyPr/>
          <a:lstStyle/>
          <a:p>
            <a:fld id="{6B3E51AB-1EC3-429E-8CFB-085349731E06}" type="slidenum">
              <a:rPr lang="en-US" smtClean="0"/>
              <a:t>17</a:t>
            </a:fld>
            <a:endParaRPr lang="en-US"/>
          </a:p>
        </p:txBody>
      </p:sp>
    </p:spTree>
    <p:extLst>
      <p:ext uri="{BB962C8B-B14F-4D97-AF65-F5344CB8AC3E}">
        <p14:creationId xmlns:p14="http://schemas.microsoft.com/office/powerpoint/2010/main" val="183030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on whi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A90E0-4B27-77E7-B2CB-17D57FD448A4}"/>
              </a:ext>
            </a:extLst>
          </p:cNvPr>
          <p:cNvSpPr>
            <a:spLocks noGrp="1"/>
          </p:cNvSpPr>
          <p:nvPr>
            <p:ph type="title" hasCustomPrompt="1"/>
          </p:nvPr>
        </p:nvSpPr>
        <p:spPr>
          <a:xfrm>
            <a:off x="621518" y="2259241"/>
            <a:ext cx="10515600" cy="926962"/>
          </a:xfrm>
          <a:prstGeom prst="rect">
            <a:avLst/>
          </a:prstGeom>
        </p:spPr>
        <p:txBody>
          <a:bodyPr/>
          <a:lstStyle>
            <a:lvl1pPr>
              <a:defRPr sz="6000" b="1" i="0" baseline="0">
                <a:solidFill>
                  <a:schemeClr val="accent1"/>
                </a:solidFill>
              </a:defRPr>
            </a:lvl1pPr>
          </a:lstStyle>
          <a:p>
            <a:r>
              <a:rPr lang="en-GB" dirty="0"/>
              <a:t>Main title click here to edit</a:t>
            </a:r>
            <a:endParaRPr lang="en-US" dirty="0"/>
          </a:p>
        </p:txBody>
      </p:sp>
      <p:sp>
        <p:nvSpPr>
          <p:cNvPr id="6" name="Text Placeholder 4">
            <a:extLst>
              <a:ext uri="{FF2B5EF4-FFF2-40B4-BE49-F238E27FC236}">
                <a16:creationId xmlns:a16="http://schemas.microsoft.com/office/drawing/2014/main" id="{AB8B2A31-0E84-2618-625C-12D6D2D4509E}"/>
              </a:ext>
            </a:extLst>
          </p:cNvPr>
          <p:cNvSpPr>
            <a:spLocks noGrp="1"/>
          </p:cNvSpPr>
          <p:nvPr>
            <p:ph type="body" sz="quarter" idx="10" hasCustomPrompt="1"/>
          </p:nvPr>
        </p:nvSpPr>
        <p:spPr>
          <a:xfrm>
            <a:off x="622300" y="3089597"/>
            <a:ext cx="7189857" cy="1027260"/>
          </a:xfrm>
          <a:prstGeom prst="rect">
            <a:avLst/>
          </a:prstGeom>
        </p:spPr>
        <p:txBody>
          <a:bodyPr/>
          <a:lstStyle>
            <a:lvl1pPr marL="0" indent="0">
              <a:buNone/>
              <a:defRPr sz="3200" baseline="0">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b="0" i="0" baseline="0" dirty="0">
                <a:solidFill>
                  <a:schemeClr val="bg1"/>
                </a:solidFill>
              </a:rPr>
              <a:t>Sub title click here to edit</a:t>
            </a:r>
            <a:endParaRPr lang="en-US" sz="2800" b="0" i="0" baseline="0" dirty="0">
              <a:solidFill>
                <a:schemeClr val="bg1"/>
              </a:solidFill>
            </a:endParaRPr>
          </a:p>
        </p:txBody>
      </p:sp>
    </p:spTree>
    <p:extLst>
      <p:ext uri="{BB962C8B-B14F-4D97-AF65-F5344CB8AC3E}">
        <p14:creationId xmlns:p14="http://schemas.microsoft.com/office/powerpoint/2010/main" val="376560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lis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9C1C77-242D-89AA-791D-6BD20481CFBB}"/>
              </a:ext>
            </a:extLst>
          </p:cNvPr>
          <p:cNvSpPr>
            <a:spLocks noGrp="1"/>
          </p:cNvSpPr>
          <p:nvPr>
            <p:ph type="body" sz="quarter" idx="10"/>
          </p:nvPr>
        </p:nvSpPr>
        <p:spPr>
          <a:xfrm>
            <a:off x="621518" y="2455364"/>
            <a:ext cx="7862542" cy="1909807"/>
          </a:xfrm>
          <a:prstGeom prst="rect">
            <a:avLst/>
          </a:prstGeom>
        </p:spPr>
        <p:txBody>
          <a:bodyPr/>
          <a:lstStyle>
            <a:lvl1pPr>
              <a:buClr>
                <a:schemeClr val="accent1"/>
              </a:buClr>
              <a:defRPr sz="20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a:t>Click to edit Master text styles</a:t>
            </a:r>
          </a:p>
          <a:p>
            <a:pPr lvl="0"/>
            <a:r>
              <a:rPr lang="en-GB" dirty="0"/>
              <a:t>Click to edit Master text styles</a:t>
            </a:r>
          </a:p>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GB" dirty="0"/>
              <a:t>Click to edit Master text styles</a:t>
            </a:r>
          </a:p>
          <a:p>
            <a:pPr lvl="0"/>
            <a:endParaRPr lang="en-GB" dirty="0"/>
          </a:p>
        </p:txBody>
      </p:sp>
      <p:sp>
        <p:nvSpPr>
          <p:cNvPr id="8" name="Title 2">
            <a:extLst>
              <a:ext uri="{FF2B5EF4-FFF2-40B4-BE49-F238E27FC236}">
                <a16:creationId xmlns:a16="http://schemas.microsoft.com/office/drawing/2014/main" id="{FE406602-795D-3362-F3D8-14597380E39F}"/>
              </a:ext>
            </a:extLst>
          </p:cNvPr>
          <p:cNvSpPr>
            <a:spLocks noGrp="1"/>
          </p:cNvSpPr>
          <p:nvPr>
            <p:ph type="title" hasCustomPrompt="1"/>
          </p:nvPr>
        </p:nvSpPr>
        <p:spPr>
          <a:xfrm>
            <a:off x="621518" y="1764527"/>
            <a:ext cx="10515600"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Tree>
    <p:extLst>
      <p:ext uri="{BB962C8B-B14F-4D97-AF65-F5344CB8AC3E}">
        <p14:creationId xmlns:p14="http://schemas.microsoft.com/office/powerpoint/2010/main" val="143882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9C1C77-242D-89AA-791D-6BD20481CFBB}"/>
              </a:ext>
            </a:extLst>
          </p:cNvPr>
          <p:cNvSpPr>
            <a:spLocks noGrp="1"/>
          </p:cNvSpPr>
          <p:nvPr>
            <p:ph type="body" sz="quarter" idx="10" hasCustomPrompt="1"/>
          </p:nvPr>
        </p:nvSpPr>
        <p:spPr>
          <a:xfrm>
            <a:off x="621517" y="2455364"/>
            <a:ext cx="8642225" cy="2410550"/>
          </a:xfrm>
          <a:prstGeom prst="rect">
            <a:avLst/>
          </a:prstGeom>
        </p:spPr>
        <p:txBody>
          <a:bodyPr/>
          <a:lstStyle>
            <a:lvl1pPr marL="0" indent="0">
              <a:lnSpc>
                <a:spcPct val="100000"/>
              </a:lnSpc>
              <a:spcBef>
                <a:spcPts val="400"/>
              </a:spcBef>
              <a:spcAft>
                <a:spcPts val="600"/>
              </a:spcAft>
              <a:buClr>
                <a:schemeClr val="accent1"/>
              </a:buClr>
              <a:buFontTx/>
              <a:buNone/>
              <a:defRPr sz="20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GB" dirty="0"/>
              <a:t>Body text click here to edit, example placeholder text here, body text click here to edit, example placeholder text here. Body text click here to edit, example placeholder text here, body text click here to edit, example placeholder text here…</a:t>
            </a:r>
          </a:p>
        </p:txBody>
      </p:sp>
      <p:sp>
        <p:nvSpPr>
          <p:cNvPr id="8" name="Title 2">
            <a:extLst>
              <a:ext uri="{FF2B5EF4-FFF2-40B4-BE49-F238E27FC236}">
                <a16:creationId xmlns:a16="http://schemas.microsoft.com/office/drawing/2014/main" id="{FE406602-795D-3362-F3D8-14597380E39F}"/>
              </a:ext>
            </a:extLst>
          </p:cNvPr>
          <p:cNvSpPr>
            <a:spLocks noGrp="1"/>
          </p:cNvSpPr>
          <p:nvPr>
            <p:ph type="title" hasCustomPrompt="1"/>
          </p:nvPr>
        </p:nvSpPr>
        <p:spPr>
          <a:xfrm>
            <a:off x="621518" y="1764527"/>
            <a:ext cx="10515600"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Tree>
    <p:extLst>
      <p:ext uri="{BB962C8B-B14F-4D97-AF65-F5344CB8AC3E}">
        <p14:creationId xmlns:p14="http://schemas.microsoft.com/office/powerpoint/2010/main" val="4166130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on whit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1AF7B5CA-ABFD-E5E9-5E25-604710455E3B}"/>
              </a:ext>
            </a:extLst>
          </p:cNvPr>
          <p:cNvSpPr>
            <a:spLocks noGrp="1"/>
          </p:cNvSpPr>
          <p:nvPr>
            <p:ph type="body" sz="quarter" idx="10" hasCustomPrompt="1"/>
          </p:nvPr>
        </p:nvSpPr>
        <p:spPr>
          <a:xfrm>
            <a:off x="621517" y="1719531"/>
            <a:ext cx="9523969" cy="3882216"/>
          </a:xfrm>
          <a:prstGeom prst="rect">
            <a:avLst/>
          </a:prstGeom>
        </p:spPr>
        <p:txBody>
          <a:bodyPr/>
          <a:lstStyle>
            <a:lvl1pPr marL="0" indent="0">
              <a:lnSpc>
                <a:spcPct val="100000"/>
              </a:lnSpc>
              <a:spcBef>
                <a:spcPts val="2200"/>
              </a:spcBef>
              <a:spcAft>
                <a:spcPts val="600"/>
              </a:spcAft>
              <a:buClr>
                <a:schemeClr val="accent1"/>
              </a:buClr>
              <a:buFontTx/>
              <a:buNone/>
              <a:defRPr sz="3800" b="1" i="0" baseline="0">
                <a:solidFill>
                  <a:schemeClr val="accent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GB" dirty="0"/>
              <a:t>“Quote text click here to edit, example placeholder text here, body text click here to edit, quote example placeholder text here, click here to edit.”</a:t>
            </a:r>
          </a:p>
        </p:txBody>
      </p:sp>
    </p:spTree>
    <p:extLst>
      <p:ext uri="{BB962C8B-B14F-4D97-AF65-F5344CB8AC3E}">
        <p14:creationId xmlns:p14="http://schemas.microsoft.com/office/powerpoint/2010/main" val="1572464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1026F755-34F4-5707-EDD0-DA2E663E1BC1}"/>
              </a:ext>
            </a:extLst>
          </p:cNvPr>
          <p:cNvSpPr>
            <a:spLocks noGrp="1"/>
          </p:cNvSpPr>
          <p:nvPr>
            <p:ph type="body" sz="quarter" idx="10" hasCustomPrompt="1"/>
          </p:nvPr>
        </p:nvSpPr>
        <p:spPr>
          <a:xfrm>
            <a:off x="621517" y="1719531"/>
            <a:ext cx="9523969" cy="3004869"/>
          </a:xfrm>
          <a:prstGeom prst="rect">
            <a:avLst/>
          </a:prstGeom>
        </p:spPr>
        <p:txBody>
          <a:bodyPr/>
          <a:lstStyle>
            <a:lvl1pPr marL="0" indent="0">
              <a:lnSpc>
                <a:spcPct val="100000"/>
              </a:lnSpc>
              <a:spcBef>
                <a:spcPts val="2200"/>
              </a:spcBef>
              <a:spcAft>
                <a:spcPts val="600"/>
              </a:spcAft>
              <a:buClr>
                <a:schemeClr val="accent1"/>
              </a:buClr>
              <a:buFontTx/>
              <a:buNone/>
              <a:defRPr sz="3800" b="1" i="0" baseline="0">
                <a:solidFill>
                  <a:schemeClr val="bg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GB" dirty="0"/>
              <a:t>“Quote text click here to edit, example placeholder text here, body text click here to edit, quote example placeholder text here, click here to edit.”</a:t>
            </a:r>
          </a:p>
        </p:txBody>
      </p:sp>
    </p:spTree>
    <p:extLst>
      <p:ext uri="{BB962C8B-B14F-4D97-AF65-F5344CB8AC3E}">
        <p14:creationId xmlns:p14="http://schemas.microsoft.com/office/powerpoint/2010/main" val="75056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664E9AD4-3EAF-39CE-DCCA-1BD0B9CDBBE8}"/>
              </a:ext>
            </a:extLst>
          </p:cNvPr>
          <p:cNvSpPr>
            <a:spLocks noGrp="1"/>
          </p:cNvSpPr>
          <p:nvPr>
            <p:ph type="body" sz="quarter" idx="10" hasCustomPrompt="1"/>
          </p:nvPr>
        </p:nvSpPr>
        <p:spPr>
          <a:xfrm>
            <a:off x="621517" y="2036540"/>
            <a:ext cx="5028169" cy="2410550"/>
          </a:xfrm>
          <a:prstGeom prst="rect">
            <a:avLst/>
          </a:prstGeom>
        </p:spPr>
        <p:txBody>
          <a:bodyPr/>
          <a:lstStyle>
            <a:lvl1pPr marL="0" indent="0">
              <a:lnSpc>
                <a:spcPct val="100000"/>
              </a:lnSpc>
              <a:spcBef>
                <a:spcPts val="400"/>
              </a:spcBef>
              <a:spcAft>
                <a:spcPts val="600"/>
              </a:spcAft>
              <a:buClr>
                <a:schemeClr val="accent1"/>
              </a:buClr>
              <a:buFontTx/>
              <a:buNone/>
              <a:defRPr sz="18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GB" dirty="0"/>
              <a:t>Body text click here to edit, example placeholder text here, body text click here to edit, example placeholder text here. Body text click here to edit, example placeholder text here, body text click here to edit, example placeholder text here…</a:t>
            </a:r>
          </a:p>
        </p:txBody>
      </p:sp>
      <p:sp>
        <p:nvSpPr>
          <p:cNvPr id="3" name="Title 2">
            <a:extLst>
              <a:ext uri="{FF2B5EF4-FFF2-40B4-BE49-F238E27FC236}">
                <a16:creationId xmlns:a16="http://schemas.microsoft.com/office/drawing/2014/main" id="{C74B1BC7-422C-DD0A-CDA2-E6154A530243}"/>
              </a:ext>
            </a:extLst>
          </p:cNvPr>
          <p:cNvSpPr>
            <a:spLocks noGrp="1"/>
          </p:cNvSpPr>
          <p:nvPr>
            <p:ph type="title" hasCustomPrompt="1"/>
          </p:nvPr>
        </p:nvSpPr>
        <p:spPr>
          <a:xfrm>
            <a:off x="621518" y="1345703"/>
            <a:ext cx="5648653"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
        <p:nvSpPr>
          <p:cNvPr id="4" name="Picture Placeholder 2">
            <a:extLst>
              <a:ext uri="{FF2B5EF4-FFF2-40B4-BE49-F238E27FC236}">
                <a16:creationId xmlns:a16="http://schemas.microsoft.com/office/drawing/2014/main" id="{638540D5-34E0-FAA4-533E-A2CE7C32B4E4}"/>
              </a:ext>
            </a:extLst>
          </p:cNvPr>
          <p:cNvSpPr>
            <a:spLocks noGrp="1"/>
          </p:cNvSpPr>
          <p:nvPr>
            <p:ph type="pic" sz="quarter" idx="11"/>
          </p:nvPr>
        </p:nvSpPr>
        <p:spPr>
          <a:xfrm>
            <a:off x="6510338" y="1350510"/>
            <a:ext cx="4702175" cy="3221490"/>
          </a:xfrm>
          <a:prstGeom prst="rect">
            <a:avLst/>
          </a:prstGeom>
        </p:spPr>
        <p:txBody>
          <a:bodyPr/>
          <a:lstStyle/>
          <a:p>
            <a:endParaRPr lang="en-US"/>
          </a:p>
        </p:txBody>
      </p:sp>
    </p:spTree>
    <p:extLst>
      <p:ext uri="{BB962C8B-B14F-4D97-AF65-F5344CB8AC3E}">
        <p14:creationId xmlns:p14="http://schemas.microsoft.com/office/powerpoint/2010/main" val="4218003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1809F-C2D0-314E-950B-A1F9060288AA}" type="datetimeFigureOut">
              <a:rPr lang="en-US" smtClean="0"/>
              <a:t>2/27/24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9DE3C-A6B4-884B-BAC9-56EEF6DAB52E}" type="slidenum">
              <a:rPr lang="en-US" smtClean="0"/>
              <a:t>‹#›</a:t>
            </a:fld>
            <a:endParaRPr lang="en-US"/>
          </a:p>
        </p:txBody>
      </p:sp>
    </p:spTree>
    <p:extLst>
      <p:ext uri="{BB962C8B-B14F-4D97-AF65-F5344CB8AC3E}">
        <p14:creationId xmlns:p14="http://schemas.microsoft.com/office/powerpoint/2010/main" val="1071686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E960-D9FD-25BA-A23B-D2D61D86C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DD56F-88DB-4F15-516D-1C7D23C94797}"/>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AA229-33DE-9738-B655-C3C0EEF65366}"/>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221D5-D20E-186E-0266-944CB2328114}"/>
              </a:ext>
            </a:extLst>
          </p:cNvPr>
          <p:cNvSpPr>
            <a:spLocks noGrp="1"/>
          </p:cNvSpPr>
          <p:nvPr>
            <p:ph type="dt" sz="half" idx="10"/>
          </p:nvPr>
        </p:nvSpPr>
        <p:spPr/>
        <p:txBody>
          <a:bodyPr/>
          <a:lstStyle/>
          <a:p>
            <a:fld id="{6DD9F3A9-7B32-B341-B4C3-110154ADADC6}" type="datetimeFigureOut">
              <a:rPr lang="en-US" smtClean="0"/>
              <a:t>2/27/24</a:t>
            </a:fld>
            <a:endParaRPr lang="en-US"/>
          </a:p>
        </p:txBody>
      </p:sp>
      <p:sp>
        <p:nvSpPr>
          <p:cNvPr id="6" name="Footer Placeholder 5">
            <a:extLst>
              <a:ext uri="{FF2B5EF4-FFF2-40B4-BE49-F238E27FC236}">
                <a16:creationId xmlns:a16="http://schemas.microsoft.com/office/drawing/2014/main" id="{1218C756-ECA5-2C9A-9C86-57E040C59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B866F-5D2E-873A-DC8E-E345BC5179E3}"/>
              </a:ext>
            </a:extLst>
          </p:cNvPr>
          <p:cNvSpPr>
            <a:spLocks noGrp="1"/>
          </p:cNvSpPr>
          <p:nvPr>
            <p:ph type="sldNum" sz="quarter" idx="12"/>
          </p:nvPr>
        </p:nvSpPr>
        <p:spPr/>
        <p:txBody>
          <a:bodyPr/>
          <a:lstStyle/>
          <a:p>
            <a:fld id="{4DE52533-B118-1F4B-88B8-47E5CBA31E3E}" type="slidenum">
              <a:rPr lang="en-US" smtClean="0"/>
              <a:t>‹#›</a:t>
            </a:fld>
            <a:endParaRPr lang="en-US"/>
          </a:p>
        </p:txBody>
      </p:sp>
    </p:spTree>
    <p:extLst>
      <p:ext uri="{BB962C8B-B14F-4D97-AF65-F5344CB8AC3E}">
        <p14:creationId xmlns:p14="http://schemas.microsoft.com/office/powerpoint/2010/main" val="2513421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8BFCC8-0E64-4B55-A9E2-494F59DD33C3}" type="datetimeFigureOut">
              <a:rPr lang="en-US" smtClean="0"/>
              <a:t>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CDDD2-A74A-4FB3-8234-70774210268F}" type="slidenum">
              <a:rPr lang="en-US" smtClean="0"/>
              <a:t>‹#›</a:t>
            </a:fld>
            <a:endParaRPr lang="en-US"/>
          </a:p>
        </p:txBody>
      </p:sp>
    </p:spTree>
    <p:extLst>
      <p:ext uri="{BB962C8B-B14F-4D97-AF65-F5344CB8AC3E}">
        <p14:creationId xmlns:p14="http://schemas.microsoft.com/office/powerpoint/2010/main" val="153915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21CDA20-31CE-E086-1420-27FD32B75505}"/>
              </a:ext>
            </a:extLst>
          </p:cNvPr>
          <p:cNvSpPr>
            <a:spLocks noGrp="1"/>
          </p:cNvSpPr>
          <p:nvPr>
            <p:ph type="title" hasCustomPrompt="1"/>
          </p:nvPr>
        </p:nvSpPr>
        <p:spPr>
          <a:xfrm>
            <a:off x="621518" y="2259241"/>
            <a:ext cx="10515600" cy="926962"/>
          </a:xfrm>
          <a:prstGeom prst="rect">
            <a:avLst/>
          </a:prstGeom>
        </p:spPr>
        <p:txBody>
          <a:bodyPr/>
          <a:lstStyle>
            <a:lvl1pPr>
              <a:defRPr sz="6000" b="1" i="0" baseline="0">
                <a:solidFill>
                  <a:schemeClr val="bg1"/>
                </a:solidFill>
              </a:defRPr>
            </a:lvl1pPr>
          </a:lstStyle>
          <a:p>
            <a:r>
              <a:rPr lang="en-GB" dirty="0"/>
              <a:t>Main title click here to edit</a:t>
            </a:r>
            <a:endParaRPr lang="en-US" dirty="0"/>
          </a:p>
        </p:txBody>
      </p:sp>
      <p:sp>
        <p:nvSpPr>
          <p:cNvPr id="9" name="Text Placeholder 4">
            <a:extLst>
              <a:ext uri="{FF2B5EF4-FFF2-40B4-BE49-F238E27FC236}">
                <a16:creationId xmlns:a16="http://schemas.microsoft.com/office/drawing/2014/main" id="{C8E00C00-F0F5-B163-80FD-C22695E68EFB}"/>
              </a:ext>
            </a:extLst>
          </p:cNvPr>
          <p:cNvSpPr>
            <a:spLocks noGrp="1"/>
          </p:cNvSpPr>
          <p:nvPr>
            <p:ph type="body" sz="quarter" idx="10" hasCustomPrompt="1"/>
          </p:nvPr>
        </p:nvSpPr>
        <p:spPr>
          <a:xfrm>
            <a:off x="622300" y="3089597"/>
            <a:ext cx="7189857" cy="1027260"/>
          </a:xfrm>
          <a:prstGeom prst="rect">
            <a:avLst/>
          </a:prstGeom>
        </p:spPr>
        <p:txBody>
          <a:bodyPr/>
          <a:lstStyle>
            <a:lvl1pPr marL="0" indent="0">
              <a:buNone/>
              <a:defRPr sz="3200" baseline="0">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b="0" i="0" baseline="0" dirty="0">
                <a:solidFill>
                  <a:schemeClr val="bg1"/>
                </a:solidFill>
              </a:rPr>
              <a:t>Sub title click here to edit</a:t>
            </a:r>
            <a:endParaRPr lang="en-US" sz="2800" b="0" i="0" baseline="0" dirty="0">
              <a:solidFill>
                <a:schemeClr val="bg1"/>
              </a:solidFill>
            </a:endParaRPr>
          </a:p>
        </p:txBody>
      </p:sp>
    </p:spTree>
    <p:extLst>
      <p:ext uri="{BB962C8B-B14F-4D97-AF65-F5344CB8AC3E}">
        <p14:creationId xmlns:p14="http://schemas.microsoft.com/office/powerpoint/2010/main" val="4161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 lis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9C1C77-242D-89AA-791D-6BD20481CFBB}"/>
              </a:ext>
            </a:extLst>
          </p:cNvPr>
          <p:cNvSpPr>
            <a:spLocks noGrp="1"/>
          </p:cNvSpPr>
          <p:nvPr>
            <p:ph type="body" sz="quarter" idx="10"/>
          </p:nvPr>
        </p:nvSpPr>
        <p:spPr>
          <a:xfrm>
            <a:off x="621518" y="2455364"/>
            <a:ext cx="7862542" cy="1909807"/>
          </a:xfrm>
          <a:prstGeom prst="rect">
            <a:avLst/>
          </a:prstGeom>
        </p:spPr>
        <p:txBody>
          <a:bodyPr/>
          <a:lstStyle>
            <a:lvl1pPr>
              <a:buClr>
                <a:schemeClr val="accent1"/>
              </a:buClr>
              <a:defRPr sz="20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2">
            <a:extLst>
              <a:ext uri="{FF2B5EF4-FFF2-40B4-BE49-F238E27FC236}">
                <a16:creationId xmlns:a16="http://schemas.microsoft.com/office/drawing/2014/main" id="{FE406602-795D-3362-F3D8-14597380E39F}"/>
              </a:ext>
            </a:extLst>
          </p:cNvPr>
          <p:cNvSpPr>
            <a:spLocks noGrp="1"/>
          </p:cNvSpPr>
          <p:nvPr>
            <p:ph type="title" hasCustomPrompt="1"/>
          </p:nvPr>
        </p:nvSpPr>
        <p:spPr>
          <a:xfrm>
            <a:off x="621518" y="1764527"/>
            <a:ext cx="10515600"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Tree>
    <p:extLst>
      <p:ext uri="{BB962C8B-B14F-4D97-AF65-F5344CB8AC3E}">
        <p14:creationId xmlns:p14="http://schemas.microsoft.com/office/powerpoint/2010/main" val="167528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9C1C77-242D-89AA-791D-6BD20481CFBB}"/>
              </a:ext>
            </a:extLst>
          </p:cNvPr>
          <p:cNvSpPr>
            <a:spLocks noGrp="1"/>
          </p:cNvSpPr>
          <p:nvPr>
            <p:ph type="body" sz="quarter" idx="10" hasCustomPrompt="1"/>
          </p:nvPr>
        </p:nvSpPr>
        <p:spPr>
          <a:xfrm>
            <a:off x="621517" y="2455364"/>
            <a:ext cx="8642225" cy="2410550"/>
          </a:xfrm>
          <a:prstGeom prst="rect">
            <a:avLst/>
          </a:prstGeom>
        </p:spPr>
        <p:txBody>
          <a:bodyPr/>
          <a:lstStyle>
            <a:lvl1pPr marL="0" indent="0">
              <a:lnSpc>
                <a:spcPct val="100000"/>
              </a:lnSpc>
              <a:spcBef>
                <a:spcPts val="400"/>
              </a:spcBef>
              <a:spcAft>
                <a:spcPts val="600"/>
              </a:spcAft>
              <a:buClr>
                <a:schemeClr val="accent1"/>
              </a:buClr>
              <a:buFontTx/>
              <a:buNone/>
              <a:defRPr sz="20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GB" dirty="0"/>
              <a:t>Body text click here to edit, example placeholder text here, body text click here to edit, example placeholder text here. Body text click here to edit, example placeholder text here, body text click here to edit, example placeholder text here…</a:t>
            </a:r>
          </a:p>
        </p:txBody>
      </p:sp>
      <p:sp>
        <p:nvSpPr>
          <p:cNvPr id="8" name="Title 2">
            <a:extLst>
              <a:ext uri="{FF2B5EF4-FFF2-40B4-BE49-F238E27FC236}">
                <a16:creationId xmlns:a16="http://schemas.microsoft.com/office/drawing/2014/main" id="{FE406602-795D-3362-F3D8-14597380E39F}"/>
              </a:ext>
            </a:extLst>
          </p:cNvPr>
          <p:cNvSpPr>
            <a:spLocks noGrp="1"/>
          </p:cNvSpPr>
          <p:nvPr>
            <p:ph type="title" hasCustomPrompt="1"/>
          </p:nvPr>
        </p:nvSpPr>
        <p:spPr>
          <a:xfrm>
            <a:off x="621518" y="1764527"/>
            <a:ext cx="10515600"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Tree>
    <p:extLst>
      <p:ext uri="{BB962C8B-B14F-4D97-AF65-F5344CB8AC3E}">
        <p14:creationId xmlns:p14="http://schemas.microsoft.com/office/powerpoint/2010/main" val="10835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on whit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1AF7B5CA-ABFD-E5E9-5E25-604710455E3B}"/>
              </a:ext>
            </a:extLst>
          </p:cNvPr>
          <p:cNvSpPr>
            <a:spLocks noGrp="1"/>
          </p:cNvSpPr>
          <p:nvPr>
            <p:ph type="body" sz="quarter" idx="10" hasCustomPrompt="1"/>
          </p:nvPr>
        </p:nvSpPr>
        <p:spPr>
          <a:xfrm>
            <a:off x="621517" y="1719531"/>
            <a:ext cx="9523969" cy="3882216"/>
          </a:xfrm>
          <a:prstGeom prst="rect">
            <a:avLst/>
          </a:prstGeom>
        </p:spPr>
        <p:txBody>
          <a:bodyPr/>
          <a:lstStyle>
            <a:lvl1pPr marL="0" indent="0">
              <a:lnSpc>
                <a:spcPct val="100000"/>
              </a:lnSpc>
              <a:spcBef>
                <a:spcPts val="2200"/>
              </a:spcBef>
              <a:spcAft>
                <a:spcPts val="600"/>
              </a:spcAft>
              <a:buClr>
                <a:schemeClr val="accent1"/>
              </a:buClr>
              <a:buFontTx/>
              <a:buNone/>
              <a:defRPr sz="3800" b="1" i="0" baseline="0">
                <a:solidFill>
                  <a:schemeClr val="accent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GB" dirty="0"/>
              <a:t>“Quote text click here to edit, example placeholder text here, body text click here to edit, quote example placeholder text here, click here to edit.”</a:t>
            </a:r>
          </a:p>
        </p:txBody>
      </p:sp>
    </p:spTree>
    <p:extLst>
      <p:ext uri="{BB962C8B-B14F-4D97-AF65-F5344CB8AC3E}">
        <p14:creationId xmlns:p14="http://schemas.microsoft.com/office/powerpoint/2010/main" val="117412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1026F755-34F4-5707-EDD0-DA2E663E1BC1}"/>
              </a:ext>
            </a:extLst>
          </p:cNvPr>
          <p:cNvSpPr>
            <a:spLocks noGrp="1"/>
          </p:cNvSpPr>
          <p:nvPr>
            <p:ph type="body" sz="quarter" idx="10" hasCustomPrompt="1"/>
          </p:nvPr>
        </p:nvSpPr>
        <p:spPr>
          <a:xfrm>
            <a:off x="621517" y="1719531"/>
            <a:ext cx="9523969" cy="3004869"/>
          </a:xfrm>
          <a:prstGeom prst="rect">
            <a:avLst/>
          </a:prstGeom>
        </p:spPr>
        <p:txBody>
          <a:bodyPr/>
          <a:lstStyle>
            <a:lvl1pPr marL="0" indent="0">
              <a:lnSpc>
                <a:spcPct val="100000"/>
              </a:lnSpc>
              <a:spcBef>
                <a:spcPts val="2200"/>
              </a:spcBef>
              <a:spcAft>
                <a:spcPts val="600"/>
              </a:spcAft>
              <a:buClr>
                <a:schemeClr val="accent1"/>
              </a:buClr>
              <a:buFontTx/>
              <a:buNone/>
              <a:defRPr sz="3800" b="1" i="0" baseline="0">
                <a:solidFill>
                  <a:schemeClr val="bg1"/>
                </a:solidFill>
                <a:latin typeface="+mj-l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GB" dirty="0"/>
              <a:t>“Quote text click here to edit, example placeholder text here, body text click here to edit, quote example placeholder text here, click here to edit.”</a:t>
            </a:r>
          </a:p>
        </p:txBody>
      </p:sp>
    </p:spTree>
    <p:extLst>
      <p:ext uri="{BB962C8B-B14F-4D97-AF65-F5344CB8AC3E}">
        <p14:creationId xmlns:p14="http://schemas.microsoft.com/office/powerpoint/2010/main" val="252982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664E9AD4-3EAF-39CE-DCCA-1BD0B9CDBBE8}"/>
              </a:ext>
            </a:extLst>
          </p:cNvPr>
          <p:cNvSpPr>
            <a:spLocks noGrp="1"/>
          </p:cNvSpPr>
          <p:nvPr>
            <p:ph type="body" sz="quarter" idx="10" hasCustomPrompt="1"/>
          </p:nvPr>
        </p:nvSpPr>
        <p:spPr>
          <a:xfrm>
            <a:off x="621517" y="2036540"/>
            <a:ext cx="5028169" cy="2410550"/>
          </a:xfrm>
          <a:prstGeom prst="rect">
            <a:avLst/>
          </a:prstGeom>
        </p:spPr>
        <p:txBody>
          <a:bodyPr/>
          <a:lstStyle>
            <a:lvl1pPr marL="0" indent="0">
              <a:lnSpc>
                <a:spcPct val="100000"/>
              </a:lnSpc>
              <a:spcBef>
                <a:spcPts val="400"/>
              </a:spcBef>
              <a:spcAft>
                <a:spcPts val="600"/>
              </a:spcAft>
              <a:buClr>
                <a:schemeClr val="accent1"/>
              </a:buClr>
              <a:buFontTx/>
              <a:buNone/>
              <a:defRPr sz="1800" baseline="0"/>
            </a:lvl1pPr>
            <a:lvl2pPr>
              <a:buClr>
                <a:schemeClr val="accent1"/>
              </a:buClr>
              <a:defRPr/>
            </a:lvl2pPr>
            <a:lvl3pPr>
              <a:buClr>
                <a:schemeClr val="accent1"/>
              </a:buClr>
              <a:defRPr/>
            </a:lvl3pPr>
            <a:lvl4pPr>
              <a:buClr>
                <a:schemeClr val="accent1"/>
              </a:buClr>
              <a:defRPr/>
            </a:lvl4pPr>
            <a:lvl5pPr>
              <a:buClr>
                <a:schemeClr val="accent1"/>
              </a:buClr>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GB" dirty="0"/>
              <a:t>Body text click here to edit, example placeholder text here, body text click here to edit, example placeholder text here. Body text click here to edit, example placeholder text here, body text click here to edit, example placeholder text here…</a:t>
            </a:r>
          </a:p>
        </p:txBody>
      </p:sp>
      <p:sp>
        <p:nvSpPr>
          <p:cNvPr id="3" name="Title 2">
            <a:extLst>
              <a:ext uri="{FF2B5EF4-FFF2-40B4-BE49-F238E27FC236}">
                <a16:creationId xmlns:a16="http://schemas.microsoft.com/office/drawing/2014/main" id="{C74B1BC7-422C-DD0A-CDA2-E6154A530243}"/>
              </a:ext>
            </a:extLst>
          </p:cNvPr>
          <p:cNvSpPr>
            <a:spLocks noGrp="1"/>
          </p:cNvSpPr>
          <p:nvPr>
            <p:ph type="title" hasCustomPrompt="1"/>
          </p:nvPr>
        </p:nvSpPr>
        <p:spPr>
          <a:xfrm>
            <a:off x="621518" y="1345703"/>
            <a:ext cx="5648653" cy="519656"/>
          </a:xfrm>
          <a:prstGeom prst="rect">
            <a:avLst/>
          </a:prstGeom>
        </p:spPr>
        <p:txBody>
          <a:bodyPr/>
          <a:lstStyle>
            <a:lvl1pPr>
              <a:defRPr sz="3400" b="1" i="0" baseline="0">
                <a:solidFill>
                  <a:schemeClr val="accent1"/>
                </a:solidFill>
              </a:defRPr>
            </a:lvl1pPr>
          </a:lstStyle>
          <a:p>
            <a:r>
              <a:rPr lang="en-GB" dirty="0"/>
              <a:t>Main title click here to edit</a:t>
            </a:r>
            <a:endParaRPr lang="en-US" dirty="0"/>
          </a:p>
        </p:txBody>
      </p:sp>
      <p:sp>
        <p:nvSpPr>
          <p:cNvPr id="4" name="Picture Placeholder 2">
            <a:extLst>
              <a:ext uri="{FF2B5EF4-FFF2-40B4-BE49-F238E27FC236}">
                <a16:creationId xmlns:a16="http://schemas.microsoft.com/office/drawing/2014/main" id="{638540D5-34E0-FAA4-533E-A2CE7C32B4E4}"/>
              </a:ext>
            </a:extLst>
          </p:cNvPr>
          <p:cNvSpPr>
            <a:spLocks noGrp="1"/>
          </p:cNvSpPr>
          <p:nvPr>
            <p:ph type="pic" sz="quarter" idx="11"/>
          </p:nvPr>
        </p:nvSpPr>
        <p:spPr>
          <a:xfrm>
            <a:off x="6510338" y="1350510"/>
            <a:ext cx="4702175" cy="3221490"/>
          </a:xfrm>
          <a:prstGeom prst="rect">
            <a:avLst/>
          </a:prstGeom>
        </p:spPr>
        <p:txBody>
          <a:bodyPr/>
          <a:lstStyle/>
          <a:p>
            <a:r>
              <a:rPr lang="en-US"/>
              <a:t>Click icon to add picture</a:t>
            </a:r>
          </a:p>
        </p:txBody>
      </p:sp>
    </p:spTree>
    <p:extLst>
      <p:ext uri="{BB962C8B-B14F-4D97-AF65-F5344CB8AC3E}">
        <p14:creationId xmlns:p14="http://schemas.microsoft.com/office/powerpoint/2010/main" val="178949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title on whi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A90E0-4B27-77E7-B2CB-17D57FD448A4}"/>
              </a:ext>
            </a:extLst>
          </p:cNvPr>
          <p:cNvSpPr>
            <a:spLocks noGrp="1"/>
          </p:cNvSpPr>
          <p:nvPr>
            <p:ph type="title" hasCustomPrompt="1"/>
          </p:nvPr>
        </p:nvSpPr>
        <p:spPr>
          <a:xfrm>
            <a:off x="621518" y="2259241"/>
            <a:ext cx="10515600" cy="926962"/>
          </a:xfrm>
          <a:prstGeom prst="rect">
            <a:avLst/>
          </a:prstGeom>
        </p:spPr>
        <p:txBody>
          <a:bodyPr/>
          <a:lstStyle>
            <a:lvl1pPr>
              <a:defRPr sz="6000" b="1" i="0" baseline="0">
                <a:solidFill>
                  <a:schemeClr val="accent1"/>
                </a:solidFill>
              </a:defRPr>
            </a:lvl1pPr>
          </a:lstStyle>
          <a:p>
            <a:r>
              <a:rPr lang="en-GB" dirty="0"/>
              <a:t>Main title click here to edit</a:t>
            </a:r>
            <a:endParaRPr lang="en-US" dirty="0"/>
          </a:p>
        </p:txBody>
      </p:sp>
      <p:sp>
        <p:nvSpPr>
          <p:cNvPr id="6" name="Text Placeholder 4">
            <a:extLst>
              <a:ext uri="{FF2B5EF4-FFF2-40B4-BE49-F238E27FC236}">
                <a16:creationId xmlns:a16="http://schemas.microsoft.com/office/drawing/2014/main" id="{AB8B2A31-0E84-2618-625C-12D6D2D4509E}"/>
              </a:ext>
            </a:extLst>
          </p:cNvPr>
          <p:cNvSpPr>
            <a:spLocks noGrp="1"/>
          </p:cNvSpPr>
          <p:nvPr>
            <p:ph type="body" sz="quarter" idx="10" hasCustomPrompt="1"/>
          </p:nvPr>
        </p:nvSpPr>
        <p:spPr>
          <a:xfrm>
            <a:off x="622300" y="3089597"/>
            <a:ext cx="7189857" cy="1027260"/>
          </a:xfrm>
          <a:prstGeom prst="rect">
            <a:avLst/>
          </a:prstGeom>
        </p:spPr>
        <p:txBody>
          <a:bodyPr/>
          <a:lstStyle>
            <a:lvl1pPr marL="0" indent="0">
              <a:buNone/>
              <a:defRPr sz="3200" baseline="0">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b="0" i="0" baseline="0" dirty="0">
                <a:solidFill>
                  <a:schemeClr val="bg1"/>
                </a:solidFill>
              </a:rPr>
              <a:t>Sub title click here to edit</a:t>
            </a:r>
            <a:endParaRPr lang="en-US" sz="2800" b="0" i="0" baseline="0" dirty="0">
              <a:solidFill>
                <a:schemeClr val="bg1"/>
              </a:solidFill>
            </a:endParaRPr>
          </a:p>
        </p:txBody>
      </p:sp>
    </p:spTree>
    <p:extLst>
      <p:ext uri="{BB962C8B-B14F-4D97-AF65-F5344CB8AC3E}">
        <p14:creationId xmlns:p14="http://schemas.microsoft.com/office/powerpoint/2010/main" val="154705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title on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21CDA20-31CE-E086-1420-27FD32B75505}"/>
              </a:ext>
            </a:extLst>
          </p:cNvPr>
          <p:cNvSpPr>
            <a:spLocks noGrp="1"/>
          </p:cNvSpPr>
          <p:nvPr>
            <p:ph type="title" hasCustomPrompt="1"/>
          </p:nvPr>
        </p:nvSpPr>
        <p:spPr>
          <a:xfrm>
            <a:off x="621518" y="2259241"/>
            <a:ext cx="10515600" cy="926962"/>
          </a:xfrm>
          <a:prstGeom prst="rect">
            <a:avLst/>
          </a:prstGeom>
        </p:spPr>
        <p:txBody>
          <a:bodyPr/>
          <a:lstStyle>
            <a:lvl1pPr>
              <a:defRPr sz="6000" b="1" i="0" baseline="0">
                <a:solidFill>
                  <a:schemeClr val="bg1"/>
                </a:solidFill>
              </a:defRPr>
            </a:lvl1pPr>
          </a:lstStyle>
          <a:p>
            <a:r>
              <a:rPr lang="en-GB" dirty="0"/>
              <a:t>Main title click here to edit</a:t>
            </a:r>
            <a:endParaRPr lang="en-US" dirty="0"/>
          </a:p>
        </p:txBody>
      </p:sp>
      <p:sp>
        <p:nvSpPr>
          <p:cNvPr id="9" name="Text Placeholder 4">
            <a:extLst>
              <a:ext uri="{FF2B5EF4-FFF2-40B4-BE49-F238E27FC236}">
                <a16:creationId xmlns:a16="http://schemas.microsoft.com/office/drawing/2014/main" id="{C8E00C00-F0F5-B163-80FD-C22695E68EFB}"/>
              </a:ext>
            </a:extLst>
          </p:cNvPr>
          <p:cNvSpPr>
            <a:spLocks noGrp="1"/>
          </p:cNvSpPr>
          <p:nvPr>
            <p:ph type="body" sz="quarter" idx="10" hasCustomPrompt="1"/>
          </p:nvPr>
        </p:nvSpPr>
        <p:spPr>
          <a:xfrm>
            <a:off x="622300" y="3089597"/>
            <a:ext cx="7189857" cy="1027260"/>
          </a:xfrm>
          <a:prstGeom prst="rect">
            <a:avLst/>
          </a:prstGeom>
        </p:spPr>
        <p:txBody>
          <a:bodyPr/>
          <a:lstStyle>
            <a:lvl1pPr marL="0" indent="0">
              <a:buNone/>
              <a:defRPr sz="3200" baseline="0">
                <a:solidFill>
                  <a:schemeClr val="bg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b="0" i="0" baseline="0" dirty="0">
                <a:solidFill>
                  <a:schemeClr val="bg1"/>
                </a:solidFill>
              </a:rPr>
              <a:t>Sub title click here to edit</a:t>
            </a:r>
            <a:endParaRPr lang="en-US" sz="2800" b="0" i="0" baseline="0" dirty="0">
              <a:solidFill>
                <a:schemeClr val="bg1"/>
              </a:solidFill>
            </a:endParaRPr>
          </a:p>
        </p:txBody>
      </p:sp>
    </p:spTree>
    <p:extLst>
      <p:ext uri="{BB962C8B-B14F-4D97-AF65-F5344CB8AC3E}">
        <p14:creationId xmlns:p14="http://schemas.microsoft.com/office/powerpoint/2010/main" val="52683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847333"/>
      </p:ext>
    </p:extLst>
  </p:cSld>
  <p:clrMap bg1="lt1" tx1="dk1" bg2="lt2" tx2="dk2" accent1="accent1" accent2="accent2" accent3="accent3" accent4="accent4" accent5="accent5" accent6="accent6" hlink="hlink" folHlink="folHlink"/>
  <p:sldLayoutIdLst>
    <p:sldLayoutId id="2147483664" r:id="rId1"/>
    <p:sldLayoutId id="2147483684" r:id="rId2"/>
    <p:sldLayoutId id="2147483663" r:id="rId3"/>
    <p:sldLayoutId id="2147483682" r:id="rId4"/>
    <p:sldLayoutId id="2147483681" r:id="rId5"/>
    <p:sldLayoutId id="2147483662" r:id="rId6"/>
    <p:sldLayoutId id="214748366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0269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slideLayout" Target="../slideLayouts/slideLayout15.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image" Target="../media/image8.png"/><Relationship Id="rId5" Type="http://schemas.openxmlformats.org/officeDocument/2006/relationships/diagramLayout" Target="../diagrams/layout1.xml"/><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diagramData" Target="../diagrams/data1.xml"/><Relationship Id="rId9" Type="http://schemas.openxmlformats.org/officeDocument/2006/relationships/image" Target="../media/image6.png"/><Relationship Id="rId1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3.svg"/><Relationship Id="rId3" Type="http://schemas.openxmlformats.org/officeDocument/2006/relationships/image" Target="../media/image18.jpeg"/><Relationship Id="rId7" Type="http://schemas.openxmlformats.org/officeDocument/2006/relationships/image" Target="../media/image20.svg"/><Relationship Id="rId12" Type="http://schemas.openxmlformats.org/officeDocument/2006/relationships/image" Target="../media/image16.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22.svg"/><Relationship Id="rId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E4A6-35E3-F09B-AC8D-44388DAFCB3F}"/>
              </a:ext>
            </a:extLst>
          </p:cNvPr>
          <p:cNvSpPr>
            <a:spLocks noGrp="1"/>
          </p:cNvSpPr>
          <p:nvPr>
            <p:ph type="title"/>
          </p:nvPr>
        </p:nvSpPr>
        <p:spPr>
          <a:xfrm>
            <a:off x="719490" y="1453698"/>
            <a:ext cx="10515600" cy="926962"/>
          </a:xfrm>
        </p:spPr>
        <p:txBody>
          <a:bodyPr/>
          <a:lstStyle/>
          <a:p>
            <a:r>
              <a:rPr lang="en-US" sz="5400" dirty="0" err="1"/>
              <a:t>IPTsc</a:t>
            </a:r>
            <a:r>
              <a:rPr lang="en-US" sz="5400" dirty="0"/>
              <a:t>: Recommendation and way forward</a:t>
            </a:r>
          </a:p>
        </p:txBody>
      </p:sp>
      <p:sp>
        <p:nvSpPr>
          <p:cNvPr id="3" name="Text Placeholder 2">
            <a:extLst>
              <a:ext uri="{FF2B5EF4-FFF2-40B4-BE49-F238E27FC236}">
                <a16:creationId xmlns:a16="http://schemas.microsoft.com/office/drawing/2014/main" id="{1BD709F7-D1AA-FE05-DED3-7C0F48E168DE}"/>
              </a:ext>
            </a:extLst>
          </p:cNvPr>
          <p:cNvSpPr>
            <a:spLocks noGrp="1"/>
          </p:cNvSpPr>
          <p:nvPr>
            <p:ph type="body" sz="quarter" idx="10"/>
          </p:nvPr>
        </p:nvSpPr>
        <p:spPr>
          <a:xfrm>
            <a:off x="621518" y="3753626"/>
            <a:ext cx="7189857" cy="1027260"/>
          </a:xfrm>
        </p:spPr>
        <p:txBody>
          <a:bodyPr/>
          <a:lstStyle/>
          <a:p>
            <a:r>
              <a:rPr lang="en-US" sz="2800" dirty="0"/>
              <a:t>Lauren Cohee, MD MSc</a:t>
            </a:r>
          </a:p>
          <a:p>
            <a:r>
              <a:rPr lang="en-US" sz="2800" dirty="0"/>
              <a:t>28 February 2024</a:t>
            </a:r>
          </a:p>
          <a:p>
            <a:r>
              <a:rPr lang="en-US" sz="2800" dirty="0"/>
              <a:t>SMC Alliance Meeting</a:t>
            </a:r>
          </a:p>
        </p:txBody>
      </p:sp>
    </p:spTree>
    <p:extLst>
      <p:ext uri="{BB962C8B-B14F-4D97-AF65-F5344CB8AC3E}">
        <p14:creationId xmlns:p14="http://schemas.microsoft.com/office/powerpoint/2010/main" val="330447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0CEE-B06B-4A4E-8DB6-3E2AA52C8334}"/>
              </a:ext>
            </a:extLst>
          </p:cNvPr>
          <p:cNvSpPr>
            <a:spLocks noGrp="1"/>
          </p:cNvSpPr>
          <p:nvPr>
            <p:ph type="title"/>
          </p:nvPr>
        </p:nvSpPr>
        <p:spPr>
          <a:xfrm>
            <a:off x="471048" y="372567"/>
            <a:ext cx="10515600" cy="926962"/>
          </a:xfrm>
        </p:spPr>
        <p:txBody>
          <a:bodyPr/>
          <a:lstStyle/>
          <a:p>
            <a:r>
              <a:rPr lang="en-US" sz="4000" dirty="0"/>
              <a:t>Collaborating Institutions and Supporters</a:t>
            </a:r>
          </a:p>
        </p:txBody>
      </p:sp>
      <p:sp>
        <p:nvSpPr>
          <p:cNvPr id="3" name="Text Placeholder 2">
            <a:extLst>
              <a:ext uri="{FF2B5EF4-FFF2-40B4-BE49-F238E27FC236}">
                <a16:creationId xmlns:a16="http://schemas.microsoft.com/office/drawing/2014/main" id="{150E9753-8149-AC74-5CB0-7C97567422A5}"/>
              </a:ext>
            </a:extLst>
          </p:cNvPr>
          <p:cNvSpPr>
            <a:spLocks noGrp="1"/>
          </p:cNvSpPr>
          <p:nvPr>
            <p:ph type="body" sz="quarter" idx="10"/>
          </p:nvPr>
        </p:nvSpPr>
        <p:spPr>
          <a:xfrm>
            <a:off x="552853" y="1316884"/>
            <a:ext cx="9401375" cy="1027260"/>
          </a:xfrm>
        </p:spPr>
        <p:txBody>
          <a:bodyPr/>
          <a:lstStyle/>
          <a:p>
            <a:r>
              <a:rPr lang="en-US" sz="1600" dirty="0"/>
              <a:t>Infectious Disease Research Collaboration (IDRC), Uganda</a:t>
            </a:r>
          </a:p>
          <a:p>
            <a:r>
              <a:rPr lang="en-US" sz="1600" dirty="0"/>
              <a:t>National Institute for Medical Research (NIMR), Tanzania</a:t>
            </a:r>
          </a:p>
          <a:p>
            <a:r>
              <a:rPr lang="en-US" sz="1600" dirty="0"/>
              <a:t>Kamuzu University of Health Sciences (</a:t>
            </a:r>
            <a:r>
              <a:rPr lang="en-US" sz="1600" dirty="0" err="1"/>
              <a:t>KUHeS</a:t>
            </a:r>
            <a:r>
              <a:rPr lang="en-US" sz="1600" dirty="0"/>
              <a:t>), Malawi</a:t>
            </a:r>
          </a:p>
          <a:p>
            <a:r>
              <a:rPr lang="en-US" sz="1600" dirty="0"/>
              <a:t>Kenya Medical Research Institute (KEMRI), Kenya</a:t>
            </a:r>
          </a:p>
          <a:p>
            <a:r>
              <a:rPr lang="en-US" sz="1600" dirty="0"/>
              <a:t>Malaria Research Training Center (MRTC), Mali</a:t>
            </a:r>
          </a:p>
          <a:p>
            <a:r>
              <a:rPr lang="en-US" sz="1600" dirty="0"/>
              <a:t>Liverpool School of Tropical Medicine (LSTM), UK</a:t>
            </a:r>
          </a:p>
          <a:p>
            <a:r>
              <a:rPr lang="en-US" sz="1600" dirty="0"/>
              <a:t>University of Maryland School of Medicine, USA</a:t>
            </a:r>
          </a:p>
          <a:p>
            <a:r>
              <a:rPr lang="en-US" sz="1600" dirty="0"/>
              <a:t>London School of Hygiene and Tropical Medicine (LSHTM), UK</a:t>
            </a:r>
          </a:p>
          <a:p>
            <a:r>
              <a:rPr lang="en-US" sz="1600" dirty="0"/>
              <a:t>University of Antwerp, Belgium</a:t>
            </a:r>
          </a:p>
          <a:p>
            <a:r>
              <a:rPr lang="en-US" sz="1600" dirty="0"/>
              <a:t>Swiss Tropical and Public Health Institute (Swiss TPH), Switzerland</a:t>
            </a:r>
          </a:p>
          <a:p>
            <a:endParaRPr lang="en-US" sz="1600" dirty="0"/>
          </a:p>
          <a:p>
            <a:endParaRPr lang="en-US" sz="1600" dirty="0"/>
          </a:p>
          <a:p>
            <a:r>
              <a:rPr lang="en-US" sz="1600" u="sng" dirty="0"/>
              <a:t>Please contact me for questions or to join us: </a:t>
            </a:r>
          </a:p>
          <a:p>
            <a:r>
              <a:rPr lang="en-US" sz="1600" b="1" dirty="0" err="1"/>
              <a:t>Lauren.Cohee@lstmed.ac.uk</a:t>
            </a:r>
            <a:endParaRPr lang="en-US" sz="1600" b="1" dirty="0"/>
          </a:p>
          <a:p>
            <a:endParaRPr lang="en-US" sz="1600" dirty="0"/>
          </a:p>
        </p:txBody>
      </p:sp>
      <p:pic>
        <p:nvPicPr>
          <p:cNvPr id="4" name="Picture 3">
            <a:extLst>
              <a:ext uri="{FF2B5EF4-FFF2-40B4-BE49-F238E27FC236}">
                <a16:creationId xmlns:a16="http://schemas.microsoft.com/office/drawing/2014/main" id="{B3C04B2D-50F2-0E16-0629-CC4B8925FEA5}"/>
              </a:ext>
            </a:extLst>
          </p:cNvPr>
          <p:cNvPicPr>
            <a:picLocks noChangeAspect="1"/>
          </p:cNvPicPr>
          <p:nvPr/>
        </p:nvPicPr>
        <p:blipFill>
          <a:blip r:embed="rId2"/>
          <a:stretch>
            <a:fillRect/>
          </a:stretch>
        </p:blipFill>
        <p:spPr>
          <a:xfrm>
            <a:off x="7509478" y="1222503"/>
            <a:ext cx="2146300" cy="1067647"/>
          </a:xfrm>
          <a:prstGeom prst="rect">
            <a:avLst/>
          </a:prstGeom>
        </p:spPr>
      </p:pic>
      <p:pic>
        <p:nvPicPr>
          <p:cNvPr id="5" name="Picture 4">
            <a:extLst>
              <a:ext uri="{FF2B5EF4-FFF2-40B4-BE49-F238E27FC236}">
                <a16:creationId xmlns:a16="http://schemas.microsoft.com/office/drawing/2014/main" id="{FD345EB7-C444-D376-17EA-8DCD96006AF6}"/>
              </a:ext>
            </a:extLst>
          </p:cNvPr>
          <p:cNvPicPr>
            <a:picLocks noChangeAspect="1"/>
          </p:cNvPicPr>
          <p:nvPr/>
        </p:nvPicPr>
        <p:blipFill>
          <a:blip r:embed="rId3"/>
          <a:stretch>
            <a:fillRect/>
          </a:stretch>
        </p:blipFill>
        <p:spPr>
          <a:xfrm>
            <a:off x="9954228" y="1685166"/>
            <a:ext cx="1816100" cy="1193800"/>
          </a:xfrm>
          <a:prstGeom prst="rect">
            <a:avLst/>
          </a:prstGeom>
        </p:spPr>
      </p:pic>
      <p:pic>
        <p:nvPicPr>
          <p:cNvPr id="6" name="Picture 5">
            <a:extLst>
              <a:ext uri="{FF2B5EF4-FFF2-40B4-BE49-F238E27FC236}">
                <a16:creationId xmlns:a16="http://schemas.microsoft.com/office/drawing/2014/main" id="{07FEA992-AD44-683A-D6A0-2B56A37C2D92}"/>
              </a:ext>
            </a:extLst>
          </p:cNvPr>
          <p:cNvPicPr>
            <a:picLocks noChangeAspect="1"/>
          </p:cNvPicPr>
          <p:nvPr/>
        </p:nvPicPr>
        <p:blipFill>
          <a:blip r:embed="rId4"/>
          <a:stretch>
            <a:fillRect/>
          </a:stretch>
        </p:blipFill>
        <p:spPr>
          <a:xfrm>
            <a:off x="7932316" y="2742608"/>
            <a:ext cx="1669406" cy="794955"/>
          </a:xfrm>
          <a:prstGeom prst="rect">
            <a:avLst/>
          </a:prstGeom>
        </p:spPr>
      </p:pic>
      <p:pic>
        <p:nvPicPr>
          <p:cNvPr id="7" name="Picture 6">
            <a:extLst>
              <a:ext uri="{FF2B5EF4-FFF2-40B4-BE49-F238E27FC236}">
                <a16:creationId xmlns:a16="http://schemas.microsoft.com/office/drawing/2014/main" id="{0DD4BC03-0534-3E08-2826-9BF28F5550EF}"/>
              </a:ext>
            </a:extLst>
          </p:cNvPr>
          <p:cNvPicPr>
            <a:picLocks noChangeAspect="1"/>
          </p:cNvPicPr>
          <p:nvPr/>
        </p:nvPicPr>
        <p:blipFill>
          <a:blip r:embed="rId5"/>
          <a:stretch>
            <a:fillRect/>
          </a:stretch>
        </p:blipFill>
        <p:spPr>
          <a:xfrm>
            <a:off x="8522848" y="3820511"/>
            <a:ext cx="2463800" cy="825500"/>
          </a:xfrm>
          <a:prstGeom prst="rect">
            <a:avLst/>
          </a:prstGeom>
        </p:spPr>
      </p:pic>
      <p:pic>
        <p:nvPicPr>
          <p:cNvPr id="8" name="Picture 7">
            <a:extLst>
              <a:ext uri="{FF2B5EF4-FFF2-40B4-BE49-F238E27FC236}">
                <a16:creationId xmlns:a16="http://schemas.microsoft.com/office/drawing/2014/main" id="{EDF2374D-1358-6E88-FAF2-D0B6AEB92EFF}"/>
              </a:ext>
            </a:extLst>
          </p:cNvPr>
          <p:cNvPicPr>
            <a:picLocks noChangeAspect="1"/>
          </p:cNvPicPr>
          <p:nvPr/>
        </p:nvPicPr>
        <p:blipFill>
          <a:blip r:embed="rId6"/>
          <a:stretch>
            <a:fillRect/>
          </a:stretch>
        </p:blipFill>
        <p:spPr>
          <a:xfrm>
            <a:off x="7709945" y="4842634"/>
            <a:ext cx="2628900" cy="660400"/>
          </a:xfrm>
          <a:prstGeom prst="rect">
            <a:avLst/>
          </a:prstGeom>
        </p:spPr>
      </p:pic>
    </p:spTree>
    <p:extLst>
      <p:ext uri="{BB962C8B-B14F-4D97-AF65-F5344CB8AC3E}">
        <p14:creationId xmlns:p14="http://schemas.microsoft.com/office/powerpoint/2010/main" val="333800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360845-E55F-FB2F-B68D-98DE291CBA5A}"/>
              </a:ext>
            </a:extLst>
          </p:cNvPr>
          <p:cNvSpPr>
            <a:spLocks noGrp="1"/>
          </p:cNvSpPr>
          <p:nvPr>
            <p:ph type="title"/>
          </p:nvPr>
        </p:nvSpPr>
        <p:spPr>
          <a:xfrm>
            <a:off x="577976" y="579547"/>
            <a:ext cx="10515600" cy="519656"/>
          </a:xfrm>
        </p:spPr>
        <p:txBody>
          <a:bodyPr/>
          <a:lstStyle/>
          <a:p>
            <a:r>
              <a:rPr lang="en-US" dirty="0"/>
              <a:t>Why low certainty evidence? </a:t>
            </a:r>
          </a:p>
        </p:txBody>
      </p:sp>
      <p:sp>
        <p:nvSpPr>
          <p:cNvPr id="4" name="Rectangle 3">
            <a:extLst>
              <a:ext uri="{FF2B5EF4-FFF2-40B4-BE49-F238E27FC236}">
                <a16:creationId xmlns:a16="http://schemas.microsoft.com/office/drawing/2014/main" id="{32F1F148-4CB9-54E4-D4B5-AB14339789BF}"/>
              </a:ext>
            </a:extLst>
          </p:cNvPr>
          <p:cNvSpPr/>
          <p:nvPr/>
        </p:nvSpPr>
        <p:spPr>
          <a:xfrm>
            <a:off x="239486" y="1197430"/>
            <a:ext cx="8781922" cy="47026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6D5B6C1A-508C-9597-FAD2-28E1028687A2}"/>
              </a:ext>
            </a:extLst>
          </p:cNvPr>
          <p:cNvSpPr txBox="1"/>
          <p:nvPr/>
        </p:nvSpPr>
        <p:spPr>
          <a:xfrm>
            <a:off x="577976" y="5991375"/>
            <a:ext cx="3102131" cy="253916"/>
          </a:xfrm>
          <a:prstGeom prst="rect">
            <a:avLst/>
          </a:prstGeom>
          <a:noFill/>
        </p:spPr>
        <p:txBody>
          <a:bodyPr wrap="none" rtlCol="0">
            <a:spAutoFit/>
          </a:bodyPr>
          <a:lstStyle/>
          <a:p>
            <a:r>
              <a:rPr lang="en-US" sz="1050" dirty="0">
                <a:solidFill>
                  <a:schemeClr val="bg1">
                    <a:lumMod val="50000"/>
                  </a:schemeClr>
                </a:solidFill>
                <a:latin typeface="Arial" panose="020B0604020202020204" pitchFamily="34" charset="0"/>
                <a:cs typeface="Arial" panose="020B0604020202020204" pitchFamily="34" charset="0"/>
              </a:rPr>
              <a:t>Cohee </a:t>
            </a:r>
            <a:r>
              <a:rPr lang="en-US" sz="1050" i="1" dirty="0">
                <a:solidFill>
                  <a:schemeClr val="bg1">
                    <a:lumMod val="50000"/>
                  </a:schemeClr>
                </a:solidFill>
                <a:latin typeface="Arial" panose="020B0604020202020204" pitchFamily="34" charset="0"/>
                <a:cs typeface="Arial" panose="020B0604020202020204" pitchFamily="34" charset="0"/>
              </a:rPr>
              <a:t>et al. </a:t>
            </a:r>
            <a:r>
              <a:rPr lang="en-US" sz="1050" dirty="0">
                <a:solidFill>
                  <a:schemeClr val="bg1">
                    <a:lumMod val="50000"/>
                  </a:schemeClr>
                </a:solidFill>
                <a:latin typeface="Arial" panose="020B0604020202020204" pitchFamily="34" charset="0"/>
                <a:cs typeface="Arial" panose="020B0604020202020204" pitchFamily="34" charset="0"/>
              </a:rPr>
              <a:t>Lancet Global Health, October 2020</a:t>
            </a:r>
          </a:p>
        </p:txBody>
      </p:sp>
      <p:pic>
        <p:nvPicPr>
          <p:cNvPr id="6" name="Content Placeholder 16" descr="A picture containing graphical user interface&#10;&#10;Description automatically generated">
            <a:extLst>
              <a:ext uri="{FF2B5EF4-FFF2-40B4-BE49-F238E27FC236}">
                <a16:creationId xmlns:a16="http://schemas.microsoft.com/office/drawing/2014/main" id="{F5DE6D0E-D309-5521-9D9A-D5AB4C1640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656" y="1288747"/>
            <a:ext cx="8608778" cy="4518516"/>
          </a:xfrm>
          <a:prstGeom prst="rect">
            <a:avLst/>
          </a:prstGeom>
        </p:spPr>
      </p:pic>
      <p:sp>
        <p:nvSpPr>
          <p:cNvPr id="7" name="Text Placeholder 1">
            <a:extLst>
              <a:ext uri="{FF2B5EF4-FFF2-40B4-BE49-F238E27FC236}">
                <a16:creationId xmlns:a16="http://schemas.microsoft.com/office/drawing/2014/main" id="{ACE22F62-FF97-92A1-F0F2-4C43ED4AE481}"/>
              </a:ext>
            </a:extLst>
          </p:cNvPr>
          <p:cNvSpPr>
            <a:spLocks noGrp="1"/>
          </p:cNvSpPr>
          <p:nvPr>
            <p:ph type="body" sz="quarter" idx="10"/>
          </p:nvPr>
        </p:nvSpPr>
        <p:spPr>
          <a:xfrm>
            <a:off x="9096578" y="2313850"/>
            <a:ext cx="2976918" cy="1909807"/>
          </a:xfrm>
        </p:spPr>
        <p:txBody>
          <a:bodyPr/>
          <a:lstStyle/>
          <a:p>
            <a:r>
              <a:rPr lang="en-US" dirty="0"/>
              <a:t>Risk of Bias: Serious</a:t>
            </a:r>
          </a:p>
          <a:p>
            <a:pPr lvl="1"/>
            <a:r>
              <a:rPr lang="en-US" sz="2000" dirty="0"/>
              <a:t>Participants and personnel unblinded</a:t>
            </a:r>
          </a:p>
          <a:p>
            <a:r>
              <a:rPr lang="en-US" dirty="0"/>
              <a:t>‘Unexplained’ between study heterogeneity</a:t>
            </a:r>
          </a:p>
        </p:txBody>
      </p:sp>
    </p:spTree>
    <p:extLst>
      <p:ext uri="{BB962C8B-B14F-4D97-AF65-F5344CB8AC3E}">
        <p14:creationId xmlns:p14="http://schemas.microsoft.com/office/powerpoint/2010/main" val="355996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6C1649-4352-0E03-BB23-789DD157B10A}"/>
              </a:ext>
            </a:extLst>
          </p:cNvPr>
          <p:cNvSpPr>
            <a:spLocks noGrp="1"/>
          </p:cNvSpPr>
          <p:nvPr>
            <p:ph type="body" sz="quarter" idx="10"/>
          </p:nvPr>
        </p:nvSpPr>
        <p:spPr>
          <a:xfrm>
            <a:off x="621518" y="1225278"/>
            <a:ext cx="10949996" cy="1909807"/>
          </a:xfrm>
        </p:spPr>
        <p:txBody>
          <a:bodyPr/>
          <a:lstStyle/>
          <a:p>
            <a:pPr algn="l">
              <a:buFont typeface="Arial" panose="020B0604020202020204" pitchFamily="34" charset="0"/>
              <a:buChar char="•"/>
            </a:pPr>
            <a:r>
              <a:rPr lang="en-US" dirty="0">
                <a:solidFill>
                  <a:srgbClr val="3C4245"/>
                </a:solidFill>
                <a:latin typeface="Arial" panose="020B0604020202020204" pitchFamily="34" charset="0"/>
              </a:rPr>
              <a:t>Design</a:t>
            </a:r>
          </a:p>
          <a:p>
            <a:pPr lvl="1"/>
            <a:r>
              <a:rPr lang="en-US" sz="2000" dirty="0">
                <a:solidFill>
                  <a:srgbClr val="3C4245"/>
                </a:solidFill>
                <a:latin typeface="Arial" panose="020B0604020202020204" pitchFamily="34" charset="0"/>
              </a:rPr>
              <a:t>I</a:t>
            </a:r>
            <a:r>
              <a:rPr lang="en-US" sz="2000" b="0" i="0" dirty="0">
                <a:solidFill>
                  <a:srgbClr val="3C4245"/>
                </a:solidFill>
                <a:effectLst/>
                <a:latin typeface="Arial" panose="020B0604020202020204" pitchFamily="34" charset="0"/>
              </a:rPr>
              <a:t>nterval of administration (e.g. monthly versus each term) at different transmission intensities;</a:t>
            </a:r>
          </a:p>
          <a:p>
            <a:pPr lvl="1"/>
            <a:r>
              <a:rPr lang="en-US" sz="2000" b="0" i="0" dirty="0">
                <a:solidFill>
                  <a:srgbClr val="3C4245"/>
                </a:solidFill>
                <a:effectLst/>
                <a:latin typeface="Arial" panose="020B0604020202020204" pitchFamily="34" charset="0"/>
              </a:rPr>
              <a:t>Target age group (</a:t>
            </a:r>
            <a:r>
              <a:rPr lang="en-US" sz="2000" i="0" dirty="0">
                <a:solidFill>
                  <a:srgbClr val="3C4245"/>
                </a:solidFill>
                <a:effectLst/>
                <a:latin typeface="Arial" panose="020B0604020202020204" pitchFamily="34" charset="0"/>
              </a:rPr>
              <a:t>6-10</a:t>
            </a:r>
            <a:r>
              <a:rPr lang="en-US" sz="2000" b="0" i="0" dirty="0">
                <a:solidFill>
                  <a:srgbClr val="3C4245"/>
                </a:solidFill>
                <a:effectLst/>
                <a:latin typeface="Arial" panose="020B0604020202020204" pitchFamily="34" charset="0"/>
              </a:rPr>
              <a:t>, 11-15, 6-15);</a:t>
            </a:r>
          </a:p>
          <a:p>
            <a:pPr lvl="1"/>
            <a:r>
              <a:rPr lang="en-US" sz="2000" dirty="0">
                <a:solidFill>
                  <a:srgbClr val="3C4245"/>
                </a:solidFill>
                <a:latin typeface="Arial" panose="020B0604020202020204" pitchFamily="34" charset="0"/>
              </a:rPr>
              <a:t>D</a:t>
            </a:r>
            <a:r>
              <a:rPr lang="en-US" sz="2000" b="0" i="0" dirty="0">
                <a:solidFill>
                  <a:srgbClr val="3C4245"/>
                </a:solidFill>
                <a:effectLst/>
                <a:latin typeface="Arial" panose="020B0604020202020204" pitchFamily="34" charset="0"/>
              </a:rPr>
              <a:t>rugs suitable for use as chemoprevention in school-aged children, </a:t>
            </a:r>
            <a:r>
              <a:rPr lang="en-US" sz="2000" dirty="0">
                <a:solidFill>
                  <a:srgbClr val="3C4245"/>
                </a:solidFill>
                <a:latin typeface="Arial" panose="020B0604020202020204" pitchFamily="34" charset="0"/>
              </a:rPr>
              <a:t>s</a:t>
            </a:r>
            <a:r>
              <a:rPr lang="en-US" sz="2000" b="0" i="0" dirty="0">
                <a:solidFill>
                  <a:srgbClr val="3C4245"/>
                </a:solidFill>
                <a:effectLst/>
                <a:latin typeface="Arial" panose="020B0604020202020204" pitchFamily="34" charset="0"/>
              </a:rPr>
              <a:t>ingle-dose drugs, safe in pregnancy;</a:t>
            </a:r>
          </a:p>
          <a:p>
            <a:pPr algn="l">
              <a:buFont typeface="Arial" panose="020B0604020202020204" pitchFamily="34" charset="0"/>
              <a:buChar char="•"/>
            </a:pPr>
            <a:r>
              <a:rPr lang="en-US" b="0" i="0" dirty="0">
                <a:solidFill>
                  <a:srgbClr val="3C4245"/>
                </a:solidFill>
                <a:effectLst/>
                <a:latin typeface="Arial" panose="020B0604020202020204" pitchFamily="34" charset="0"/>
              </a:rPr>
              <a:t>Impact</a:t>
            </a:r>
          </a:p>
          <a:p>
            <a:pPr lvl="1"/>
            <a:r>
              <a:rPr lang="en-US" sz="2000" dirty="0">
                <a:solidFill>
                  <a:srgbClr val="3C4245"/>
                </a:solidFill>
                <a:latin typeface="Arial" panose="020B0604020202020204" pitchFamily="34" charset="0"/>
              </a:rPr>
              <a:t>E</a:t>
            </a:r>
            <a:r>
              <a:rPr lang="en-US" sz="2000" b="0" i="0" dirty="0">
                <a:solidFill>
                  <a:srgbClr val="3C4245"/>
                </a:solidFill>
                <a:effectLst/>
                <a:latin typeface="Arial" panose="020B0604020202020204" pitchFamily="34" charset="0"/>
              </a:rPr>
              <a:t>ffect on community-level transmission;</a:t>
            </a:r>
          </a:p>
          <a:p>
            <a:pPr lvl="1"/>
            <a:r>
              <a:rPr lang="en-US" sz="2000" dirty="0">
                <a:solidFill>
                  <a:srgbClr val="3C4245"/>
                </a:solidFill>
                <a:latin typeface="Arial" panose="020B0604020202020204" pitchFamily="34" charset="0"/>
              </a:rPr>
              <a:t>I</a:t>
            </a:r>
            <a:r>
              <a:rPr lang="en-US" sz="2000" b="0" i="0" dirty="0">
                <a:solidFill>
                  <a:srgbClr val="3C4245"/>
                </a:solidFill>
                <a:effectLst/>
                <a:latin typeface="Arial" panose="020B0604020202020204" pitchFamily="34" charset="0"/>
              </a:rPr>
              <a:t>mpact on cognition and school performance;</a:t>
            </a:r>
          </a:p>
          <a:p>
            <a:pPr algn="l">
              <a:buFont typeface="Arial" panose="020B0604020202020204" pitchFamily="34" charset="0"/>
              <a:buChar char="•"/>
            </a:pPr>
            <a:r>
              <a:rPr lang="en-US" b="0" i="0" dirty="0">
                <a:solidFill>
                  <a:srgbClr val="3C4245"/>
                </a:solidFill>
                <a:effectLst/>
                <a:latin typeface="Arial" panose="020B0604020202020204" pitchFamily="34" charset="0"/>
              </a:rPr>
              <a:t>Economics</a:t>
            </a:r>
          </a:p>
          <a:p>
            <a:pPr lvl="1"/>
            <a:r>
              <a:rPr lang="en-US" sz="2000" dirty="0">
                <a:solidFill>
                  <a:srgbClr val="3C4245"/>
                </a:solidFill>
                <a:latin typeface="Arial" panose="020B0604020202020204" pitchFamily="34" charset="0"/>
              </a:rPr>
              <a:t>F</a:t>
            </a:r>
            <a:r>
              <a:rPr lang="en-US" sz="2000" b="0" i="0" dirty="0">
                <a:solidFill>
                  <a:srgbClr val="3C4245"/>
                </a:solidFill>
                <a:effectLst/>
                <a:latin typeface="Arial" panose="020B0604020202020204" pitchFamily="34" charset="0"/>
              </a:rPr>
              <a:t>ull economic and financial costs of introduction and deployment of </a:t>
            </a:r>
            <a:r>
              <a:rPr lang="en-US" sz="2000" b="0" i="0" dirty="0" err="1">
                <a:solidFill>
                  <a:srgbClr val="3C4245"/>
                </a:solidFill>
                <a:effectLst/>
                <a:latin typeface="Arial" panose="020B0604020202020204" pitchFamily="34" charset="0"/>
              </a:rPr>
              <a:t>IPTsc</a:t>
            </a:r>
            <a:r>
              <a:rPr lang="en-US" sz="2000" b="0" i="0" dirty="0">
                <a:solidFill>
                  <a:srgbClr val="3C4245"/>
                </a:solidFill>
                <a:effectLst/>
                <a:latin typeface="Arial" panose="020B0604020202020204" pitchFamily="34" charset="0"/>
              </a:rPr>
              <a:t>;</a:t>
            </a:r>
          </a:p>
          <a:p>
            <a:pPr lvl="1"/>
            <a:r>
              <a:rPr lang="en-US" sz="2000" dirty="0">
                <a:solidFill>
                  <a:srgbClr val="3C4245"/>
                </a:solidFill>
                <a:latin typeface="Arial" panose="020B0604020202020204" pitchFamily="34" charset="0"/>
              </a:rPr>
              <a:t>C</a:t>
            </a:r>
            <a:r>
              <a:rPr lang="en-US" sz="2000" b="0" i="0" dirty="0">
                <a:solidFill>
                  <a:srgbClr val="3C4245"/>
                </a:solidFill>
                <a:effectLst/>
                <a:latin typeface="Arial" panose="020B0604020202020204" pitchFamily="34" charset="0"/>
              </a:rPr>
              <a:t>ost-effectiveness of combining </a:t>
            </a:r>
            <a:r>
              <a:rPr lang="en-US" sz="2000" b="0" i="0" dirty="0" err="1">
                <a:solidFill>
                  <a:srgbClr val="3C4245"/>
                </a:solidFill>
                <a:effectLst/>
                <a:latin typeface="Arial" panose="020B0604020202020204" pitchFamily="34" charset="0"/>
              </a:rPr>
              <a:t>IPTsc</a:t>
            </a:r>
            <a:r>
              <a:rPr lang="en-US" sz="2000" b="0" i="0" dirty="0">
                <a:solidFill>
                  <a:srgbClr val="3C4245"/>
                </a:solidFill>
                <a:effectLst/>
                <a:latin typeface="Arial" panose="020B0604020202020204" pitchFamily="34" charset="0"/>
              </a:rPr>
              <a:t> with other school health </a:t>
            </a:r>
            <a:r>
              <a:rPr lang="en-US" sz="2000" b="0" i="0" dirty="0" err="1">
                <a:solidFill>
                  <a:srgbClr val="3C4245"/>
                </a:solidFill>
                <a:effectLst/>
                <a:latin typeface="Arial" panose="020B0604020202020204" pitchFamily="34" charset="0"/>
              </a:rPr>
              <a:t>programmes</a:t>
            </a:r>
            <a:r>
              <a:rPr lang="en-US" sz="2000" b="0" i="0" dirty="0">
                <a:solidFill>
                  <a:srgbClr val="3C4245"/>
                </a:solidFill>
                <a:effectLst/>
                <a:latin typeface="Arial" panose="020B0604020202020204" pitchFamily="34" charset="0"/>
              </a:rPr>
              <a:t>;</a:t>
            </a:r>
          </a:p>
          <a:p>
            <a:pPr lvl="1"/>
            <a:r>
              <a:rPr lang="en-US" sz="2000" dirty="0">
                <a:solidFill>
                  <a:srgbClr val="3C4245"/>
                </a:solidFill>
                <a:latin typeface="Arial" panose="020B0604020202020204" pitchFamily="34" charset="0"/>
              </a:rPr>
              <a:t>C</a:t>
            </a:r>
            <a:r>
              <a:rPr lang="en-US" sz="2000" b="0" i="0" dirty="0">
                <a:solidFill>
                  <a:srgbClr val="3C4245"/>
                </a:solidFill>
                <a:effectLst/>
                <a:latin typeface="Arial" panose="020B0604020202020204" pitchFamily="34" charset="0"/>
              </a:rPr>
              <a:t>osts and feasibility of alternative strategies to deliver malaria chemoprevention to school-aged children;</a:t>
            </a:r>
          </a:p>
          <a:p>
            <a:pPr marL="457200" lvl="1" indent="0">
              <a:buNone/>
            </a:pPr>
            <a:endParaRPr lang="en-US" sz="2000" b="0" i="0" dirty="0">
              <a:solidFill>
                <a:srgbClr val="3C4245"/>
              </a:solidFill>
              <a:effectLst/>
              <a:latin typeface="Arial" panose="020B0604020202020204" pitchFamily="34" charset="0"/>
            </a:endParaRPr>
          </a:p>
        </p:txBody>
      </p:sp>
      <p:sp>
        <p:nvSpPr>
          <p:cNvPr id="3" name="Title 2">
            <a:extLst>
              <a:ext uri="{FF2B5EF4-FFF2-40B4-BE49-F238E27FC236}">
                <a16:creationId xmlns:a16="http://schemas.microsoft.com/office/drawing/2014/main" id="{AF360845-E55F-FB2F-B68D-98DE291CBA5A}"/>
              </a:ext>
            </a:extLst>
          </p:cNvPr>
          <p:cNvSpPr>
            <a:spLocks noGrp="1"/>
          </p:cNvSpPr>
          <p:nvPr>
            <p:ph type="title"/>
          </p:nvPr>
        </p:nvSpPr>
        <p:spPr>
          <a:xfrm>
            <a:off x="621518" y="490899"/>
            <a:ext cx="10515600" cy="519656"/>
          </a:xfrm>
        </p:spPr>
        <p:txBody>
          <a:bodyPr/>
          <a:lstStyle/>
          <a:p>
            <a:r>
              <a:rPr lang="en-US" dirty="0" err="1"/>
              <a:t>IPTsc</a:t>
            </a:r>
            <a:r>
              <a:rPr lang="en-US" dirty="0"/>
              <a:t> Research Needs</a:t>
            </a:r>
          </a:p>
        </p:txBody>
      </p:sp>
    </p:spTree>
    <p:extLst>
      <p:ext uri="{BB962C8B-B14F-4D97-AF65-F5344CB8AC3E}">
        <p14:creationId xmlns:p14="http://schemas.microsoft.com/office/powerpoint/2010/main" val="68285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98AED4-2367-9C97-793B-885ED5EC6E62}"/>
              </a:ext>
            </a:extLst>
          </p:cNvPr>
          <p:cNvSpPr txBox="1"/>
          <p:nvPr/>
        </p:nvSpPr>
        <p:spPr>
          <a:xfrm>
            <a:off x="108926" y="3068326"/>
            <a:ext cx="1826937" cy="1200329"/>
          </a:xfrm>
          <a:prstGeom prst="rect">
            <a:avLst/>
          </a:prstGeom>
          <a:solidFill>
            <a:schemeClr val="accent3">
              <a:lumMod val="40000"/>
              <a:lumOff val="60000"/>
            </a:schemeClr>
          </a:solidFill>
        </p:spPr>
        <p:txBody>
          <a:bodyPr wrap="square" rtlCol="0">
            <a:spAutoFit/>
          </a:bodyPr>
          <a:lstStyle/>
          <a:p>
            <a:r>
              <a:rPr lang="en-US" i="1" dirty="0"/>
              <a:t>P. falciparum</a:t>
            </a:r>
          </a:p>
          <a:p>
            <a:r>
              <a:rPr lang="en-US" dirty="0"/>
              <a:t>infection in a </a:t>
            </a:r>
          </a:p>
          <a:p>
            <a:r>
              <a:rPr lang="en-US" dirty="0"/>
              <a:t>school-age child</a:t>
            </a:r>
          </a:p>
        </p:txBody>
      </p:sp>
      <p:sp>
        <p:nvSpPr>
          <p:cNvPr id="5" name="TextBox 4">
            <a:extLst>
              <a:ext uri="{FF2B5EF4-FFF2-40B4-BE49-F238E27FC236}">
                <a16:creationId xmlns:a16="http://schemas.microsoft.com/office/drawing/2014/main" id="{10FB11FA-D7A8-18CF-7F7F-B752D5FB4DA3}"/>
              </a:ext>
            </a:extLst>
          </p:cNvPr>
          <p:cNvSpPr txBox="1"/>
          <p:nvPr/>
        </p:nvSpPr>
        <p:spPr>
          <a:xfrm>
            <a:off x="2210491" y="2421995"/>
            <a:ext cx="1470659" cy="923330"/>
          </a:xfrm>
          <a:prstGeom prst="rect">
            <a:avLst/>
          </a:prstGeom>
          <a:solidFill>
            <a:schemeClr val="accent3">
              <a:lumMod val="20000"/>
              <a:lumOff val="80000"/>
            </a:schemeClr>
          </a:solidFill>
        </p:spPr>
        <p:txBody>
          <a:bodyPr wrap="none" rtlCol="0">
            <a:spAutoFit/>
          </a:bodyPr>
          <a:lstStyle/>
          <a:p>
            <a:r>
              <a:rPr lang="en-US" dirty="0"/>
              <a:t>Acute clinical </a:t>
            </a:r>
          </a:p>
          <a:p>
            <a:r>
              <a:rPr lang="en-US" dirty="0"/>
              <a:t>malaria</a:t>
            </a:r>
          </a:p>
          <a:p>
            <a:endParaRPr lang="en-US" dirty="0"/>
          </a:p>
        </p:txBody>
      </p:sp>
      <p:sp>
        <p:nvSpPr>
          <p:cNvPr id="6" name="TextBox 5">
            <a:extLst>
              <a:ext uri="{FF2B5EF4-FFF2-40B4-BE49-F238E27FC236}">
                <a16:creationId xmlns:a16="http://schemas.microsoft.com/office/drawing/2014/main" id="{BE87C99E-E5E0-6BA7-593C-743AAA9AF509}"/>
              </a:ext>
            </a:extLst>
          </p:cNvPr>
          <p:cNvSpPr txBox="1"/>
          <p:nvPr/>
        </p:nvSpPr>
        <p:spPr>
          <a:xfrm>
            <a:off x="2210491" y="3714657"/>
            <a:ext cx="1862023" cy="923330"/>
          </a:xfrm>
          <a:prstGeom prst="rect">
            <a:avLst/>
          </a:prstGeom>
          <a:solidFill>
            <a:schemeClr val="accent3">
              <a:lumMod val="20000"/>
              <a:lumOff val="80000"/>
            </a:schemeClr>
          </a:solidFill>
        </p:spPr>
        <p:txBody>
          <a:bodyPr wrap="square" rtlCol="0">
            <a:spAutoFit/>
          </a:bodyPr>
          <a:lstStyle/>
          <a:p>
            <a:r>
              <a:rPr lang="en-US" dirty="0"/>
              <a:t>Chronic “asymptomatic”</a:t>
            </a:r>
          </a:p>
          <a:p>
            <a:r>
              <a:rPr lang="en-US" dirty="0"/>
              <a:t>infection</a:t>
            </a:r>
          </a:p>
        </p:txBody>
      </p:sp>
      <p:sp>
        <p:nvSpPr>
          <p:cNvPr id="7" name="TextBox 6">
            <a:extLst>
              <a:ext uri="{FF2B5EF4-FFF2-40B4-BE49-F238E27FC236}">
                <a16:creationId xmlns:a16="http://schemas.microsoft.com/office/drawing/2014/main" id="{4CF1D85E-C7B2-B311-BA45-F955493D0D7E}"/>
              </a:ext>
            </a:extLst>
          </p:cNvPr>
          <p:cNvSpPr txBox="1"/>
          <p:nvPr/>
        </p:nvSpPr>
        <p:spPr>
          <a:xfrm>
            <a:off x="4779472" y="4495079"/>
            <a:ext cx="1018227" cy="369332"/>
          </a:xfrm>
          <a:prstGeom prst="rect">
            <a:avLst/>
          </a:prstGeom>
          <a:solidFill>
            <a:srgbClr val="FFC000"/>
          </a:solidFill>
        </p:spPr>
        <p:txBody>
          <a:bodyPr wrap="none" rtlCol="0">
            <a:spAutoFit/>
          </a:bodyPr>
          <a:lstStyle/>
          <a:p>
            <a:r>
              <a:rPr lang="en-US" dirty="0"/>
              <a:t>Anemia*</a:t>
            </a:r>
          </a:p>
        </p:txBody>
      </p:sp>
      <p:sp>
        <p:nvSpPr>
          <p:cNvPr id="8" name="TextBox 7">
            <a:extLst>
              <a:ext uri="{FF2B5EF4-FFF2-40B4-BE49-F238E27FC236}">
                <a16:creationId xmlns:a16="http://schemas.microsoft.com/office/drawing/2014/main" id="{EDE27F8A-270B-11EB-37AF-FB4436247E7D}"/>
              </a:ext>
            </a:extLst>
          </p:cNvPr>
          <p:cNvSpPr txBox="1"/>
          <p:nvPr/>
        </p:nvSpPr>
        <p:spPr>
          <a:xfrm>
            <a:off x="4234769" y="1919227"/>
            <a:ext cx="1962831" cy="369332"/>
          </a:xfrm>
          <a:prstGeom prst="rect">
            <a:avLst/>
          </a:prstGeom>
          <a:solidFill>
            <a:srgbClr val="FFC000"/>
          </a:solidFill>
        </p:spPr>
        <p:txBody>
          <a:bodyPr wrap="square" rtlCol="0">
            <a:spAutoFit/>
          </a:bodyPr>
          <a:lstStyle/>
          <a:p>
            <a:r>
              <a:rPr lang="en-US" dirty="0"/>
              <a:t>Health care visits</a:t>
            </a:r>
          </a:p>
        </p:txBody>
      </p:sp>
      <p:sp>
        <p:nvSpPr>
          <p:cNvPr id="9" name="TextBox 8">
            <a:extLst>
              <a:ext uri="{FF2B5EF4-FFF2-40B4-BE49-F238E27FC236}">
                <a16:creationId xmlns:a16="http://schemas.microsoft.com/office/drawing/2014/main" id="{EA8A86CD-F7FE-052B-6C73-FD74B601B173}"/>
              </a:ext>
            </a:extLst>
          </p:cNvPr>
          <p:cNvSpPr txBox="1"/>
          <p:nvPr/>
        </p:nvSpPr>
        <p:spPr>
          <a:xfrm>
            <a:off x="6701676" y="2301552"/>
            <a:ext cx="1903277" cy="646331"/>
          </a:xfrm>
          <a:prstGeom prst="rect">
            <a:avLst/>
          </a:prstGeom>
          <a:solidFill>
            <a:schemeClr val="accent3"/>
          </a:solidFill>
        </p:spPr>
        <p:txBody>
          <a:bodyPr wrap="square" rtlCol="0">
            <a:spAutoFit/>
          </a:bodyPr>
          <a:lstStyle/>
          <a:p>
            <a:r>
              <a:rPr lang="en-US" dirty="0"/>
              <a:t>School absences</a:t>
            </a:r>
          </a:p>
        </p:txBody>
      </p:sp>
      <p:sp>
        <p:nvSpPr>
          <p:cNvPr id="10" name="TextBox 9">
            <a:extLst>
              <a:ext uri="{FF2B5EF4-FFF2-40B4-BE49-F238E27FC236}">
                <a16:creationId xmlns:a16="http://schemas.microsoft.com/office/drawing/2014/main" id="{8FCED468-A940-AACD-2C08-D9F59BE5F037}"/>
              </a:ext>
            </a:extLst>
          </p:cNvPr>
          <p:cNvSpPr txBox="1"/>
          <p:nvPr/>
        </p:nvSpPr>
        <p:spPr>
          <a:xfrm>
            <a:off x="9178717" y="2057883"/>
            <a:ext cx="2893999" cy="2862322"/>
          </a:xfrm>
          <a:prstGeom prst="rect">
            <a:avLst/>
          </a:prstGeom>
          <a:solidFill>
            <a:schemeClr val="accent2">
              <a:lumMod val="60000"/>
              <a:lumOff val="40000"/>
            </a:schemeClr>
          </a:solidFill>
        </p:spPr>
        <p:txBody>
          <a:bodyPr wrap="square" rtlCol="0">
            <a:spAutoFit/>
          </a:bodyPr>
          <a:lstStyle/>
          <a:p>
            <a:pPr algn="ctr"/>
            <a:r>
              <a:rPr lang="en-US" dirty="0"/>
              <a:t>Decreased learning</a:t>
            </a:r>
          </a:p>
          <a:p>
            <a:pPr algn="ctr"/>
            <a:r>
              <a:rPr lang="en-US" dirty="0"/>
              <a:t>↓</a:t>
            </a:r>
          </a:p>
          <a:p>
            <a:pPr algn="ctr"/>
            <a:r>
              <a:rPr lang="en-US" dirty="0"/>
              <a:t>Decreased educational </a:t>
            </a:r>
          </a:p>
          <a:p>
            <a:pPr algn="ctr"/>
            <a:r>
              <a:rPr lang="en-US" dirty="0"/>
              <a:t>Attainment</a:t>
            </a:r>
          </a:p>
          <a:p>
            <a:pPr algn="ctr"/>
            <a:r>
              <a:rPr lang="en-US" dirty="0"/>
              <a:t>↓</a:t>
            </a:r>
          </a:p>
          <a:p>
            <a:pPr algn="ctr"/>
            <a:r>
              <a:rPr lang="en-US" dirty="0"/>
              <a:t>Failure to achieve </a:t>
            </a:r>
          </a:p>
          <a:p>
            <a:pPr algn="ctr"/>
            <a:r>
              <a:rPr lang="en-US" dirty="0"/>
              <a:t>full potential</a:t>
            </a:r>
          </a:p>
          <a:p>
            <a:pPr algn="ctr"/>
            <a:r>
              <a:rPr lang="en-US" dirty="0"/>
              <a:t>↓</a:t>
            </a:r>
          </a:p>
          <a:p>
            <a:pPr algn="ctr"/>
            <a:r>
              <a:rPr lang="en-US" b="1" dirty="0"/>
              <a:t>Decreased human capital</a:t>
            </a:r>
          </a:p>
        </p:txBody>
      </p:sp>
      <p:sp>
        <p:nvSpPr>
          <p:cNvPr id="14" name="TextBox 13">
            <a:extLst>
              <a:ext uri="{FF2B5EF4-FFF2-40B4-BE49-F238E27FC236}">
                <a16:creationId xmlns:a16="http://schemas.microsoft.com/office/drawing/2014/main" id="{FABE917A-96F2-1931-70E9-8F06D48F7486}"/>
              </a:ext>
            </a:extLst>
          </p:cNvPr>
          <p:cNvSpPr txBox="1"/>
          <p:nvPr/>
        </p:nvSpPr>
        <p:spPr>
          <a:xfrm>
            <a:off x="4753274" y="3095546"/>
            <a:ext cx="907428" cy="646331"/>
          </a:xfrm>
          <a:prstGeom prst="rect">
            <a:avLst/>
          </a:prstGeom>
          <a:solidFill>
            <a:srgbClr val="FFC000"/>
          </a:solidFill>
        </p:spPr>
        <p:txBody>
          <a:bodyPr wrap="none" rtlCol="0">
            <a:spAutoFit/>
          </a:bodyPr>
          <a:lstStyle/>
          <a:p>
            <a:r>
              <a:rPr lang="en-US" dirty="0"/>
              <a:t>Feeling </a:t>
            </a:r>
          </a:p>
          <a:p>
            <a:r>
              <a:rPr lang="en-US" dirty="0"/>
              <a:t>unwell</a:t>
            </a:r>
          </a:p>
        </p:txBody>
      </p:sp>
      <p:sp>
        <p:nvSpPr>
          <p:cNvPr id="15" name="TextBox 14">
            <a:extLst>
              <a:ext uri="{FF2B5EF4-FFF2-40B4-BE49-F238E27FC236}">
                <a16:creationId xmlns:a16="http://schemas.microsoft.com/office/drawing/2014/main" id="{46813235-8F7F-473A-A3C9-8FBD17257058}"/>
              </a:ext>
            </a:extLst>
          </p:cNvPr>
          <p:cNvSpPr txBox="1"/>
          <p:nvPr/>
        </p:nvSpPr>
        <p:spPr>
          <a:xfrm>
            <a:off x="6693778" y="4033414"/>
            <a:ext cx="1980863" cy="646331"/>
          </a:xfrm>
          <a:prstGeom prst="rect">
            <a:avLst/>
          </a:prstGeom>
          <a:solidFill>
            <a:schemeClr val="accent3"/>
          </a:solidFill>
        </p:spPr>
        <p:txBody>
          <a:bodyPr wrap="none" rtlCol="0">
            <a:spAutoFit/>
          </a:bodyPr>
          <a:lstStyle/>
          <a:p>
            <a:r>
              <a:rPr lang="en-US" dirty="0"/>
              <a:t>Impaired cognitive </a:t>
            </a:r>
          </a:p>
          <a:p>
            <a:r>
              <a:rPr lang="en-US" dirty="0"/>
              <a:t>development</a:t>
            </a:r>
          </a:p>
        </p:txBody>
      </p:sp>
      <p:cxnSp>
        <p:nvCxnSpPr>
          <p:cNvPr id="17" name="Straight Arrow Connector 16">
            <a:extLst>
              <a:ext uri="{FF2B5EF4-FFF2-40B4-BE49-F238E27FC236}">
                <a16:creationId xmlns:a16="http://schemas.microsoft.com/office/drawing/2014/main" id="{3445E18B-7024-BEBB-F7D7-9C85F52249CD}"/>
              </a:ext>
            </a:extLst>
          </p:cNvPr>
          <p:cNvCxnSpPr>
            <a:cxnSpLocks/>
            <a:stCxn id="4" idx="3"/>
          </p:cNvCxnSpPr>
          <p:nvPr/>
        </p:nvCxnSpPr>
        <p:spPr>
          <a:xfrm flipV="1">
            <a:off x="1935863" y="2888486"/>
            <a:ext cx="295885" cy="780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1E16D77-90D3-9FC1-10C8-73C60759D593}"/>
              </a:ext>
            </a:extLst>
          </p:cNvPr>
          <p:cNvCxnSpPr>
            <a:cxnSpLocks/>
            <a:stCxn id="4" idx="3"/>
          </p:cNvCxnSpPr>
          <p:nvPr/>
        </p:nvCxnSpPr>
        <p:spPr>
          <a:xfrm>
            <a:off x="1935863" y="3668491"/>
            <a:ext cx="274628" cy="5452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622B5415-EC2D-0794-0C60-D576117F1167}"/>
              </a:ext>
            </a:extLst>
          </p:cNvPr>
          <p:cNvCxnSpPr>
            <a:cxnSpLocks/>
            <a:stCxn id="5" idx="3"/>
          </p:cNvCxnSpPr>
          <p:nvPr/>
        </p:nvCxnSpPr>
        <p:spPr>
          <a:xfrm flipV="1">
            <a:off x="3681150" y="2288559"/>
            <a:ext cx="553619" cy="5951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96E654E6-FE54-A39A-9CB6-79AEF866337B}"/>
              </a:ext>
            </a:extLst>
          </p:cNvPr>
          <p:cNvCxnSpPr>
            <a:cxnSpLocks/>
            <a:stCxn id="5" idx="3"/>
            <a:endCxn id="14" idx="1"/>
          </p:cNvCxnSpPr>
          <p:nvPr/>
        </p:nvCxnSpPr>
        <p:spPr>
          <a:xfrm>
            <a:off x="3681150" y="2883660"/>
            <a:ext cx="1072124" cy="5350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F398F3B-DFC5-C695-079A-B48361FE2C70}"/>
              </a:ext>
            </a:extLst>
          </p:cNvPr>
          <p:cNvCxnSpPr>
            <a:cxnSpLocks/>
            <a:stCxn id="6" idx="3"/>
            <a:endCxn id="14" idx="1"/>
          </p:cNvCxnSpPr>
          <p:nvPr/>
        </p:nvCxnSpPr>
        <p:spPr>
          <a:xfrm flipV="1">
            <a:off x="4072514" y="3418712"/>
            <a:ext cx="680760" cy="7576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1EEF3C2F-06BB-BB5E-E413-2CC1D4168832}"/>
              </a:ext>
            </a:extLst>
          </p:cNvPr>
          <p:cNvCxnSpPr>
            <a:cxnSpLocks/>
            <a:stCxn id="6" idx="3"/>
            <a:endCxn id="7" idx="1"/>
          </p:cNvCxnSpPr>
          <p:nvPr/>
        </p:nvCxnSpPr>
        <p:spPr>
          <a:xfrm>
            <a:off x="4072514" y="4176322"/>
            <a:ext cx="706958" cy="5034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DDEEC685-6EA5-7122-DCFF-61B00D498C02}"/>
              </a:ext>
            </a:extLst>
          </p:cNvPr>
          <p:cNvCxnSpPr>
            <a:cxnSpLocks/>
            <a:stCxn id="8" idx="3"/>
            <a:endCxn id="9" idx="1"/>
          </p:cNvCxnSpPr>
          <p:nvPr/>
        </p:nvCxnSpPr>
        <p:spPr>
          <a:xfrm>
            <a:off x="6197600" y="2103893"/>
            <a:ext cx="504076" cy="520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85603D61-1566-AE2E-896D-CBB5C1D442D5}"/>
              </a:ext>
            </a:extLst>
          </p:cNvPr>
          <p:cNvCxnSpPr>
            <a:cxnSpLocks/>
            <a:stCxn id="7" idx="3"/>
            <a:endCxn id="35" idx="1"/>
          </p:cNvCxnSpPr>
          <p:nvPr/>
        </p:nvCxnSpPr>
        <p:spPr>
          <a:xfrm flipV="1">
            <a:off x="5797699" y="3508148"/>
            <a:ext cx="885050" cy="11715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E0D5A2FA-6CA9-0C3A-ECE0-00CEF498C0F6}"/>
              </a:ext>
            </a:extLst>
          </p:cNvPr>
          <p:cNvCxnSpPr>
            <a:cxnSpLocks/>
            <a:stCxn id="14" idx="3"/>
            <a:endCxn id="35" idx="1"/>
          </p:cNvCxnSpPr>
          <p:nvPr/>
        </p:nvCxnSpPr>
        <p:spPr>
          <a:xfrm>
            <a:off x="5660702" y="3418712"/>
            <a:ext cx="1022047" cy="89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4A173964-E137-8C23-138C-F1326FFD330D}"/>
              </a:ext>
            </a:extLst>
          </p:cNvPr>
          <p:cNvCxnSpPr>
            <a:cxnSpLocks/>
            <a:stCxn id="9" idx="3"/>
            <a:endCxn id="10" idx="1"/>
          </p:cNvCxnSpPr>
          <p:nvPr/>
        </p:nvCxnSpPr>
        <p:spPr>
          <a:xfrm>
            <a:off x="8604953" y="2624718"/>
            <a:ext cx="573764" cy="86432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6E372493-93ED-1196-D4B1-061B1C69B525}"/>
              </a:ext>
            </a:extLst>
          </p:cNvPr>
          <p:cNvCxnSpPr>
            <a:cxnSpLocks/>
            <a:stCxn id="35" idx="3"/>
            <a:endCxn id="10" idx="1"/>
          </p:cNvCxnSpPr>
          <p:nvPr/>
        </p:nvCxnSpPr>
        <p:spPr>
          <a:xfrm flipV="1">
            <a:off x="8663612" y="3489044"/>
            <a:ext cx="515105" cy="191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8AF4F670-CCD5-1FC1-DF24-EE116BFC3C1D}"/>
              </a:ext>
            </a:extLst>
          </p:cNvPr>
          <p:cNvCxnSpPr>
            <a:cxnSpLocks/>
            <a:stCxn id="5" idx="3"/>
            <a:endCxn id="7" idx="1"/>
          </p:cNvCxnSpPr>
          <p:nvPr/>
        </p:nvCxnSpPr>
        <p:spPr>
          <a:xfrm>
            <a:off x="3681150" y="2883660"/>
            <a:ext cx="1098322" cy="17960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E39059FE-82AC-46A0-95D9-19CD8F64DCD6}"/>
              </a:ext>
            </a:extLst>
          </p:cNvPr>
          <p:cNvSpPr txBox="1"/>
          <p:nvPr/>
        </p:nvSpPr>
        <p:spPr>
          <a:xfrm>
            <a:off x="6682749" y="3184982"/>
            <a:ext cx="1980863" cy="646331"/>
          </a:xfrm>
          <a:prstGeom prst="rect">
            <a:avLst/>
          </a:prstGeom>
          <a:solidFill>
            <a:schemeClr val="accent3"/>
          </a:solidFill>
        </p:spPr>
        <p:txBody>
          <a:bodyPr wrap="none" rtlCol="0">
            <a:spAutoFit/>
          </a:bodyPr>
          <a:lstStyle/>
          <a:p>
            <a:r>
              <a:rPr lang="en-US" dirty="0"/>
              <a:t>Impaired cognitive </a:t>
            </a:r>
          </a:p>
          <a:p>
            <a:r>
              <a:rPr lang="en-US" dirty="0"/>
              <a:t>performance</a:t>
            </a:r>
          </a:p>
        </p:txBody>
      </p:sp>
      <p:cxnSp>
        <p:nvCxnSpPr>
          <p:cNvPr id="49" name="Straight Arrow Connector 48">
            <a:extLst>
              <a:ext uri="{FF2B5EF4-FFF2-40B4-BE49-F238E27FC236}">
                <a16:creationId xmlns:a16="http://schemas.microsoft.com/office/drawing/2014/main" id="{EF3C5F6F-048E-0C5C-CDB7-E6E707F0AEE8}"/>
              </a:ext>
            </a:extLst>
          </p:cNvPr>
          <p:cNvCxnSpPr>
            <a:cxnSpLocks/>
            <a:stCxn id="14" idx="3"/>
            <a:endCxn id="9" idx="1"/>
          </p:cNvCxnSpPr>
          <p:nvPr/>
        </p:nvCxnSpPr>
        <p:spPr>
          <a:xfrm flipV="1">
            <a:off x="5660702" y="2624718"/>
            <a:ext cx="1040974" cy="7939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F25AEE6A-E9CB-FCF1-987E-A3EA89C04F10}"/>
              </a:ext>
            </a:extLst>
          </p:cNvPr>
          <p:cNvCxnSpPr>
            <a:cxnSpLocks/>
            <a:stCxn id="7" idx="3"/>
            <a:endCxn id="15" idx="1"/>
          </p:cNvCxnSpPr>
          <p:nvPr/>
        </p:nvCxnSpPr>
        <p:spPr>
          <a:xfrm flipV="1">
            <a:off x="5797699" y="4356580"/>
            <a:ext cx="896079" cy="3231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6F51B3BC-F901-FCD0-463C-F2571F066A36}"/>
              </a:ext>
            </a:extLst>
          </p:cNvPr>
          <p:cNvCxnSpPr>
            <a:cxnSpLocks/>
            <a:stCxn id="15" idx="3"/>
          </p:cNvCxnSpPr>
          <p:nvPr/>
        </p:nvCxnSpPr>
        <p:spPr>
          <a:xfrm flipV="1">
            <a:off x="8674641" y="3552494"/>
            <a:ext cx="496178" cy="8040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2A51999C-BC1D-9BF5-5CE2-57E577B00D7D}"/>
              </a:ext>
            </a:extLst>
          </p:cNvPr>
          <p:cNvSpPr txBox="1"/>
          <p:nvPr/>
        </p:nvSpPr>
        <p:spPr>
          <a:xfrm>
            <a:off x="4230311" y="5160665"/>
            <a:ext cx="6300402" cy="523220"/>
          </a:xfrm>
          <a:prstGeom prst="rect">
            <a:avLst/>
          </a:prstGeom>
          <a:noFill/>
        </p:spPr>
        <p:txBody>
          <a:bodyPr wrap="square" rtlCol="0">
            <a:spAutoFit/>
          </a:bodyPr>
          <a:lstStyle/>
          <a:p>
            <a:r>
              <a:rPr lang="en-US" sz="1400" dirty="0"/>
              <a:t>*</a:t>
            </a:r>
            <a:r>
              <a:rPr lang="en-US" sz="1400" i="1" dirty="0"/>
              <a:t>P. falciparum </a:t>
            </a:r>
            <a:r>
              <a:rPr lang="en-US" sz="1400" dirty="0"/>
              <a:t>is an independent cause of anemia, but also exacerbates other multifactorial causes of anemia, e.g. nutritional deficiencies and helminth infections.</a:t>
            </a:r>
          </a:p>
        </p:txBody>
      </p:sp>
    </p:spTree>
    <p:extLst>
      <p:ext uri="{BB962C8B-B14F-4D97-AF65-F5344CB8AC3E}">
        <p14:creationId xmlns:p14="http://schemas.microsoft.com/office/powerpoint/2010/main" val="229712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86EA-D4C5-5CC2-9154-EEC5930FE9F4}"/>
              </a:ext>
            </a:extLst>
          </p:cNvPr>
          <p:cNvSpPr>
            <a:spLocks noGrp="1"/>
          </p:cNvSpPr>
          <p:nvPr>
            <p:ph type="title"/>
          </p:nvPr>
        </p:nvSpPr>
        <p:spPr>
          <a:xfrm>
            <a:off x="609600" y="129541"/>
            <a:ext cx="10972800" cy="1143000"/>
          </a:xfrm>
        </p:spPr>
        <p:txBody>
          <a:bodyPr>
            <a:normAutofit fontScale="90000"/>
          </a:bodyPr>
          <a:lstStyle/>
          <a:p>
            <a:r>
              <a:rPr lang="en-US" dirty="0"/>
              <a:t>Dynamic modeling of </a:t>
            </a:r>
            <a:r>
              <a:rPr lang="en-US" dirty="0" err="1"/>
              <a:t>IPTsc</a:t>
            </a:r>
            <a:r>
              <a:rPr lang="en-US" dirty="0"/>
              <a:t> on transmission</a:t>
            </a:r>
          </a:p>
        </p:txBody>
      </p:sp>
      <p:pic>
        <p:nvPicPr>
          <p:cNvPr id="6" name="Picture 5">
            <a:extLst>
              <a:ext uri="{FF2B5EF4-FFF2-40B4-BE49-F238E27FC236}">
                <a16:creationId xmlns:a16="http://schemas.microsoft.com/office/drawing/2014/main" id="{6B385485-3FBF-BC5E-DA87-9BEB3DAF3864}"/>
              </a:ext>
            </a:extLst>
          </p:cNvPr>
          <p:cNvPicPr>
            <a:picLocks noChangeAspect="1"/>
          </p:cNvPicPr>
          <p:nvPr/>
        </p:nvPicPr>
        <p:blipFill>
          <a:blip r:embed="rId2"/>
          <a:stretch>
            <a:fillRect/>
          </a:stretch>
        </p:blipFill>
        <p:spPr>
          <a:xfrm>
            <a:off x="1422400" y="1526703"/>
            <a:ext cx="8009467" cy="4639733"/>
          </a:xfrm>
          <a:prstGeom prst="rect">
            <a:avLst/>
          </a:prstGeom>
        </p:spPr>
      </p:pic>
      <p:sp>
        <p:nvSpPr>
          <p:cNvPr id="7" name="Rectangle 6">
            <a:extLst>
              <a:ext uri="{FF2B5EF4-FFF2-40B4-BE49-F238E27FC236}">
                <a16:creationId xmlns:a16="http://schemas.microsoft.com/office/drawing/2014/main" id="{2E33D581-3CBD-018E-65FC-5ED99F4FFBF3}"/>
              </a:ext>
            </a:extLst>
          </p:cNvPr>
          <p:cNvSpPr/>
          <p:nvPr/>
        </p:nvSpPr>
        <p:spPr bwMode="auto">
          <a:xfrm>
            <a:off x="2032000" y="1474078"/>
            <a:ext cx="7315200" cy="175097"/>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endParaRPr lang="en-US" sz="2400" dirty="0" err="1">
              <a:solidFill>
                <a:schemeClr val="tx1"/>
              </a:solidFill>
              <a:latin typeface="+mj-lt"/>
            </a:endParaRPr>
          </a:p>
        </p:txBody>
      </p:sp>
      <p:sp>
        <p:nvSpPr>
          <p:cNvPr id="9" name="Rectangle 8">
            <a:extLst>
              <a:ext uri="{FF2B5EF4-FFF2-40B4-BE49-F238E27FC236}">
                <a16:creationId xmlns:a16="http://schemas.microsoft.com/office/drawing/2014/main" id="{CA009614-19B3-99CC-D66F-AE400F855315}"/>
              </a:ext>
            </a:extLst>
          </p:cNvPr>
          <p:cNvSpPr/>
          <p:nvPr/>
        </p:nvSpPr>
        <p:spPr bwMode="auto">
          <a:xfrm>
            <a:off x="9203267" y="3259554"/>
            <a:ext cx="457200" cy="338892"/>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endParaRPr lang="en-US" sz="2400" dirty="0" err="1">
              <a:solidFill>
                <a:schemeClr val="tx1"/>
              </a:solidFill>
              <a:latin typeface="+mj-lt"/>
            </a:endParaRPr>
          </a:p>
        </p:txBody>
      </p:sp>
      <p:sp>
        <p:nvSpPr>
          <p:cNvPr id="10" name="Rectangle 9">
            <a:extLst>
              <a:ext uri="{FF2B5EF4-FFF2-40B4-BE49-F238E27FC236}">
                <a16:creationId xmlns:a16="http://schemas.microsoft.com/office/drawing/2014/main" id="{6286AD80-C1EA-9D69-B18E-B0E62629496A}"/>
              </a:ext>
            </a:extLst>
          </p:cNvPr>
          <p:cNvSpPr/>
          <p:nvPr/>
        </p:nvSpPr>
        <p:spPr bwMode="auto">
          <a:xfrm>
            <a:off x="1422400" y="1557508"/>
            <a:ext cx="3048000" cy="4208293"/>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endParaRPr lang="en-US" sz="2400" dirty="0" err="1">
              <a:solidFill>
                <a:schemeClr val="tx1"/>
              </a:solidFill>
              <a:latin typeface="+mj-lt"/>
            </a:endParaRPr>
          </a:p>
        </p:txBody>
      </p:sp>
      <p:pic>
        <p:nvPicPr>
          <p:cNvPr id="11" name="Picture 10">
            <a:extLst>
              <a:ext uri="{FF2B5EF4-FFF2-40B4-BE49-F238E27FC236}">
                <a16:creationId xmlns:a16="http://schemas.microsoft.com/office/drawing/2014/main" id="{FCA0E399-EDF4-741C-D8AE-B8870BE7AEC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860800" y="1557508"/>
            <a:ext cx="609600" cy="4035897"/>
          </a:xfrm>
          <a:prstGeom prst="rect">
            <a:avLst/>
          </a:prstGeom>
        </p:spPr>
      </p:pic>
      <p:sp>
        <p:nvSpPr>
          <p:cNvPr id="12" name="Rectangle 11">
            <a:extLst>
              <a:ext uri="{FF2B5EF4-FFF2-40B4-BE49-F238E27FC236}">
                <a16:creationId xmlns:a16="http://schemas.microsoft.com/office/drawing/2014/main" id="{6164F9BF-81C4-4D7A-41ED-AC0A331FB86F}"/>
              </a:ext>
            </a:extLst>
          </p:cNvPr>
          <p:cNvSpPr/>
          <p:nvPr/>
        </p:nvSpPr>
        <p:spPr bwMode="auto">
          <a:xfrm>
            <a:off x="6908800" y="3022600"/>
            <a:ext cx="2438400" cy="2743203"/>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endParaRPr lang="en-US" sz="2400" dirty="0" err="1">
              <a:solidFill>
                <a:schemeClr val="tx1"/>
              </a:solidFill>
              <a:latin typeface="+mj-lt"/>
            </a:endParaRPr>
          </a:p>
        </p:txBody>
      </p:sp>
      <p:sp>
        <p:nvSpPr>
          <p:cNvPr id="13" name="TextBox 12">
            <a:extLst>
              <a:ext uri="{FF2B5EF4-FFF2-40B4-BE49-F238E27FC236}">
                <a16:creationId xmlns:a16="http://schemas.microsoft.com/office/drawing/2014/main" id="{1F4BCCF5-FE0F-3419-A415-B83C40F1535F}"/>
              </a:ext>
            </a:extLst>
          </p:cNvPr>
          <p:cNvSpPr txBox="1"/>
          <p:nvPr/>
        </p:nvSpPr>
        <p:spPr>
          <a:xfrm rot="16200000">
            <a:off x="-279737" y="3263756"/>
            <a:ext cx="3083921" cy="461665"/>
          </a:xfrm>
          <a:prstGeom prst="rect">
            <a:avLst/>
          </a:prstGeom>
          <a:noFill/>
        </p:spPr>
        <p:txBody>
          <a:bodyPr wrap="none" rtlCol="0">
            <a:spAutoFit/>
          </a:bodyPr>
          <a:lstStyle/>
          <a:p>
            <a:r>
              <a:rPr lang="en-US" sz="2400" dirty="0">
                <a:solidFill>
                  <a:schemeClr val="tx2"/>
                </a:solidFill>
              </a:rPr>
              <a:t>% clinical cases averted</a:t>
            </a:r>
          </a:p>
        </p:txBody>
      </p:sp>
      <p:sp>
        <p:nvSpPr>
          <p:cNvPr id="14" name="TextBox 13">
            <a:extLst>
              <a:ext uri="{FF2B5EF4-FFF2-40B4-BE49-F238E27FC236}">
                <a16:creationId xmlns:a16="http://schemas.microsoft.com/office/drawing/2014/main" id="{8EC12872-3125-4624-6B01-64EC6A28CE3F}"/>
              </a:ext>
            </a:extLst>
          </p:cNvPr>
          <p:cNvSpPr txBox="1">
            <a:spLocks noChangeArrowheads="1"/>
          </p:cNvSpPr>
          <p:nvPr/>
        </p:nvSpPr>
        <p:spPr bwMode="auto">
          <a:xfrm>
            <a:off x="8125431" y="6429473"/>
            <a:ext cx="3119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dirty="0">
                <a:solidFill>
                  <a:schemeClr val="bg1">
                    <a:lumMod val="65000"/>
                  </a:schemeClr>
                </a:solidFill>
              </a:rPr>
              <a:t>Suresh et al </a:t>
            </a:r>
            <a:r>
              <a:rPr lang="en-US" altLang="en-US" sz="1400" i="1" dirty="0">
                <a:solidFill>
                  <a:schemeClr val="bg1">
                    <a:lumMod val="65000"/>
                  </a:schemeClr>
                </a:solidFill>
              </a:rPr>
              <a:t>under review Lancet GH</a:t>
            </a:r>
            <a:endParaRPr lang="en-US" altLang="en-US" sz="1400" dirty="0">
              <a:solidFill>
                <a:schemeClr val="bg1">
                  <a:lumMod val="65000"/>
                </a:schemeClr>
              </a:solidFill>
            </a:endParaRPr>
          </a:p>
        </p:txBody>
      </p:sp>
      <p:sp>
        <p:nvSpPr>
          <p:cNvPr id="15" name="TextBox 14">
            <a:extLst>
              <a:ext uri="{FF2B5EF4-FFF2-40B4-BE49-F238E27FC236}">
                <a16:creationId xmlns:a16="http://schemas.microsoft.com/office/drawing/2014/main" id="{7C7C32D1-731E-474D-587F-BC199AD91212}"/>
              </a:ext>
            </a:extLst>
          </p:cNvPr>
          <p:cNvSpPr txBox="1"/>
          <p:nvPr/>
        </p:nvSpPr>
        <p:spPr>
          <a:xfrm>
            <a:off x="7315201" y="1192783"/>
            <a:ext cx="1187505" cy="420564"/>
          </a:xfrm>
          <a:prstGeom prst="rect">
            <a:avLst/>
          </a:prstGeom>
          <a:noFill/>
        </p:spPr>
        <p:txBody>
          <a:bodyPr wrap="none" rtlCol="0">
            <a:spAutoFit/>
          </a:bodyPr>
          <a:lstStyle/>
          <a:p>
            <a:r>
              <a:rPr lang="en-US" sz="2133" dirty="0">
                <a:solidFill>
                  <a:schemeClr val="tx2"/>
                </a:solidFill>
              </a:rPr>
              <a:t>Ages 16+</a:t>
            </a:r>
          </a:p>
        </p:txBody>
      </p:sp>
      <p:sp>
        <p:nvSpPr>
          <p:cNvPr id="17" name="TextBox 16">
            <a:extLst>
              <a:ext uri="{FF2B5EF4-FFF2-40B4-BE49-F238E27FC236}">
                <a16:creationId xmlns:a16="http://schemas.microsoft.com/office/drawing/2014/main" id="{84BCF3B2-3F2A-7E15-81DA-5C4FE1714F37}"/>
              </a:ext>
            </a:extLst>
          </p:cNvPr>
          <p:cNvSpPr txBox="1"/>
          <p:nvPr/>
        </p:nvSpPr>
        <p:spPr>
          <a:xfrm>
            <a:off x="2380204" y="1245885"/>
            <a:ext cx="1134606" cy="420564"/>
          </a:xfrm>
          <a:prstGeom prst="rect">
            <a:avLst/>
          </a:prstGeom>
          <a:noFill/>
        </p:spPr>
        <p:txBody>
          <a:bodyPr wrap="none" rtlCol="0">
            <a:spAutoFit/>
          </a:bodyPr>
          <a:lstStyle/>
          <a:p>
            <a:r>
              <a:rPr lang="en-US" sz="2133" dirty="0">
                <a:solidFill>
                  <a:schemeClr val="tx2"/>
                </a:solidFill>
              </a:rPr>
              <a:t>Ages 0-5</a:t>
            </a:r>
          </a:p>
        </p:txBody>
      </p:sp>
      <p:sp>
        <p:nvSpPr>
          <p:cNvPr id="18" name="Rectangle 17">
            <a:extLst>
              <a:ext uri="{FF2B5EF4-FFF2-40B4-BE49-F238E27FC236}">
                <a16:creationId xmlns:a16="http://schemas.microsoft.com/office/drawing/2014/main" id="{107BC20A-F2D7-C7C0-6283-4ECE3441F2AC}"/>
              </a:ext>
            </a:extLst>
          </p:cNvPr>
          <p:cNvSpPr/>
          <p:nvPr/>
        </p:nvSpPr>
        <p:spPr bwMode="auto">
          <a:xfrm>
            <a:off x="4368800" y="5540778"/>
            <a:ext cx="203200" cy="225023"/>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endParaRPr lang="en-US" sz="2400" dirty="0" err="1">
              <a:solidFill>
                <a:schemeClr val="tx1"/>
              </a:solidFill>
              <a:latin typeface="+mj-lt"/>
            </a:endParaRPr>
          </a:p>
        </p:txBody>
      </p:sp>
      <p:sp>
        <p:nvSpPr>
          <p:cNvPr id="19" name="TextBox 18">
            <a:extLst>
              <a:ext uri="{FF2B5EF4-FFF2-40B4-BE49-F238E27FC236}">
                <a16:creationId xmlns:a16="http://schemas.microsoft.com/office/drawing/2014/main" id="{C8C9EAE9-F7AE-2422-ACB0-CFB63DA5B308}"/>
              </a:ext>
            </a:extLst>
          </p:cNvPr>
          <p:cNvSpPr txBox="1"/>
          <p:nvPr/>
        </p:nvSpPr>
        <p:spPr>
          <a:xfrm>
            <a:off x="4917731" y="1213301"/>
            <a:ext cx="1272464" cy="420564"/>
          </a:xfrm>
          <a:prstGeom prst="rect">
            <a:avLst/>
          </a:prstGeom>
          <a:noFill/>
        </p:spPr>
        <p:txBody>
          <a:bodyPr wrap="none" rtlCol="0">
            <a:spAutoFit/>
          </a:bodyPr>
          <a:lstStyle/>
          <a:p>
            <a:r>
              <a:rPr lang="en-US" sz="2133" dirty="0">
                <a:solidFill>
                  <a:schemeClr val="tx2"/>
                </a:solidFill>
              </a:rPr>
              <a:t>Ages 6-15</a:t>
            </a:r>
          </a:p>
        </p:txBody>
      </p:sp>
    </p:spTree>
    <p:extLst>
      <p:ext uri="{BB962C8B-B14F-4D97-AF65-F5344CB8AC3E}">
        <p14:creationId xmlns:p14="http://schemas.microsoft.com/office/powerpoint/2010/main" val="163008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EDE4D9F-4FFA-8D17-F823-003AE210CA60}"/>
              </a:ext>
            </a:extLst>
          </p:cNvPr>
          <p:cNvGraphicFramePr>
            <a:graphicFrameLocks noGrp="1"/>
          </p:cNvGraphicFramePr>
          <p:nvPr>
            <p:extLst>
              <p:ext uri="{D42A27DB-BD31-4B8C-83A1-F6EECF244321}">
                <p14:modId xmlns:p14="http://schemas.microsoft.com/office/powerpoint/2010/main" val="2570928309"/>
              </p:ext>
            </p:extLst>
          </p:nvPr>
        </p:nvGraphicFramePr>
        <p:xfrm>
          <a:off x="2032000" y="1316566"/>
          <a:ext cx="8127999" cy="3337560"/>
        </p:xfrm>
        <a:graphic>
          <a:graphicData uri="http://schemas.openxmlformats.org/drawingml/2006/table">
            <a:tbl>
              <a:tblPr firstRow="1" bandRow="1">
                <a:tableStyleId>{5C22544A-7EE6-4342-B048-85BDC9FD1C3A}</a:tableStyleId>
              </a:tblPr>
              <a:tblGrid>
                <a:gridCol w="3175000">
                  <a:extLst>
                    <a:ext uri="{9D8B030D-6E8A-4147-A177-3AD203B41FA5}">
                      <a16:colId xmlns:a16="http://schemas.microsoft.com/office/drawing/2014/main" val="2640848718"/>
                    </a:ext>
                  </a:extLst>
                </a:gridCol>
                <a:gridCol w="2476500">
                  <a:extLst>
                    <a:ext uri="{9D8B030D-6E8A-4147-A177-3AD203B41FA5}">
                      <a16:colId xmlns:a16="http://schemas.microsoft.com/office/drawing/2014/main" val="1132779166"/>
                    </a:ext>
                  </a:extLst>
                </a:gridCol>
                <a:gridCol w="2476499">
                  <a:extLst>
                    <a:ext uri="{9D8B030D-6E8A-4147-A177-3AD203B41FA5}">
                      <a16:colId xmlns:a16="http://schemas.microsoft.com/office/drawing/2014/main" val="480979736"/>
                    </a:ext>
                  </a:extLst>
                </a:gridCol>
              </a:tblGrid>
              <a:tr h="370840">
                <a:tc>
                  <a:txBody>
                    <a:bodyPr/>
                    <a:lstStyle/>
                    <a:p>
                      <a:endParaRPr lang="en-US"/>
                    </a:p>
                  </a:txBody>
                  <a:tcPr/>
                </a:tc>
                <a:tc>
                  <a:txBody>
                    <a:bodyPr/>
                    <a:lstStyle/>
                    <a:p>
                      <a:r>
                        <a:rPr lang="en-US" dirty="0" err="1"/>
                        <a:t>IPTsc</a:t>
                      </a:r>
                      <a:endParaRPr lang="en-US" dirty="0"/>
                    </a:p>
                  </a:txBody>
                  <a:tcPr/>
                </a:tc>
                <a:tc>
                  <a:txBody>
                    <a:bodyPr/>
                    <a:lstStyle/>
                    <a:p>
                      <a:r>
                        <a:rPr lang="en-US" dirty="0"/>
                        <a:t>Extended SMC</a:t>
                      </a:r>
                    </a:p>
                  </a:txBody>
                  <a:tcPr/>
                </a:tc>
                <a:extLst>
                  <a:ext uri="{0D108BD9-81ED-4DB2-BD59-A6C34878D82A}">
                    <a16:rowId xmlns:a16="http://schemas.microsoft.com/office/drawing/2014/main" val="386935245"/>
                  </a:ext>
                </a:extLst>
              </a:tr>
              <a:tr h="370840">
                <a:tc>
                  <a:txBody>
                    <a:bodyPr/>
                    <a:lstStyle/>
                    <a:p>
                      <a:r>
                        <a:rPr lang="en-US" dirty="0"/>
                        <a:t>Drug</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891612846"/>
                  </a:ext>
                </a:extLst>
              </a:tr>
              <a:tr h="370840">
                <a:tc>
                  <a:txBody>
                    <a:bodyPr/>
                    <a:lstStyle/>
                    <a:p>
                      <a:r>
                        <a:rPr lang="en-US" dirty="0"/>
                        <a:t>Delivery platform</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011730401"/>
                  </a:ext>
                </a:extLst>
              </a:tr>
              <a:tr h="370840">
                <a:tc>
                  <a:txBody>
                    <a:bodyPr/>
                    <a:lstStyle/>
                    <a:p>
                      <a:r>
                        <a:rPr lang="en-US" dirty="0"/>
                        <a:t>Target age group</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614783582"/>
                  </a:ext>
                </a:extLst>
              </a:tr>
              <a:tr h="370840">
                <a:tc>
                  <a:txBody>
                    <a:bodyPr/>
                    <a:lstStyle/>
                    <a:p>
                      <a:r>
                        <a:rPr lang="en-US" dirty="0"/>
                        <a:t>Impact on clinical malaria</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66377505"/>
                  </a:ext>
                </a:extLst>
              </a:tr>
              <a:tr h="370840">
                <a:tc>
                  <a:txBody>
                    <a:bodyPr/>
                    <a:lstStyle/>
                    <a:p>
                      <a:r>
                        <a:rPr lang="en-US" dirty="0"/>
                        <a:t>Impact on transmission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09573638"/>
                  </a:ext>
                </a:extLst>
              </a:tr>
              <a:tr h="370840">
                <a:tc>
                  <a:txBody>
                    <a:bodyPr/>
                    <a:lstStyle/>
                    <a:p>
                      <a:r>
                        <a:rPr lang="en-US" dirty="0"/>
                        <a:t>Impact on education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53613672"/>
                  </a:ext>
                </a:extLst>
              </a:tr>
              <a:tr h="370840">
                <a:tc>
                  <a:txBody>
                    <a:bodyPr/>
                    <a:lstStyle/>
                    <a:p>
                      <a:r>
                        <a:rPr lang="en-US" dirty="0"/>
                        <a:t>Drug resistance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5461494"/>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69089757"/>
                  </a:ext>
                </a:extLst>
              </a:tr>
            </a:tbl>
          </a:graphicData>
        </a:graphic>
      </p:graphicFrame>
    </p:spTree>
    <p:extLst>
      <p:ext uri="{BB962C8B-B14F-4D97-AF65-F5344CB8AC3E}">
        <p14:creationId xmlns:p14="http://schemas.microsoft.com/office/powerpoint/2010/main" val="1684814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4E01-B9A8-124D-B101-19C23CF434BC}"/>
              </a:ext>
            </a:extLst>
          </p:cNvPr>
          <p:cNvSpPr>
            <a:spLocks noGrp="1"/>
          </p:cNvSpPr>
          <p:nvPr>
            <p:ph type="title"/>
          </p:nvPr>
        </p:nvSpPr>
        <p:spPr/>
        <p:txBody>
          <a:bodyPr>
            <a:normAutofit fontScale="90000"/>
          </a:bodyPr>
          <a:lstStyle/>
          <a:p>
            <a:r>
              <a:rPr lang="en-US" dirty="0"/>
              <a:t>Clinical trial of intermittent preventive treatment vs screening and treatment (Jan-July 2022)</a:t>
            </a:r>
          </a:p>
        </p:txBody>
      </p:sp>
      <p:sp>
        <p:nvSpPr>
          <p:cNvPr id="8" name="Content Placeholder 7">
            <a:extLst>
              <a:ext uri="{FF2B5EF4-FFF2-40B4-BE49-F238E27FC236}">
                <a16:creationId xmlns:a16="http://schemas.microsoft.com/office/drawing/2014/main" id="{302B9828-58F4-074B-8FC3-5A8911C5017A}"/>
              </a:ext>
            </a:extLst>
          </p:cNvPr>
          <p:cNvSpPr>
            <a:spLocks noGrp="1"/>
          </p:cNvSpPr>
          <p:nvPr>
            <p:ph idx="1"/>
          </p:nvPr>
        </p:nvSpPr>
        <p:spPr>
          <a:xfrm>
            <a:off x="7646518" y="1642942"/>
            <a:ext cx="3385549" cy="3674533"/>
          </a:xfrm>
        </p:spPr>
        <p:txBody>
          <a:bodyPr>
            <a:normAutofit/>
          </a:bodyPr>
          <a:lstStyle/>
          <a:p>
            <a:r>
              <a:rPr lang="en-US" dirty="0"/>
              <a:t>Outcomes</a:t>
            </a:r>
          </a:p>
          <a:p>
            <a:pPr lvl="1"/>
            <a:r>
              <a:rPr lang="en-US" dirty="0" err="1"/>
              <a:t>Pf</a:t>
            </a:r>
            <a:r>
              <a:rPr lang="en-US" dirty="0"/>
              <a:t> infection</a:t>
            </a:r>
          </a:p>
          <a:p>
            <a:pPr lvl="1"/>
            <a:r>
              <a:rPr lang="en-US" dirty="0"/>
              <a:t>Clinical malaria</a:t>
            </a:r>
          </a:p>
          <a:p>
            <a:pPr lvl="1"/>
            <a:r>
              <a:rPr lang="en-US" dirty="0"/>
              <a:t>Anemia</a:t>
            </a:r>
          </a:p>
          <a:p>
            <a:pPr lvl="1"/>
            <a:r>
              <a:rPr lang="en-US" dirty="0"/>
              <a:t>Cognitive tests</a:t>
            </a:r>
          </a:p>
          <a:p>
            <a:pPr lvl="1"/>
            <a:r>
              <a:rPr lang="en-US" dirty="0"/>
              <a:t>Educational tests</a:t>
            </a:r>
          </a:p>
          <a:p>
            <a:pPr lvl="1"/>
            <a:r>
              <a:rPr lang="en-US" dirty="0"/>
              <a:t>Household infection prevalence</a:t>
            </a:r>
          </a:p>
        </p:txBody>
      </p:sp>
      <p:sp>
        <p:nvSpPr>
          <p:cNvPr id="9" name="Rectangle 8">
            <a:extLst>
              <a:ext uri="{FF2B5EF4-FFF2-40B4-BE49-F238E27FC236}">
                <a16:creationId xmlns:a16="http://schemas.microsoft.com/office/drawing/2014/main" id="{BF7188A3-44DD-1F41-9321-645CD07DA77C}"/>
              </a:ext>
            </a:extLst>
          </p:cNvPr>
          <p:cNvSpPr/>
          <p:nvPr/>
        </p:nvSpPr>
        <p:spPr bwMode="auto">
          <a:xfrm>
            <a:off x="780051" y="2364760"/>
            <a:ext cx="3385549" cy="353041"/>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pPr>
            <a:endParaRPr lang="en-US" sz="2400" dirty="0" err="1">
              <a:solidFill>
                <a:schemeClr val="tx1"/>
              </a:solidFill>
              <a:latin typeface="+mj-lt"/>
            </a:endParaRPr>
          </a:p>
        </p:txBody>
      </p:sp>
      <p:graphicFrame>
        <p:nvGraphicFramePr>
          <p:cNvPr id="10" name="Content Placeholder 3">
            <a:extLst>
              <a:ext uri="{FF2B5EF4-FFF2-40B4-BE49-F238E27FC236}">
                <a16:creationId xmlns:a16="http://schemas.microsoft.com/office/drawing/2014/main" id="{7685CED9-4916-2842-A75B-B1815CB82E15}"/>
              </a:ext>
            </a:extLst>
          </p:cNvPr>
          <p:cNvGraphicFramePr>
            <a:graphicFrameLocks/>
          </p:cNvGraphicFramePr>
          <p:nvPr/>
        </p:nvGraphicFramePr>
        <p:xfrm>
          <a:off x="5144" y="1634067"/>
          <a:ext cx="7513256" cy="4334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9D930DEF-7C30-5147-9AC6-57D1A19492D9}"/>
              </a:ext>
            </a:extLst>
          </p:cNvPr>
          <p:cNvSpPr txBox="1"/>
          <p:nvPr/>
        </p:nvSpPr>
        <p:spPr>
          <a:xfrm>
            <a:off x="6998553" y="6398046"/>
            <a:ext cx="4970913" cy="307777"/>
          </a:xfrm>
          <a:prstGeom prst="rect">
            <a:avLst/>
          </a:prstGeom>
          <a:noFill/>
        </p:spPr>
        <p:txBody>
          <a:bodyPr wrap="non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Funded by Doris Duke Clinical Scientist Development Award</a:t>
            </a:r>
          </a:p>
        </p:txBody>
      </p:sp>
      <p:sp>
        <p:nvSpPr>
          <p:cNvPr id="3" name="TextBox 2">
            <a:extLst>
              <a:ext uri="{FF2B5EF4-FFF2-40B4-BE49-F238E27FC236}">
                <a16:creationId xmlns:a16="http://schemas.microsoft.com/office/drawing/2014/main" id="{E6F09B6B-57DE-0F46-9444-53BF845E09FB}"/>
              </a:ext>
            </a:extLst>
          </p:cNvPr>
          <p:cNvSpPr txBox="1"/>
          <p:nvPr/>
        </p:nvSpPr>
        <p:spPr>
          <a:xfrm>
            <a:off x="94547" y="6185264"/>
            <a:ext cx="6904006" cy="338554"/>
          </a:xfrm>
          <a:prstGeom prst="rect">
            <a:avLst/>
          </a:prstGeom>
          <a:noFill/>
        </p:spPr>
        <p:txBody>
          <a:bodyPr wrap="none" rtlCol="0">
            <a:spAutoFit/>
          </a:bodyPr>
          <a:lstStyle/>
          <a:p>
            <a:r>
              <a:rPr lang="en-US" sz="1600" dirty="0"/>
              <a:t>DP=</a:t>
            </a:r>
            <a:r>
              <a:rPr lang="en-US" sz="1600" dirty="0" err="1"/>
              <a:t>dihydroartemisinin</a:t>
            </a:r>
            <a:r>
              <a:rPr lang="en-US" sz="1600" dirty="0"/>
              <a:t>-piperaquine, </a:t>
            </a:r>
            <a:r>
              <a:rPr lang="en-US" sz="1600" dirty="0" err="1"/>
              <a:t>hs</a:t>
            </a:r>
            <a:r>
              <a:rPr lang="en-US" sz="1600" dirty="0"/>
              <a:t>-RDT=high sensitivity rapid diagnostic test</a:t>
            </a:r>
          </a:p>
        </p:txBody>
      </p:sp>
    </p:spTree>
    <p:extLst>
      <p:ext uri="{BB962C8B-B14F-4D97-AF65-F5344CB8AC3E}">
        <p14:creationId xmlns:p14="http://schemas.microsoft.com/office/powerpoint/2010/main" val="13328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F8FE656-03DE-E7B5-3CD3-04FD4BA59C9F}"/>
              </a:ext>
            </a:extLst>
          </p:cNvPr>
          <p:cNvGraphicFramePr>
            <a:graphicFrameLocks noGrp="1"/>
          </p:cNvGraphicFramePr>
          <p:nvPr>
            <p:ph idx="1"/>
          </p:nvPr>
        </p:nvGraphicFramePr>
        <p:xfrm>
          <a:off x="508002" y="4481728"/>
          <a:ext cx="10566399" cy="192598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983437354"/>
                    </a:ext>
                  </a:extLst>
                </a:gridCol>
                <a:gridCol w="1625600">
                  <a:extLst>
                    <a:ext uri="{9D8B030D-6E8A-4147-A177-3AD203B41FA5}">
                      <a16:colId xmlns:a16="http://schemas.microsoft.com/office/drawing/2014/main" val="2204290872"/>
                    </a:ext>
                  </a:extLst>
                </a:gridCol>
                <a:gridCol w="1117599">
                  <a:extLst>
                    <a:ext uri="{9D8B030D-6E8A-4147-A177-3AD203B41FA5}">
                      <a16:colId xmlns:a16="http://schemas.microsoft.com/office/drawing/2014/main" val="2720992202"/>
                    </a:ext>
                  </a:extLst>
                </a:gridCol>
                <a:gridCol w="2133601">
                  <a:extLst>
                    <a:ext uri="{9D8B030D-6E8A-4147-A177-3AD203B41FA5}">
                      <a16:colId xmlns:a16="http://schemas.microsoft.com/office/drawing/2014/main" val="3301700125"/>
                    </a:ext>
                  </a:extLst>
                </a:gridCol>
                <a:gridCol w="2336800">
                  <a:extLst>
                    <a:ext uri="{9D8B030D-6E8A-4147-A177-3AD203B41FA5}">
                      <a16:colId xmlns:a16="http://schemas.microsoft.com/office/drawing/2014/main" val="3982537025"/>
                    </a:ext>
                  </a:extLst>
                </a:gridCol>
                <a:gridCol w="1523999">
                  <a:extLst>
                    <a:ext uri="{9D8B030D-6E8A-4147-A177-3AD203B41FA5}">
                      <a16:colId xmlns:a16="http://schemas.microsoft.com/office/drawing/2014/main" val="1937331341"/>
                    </a:ext>
                  </a:extLst>
                </a:gridCol>
              </a:tblGrid>
              <a:tr h="661061">
                <a:tc>
                  <a:txBody>
                    <a:bodyPr/>
                    <a:lstStyle/>
                    <a:p>
                      <a:endParaRPr lang="en-US" sz="1900" b="1" dirty="0">
                        <a:solidFill>
                          <a:schemeClr val="bg1"/>
                        </a:solidFill>
                        <a:latin typeface="+mn-lt"/>
                      </a:endParaRPr>
                    </a:p>
                  </a:txBody>
                  <a:tcPr>
                    <a:solidFill>
                      <a:schemeClr val="accent1"/>
                    </a:solidFill>
                  </a:tcPr>
                </a:tc>
                <a:tc>
                  <a:txBody>
                    <a:bodyPr/>
                    <a:lstStyle/>
                    <a:p>
                      <a:r>
                        <a:rPr lang="en-US" sz="1900" b="1" dirty="0">
                          <a:solidFill>
                            <a:schemeClr val="bg1"/>
                          </a:solidFill>
                          <a:latin typeface="+mn-lt"/>
                        </a:rPr>
                        <a:t>Study arm</a:t>
                      </a:r>
                    </a:p>
                  </a:txBody>
                  <a:tcPr>
                    <a:solidFill>
                      <a:schemeClr val="accent1"/>
                    </a:solidFill>
                  </a:tcPr>
                </a:tc>
                <a:tc>
                  <a:txBody>
                    <a:bodyPr/>
                    <a:lstStyle/>
                    <a:p>
                      <a:pPr algn="ctr"/>
                      <a:r>
                        <a:rPr lang="en-US" sz="1900" b="1" dirty="0">
                          <a:solidFill>
                            <a:schemeClr val="bg1"/>
                          </a:solidFill>
                          <a:latin typeface="+mn-lt"/>
                        </a:rPr>
                        <a:t>Cases (n)</a:t>
                      </a:r>
                    </a:p>
                  </a:txBody>
                  <a:tcPr>
                    <a:solidFill>
                      <a:schemeClr val="accent1"/>
                    </a:solidFill>
                  </a:tcPr>
                </a:tc>
                <a:tc>
                  <a:txBody>
                    <a:bodyPr/>
                    <a:lstStyle/>
                    <a:p>
                      <a:pPr marL="0" marR="0" algn="ctr">
                        <a:spcBef>
                          <a:spcPts val="0"/>
                        </a:spcBef>
                        <a:spcAft>
                          <a:spcPts val="0"/>
                        </a:spcAft>
                      </a:pPr>
                      <a:r>
                        <a:rPr lang="en-US" sz="1900" b="1" dirty="0">
                          <a:solidFill>
                            <a:schemeClr val="bg1"/>
                          </a:solidFill>
                          <a:effectLst/>
                          <a:latin typeface="+mn-lt"/>
                          <a:ea typeface="Calibri" panose="020F0502020204030204" pitchFamily="34" charset="0"/>
                          <a:cs typeface="Times New Roman" panose="02020603050405020304" pitchFamily="18" charset="0"/>
                        </a:rPr>
                        <a:t>IR  per 6 months  (95% CI)</a:t>
                      </a:r>
                    </a:p>
                  </a:txBody>
                  <a:tcPr marL="68580" marR="68580" marT="0" marB="0">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schemeClr val="bg1"/>
                          </a:solidFill>
                          <a:latin typeface="+mn-lt"/>
                        </a:rPr>
                        <a:t>IRR (95% Cl)</a:t>
                      </a:r>
                    </a:p>
                  </a:txBody>
                  <a:tcPr>
                    <a:solidFill>
                      <a:schemeClr val="accent1"/>
                    </a:solidFill>
                  </a:tcPr>
                </a:tc>
                <a:tc>
                  <a:txBody>
                    <a:bodyPr/>
                    <a:lstStyle/>
                    <a:p>
                      <a:pPr algn="ctr"/>
                      <a:r>
                        <a:rPr lang="en-US" sz="1900" b="1" dirty="0">
                          <a:solidFill>
                            <a:schemeClr val="bg1"/>
                          </a:solidFill>
                          <a:latin typeface="+mn-lt"/>
                        </a:rPr>
                        <a:t>P-value</a:t>
                      </a:r>
                    </a:p>
                  </a:txBody>
                  <a:tcPr>
                    <a:solidFill>
                      <a:schemeClr val="accent1"/>
                    </a:solidFill>
                  </a:tcPr>
                </a:tc>
                <a:extLst>
                  <a:ext uri="{0D108BD9-81ED-4DB2-BD59-A6C34878D82A}">
                    <a16:rowId xmlns:a16="http://schemas.microsoft.com/office/drawing/2014/main" val="2342755413"/>
                  </a:ext>
                </a:extLst>
              </a:tr>
              <a:tr h="429027">
                <a:tc>
                  <a:txBody>
                    <a:bodyPr/>
                    <a:lstStyle/>
                    <a:p>
                      <a:r>
                        <a:rPr lang="en-US" sz="1900" dirty="0">
                          <a:latin typeface="+mn-lt"/>
                        </a:rPr>
                        <a:t>Clinical malaria</a:t>
                      </a:r>
                    </a:p>
                  </a:txBody>
                  <a:tcPr/>
                </a:tc>
                <a:tc>
                  <a:txBody>
                    <a:bodyPr/>
                    <a:lstStyle/>
                    <a:p>
                      <a:r>
                        <a:rPr lang="en-US" sz="1900" dirty="0">
                          <a:latin typeface="+mn-lt"/>
                        </a:rPr>
                        <a:t>Control Arm</a:t>
                      </a:r>
                    </a:p>
                  </a:txBody>
                  <a:tcPr/>
                </a:tc>
                <a:tc>
                  <a:txBody>
                    <a:bodyPr/>
                    <a:lstStyle/>
                    <a:p>
                      <a:pPr algn="ctr"/>
                      <a:r>
                        <a:rPr lang="en-US" sz="1900" dirty="0">
                          <a:latin typeface="+mn-lt"/>
                        </a:rPr>
                        <a:t>99</a:t>
                      </a:r>
                    </a:p>
                  </a:txBody>
                  <a:tcPr/>
                </a:tc>
                <a:tc>
                  <a:txBody>
                    <a:bodyPr/>
                    <a:lstStyle/>
                    <a:p>
                      <a:pPr marL="0" marR="0" algn="ctr">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0.51 (0.42, 0.62)</a:t>
                      </a:r>
                    </a:p>
                  </a:txBody>
                  <a:tcPr marL="68580" marR="68580" marT="0" marB="0"/>
                </a:tc>
                <a:tc>
                  <a:txBody>
                    <a:bodyPr/>
                    <a:lstStyle/>
                    <a:p>
                      <a:pPr algn="ctr"/>
                      <a:endParaRPr lang="en-US" sz="1900" dirty="0">
                        <a:latin typeface="+mn-lt"/>
                      </a:endParaRPr>
                    </a:p>
                  </a:txBody>
                  <a:tcPr/>
                </a:tc>
                <a:tc>
                  <a:txBody>
                    <a:bodyPr/>
                    <a:lstStyle/>
                    <a:p>
                      <a:pPr algn="ctr"/>
                      <a:endParaRPr lang="en-US" sz="1900" dirty="0">
                        <a:latin typeface="+mn-lt"/>
                      </a:endParaRPr>
                    </a:p>
                  </a:txBody>
                  <a:tcPr/>
                </a:tc>
                <a:extLst>
                  <a:ext uri="{0D108BD9-81ED-4DB2-BD59-A6C34878D82A}">
                    <a16:rowId xmlns:a16="http://schemas.microsoft.com/office/drawing/2014/main" val="604183325"/>
                  </a:ext>
                </a:extLst>
              </a:tr>
              <a:tr h="445395">
                <a:tc>
                  <a:txBody>
                    <a:bodyPr/>
                    <a:lstStyle/>
                    <a:p>
                      <a:endParaRPr lang="en-US" sz="1900" dirty="0">
                        <a:latin typeface="+mn-lt"/>
                      </a:endParaRPr>
                    </a:p>
                  </a:txBody>
                  <a:tcPr/>
                </a:tc>
                <a:tc>
                  <a:txBody>
                    <a:bodyPr/>
                    <a:lstStyle/>
                    <a:p>
                      <a:r>
                        <a:rPr lang="en-US" sz="1900" dirty="0">
                          <a:latin typeface="+mn-lt"/>
                        </a:rPr>
                        <a:t>IPT Arm</a:t>
                      </a:r>
                    </a:p>
                  </a:txBody>
                  <a:tcPr/>
                </a:tc>
                <a:tc>
                  <a:txBody>
                    <a:bodyPr/>
                    <a:lstStyle/>
                    <a:p>
                      <a:pPr algn="ctr"/>
                      <a:r>
                        <a:rPr lang="en-US" sz="1900" dirty="0">
                          <a:latin typeface="+mn-lt"/>
                        </a:rPr>
                        <a:t>38</a:t>
                      </a:r>
                    </a:p>
                  </a:txBody>
                  <a:tcPr/>
                </a:tc>
                <a:tc>
                  <a:txBody>
                    <a:bodyPr/>
                    <a:lstStyle/>
                    <a:p>
                      <a:pPr marL="0" marR="0" algn="ctr">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0.19 (0.14, 0.27)</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latin typeface="+mn-lt"/>
                        </a:rPr>
                        <a:t>0.37 (0.26, 0.55)</a:t>
                      </a:r>
                    </a:p>
                  </a:txBody>
                  <a:tcPr/>
                </a:tc>
                <a:tc>
                  <a:txBody>
                    <a:bodyPr/>
                    <a:lstStyle/>
                    <a:p>
                      <a:pPr algn="ctr"/>
                      <a:r>
                        <a:rPr lang="en-US" sz="1900" b="1" dirty="0">
                          <a:latin typeface="+mn-lt"/>
                        </a:rPr>
                        <a:t>&lt;0.0001</a:t>
                      </a:r>
                    </a:p>
                  </a:txBody>
                  <a:tcPr/>
                </a:tc>
                <a:extLst>
                  <a:ext uri="{0D108BD9-81ED-4DB2-BD59-A6C34878D82A}">
                    <a16:rowId xmlns:a16="http://schemas.microsoft.com/office/drawing/2014/main" val="4026663333"/>
                  </a:ext>
                </a:extLst>
              </a:tr>
              <a:tr h="375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9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latin typeface="+mn-lt"/>
                        </a:rPr>
                        <a:t>IST Arm</a:t>
                      </a:r>
                    </a:p>
                  </a:txBody>
                  <a:tcPr/>
                </a:tc>
                <a:tc>
                  <a:txBody>
                    <a:bodyPr/>
                    <a:lstStyle/>
                    <a:p>
                      <a:pPr algn="ctr"/>
                      <a:r>
                        <a:rPr lang="en-US" sz="1900" dirty="0">
                          <a:latin typeface="+mn-lt"/>
                        </a:rPr>
                        <a:t>107</a:t>
                      </a:r>
                    </a:p>
                  </a:txBody>
                  <a:tcPr/>
                </a:tc>
                <a:tc>
                  <a:txBody>
                    <a:bodyPr/>
                    <a:lstStyle/>
                    <a:p>
                      <a:pPr marL="0" marR="0" algn="ctr">
                        <a:spcBef>
                          <a:spcPts val="0"/>
                        </a:spcBef>
                        <a:spcAft>
                          <a:spcPts val="0"/>
                        </a:spcAft>
                      </a:pPr>
                      <a:r>
                        <a:rPr lang="en-US" sz="1900" dirty="0">
                          <a:effectLst/>
                          <a:latin typeface="+mn-lt"/>
                          <a:ea typeface="Calibri" panose="020F0502020204030204" pitchFamily="34" charset="0"/>
                          <a:cs typeface="Times New Roman" panose="02020603050405020304" pitchFamily="18" charset="0"/>
                        </a:rPr>
                        <a:t>0.56 (0.46, 0.68)</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latin typeface="+mn-lt"/>
                        </a:rPr>
                        <a:t>1.09 (0.83, 1.44)</a:t>
                      </a:r>
                    </a:p>
                  </a:txBody>
                  <a:tcPr/>
                </a:tc>
                <a:tc>
                  <a:txBody>
                    <a:bodyPr/>
                    <a:lstStyle/>
                    <a:p>
                      <a:pPr algn="ctr"/>
                      <a:r>
                        <a:rPr lang="en-US" sz="1900" dirty="0">
                          <a:latin typeface="+mn-lt"/>
                        </a:rPr>
                        <a:t>0.52</a:t>
                      </a:r>
                    </a:p>
                  </a:txBody>
                  <a:tcPr/>
                </a:tc>
                <a:extLst>
                  <a:ext uri="{0D108BD9-81ED-4DB2-BD59-A6C34878D82A}">
                    <a16:rowId xmlns:a16="http://schemas.microsoft.com/office/drawing/2014/main" val="1828543725"/>
                  </a:ext>
                </a:extLst>
              </a:tr>
            </a:tbl>
          </a:graphicData>
        </a:graphic>
      </p:graphicFrame>
      <p:graphicFrame>
        <p:nvGraphicFramePr>
          <p:cNvPr id="6" name="Table 5">
            <a:extLst>
              <a:ext uri="{FF2B5EF4-FFF2-40B4-BE49-F238E27FC236}">
                <a16:creationId xmlns:a16="http://schemas.microsoft.com/office/drawing/2014/main" id="{DE758A8E-C4E4-295F-FD4D-D8B78B234F96}"/>
              </a:ext>
            </a:extLst>
          </p:cNvPr>
          <p:cNvGraphicFramePr>
            <a:graphicFrameLocks/>
          </p:cNvGraphicFramePr>
          <p:nvPr/>
        </p:nvGraphicFramePr>
        <p:xfrm>
          <a:off x="508001" y="1184936"/>
          <a:ext cx="10566400" cy="329679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403523518"/>
                    </a:ext>
                  </a:extLst>
                </a:gridCol>
                <a:gridCol w="1625600">
                  <a:extLst>
                    <a:ext uri="{9D8B030D-6E8A-4147-A177-3AD203B41FA5}">
                      <a16:colId xmlns:a16="http://schemas.microsoft.com/office/drawing/2014/main" val="2204290872"/>
                    </a:ext>
                  </a:extLst>
                </a:gridCol>
                <a:gridCol w="1117600">
                  <a:extLst>
                    <a:ext uri="{9D8B030D-6E8A-4147-A177-3AD203B41FA5}">
                      <a16:colId xmlns:a16="http://schemas.microsoft.com/office/drawing/2014/main" val="2720992202"/>
                    </a:ext>
                  </a:extLst>
                </a:gridCol>
                <a:gridCol w="2133600">
                  <a:extLst>
                    <a:ext uri="{9D8B030D-6E8A-4147-A177-3AD203B41FA5}">
                      <a16:colId xmlns:a16="http://schemas.microsoft.com/office/drawing/2014/main" val="3982537025"/>
                    </a:ext>
                  </a:extLst>
                </a:gridCol>
                <a:gridCol w="2336800">
                  <a:extLst>
                    <a:ext uri="{9D8B030D-6E8A-4147-A177-3AD203B41FA5}">
                      <a16:colId xmlns:a16="http://schemas.microsoft.com/office/drawing/2014/main" val="1666066288"/>
                    </a:ext>
                  </a:extLst>
                </a:gridCol>
                <a:gridCol w="1524000">
                  <a:extLst>
                    <a:ext uri="{9D8B030D-6E8A-4147-A177-3AD203B41FA5}">
                      <a16:colId xmlns:a16="http://schemas.microsoft.com/office/drawing/2014/main" val="1937331341"/>
                    </a:ext>
                  </a:extLst>
                </a:gridCol>
              </a:tblGrid>
              <a:tr h="498881">
                <a:tc>
                  <a:txBody>
                    <a:bodyPr/>
                    <a:lstStyle/>
                    <a:p>
                      <a:endParaRPr lang="en-US" sz="1900" b="1" dirty="0">
                        <a:solidFill>
                          <a:schemeClr val="bg1"/>
                        </a:solidFill>
                      </a:endParaRPr>
                    </a:p>
                  </a:txBody>
                  <a:tcPr>
                    <a:solidFill>
                      <a:schemeClr val="accent1"/>
                    </a:solidFill>
                  </a:tcPr>
                </a:tc>
                <a:tc>
                  <a:txBody>
                    <a:bodyPr/>
                    <a:lstStyle/>
                    <a:p>
                      <a:r>
                        <a:rPr lang="en-US" sz="1900" b="1" dirty="0">
                          <a:solidFill>
                            <a:schemeClr val="bg1"/>
                          </a:solidFill>
                        </a:rPr>
                        <a:t>Study arm</a:t>
                      </a:r>
                    </a:p>
                  </a:txBody>
                  <a:tcPr>
                    <a:solidFill>
                      <a:schemeClr val="accent1"/>
                    </a:solidFill>
                  </a:tcPr>
                </a:tc>
                <a:tc>
                  <a:txBody>
                    <a:bodyPr/>
                    <a:lstStyle/>
                    <a:p>
                      <a:pPr algn="ctr"/>
                      <a:r>
                        <a:rPr lang="en-US" sz="1900" b="1" dirty="0">
                          <a:solidFill>
                            <a:schemeClr val="bg1"/>
                          </a:solidFill>
                        </a:rPr>
                        <a:t>N (%)</a:t>
                      </a:r>
                    </a:p>
                  </a:txBody>
                  <a:tcPr>
                    <a:solidFill>
                      <a:schemeClr val="accent1"/>
                    </a:solidFill>
                  </a:tcPr>
                </a:tc>
                <a:tc>
                  <a:txBody>
                    <a:bodyPr/>
                    <a:lstStyle/>
                    <a:p>
                      <a:pPr algn="ctr"/>
                      <a:r>
                        <a:rPr lang="en-US" sz="1900" b="1" dirty="0">
                          <a:solidFill>
                            <a:schemeClr val="bg1"/>
                          </a:solidFill>
                        </a:rPr>
                        <a:t>OR</a:t>
                      </a:r>
                    </a:p>
                  </a:txBody>
                  <a:tcPr>
                    <a:solidFill>
                      <a:schemeClr val="accent1"/>
                    </a:solidFill>
                  </a:tcPr>
                </a:tc>
                <a:tc>
                  <a:txBody>
                    <a:bodyPr/>
                    <a:lstStyle/>
                    <a:p>
                      <a:pPr algn="ctr"/>
                      <a:r>
                        <a:rPr lang="en-US" sz="1900" b="1" dirty="0">
                          <a:solidFill>
                            <a:schemeClr val="bg1"/>
                          </a:solidFill>
                        </a:rPr>
                        <a:t>95% Cl</a:t>
                      </a:r>
                    </a:p>
                  </a:txBody>
                  <a:tcPr>
                    <a:solidFill>
                      <a:schemeClr val="accent1"/>
                    </a:solidFill>
                  </a:tcPr>
                </a:tc>
                <a:tc>
                  <a:txBody>
                    <a:bodyPr/>
                    <a:lstStyle/>
                    <a:p>
                      <a:pPr algn="ctr"/>
                      <a:r>
                        <a:rPr lang="en-US" sz="1900" b="1" dirty="0">
                          <a:solidFill>
                            <a:schemeClr val="bg1"/>
                          </a:solidFill>
                        </a:rPr>
                        <a:t>P-value</a:t>
                      </a:r>
                    </a:p>
                  </a:txBody>
                  <a:tcPr>
                    <a:solidFill>
                      <a:schemeClr val="accent1"/>
                    </a:solidFill>
                  </a:tcPr>
                </a:tc>
                <a:extLst>
                  <a:ext uri="{0D108BD9-81ED-4DB2-BD59-A6C34878D82A}">
                    <a16:rowId xmlns:a16="http://schemas.microsoft.com/office/drawing/2014/main" val="2342755413"/>
                  </a:ext>
                </a:extLst>
              </a:tr>
              <a:tr h="498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i="1" dirty="0" err="1">
                          <a:solidFill>
                            <a:schemeClr val="tx1"/>
                          </a:solidFill>
                        </a:rPr>
                        <a:t>Pf</a:t>
                      </a:r>
                      <a:r>
                        <a:rPr lang="en-US" sz="1900" i="1" dirty="0">
                          <a:solidFill>
                            <a:schemeClr val="tx1"/>
                          </a:solidFill>
                        </a:rPr>
                        <a:t> </a:t>
                      </a:r>
                      <a:r>
                        <a:rPr lang="en-US" sz="1900" dirty="0">
                          <a:solidFill>
                            <a:schemeClr val="tx1"/>
                          </a:solidFill>
                        </a:rPr>
                        <a:t>infection</a:t>
                      </a:r>
                    </a:p>
                  </a:txBody>
                  <a:tcPr/>
                </a:tc>
                <a:tc>
                  <a:txBody>
                    <a:bodyPr/>
                    <a:lstStyle/>
                    <a:p>
                      <a:r>
                        <a:rPr lang="en-US" sz="1900" dirty="0"/>
                        <a:t>Control Arm</a:t>
                      </a:r>
                    </a:p>
                  </a:txBody>
                  <a:tcPr/>
                </a:tc>
                <a:tc>
                  <a:txBody>
                    <a:bodyPr/>
                    <a:lstStyle/>
                    <a:p>
                      <a:pPr algn="ctr"/>
                      <a:r>
                        <a:rPr lang="en-US" sz="1900" dirty="0"/>
                        <a:t>127 (53)</a:t>
                      </a:r>
                    </a:p>
                  </a:txBody>
                  <a:tcPr/>
                </a:tc>
                <a:tc>
                  <a:txBody>
                    <a:bodyPr/>
                    <a:lstStyle/>
                    <a:p>
                      <a:pPr algn="ctr"/>
                      <a:r>
                        <a:rPr lang="en-US" sz="1900" dirty="0"/>
                        <a:t>Ref.</a:t>
                      </a:r>
                    </a:p>
                  </a:txBody>
                  <a:tcPr/>
                </a:tc>
                <a:tc>
                  <a:txBody>
                    <a:bodyPr/>
                    <a:lstStyle/>
                    <a:p>
                      <a:pPr algn="ctr"/>
                      <a:endParaRPr lang="en-US" sz="1900" dirty="0"/>
                    </a:p>
                  </a:txBody>
                  <a:tcPr/>
                </a:tc>
                <a:tc>
                  <a:txBody>
                    <a:bodyPr/>
                    <a:lstStyle/>
                    <a:p>
                      <a:pPr algn="ctr"/>
                      <a:endParaRPr lang="en-US" sz="1900" dirty="0"/>
                    </a:p>
                  </a:txBody>
                  <a:tcPr/>
                </a:tc>
                <a:extLst>
                  <a:ext uri="{0D108BD9-81ED-4DB2-BD59-A6C34878D82A}">
                    <a16:rowId xmlns:a16="http://schemas.microsoft.com/office/drawing/2014/main" val="3360695645"/>
                  </a:ext>
                </a:extLst>
              </a:tr>
              <a:tr h="498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900" dirty="0">
                        <a:solidFill>
                          <a:schemeClr val="accent6"/>
                        </a:solidFill>
                      </a:endParaRPr>
                    </a:p>
                  </a:txBody>
                  <a:tcPr/>
                </a:tc>
                <a:tc>
                  <a:txBody>
                    <a:bodyPr/>
                    <a:lstStyle/>
                    <a:p>
                      <a:r>
                        <a:rPr lang="en-US" sz="1900" dirty="0"/>
                        <a:t>IPT Arm</a:t>
                      </a:r>
                    </a:p>
                  </a:txBody>
                  <a:tcPr/>
                </a:tc>
                <a:tc>
                  <a:txBody>
                    <a:bodyPr/>
                    <a:lstStyle/>
                    <a:p>
                      <a:pPr algn="ctr"/>
                      <a:r>
                        <a:rPr lang="en-US" sz="1900" dirty="0"/>
                        <a:t>41 (17)</a:t>
                      </a:r>
                    </a:p>
                  </a:txBody>
                  <a:tcPr/>
                </a:tc>
                <a:tc>
                  <a:txBody>
                    <a:bodyPr/>
                    <a:lstStyle/>
                    <a:p>
                      <a:pPr algn="ctr"/>
                      <a:r>
                        <a:rPr lang="en-US" sz="1900" kern="1200" dirty="0">
                          <a:solidFill>
                            <a:schemeClr val="dk1"/>
                          </a:solidFill>
                          <a:effectLst/>
                          <a:latin typeface="+mn-lt"/>
                          <a:ea typeface="+mn-ea"/>
                          <a:cs typeface="+mn-cs"/>
                        </a:rPr>
                        <a:t>0.41</a:t>
                      </a:r>
                      <a:r>
                        <a:rPr lang="en-US" sz="1900" dirty="0">
                          <a:effectLst/>
                          <a:latin typeface="+mn-lt"/>
                        </a:rPr>
                        <a:t> </a:t>
                      </a:r>
                      <a:endParaRPr lang="en-US" sz="1900" dirty="0">
                        <a:latin typeface="+mn-lt"/>
                      </a:endParaRPr>
                    </a:p>
                  </a:txBody>
                  <a:tcPr/>
                </a:tc>
                <a:tc>
                  <a:txBody>
                    <a:bodyPr/>
                    <a:lstStyle/>
                    <a:p>
                      <a:pPr algn="ctr"/>
                      <a:r>
                        <a:rPr lang="en-US" sz="1900" kern="1200" dirty="0">
                          <a:solidFill>
                            <a:schemeClr val="dk1"/>
                          </a:solidFill>
                          <a:effectLst/>
                          <a:latin typeface="+mn-lt"/>
                          <a:ea typeface="+mn-ea"/>
                          <a:cs typeface="+mn-cs"/>
                        </a:rPr>
                        <a:t>0.32, 0.53</a:t>
                      </a:r>
                      <a:r>
                        <a:rPr lang="en-US" sz="1900" dirty="0">
                          <a:effectLst/>
                          <a:latin typeface="+mn-lt"/>
                        </a:rPr>
                        <a:t> </a:t>
                      </a:r>
                      <a:endParaRPr lang="en-US" sz="19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latin typeface="+mn-lt"/>
                        </a:rPr>
                        <a:t>&lt;0.0001</a:t>
                      </a:r>
                    </a:p>
                  </a:txBody>
                  <a:tcPr/>
                </a:tc>
                <a:extLst>
                  <a:ext uri="{0D108BD9-81ED-4DB2-BD59-A6C34878D82A}">
                    <a16:rowId xmlns:a16="http://schemas.microsoft.com/office/drawing/2014/main" val="3349834926"/>
                  </a:ext>
                </a:extLst>
              </a:tr>
              <a:tr h="498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900" dirty="0">
                        <a:solidFill>
                          <a:schemeClr val="accent6"/>
                        </a:solidFill>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IST Arm</a:t>
                      </a:r>
                    </a:p>
                  </a:txBody>
                  <a:tcPr>
                    <a:lnB w="12700" cap="flat" cmpd="sng" algn="ctr">
                      <a:solidFill>
                        <a:schemeClr val="tx1"/>
                      </a:solidFill>
                      <a:prstDash val="solid"/>
                      <a:round/>
                      <a:headEnd type="none" w="med" len="med"/>
                      <a:tailEnd type="none" w="med" len="med"/>
                    </a:lnB>
                  </a:tcPr>
                </a:tc>
                <a:tc>
                  <a:txBody>
                    <a:bodyPr/>
                    <a:lstStyle/>
                    <a:p>
                      <a:pPr algn="ctr"/>
                      <a:r>
                        <a:rPr lang="en-US" sz="1900" dirty="0"/>
                        <a:t>58 (24)</a:t>
                      </a:r>
                    </a:p>
                  </a:txBody>
                  <a:tcPr>
                    <a:lnB w="12700" cap="flat" cmpd="sng" algn="ctr">
                      <a:solidFill>
                        <a:schemeClr val="tx1"/>
                      </a:solidFill>
                      <a:prstDash val="solid"/>
                      <a:round/>
                      <a:headEnd type="none" w="med" len="med"/>
                      <a:tailEnd type="none" w="med" len="med"/>
                    </a:lnB>
                  </a:tcPr>
                </a:tc>
                <a:tc>
                  <a:txBody>
                    <a:bodyPr/>
                    <a:lstStyle/>
                    <a:p>
                      <a:pPr algn="ctr"/>
                      <a:r>
                        <a:rPr lang="en-US" sz="1900" kern="1200" dirty="0">
                          <a:solidFill>
                            <a:schemeClr val="dk1"/>
                          </a:solidFill>
                          <a:effectLst/>
                          <a:latin typeface="+mn-lt"/>
                          <a:ea typeface="+mn-ea"/>
                          <a:cs typeface="+mn-cs"/>
                        </a:rPr>
                        <a:t>0.43</a:t>
                      </a:r>
                      <a:r>
                        <a:rPr lang="en-US" sz="1900" dirty="0">
                          <a:effectLst/>
                          <a:latin typeface="+mn-lt"/>
                        </a:rPr>
                        <a:t> </a:t>
                      </a:r>
                      <a:endParaRPr lang="en-US" sz="1900" dirty="0">
                        <a:latin typeface="+mn-lt"/>
                      </a:endParaRPr>
                    </a:p>
                  </a:txBody>
                  <a:tcPr>
                    <a:lnB w="12700" cap="flat" cmpd="sng" algn="ctr">
                      <a:solidFill>
                        <a:schemeClr val="tx1"/>
                      </a:solidFill>
                      <a:prstDash val="solid"/>
                      <a:round/>
                      <a:headEnd type="none" w="med" len="med"/>
                      <a:tailEnd type="none" w="med" len="med"/>
                    </a:lnB>
                  </a:tcPr>
                </a:tc>
                <a:tc>
                  <a:txBody>
                    <a:bodyPr/>
                    <a:lstStyle/>
                    <a:p>
                      <a:pPr algn="ctr"/>
                      <a:r>
                        <a:rPr lang="en-US" sz="1900" kern="1200" dirty="0">
                          <a:solidFill>
                            <a:schemeClr val="dk1"/>
                          </a:solidFill>
                          <a:effectLst/>
                          <a:latin typeface="+mn-lt"/>
                          <a:ea typeface="+mn-ea"/>
                          <a:cs typeface="+mn-cs"/>
                        </a:rPr>
                        <a:t>0.33, 0.55</a:t>
                      </a:r>
                      <a:r>
                        <a:rPr lang="en-US" sz="1900" dirty="0">
                          <a:effectLst/>
                          <a:latin typeface="+mn-lt"/>
                        </a:rPr>
                        <a:t> </a:t>
                      </a:r>
                      <a:endParaRPr lang="en-US" sz="1900" dirty="0">
                        <a:latin typeface="+mn-lt"/>
                      </a:endParaRP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latin typeface="+mn-lt"/>
                        </a:rPr>
                        <a:t>&lt;0.0001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503485"/>
                  </a:ext>
                </a:extLst>
              </a:tr>
              <a:tr h="442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tx1"/>
                          </a:solidFill>
                        </a:rPr>
                        <a:t>Anemia</a:t>
                      </a:r>
                    </a:p>
                  </a:txBody>
                  <a:tcPr>
                    <a:lnT w="12700" cap="flat" cmpd="sng" algn="ctr">
                      <a:solidFill>
                        <a:schemeClr val="tx1"/>
                      </a:solidFill>
                      <a:prstDash val="solid"/>
                      <a:round/>
                      <a:headEnd type="none" w="med" len="med"/>
                      <a:tailEnd type="none" w="med" len="med"/>
                    </a:lnT>
                  </a:tcPr>
                </a:tc>
                <a:tc>
                  <a:txBody>
                    <a:bodyPr/>
                    <a:lstStyle/>
                    <a:p>
                      <a:r>
                        <a:rPr lang="en-US" sz="1900" dirty="0"/>
                        <a:t>Control Arm</a:t>
                      </a:r>
                    </a:p>
                  </a:txBody>
                  <a:tcPr>
                    <a:lnT w="12700" cap="flat" cmpd="sng" algn="ctr">
                      <a:solidFill>
                        <a:schemeClr val="tx1"/>
                      </a:solidFill>
                      <a:prstDash val="solid"/>
                      <a:round/>
                      <a:headEnd type="none" w="med" len="med"/>
                      <a:tailEnd type="none" w="med" len="med"/>
                    </a:lnT>
                  </a:tcPr>
                </a:tc>
                <a:tc>
                  <a:txBody>
                    <a:bodyPr/>
                    <a:lstStyle/>
                    <a:p>
                      <a:pPr algn="ctr"/>
                      <a:r>
                        <a:rPr lang="en-US" sz="1900" dirty="0"/>
                        <a:t>36 (15)</a:t>
                      </a:r>
                    </a:p>
                  </a:txBody>
                  <a:tcPr>
                    <a:lnT w="12700" cap="flat" cmpd="sng" algn="ctr">
                      <a:solidFill>
                        <a:schemeClr val="tx1"/>
                      </a:solidFill>
                      <a:prstDash val="solid"/>
                      <a:round/>
                      <a:headEnd type="none" w="med" len="med"/>
                      <a:tailEnd type="none" w="med" len="med"/>
                    </a:lnT>
                  </a:tcPr>
                </a:tc>
                <a:tc>
                  <a:txBody>
                    <a:bodyPr/>
                    <a:lstStyle/>
                    <a:p>
                      <a:pPr algn="ctr"/>
                      <a:r>
                        <a:rPr lang="en-US" sz="1900" dirty="0"/>
                        <a:t>Ref.</a:t>
                      </a:r>
                    </a:p>
                  </a:txBody>
                  <a:tcPr>
                    <a:lnT w="12700" cap="flat" cmpd="sng" algn="ctr">
                      <a:solidFill>
                        <a:schemeClr val="tx1"/>
                      </a:solidFill>
                      <a:prstDash val="solid"/>
                      <a:round/>
                      <a:headEnd type="none" w="med" len="med"/>
                      <a:tailEnd type="none" w="med" len="med"/>
                    </a:lnT>
                  </a:tcPr>
                </a:tc>
                <a:tc>
                  <a:txBody>
                    <a:bodyPr/>
                    <a:lstStyle/>
                    <a:p>
                      <a:pPr algn="ctr"/>
                      <a:endParaRPr lang="en-US" sz="1900" dirty="0"/>
                    </a:p>
                  </a:txBody>
                  <a:tcPr>
                    <a:lnT w="12700" cap="flat" cmpd="sng" algn="ctr">
                      <a:solidFill>
                        <a:schemeClr val="tx1"/>
                      </a:solidFill>
                      <a:prstDash val="solid"/>
                      <a:round/>
                      <a:headEnd type="none" w="med" len="med"/>
                      <a:tailEnd type="none" w="med" len="med"/>
                    </a:lnT>
                  </a:tcPr>
                </a:tc>
                <a:tc>
                  <a:txBody>
                    <a:bodyPr/>
                    <a:lstStyle/>
                    <a:p>
                      <a:pPr algn="ctr"/>
                      <a:endParaRPr lang="en-US" sz="19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04183325"/>
                  </a:ext>
                </a:extLst>
              </a:tr>
              <a:tr h="451993">
                <a:tc>
                  <a:txBody>
                    <a:bodyPr/>
                    <a:lstStyle/>
                    <a:p>
                      <a:endParaRPr lang="en-US" sz="1900" dirty="0"/>
                    </a:p>
                  </a:txBody>
                  <a:tcPr/>
                </a:tc>
                <a:tc>
                  <a:txBody>
                    <a:bodyPr/>
                    <a:lstStyle/>
                    <a:p>
                      <a:r>
                        <a:rPr lang="en-US" sz="1900" dirty="0"/>
                        <a:t>IPT Arm</a:t>
                      </a:r>
                    </a:p>
                  </a:txBody>
                  <a:tcPr/>
                </a:tc>
                <a:tc>
                  <a:txBody>
                    <a:bodyPr/>
                    <a:lstStyle/>
                    <a:p>
                      <a:pPr algn="ctr"/>
                      <a:r>
                        <a:rPr lang="en-US" sz="1900" dirty="0"/>
                        <a:t>20 (8)</a:t>
                      </a:r>
                    </a:p>
                  </a:txBody>
                  <a:tcPr/>
                </a:tc>
                <a:tc>
                  <a:txBody>
                    <a:bodyPr/>
                    <a:lstStyle/>
                    <a:p>
                      <a:pPr algn="ctr"/>
                      <a:r>
                        <a:rPr lang="en-US" sz="1900" dirty="0"/>
                        <a:t>0.49</a:t>
                      </a:r>
                    </a:p>
                  </a:txBody>
                  <a:tcPr/>
                </a:tc>
                <a:tc>
                  <a:txBody>
                    <a:bodyPr/>
                    <a:lstStyle/>
                    <a:p>
                      <a:pPr algn="ctr"/>
                      <a:r>
                        <a:rPr lang="en-US" sz="1900" dirty="0"/>
                        <a:t>0.27, 0.91</a:t>
                      </a:r>
                    </a:p>
                  </a:txBody>
                  <a:tcPr/>
                </a:tc>
                <a:tc>
                  <a:txBody>
                    <a:bodyPr/>
                    <a:lstStyle/>
                    <a:p>
                      <a:pPr algn="ctr"/>
                      <a:r>
                        <a:rPr lang="en-US" sz="1900" b="1" dirty="0"/>
                        <a:t>0.023</a:t>
                      </a:r>
                    </a:p>
                  </a:txBody>
                  <a:tcPr/>
                </a:tc>
                <a:extLst>
                  <a:ext uri="{0D108BD9-81ED-4DB2-BD59-A6C34878D82A}">
                    <a16:rowId xmlns:a16="http://schemas.microsoft.com/office/drawing/2014/main" val="4026663333"/>
                  </a:ext>
                </a:extLst>
              </a:tr>
              <a:tr h="40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t>IST Arm</a:t>
                      </a:r>
                    </a:p>
                  </a:txBody>
                  <a:tcPr/>
                </a:tc>
                <a:tc>
                  <a:txBody>
                    <a:bodyPr/>
                    <a:lstStyle/>
                    <a:p>
                      <a:pPr algn="ctr"/>
                      <a:r>
                        <a:rPr lang="en-US" sz="1900" dirty="0"/>
                        <a:t>32 (13)</a:t>
                      </a:r>
                    </a:p>
                  </a:txBody>
                  <a:tcPr/>
                </a:tc>
                <a:tc>
                  <a:txBody>
                    <a:bodyPr/>
                    <a:lstStyle/>
                    <a:p>
                      <a:pPr algn="ctr"/>
                      <a:r>
                        <a:rPr lang="en-US" sz="1900" dirty="0"/>
                        <a:t>0.85</a:t>
                      </a:r>
                    </a:p>
                  </a:txBody>
                  <a:tcPr/>
                </a:tc>
                <a:tc>
                  <a:txBody>
                    <a:bodyPr/>
                    <a:lstStyle/>
                    <a:p>
                      <a:pPr algn="ctr"/>
                      <a:r>
                        <a:rPr lang="en-US" sz="1900" dirty="0"/>
                        <a:t>0.50, 1.47</a:t>
                      </a:r>
                    </a:p>
                  </a:txBody>
                  <a:tcPr/>
                </a:tc>
                <a:tc>
                  <a:txBody>
                    <a:bodyPr/>
                    <a:lstStyle/>
                    <a:p>
                      <a:pPr algn="ctr"/>
                      <a:r>
                        <a:rPr lang="en-US" sz="1900" dirty="0"/>
                        <a:t>0.57</a:t>
                      </a:r>
                    </a:p>
                  </a:txBody>
                  <a:tcPr/>
                </a:tc>
                <a:extLst>
                  <a:ext uri="{0D108BD9-81ED-4DB2-BD59-A6C34878D82A}">
                    <a16:rowId xmlns:a16="http://schemas.microsoft.com/office/drawing/2014/main" val="1828543725"/>
                  </a:ext>
                </a:extLst>
              </a:tr>
            </a:tbl>
          </a:graphicData>
        </a:graphic>
      </p:graphicFrame>
      <p:sp>
        <p:nvSpPr>
          <p:cNvPr id="2" name="Title 1">
            <a:extLst>
              <a:ext uri="{FF2B5EF4-FFF2-40B4-BE49-F238E27FC236}">
                <a16:creationId xmlns:a16="http://schemas.microsoft.com/office/drawing/2014/main" id="{83EB6615-2FC8-CFB3-537B-B4014CBC21DC}"/>
              </a:ext>
            </a:extLst>
          </p:cNvPr>
          <p:cNvSpPr>
            <a:spLocks noGrp="1"/>
          </p:cNvSpPr>
          <p:nvPr>
            <p:ph type="title"/>
          </p:nvPr>
        </p:nvSpPr>
        <p:spPr>
          <a:xfrm>
            <a:off x="406402" y="152400"/>
            <a:ext cx="10871199" cy="939800"/>
          </a:xfrm>
        </p:spPr>
        <p:txBody>
          <a:bodyPr>
            <a:normAutofit fontScale="90000"/>
          </a:bodyPr>
          <a:lstStyle/>
          <a:p>
            <a:r>
              <a:rPr lang="en-US" b="1" dirty="0"/>
              <a:t>IPT decreased </a:t>
            </a:r>
            <a:r>
              <a:rPr lang="en-US" b="1" i="1" dirty="0" err="1"/>
              <a:t>Pf</a:t>
            </a:r>
            <a:r>
              <a:rPr lang="en-US" b="1" dirty="0"/>
              <a:t> infection, clinical malaria, and anemia</a:t>
            </a:r>
            <a:endParaRPr lang="en-US" b="1" strike="sngStrike" dirty="0"/>
          </a:p>
        </p:txBody>
      </p:sp>
    </p:spTree>
    <p:extLst>
      <p:ext uri="{BB962C8B-B14F-4D97-AF65-F5344CB8AC3E}">
        <p14:creationId xmlns:p14="http://schemas.microsoft.com/office/powerpoint/2010/main" val="112885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687EA9E-0885-A90B-A381-92775CA338E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8098971" y="391886"/>
            <a:ext cx="3679369" cy="220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a:extLst>
              <a:ext uri="{FF2B5EF4-FFF2-40B4-BE49-F238E27FC236}">
                <a16:creationId xmlns:a16="http://schemas.microsoft.com/office/drawing/2014/main" id="{096A3DC2-49CC-E7E6-5C90-1D946FD4D5E1}"/>
              </a:ext>
            </a:extLst>
          </p:cNvPr>
          <p:cNvGraphicFramePr/>
          <p:nvPr>
            <p:extLst>
              <p:ext uri="{D42A27DB-BD31-4B8C-83A1-F6EECF244321}">
                <p14:modId xmlns:p14="http://schemas.microsoft.com/office/powerpoint/2010/main" val="3419397160"/>
              </p:ext>
            </p:extLst>
          </p:nvPr>
        </p:nvGraphicFramePr>
        <p:xfrm>
          <a:off x="2249722" y="34502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Coffin outline">
            <a:extLst>
              <a:ext uri="{FF2B5EF4-FFF2-40B4-BE49-F238E27FC236}">
                <a16:creationId xmlns:a16="http://schemas.microsoft.com/office/drawing/2014/main" id="{8B1B4787-0D25-B26C-E876-E8280CAD00B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31120" y="1034137"/>
            <a:ext cx="914400" cy="914400"/>
          </a:xfrm>
          <a:prstGeom prst="rect">
            <a:avLst/>
          </a:prstGeom>
        </p:spPr>
      </p:pic>
      <p:pic>
        <p:nvPicPr>
          <p:cNvPr id="7" name="Graphic 6" descr="Stethoscope with solid fill">
            <a:extLst>
              <a:ext uri="{FF2B5EF4-FFF2-40B4-BE49-F238E27FC236}">
                <a16:creationId xmlns:a16="http://schemas.microsoft.com/office/drawing/2014/main" id="{A9A446FD-A641-D4C8-AB37-FC559BD6D56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16720" y="2700598"/>
            <a:ext cx="914400" cy="914400"/>
          </a:xfrm>
          <a:prstGeom prst="rect">
            <a:avLst/>
          </a:prstGeom>
        </p:spPr>
      </p:pic>
      <p:pic>
        <p:nvPicPr>
          <p:cNvPr id="8" name="Graphic 7" descr="Medicine with solid fill">
            <a:extLst>
              <a:ext uri="{FF2B5EF4-FFF2-40B4-BE49-F238E27FC236}">
                <a16:creationId xmlns:a16="http://schemas.microsoft.com/office/drawing/2014/main" id="{817413AF-6AD6-2294-BA80-EDCB952522A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523270" y="2710537"/>
            <a:ext cx="914400" cy="914400"/>
          </a:xfrm>
          <a:prstGeom prst="rect">
            <a:avLst/>
          </a:prstGeom>
        </p:spPr>
      </p:pic>
      <p:pic>
        <p:nvPicPr>
          <p:cNvPr id="9" name="Graphic 8" descr="Tired face outline with solid fill">
            <a:extLst>
              <a:ext uri="{FF2B5EF4-FFF2-40B4-BE49-F238E27FC236}">
                <a16:creationId xmlns:a16="http://schemas.microsoft.com/office/drawing/2014/main" id="{C268A2DE-5F70-5342-C316-4B4747466DF4}"/>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608620" y="4466450"/>
            <a:ext cx="914400" cy="914400"/>
          </a:xfrm>
          <a:prstGeom prst="rect">
            <a:avLst/>
          </a:prstGeom>
        </p:spPr>
      </p:pic>
      <p:pic>
        <p:nvPicPr>
          <p:cNvPr id="10" name="Graphic 9" descr="Brain in head with solid fill">
            <a:extLst>
              <a:ext uri="{FF2B5EF4-FFF2-40B4-BE49-F238E27FC236}">
                <a16:creationId xmlns:a16="http://schemas.microsoft.com/office/drawing/2014/main" id="{FFBF5C8C-7BFD-988D-4A7E-B9F47749C283}"/>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804616" y="4463137"/>
            <a:ext cx="914400" cy="914400"/>
          </a:xfrm>
          <a:prstGeom prst="rect">
            <a:avLst/>
          </a:prstGeom>
        </p:spPr>
      </p:pic>
      <p:pic>
        <p:nvPicPr>
          <p:cNvPr id="11" name="Graphic 10" descr="Mosquito with solid fill">
            <a:extLst>
              <a:ext uri="{FF2B5EF4-FFF2-40B4-BE49-F238E27FC236}">
                <a16:creationId xmlns:a16="http://schemas.microsoft.com/office/drawing/2014/main" id="{E839AEA0-A8D9-8C17-EF04-6C98F5635427}"/>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825020" y="4463137"/>
            <a:ext cx="914400" cy="914400"/>
          </a:xfrm>
          <a:prstGeom prst="rect">
            <a:avLst/>
          </a:prstGeom>
        </p:spPr>
      </p:pic>
      <p:sp>
        <p:nvSpPr>
          <p:cNvPr id="15" name="Frame 14">
            <a:extLst>
              <a:ext uri="{FF2B5EF4-FFF2-40B4-BE49-F238E27FC236}">
                <a16:creationId xmlns:a16="http://schemas.microsoft.com/office/drawing/2014/main" id="{BB122F6B-4AA1-74EB-2289-9F88D1A901B5}"/>
              </a:ext>
            </a:extLst>
          </p:cNvPr>
          <p:cNvSpPr/>
          <p:nvPr/>
        </p:nvSpPr>
        <p:spPr>
          <a:xfrm>
            <a:off x="9867078" y="977478"/>
            <a:ext cx="1728592" cy="1478071"/>
          </a:xfrm>
          <a:prstGeom prst="frame">
            <a:avLst>
              <a:gd name="adj1" fmla="val 366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2">
            <a:extLst>
              <a:ext uri="{FF2B5EF4-FFF2-40B4-BE49-F238E27FC236}">
                <a16:creationId xmlns:a16="http://schemas.microsoft.com/office/drawing/2014/main" id="{09F2D52A-D2E8-2181-E520-22679E502BA7}"/>
              </a:ext>
            </a:extLst>
          </p:cNvPr>
          <p:cNvSpPr txBox="1">
            <a:spLocks/>
          </p:cNvSpPr>
          <p:nvPr/>
        </p:nvSpPr>
        <p:spPr>
          <a:xfrm>
            <a:off x="413660" y="345024"/>
            <a:ext cx="4853996" cy="5196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Burden of malaria in school-age children</a:t>
            </a:r>
          </a:p>
        </p:txBody>
      </p:sp>
    </p:spTree>
    <p:custDataLst>
      <p:tags r:id="rId1"/>
    </p:custDataLst>
    <p:extLst>
      <p:ext uri="{BB962C8B-B14F-4D97-AF65-F5344CB8AC3E}">
        <p14:creationId xmlns:p14="http://schemas.microsoft.com/office/powerpoint/2010/main" val="227837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descr="A picture containing person, indoor, floor&#10;&#10;Description automatically generated">
            <a:extLst>
              <a:ext uri="{FF2B5EF4-FFF2-40B4-BE49-F238E27FC236}">
                <a16:creationId xmlns:a16="http://schemas.microsoft.com/office/drawing/2014/main" id="{97227DFB-9988-E0BE-5B57-1A8C06525EB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0743" y="1211276"/>
            <a:ext cx="5081482" cy="3382233"/>
          </a:xfrm>
          <a:prstGeom prst="rect">
            <a:avLst/>
          </a:prstGeom>
        </p:spPr>
      </p:pic>
      <p:pic>
        <p:nvPicPr>
          <p:cNvPr id="4" name="Graphic 3" descr="Stethoscope with solid fill">
            <a:extLst>
              <a:ext uri="{FF2B5EF4-FFF2-40B4-BE49-F238E27FC236}">
                <a16:creationId xmlns:a16="http://schemas.microsoft.com/office/drawing/2014/main" id="{CC162718-CC6A-1565-FA6C-A10C443486C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29184" y="914400"/>
            <a:ext cx="914400" cy="914400"/>
          </a:xfrm>
          <a:prstGeom prst="rect">
            <a:avLst/>
          </a:prstGeom>
        </p:spPr>
      </p:pic>
      <p:pic>
        <p:nvPicPr>
          <p:cNvPr id="5" name="Graphic 4" descr="Medicine with solid fill">
            <a:extLst>
              <a:ext uri="{FF2B5EF4-FFF2-40B4-BE49-F238E27FC236}">
                <a16:creationId xmlns:a16="http://schemas.microsoft.com/office/drawing/2014/main" id="{078E5314-8C5C-4F6D-04C5-8A17AEAA382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658332" y="914400"/>
            <a:ext cx="914400" cy="914400"/>
          </a:xfrm>
          <a:prstGeom prst="rect">
            <a:avLst/>
          </a:prstGeom>
        </p:spPr>
      </p:pic>
      <p:pic>
        <p:nvPicPr>
          <p:cNvPr id="6" name="Graphic 5" descr="Tired face outline with solid fill">
            <a:extLst>
              <a:ext uri="{FF2B5EF4-FFF2-40B4-BE49-F238E27FC236}">
                <a16:creationId xmlns:a16="http://schemas.microsoft.com/office/drawing/2014/main" id="{A428F0E5-7DD9-23F8-036C-5D780001DFA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04715" y="914400"/>
            <a:ext cx="914400" cy="914400"/>
          </a:xfrm>
          <a:prstGeom prst="rect">
            <a:avLst/>
          </a:prstGeom>
        </p:spPr>
      </p:pic>
      <p:pic>
        <p:nvPicPr>
          <p:cNvPr id="7" name="Graphic 6" descr="Brain in head with solid fill">
            <a:extLst>
              <a:ext uri="{FF2B5EF4-FFF2-40B4-BE49-F238E27FC236}">
                <a16:creationId xmlns:a16="http://schemas.microsoft.com/office/drawing/2014/main" id="{0AC27986-744E-27E4-5962-A6A14C998AF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329184" y="2357919"/>
            <a:ext cx="914400" cy="914400"/>
          </a:xfrm>
          <a:prstGeom prst="rect">
            <a:avLst/>
          </a:prstGeom>
        </p:spPr>
      </p:pic>
      <p:pic>
        <p:nvPicPr>
          <p:cNvPr id="8" name="Graphic 7" descr="Mosquito with solid fill">
            <a:extLst>
              <a:ext uri="{FF2B5EF4-FFF2-40B4-BE49-F238E27FC236}">
                <a16:creationId xmlns:a16="http://schemas.microsoft.com/office/drawing/2014/main" id="{0E2A95FB-F09B-9865-A55F-1E01D414772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329184" y="3744423"/>
            <a:ext cx="914400" cy="914400"/>
          </a:xfrm>
          <a:prstGeom prst="rect">
            <a:avLst/>
          </a:prstGeom>
        </p:spPr>
      </p:pic>
      <p:sp>
        <p:nvSpPr>
          <p:cNvPr id="9" name="Down Arrow 8">
            <a:extLst>
              <a:ext uri="{FF2B5EF4-FFF2-40B4-BE49-F238E27FC236}">
                <a16:creationId xmlns:a16="http://schemas.microsoft.com/office/drawing/2014/main" id="{D1DBC011-09D3-28CA-8BC5-596DF2C414C5}"/>
              </a:ext>
            </a:extLst>
          </p:cNvPr>
          <p:cNvSpPr/>
          <p:nvPr/>
        </p:nvSpPr>
        <p:spPr>
          <a:xfrm>
            <a:off x="6462373" y="838106"/>
            <a:ext cx="452063" cy="1066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E2886F93-A4D2-1564-D7A0-BE45E47D4ABF}"/>
              </a:ext>
            </a:extLst>
          </p:cNvPr>
          <p:cNvSpPr/>
          <p:nvPr/>
        </p:nvSpPr>
        <p:spPr>
          <a:xfrm>
            <a:off x="6462373" y="3744423"/>
            <a:ext cx="452063" cy="1066987"/>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7D9EC0C1-F2F5-8BD4-785E-2734C08F90D1}"/>
              </a:ext>
            </a:extLst>
          </p:cNvPr>
          <p:cNvSpPr/>
          <p:nvPr/>
        </p:nvSpPr>
        <p:spPr>
          <a:xfrm rot="10800000">
            <a:off x="6462372" y="2281625"/>
            <a:ext cx="452063" cy="1066987"/>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767F4AC-7694-E70C-DC73-8DB4E3CEC6B8}"/>
              </a:ext>
            </a:extLst>
          </p:cNvPr>
          <p:cNvSpPr txBox="1"/>
          <p:nvPr/>
        </p:nvSpPr>
        <p:spPr>
          <a:xfrm>
            <a:off x="100208" y="6495810"/>
            <a:ext cx="1877950" cy="276999"/>
          </a:xfrm>
          <a:prstGeom prst="rect">
            <a:avLst/>
          </a:prstGeom>
          <a:noFill/>
        </p:spPr>
        <p:txBody>
          <a:bodyPr wrap="none" rtlCol="0">
            <a:spAutoFit/>
          </a:bodyPr>
          <a:lstStyle/>
          <a:p>
            <a:r>
              <a:rPr lang="en-US" sz="1200" dirty="0">
                <a:solidFill>
                  <a:schemeClr val="tx2">
                    <a:lumMod val="75000"/>
                  </a:schemeClr>
                </a:solidFill>
                <a:latin typeface="+mn-lt"/>
              </a:rPr>
              <a:t>John Williams Photography</a:t>
            </a:r>
          </a:p>
        </p:txBody>
      </p:sp>
    </p:spTree>
    <p:custDataLst>
      <p:tags r:id="rId1"/>
    </p:custDataLst>
    <p:extLst>
      <p:ext uri="{BB962C8B-B14F-4D97-AF65-F5344CB8AC3E}">
        <p14:creationId xmlns:p14="http://schemas.microsoft.com/office/powerpoint/2010/main" val="207242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D1E747E1-4D89-2556-2E62-EE29D6CA90A4}"/>
              </a:ext>
            </a:extLst>
          </p:cNvPr>
          <p:cNvPicPr>
            <a:picLocks noChangeAspect="1"/>
          </p:cNvPicPr>
          <p:nvPr/>
        </p:nvPicPr>
        <p:blipFill>
          <a:blip r:embed="rId2"/>
          <a:stretch>
            <a:fillRect/>
          </a:stretch>
        </p:blipFill>
        <p:spPr>
          <a:xfrm>
            <a:off x="755196" y="2014904"/>
            <a:ext cx="9587402" cy="3602125"/>
          </a:xfrm>
          <a:prstGeom prst="rect">
            <a:avLst/>
          </a:prstGeom>
        </p:spPr>
      </p:pic>
      <p:pic>
        <p:nvPicPr>
          <p:cNvPr id="5" name="Picture 4" descr="A picture containing venn diagram&#10;&#10;Description automatically generated">
            <a:extLst>
              <a:ext uri="{FF2B5EF4-FFF2-40B4-BE49-F238E27FC236}">
                <a16:creationId xmlns:a16="http://schemas.microsoft.com/office/drawing/2014/main" id="{48014416-0952-B3D8-8ACE-A834F0C7D1F1}"/>
              </a:ext>
            </a:extLst>
          </p:cNvPr>
          <p:cNvPicPr>
            <a:picLocks noChangeAspect="1"/>
          </p:cNvPicPr>
          <p:nvPr/>
        </p:nvPicPr>
        <p:blipFill>
          <a:blip r:embed="rId3"/>
          <a:stretch>
            <a:fillRect/>
          </a:stretch>
        </p:blipFill>
        <p:spPr>
          <a:xfrm>
            <a:off x="7939163" y="512676"/>
            <a:ext cx="3181065" cy="1374674"/>
          </a:xfrm>
          <a:prstGeom prst="rect">
            <a:avLst/>
          </a:prstGeom>
        </p:spPr>
      </p:pic>
    </p:spTree>
    <p:extLst>
      <p:ext uri="{BB962C8B-B14F-4D97-AF65-F5344CB8AC3E}">
        <p14:creationId xmlns:p14="http://schemas.microsoft.com/office/powerpoint/2010/main" val="2745356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1D5C-AC81-BE44-9DA2-BF97B94F918D}"/>
              </a:ext>
            </a:extLst>
          </p:cNvPr>
          <p:cNvSpPr>
            <a:spLocks noGrp="1"/>
          </p:cNvSpPr>
          <p:nvPr>
            <p:ph type="title"/>
          </p:nvPr>
        </p:nvSpPr>
        <p:spPr>
          <a:xfrm>
            <a:off x="479904" y="-78397"/>
            <a:ext cx="9931400" cy="1622321"/>
          </a:xfrm>
        </p:spPr>
        <p:txBody>
          <a:bodyPr vert="horz" wrap="square" lIns="91440" tIns="45720" rIns="91440" bIns="45720" numCol="1" rtlCol="0" anchor="ctr" anchorCtr="0" compatLnSpc="1">
            <a:prstTxWarp prst="textNoShape">
              <a:avLst/>
            </a:prstTxWarp>
            <a:normAutofit/>
          </a:bodyPr>
          <a:lstStyle/>
          <a:p>
            <a:r>
              <a:rPr lang="en-US" kern="1200" dirty="0">
                <a:solidFill>
                  <a:srgbClr val="00B050"/>
                </a:solidFill>
              </a:rPr>
              <a:t>Data</a:t>
            </a:r>
            <a:r>
              <a:rPr lang="en-US" kern="1200" dirty="0"/>
              <a:t> </a:t>
            </a:r>
            <a:r>
              <a:rPr lang="en-US" kern="1200" dirty="0">
                <a:solidFill>
                  <a:srgbClr val="00B050"/>
                </a:solidFill>
                <a:sym typeface="Wingdings" pitchFamily="2" charset="2"/>
              </a:rPr>
              <a:t> Policy </a:t>
            </a:r>
            <a:r>
              <a:rPr lang="en-US" kern="1200" dirty="0">
                <a:sym typeface="Wingdings" pitchFamily="2" charset="2"/>
              </a:rPr>
              <a:t> Priority  Program</a:t>
            </a:r>
            <a:endParaRPr lang="en-US" kern="1200" dirty="0">
              <a:solidFill>
                <a:srgbClr val="C00000"/>
              </a:solidFill>
            </a:endParaRPr>
          </a:p>
        </p:txBody>
      </p:sp>
      <p:sp>
        <p:nvSpPr>
          <p:cNvPr id="8" name="Content Placeholder 5">
            <a:extLst>
              <a:ext uri="{FF2B5EF4-FFF2-40B4-BE49-F238E27FC236}">
                <a16:creationId xmlns:a16="http://schemas.microsoft.com/office/drawing/2014/main" id="{D579991C-1323-0E47-AA9E-9B32DE362008}"/>
              </a:ext>
            </a:extLst>
          </p:cNvPr>
          <p:cNvSpPr txBox="1">
            <a:spLocks/>
          </p:cNvSpPr>
          <p:nvPr/>
        </p:nvSpPr>
        <p:spPr>
          <a:xfrm>
            <a:off x="6699040" y="1527578"/>
            <a:ext cx="4375361" cy="4378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11" lvl="1" indent="0">
              <a:buNone/>
            </a:pPr>
            <a:endParaRPr lang="en-US" dirty="0"/>
          </a:p>
          <a:p>
            <a:pPr marL="288911" lvl="1" indent="0">
              <a:buNone/>
            </a:pPr>
            <a:r>
              <a:rPr lang="en-US" dirty="0"/>
              <a:t>- What does programmatic </a:t>
            </a:r>
            <a:r>
              <a:rPr lang="en-US" dirty="0" err="1"/>
              <a:t>IPTsc</a:t>
            </a:r>
            <a:r>
              <a:rPr lang="en-US" dirty="0"/>
              <a:t> look like?</a:t>
            </a:r>
          </a:p>
          <a:p>
            <a:pPr marL="288911" lvl="1" indent="0">
              <a:buNone/>
            </a:pPr>
            <a:r>
              <a:rPr lang="en-US" dirty="0"/>
              <a:t>	</a:t>
            </a:r>
          </a:p>
          <a:p>
            <a:pPr marL="288911" lvl="1" indent="0">
              <a:buNone/>
            </a:pPr>
            <a:endParaRPr lang="en-US" dirty="0"/>
          </a:p>
          <a:p>
            <a:pPr marL="288911" lvl="1" indent="0">
              <a:buNone/>
            </a:pPr>
            <a:r>
              <a:rPr lang="en-US" dirty="0"/>
              <a:t>- When and where should </a:t>
            </a:r>
            <a:r>
              <a:rPr lang="en-US" dirty="0" err="1"/>
              <a:t>IPTsc</a:t>
            </a:r>
            <a:r>
              <a:rPr lang="en-US" dirty="0"/>
              <a:t> be used?</a:t>
            </a:r>
          </a:p>
          <a:p>
            <a:pPr marL="288911" lvl="1" indent="0">
              <a:buNone/>
            </a:pPr>
            <a:endParaRPr lang="en-US" dirty="0"/>
          </a:p>
          <a:p>
            <a:pPr marL="288911" lvl="1" indent="0">
              <a:buNone/>
            </a:pPr>
            <a:endParaRPr lang="en-US" dirty="0"/>
          </a:p>
          <a:p>
            <a:pPr marL="288911" lvl="1" indent="0">
              <a:buNone/>
            </a:pPr>
            <a:r>
              <a:rPr lang="en-US" dirty="0"/>
              <a:t>- Who will fund </a:t>
            </a:r>
            <a:r>
              <a:rPr lang="en-US" dirty="0" err="1"/>
              <a:t>IPTsc</a:t>
            </a:r>
            <a:r>
              <a:rPr lang="en-US" dirty="0"/>
              <a:t>?</a:t>
            </a:r>
          </a:p>
          <a:p>
            <a:pPr marL="401619" indent="-276212">
              <a:buNone/>
            </a:pPr>
            <a:endParaRPr lang="en-US" sz="2400" dirty="0"/>
          </a:p>
        </p:txBody>
      </p:sp>
      <p:pic>
        <p:nvPicPr>
          <p:cNvPr id="1026" name="Picture 2" descr="Global Malaria Programme">
            <a:extLst>
              <a:ext uri="{FF2B5EF4-FFF2-40B4-BE49-F238E27FC236}">
                <a16:creationId xmlns:a16="http://schemas.microsoft.com/office/drawing/2014/main" id="{B6C37039-1A77-508B-61B9-7902F8DEF12C}"/>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219200" y="1469923"/>
            <a:ext cx="4876801" cy="447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2395748-9D04-5DBA-473B-283EE54A2DBB}"/>
              </a:ext>
            </a:extLst>
          </p:cNvPr>
          <p:cNvSpPr txBox="1"/>
          <p:nvPr/>
        </p:nvSpPr>
        <p:spPr>
          <a:xfrm>
            <a:off x="8582685" y="6519446"/>
            <a:ext cx="2731838" cy="307777"/>
          </a:xfrm>
          <a:prstGeom prst="rect">
            <a:avLst/>
          </a:prstGeom>
          <a:noFill/>
        </p:spPr>
        <p:txBody>
          <a:bodyPr wrap="none" rtlCol="0">
            <a:spAutoFit/>
          </a:bodyPr>
          <a:lstStyle/>
          <a:p>
            <a:r>
              <a:rPr lang="en-US" sz="1400" dirty="0">
                <a:solidFill>
                  <a:schemeClr val="bg1">
                    <a:lumMod val="50000"/>
                  </a:schemeClr>
                </a:solidFill>
                <a:latin typeface="Arial" panose="020B0604020202020204" pitchFamily="34" charset="0"/>
                <a:cs typeface="Arial" panose="020B0604020202020204" pitchFamily="34" charset="0"/>
              </a:rPr>
              <a:t>Image adapted from WHO GMP</a:t>
            </a:r>
          </a:p>
        </p:txBody>
      </p:sp>
      <p:sp>
        <p:nvSpPr>
          <p:cNvPr id="10" name="TextBox 9">
            <a:extLst>
              <a:ext uri="{FF2B5EF4-FFF2-40B4-BE49-F238E27FC236}">
                <a16:creationId xmlns:a16="http://schemas.microsoft.com/office/drawing/2014/main" id="{5B658370-1E27-14FA-593F-190D7D35C50E}"/>
              </a:ext>
            </a:extLst>
          </p:cNvPr>
          <p:cNvSpPr txBox="1"/>
          <p:nvPr/>
        </p:nvSpPr>
        <p:spPr>
          <a:xfrm>
            <a:off x="1727200" y="3520456"/>
            <a:ext cx="584647" cy="295466"/>
          </a:xfrm>
          <a:prstGeom prst="rect">
            <a:avLst/>
          </a:prstGeom>
          <a:solidFill>
            <a:schemeClr val="bg1"/>
          </a:solidFill>
        </p:spPr>
        <p:txBody>
          <a:bodyPr wrap="none" lIns="24384" tIns="24384" rIns="24384" bIns="24384" rtlCol="0">
            <a:spAutoFit/>
          </a:bodyPr>
          <a:lstStyle/>
          <a:p>
            <a:r>
              <a:rPr lang="en-US" sz="1600" dirty="0"/>
              <a:t>LLINs</a:t>
            </a:r>
          </a:p>
        </p:txBody>
      </p:sp>
      <p:sp>
        <p:nvSpPr>
          <p:cNvPr id="12" name="TextBox 11">
            <a:extLst>
              <a:ext uri="{FF2B5EF4-FFF2-40B4-BE49-F238E27FC236}">
                <a16:creationId xmlns:a16="http://schemas.microsoft.com/office/drawing/2014/main" id="{1DC21BE2-69F5-CD45-BFF2-1961A54BB824}"/>
              </a:ext>
            </a:extLst>
          </p:cNvPr>
          <p:cNvSpPr txBox="1"/>
          <p:nvPr/>
        </p:nvSpPr>
        <p:spPr>
          <a:xfrm>
            <a:off x="5181600" y="2365153"/>
            <a:ext cx="482055" cy="295466"/>
          </a:xfrm>
          <a:prstGeom prst="rect">
            <a:avLst/>
          </a:prstGeom>
          <a:solidFill>
            <a:schemeClr val="bg1"/>
          </a:solidFill>
        </p:spPr>
        <p:txBody>
          <a:bodyPr wrap="none" lIns="24384" tIns="24384" rIns="24384" bIns="24384" rtlCol="0">
            <a:spAutoFit/>
          </a:bodyPr>
          <a:lstStyle/>
          <a:p>
            <a:r>
              <a:rPr lang="en-US" sz="1600" dirty="0"/>
              <a:t>IPTp</a:t>
            </a:r>
          </a:p>
        </p:txBody>
      </p:sp>
      <p:sp>
        <p:nvSpPr>
          <p:cNvPr id="13" name="TextBox 12">
            <a:extLst>
              <a:ext uri="{FF2B5EF4-FFF2-40B4-BE49-F238E27FC236}">
                <a16:creationId xmlns:a16="http://schemas.microsoft.com/office/drawing/2014/main" id="{83BA5B0B-8000-7C76-DF38-75A560B71CA2}"/>
              </a:ext>
            </a:extLst>
          </p:cNvPr>
          <p:cNvSpPr txBox="1"/>
          <p:nvPr/>
        </p:nvSpPr>
        <p:spPr>
          <a:xfrm>
            <a:off x="4149829" y="3784052"/>
            <a:ext cx="390684" cy="295466"/>
          </a:xfrm>
          <a:prstGeom prst="rect">
            <a:avLst/>
          </a:prstGeom>
          <a:solidFill>
            <a:schemeClr val="bg1"/>
          </a:solidFill>
        </p:spPr>
        <p:txBody>
          <a:bodyPr wrap="none" lIns="24384" tIns="24384" rIns="24384" bIns="24384" rtlCol="0">
            <a:spAutoFit/>
          </a:bodyPr>
          <a:lstStyle/>
          <a:p>
            <a:r>
              <a:rPr lang="en-US" sz="1600" dirty="0"/>
              <a:t>IRS</a:t>
            </a:r>
          </a:p>
        </p:txBody>
      </p:sp>
      <p:sp>
        <p:nvSpPr>
          <p:cNvPr id="14" name="TextBox 13">
            <a:extLst>
              <a:ext uri="{FF2B5EF4-FFF2-40B4-BE49-F238E27FC236}">
                <a16:creationId xmlns:a16="http://schemas.microsoft.com/office/drawing/2014/main" id="{80B06BDF-47B2-D745-D182-46901091AE38}"/>
              </a:ext>
            </a:extLst>
          </p:cNvPr>
          <p:cNvSpPr txBox="1"/>
          <p:nvPr/>
        </p:nvSpPr>
        <p:spPr>
          <a:xfrm>
            <a:off x="2525627" y="2365153"/>
            <a:ext cx="1782091" cy="295466"/>
          </a:xfrm>
          <a:prstGeom prst="rect">
            <a:avLst/>
          </a:prstGeom>
          <a:solidFill>
            <a:schemeClr val="bg1"/>
          </a:solidFill>
        </p:spPr>
        <p:txBody>
          <a:bodyPr wrap="none" lIns="24384" tIns="24384" rIns="24384" bIns="24384" rtlCol="0">
            <a:spAutoFit/>
          </a:bodyPr>
          <a:lstStyle/>
          <a:p>
            <a:r>
              <a:rPr lang="en-US" sz="1600" dirty="0"/>
              <a:t>Case management</a:t>
            </a:r>
          </a:p>
        </p:txBody>
      </p:sp>
      <p:sp>
        <p:nvSpPr>
          <p:cNvPr id="15" name="TextBox 14">
            <a:extLst>
              <a:ext uri="{FF2B5EF4-FFF2-40B4-BE49-F238E27FC236}">
                <a16:creationId xmlns:a16="http://schemas.microsoft.com/office/drawing/2014/main" id="{9E15E090-4C7B-FB63-6836-326E49612E4A}"/>
              </a:ext>
            </a:extLst>
          </p:cNvPr>
          <p:cNvSpPr txBox="1"/>
          <p:nvPr/>
        </p:nvSpPr>
        <p:spPr>
          <a:xfrm>
            <a:off x="5145493" y="2827604"/>
            <a:ext cx="504497" cy="295466"/>
          </a:xfrm>
          <a:prstGeom prst="rect">
            <a:avLst/>
          </a:prstGeom>
          <a:solidFill>
            <a:schemeClr val="bg1"/>
          </a:solidFill>
        </p:spPr>
        <p:txBody>
          <a:bodyPr wrap="none" lIns="24384" tIns="24384" rIns="24384" bIns="24384" rtlCol="0">
            <a:spAutoFit/>
          </a:bodyPr>
          <a:lstStyle/>
          <a:p>
            <a:r>
              <a:rPr lang="en-US" sz="1600" dirty="0"/>
              <a:t>SMC</a:t>
            </a:r>
          </a:p>
        </p:txBody>
      </p:sp>
      <p:sp>
        <p:nvSpPr>
          <p:cNvPr id="16" name="TextBox 15">
            <a:extLst>
              <a:ext uri="{FF2B5EF4-FFF2-40B4-BE49-F238E27FC236}">
                <a16:creationId xmlns:a16="http://schemas.microsoft.com/office/drawing/2014/main" id="{6854F311-DB55-6DB9-6336-D1125504692D}"/>
              </a:ext>
            </a:extLst>
          </p:cNvPr>
          <p:cNvSpPr txBox="1"/>
          <p:nvPr/>
        </p:nvSpPr>
        <p:spPr>
          <a:xfrm>
            <a:off x="4827186" y="3784053"/>
            <a:ext cx="1268813" cy="357021"/>
          </a:xfrm>
          <a:prstGeom prst="rect">
            <a:avLst/>
          </a:prstGeom>
          <a:solidFill>
            <a:schemeClr val="bg1"/>
          </a:solidFill>
          <a:ln w="28575">
            <a:solidFill>
              <a:srgbClr val="C00000"/>
            </a:solidFill>
          </a:ln>
        </p:spPr>
        <p:txBody>
          <a:bodyPr wrap="square" lIns="121920" tIns="24384" rIns="121920" bIns="24384" rtlCol="0">
            <a:spAutoFit/>
          </a:bodyPr>
          <a:lstStyle/>
          <a:p>
            <a:r>
              <a:rPr lang="en-US" sz="2000" dirty="0" err="1">
                <a:solidFill>
                  <a:srgbClr val="C00000"/>
                </a:solidFill>
              </a:rPr>
              <a:t>IPTsc</a:t>
            </a:r>
            <a:r>
              <a:rPr lang="en-US" sz="2000" dirty="0">
                <a:solidFill>
                  <a:srgbClr val="C00000"/>
                </a:solidFill>
              </a:rPr>
              <a:t>??</a:t>
            </a:r>
          </a:p>
        </p:txBody>
      </p:sp>
      <p:sp>
        <p:nvSpPr>
          <p:cNvPr id="17" name="TextBox 16">
            <a:extLst>
              <a:ext uri="{FF2B5EF4-FFF2-40B4-BE49-F238E27FC236}">
                <a16:creationId xmlns:a16="http://schemas.microsoft.com/office/drawing/2014/main" id="{648F8227-A3C9-7728-0884-4A613CE3039F}"/>
              </a:ext>
            </a:extLst>
          </p:cNvPr>
          <p:cNvSpPr txBox="1"/>
          <p:nvPr/>
        </p:nvSpPr>
        <p:spPr>
          <a:xfrm>
            <a:off x="4941107" y="3343173"/>
            <a:ext cx="504497" cy="295466"/>
          </a:xfrm>
          <a:prstGeom prst="rect">
            <a:avLst/>
          </a:prstGeom>
          <a:solidFill>
            <a:schemeClr val="bg1"/>
          </a:solidFill>
        </p:spPr>
        <p:txBody>
          <a:bodyPr wrap="none" lIns="24384" tIns="24384" rIns="24384" bIns="24384" rtlCol="0">
            <a:spAutoFit/>
          </a:bodyPr>
          <a:lstStyle/>
          <a:p>
            <a:r>
              <a:rPr lang="en-US" sz="1600" dirty="0"/>
              <a:t>PMC</a:t>
            </a:r>
          </a:p>
        </p:txBody>
      </p:sp>
    </p:spTree>
    <p:extLst>
      <p:ext uri="{BB962C8B-B14F-4D97-AF65-F5344CB8AC3E}">
        <p14:creationId xmlns:p14="http://schemas.microsoft.com/office/powerpoint/2010/main" val="420950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36DF22-7B5B-E3C2-696F-CB8934C75965}"/>
              </a:ext>
            </a:extLst>
          </p:cNvPr>
          <p:cNvSpPr>
            <a:spLocks noGrp="1"/>
          </p:cNvSpPr>
          <p:nvPr>
            <p:ph type="body" sz="quarter" idx="10"/>
          </p:nvPr>
        </p:nvSpPr>
        <p:spPr>
          <a:xfrm>
            <a:off x="621517" y="2283095"/>
            <a:ext cx="10559627" cy="1044306"/>
          </a:xfrm>
        </p:spPr>
        <p:txBody>
          <a:bodyPr/>
          <a:lstStyle/>
          <a:p>
            <a:pPr marL="0" indent="0" rtl="0">
              <a:spcBef>
                <a:spcPts val="0"/>
              </a:spcBef>
              <a:spcAft>
                <a:spcPts val="0"/>
              </a:spcAft>
              <a:buNone/>
            </a:pPr>
            <a:r>
              <a:rPr lang="en-US" b="1" i="0" u="none" strike="noStrike" dirty="0">
                <a:solidFill>
                  <a:srgbClr val="000000"/>
                </a:solidFill>
                <a:effectLst/>
                <a:latin typeface="Calibri" panose="020F0502020204030204" pitchFamily="34" charset="0"/>
              </a:rPr>
              <a:t>Preliminary Mission Statement</a:t>
            </a:r>
            <a:r>
              <a:rPr lang="en-US" b="0" i="0" u="none" strike="noStrike" dirty="0">
                <a:solidFill>
                  <a:srgbClr val="000000"/>
                </a:solidFill>
                <a:effectLst/>
                <a:latin typeface="Calibri" panose="020F0502020204030204" pitchFamily="34" charset="0"/>
              </a:rPr>
              <a:t>: Decrease the burden of malaria in school-age children by supporting </a:t>
            </a:r>
            <a:r>
              <a:rPr lang="en-US" dirty="0">
                <a:solidFill>
                  <a:srgbClr val="000000"/>
                </a:solidFill>
                <a:latin typeface="Calibri" panose="020F0502020204030204" pitchFamily="34" charset="0"/>
              </a:rPr>
              <a:t>multi-sectoral approaches to evidence-generation, implementation and sustainable financing of interventions </a:t>
            </a:r>
            <a:r>
              <a:rPr lang="en-US" b="0" i="0" u="none" strike="noStrike" dirty="0">
                <a:solidFill>
                  <a:srgbClr val="000000"/>
                </a:solidFill>
                <a:effectLst/>
                <a:latin typeface="Calibri" panose="020F0502020204030204" pitchFamily="34" charset="0"/>
              </a:rPr>
              <a:t>to reduce malaria in school-age children</a:t>
            </a:r>
            <a:endParaRPr lang="en-US" b="0" dirty="0">
              <a:effectLst/>
            </a:endParaRPr>
          </a:p>
          <a:p>
            <a:pPr marL="0" indent="0" rtl="0">
              <a:spcBef>
                <a:spcPts val="0"/>
              </a:spcBef>
              <a:spcAft>
                <a:spcPts val="0"/>
              </a:spcAft>
              <a:buNone/>
            </a:pPr>
            <a:br>
              <a:rPr lang="en-US" b="0" dirty="0">
                <a:effectLst/>
              </a:rPr>
            </a:br>
            <a:endParaRPr lang="en-US" dirty="0"/>
          </a:p>
        </p:txBody>
      </p:sp>
      <p:sp>
        <p:nvSpPr>
          <p:cNvPr id="4" name="Title 1">
            <a:extLst>
              <a:ext uri="{FF2B5EF4-FFF2-40B4-BE49-F238E27FC236}">
                <a16:creationId xmlns:a16="http://schemas.microsoft.com/office/drawing/2014/main" id="{59DBC462-38B7-2BE3-5A9A-CC84E9F6DD78}"/>
              </a:ext>
            </a:extLst>
          </p:cNvPr>
          <p:cNvSpPr>
            <a:spLocks noGrp="1"/>
          </p:cNvSpPr>
          <p:nvPr>
            <p:ph type="title"/>
          </p:nvPr>
        </p:nvSpPr>
        <p:spPr>
          <a:xfrm>
            <a:off x="621517" y="435643"/>
            <a:ext cx="9135940" cy="519656"/>
          </a:xfrm>
        </p:spPr>
        <p:txBody>
          <a:bodyPr vert="horz" wrap="square" lIns="68580" tIns="34290" rIns="68580" bIns="34290" numCol="1" rtlCol="0" anchor="ctr" anchorCtr="0" compatLnSpc="1">
            <a:prstTxWarp prst="textNoShape">
              <a:avLst/>
            </a:prstTxWarp>
            <a:normAutofit fontScale="90000"/>
          </a:bodyPr>
          <a:lstStyle/>
          <a:p>
            <a:r>
              <a:rPr lang="en-US" kern="1200" dirty="0">
                <a:sym typeface="Wingdings" pitchFamily="2" charset="2"/>
              </a:rPr>
              <a:t>Working group to </a:t>
            </a:r>
            <a:r>
              <a:rPr lang="en-US" dirty="0">
                <a:sym typeface="Wingdings" pitchFamily="2" charset="2"/>
              </a:rPr>
              <a:t>a</a:t>
            </a:r>
            <a:r>
              <a:rPr lang="en-US" kern="1200" dirty="0">
                <a:sym typeface="Wingdings" pitchFamily="2" charset="2"/>
              </a:rPr>
              <a:t>ccelerate malaria control in school-age children (in search of a good name!)</a:t>
            </a:r>
            <a:endParaRPr lang="en-US" kern="1200" dirty="0"/>
          </a:p>
        </p:txBody>
      </p:sp>
      <p:graphicFrame>
        <p:nvGraphicFramePr>
          <p:cNvPr id="3" name="Diagram 2">
            <a:extLst>
              <a:ext uri="{FF2B5EF4-FFF2-40B4-BE49-F238E27FC236}">
                <a16:creationId xmlns:a16="http://schemas.microsoft.com/office/drawing/2014/main" id="{074301DD-7EC4-4DA0-DF5F-804777FD097D}"/>
              </a:ext>
            </a:extLst>
          </p:cNvPr>
          <p:cNvGraphicFramePr/>
          <p:nvPr>
            <p:extLst>
              <p:ext uri="{D42A27DB-BD31-4B8C-83A1-F6EECF244321}">
                <p14:modId xmlns:p14="http://schemas.microsoft.com/office/powerpoint/2010/main" val="4269600521"/>
              </p:ext>
            </p:extLst>
          </p:nvPr>
        </p:nvGraphicFramePr>
        <p:xfrm>
          <a:off x="8479098" y="239828"/>
          <a:ext cx="4064000" cy="1862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1">
            <a:extLst>
              <a:ext uri="{FF2B5EF4-FFF2-40B4-BE49-F238E27FC236}">
                <a16:creationId xmlns:a16="http://schemas.microsoft.com/office/drawing/2014/main" id="{CA07BD71-5ABF-942D-9E91-F0491782B999}"/>
              </a:ext>
            </a:extLst>
          </p:cNvPr>
          <p:cNvSpPr txBox="1">
            <a:spLocks/>
          </p:cNvSpPr>
          <p:nvPr/>
        </p:nvSpPr>
        <p:spPr>
          <a:xfrm>
            <a:off x="621516" y="3507773"/>
            <a:ext cx="10559627" cy="190980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b="1" dirty="0">
                <a:solidFill>
                  <a:srgbClr val="000000"/>
                </a:solidFill>
                <a:latin typeface="Calibri" panose="020F0502020204030204" pitchFamily="34" charset="0"/>
              </a:rPr>
              <a:t>Preliminary Desired Outcomes:</a:t>
            </a:r>
            <a:endParaRPr lang="en-US" dirty="0"/>
          </a:p>
          <a:p>
            <a:pPr fontAlgn="base">
              <a:spcBef>
                <a:spcPts val="0"/>
              </a:spcBef>
            </a:pPr>
            <a:r>
              <a:rPr lang="en-US" dirty="0">
                <a:solidFill>
                  <a:srgbClr val="000000"/>
                </a:solidFill>
                <a:latin typeface="Calibri" panose="020F0502020204030204" pitchFamily="34" charset="0"/>
              </a:rPr>
              <a:t>Foster partnerships between countries interested in implementing </a:t>
            </a:r>
            <a:r>
              <a:rPr lang="en-US" dirty="0" err="1">
                <a:solidFill>
                  <a:srgbClr val="000000"/>
                </a:solidFill>
                <a:latin typeface="Calibri" panose="020F0502020204030204" pitchFamily="34" charset="0"/>
              </a:rPr>
              <a:t>IPTsc</a:t>
            </a:r>
            <a:r>
              <a:rPr lang="en-US" dirty="0">
                <a:solidFill>
                  <a:srgbClr val="000000"/>
                </a:solidFill>
                <a:latin typeface="Calibri" panose="020F0502020204030204" pitchFamily="34" charset="0"/>
              </a:rPr>
              <a:t> (and extended age SMC?)</a:t>
            </a:r>
          </a:p>
          <a:p>
            <a:pPr fontAlgn="base">
              <a:spcBef>
                <a:spcPts val="0"/>
              </a:spcBef>
            </a:pPr>
            <a:r>
              <a:rPr lang="en-US" dirty="0">
                <a:solidFill>
                  <a:srgbClr val="000000"/>
                </a:solidFill>
                <a:latin typeface="Calibri" panose="020F0502020204030204" pitchFamily="34" charset="0"/>
              </a:rPr>
              <a:t>Ascertain implementation knowledge gaps and approaches to address them</a:t>
            </a:r>
          </a:p>
          <a:p>
            <a:pPr fontAlgn="base">
              <a:spcBef>
                <a:spcPts val="0"/>
              </a:spcBef>
            </a:pPr>
            <a:r>
              <a:rPr lang="en-US" dirty="0">
                <a:solidFill>
                  <a:srgbClr val="000000"/>
                </a:solidFill>
                <a:latin typeface="Calibri" panose="020F0502020204030204" pitchFamily="34" charset="0"/>
              </a:rPr>
              <a:t>Facilitate coordination among donors, funders, and Ministries of Finance to develop sustainable financing</a:t>
            </a:r>
          </a:p>
          <a:p>
            <a:pPr fontAlgn="base">
              <a:spcBef>
                <a:spcPts val="0"/>
              </a:spcBef>
            </a:pPr>
            <a:r>
              <a:rPr lang="en-US" dirty="0">
                <a:solidFill>
                  <a:srgbClr val="000000"/>
                </a:solidFill>
                <a:latin typeface="Calibri" panose="020F0502020204030204" pitchFamily="34" charset="0"/>
              </a:rPr>
              <a:t>Identify critical remaining research questions and studies required to address them</a:t>
            </a:r>
          </a:p>
          <a:p>
            <a:pPr fontAlgn="base">
              <a:spcBef>
                <a:spcPts val="0"/>
              </a:spcBef>
            </a:pPr>
            <a:r>
              <a:rPr lang="en-US" dirty="0">
                <a:solidFill>
                  <a:srgbClr val="000000"/>
                </a:solidFill>
                <a:latin typeface="Calibri" panose="020F0502020204030204" pitchFamily="34" charset="0"/>
              </a:rPr>
              <a:t>Track research, implementation, and funding progress </a:t>
            </a:r>
          </a:p>
          <a:p>
            <a:pPr fontAlgn="base">
              <a:spcBef>
                <a:spcPts val="0"/>
              </a:spcBef>
            </a:pPr>
            <a:r>
              <a:rPr lang="en-US" dirty="0">
                <a:solidFill>
                  <a:srgbClr val="000000"/>
                </a:solidFill>
                <a:latin typeface="Calibri" panose="020F0502020204030204" pitchFamily="34" charset="0"/>
              </a:rPr>
              <a:t>Develop implementation guide (once further data/information available)</a:t>
            </a:r>
          </a:p>
          <a:p>
            <a:endParaRPr lang="en-US" dirty="0"/>
          </a:p>
        </p:txBody>
      </p:sp>
    </p:spTree>
    <p:extLst>
      <p:ext uri="{BB962C8B-B14F-4D97-AF65-F5344CB8AC3E}">
        <p14:creationId xmlns:p14="http://schemas.microsoft.com/office/powerpoint/2010/main" val="10447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919916-3585-6566-73C2-D78595F4D2F6}"/>
              </a:ext>
            </a:extLst>
          </p:cNvPr>
          <p:cNvSpPr>
            <a:spLocks noGrp="1"/>
          </p:cNvSpPr>
          <p:nvPr>
            <p:ph type="body" sz="quarter" idx="10"/>
          </p:nvPr>
        </p:nvSpPr>
        <p:spPr>
          <a:xfrm>
            <a:off x="621518" y="1519193"/>
            <a:ext cx="7582682" cy="1909807"/>
          </a:xfrm>
        </p:spPr>
        <p:txBody>
          <a:bodyPr/>
          <a:lstStyle/>
          <a:p>
            <a:r>
              <a:rPr lang="en-US" sz="2000" b="1" dirty="0">
                <a:solidFill>
                  <a:srgbClr val="000000"/>
                </a:solidFill>
                <a:latin typeface="Calibri" panose="020F0502020204030204" pitchFamily="34" charset="0"/>
              </a:rPr>
              <a:t>Steering Committee</a:t>
            </a:r>
          </a:p>
          <a:p>
            <a:r>
              <a:rPr lang="en-US" sz="2000" b="1" dirty="0" err="1">
                <a:solidFill>
                  <a:srgbClr val="000000"/>
                </a:solidFill>
                <a:latin typeface="Calibri" panose="020F0502020204030204" pitchFamily="34" charset="0"/>
              </a:rPr>
              <a:t>IPTsc</a:t>
            </a:r>
            <a:r>
              <a:rPr lang="en-US" sz="2000" b="1" dirty="0">
                <a:solidFill>
                  <a:srgbClr val="000000"/>
                </a:solidFill>
                <a:latin typeface="Calibri" panose="020F0502020204030204" pitchFamily="34" charset="0"/>
              </a:rPr>
              <a:t> Collaboratives</a:t>
            </a:r>
            <a:r>
              <a:rPr lang="en-US" sz="2000" dirty="0">
                <a:solidFill>
                  <a:srgbClr val="000000"/>
                </a:solidFill>
                <a:latin typeface="Calibri" panose="020F0502020204030204" pitchFamily="34" charset="0"/>
              </a:rPr>
              <a:t>: Groups of 3-4 countries interested in working together to identify and address barriers and facilitators to addressing malaria control in school-age children. Engaging stakeholders in malaria control, school health, and education.  </a:t>
            </a:r>
          </a:p>
          <a:p>
            <a:r>
              <a:rPr lang="en-US" sz="2000" b="0" i="0" u="none" strike="noStrike" dirty="0">
                <a:solidFill>
                  <a:srgbClr val="000000"/>
                </a:solidFill>
                <a:effectLst/>
                <a:latin typeface="Calibri" panose="020F0502020204030204" pitchFamily="34" charset="0"/>
              </a:rPr>
              <a:t>Research to support Intermittent </a:t>
            </a:r>
            <a:r>
              <a:rPr lang="en-US" sz="2000" b="1" i="0" u="none" strike="noStrike" dirty="0">
                <a:solidFill>
                  <a:srgbClr val="000000"/>
                </a:solidFill>
                <a:effectLst/>
                <a:latin typeface="Calibri" panose="020F0502020204030204" pitchFamily="34" charset="0"/>
              </a:rPr>
              <a:t>Pr</a:t>
            </a:r>
            <a:r>
              <a:rPr lang="en-US" sz="2000" b="0" i="0" u="none" strike="noStrike" dirty="0">
                <a:solidFill>
                  <a:srgbClr val="000000"/>
                </a:solidFill>
                <a:effectLst/>
                <a:latin typeface="Calibri" panose="020F0502020204030204" pitchFamily="34" charset="0"/>
              </a:rPr>
              <a:t>eventive treatment </a:t>
            </a:r>
            <a:r>
              <a:rPr lang="en-US" sz="2000" b="1" i="0" u="none" strike="noStrike" dirty="0">
                <a:solidFill>
                  <a:srgbClr val="000000"/>
                </a:solidFill>
                <a:effectLst/>
                <a:latin typeface="Calibri" panose="020F0502020204030204" pitchFamily="34" charset="0"/>
              </a:rPr>
              <a:t>O</a:t>
            </a:r>
            <a:r>
              <a:rPr lang="en-US" sz="2000" b="0" i="0" u="none" strike="noStrike" dirty="0">
                <a:solidFill>
                  <a:srgbClr val="000000"/>
                </a:solidFill>
                <a:effectLst/>
                <a:latin typeface="Calibri" panose="020F0502020204030204" pitchFamily="34" charset="0"/>
              </a:rPr>
              <a:t>f </a:t>
            </a:r>
            <a:r>
              <a:rPr lang="en-US" sz="2000" b="1" i="0" u="none" strike="noStrike" dirty="0">
                <a:solidFill>
                  <a:srgbClr val="000000"/>
                </a:solidFill>
                <a:effectLst/>
                <a:latin typeface="Calibri" panose="020F0502020204030204" pitchFamily="34" charset="0"/>
              </a:rPr>
              <a:t>M</a:t>
            </a:r>
            <a:r>
              <a:rPr lang="en-US" sz="2000" b="0" i="0" u="none" strike="noStrike" dirty="0">
                <a:solidFill>
                  <a:srgbClr val="000000"/>
                </a:solidFill>
                <a:effectLst/>
                <a:latin typeface="Calibri" panose="020F0502020204030204" pitchFamily="34" charset="0"/>
              </a:rPr>
              <a:t>alaria </a:t>
            </a:r>
            <a:r>
              <a:rPr lang="en-US" sz="2000" b="1" i="0" u="none" strike="noStrike" dirty="0">
                <a:solidFill>
                  <a:srgbClr val="000000"/>
                </a:solidFill>
                <a:effectLst/>
                <a:latin typeface="Calibri" panose="020F0502020204030204" pitchFamily="34" charset="0"/>
              </a:rPr>
              <a:t>I</a:t>
            </a:r>
            <a:r>
              <a:rPr lang="en-US" sz="2000" b="0" i="0" u="none" strike="noStrike" dirty="0">
                <a:solidFill>
                  <a:srgbClr val="000000"/>
                </a:solidFill>
                <a:effectLst/>
                <a:latin typeface="Calibri" panose="020F0502020204030204" pitchFamily="34" charset="0"/>
              </a:rPr>
              <a:t>n </a:t>
            </a:r>
            <a:r>
              <a:rPr lang="en-US" sz="2000" b="1" i="0" u="none" strike="noStrike" dirty="0">
                <a:solidFill>
                  <a:srgbClr val="000000"/>
                </a:solidFill>
                <a:effectLst/>
                <a:latin typeface="Calibri" panose="020F0502020204030204" pitchFamily="34" charset="0"/>
              </a:rPr>
              <a:t>S</a:t>
            </a:r>
            <a:r>
              <a:rPr lang="en-US" sz="2000" b="0" i="0" u="none" strike="noStrike" dirty="0">
                <a:solidFill>
                  <a:srgbClr val="000000"/>
                </a:solidFill>
                <a:effectLst/>
                <a:latin typeface="Calibri" panose="020F0502020204030204" pitchFamily="34" charset="0"/>
              </a:rPr>
              <a:t>chool-aged children to improve Health and </a:t>
            </a:r>
            <a:r>
              <a:rPr lang="en-US" sz="2000" b="1" i="0" u="none" strike="noStrike" dirty="0">
                <a:solidFill>
                  <a:srgbClr val="000000"/>
                </a:solidFill>
                <a:effectLst/>
                <a:latin typeface="Calibri" panose="020F0502020204030204" pitchFamily="34" charset="0"/>
              </a:rPr>
              <a:t>E</a:t>
            </a:r>
            <a:r>
              <a:rPr lang="en-US" sz="2000" b="0" i="0" u="none" strike="noStrike" dirty="0">
                <a:solidFill>
                  <a:srgbClr val="000000"/>
                </a:solidFill>
                <a:effectLst/>
                <a:latin typeface="Calibri" panose="020F0502020204030204" pitchFamily="34" charset="0"/>
              </a:rPr>
              <a:t>ducation (</a:t>
            </a:r>
            <a:r>
              <a:rPr lang="en-US" sz="2000" b="1" i="0" u="none" strike="noStrike" dirty="0">
                <a:solidFill>
                  <a:srgbClr val="000000"/>
                </a:solidFill>
                <a:effectLst/>
                <a:latin typeface="Calibri" panose="020F0502020204030204" pitchFamily="34" charset="0"/>
              </a:rPr>
              <a:t>Research</a:t>
            </a:r>
            <a:r>
              <a:rPr lang="en-US" sz="2000" b="0" i="0" u="none" strike="noStrike" dirty="0">
                <a:solidFill>
                  <a:srgbClr val="000000"/>
                </a:solidFill>
                <a:effectLst/>
                <a:latin typeface="Calibri" panose="020F0502020204030204" pitchFamily="34" charset="0"/>
              </a:rPr>
              <a:t> </a:t>
            </a:r>
            <a:r>
              <a:rPr lang="en-US" sz="2000" b="1" i="0" u="none" strike="noStrike" dirty="0">
                <a:solidFill>
                  <a:srgbClr val="000000"/>
                </a:solidFill>
                <a:effectLst/>
                <a:latin typeface="Calibri" panose="020F0502020204030204" pitchFamily="34" charset="0"/>
              </a:rPr>
              <a:t>PROMISE)</a:t>
            </a:r>
            <a:r>
              <a:rPr lang="en-US" sz="2000" b="0" i="0" u="none" strike="noStrike" dirty="0">
                <a:solidFill>
                  <a:srgbClr val="000000"/>
                </a:solidFill>
                <a:effectLst/>
                <a:latin typeface="Calibri" panose="020F0502020204030204" pitchFamily="34" charset="0"/>
              </a:rPr>
              <a:t>: Partnership of academic researchers in health and education to formulate a research agenda with key study designs and locations to address specific research.</a:t>
            </a:r>
            <a:endParaRPr lang="en-US" sz="2000" dirty="0">
              <a:solidFill>
                <a:srgbClr val="000000"/>
              </a:solidFill>
              <a:latin typeface="Calibri" panose="020F0502020204030204" pitchFamily="34" charset="0"/>
            </a:endParaRPr>
          </a:p>
          <a:p>
            <a:r>
              <a:rPr lang="en-US" sz="2000" b="1" i="0" u="none" strike="noStrike" dirty="0">
                <a:solidFill>
                  <a:srgbClr val="000000"/>
                </a:solidFill>
                <a:effectLst/>
                <a:latin typeface="Calibri" panose="020F0502020204030204" pitchFamily="34" charset="0"/>
              </a:rPr>
              <a:t>School Health Interventions Best Practices (SHIP): </a:t>
            </a:r>
            <a:r>
              <a:rPr lang="en-US" sz="2000" i="0" u="none" strike="noStrike" dirty="0">
                <a:solidFill>
                  <a:srgbClr val="000000"/>
                </a:solidFill>
                <a:effectLst/>
                <a:latin typeface="Calibri" panose="020F0502020204030204" pitchFamily="34" charset="0"/>
              </a:rPr>
              <a:t>Identify key stakeholders from other school-based health programs to develop lessons learned and opportunities for integrated delivery of school health programs. </a:t>
            </a:r>
            <a:r>
              <a:rPr lang="en-US" sz="2000" b="0" i="0" u="none" strike="noStrike" dirty="0">
                <a:solidFill>
                  <a:srgbClr val="000000"/>
                </a:solidFill>
                <a:effectLst/>
                <a:latin typeface="Calibri" panose="020F0502020204030204" pitchFamily="34" charset="0"/>
              </a:rPr>
              <a:t>  </a:t>
            </a:r>
          </a:p>
          <a:p>
            <a:endParaRPr lang="en-US" dirty="0"/>
          </a:p>
        </p:txBody>
      </p:sp>
      <p:sp>
        <p:nvSpPr>
          <p:cNvPr id="3" name="Title 2">
            <a:extLst>
              <a:ext uri="{FF2B5EF4-FFF2-40B4-BE49-F238E27FC236}">
                <a16:creationId xmlns:a16="http://schemas.microsoft.com/office/drawing/2014/main" id="{A867A418-0883-FB89-EC23-A0AF39325E17}"/>
              </a:ext>
            </a:extLst>
          </p:cNvPr>
          <p:cNvSpPr>
            <a:spLocks noGrp="1"/>
          </p:cNvSpPr>
          <p:nvPr>
            <p:ph type="title"/>
          </p:nvPr>
        </p:nvSpPr>
        <p:spPr>
          <a:xfrm>
            <a:off x="519918" y="608827"/>
            <a:ext cx="10515600" cy="519656"/>
          </a:xfrm>
        </p:spPr>
        <p:txBody>
          <a:bodyPr/>
          <a:lstStyle/>
          <a:p>
            <a:r>
              <a:rPr lang="en-US" sz="3600" b="1" dirty="0">
                <a:solidFill>
                  <a:schemeClr val="accent1"/>
                </a:solidFill>
                <a:sym typeface="Wingdings" pitchFamily="2" charset="2"/>
              </a:rPr>
              <a:t>Working group approach</a:t>
            </a:r>
            <a:br>
              <a:rPr lang="en-US" sz="3600" b="1" dirty="0">
                <a:solidFill>
                  <a:schemeClr val="accent1"/>
                </a:solidFill>
              </a:rPr>
            </a:br>
            <a:endParaRPr lang="en-US" dirty="0"/>
          </a:p>
        </p:txBody>
      </p:sp>
      <p:graphicFrame>
        <p:nvGraphicFramePr>
          <p:cNvPr id="4" name="Diagram 3">
            <a:extLst>
              <a:ext uri="{FF2B5EF4-FFF2-40B4-BE49-F238E27FC236}">
                <a16:creationId xmlns:a16="http://schemas.microsoft.com/office/drawing/2014/main" id="{87B94837-164B-478A-F41B-78BFD98D47D9}"/>
              </a:ext>
            </a:extLst>
          </p:cNvPr>
          <p:cNvGraphicFramePr/>
          <p:nvPr>
            <p:extLst>
              <p:ext uri="{D42A27DB-BD31-4B8C-83A1-F6EECF244321}">
                <p14:modId xmlns:p14="http://schemas.microsoft.com/office/powerpoint/2010/main" val="2233792290"/>
              </p:ext>
            </p:extLst>
          </p:nvPr>
        </p:nvGraphicFramePr>
        <p:xfrm>
          <a:off x="7347764" y="231493"/>
          <a:ext cx="4956620" cy="3059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00B21AD-DDE9-83FF-12C3-ED72A5E85803}"/>
              </a:ext>
            </a:extLst>
          </p:cNvPr>
          <p:cNvSpPr txBox="1"/>
          <p:nvPr/>
        </p:nvSpPr>
        <p:spPr>
          <a:xfrm>
            <a:off x="9455668" y="2261443"/>
            <a:ext cx="1111202" cy="523220"/>
          </a:xfrm>
          <a:prstGeom prst="rect">
            <a:avLst/>
          </a:prstGeom>
          <a:noFill/>
        </p:spPr>
        <p:txBody>
          <a:bodyPr wrap="none" rtlCol="0">
            <a:spAutoFit/>
          </a:bodyPr>
          <a:lstStyle/>
          <a:p>
            <a:pPr algn="ctr"/>
            <a:r>
              <a:rPr lang="en-US" sz="1400" b="1" dirty="0"/>
              <a:t>Steering </a:t>
            </a:r>
          </a:p>
          <a:p>
            <a:pPr algn="ctr"/>
            <a:r>
              <a:rPr lang="en-US" sz="1400" b="1" dirty="0"/>
              <a:t>Committee</a:t>
            </a:r>
          </a:p>
        </p:txBody>
      </p:sp>
    </p:spTree>
    <p:extLst>
      <p:ext uri="{BB962C8B-B14F-4D97-AF65-F5344CB8AC3E}">
        <p14:creationId xmlns:p14="http://schemas.microsoft.com/office/powerpoint/2010/main" val="365919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89C051-15B9-86DE-3E14-54ABE41849DD}"/>
              </a:ext>
            </a:extLst>
          </p:cNvPr>
          <p:cNvSpPr>
            <a:spLocks noGrp="1"/>
          </p:cNvSpPr>
          <p:nvPr>
            <p:ph type="body" sz="quarter" idx="10"/>
          </p:nvPr>
        </p:nvSpPr>
        <p:spPr>
          <a:xfrm>
            <a:off x="773918" y="1900193"/>
            <a:ext cx="6185682" cy="1909807"/>
          </a:xfrm>
        </p:spPr>
        <p:txBody>
          <a:bodyPr/>
          <a:lstStyle/>
          <a:p>
            <a:r>
              <a:rPr lang="en-US" dirty="0"/>
              <a:t>Establishing Steering Committee</a:t>
            </a:r>
          </a:p>
          <a:p>
            <a:endParaRPr lang="en-US" sz="800" dirty="0"/>
          </a:p>
          <a:p>
            <a:r>
              <a:rPr lang="en-US" dirty="0"/>
              <a:t>Capitalizing on MIM – symposium, side meeting</a:t>
            </a:r>
          </a:p>
          <a:p>
            <a:endParaRPr lang="en-US" sz="800" dirty="0"/>
          </a:p>
          <a:p>
            <a:r>
              <a:rPr lang="en-US" dirty="0"/>
              <a:t>Conducting additional reviews and framework for full economic framework</a:t>
            </a:r>
          </a:p>
          <a:p>
            <a:endParaRPr lang="en-US" sz="800" dirty="0"/>
          </a:p>
          <a:p>
            <a:r>
              <a:rPr lang="en-US" dirty="0"/>
              <a:t>Developing website</a:t>
            </a:r>
          </a:p>
          <a:p>
            <a:endParaRPr lang="en-US" sz="800" dirty="0"/>
          </a:p>
          <a:p>
            <a:r>
              <a:rPr lang="en-US" dirty="0"/>
              <a:t>Seeking funding for 1</a:t>
            </a:r>
            <a:r>
              <a:rPr lang="en-US" baseline="30000" dirty="0"/>
              <a:t>st</a:t>
            </a:r>
            <a:r>
              <a:rPr lang="en-US" dirty="0"/>
              <a:t> </a:t>
            </a:r>
            <a:r>
              <a:rPr lang="en-US" dirty="0" err="1"/>
              <a:t>IPTsc</a:t>
            </a:r>
            <a:r>
              <a:rPr lang="en-US" dirty="0"/>
              <a:t> Collaborative (Uganda, Tanzania, Kenya, Malawi)</a:t>
            </a:r>
          </a:p>
        </p:txBody>
      </p:sp>
      <p:sp>
        <p:nvSpPr>
          <p:cNvPr id="2" name="Title 1">
            <a:extLst>
              <a:ext uri="{FF2B5EF4-FFF2-40B4-BE49-F238E27FC236}">
                <a16:creationId xmlns:a16="http://schemas.microsoft.com/office/drawing/2014/main" id="{576C0767-02ED-50F9-ACB7-27BF3B4E88EC}"/>
              </a:ext>
            </a:extLst>
          </p:cNvPr>
          <p:cNvSpPr>
            <a:spLocks noGrp="1"/>
          </p:cNvSpPr>
          <p:nvPr>
            <p:ph type="title"/>
          </p:nvPr>
        </p:nvSpPr>
        <p:spPr>
          <a:xfrm>
            <a:off x="621518" y="735827"/>
            <a:ext cx="10515600" cy="519656"/>
          </a:xfrm>
        </p:spPr>
        <p:txBody>
          <a:bodyPr/>
          <a:lstStyle/>
          <a:p>
            <a:r>
              <a:rPr lang="en-US" dirty="0"/>
              <a:t>Current status</a:t>
            </a:r>
          </a:p>
        </p:txBody>
      </p:sp>
      <p:pic>
        <p:nvPicPr>
          <p:cNvPr id="4" name="Picture 3">
            <a:extLst>
              <a:ext uri="{FF2B5EF4-FFF2-40B4-BE49-F238E27FC236}">
                <a16:creationId xmlns:a16="http://schemas.microsoft.com/office/drawing/2014/main" id="{A2CC46A3-1E47-84E7-0D9A-9E464D331F1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923130" y="735827"/>
            <a:ext cx="3853190" cy="2568793"/>
          </a:xfrm>
          <a:prstGeom prst="rect">
            <a:avLst/>
          </a:prstGeom>
        </p:spPr>
      </p:pic>
      <p:sp>
        <p:nvSpPr>
          <p:cNvPr id="5" name="TextBox 4">
            <a:extLst>
              <a:ext uri="{FF2B5EF4-FFF2-40B4-BE49-F238E27FC236}">
                <a16:creationId xmlns:a16="http://schemas.microsoft.com/office/drawing/2014/main" id="{614E42AC-4ED8-E0A6-FE43-F214ED6B1AC6}"/>
              </a:ext>
            </a:extLst>
          </p:cNvPr>
          <p:cNvSpPr txBox="1"/>
          <p:nvPr/>
        </p:nvSpPr>
        <p:spPr>
          <a:xfrm>
            <a:off x="7804000" y="5048078"/>
            <a:ext cx="7401367" cy="400110"/>
          </a:xfrm>
          <a:prstGeom prst="rect">
            <a:avLst/>
          </a:prstGeom>
          <a:noFill/>
        </p:spPr>
        <p:txBody>
          <a:bodyPr wrap="square" rtlCol="0">
            <a:spAutoFit/>
          </a:bodyPr>
          <a:lstStyle/>
          <a:p>
            <a:r>
              <a:rPr lang="en-US" sz="1000" dirty="0">
                <a:solidFill>
                  <a:schemeClr val="bg1">
                    <a:lumMod val="65000"/>
                  </a:schemeClr>
                </a:solidFill>
              </a:rPr>
              <a:t>Photo credit: UNICEF Schools for Africa Croatia</a:t>
            </a:r>
          </a:p>
          <a:p>
            <a:r>
              <a:rPr lang="en-US" sz="1000" dirty="0">
                <a:solidFill>
                  <a:schemeClr val="bg1">
                    <a:lumMod val="65000"/>
                  </a:schemeClr>
                </a:solidFill>
              </a:rPr>
              <a:t>https://www.unicef.hr/en/programska_aktivnost/schools-for-</a:t>
            </a:r>
            <a:r>
              <a:rPr lang="en-US" sz="1000" dirty="0" err="1">
                <a:solidFill>
                  <a:schemeClr val="bg1">
                    <a:lumMod val="65000"/>
                  </a:schemeClr>
                </a:solidFill>
              </a:rPr>
              <a:t>africa</a:t>
            </a:r>
            <a:r>
              <a:rPr lang="en-US" sz="1000" dirty="0">
                <a:solidFill>
                  <a:schemeClr val="bg1">
                    <a:lumMod val="65000"/>
                  </a:schemeClr>
                </a:solidFill>
              </a:rPr>
              <a:t>/</a:t>
            </a:r>
          </a:p>
        </p:txBody>
      </p:sp>
    </p:spTree>
    <p:extLst>
      <p:ext uri="{BB962C8B-B14F-4D97-AF65-F5344CB8AC3E}">
        <p14:creationId xmlns:p14="http://schemas.microsoft.com/office/powerpoint/2010/main" val="142883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36DF22-7B5B-E3C2-696F-CB8934C75965}"/>
              </a:ext>
            </a:extLst>
          </p:cNvPr>
          <p:cNvSpPr>
            <a:spLocks noGrp="1"/>
          </p:cNvSpPr>
          <p:nvPr>
            <p:ph type="body" sz="quarter" idx="10"/>
          </p:nvPr>
        </p:nvSpPr>
        <p:spPr>
          <a:xfrm>
            <a:off x="5463250" y="1333998"/>
            <a:ext cx="6539697" cy="1909807"/>
          </a:xfrm>
        </p:spPr>
        <p:txBody>
          <a:bodyPr/>
          <a:lstStyle/>
          <a:p>
            <a:r>
              <a:rPr lang="en-US" sz="2400" dirty="0"/>
              <a:t>Overlaps between </a:t>
            </a:r>
            <a:r>
              <a:rPr lang="en-US" sz="2400" dirty="0" err="1"/>
              <a:t>IPTsc</a:t>
            </a:r>
            <a:r>
              <a:rPr lang="en-US" sz="2400" dirty="0"/>
              <a:t> </a:t>
            </a:r>
            <a:r>
              <a:rPr lang="en-US" sz="2400"/>
              <a:t>and extended </a:t>
            </a:r>
            <a:r>
              <a:rPr lang="en-US" sz="2400" dirty="0"/>
              <a:t>SMC</a:t>
            </a:r>
          </a:p>
          <a:p>
            <a:pPr lvl="1"/>
            <a:r>
              <a:rPr lang="en-US" dirty="0"/>
              <a:t>School-based delivery</a:t>
            </a:r>
          </a:p>
          <a:p>
            <a:pPr lvl="1"/>
            <a:r>
              <a:rPr lang="en-US" dirty="0"/>
              <a:t>Barriers obtaining data on school-age children from routine surveillance </a:t>
            </a:r>
          </a:p>
          <a:p>
            <a:pPr lvl="1"/>
            <a:r>
              <a:rPr lang="en-US" dirty="0"/>
              <a:t>Mutually beneficial evidence generation</a:t>
            </a:r>
          </a:p>
          <a:p>
            <a:pPr lvl="2"/>
            <a:r>
              <a:rPr lang="en-US" sz="2400" dirty="0"/>
              <a:t>Severe Disease</a:t>
            </a:r>
          </a:p>
          <a:p>
            <a:pPr lvl="2"/>
            <a:r>
              <a:rPr lang="en-US" sz="2400" dirty="0"/>
              <a:t>Transmission</a:t>
            </a:r>
          </a:p>
          <a:p>
            <a:pPr lvl="2"/>
            <a:r>
              <a:rPr lang="en-US" sz="2400" dirty="0"/>
              <a:t>Education</a:t>
            </a:r>
          </a:p>
          <a:p>
            <a:r>
              <a:rPr lang="en-US" sz="2400" dirty="0"/>
              <a:t>Lessons learned from the Alliance in developing an effective community</a:t>
            </a:r>
          </a:p>
        </p:txBody>
      </p:sp>
      <p:sp>
        <p:nvSpPr>
          <p:cNvPr id="4" name="Title 1">
            <a:extLst>
              <a:ext uri="{FF2B5EF4-FFF2-40B4-BE49-F238E27FC236}">
                <a16:creationId xmlns:a16="http://schemas.microsoft.com/office/drawing/2014/main" id="{59DBC462-38B7-2BE3-5A9A-CC84E9F6DD78}"/>
              </a:ext>
            </a:extLst>
          </p:cNvPr>
          <p:cNvSpPr>
            <a:spLocks noGrp="1"/>
          </p:cNvSpPr>
          <p:nvPr>
            <p:ph type="title"/>
          </p:nvPr>
        </p:nvSpPr>
        <p:spPr>
          <a:xfrm>
            <a:off x="621518" y="632412"/>
            <a:ext cx="10515600" cy="519656"/>
          </a:xfrm>
        </p:spPr>
        <p:txBody>
          <a:bodyPr vert="horz" wrap="square" lIns="68580" tIns="34290" rIns="68580" bIns="34290" numCol="1" rtlCol="0" anchor="ctr" anchorCtr="0" compatLnSpc="1">
            <a:prstTxWarp prst="textNoShape">
              <a:avLst/>
            </a:prstTxWarp>
            <a:normAutofit fontScale="90000"/>
          </a:bodyPr>
          <a:lstStyle/>
          <a:p>
            <a:r>
              <a:rPr lang="en-US" dirty="0">
                <a:sym typeface="Wingdings" pitchFamily="2" charset="2"/>
              </a:rPr>
              <a:t>Discussion</a:t>
            </a:r>
            <a:endParaRPr lang="en-US" kern="1200" dirty="0"/>
          </a:p>
        </p:txBody>
      </p:sp>
      <p:pic>
        <p:nvPicPr>
          <p:cNvPr id="3" name="Content Placeholder 7">
            <a:extLst>
              <a:ext uri="{FF2B5EF4-FFF2-40B4-BE49-F238E27FC236}">
                <a16:creationId xmlns:a16="http://schemas.microsoft.com/office/drawing/2014/main" id="{F431FC2D-5685-8BC9-E049-4B57E4E867B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21518" y="1519193"/>
            <a:ext cx="4335241" cy="3805746"/>
          </a:xfrm>
          <a:prstGeom prst="rect">
            <a:avLst/>
          </a:prstGeom>
        </p:spPr>
      </p:pic>
    </p:spTree>
    <p:extLst>
      <p:ext uri="{BB962C8B-B14F-4D97-AF65-F5344CB8AC3E}">
        <p14:creationId xmlns:p14="http://schemas.microsoft.com/office/powerpoint/2010/main" val="3072896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3|6.4|12.7|16|7.7|10.7"/>
</p:tagLst>
</file>

<file path=ppt/tags/tag2.xml><?xml version="1.0" encoding="utf-8"?>
<p:tagLst xmlns:a="http://schemas.openxmlformats.org/drawingml/2006/main" xmlns:r="http://schemas.openxmlformats.org/officeDocument/2006/relationships" xmlns:p="http://schemas.openxmlformats.org/presentationml/2006/main">
  <p:tag name="TIMING" val="|31|7.6|6.9"/>
</p:tagLst>
</file>

<file path=ppt/theme/theme1.xml><?xml version="1.0" encoding="utf-8"?>
<a:theme xmlns:a="http://schemas.openxmlformats.org/drawingml/2006/main" name="With Strapline">
  <a:themeElements>
    <a:clrScheme name="LSTM">
      <a:dk1>
        <a:srgbClr val="000000"/>
      </a:dk1>
      <a:lt1>
        <a:srgbClr val="FFFFFF"/>
      </a:lt1>
      <a:dk2>
        <a:srgbClr val="494949"/>
      </a:dk2>
      <a:lt2>
        <a:srgbClr val="E7E6E6"/>
      </a:lt2>
      <a:accent1>
        <a:srgbClr val="F00021"/>
      </a:accent1>
      <a:accent2>
        <a:srgbClr val="790033"/>
      </a:accent2>
      <a:accent3>
        <a:srgbClr val="E36912"/>
      </a:accent3>
      <a:accent4>
        <a:srgbClr val="007181"/>
      </a:accent4>
      <a:accent5>
        <a:srgbClr val="00A1C9"/>
      </a:accent5>
      <a:accent6>
        <a:srgbClr val="83BB17"/>
      </a:accent6>
      <a:hlink>
        <a:srgbClr val="DC002E"/>
      </a:hlink>
      <a:folHlink>
        <a:srgbClr val="7900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25_new version inc without strapline" id="{997EA976-7F14-2748-900E-22F5D5A94621}" vid="{ACC9BA4F-5833-E449-B18B-515BD7E2F8BA}"/>
    </a:ext>
  </a:extLst>
</a:theme>
</file>

<file path=ppt/theme/theme2.xml><?xml version="1.0" encoding="utf-8"?>
<a:theme xmlns:a="http://schemas.openxmlformats.org/drawingml/2006/main" name="No Strapline">
  <a:themeElements>
    <a:clrScheme name="LSTM">
      <a:dk1>
        <a:srgbClr val="000000"/>
      </a:dk1>
      <a:lt1>
        <a:srgbClr val="FFFFFF"/>
      </a:lt1>
      <a:dk2>
        <a:srgbClr val="494949"/>
      </a:dk2>
      <a:lt2>
        <a:srgbClr val="E7E6E6"/>
      </a:lt2>
      <a:accent1>
        <a:srgbClr val="DC002E"/>
      </a:accent1>
      <a:accent2>
        <a:srgbClr val="790033"/>
      </a:accent2>
      <a:accent3>
        <a:srgbClr val="E36912"/>
      </a:accent3>
      <a:accent4>
        <a:srgbClr val="007181"/>
      </a:accent4>
      <a:accent5>
        <a:srgbClr val="00A1C9"/>
      </a:accent5>
      <a:accent6>
        <a:srgbClr val="83BB17"/>
      </a:accent6>
      <a:hlink>
        <a:srgbClr val="DC002E"/>
      </a:hlink>
      <a:folHlink>
        <a:srgbClr val="7900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25_new version inc without strapline" id="{997EA976-7F14-2748-900E-22F5D5A94621}" vid="{A6F678F5-CF51-0748-8369-A4EDAF4995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2d671b2-405f-4984-b52e-79777a303d31">
      <Terms xmlns="http://schemas.microsoft.com/office/infopath/2007/PartnerControls"/>
    </lcf76f155ced4ddcb4097134ff3c332f>
    <TaxCatchAll xmlns="d89025c4-da28-4557-800f-9bd80f0c8ef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A65256AB1E7B4EB64149F9AB1394AB" ma:contentTypeVersion="11" ma:contentTypeDescription="Create a new document." ma:contentTypeScope="" ma:versionID="2e11143997f841fa293d00efb86f8e39">
  <xsd:schema xmlns:xsd="http://www.w3.org/2001/XMLSchema" xmlns:xs="http://www.w3.org/2001/XMLSchema" xmlns:p="http://schemas.microsoft.com/office/2006/metadata/properties" xmlns:ns2="e2d671b2-405f-4984-b52e-79777a303d31" xmlns:ns3="d89025c4-da28-4557-800f-9bd80f0c8ef8" targetNamespace="http://schemas.microsoft.com/office/2006/metadata/properties" ma:root="true" ma:fieldsID="3b6a27eb6f08a2b2ff88272b9ceda1d3" ns2:_="" ns3:_="">
    <xsd:import namespace="e2d671b2-405f-4984-b52e-79777a303d31"/>
    <xsd:import namespace="d89025c4-da28-4557-800f-9bd80f0c8ef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671b2-405f-4984-b52e-79777a303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10342f-3527-4dcd-ac28-e59db492a8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025c4-da28-4557-800f-9bd80f0c8ef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470170f-2ce0-4030-9da0-501cfb931b8f}" ma:internalName="TaxCatchAll" ma:showField="CatchAllData" ma:web="d89025c4-da28-4557-800f-9bd80f0c8ef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9F11D4-F438-420D-B57B-4916E23E2712}">
  <ds:schemaRefs>
    <ds:schemaRef ds:uri="http://schemas.microsoft.com/sharepoint/v3/contenttype/forms"/>
  </ds:schemaRefs>
</ds:datastoreItem>
</file>

<file path=customXml/itemProps2.xml><?xml version="1.0" encoding="utf-8"?>
<ds:datastoreItem xmlns:ds="http://schemas.openxmlformats.org/officeDocument/2006/customXml" ds:itemID="{FD1D0F0F-7E35-4F98-B5A1-A0CFB1310E89}">
  <ds:schemaRefs>
    <ds:schemaRef ds:uri="http://schemas.microsoft.com/office/2006/metadata/properties"/>
    <ds:schemaRef ds:uri="http://schemas.microsoft.com/office/infopath/2007/PartnerControls"/>
    <ds:schemaRef ds:uri="e2d671b2-405f-4984-b52e-79777a303d31"/>
    <ds:schemaRef ds:uri="d89025c4-da28-4557-800f-9bd80f0c8ef8"/>
  </ds:schemaRefs>
</ds:datastoreItem>
</file>

<file path=customXml/itemProps3.xml><?xml version="1.0" encoding="utf-8"?>
<ds:datastoreItem xmlns:ds="http://schemas.openxmlformats.org/officeDocument/2006/customXml" ds:itemID="{13892D61-D30B-43DF-A82B-01FA84FADE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d671b2-405f-4984-b52e-79777a303d31"/>
    <ds:schemaRef ds:uri="d89025c4-da28-4557-800f-9bd80f0c8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With Strapline</Template>
  <TotalTime>1754</TotalTime>
  <Words>1123</Words>
  <Application>Microsoft Macintosh PowerPoint</Application>
  <PresentationFormat>Widescreen</PresentationFormat>
  <Paragraphs>222</Paragraphs>
  <Slides>17</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With Strapline</vt:lpstr>
      <vt:lpstr>No Strapline</vt:lpstr>
      <vt:lpstr>IPTsc: Recommendation and way forward</vt:lpstr>
      <vt:lpstr>PowerPoint Presentation</vt:lpstr>
      <vt:lpstr>PowerPoint Presentation</vt:lpstr>
      <vt:lpstr>PowerPoint Presentation</vt:lpstr>
      <vt:lpstr>Data  Policy  Priority  Program</vt:lpstr>
      <vt:lpstr>Working group to accelerate malaria control in school-age children (in search of a good name!)</vt:lpstr>
      <vt:lpstr>Working group approach </vt:lpstr>
      <vt:lpstr>Current status</vt:lpstr>
      <vt:lpstr>Discussion</vt:lpstr>
      <vt:lpstr>Collaborating Institutions and Supporters</vt:lpstr>
      <vt:lpstr>Why low certainty evidence? </vt:lpstr>
      <vt:lpstr>IPTsc Research Needs</vt:lpstr>
      <vt:lpstr>PowerPoint Presentation</vt:lpstr>
      <vt:lpstr>Dynamic modeling of IPTsc on transmission</vt:lpstr>
      <vt:lpstr>PowerPoint Presentation</vt:lpstr>
      <vt:lpstr>Clinical trial of intermittent preventive treatment vs screening and treatment (Jan-July 2022)</vt:lpstr>
      <vt:lpstr>IPT decreased Pf infection, clinical malaria, and anemia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Cohee</dc:creator>
  <cp:lastModifiedBy>Cohee, Lauren</cp:lastModifiedBy>
  <cp:revision>13</cp:revision>
  <dcterms:created xsi:type="dcterms:W3CDTF">2024-02-26T14:25:16Z</dcterms:created>
  <dcterms:modified xsi:type="dcterms:W3CDTF">2024-02-27T20:22:44Z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0x010100DBA65256AB1E7B4EB64149F9AB1394AB</vt:lpwstr>
  </property>
  <property fmtid="{D5CDD505-2E9C-101B-9397-08002B2CF9AE}" pid="3" name="MediaServiceImageTags">
    <vt:lpwstr/>
  </property>
</Properties>
</file>