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Lst>
  <p:notesMasterIdLst>
    <p:notesMasterId r:id="rId20"/>
  </p:notesMasterIdLst>
  <p:sldIdLst>
    <p:sldId id="262" r:id="rId6"/>
    <p:sldId id="3027" r:id="rId7"/>
    <p:sldId id="3028" r:id="rId8"/>
    <p:sldId id="3025" r:id="rId9"/>
    <p:sldId id="1303" r:id="rId10"/>
    <p:sldId id="3018" r:id="rId11"/>
    <p:sldId id="1501" r:id="rId12"/>
    <p:sldId id="3021" r:id="rId13"/>
    <p:sldId id="1309" r:id="rId14"/>
    <p:sldId id="1639" r:id="rId15"/>
    <p:sldId id="3026" r:id="rId16"/>
    <p:sldId id="1308" r:id="rId17"/>
    <p:sldId id="1305" r:id="rId18"/>
    <p:sldId id="302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DD7B0D-F28B-F227-D705-DE899B4479AD}" name="Lucy Paintain" initials="LP" userId="Lucy Paintain" providerId="None"/>
  <p188:author id="{CA394F22-5AA3-BA00-BE15-2C8830392D9B}" name="Gosling, Roland (Roly)" initials="" userId="S::Roly.Gosling@ucsf.edu::8838bd05-e16b-4b46-9939-69aa81586179" providerId="AD"/>
  <p188:author id="{5CB40B66-46FF-CF08-12F9-36759FA1B17E}" name="Jane Grant" initials="JG" userId="S::jane.grant2_lshtm.ac.uk#ext#@psiorg.onmicrosoft.com::a671656c-17b9-431b-97ed-0fe47c8d3583" providerId="AD"/>
  <p188:author id="{0B788C91-15F7-2F69-1330-E59009B84EB8}" name="Jane Grant" initials="JG" userId="S::lshjg2@lshtm.ac.uk::6288a403-c0e7-41a4-8085-c4192e32fb00" providerId="AD"/>
  <p188:author id="{C2BA9ED3-EED0-482F-A480-CC6FC4EB7E76}" name="Jasmine Mezghani" initials="JM" userId="S::jmezghani@psi.org::a378eac2-7b2d-4410-8127-eae9fb3bc8a5" providerId="AD"/>
  <p188:author id="{00B5D5F5-F111-4D9D-700F-4CF445554A37}" name="Catherine Pitt" initials="CP" userId="S::phpucpit@lshtm.ac.uk::9dba91f0-74c3-4009-a333-a32b753173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EABB"/>
    <a:srgbClr val="026650"/>
    <a:srgbClr val="006666"/>
    <a:srgbClr val="8EC8C8"/>
    <a:srgbClr val="E8F4F4"/>
    <a:srgbClr val="FFFF00"/>
    <a:srgbClr val="FF3E75"/>
    <a:srgbClr val="0070C0"/>
    <a:srgbClr val="00A6A2"/>
    <a:srgbClr val="FFDB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CCE0C-39AF-49B2-9E24-48821F6E8189}" v="173" dt="2024-02-27T17:49:47.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2"/>
    <p:restoredTop sz="93792" autoAdjust="0"/>
  </p:normalViewPr>
  <p:slideViewPr>
    <p:cSldViewPr snapToGrid="0">
      <p:cViewPr varScale="1">
        <p:scale>
          <a:sx n="63" d="100"/>
          <a:sy n="63" d="100"/>
        </p:scale>
        <p:origin x="804" y="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Eddis" userId="4fccab93-82f3-4b4b-9597-eb75872c70a2" providerId="ADAL" clId="{B38CCE0C-39AF-49B2-9E24-48821F6E8189}"/>
    <pc:docChg chg="undo custSel modSld">
      <pc:chgData name="Charlotte Eddis" userId="4fccab93-82f3-4b4b-9597-eb75872c70a2" providerId="ADAL" clId="{B38CCE0C-39AF-49B2-9E24-48821F6E8189}" dt="2024-02-27T17:50:24.744" v="756" actId="1035"/>
      <pc:docMkLst>
        <pc:docMk/>
      </pc:docMkLst>
      <pc:sldChg chg="addSp delSp modSp mod">
        <pc:chgData name="Charlotte Eddis" userId="4fccab93-82f3-4b4b-9597-eb75872c70a2" providerId="ADAL" clId="{B38CCE0C-39AF-49B2-9E24-48821F6E8189}" dt="2024-02-27T17:50:24.744" v="756" actId="1035"/>
        <pc:sldMkLst>
          <pc:docMk/>
          <pc:sldMk cId="1567440117" sldId="262"/>
        </pc:sldMkLst>
        <pc:spChg chg="mod">
          <ac:chgData name="Charlotte Eddis" userId="4fccab93-82f3-4b4b-9597-eb75872c70a2" providerId="ADAL" clId="{B38CCE0C-39AF-49B2-9E24-48821F6E8189}" dt="2024-02-27T17:49:57.606" v="740" actId="1035"/>
          <ac:spMkLst>
            <pc:docMk/>
            <pc:sldMk cId="1567440117" sldId="262"/>
            <ac:spMk id="4" creationId="{30802BF6-C8AD-1F31-8E1A-6C296FF53A03}"/>
          </ac:spMkLst>
        </pc:spChg>
        <pc:spChg chg="mod">
          <ac:chgData name="Charlotte Eddis" userId="4fccab93-82f3-4b4b-9597-eb75872c70a2" providerId="ADAL" clId="{B38CCE0C-39AF-49B2-9E24-48821F6E8189}" dt="2024-02-27T17:50:24.203" v="755" actId="20577"/>
          <ac:spMkLst>
            <pc:docMk/>
            <pc:sldMk cId="1567440117" sldId="262"/>
            <ac:spMk id="5" creationId="{6D5F2ACE-DAF7-7A35-DB39-04F232D9CECF}"/>
          </ac:spMkLst>
        </pc:spChg>
        <pc:picChg chg="del">
          <ac:chgData name="Charlotte Eddis" userId="4fccab93-82f3-4b4b-9597-eb75872c70a2" providerId="ADAL" clId="{B38CCE0C-39AF-49B2-9E24-48821F6E8189}" dt="2024-02-27T17:47:49.325" v="365" actId="478"/>
          <ac:picMkLst>
            <pc:docMk/>
            <pc:sldMk cId="1567440117" sldId="262"/>
            <ac:picMk id="3" creationId="{D94DF20C-EF49-E45E-29EC-0B2A88A908C3}"/>
          </ac:picMkLst>
        </pc:picChg>
        <pc:picChg chg="add mod">
          <ac:chgData name="Charlotte Eddis" userId="4fccab93-82f3-4b4b-9597-eb75872c70a2" providerId="ADAL" clId="{B38CCE0C-39AF-49B2-9E24-48821F6E8189}" dt="2024-02-27T17:50:24.744" v="756" actId="1035"/>
          <ac:picMkLst>
            <pc:docMk/>
            <pc:sldMk cId="1567440117" sldId="262"/>
            <ac:picMk id="7" creationId="{DE856691-DE61-6EA2-73DC-57FF02460233}"/>
          </ac:picMkLst>
        </pc:picChg>
        <pc:picChg chg="add del mod">
          <ac:chgData name="Charlotte Eddis" userId="4fccab93-82f3-4b4b-9597-eb75872c70a2" providerId="ADAL" clId="{B38CCE0C-39AF-49B2-9E24-48821F6E8189}" dt="2024-02-27T17:49:47.487" v="652" actId="478"/>
          <ac:picMkLst>
            <pc:docMk/>
            <pc:sldMk cId="1567440117" sldId="262"/>
            <ac:picMk id="8" creationId="{6906F09E-20F4-E86E-CEB3-2D655B82334A}"/>
          </ac:picMkLst>
        </pc:picChg>
        <pc:picChg chg="add del mod">
          <ac:chgData name="Charlotte Eddis" userId="4fccab93-82f3-4b4b-9597-eb75872c70a2" providerId="ADAL" clId="{B38CCE0C-39AF-49B2-9E24-48821F6E8189}" dt="2024-02-27T17:49:47.487" v="652" actId="478"/>
          <ac:picMkLst>
            <pc:docMk/>
            <pc:sldMk cId="1567440117" sldId="262"/>
            <ac:picMk id="9" creationId="{9FC69CFF-BBBE-9019-D886-75A535997545}"/>
          </ac:picMkLst>
        </pc:picChg>
        <pc:picChg chg="add del mod">
          <ac:chgData name="Charlotte Eddis" userId="4fccab93-82f3-4b4b-9597-eb75872c70a2" providerId="ADAL" clId="{B38CCE0C-39AF-49B2-9E24-48821F6E8189}" dt="2024-02-27T17:49:47.487" v="652" actId="478"/>
          <ac:picMkLst>
            <pc:docMk/>
            <pc:sldMk cId="1567440117" sldId="262"/>
            <ac:picMk id="10" creationId="{3DF79D93-1F86-5464-1FEA-41CF689A6939}"/>
          </ac:picMkLst>
        </pc:picChg>
        <pc:picChg chg="add del mod">
          <ac:chgData name="Charlotte Eddis" userId="4fccab93-82f3-4b4b-9597-eb75872c70a2" providerId="ADAL" clId="{B38CCE0C-39AF-49B2-9E24-48821F6E8189}" dt="2024-02-27T17:49:47.487" v="652" actId="478"/>
          <ac:picMkLst>
            <pc:docMk/>
            <pc:sldMk cId="1567440117" sldId="262"/>
            <ac:picMk id="11" creationId="{4DF42E29-D667-CA47-03ED-B6FD8B802026}"/>
          </ac:picMkLst>
        </pc:picChg>
        <pc:picChg chg="add del mod">
          <ac:chgData name="Charlotte Eddis" userId="4fccab93-82f3-4b4b-9597-eb75872c70a2" providerId="ADAL" clId="{B38CCE0C-39AF-49B2-9E24-48821F6E8189}" dt="2024-02-27T17:49:47.487" v="652" actId="478"/>
          <ac:picMkLst>
            <pc:docMk/>
            <pc:sldMk cId="1567440117" sldId="262"/>
            <ac:picMk id="12" creationId="{6496F65B-E942-201D-2727-F0876AFEC95E}"/>
          </ac:picMkLst>
        </pc:picChg>
        <pc:picChg chg="add del mod">
          <ac:chgData name="Charlotte Eddis" userId="4fccab93-82f3-4b4b-9597-eb75872c70a2" providerId="ADAL" clId="{B38CCE0C-39AF-49B2-9E24-48821F6E8189}" dt="2024-02-27T17:49:47.487" v="652" actId="478"/>
          <ac:picMkLst>
            <pc:docMk/>
            <pc:sldMk cId="1567440117" sldId="262"/>
            <ac:picMk id="13" creationId="{281C1135-7066-E8A3-A112-DC37D7CF8A94}"/>
          </ac:picMkLst>
        </pc:picChg>
        <pc:picChg chg="add del mod">
          <ac:chgData name="Charlotte Eddis" userId="4fccab93-82f3-4b4b-9597-eb75872c70a2" providerId="ADAL" clId="{B38CCE0C-39AF-49B2-9E24-48821F6E8189}" dt="2024-02-27T17:49:47.487" v="652" actId="478"/>
          <ac:picMkLst>
            <pc:docMk/>
            <pc:sldMk cId="1567440117" sldId="262"/>
            <ac:picMk id="14" creationId="{6804311D-3E11-2ABF-1538-7697C1726258}"/>
          </ac:picMkLst>
        </pc:picChg>
        <pc:picChg chg="add del mod">
          <ac:chgData name="Charlotte Eddis" userId="4fccab93-82f3-4b4b-9597-eb75872c70a2" providerId="ADAL" clId="{B38CCE0C-39AF-49B2-9E24-48821F6E8189}" dt="2024-02-27T17:49:47.487" v="652" actId="478"/>
          <ac:picMkLst>
            <pc:docMk/>
            <pc:sldMk cId="1567440117" sldId="262"/>
            <ac:picMk id="15" creationId="{F477A676-C880-E71B-5A7F-2903C1B5BC4B}"/>
          </ac:picMkLst>
        </pc:picChg>
        <pc:picChg chg="add del mod">
          <ac:chgData name="Charlotte Eddis" userId="4fccab93-82f3-4b4b-9597-eb75872c70a2" providerId="ADAL" clId="{B38CCE0C-39AF-49B2-9E24-48821F6E8189}" dt="2024-02-27T17:49:47.487" v="652" actId="478"/>
          <ac:picMkLst>
            <pc:docMk/>
            <pc:sldMk cId="1567440117" sldId="262"/>
            <ac:picMk id="16" creationId="{C9A2FCF9-7B81-2825-B686-53ED41295EA3}"/>
          </ac:picMkLst>
        </pc:picChg>
        <pc:picChg chg="add del mod">
          <ac:chgData name="Charlotte Eddis" userId="4fccab93-82f3-4b4b-9597-eb75872c70a2" providerId="ADAL" clId="{B38CCE0C-39AF-49B2-9E24-48821F6E8189}" dt="2024-02-27T17:49:47.487" v="652" actId="478"/>
          <ac:picMkLst>
            <pc:docMk/>
            <pc:sldMk cId="1567440117" sldId="262"/>
            <ac:picMk id="17" creationId="{50C826EC-F77C-E536-B28D-0E8A38BD219D}"/>
          </ac:picMkLst>
        </pc:picChg>
        <pc:cxnChg chg="add mod modVis">
          <ac:chgData name="Charlotte Eddis" userId="4fccab93-82f3-4b4b-9597-eb75872c70a2" providerId="ADAL" clId="{B38CCE0C-39AF-49B2-9E24-48821F6E8189}" dt="2024-02-27T17:40:59.597" v="364"/>
          <ac:cxnSpMkLst>
            <pc:docMk/>
            <pc:sldMk cId="1567440117" sldId="262"/>
            <ac:cxnSpMk id="2" creationId="{6BEA68DA-C121-9872-D66C-C04F30A2BE14}"/>
          </ac:cxnSpMkLst>
        </pc:cxnChg>
      </pc:sldChg>
      <pc:sldChg chg="addSp modSp mod">
        <pc:chgData name="Charlotte Eddis" userId="4fccab93-82f3-4b4b-9597-eb75872c70a2" providerId="ADAL" clId="{B38CCE0C-39AF-49B2-9E24-48821F6E8189}" dt="2024-02-27T17:40:59.597" v="364"/>
        <pc:sldMkLst>
          <pc:docMk/>
          <pc:sldMk cId="425765571" sldId="1303"/>
        </pc:sldMkLst>
        <pc:cxnChg chg="add mod modVis">
          <ac:chgData name="Charlotte Eddis" userId="4fccab93-82f3-4b4b-9597-eb75872c70a2" providerId="ADAL" clId="{B38CCE0C-39AF-49B2-9E24-48821F6E8189}" dt="2024-02-27T17:40:59.597" v="364"/>
          <ac:cxnSpMkLst>
            <pc:docMk/>
            <pc:sldMk cId="425765571" sldId="1303"/>
            <ac:cxnSpMk id="2" creationId="{F7FC0527-A16A-03B6-1080-652001C41657}"/>
          </ac:cxnSpMkLst>
        </pc:cxnChg>
      </pc:sldChg>
      <pc:sldChg chg="addSp modSp mod">
        <pc:chgData name="Charlotte Eddis" userId="4fccab93-82f3-4b4b-9597-eb75872c70a2" providerId="ADAL" clId="{B38CCE0C-39AF-49B2-9E24-48821F6E8189}" dt="2024-02-27T17:40:59.597" v="364"/>
        <pc:sldMkLst>
          <pc:docMk/>
          <pc:sldMk cId="2202190483" sldId="1305"/>
        </pc:sldMkLst>
        <pc:cxnChg chg="add mod modVis">
          <ac:chgData name="Charlotte Eddis" userId="4fccab93-82f3-4b4b-9597-eb75872c70a2" providerId="ADAL" clId="{B38CCE0C-39AF-49B2-9E24-48821F6E8189}" dt="2024-02-27T17:40:59.597" v="364"/>
          <ac:cxnSpMkLst>
            <pc:docMk/>
            <pc:sldMk cId="2202190483" sldId="1305"/>
            <ac:cxnSpMk id="2" creationId="{447C26D1-B41B-A567-F148-374FA91DF727}"/>
          </ac:cxnSpMkLst>
        </pc:cxnChg>
      </pc:sldChg>
      <pc:sldChg chg="addSp modSp mod">
        <pc:chgData name="Charlotte Eddis" userId="4fccab93-82f3-4b4b-9597-eb75872c70a2" providerId="ADAL" clId="{B38CCE0C-39AF-49B2-9E24-48821F6E8189}" dt="2024-02-27T17:40:59.597" v="364"/>
        <pc:sldMkLst>
          <pc:docMk/>
          <pc:sldMk cId="3272539870" sldId="1308"/>
        </pc:sldMkLst>
        <pc:cxnChg chg="add mod modVis">
          <ac:chgData name="Charlotte Eddis" userId="4fccab93-82f3-4b4b-9597-eb75872c70a2" providerId="ADAL" clId="{B38CCE0C-39AF-49B2-9E24-48821F6E8189}" dt="2024-02-27T17:40:59.597" v="364"/>
          <ac:cxnSpMkLst>
            <pc:docMk/>
            <pc:sldMk cId="3272539870" sldId="1308"/>
            <ac:cxnSpMk id="2" creationId="{5EF2368B-F4B0-05CA-AA19-B3C83FCE9B71}"/>
          </ac:cxnSpMkLst>
        </pc:cxnChg>
      </pc:sldChg>
      <pc:sldChg chg="addSp modSp mod">
        <pc:chgData name="Charlotte Eddis" userId="4fccab93-82f3-4b4b-9597-eb75872c70a2" providerId="ADAL" clId="{B38CCE0C-39AF-49B2-9E24-48821F6E8189}" dt="2024-02-27T17:40:59.597" v="364"/>
        <pc:sldMkLst>
          <pc:docMk/>
          <pc:sldMk cId="296701463" sldId="1309"/>
        </pc:sldMkLst>
        <pc:cxnChg chg="add mod modVis">
          <ac:chgData name="Charlotte Eddis" userId="4fccab93-82f3-4b4b-9597-eb75872c70a2" providerId="ADAL" clId="{B38CCE0C-39AF-49B2-9E24-48821F6E8189}" dt="2024-02-27T17:40:59.597" v="364"/>
          <ac:cxnSpMkLst>
            <pc:docMk/>
            <pc:sldMk cId="296701463" sldId="1309"/>
            <ac:cxnSpMk id="2" creationId="{FBBB3E50-5DD2-0241-180C-D433FBEEDF7B}"/>
          </ac:cxnSpMkLst>
        </pc:cxnChg>
      </pc:sldChg>
      <pc:sldChg chg="addSp modSp mod">
        <pc:chgData name="Charlotte Eddis" userId="4fccab93-82f3-4b4b-9597-eb75872c70a2" providerId="ADAL" clId="{B38CCE0C-39AF-49B2-9E24-48821F6E8189}" dt="2024-02-27T17:40:59.597" v="364"/>
        <pc:sldMkLst>
          <pc:docMk/>
          <pc:sldMk cId="857018929" sldId="1501"/>
        </pc:sldMkLst>
        <pc:cxnChg chg="add mod modVis">
          <ac:chgData name="Charlotte Eddis" userId="4fccab93-82f3-4b4b-9597-eb75872c70a2" providerId="ADAL" clId="{B38CCE0C-39AF-49B2-9E24-48821F6E8189}" dt="2024-02-27T17:40:59.597" v="364"/>
          <ac:cxnSpMkLst>
            <pc:docMk/>
            <pc:sldMk cId="857018929" sldId="1501"/>
            <ac:cxnSpMk id="3" creationId="{BF68DAE0-C928-9F70-E1E1-A8B2AB6AD773}"/>
          </ac:cxnSpMkLst>
        </pc:cxnChg>
      </pc:sldChg>
      <pc:sldChg chg="addSp modSp mod">
        <pc:chgData name="Charlotte Eddis" userId="4fccab93-82f3-4b4b-9597-eb75872c70a2" providerId="ADAL" clId="{B38CCE0C-39AF-49B2-9E24-48821F6E8189}" dt="2024-02-27T17:40:59.597" v="364"/>
        <pc:sldMkLst>
          <pc:docMk/>
          <pc:sldMk cId="3787885245" sldId="1639"/>
        </pc:sldMkLst>
        <pc:cxnChg chg="add mod modVis">
          <ac:chgData name="Charlotte Eddis" userId="4fccab93-82f3-4b4b-9597-eb75872c70a2" providerId="ADAL" clId="{B38CCE0C-39AF-49B2-9E24-48821F6E8189}" dt="2024-02-27T17:40:59.597" v="364"/>
          <ac:cxnSpMkLst>
            <pc:docMk/>
            <pc:sldMk cId="3787885245" sldId="1639"/>
            <ac:cxnSpMk id="6" creationId="{D9F9CB31-B520-D8BB-FD7B-AA210D6BD410}"/>
          </ac:cxnSpMkLst>
        </pc:cxnChg>
      </pc:sldChg>
      <pc:sldChg chg="addSp modSp mod">
        <pc:chgData name="Charlotte Eddis" userId="4fccab93-82f3-4b4b-9597-eb75872c70a2" providerId="ADAL" clId="{B38CCE0C-39AF-49B2-9E24-48821F6E8189}" dt="2024-02-27T17:40:59.597" v="364"/>
        <pc:sldMkLst>
          <pc:docMk/>
          <pc:sldMk cId="1951015668" sldId="3018"/>
        </pc:sldMkLst>
        <pc:cxnChg chg="add mod modVis">
          <ac:chgData name="Charlotte Eddis" userId="4fccab93-82f3-4b4b-9597-eb75872c70a2" providerId="ADAL" clId="{B38CCE0C-39AF-49B2-9E24-48821F6E8189}" dt="2024-02-27T17:40:59.597" v="364"/>
          <ac:cxnSpMkLst>
            <pc:docMk/>
            <pc:sldMk cId="1951015668" sldId="3018"/>
            <ac:cxnSpMk id="2" creationId="{DDC6D34A-34CF-FD0C-ABDB-3BC9345D5F63}"/>
          </ac:cxnSpMkLst>
        </pc:cxnChg>
      </pc:sldChg>
      <pc:sldChg chg="addSp modSp mod">
        <pc:chgData name="Charlotte Eddis" userId="4fccab93-82f3-4b4b-9597-eb75872c70a2" providerId="ADAL" clId="{B38CCE0C-39AF-49B2-9E24-48821F6E8189}" dt="2024-02-27T17:40:59.597" v="364"/>
        <pc:sldMkLst>
          <pc:docMk/>
          <pc:sldMk cId="1651402639" sldId="3021"/>
        </pc:sldMkLst>
        <pc:cxnChg chg="add mod modVis">
          <ac:chgData name="Charlotte Eddis" userId="4fccab93-82f3-4b4b-9597-eb75872c70a2" providerId="ADAL" clId="{B38CCE0C-39AF-49B2-9E24-48821F6E8189}" dt="2024-02-27T17:40:59.597" v="364"/>
          <ac:cxnSpMkLst>
            <pc:docMk/>
            <pc:sldMk cId="1651402639" sldId="3021"/>
            <ac:cxnSpMk id="2" creationId="{FB7827C6-B458-8B72-B571-85F7CC84EC6F}"/>
          </ac:cxnSpMkLst>
        </pc:cxnChg>
      </pc:sldChg>
      <pc:sldChg chg="addSp modSp mod">
        <pc:chgData name="Charlotte Eddis" userId="4fccab93-82f3-4b4b-9597-eb75872c70a2" providerId="ADAL" clId="{B38CCE0C-39AF-49B2-9E24-48821F6E8189}" dt="2024-02-27T17:40:59.597" v="364"/>
        <pc:sldMkLst>
          <pc:docMk/>
          <pc:sldMk cId="411083893" sldId="3025"/>
        </pc:sldMkLst>
        <pc:cxnChg chg="add mod modVis">
          <ac:chgData name="Charlotte Eddis" userId="4fccab93-82f3-4b4b-9597-eb75872c70a2" providerId="ADAL" clId="{B38CCE0C-39AF-49B2-9E24-48821F6E8189}" dt="2024-02-27T17:40:59.597" v="364"/>
          <ac:cxnSpMkLst>
            <pc:docMk/>
            <pc:sldMk cId="411083893" sldId="3025"/>
            <ac:cxnSpMk id="3" creationId="{0073699D-FAAA-32FE-DEF8-0AACB05AC1EB}"/>
          </ac:cxnSpMkLst>
        </pc:cxnChg>
      </pc:sldChg>
      <pc:sldChg chg="addSp modSp mod">
        <pc:chgData name="Charlotte Eddis" userId="4fccab93-82f3-4b4b-9597-eb75872c70a2" providerId="ADAL" clId="{B38CCE0C-39AF-49B2-9E24-48821F6E8189}" dt="2024-02-27T17:40:59.597" v="364"/>
        <pc:sldMkLst>
          <pc:docMk/>
          <pc:sldMk cId="3888399938" sldId="3026"/>
        </pc:sldMkLst>
        <pc:cxnChg chg="add mod modVis">
          <ac:chgData name="Charlotte Eddis" userId="4fccab93-82f3-4b4b-9597-eb75872c70a2" providerId="ADAL" clId="{B38CCE0C-39AF-49B2-9E24-48821F6E8189}" dt="2024-02-27T17:40:59.597" v="364"/>
          <ac:cxnSpMkLst>
            <pc:docMk/>
            <pc:sldMk cId="3888399938" sldId="3026"/>
            <ac:cxnSpMk id="3" creationId="{C9CD340D-416E-1AF1-81ED-D0E44A61CE46}"/>
          </ac:cxnSpMkLst>
        </pc:cxnChg>
      </pc:sldChg>
      <pc:sldChg chg="addSp modSp mod">
        <pc:chgData name="Charlotte Eddis" userId="4fccab93-82f3-4b4b-9597-eb75872c70a2" providerId="ADAL" clId="{B38CCE0C-39AF-49B2-9E24-48821F6E8189}" dt="2024-02-27T17:40:59.597" v="364"/>
        <pc:sldMkLst>
          <pc:docMk/>
          <pc:sldMk cId="588941825" sldId="3027"/>
        </pc:sldMkLst>
        <pc:cxnChg chg="add mod modVis">
          <ac:chgData name="Charlotte Eddis" userId="4fccab93-82f3-4b4b-9597-eb75872c70a2" providerId="ADAL" clId="{B38CCE0C-39AF-49B2-9E24-48821F6E8189}" dt="2024-02-27T17:40:59.597" v="364"/>
          <ac:cxnSpMkLst>
            <pc:docMk/>
            <pc:sldMk cId="588941825" sldId="3027"/>
            <ac:cxnSpMk id="3" creationId="{01C79516-D5FD-10B9-F3D7-F9C8C582CCEE}"/>
          </ac:cxnSpMkLst>
        </pc:cxnChg>
      </pc:sldChg>
      <pc:sldChg chg="addSp modSp mod">
        <pc:chgData name="Charlotte Eddis" userId="4fccab93-82f3-4b4b-9597-eb75872c70a2" providerId="ADAL" clId="{B38CCE0C-39AF-49B2-9E24-48821F6E8189}" dt="2024-02-27T17:40:59.597" v="364"/>
        <pc:sldMkLst>
          <pc:docMk/>
          <pc:sldMk cId="3749966316" sldId="3028"/>
        </pc:sldMkLst>
        <pc:cxnChg chg="add mod modVis">
          <ac:chgData name="Charlotte Eddis" userId="4fccab93-82f3-4b4b-9597-eb75872c70a2" providerId="ADAL" clId="{B38CCE0C-39AF-49B2-9E24-48821F6E8189}" dt="2024-02-27T17:40:59.597" v="364"/>
          <ac:cxnSpMkLst>
            <pc:docMk/>
            <pc:sldMk cId="3749966316" sldId="3028"/>
            <ac:cxnSpMk id="3" creationId="{5A1CE1D1-EC19-2709-A9BA-43E043AEF53F}"/>
          </ac:cxnSpMkLst>
        </pc:cxnChg>
      </pc:sldChg>
      <pc:sldChg chg="addSp modSp mod">
        <pc:chgData name="Charlotte Eddis" userId="4fccab93-82f3-4b4b-9597-eb75872c70a2" providerId="ADAL" clId="{B38CCE0C-39AF-49B2-9E24-48821F6E8189}" dt="2024-02-27T17:40:59.597" v="364"/>
        <pc:sldMkLst>
          <pc:docMk/>
          <pc:sldMk cId="3936718711" sldId="3029"/>
        </pc:sldMkLst>
        <pc:cxnChg chg="add mod modVis">
          <ac:chgData name="Charlotte Eddis" userId="4fccab93-82f3-4b4b-9597-eb75872c70a2" providerId="ADAL" clId="{B38CCE0C-39AF-49B2-9E24-48821F6E8189}" dt="2024-02-27T17:40:59.597" v="364"/>
          <ac:cxnSpMkLst>
            <pc:docMk/>
            <pc:sldMk cId="3936718711" sldId="3029"/>
            <ac:cxnSpMk id="39" creationId="{869B05CF-9C9E-6EA3-66BB-7BD99BD686E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BE392-9A42-470E-B672-90B7442712CE}" type="datetimeFigureOut">
              <a:rPr lang="fr-FR" smtClean="0"/>
              <a:t>27/02/2024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DA94D-75C2-4D99-8FB0-EC5861B0C156}" type="slidenum">
              <a:rPr lang="fr-FR" smtClean="0"/>
              <a:t>‹#›</a:t>
            </a:fld>
            <a:endParaRPr lang="fr-FR"/>
          </a:p>
        </p:txBody>
      </p:sp>
    </p:spTree>
    <p:extLst>
      <p:ext uri="{BB962C8B-B14F-4D97-AF65-F5344CB8AC3E}">
        <p14:creationId xmlns:p14="http://schemas.microsoft.com/office/powerpoint/2010/main" val="137228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t>1</a:t>
            </a:fld>
            <a:endParaRPr lang="fr-FR"/>
          </a:p>
        </p:txBody>
      </p:sp>
    </p:spTree>
    <p:extLst>
      <p:ext uri="{BB962C8B-B14F-4D97-AF65-F5344CB8AC3E}">
        <p14:creationId xmlns:p14="http://schemas.microsoft.com/office/powerpoint/2010/main" val="84512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Light"/>
              <a:ea typeface="Roboto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92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t>11</a:t>
            </a:fld>
            <a:endParaRPr lang="fr-FR"/>
          </a:p>
        </p:txBody>
      </p:sp>
    </p:spTree>
    <p:extLst>
      <p:ext uri="{BB962C8B-B14F-4D97-AF65-F5344CB8AC3E}">
        <p14:creationId xmlns:p14="http://schemas.microsoft.com/office/powerpoint/2010/main" val="100969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800"/>
              </a:spcAft>
              <a:buNone/>
            </a:pPr>
            <a:r>
              <a:rPr lang="en-US" sz="1200" dirty="0">
                <a:latin typeface="Gill Sans MT" panose="020B0502020104020203" pitchFamily="34" charset="0"/>
                <a:cs typeface="Times New Roman" panose="02020603050405020304" pitchFamily="18" charset="0"/>
              </a:rPr>
              <a:t>Webinars</a:t>
            </a:r>
          </a:p>
          <a:p>
            <a:pPr marL="0" indent="0">
              <a:lnSpc>
                <a:spcPct val="107000"/>
              </a:lnSpc>
              <a:spcBef>
                <a:spcPts val="0"/>
              </a:spcBef>
              <a:spcAft>
                <a:spcPts val="800"/>
              </a:spcAft>
              <a:buNone/>
            </a:pPr>
            <a:r>
              <a:rPr lang="en-US" sz="1200" dirty="0">
                <a:latin typeface="Gill Sans MT" panose="020B0502020104020203" pitchFamily="34" charset="0"/>
                <a:ea typeface="Calibri" panose="020F0502020204030204" pitchFamily="34" charset="0"/>
                <a:cs typeface="Times New Roman" panose="02020603050405020304" pitchFamily="18" charset="0"/>
              </a:rPr>
              <a:t>ASTMH Symposia and abstracts</a:t>
            </a:r>
          </a:p>
          <a:p>
            <a:pPr marL="0" indent="0">
              <a:lnSpc>
                <a:spcPct val="107000"/>
              </a:lnSpc>
              <a:spcBef>
                <a:spcPts val="0"/>
              </a:spcBef>
              <a:spcAft>
                <a:spcPts val="800"/>
              </a:spcAft>
              <a:buNone/>
            </a:pPr>
            <a:r>
              <a:rPr lang="en-US" sz="1200" dirty="0">
                <a:latin typeface="Gill Sans MT" panose="020B0502020104020203" pitchFamily="34" charset="0"/>
                <a:ea typeface="Calibri" panose="020F0502020204030204" pitchFamily="34" charset="0"/>
                <a:cs typeface="Times New Roman" panose="02020603050405020304" pitchFamily="18" charset="0"/>
              </a:rPr>
              <a:t>MIM Symposia and abstracts</a:t>
            </a:r>
          </a:p>
          <a:p>
            <a:pPr marL="0" indent="0">
              <a:lnSpc>
                <a:spcPct val="107000"/>
              </a:lnSpc>
              <a:spcBef>
                <a:spcPts val="0"/>
              </a:spcBef>
              <a:spcAft>
                <a:spcPts val="800"/>
              </a:spcAft>
              <a:buNone/>
            </a:pPr>
            <a:r>
              <a:rPr lang="en-US" sz="1200" dirty="0">
                <a:latin typeface="Gill Sans MT" panose="020B0502020104020203" pitchFamily="34" charset="0"/>
                <a:ea typeface="Calibri" panose="020F0502020204030204" pitchFamily="34" charset="0"/>
                <a:cs typeface="Times New Roman" panose="02020603050405020304" pitchFamily="18" charset="0"/>
              </a:rPr>
              <a:t>PMC and the malaria vaccine concomitant roll-out</a:t>
            </a:r>
          </a:p>
          <a:p>
            <a:pPr marL="0" indent="0">
              <a:lnSpc>
                <a:spcPct val="107000"/>
              </a:lnSpc>
              <a:spcBef>
                <a:spcPts val="0"/>
              </a:spcBef>
              <a:spcAft>
                <a:spcPts val="800"/>
              </a:spcAft>
              <a:buNone/>
            </a:pPr>
            <a:r>
              <a:rPr lang="en-US" sz="1200" dirty="0">
                <a:latin typeface="Gill Sans MT" panose="020B0502020104020203" pitchFamily="34" charset="0"/>
                <a:ea typeface="Calibri" panose="020F0502020204030204" pitchFamily="34" charset="0"/>
                <a:cs typeface="Times New Roman" panose="02020603050405020304" pitchFamily="18" charset="0"/>
              </a:rPr>
              <a:t>Collaborative virtual space hosted by MMV</a:t>
            </a:r>
          </a:p>
          <a:p>
            <a:pPr marL="0" indent="0">
              <a:lnSpc>
                <a:spcPct val="107000"/>
              </a:lnSpc>
              <a:spcBef>
                <a:spcPts val="0"/>
              </a:spcBef>
              <a:spcAft>
                <a:spcPts val="800"/>
              </a:spcAft>
              <a:buNone/>
            </a:pPr>
            <a:r>
              <a:rPr lang="en-US" sz="1200" dirty="0">
                <a:latin typeface="Gill Sans MT" panose="020B0502020104020203" pitchFamily="34" charset="0"/>
                <a:ea typeface="Calibri" panose="020F0502020204030204" pitchFamily="34" charset="0"/>
                <a:cs typeface="Times New Roman" panose="02020603050405020304" pitchFamily="18" charset="0"/>
              </a:rPr>
              <a:t>PMC Implementation Handbook including M&amp;E Framework</a:t>
            </a:r>
          </a:p>
          <a:p>
            <a:pPr marL="0" indent="0">
              <a:lnSpc>
                <a:spcPct val="107000"/>
              </a:lnSpc>
              <a:spcBef>
                <a:spcPts val="0"/>
              </a:spcBef>
              <a:spcAft>
                <a:spcPts val="800"/>
              </a:spcAft>
              <a:buNone/>
            </a:pPr>
            <a:r>
              <a:rPr lang="en-US" sz="1200" dirty="0">
                <a:latin typeface="Gill Sans MT" panose="020B0502020104020203" pitchFamily="34" charset="0"/>
                <a:ea typeface="Calibri" panose="020F0502020204030204" pitchFamily="34" charset="0"/>
                <a:cs typeface="Times New Roman" panose="02020603050405020304" pitchFamily="18" charset="0"/>
              </a:rPr>
              <a:t>Submission of evidence generated by implementation pilots to WHO for review</a:t>
            </a:r>
          </a:p>
          <a:p>
            <a:pPr marL="0" indent="0">
              <a:lnSpc>
                <a:spcPct val="107000"/>
              </a:lnSpc>
              <a:spcBef>
                <a:spcPts val="0"/>
              </a:spcBef>
              <a:spcAft>
                <a:spcPts val="800"/>
              </a:spcAft>
              <a:buNone/>
            </a:pPr>
            <a:r>
              <a:rPr lang="en-US" sz="1200" dirty="0">
                <a:latin typeface="Gill Sans MT" panose="020B0502020104020203" pitchFamily="34" charset="0"/>
                <a:ea typeface="Calibri" panose="020F0502020204030204" pitchFamily="34" charset="0"/>
                <a:cs typeface="Times New Roman" panose="02020603050405020304" pitchFamily="18" charset="0"/>
              </a:rPr>
              <a:t>Advocacy and dissemination of evidence to donors to avoid gaps in funding</a:t>
            </a:r>
          </a:p>
          <a:p>
            <a:endParaRPr lang="en-US" dirty="0"/>
          </a:p>
        </p:txBody>
      </p:sp>
      <p:sp>
        <p:nvSpPr>
          <p:cNvPr id="4" name="Slide Number Placeholder 3"/>
          <p:cNvSpPr>
            <a:spLocks noGrp="1"/>
          </p:cNvSpPr>
          <p:nvPr>
            <p:ph type="sldNum" sz="quarter" idx="5"/>
          </p:nvPr>
        </p:nvSpPr>
        <p:spPr/>
        <p:txBody>
          <a:bodyPr/>
          <a:lstStyle/>
          <a:p>
            <a:fld id="{5D9DA94D-75C2-4D99-8FB0-EC5861B0C156}" type="slidenum">
              <a:rPr lang="fr-FR" smtClean="0"/>
              <a:t>12</a:t>
            </a:fld>
            <a:endParaRPr lang="fr-FR"/>
          </a:p>
        </p:txBody>
      </p:sp>
    </p:spTree>
    <p:extLst>
      <p:ext uri="{BB962C8B-B14F-4D97-AF65-F5344CB8AC3E}">
        <p14:creationId xmlns:p14="http://schemas.microsoft.com/office/powerpoint/2010/main" val="142693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t>13</a:t>
            </a:fld>
            <a:endParaRPr lang="fr-FR"/>
          </a:p>
        </p:txBody>
      </p:sp>
    </p:spTree>
    <p:extLst>
      <p:ext uri="{BB962C8B-B14F-4D97-AF65-F5344CB8AC3E}">
        <p14:creationId xmlns:p14="http://schemas.microsoft.com/office/powerpoint/2010/main" val="3381707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t>14</a:t>
            </a:fld>
            <a:endParaRPr lang="fr-FR"/>
          </a:p>
        </p:txBody>
      </p:sp>
    </p:spTree>
    <p:extLst>
      <p:ext uri="{BB962C8B-B14F-4D97-AF65-F5344CB8AC3E}">
        <p14:creationId xmlns:p14="http://schemas.microsoft.com/office/powerpoint/2010/main" val="376365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9DA94D-75C2-4D99-8FB0-EC5861B0C156}" type="slidenum">
              <a:rPr lang="fr-FR" smtClean="0"/>
              <a:t>2</a:t>
            </a:fld>
            <a:endParaRPr lang="fr-FR"/>
          </a:p>
        </p:txBody>
      </p:sp>
    </p:spTree>
    <p:extLst>
      <p:ext uri="{BB962C8B-B14F-4D97-AF65-F5344CB8AC3E}">
        <p14:creationId xmlns:p14="http://schemas.microsoft.com/office/powerpoint/2010/main" val="25380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9DA94D-75C2-4D99-8FB0-EC5861B0C156}" type="slidenum">
              <a:rPr lang="fr-FR" smtClean="0"/>
              <a:t>3</a:t>
            </a:fld>
            <a:endParaRPr lang="fr-FR"/>
          </a:p>
        </p:txBody>
      </p:sp>
    </p:spTree>
    <p:extLst>
      <p:ext uri="{BB962C8B-B14F-4D97-AF65-F5344CB8AC3E}">
        <p14:creationId xmlns:p14="http://schemas.microsoft.com/office/powerpoint/2010/main" val="125033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Bef>
                <a:spcPts val="0"/>
              </a:spcBef>
              <a:spcAft>
                <a:spcPts val="800"/>
              </a:spcAft>
            </a:pPr>
            <a:r>
              <a:rPr lang="en-US" sz="2000" dirty="0">
                <a:latin typeface="Gill Sans MT" panose="020B0502020104020203" pitchFamily="34" charset="0"/>
                <a:cs typeface="Times New Roman" panose="02020603050405020304" pitchFamily="18" charset="0"/>
              </a:rPr>
              <a:t>Lack of details in updated PMC recommendations raised confusion among some stakeholders.</a:t>
            </a:r>
          </a:p>
          <a:p>
            <a:pPr lvl="1" algn="just">
              <a:lnSpc>
                <a:spcPct val="107000"/>
              </a:lnSpc>
              <a:spcBef>
                <a:spcPts val="0"/>
              </a:spcBef>
              <a:spcAft>
                <a:spcPts val="800"/>
              </a:spcAft>
            </a:pPr>
            <a:r>
              <a:rPr lang="en-US" sz="1600" dirty="0">
                <a:latin typeface="Gill Sans MT" panose="020B0502020104020203" pitchFamily="34" charset="0"/>
                <a:cs typeface="Times New Roman" panose="02020603050405020304" pitchFamily="18" charset="0"/>
              </a:rPr>
              <a:t>For example, the only explicit age reference in the PMC guidance is 12- 24 months – stakeholders wondered if that means &lt; 12 months isn't recommended?</a:t>
            </a:r>
          </a:p>
          <a:p>
            <a:pPr algn="just">
              <a:lnSpc>
                <a:spcPct val="107000"/>
              </a:lnSpc>
              <a:spcBef>
                <a:spcPts val="0"/>
              </a:spcBef>
              <a:spcAft>
                <a:spcPts val="800"/>
              </a:spcAft>
            </a:pPr>
            <a:r>
              <a:rPr lang="en-US" sz="2000" dirty="0">
                <a:latin typeface="Gill Sans MT" panose="020B0502020104020203" pitchFamily="34" charset="0"/>
                <a:cs typeface="Times New Roman" panose="02020603050405020304" pitchFamily="18" charset="0"/>
              </a:rPr>
              <a:t>Why not offer "suggested" models? Or minimum models?</a:t>
            </a:r>
          </a:p>
          <a:p>
            <a:pPr algn="just">
              <a:lnSpc>
                <a:spcPct val="107000"/>
              </a:lnSpc>
              <a:spcBef>
                <a:spcPts val="0"/>
              </a:spcBef>
              <a:spcAft>
                <a:spcPts val="800"/>
              </a:spcAft>
            </a:pPr>
            <a:r>
              <a:rPr lang="en-US" sz="2000" dirty="0">
                <a:latin typeface="Gill Sans MT" panose="020B0502020104020203" pitchFamily="34" charset="0"/>
                <a:cs typeface="Times New Roman" panose="02020603050405020304" pitchFamily="18" charset="0"/>
              </a:rPr>
              <a:t>The new name doesn’t offer immediate clarity: PMC feels more aligned to IPTp than SMC (though it’s SMC and PMC that target the same age group).</a:t>
            </a:r>
          </a:p>
          <a:p>
            <a:pPr algn="just">
              <a:lnSpc>
                <a:spcPct val="107000"/>
              </a:lnSpc>
              <a:spcBef>
                <a:spcPts val="0"/>
              </a:spcBef>
              <a:spcAft>
                <a:spcPts val="800"/>
              </a:spcAft>
            </a:pPr>
            <a:r>
              <a:rPr lang="en-US" sz="2000" dirty="0">
                <a:latin typeface="Gill Sans MT" panose="020B0502020104020203" pitchFamily="34" charset="0"/>
                <a:cs typeface="Times New Roman" panose="02020603050405020304" pitchFamily="18" charset="0"/>
              </a:rPr>
              <a:t>WHO could include additional guidance on choice of drugs, for example to recommend against using drugs for PMC that are already used for curative treatment in the same setting (e.g. ACTs)</a:t>
            </a:r>
          </a:p>
          <a:p>
            <a:pPr algn="just">
              <a:lnSpc>
                <a:spcPct val="107000"/>
              </a:lnSpc>
              <a:spcBef>
                <a:spcPts val="0"/>
              </a:spcBef>
              <a:spcAft>
                <a:spcPts val="800"/>
              </a:spcAft>
            </a:pPr>
            <a:r>
              <a:rPr lang="en-US" sz="2000" dirty="0">
                <a:latin typeface="Gill Sans MT" panose="020B0502020104020203" pitchFamily="34" charset="0"/>
                <a:cs typeface="Times New Roman" panose="02020603050405020304" pitchFamily="18" charset="0"/>
              </a:rPr>
              <a:t>PMC Guidance says countries should look at:</a:t>
            </a:r>
          </a:p>
          <a:p>
            <a:pPr lvl="1" algn="just">
              <a:lnSpc>
                <a:spcPct val="107000"/>
              </a:lnSpc>
              <a:spcBef>
                <a:spcPts val="0"/>
              </a:spcBef>
              <a:spcAft>
                <a:spcPts val="800"/>
              </a:spcAft>
            </a:pPr>
            <a:r>
              <a:rPr lang="en-US" sz="1600" dirty="0">
                <a:latin typeface="Gill Sans MT" panose="020B0502020104020203" pitchFamily="34" charset="0"/>
                <a:cs typeface="Times New Roman" panose="02020603050405020304" pitchFamily="18" charset="0"/>
              </a:rPr>
              <a:t>Age-stratified data: but many HMIS' have data for &lt;5 years only.</a:t>
            </a:r>
          </a:p>
          <a:p>
            <a:pPr lvl="1" algn="just">
              <a:lnSpc>
                <a:spcPct val="107000"/>
              </a:lnSpc>
              <a:spcBef>
                <a:spcPts val="0"/>
              </a:spcBef>
              <a:spcAft>
                <a:spcPts val="800"/>
              </a:spcAft>
            </a:pPr>
            <a:r>
              <a:rPr lang="en-US" sz="1600" dirty="0">
                <a:latin typeface="Gill Sans MT" panose="020B0502020104020203" pitchFamily="34" charset="0"/>
                <a:cs typeface="Times New Roman" panose="02020603050405020304" pitchFamily="18" charset="0"/>
              </a:rPr>
              <a:t>Cost-effectiveness: currently this would be assumed but current projects will be looking into this.</a:t>
            </a:r>
          </a:p>
          <a:p>
            <a:pPr lvl="1" algn="just">
              <a:lnSpc>
                <a:spcPct val="107000"/>
              </a:lnSpc>
              <a:spcBef>
                <a:spcPts val="0"/>
              </a:spcBef>
              <a:spcAft>
                <a:spcPts val="800"/>
              </a:spcAft>
            </a:pPr>
            <a:r>
              <a:rPr lang="en-US" sz="1600" dirty="0">
                <a:latin typeface="Gill Sans MT" panose="020B0502020104020203" pitchFamily="34" charset="0"/>
                <a:cs typeface="Times New Roman" panose="02020603050405020304" pitchFamily="18" charset="0"/>
              </a:rPr>
              <a:t>Feasibility: countries can assess this but may be more subjective than previously used to in terms of WHO guidance.</a:t>
            </a:r>
          </a:p>
          <a:p>
            <a:pPr marL="0" indent="0" algn="just">
              <a:lnSpc>
                <a:spcPct val="107000"/>
              </a:lnSpc>
              <a:spcBef>
                <a:spcPts val="0"/>
              </a:spcBef>
              <a:spcAft>
                <a:spcPts val="800"/>
              </a:spcAft>
              <a:buNone/>
            </a:pPr>
            <a:r>
              <a:rPr lang="en-US" sz="2000" b="1" i="1" dirty="0">
                <a:latin typeface="Gill Sans MT" panose="020B0502020104020203" pitchFamily="34" charset="0"/>
                <a:cs typeface="Times New Roman" panose="02020603050405020304" pitchFamily="18" charset="0"/>
              </a:rPr>
              <a:t>New PMC guidance notes that several evidence gaps were identified during the new guidance review process, but that none should prevent adoption and implementation of PMC.</a:t>
            </a:r>
          </a:p>
          <a:p>
            <a:endParaRPr lang="en-US" dirty="0"/>
          </a:p>
        </p:txBody>
      </p:sp>
      <p:sp>
        <p:nvSpPr>
          <p:cNvPr id="4" name="Slide Number Placeholder 3"/>
          <p:cNvSpPr>
            <a:spLocks noGrp="1"/>
          </p:cNvSpPr>
          <p:nvPr>
            <p:ph type="sldNum" sz="quarter" idx="5"/>
          </p:nvPr>
        </p:nvSpPr>
        <p:spPr/>
        <p:txBody>
          <a:bodyPr/>
          <a:lstStyle/>
          <a:p>
            <a:fld id="{5D9DA94D-75C2-4D99-8FB0-EC5861B0C156}" type="slidenum">
              <a:rPr lang="fr-FR" smtClean="0"/>
              <a:t>4</a:t>
            </a:fld>
            <a:endParaRPr lang="fr-FR"/>
          </a:p>
        </p:txBody>
      </p:sp>
    </p:spTree>
    <p:extLst>
      <p:ext uri="{BB962C8B-B14F-4D97-AF65-F5344CB8AC3E}">
        <p14:creationId xmlns:p14="http://schemas.microsoft.com/office/powerpoint/2010/main" val="2822117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t>5</a:t>
            </a:fld>
            <a:endParaRPr lang="fr-FR"/>
          </a:p>
        </p:txBody>
      </p:sp>
    </p:spTree>
    <p:extLst>
      <p:ext uri="{BB962C8B-B14F-4D97-AF65-F5344CB8AC3E}">
        <p14:creationId xmlns:p14="http://schemas.microsoft.com/office/powerpoint/2010/main" val="417151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Need confirmation for </a:t>
            </a:r>
            <a:r>
              <a:rPr lang="fr-FR" dirty="0" err="1"/>
              <a:t>Tanzania</a:t>
            </a:r>
            <a:r>
              <a:rPr lang="fr-FR" dirty="0"/>
              <a:t> and </a:t>
            </a:r>
            <a:r>
              <a:rPr lang="fr-FR" dirty="0" err="1"/>
              <a:t>Zambia</a:t>
            </a:r>
            <a:endParaRPr lang="en-CM" dirty="0"/>
          </a:p>
        </p:txBody>
      </p:sp>
      <p:sp>
        <p:nvSpPr>
          <p:cNvPr id="4" name="Espace réservé du numéro de diapositive 3"/>
          <p:cNvSpPr>
            <a:spLocks noGrp="1"/>
          </p:cNvSpPr>
          <p:nvPr>
            <p:ph type="sldNum" sz="quarter" idx="5"/>
          </p:nvPr>
        </p:nvSpPr>
        <p:spPr/>
        <p:txBody>
          <a:bodyPr/>
          <a:lstStyle/>
          <a:p>
            <a:fld id="{5D9DA94D-75C2-4D99-8FB0-EC5861B0C156}" type="slidenum">
              <a:rPr lang="fr-FR" smtClean="0"/>
              <a:t>6</a:t>
            </a:fld>
            <a:endParaRPr lang="fr-FR"/>
          </a:p>
        </p:txBody>
      </p:sp>
    </p:spTree>
    <p:extLst>
      <p:ext uri="{BB962C8B-B14F-4D97-AF65-F5344CB8AC3E}">
        <p14:creationId xmlns:p14="http://schemas.microsoft.com/office/powerpoint/2010/main" val="146394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Roboto Light"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78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Roboto Light"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06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t>9</a:t>
            </a:fld>
            <a:endParaRPr lang="fr-FR"/>
          </a:p>
        </p:txBody>
      </p:sp>
    </p:spTree>
    <p:extLst>
      <p:ext uri="{BB962C8B-B14F-4D97-AF65-F5344CB8AC3E}">
        <p14:creationId xmlns:p14="http://schemas.microsoft.com/office/powerpoint/2010/main" val="58525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jpeg"/><Relationship Id="rId7"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jpeg"/><Relationship Id="rId7"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B40260D-D33A-614A-9201-6EDB08C65BEA}"/>
              </a:ext>
            </a:extLst>
          </p:cNvPr>
          <p:cNvSpPr>
            <a:spLocks noGrp="1" noChangeAspect="1"/>
          </p:cNvSpPr>
          <p:nvPr>
            <p:ph type="pic" sz="quarter" idx="10"/>
          </p:nvPr>
        </p:nvSpPr>
        <p:spPr>
          <a:xfrm>
            <a:off x="8021" y="750885"/>
            <a:ext cx="4572000" cy="313932"/>
          </a:xfrm>
        </p:spPr>
        <p:txBody>
          <a:bodyPr/>
          <a:lstStyle/>
          <a:p>
            <a:r>
              <a:rPr lang="en-US"/>
              <a:t>Click icon to add picture</a:t>
            </a:r>
          </a:p>
        </p:txBody>
      </p:sp>
      <p:sp>
        <p:nvSpPr>
          <p:cNvPr id="16" name="Text Placeholder 15">
            <a:extLst>
              <a:ext uri="{FF2B5EF4-FFF2-40B4-BE49-F238E27FC236}">
                <a16:creationId xmlns:a16="http://schemas.microsoft.com/office/drawing/2014/main" id="{213FFED0-FB6F-4B4D-BBCC-5AF4D472999C}"/>
              </a:ext>
            </a:extLst>
          </p:cNvPr>
          <p:cNvSpPr>
            <a:spLocks noGrp="1"/>
          </p:cNvSpPr>
          <p:nvPr>
            <p:ph type="body" sz="quarter" idx="11" hasCustomPrompt="1"/>
          </p:nvPr>
        </p:nvSpPr>
        <p:spPr>
          <a:xfrm>
            <a:off x="6426200" y="3208121"/>
            <a:ext cx="4851400" cy="563231"/>
          </a:xfrm>
        </p:spPr>
        <p:txBody>
          <a:bodyPr wrap="square">
            <a:spAutoFit/>
          </a:bodyPr>
          <a:lstStyle>
            <a:lvl1pPr marL="0" marR="0" indent="0" algn="l" defTabSz="914400" rtl="0" eaLnBrk="1" fontAlgn="auto" latinLnBrk="0" hangingPunct="1">
              <a:lnSpc>
                <a:spcPct val="80000"/>
              </a:lnSpc>
              <a:spcBef>
                <a:spcPts val="100"/>
              </a:spcBef>
              <a:spcAft>
                <a:spcPts val="500"/>
              </a:spcAft>
              <a:buClrTx/>
              <a:buSzTx/>
              <a:buFontTx/>
              <a:buNone/>
              <a:tabLst/>
              <a:defRPr sz="3600" b="0" i="0" cap="all" baseline="0">
                <a:latin typeface="Poppins Light" pitchFamily="2" charset="77"/>
                <a:cs typeface="Poppins Light" pitchFamily="2" charset="77"/>
              </a:defRPr>
            </a:lvl1pPr>
          </a:lstStyle>
          <a:p>
            <a:pPr lvl="0"/>
            <a:r>
              <a:rPr lang="en-US"/>
              <a:t>This is the title</a:t>
            </a:r>
          </a:p>
        </p:txBody>
      </p:sp>
      <p:sp>
        <p:nvSpPr>
          <p:cNvPr id="2" name="Title 1">
            <a:extLst>
              <a:ext uri="{FF2B5EF4-FFF2-40B4-BE49-F238E27FC236}">
                <a16:creationId xmlns:a16="http://schemas.microsoft.com/office/drawing/2014/main" id="{6D3FD0C7-91DC-DF43-9818-0DCBF1D4C1DD}"/>
              </a:ext>
            </a:extLst>
          </p:cNvPr>
          <p:cNvSpPr>
            <a:spLocks noGrp="1"/>
          </p:cNvSpPr>
          <p:nvPr>
            <p:ph type="title"/>
          </p:nvPr>
        </p:nvSpPr>
        <p:spPr>
          <a:xfrm>
            <a:off x="6438900" y="2148617"/>
            <a:ext cx="4838700" cy="1006429"/>
          </a:xfrm>
        </p:spPr>
        <p:txBody>
          <a:bodyPr>
            <a:spAutoFit/>
          </a:bodyPr>
          <a:lstStyle>
            <a:lvl1pPr>
              <a:lnSpc>
                <a:spcPct val="80000"/>
              </a:lnSpc>
              <a:defRPr/>
            </a:lvl1pPr>
          </a:lstStyle>
          <a:p>
            <a:r>
              <a:rPr lang="en-US"/>
              <a:t>Click to edit Master title style</a:t>
            </a:r>
          </a:p>
        </p:txBody>
      </p:sp>
    </p:spTree>
    <p:extLst>
      <p:ext uri="{BB962C8B-B14F-4D97-AF65-F5344CB8AC3E}">
        <p14:creationId xmlns:p14="http://schemas.microsoft.com/office/powerpoint/2010/main" val="29975278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1030109" y="691131"/>
            <a:ext cx="5099843" cy="1103379"/>
          </a:xfrm>
          <a:prstGeom prst="rect">
            <a:avLst/>
          </a:prstGeom>
        </p:spPr>
        <p:txBody>
          <a:bodyPr/>
          <a:lstStyle>
            <a:lvl1pPr>
              <a:defRPr>
                <a:latin typeface="+mj-lt"/>
              </a:defRPr>
            </a:lvl1pPr>
          </a:lstStyle>
          <a:p>
            <a:r>
              <a:rPr lang="en-US"/>
              <a:t>CLICK TO EDIT MASTER TITLE</a:t>
            </a:r>
          </a:p>
        </p:txBody>
      </p:sp>
      <p:sp>
        <p:nvSpPr>
          <p:cNvPr id="11" name="Text Placeholder 10">
            <a:extLst>
              <a:ext uri="{FF2B5EF4-FFF2-40B4-BE49-F238E27FC236}">
                <a16:creationId xmlns:a16="http://schemas.microsoft.com/office/drawing/2014/main" id="{4E1992CF-7214-CB48-86F3-27EB768074D7}"/>
              </a:ext>
            </a:extLst>
          </p:cNvPr>
          <p:cNvSpPr>
            <a:spLocks noGrp="1"/>
          </p:cNvSpPr>
          <p:nvPr>
            <p:ph type="body" sz="quarter" idx="13"/>
          </p:nvPr>
        </p:nvSpPr>
        <p:spPr>
          <a:xfrm>
            <a:off x="1030108" y="1729072"/>
            <a:ext cx="5099844" cy="313932"/>
          </a:xfrm>
        </p:spPr>
        <p:txBody>
          <a:bodyPr>
            <a:spAutoFit/>
          </a:bodyPr>
          <a:lstStyle>
            <a:lvl1pPr marL="0" indent="0">
              <a:buNone/>
              <a:defRPr sz="1600" cap="none"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4" name="Text Placeholder 3">
            <a:extLst>
              <a:ext uri="{FF2B5EF4-FFF2-40B4-BE49-F238E27FC236}">
                <a16:creationId xmlns:a16="http://schemas.microsoft.com/office/drawing/2014/main" id="{11E45309-756C-C340-B826-6DBF1E406B97}"/>
              </a:ext>
            </a:extLst>
          </p:cNvPr>
          <p:cNvSpPr>
            <a:spLocks noGrp="1"/>
          </p:cNvSpPr>
          <p:nvPr>
            <p:ph type="body" sz="quarter" idx="14"/>
          </p:nvPr>
        </p:nvSpPr>
        <p:spPr>
          <a:xfrm>
            <a:off x="2522497" y="2925810"/>
            <a:ext cx="3607455" cy="286232"/>
          </a:xfrm>
        </p:spPr>
        <p:txBody>
          <a:bodyPr wrap="square">
            <a:spAutoFit/>
          </a:bodyPr>
          <a:lstStyle>
            <a:lvl1pPr marL="0" indent="0">
              <a:buNone/>
              <a:defRPr sz="1400" cap="none" baseline="0">
                <a:latin typeface="+mn-lt"/>
              </a:defRPr>
            </a:lvl1pPr>
            <a:lvl2pPr>
              <a:defRPr sz="1400" baseline="0">
                <a:latin typeface="+mn-lt"/>
              </a:defRPr>
            </a:lvl2pPr>
            <a:lvl3pPr>
              <a:defRPr sz="1400" baseline="0">
                <a:latin typeface="+mn-lt"/>
              </a:defRPr>
            </a:lvl3pPr>
            <a:lvl4pPr>
              <a:defRPr sz="1400" baseline="0">
                <a:latin typeface="+mn-lt"/>
              </a:defRPr>
            </a:lvl4pPr>
            <a:lvl5pPr>
              <a:defRPr sz="1400" baseline="0">
                <a:latin typeface="+mn-lt"/>
              </a:defRPr>
            </a:lvl5pPr>
          </a:lstStyle>
          <a:p>
            <a:pPr lvl="0"/>
            <a:r>
              <a:rPr lang="en-US"/>
              <a:t>Click to edit Master text styles</a:t>
            </a:r>
          </a:p>
        </p:txBody>
      </p:sp>
      <p:sp>
        <p:nvSpPr>
          <p:cNvPr id="24" name="Text Placeholder 3">
            <a:extLst>
              <a:ext uri="{FF2B5EF4-FFF2-40B4-BE49-F238E27FC236}">
                <a16:creationId xmlns:a16="http://schemas.microsoft.com/office/drawing/2014/main" id="{17AF0CB1-33C8-1E47-A77E-D17D6D0821F4}"/>
              </a:ext>
            </a:extLst>
          </p:cNvPr>
          <p:cNvSpPr>
            <a:spLocks noGrp="1"/>
          </p:cNvSpPr>
          <p:nvPr>
            <p:ph type="body" sz="quarter" idx="15"/>
          </p:nvPr>
        </p:nvSpPr>
        <p:spPr>
          <a:xfrm>
            <a:off x="2539815" y="3940655"/>
            <a:ext cx="3607455" cy="286232"/>
          </a:xfrm>
        </p:spPr>
        <p:txBody>
          <a:bodyPr wrap="square">
            <a:spAutoFit/>
          </a:bodyPr>
          <a:lstStyle>
            <a:lvl1pPr marL="0" indent="0">
              <a:buNone/>
              <a:defRPr sz="1400" cap="none" baseline="0">
                <a:latin typeface="+mn-lt"/>
              </a:defRPr>
            </a:lvl1pPr>
            <a:lvl2pPr>
              <a:defRPr sz="1400" baseline="0">
                <a:latin typeface="+mn-lt"/>
              </a:defRPr>
            </a:lvl2pPr>
            <a:lvl3pPr>
              <a:defRPr sz="1400" baseline="0">
                <a:latin typeface="+mn-lt"/>
              </a:defRPr>
            </a:lvl3pPr>
            <a:lvl4pPr>
              <a:defRPr sz="1400" baseline="0">
                <a:latin typeface="+mn-lt"/>
              </a:defRPr>
            </a:lvl4pPr>
            <a:lvl5pPr>
              <a:defRPr sz="1400" baseline="0">
                <a:latin typeface="+mn-lt"/>
              </a:defRPr>
            </a:lvl5pPr>
          </a:lstStyle>
          <a:p>
            <a:pPr lvl="0"/>
            <a:r>
              <a:rPr lang="en-US"/>
              <a:t>Click to edit Master text styles</a:t>
            </a:r>
          </a:p>
        </p:txBody>
      </p:sp>
      <p:sp>
        <p:nvSpPr>
          <p:cNvPr id="25" name="Text Placeholder 3">
            <a:extLst>
              <a:ext uri="{FF2B5EF4-FFF2-40B4-BE49-F238E27FC236}">
                <a16:creationId xmlns:a16="http://schemas.microsoft.com/office/drawing/2014/main" id="{D3649FDF-AD8E-E34F-865C-543971BDF802}"/>
              </a:ext>
            </a:extLst>
          </p:cNvPr>
          <p:cNvSpPr>
            <a:spLocks noGrp="1"/>
          </p:cNvSpPr>
          <p:nvPr>
            <p:ph type="body" sz="quarter" idx="16"/>
          </p:nvPr>
        </p:nvSpPr>
        <p:spPr>
          <a:xfrm>
            <a:off x="2539815" y="4955502"/>
            <a:ext cx="3607455" cy="286232"/>
          </a:xfrm>
        </p:spPr>
        <p:txBody>
          <a:bodyPr wrap="square">
            <a:spAutoFit/>
          </a:bodyPr>
          <a:lstStyle>
            <a:lvl1pPr marL="0" indent="0">
              <a:buNone/>
              <a:defRPr sz="1400" cap="none" baseline="0">
                <a:latin typeface="+mn-lt"/>
              </a:defRPr>
            </a:lvl1pPr>
            <a:lvl2pPr>
              <a:defRPr sz="1400" baseline="0">
                <a:latin typeface="+mn-lt"/>
              </a:defRPr>
            </a:lvl2pPr>
            <a:lvl3pPr>
              <a:defRPr sz="1400" baseline="0">
                <a:latin typeface="+mn-lt"/>
              </a:defRPr>
            </a:lvl3pPr>
            <a:lvl4pPr>
              <a:defRPr sz="1400" baseline="0">
                <a:latin typeface="+mn-lt"/>
              </a:defRPr>
            </a:lvl4pPr>
            <a:lvl5pPr>
              <a:defRPr sz="1400" baseline="0">
                <a:latin typeface="+mn-lt"/>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3E0DB1D-6486-F941-A7F9-7A5A2DF9F171}"/>
              </a:ext>
            </a:extLst>
          </p:cNvPr>
          <p:cNvSpPr>
            <a:spLocks noGrp="1"/>
          </p:cNvSpPr>
          <p:nvPr>
            <p:ph type="body" sz="quarter" idx="17"/>
          </p:nvPr>
        </p:nvSpPr>
        <p:spPr>
          <a:xfrm>
            <a:off x="1030110" y="2925810"/>
            <a:ext cx="1479984" cy="4094967"/>
          </a:xfrm>
        </p:spPr>
        <p:txBody>
          <a:bodyPr/>
          <a:lstStyle>
            <a:lvl1pPr marL="0" indent="0">
              <a:buNone/>
              <a:defRPr sz="3600" b="1" i="0" baseline="0">
                <a:latin typeface="+mj-lt"/>
              </a:defRPr>
            </a:lvl1pPr>
          </a:lstStyle>
          <a:p>
            <a:pPr lvl="0"/>
            <a:r>
              <a:rPr lang="en-US"/>
              <a:t>Click to edit Master text styles</a:t>
            </a:r>
          </a:p>
        </p:txBody>
      </p:sp>
      <p:sp>
        <p:nvSpPr>
          <p:cNvPr id="28" name="Text Placeholder 26">
            <a:extLst>
              <a:ext uri="{FF2B5EF4-FFF2-40B4-BE49-F238E27FC236}">
                <a16:creationId xmlns:a16="http://schemas.microsoft.com/office/drawing/2014/main" id="{5A118A83-7AF3-1240-944E-F6611338E596}"/>
              </a:ext>
            </a:extLst>
          </p:cNvPr>
          <p:cNvSpPr>
            <a:spLocks noGrp="1"/>
          </p:cNvSpPr>
          <p:nvPr>
            <p:ph type="body" sz="quarter" idx="18" hasCustomPrompt="1"/>
          </p:nvPr>
        </p:nvSpPr>
        <p:spPr>
          <a:xfrm>
            <a:off x="1030110" y="3940656"/>
            <a:ext cx="1479984" cy="604781"/>
          </a:xfrm>
        </p:spPr>
        <p:txBody>
          <a:bodyPr/>
          <a:lstStyle>
            <a:lvl1pPr marL="0" indent="0">
              <a:buNone/>
              <a:defRPr sz="3600" b="1" i="0" baseline="0">
                <a:latin typeface="+mj-lt"/>
              </a:defRPr>
            </a:lvl1pPr>
          </a:lstStyle>
          <a:p>
            <a:pPr lvl="0"/>
            <a:r>
              <a:rPr lang="en-US"/>
              <a:t>click</a:t>
            </a:r>
          </a:p>
        </p:txBody>
      </p:sp>
      <p:sp>
        <p:nvSpPr>
          <p:cNvPr id="29" name="Text Placeholder 26">
            <a:extLst>
              <a:ext uri="{FF2B5EF4-FFF2-40B4-BE49-F238E27FC236}">
                <a16:creationId xmlns:a16="http://schemas.microsoft.com/office/drawing/2014/main" id="{EDAD647F-1D52-0046-AB4C-87E19147F2E1}"/>
              </a:ext>
            </a:extLst>
          </p:cNvPr>
          <p:cNvSpPr>
            <a:spLocks noGrp="1"/>
          </p:cNvSpPr>
          <p:nvPr>
            <p:ph type="body" sz="quarter" idx="19"/>
          </p:nvPr>
        </p:nvSpPr>
        <p:spPr>
          <a:xfrm>
            <a:off x="1030109" y="4955502"/>
            <a:ext cx="1479984" cy="4094967"/>
          </a:xfrm>
        </p:spPr>
        <p:txBody>
          <a:bodyPr/>
          <a:lstStyle>
            <a:lvl1pPr marL="0" indent="0">
              <a:buNone/>
              <a:defRPr sz="3600" b="1" i="0" baseline="0">
                <a:latin typeface="+mj-lt"/>
              </a:defRPr>
            </a:lvl1pPr>
          </a:lstStyle>
          <a:p>
            <a:pPr lvl="0"/>
            <a:r>
              <a:rPr lang="en-US"/>
              <a:t>Click to edit Master text styles</a:t>
            </a:r>
          </a:p>
        </p:txBody>
      </p:sp>
      <p:sp>
        <p:nvSpPr>
          <p:cNvPr id="17" name="Picture Placeholder 2">
            <a:extLst>
              <a:ext uri="{FF2B5EF4-FFF2-40B4-BE49-F238E27FC236}">
                <a16:creationId xmlns:a16="http://schemas.microsoft.com/office/drawing/2014/main" id="{1E7B807F-5356-9F43-9179-A67DE663D7A5}"/>
              </a:ext>
            </a:extLst>
          </p:cNvPr>
          <p:cNvSpPr>
            <a:spLocks noGrp="1"/>
          </p:cNvSpPr>
          <p:nvPr>
            <p:ph type="pic" idx="1"/>
          </p:nvPr>
        </p:nvSpPr>
        <p:spPr>
          <a:xfrm>
            <a:off x="7620000" y="1729072"/>
            <a:ext cx="4572000" cy="45720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grpSp>
        <p:nvGrpSpPr>
          <p:cNvPr id="18" name="Group 17">
            <a:extLst>
              <a:ext uri="{FF2B5EF4-FFF2-40B4-BE49-F238E27FC236}">
                <a16:creationId xmlns:a16="http://schemas.microsoft.com/office/drawing/2014/main" id="{3AA8ED8F-E876-6336-C293-AA2F6CDAAC7D}"/>
              </a:ext>
            </a:extLst>
          </p:cNvPr>
          <p:cNvGrpSpPr/>
          <p:nvPr/>
        </p:nvGrpSpPr>
        <p:grpSpPr>
          <a:xfrm rot="16200000">
            <a:off x="11341325" y="813196"/>
            <a:ext cx="846399" cy="854951"/>
            <a:chOff x="9166522" y="4957273"/>
            <a:chExt cx="1959618" cy="1979418"/>
          </a:xfrm>
        </p:grpSpPr>
        <p:sp>
          <p:nvSpPr>
            <p:cNvPr id="19" name="Freeform 432">
              <a:extLst>
                <a:ext uri="{FF2B5EF4-FFF2-40B4-BE49-F238E27FC236}">
                  <a16:creationId xmlns:a16="http://schemas.microsoft.com/office/drawing/2014/main" id="{35C349DA-AE2E-AA6C-5F5E-689DE2A4FCA1}"/>
                </a:ext>
              </a:extLst>
            </p:cNvPr>
            <p:cNvSpPr>
              <a:spLocks noChangeArrowheads="1"/>
            </p:cNvSpPr>
            <p:nvPr userDrawn="1"/>
          </p:nvSpPr>
          <p:spPr bwMode="auto">
            <a:xfrm rot="10800000">
              <a:off x="10156231" y="5946982"/>
              <a:ext cx="969909" cy="989709"/>
            </a:xfrm>
            <a:custGeom>
              <a:avLst/>
              <a:gdLst>
                <a:gd name="T0" fmla="*/ 0 w 218"/>
                <a:gd name="T1" fmla="*/ 218 h 219"/>
                <a:gd name="T2" fmla="*/ 217 w 218"/>
                <a:gd name="T3" fmla="*/ 218 h 219"/>
                <a:gd name="T4" fmla="*/ 217 w 218"/>
                <a:gd name="T5" fmla="*/ 0 h 219"/>
                <a:gd name="T6" fmla="*/ 0 w 218"/>
                <a:gd name="T7" fmla="*/ 0 h 219"/>
                <a:gd name="T8" fmla="*/ 0 w 218"/>
                <a:gd name="T9" fmla="*/ 218 h 219"/>
              </a:gdLst>
              <a:ahLst/>
              <a:cxnLst>
                <a:cxn ang="0">
                  <a:pos x="T0" y="T1"/>
                </a:cxn>
                <a:cxn ang="0">
                  <a:pos x="T2" y="T3"/>
                </a:cxn>
                <a:cxn ang="0">
                  <a:pos x="T4" y="T5"/>
                </a:cxn>
                <a:cxn ang="0">
                  <a:pos x="T6" y="T7"/>
                </a:cxn>
                <a:cxn ang="0">
                  <a:pos x="T8" y="T9"/>
                </a:cxn>
              </a:cxnLst>
              <a:rect l="0" t="0" r="r" b="b"/>
              <a:pathLst>
                <a:path w="218" h="219">
                  <a:moveTo>
                    <a:pt x="0" y="218"/>
                  </a:moveTo>
                  <a:lnTo>
                    <a:pt x="217" y="218"/>
                  </a:lnTo>
                  <a:lnTo>
                    <a:pt x="217" y="0"/>
                  </a:lnTo>
                  <a:lnTo>
                    <a:pt x="0" y="0"/>
                  </a:lnTo>
                  <a:lnTo>
                    <a:pt x="0" y="218"/>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20" name="Freeform 433">
              <a:extLst>
                <a:ext uri="{FF2B5EF4-FFF2-40B4-BE49-F238E27FC236}">
                  <a16:creationId xmlns:a16="http://schemas.microsoft.com/office/drawing/2014/main" id="{FDA26F42-29A6-B9B7-104F-95BFE053720B}"/>
                </a:ext>
              </a:extLst>
            </p:cNvPr>
            <p:cNvSpPr>
              <a:spLocks noChangeArrowheads="1"/>
            </p:cNvSpPr>
            <p:nvPr userDrawn="1"/>
          </p:nvSpPr>
          <p:spPr bwMode="auto">
            <a:xfrm rot="10800000">
              <a:off x="9166522" y="4957273"/>
              <a:ext cx="989709" cy="989709"/>
            </a:xfrm>
            <a:custGeom>
              <a:avLst/>
              <a:gdLst>
                <a:gd name="T0" fmla="*/ 0 w 219"/>
                <a:gd name="T1" fmla="*/ 221 h 222"/>
                <a:gd name="T2" fmla="*/ 218 w 219"/>
                <a:gd name="T3" fmla="*/ 221 h 222"/>
                <a:gd name="T4" fmla="*/ 218 w 219"/>
                <a:gd name="T5" fmla="*/ 0 h 222"/>
                <a:gd name="T6" fmla="*/ 0 w 219"/>
                <a:gd name="T7" fmla="*/ 0 h 222"/>
                <a:gd name="T8" fmla="*/ 0 w 219"/>
                <a:gd name="T9" fmla="*/ 221 h 222"/>
              </a:gdLst>
              <a:ahLst/>
              <a:cxnLst>
                <a:cxn ang="0">
                  <a:pos x="T0" y="T1"/>
                </a:cxn>
                <a:cxn ang="0">
                  <a:pos x="T2" y="T3"/>
                </a:cxn>
                <a:cxn ang="0">
                  <a:pos x="T4" y="T5"/>
                </a:cxn>
                <a:cxn ang="0">
                  <a:pos x="T6" y="T7"/>
                </a:cxn>
                <a:cxn ang="0">
                  <a:pos x="T8" y="T9"/>
                </a:cxn>
              </a:cxnLst>
              <a:rect l="0" t="0" r="r" b="b"/>
              <a:pathLst>
                <a:path w="219" h="222">
                  <a:moveTo>
                    <a:pt x="0" y="221"/>
                  </a:moveTo>
                  <a:lnTo>
                    <a:pt x="218" y="221"/>
                  </a:lnTo>
                  <a:lnTo>
                    <a:pt x="218" y="0"/>
                  </a:lnTo>
                  <a:lnTo>
                    <a:pt x="0" y="0"/>
                  </a:lnTo>
                  <a:lnTo>
                    <a:pt x="0" y="221"/>
                  </a:lnTo>
                </a:path>
              </a:pathLst>
            </a:custGeom>
            <a:solidFill>
              <a:schemeClr val="accent5"/>
            </a:solidFill>
            <a:ln>
              <a:noFill/>
            </a:ln>
            <a:effectLst/>
          </p:spPr>
          <p:txBody>
            <a:bodyPr wrap="none" anchor="ctr"/>
            <a:lstStyle/>
            <a:p>
              <a:endParaRPr lang="en-US" sz="900"/>
            </a:p>
          </p:txBody>
        </p:sp>
      </p:grpSp>
      <p:sp>
        <p:nvSpPr>
          <p:cNvPr id="36" name="Freeform 5011">
            <a:extLst>
              <a:ext uri="{FF2B5EF4-FFF2-40B4-BE49-F238E27FC236}">
                <a16:creationId xmlns:a16="http://schemas.microsoft.com/office/drawing/2014/main" id="{0908FE95-B872-1B1C-6C73-490DCD9D77A5}"/>
              </a:ext>
            </a:extLst>
          </p:cNvPr>
          <p:cNvSpPr>
            <a:spLocks noChangeArrowheads="1"/>
          </p:cNvSpPr>
          <p:nvPr/>
        </p:nvSpPr>
        <p:spPr bwMode="auto">
          <a:xfrm>
            <a:off x="11375026" y="-7437"/>
            <a:ext cx="824904" cy="824909"/>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5"/>
          </a:solidFill>
          <a:ln>
            <a:noFill/>
          </a:ln>
          <a:effectLst/>
        </p:spPr>
        <p:txBody>
          <a:bodyPr wrap="none" anchor="ctr"/>
          <a:lstStyle/>
          <a:p>
            <a:endParaRPr lang="en-US" sz="900"/>
          </a:p>
        </p:txBody>
      </p:sp>
    </p:spTree>
    <p:extLst>
      <p:ext uri="{BB962C8B-B14F-4D97-AF65-F5344CB8AC3E}">
        <p14:creationId xmlns:p14="http://schemas.microsoft.com/office/powerpoint/2010/main" val="83506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18-B08C-524B-BDE8-93E42488B242}"/>
              </a:ext>
            </a:extLst>
          </p:cNvPr>
          <p:cNvSpPr>
            <a:spLocks noGrp="1"/>
          </p:cNvSpPr>
          <p:nvPr>
            <p:ph type="title" hasCustomPrompt="1"/>
          </p:nvPr>
        </p:nvSpPr>
        <p:spPr>
          <a:xfrm>
            <a:off x="828512" y="482215"/>
            <a:ext cx="5610388" cy="1092969"/>
          </a:xfrm>
          <a:prstGeom prst="rect">
            <a:avLst/>
          </a:prstGeom>
        </p:spPr>
        <p:txBody>
          <a:bodyPr wrap="square" bIns="0" anchor="b" anchorCtr="0"/>
          <a:lstStyle>
            <a:lvl1pPr>
              <a:defRPr b="1" i="0" cap="all" baseline="0">
                <a:latin typeface="+mj-lt"/>
                <a:cs typeface="Poppins" pitchFamily="2" charset="77"/>
              </a:defRPr>
            </a:lvl1pPr>
          </a:lstStyle>
          <a:p>
            <a:r>
              <a:rPr lang="en-US"/>
              <a:t>CLICK TO EDIT MASTER TITLE STYLE</a:t>
            </a:r>
          </a:p>
        </p:txBody>
      </p:sp>
      <p:sp>
        <p:nvSpPr>
          <p:cNvPr id="10" name="Chart Placeholder 9">
            <a:extLst>
              <a:ext uri="{FF2B5EF4-FFF2-40B4-BE49-F238E27FC236}">
                <a16:creationId xmlns:a16="http://schemas.microsoft.com/office/drawing/2014/main" id="{A059B3D8-719C-3544-BB39-86C6813FCFF8}"/>
              </a:ext>
            </a:extLst>
          </p:cNvPr>
          <p:cNvSpPr>
            <a:spLocks noGrp="1"/>
          </p:cNvSpPr>
          <p:nvPr>
            <p:ph type="chart" sz="quarter" idx="10"/>
          </p:nvPr>
        </p:nvSpPr>
        <p:spPr>
          <a:xfrm>
            <a:off x="828675" y="1714500"/>
            <a:ext cx="9229725" cy="313932"/>
          </a:xfrm>
        </p:spPr>
        <p:txBody>
          <a:bodyPr/>
          <a:lstStyle/>
          <a:p>
            <a:r>
              <a:rPr lang="en-US"/>
              <a:t>Click icon to add chart</a:t>
            </a:r>
          </a:p>
        </p:txBody>
      </p:sp>
      <p:grpSp>
        <p:nvGrpSpPr>
          <p:cNvPr id="8" name="Group 7">
            <a:extLst>
              <a:ext uri="{FF2B5EF4-FFF2-40B4-BE49-F238E27FC236}">
                <a16:creationId xmlns:a16="http://schemas.microsoft.com/office/drawing/2014/main" id="{D60EA477-CA56-F385-63FB-A43EA0EC1CAF}"/>
              </a:ext>
            </a:extLst>
          </p:cNvPr>
          <p:cNvGrpSpPr/>
          <p:nvPr/>
        </p:nvGrpSpPr>
        <p:grpSpPr>
          <a:xfrm rot="16200000">
            <a:off x="11401944" y="792203"/>
            <a:ext cx="800100" cy="800105"/>
            <a:chOff x="2198688" y="1670050"/>
            <a:chExt cx="157162" cy="157163"/>
          </a:xfrm>
        </p:grpSpPr>
        <p:sp>
          <p:nvSpPr>
            <p:cNvPr id="9" name="Freeform 5010">
              <a:extLst>
                <a:ext uri="{FF2B5EF4-FFF2-40B4-BE49-F238E27FC236}">
                  <a16:creationId xmlns:a16="http://schemas.microsoft.com/office/drawing/2014/main" id="{4657311F-5DE3-5458-C82F-B872D31BBE5F}"/>
                </a:ext>
              </a:extLst>
            </p:cNvPr>
            <p:cNvSpPr>
              <a:spLocks noChangeArrowheads="1"/>
            </p:cNvSpPr>
            <p:nvPr/>
          </p:nvSpPr>
          <p:spPr bwMode="auto">
            <a:xfrm>
              <a:off x="2198688" y="1670050"/>
              <a:ext cx="157162" cy="157163"/>
            </a:xfrm>
            <a:custGeom>
              <a:avLst/>
              <a:gdLst>
                <a:gd name="T0" fmla="*/ 0 w 436"/>
                <a:gd name="T1" fmla="*/ 0 h 436"/>
                <a:gd name="T2" fmla="*/ 0 w 436"/>
                <a:gd name="T3" fmla="*/ 435 h 436"/>
                <a:gd name="T4" fmla="*/ 435 w 436"/>
                <a:gd name="T5" fmla="*/ 0 h 436"/>
                <a:gd name="T6" fmla="*/ 0 w 436"/>
                <a:gd name="T7" fmla="*/ 0 h 436"/>
              </a:gdLst>
              <a:ahLst/>
              <a:cxnLst>
                <a:cxn ang="0">
                  <a:pos x="T0" y="T1"/>
                </a:cxn>
                <a:cxn ang="0">
                  <a:pos x="T2" y="T3"/>
                </a:cxn>
                <a:cxn ang="0">
                  <a:pos x="T4" y="T5"/>
                </a:cxn>
                <a:cxn ang="0">
                  <a:pos x="T6" y="T7"/>
                </a:cxn>
              </a:cxnLst>
              <a:rect l="0" t="0" r="r" b="b"/>
              <a:pathLst>
                <a:path w="436" h="436">
                  <a:moveTo>
                    <a:pt x="0" y="0"/>
                  </a:moveTo>
                  <a:lnTo>
                    <a:pt x="0" y="435"/>
                  </a:lnTo>
                  <a:lnTo>
                    <a:pt x="435" y="0"/>
                  </a:lnTo>
                  <a:lnTo>
                    <a:pt x="0" y="0"/>
                  </a:lnTo>
                </a:path>
              </a:pathLst>
            </a:custGeom>
            <a:solidFill>
              <a:schemeClr val="accent1"/>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1" name="Freeform 5011">
              <a:extLst>
                <a:ext uri="{FF2B5EF4-FFF2-40B4-BE49-F238E27FC236}">
                  <a16:creationId xmlns:a16="http://schemas.microsoft.com/office/drawing/2014/main" id="{701454B5-661E-9FF0-AFBC-938DC2C90D27}"/>
                </a:ext>
              </a:extLst>
            </p:cNvPr>
            <p:cNvSpPr>
              <a:spLocks noChangeArrowheads="1"/>
            </p:cNvSpPr>
            <p:nvPr/>
          </p:nvSpPr>
          <p:spPr bwMode="auto">
            <a:xfrm>
              <a:off x="2198688" y="1670050"/>
              <a:ext cx="157162" cy="157163"/>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6"/>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grpSp>
      <p:grpSp>
        <p:nvGrpSpPr>
          <p:cNvPr id="12" name="Group 11">
            <a:extLst>
              <a:ext uri="{FF2B5EF4-FFF2-40B4-BE49-F238E27FC236}">
                <a16:creationId xmlns:a16="http://schemas.microsoft.com/office/drawing/2014/main" id="{F03AC0C3-39A5-0F65-F815-59A125CA5CCF}"/>
              </a:ext>
            </a:extLst>
          </p:cNvPr>
          <p:cNvGrpSpPr/>
          <p:nvPr/>
        </p:nvGrpSpPr>
        <p:grpSpPr>
          <a:xfrm rot="16200000">
            <a:off x="11397904" y="-11937"/>
            <a:ext cx="800099" cy="808184"/>
            <a:chOff x="9166522" y="4957273"/>
            <a:chExt cx="1959618" cy="1979418"/>
          </a:xfrm>
        </p:grpSpPr>
        <p:sp>
          <p:nvSpPr>
            <p:cNvPr id="13" name="Freeform 432">
              <a:extLst>
                <a:ext uri="{FF2B5EF4-FFF2-40B4-BE49-F238E27FC236}">
                  <a16:creationId xmlns:a16="http://schemas.microsoft.com/office/drawing/2014/main" id="{E90D77EA-8E1E-0A14-0631-C75EACFF2705}"/>
                </a:ext>
              </a:extLst>
            </p:cNvPr>
            <p:cNvSpPr>
              <a:spLocks noChangeArrowheads="1"/>
            </p:cNvSpPr>
            <p:nvPr userDrawn="1"/>
          </p:nvSpPr>
          <p:spPr bwMode="auto">
            <a:xfrm rot="10800000">
              <a:off x="10156231" y="5946982"/>
              <a:ext cx="969909" cy="989709"/>
            </a:xfrm>
            <a:custGeom>
              <a:avLst/>
              <a:gdLst>
                <a:gd name="T0" fmla="*/ 0 w 218"/>
                <a:gd name="T1" fmla="*/ 218 h 219"/>
                <a:gd name="T2" fmla="*/ 217 w 218"/>
                <a:gd name="T3" fmla="*/ 218 h 219"/>
                <a:gd name="T4" fmla="*/ 217 w 218"/>
                <a:gd name="T5" fmla="*/ 0 h 219"/>
                <a:gd name="T6" fmla="*/ 0 w 218"/>
                <a:gd name="T7" fmla="*/ 0 h 219"/>
                <a:gd name="T8" fmla="*/ 0 w 218"/>
                <a:gd name="T9" fmla="*/ 218 h 219"/>
              </a:gdLst>
              <a:ahLst/>
              <a:cxnLst>
                <a:cxn ang="0">
                  <a:pos x="T0" y="T1"/>
                </a:cxn>
                <a:cxn ang="0">
                  <a:pos x="T2" y="T3"/>
                </a:cxn>
                <a:cxn ang="0">
                  <a:pos x="T4" y="T5"/>
                </a:cxn>
                <a:cxn ang="0">
                  <a:pos x="T6" y="T7"/>
                </a:cxn>
                <a:cxn ang="0">
                  <a:pos x="T8" y="T9"/>
                </a:cxn>
              </a:cxnLst>
              <a:rect l="0" t="0" r="r" b="b"/>
              <a:pathLst>
                <a:path w="218" h="219">
                  <a:moveTo>
                    <a:pt x="0" y="218"/>
                  </a:moveTo>
                  <a:lnTo>
                    <a:pt x="217" y="218"/>
                  </a:lnTo>
                  <a:lnTo>
                    <a:pt x="217" y="0"/>
                  </a:lnTo>
                  <a:lnTo>
                    <a:pt x="0" y="0"/>
                  </a:lnTo>
                  <a:lnTo>
                    <a:pt x="0" y="218"/>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4" name="Freeform 433">
              <a:extLst>
                <a:ext uri="{FF2B5EF4-FFF2-40B4-BE49-F238E27FC236}">
                  <a16:creationId xmlns:a16="http://schemas.microsoft.com/office/drawing/2014/main" id="{F4367171-5CF8-119A-791D-BF35CF52A4E3}"/>
                </a:ext>
              </a:extLst>
            </p:cNvPr>
            <p:cNvSpPr>
              <a:spLocks noChangeArrowheads="1"/>
            </p:cNvSpPr>
            <p:nvPr userDrawn="1"/>
          </p:nvSpPr>
          <p:spPr bwMode="auto">
            <a:xfrm rot="10800000">
              <a:off x="9166522" y="4957273"/>
              <a:ext cx="989709" cy="989709"/>
            </a:xfrm>
            <a:custGeom>
              <a:avLst/>
              <a:gdLst>
                <a:gd name="T0" fmla="*/ 0 w 219"/>
                <a:gd name="T1" fmla="*/ 221 h 222"/>
                <a:gd name="T2" fmla="*/ 218 w 219"/>
                <a:gd name="T3" fmla="*/ 221 h 222"/>
                <a:gd name="T4" fmla="*/ 218 w 219"/>
                <a:gd name="T5" fmla="*/ 0 h 222"/>
                <a:gd name="T6" fmla="*/ 0 w 219"/>
                <a:gd name="T7" fmla="*/ 0 h 222"/>
                <a:gd name="T8" fmla="*/ 0 w 219"/>
                <a:gd name="T9" fmla="*/ 221 h 222"/>
              </a:gdLst>
              <a:ahLst/>
              <a:cxnLst>
                <a:cxn ang="0">
                  <a:pos x="T0" y="T1"/>
                </a:cxn>
                <a:cxn ang="0">
                  <a:pos x="T2" y="T3"/>
                </a:cxn>
                <a:cxn ang="0">
                  <a:pos x="T4" y="T5"/>
                </a:cxn>
                <a:cxn ang="0">
                  <a:pos x="T6" y="T7"/>
                </a:cxn>
                <a:cxn ang="0">
                  <a:pos x="T8" y="T9"/>
                </a:cxn>
              </a:cxnLst>
              <a:rect l="0" t="0" r="r" b="b"/>
              <a:pathLst>
                <a:path w="219" h="222">
                  <a:moveTo>
                    <a:pt x="0" y="221"/>
                  </a:moveTo>
                  <a:lnTo>
                    <a:pt x="218" y="221"/>
                  </a:lnTo>
                  <a:lnTo>
                    <a:pt x="218" y="0"/>
                  </a:lnTo>
                  <a:lnTo>
                    <a:pt x="0" y="0"/>
                  </a:lnTo>
                  <a:lnTo>
                    <a:pt x="0" y="221"/>
                  </a:lnTo>
                </a:path>
              </a:pathLst>
            </a:custGeom>
            <a:solidFill>
              <a:schemeClr val="accent5"/>
            </a:solidFill>
            <a:ln>
              <a:noFill/>
            </a:ln>
            <a:effectLst/>
          </p:spPr>
          <p:txBody>
            <a:bodyPr wrap="none" anchor="ctr"/>
            <a:lstStyle/>
            <a:p>
              <a:endParaRPr lang="en-US" sz="900"/>
            </a:p>
          </p:txBody>
        </p:sp>
      </p:grpSp>
    </p:spTree>
    <p:extLst>
      <p:ext uri="{BB962C8B-B14F-4D97-AF65-F5344CB8AC3E}">
        <p14:creationId xmlns:p14="http://schemas.microsoft.com/office/powerpoint/2010/main" val="2241162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am Member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426AAF-7C33-48E9-9A63-65F00A24A2B5}"/>
              </a:ext>
            </a:extLst>
          </p:cNvPr>
          <p:cNvSpPr>
            <a:spLocks noGrp="1"/>
          </p:cNvSpPr>
          <p:nvPr>
            <p:ph type="pic" sz="quarter" idx="10" hasCustomPrompt="1"/>
          </p:nvPr>
        </p:nvSpPr>
        <p:spPr>
          <a:xfrm>
            <a:off x="1238352" y="2491646"/>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a:ln w="76200">
            <a:noFill/>
          </a:ln>
        </p:spPr>
        <p:style>
          <a:lnRef idx="2">
            <a:schemeClr val="accent2"/>
          </a:lnRef>
          <a:fillRef idx="1">
            <a:schemeClr val="lt1"/>
          </a:fillRef>
          <a:effectRef idx="0">
            <a:schemeClr val="accent2"/>
          </a:effectRef>
          <a:fontRef idx="minor">
            <a:schemeClr val="dk1"/>
          </a:fontRef>
        </p:style>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6" name="Picture Placeholder 11">
            <a:extLst>
              <a:ext uri="{FF2B5EF4-FFF2-40B4-BE49-F238E27FC236}">
                <a16:creationId xmlns:a16="http://schemas.microsoft.com/office/drawing/2014/main" id="{DAC341CE-60EC-CE4B-828C-851C7620CA4F}"/>
              </a:ext>
            </a:extLst>
          </p:cNvPr>
          <p:cNvSpPr>
            <a:spLocks noGrp="1"/>
          </p:cNvSpPr>
          <p:nvPr>
            <p:ph type="pic" sz="quarter" idx="11" hasCustomPrompt="1"/>
          </p:nvPr>
        </p:nvSpPr>
        <p:spPr>
          <a:xfrm>
            <a:off x="3747453" y="2478305"/>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7" name="Picture Placeholder 11">
            <a:extLst>
              <a:ext uri="{FF2B5EF4-FFF2-40B4-BE49-F238E27FC236}">
                <a16:creationId xmlns:a16="http://schemas.microsoft.com/office/drawing/2014/main" id="{6550C196-8C7D-714F-9C91-1B0061559A9F}"/>
              </a:ext>
            </a:extLst>
          </p:cNvPr>
          <p:cNvSpPr>
            <a:spLocks noGrp="1"/>
          </p:cNvSpPr>
          <p:nvPr>
            <p:ph type="pic" sz="quarter" idx="12" hasCustomPrompt="1"/>
          </p:nvPr>
        </p:nvSpPr>
        <p:spPr>
          <a:xfrm>
            <a:off x="6512671" y="2488765"/>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8" name="Picture Placeholder 11">
            <a:extLst>
              <a:ext uri="{FF2B5EF4-FFF2-40B4-BE49-F238E27FC236}">
                <a16:creationId xmlns:a16="http://schemas.microsoft.com/office/drawing/2014/main" id="{06C2EE50-C51E-C241-BB1F-60D5751DAFC6}"/>
              </a:ext>
            </a:extLst>
          </p:cNvPr>
          <p:cNvSpPr>
            <a:spLocks noGrp="1"/>
          </p:cNvSpPr>
          <p:nvPr>
            <p:ph type="pic" sz="quarter" idx="13" hasCustomPrompt="1"/>
          </p:nvPr>
        </p:nvSpPr>
        <p:spPr>
          <a:xfrm>
            <a:off x="9276337" y="2478305"/>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9" name="Title 1">
            <a:extLst>
              <a:ext uri="{FF2B5EF4-FFF2-40B4-BE49-F238E27FC236}">
                <a16:creationId xmlns:a16="http://schemas.microsoft.com/office/drawing/2014/main" id="{FECCCFD9-25E9-C441-9860-489ADED8EEDB}"/>
              </a:ext>
            </a:extLst>
          </p:cNvPr>
          <p:cNvSpPr>
            <a:spLocks noGrp="1"/>
          </p:cNvSpPr>
          <p:nvPr>
            <p:ph type="title" hasCustomPrompt="1"/>
          </p:nvPr>
        </p:nvSpPr>
        <p:spPr>
          <a:xfrm>
            <a:off x="1089461" y="738462"/>
            <a:ext cx="4177680" cy="604781"/>
          </a:xfrm>
          <a:prstGeom prst="rect">
            <a:avLst/>
          </a:prstGeom>
        </p:spPr>
        <p:txBody>
          <a:bodyPr anchor="b" anchorCtr="0"/>
          <a:lstStyle>
            <a:lvl1pPr>
              <a:defRPr b="1" i="0">
                <a:latin typeface="+mj-lt"/>
                <a:cs typeface="Poppins" pitchFamily="2" charset="77"/>
              </a:defRPr>
            </a:lvl1pPr>
          </a:lstStyle>
          <a:p>
            <a:r>
              <a:rPr lang="en-US"/>
              <a:t>CLICK TO EDIT</a:t>
            </a:r>
          </a:p>
        </p:txBody>
      </p:sp>
      <p:sp>
        <p:nvSpPr>
          <p:cNvPr id="5" name="Text Placeholder 4">
            <a:extLst>
              <a:ext uri="{FF2B5EF4-FFF2-40B4-BE49-F238E27FC236}">
                <a16:creationId xmlns:a16="http://schemas.microsoft.com/office/drawing/2014/main" id="{8B797CB9-A7DC-9D43-A5B1-FFD61CCC66A2}"/>
              </a:ext>
            </a:extLst>
          </p:cNvPr>
          <p:cNvSpPr>
            <a:spLocks noGrp="1"/>
          </p:cNvSpPr>
          <p:nvPr>
            <p:ph type="body" sz="quarter" idx="14"/>
          </p:nvPr>
        </p:nvSpPr>
        <p:spPr>
          <a:xfrm>
            <a:off x="1084837" y="1343243"/>
            <a:ext cx="4177680" cy="313932"/>
          </a:xfrm>
        </p:spPr>
        <p:txBody>
          <a:bodyPr/>
          <a:lstStyle>
            <a:lvl1pPr marL="0" indent="0">
              <a:buNone/>
              <a:defRPr/>
            </a:lvl1pPr>
          </a:lstStyle>
          <a:p>
            <a:pPr lvl="0"/>
            <a:r>
              <a:rPr lang="en-US"/>
              <a:t>Click to edit Master text styles</a:t>
            </a:r>
          </a:p>
        </p:txBody>
      </p:sp>
      <p:sp>
        <p:nvSpPr>
          <p:cNvPr id="15" name="Text Placeholder 2">
            <a:extLst>
              <a:ext uri="{FF2B5EF4-FFF2-40B4-BE49-F238E27FC236}">
                <a16:creationId xmlns:a16="http://schemas.microsoft.com/office/drawing/2014/main" id="{8164194B-EDEB-BE49-9FDC-04FE920609C8}"/>
              </a:ext>
            </a:extLst>
          </p:cNvPr>
          <p:cNvSpPr>
            <a:spLocks noGrp="1"/>
          </p:cNvSpPr>
          <p:nvPr>
            <p:ph type="body" idx="15" hasCustomPrompt="1"/>
          </p:nvPr>
        </p:nvSpPr>
        <p:spPr>
          <a:xfrm>
            <a:off x="983787" y="5005441"/>
            <a:ext cx="2031157" cy="535531"/>
          </a:xfrm>
        </p:spPr>
        <p:txBody>
          <a:bodyPr wrap="square" anchor="t" anchorCtr="1">
            <a:spAutoFit/>
          </a:bodyPr>
          <a:lstStyle>
            <a:lvl1pPr marL="0" indent="0" algn="ctr">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5F1943AF-64A5-DD4D-AAF9-ECCCCEDFB08A}"/>
              </a:ext>
            </a:extLst>
          </p:cNvPr>
          <p:cNvSpPr>
            <a:spLocks noGrp="1"/>
          </p:cNvSpPr>
          <p:nvPr>
            <p:ph type="body" idx="19" hasCustomPrompt="1"/>
          </p:nvPr>
        </p:nvSpPr>
        <p:spPr>
          <a:xfrm>
            <a:off x="983787" y="4690418"/>
            <a:ext cx="2031157" cy="341632"/>
          </a:xfrm>
        </p:spPr>
        <p:txBody>
          <a:bodyPr wrap="square" anchor="t" anchorCtr="1">
            <a:spAutoFit/>
          </a:bodyPr>
          <a:lstStyle>
            <a:lvl1pPr marL="0" indent="0" algn="ctr">
              <a:buNone/>
              <a:defRPr sz="18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
        <p:nvSpPr>
          <p:cNvPr id="23" name="Text Placeholder 2">
            <a:extLst>
              <a:ext uri="{FF2B5EF4-FFF2-40B4-BE49-F238E27FC236}">
                <a16:creationId xmlns:a16="http://schemas.microsoft.com/office/drawing/2014/main" id="{CF933714-DE33-AE46-A842-97E6F31E9050}"/>
              </a:ext>
            </a:extLst>
          </p:cNvPr>
          <p:cNvSpPr>
            <a:spLocks noGrp="1"/>
          </p:cNvSpPr>
          <p:nvPr>
            <p:ph type="body" idx="23" hasCustomPrompt="1"/>
          </p:nvPr>
        </p:nvSpPr>
        <p:spPr>
          <a:xfrm>
            <a:off x="983787" y="4363854"/>
            <a:ext cx="2031157" cy="348557"/>
          </a:xfrm>
        </p:spPr>
        <p:txBody>
          <a:bodyPr wrap="square" anchor="t" anchorCtr="1">
            <a:spAutoFit/>
          </a:bodyPr>
          <a:lstStyle>
            <a:lvl1pPr marL="0" indent="0" algn="ctr">
              <a:buNone/>
              <a:defRPr sz="1800" b="1" i="0" cap="all" baseline="0">
                <a:solidFill>
                  <a:schemeClr val="tx2"/>
                </a:solidFill>
                <a:latin typeface="Poppins SemiBold" pitchFamily="2" charset="77"/>
                <a:ea typeface="Roboto" panose="02000000000000000000" pitchFamily="2" charset="0"/>
                <a:cs typeface="Poppi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Firs Last</a:t>
            </a:r>
          </a:p>
        </p:txBody>
      </p:sp>
      <p:sp>
        <p:nvSpPr>
          <p:cNvPr id="27" name="Text Placeholder 2">
            <a:extLst>
              <a:ext uri="{FF2B5EF4-FFF2-40B4-BE49-F238E27FC236}">
                <a16:creationId xmlns:a16="http://schemas.microsoft.com/office/drawing/2014/main" id="{161C7491-71FD-B74E-ABAB-85C136A2CFDF}"/>
              </a:ext>
            </a:extLst>
          </p:cNvPr>
          <p:cNvSpPr>
            <a:spLocks noGrp="1"/>
          </p:cNvSpPr>
          <p:nvPr>
            <p:ph type="body" idx="24" hasCustomPrompt="1"/>
          </p:nvPr>
        </p:nvSpPr>
        <p:spPr>
          <a:xfrm>
            <a:off x="3513651" y="4992101"/>
            <a:ext cx="2031157" cy="535531"/>
          </a:xfrm>
        </p:spPr>
        <p:txBody>
          <a:bodyPr wrap="square" anchor="t" anchorCtr="1">
            <a:spAutoFit/>
          </a:bodyPr>
          <a:lstStyle>
            <a:lvl1pPr marL="0" indent="0" algn="ctr">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A010AF7C-878F-E048-BFB7-8D88ABEF94BC}"/>
              </a:ext>
            </a:extLst>
          </p:cNvPr>
          <p:cNvSpPr>
            <a:spLocks noGrp="1"/>
          </p:cNvSpPr>
          <p:nvPr>
            <p:ph type="body" idx="25" hasCustomPrompt="1"/>
          </p:nvPr>
        </p:nvSpPr>
        <p:spPr>
          <a:xfrm>
            <a:off x="3513651" y="4677078"/>
            <a:ext cx="2031157" cy="341632"/>
          </a:xfrm>
        </p:spPr>
        <p:txBody>
          <a:bodyPr wrap="square" anchor="t" anchorCtr="1">
            <a:spAutoFit/>
          </a:bodyPr>
          <a:lstStyle>
            <a:lvl1pPr marL="0" indent="0" algn="ctr">
              <a:buNone/>
              <a:defRPr sz="18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
        <p:nvSpPr>
          <p:cNvPr id="29" name="Text Placeholder 2">
            <a:extLst>
              <a:ext uri="{FF2B5EF4-FFF2-40B4-BE49-F238E27FC236}">
                <a16:creationId xmlns:a16="http://schemas.microsoft.com/office/drawing/2014/main" id="{297FE4DD-47EF-1F41-B7C4-56AB1759B005}"/>
              </a:ext>
            </a:extLst>
          </p:cNvPr>
          <p:cNvSpPr>
            <a:spLocks noGrp="1"/>
          </p:cNvSpPr>
          <p:nvPr>
            <p:ph type="body" idx="26" hasCustomPrompt="1"/>
          </p:nvPr>
        </p:nvSpPr>
        <p:spPr>
          <a:xfrm>
            <a:off x="3513651" y="4350513"/>
            <a:ext cx="2031157" cy="348557"/>
          </a:xfrm>
        </p:spPr>
        <p:txBody>
          <a:bodyPr wrap="square" anchor="t" anchorCtr="1">
            <a:spAutoFit/>
          </a:bodyPr>
          <a:lstStyle>
            <a:lvl1pPr marL="0" indent="0" algn="ctr">
              <a:buNone/>
              <a:defRPr sz="1800" b="1" i="0" cap="all" baseline="0">
                <a:solidFill>
                  <a:schemeClr val="tx2"/>
                </a:solidFill>
                <a:latin typeface="Poppins SemiBold" pitchFamily="2" charset="77"/>
                <a:ea typeface="Roboto" panose="02000000000000000000" pitchFamily="2" charset="0"/>
                <a:cs typeface="Poppi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Firs Last</a:t>
            </a:r>
          </a:p>
        </p:txBody>
      </p:sp>
      <p:sp>
        <p:nvSpPr>
          <p:cNvPr id="30" name="Text Placeholder 2">
            <a:extLst>
              <a:ext uri="{FF2B5EF4-FFF2-40B4-BE49-F238E27FC236}">
                <a16:creationId xmlns:a16="http://schemas.microsoft.com/office/drawing/2014/main" id="{84FBE8D7-ABAA-E141-9D27-702D50FCE50A}"/>
              </a:ext>
            </a:extLst>
          </p:cNvPr>
          <p:cNvSpPr>
            <a:spLocks noGrp="1"/>
          </p:cNvSpPr>
          <p:nvPr>
            <p:ph type="body" idx="27" hasCustomPrompt="1"/>
          </p:nvPr>
        </p:nvSpPr>
        <p:spPr>
          <a:xfrm>
            <a:off x="6278868" y="4987321"/>
            <a:ext cx="2031157" cy="535531"/>
          </a:xfrm>
        </p:spPr>
        <p:txBody>
          <a:bodyPr wrap="square" anchor="t" anchorCtr="1">
            <a:spAutoFit/>
          </a:bodyPr>
          <a:lstStyle>
            <a:lvl1pPr marL="0" indent="0" algn="ctr">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2">
            <a:extLst>
              <a:ext uri="{FF2B5EF4-FFF2-40B4-BE49-F238E27FC236}">
                <a16:creationId xmlns:a16="http://schemas.microsoft.com/office/drawing/2014/main" id="{EA5D22DA-C5E8-6942-8C6E-B209AC907AD3}"/>
              </a:ext>
            </a:extLst>
          </p:cNvPr>
          <p:cNvSpPr>
            <a:spLocks noGrp="1"/>
          </p:cNvSpPr>
          <p:nvPr>
            <p:ph type="body" idx="28" hasCustomPrompt="1"/>
          </p:nvPr>
        </p:nvSpPr>
        <p:spPr>
          <a:xfrm>
            <a:off x="6278868" y="4672298"/>
            <a:ext cx="2031157" cy="341632"/>
          </a:xfrm>
        </p:spPr>
        <p:txBody>
          <a:bodyPr wrap="square" anchor="t" anchorCtr="1">
            <a:spAutoFit/>
          </a:bodyPr>
          <a:lstStyle>
            <a:lvl1pPr marL="0" indent="0" algn="ctr">
              <a:buNone/>
              <a:defRPr sz="18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
        <p:nvSpPr>
          <p:cNvPr id="32" name="Text Placeholder 2">
            <a:extLst>
              <a:ext uri="{FF2B5EF4-FFF2-40B4-BE49-F238E27FC236}">
                <a16:creationId xmlns:a16="http://schemas.microsoft.com/office/drawing/2014/main" id="{08017380-5F59-DA4B-AE1A-172AB9904EC2}"/>
              </a:ext>
            </a:extLst>
          </p:cNvPr>
          <p:cNvSpPr>
            <a:spLocks noGrp="1"/>
          </p:cNvSpPr>
          <p:nvPr>
            <p:ph type="body" idx="29" hasCustomPrompt="1"/>
          </p:nvPr>
        </p:nvSpPr>
        <p:spPr>
          <a:xfrm>
            <a:off x="6278868" y="4345733"/>
            <a:ext cx="2031157" cy="348557"/>
          </a:xfrm>
        </p:spPr>
        <p:txBody>
          <a:bodyPr wrap="square" anchor="t" anchorCtr="1">
            <a:spAutoFit/>
          </a:bodyPr>
          <a:lstStyle>
            <a:lvl1pPr marL="0" indent="0" algn="ctr">
              <a:buNone/>
              <a:defRPr sz="1800" b="1" i="0" cap="all" baseline="0">
                <a:solidFill>
                  <a:schemeClr val="tx2"/>
                </a:solidFill>
                <a:latin typeface="Poppins SemiBold" pitchFamily="2" charset="77"/>
                <a:ea typeface="Roboto" panose="02000000000000000000" pitchFamily="2" charset="0"/>
                <a:cs typeface="Poppi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Firs Last</a:t>
            </a:r>
          </a:p>
        </p:txBody>
      </p:sp>
      <p:sp>
        <p:nvSpPr>
          <p:cNvPr id="33" name="Text Placeholder 2">
            <a:extLst>
              <a:ext uri="{FF2B5EF4-FFF2-40B4-BE49-F238E27FC236}">
                <a16:creationId xmlns:a16="http://schemas.microsoft.com/office/drawing/2014/main" id="{46BB7B61-444F-0A41-B385-B034069C0276}"/>
              </a:ext>
            </a:extLst>
          </p:cNvPr>
          <p:cNvSpPr>
            <a:spLocks noGrp="1"/>
          </p:cNvSpPr>
          <p:nvPr>
            <p:ph type="body" idx="30" hasCustomPrompt="1"/>
          </p:nvPr>
        </p:nvSpPr>
        <p:spPr>
          <a:xfrm>
            <a:off x="9042535" y="4976861"/>
            <a:ext cx="2031157" cy="535531"/>
          </a:xfrm>
        </p:spPr>
        <p:txBody>
          <a:bodyPr wrap="square" anchor="t" anchorCtr="1">
            <a:spAutoFit/>
          </a:bodyPr>
          <a:lstStyle>
            <a:lvl1pPr marL="0" indent="0" algn="ctr">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4" name="Text Placeholder 2">
            <a:extLst>
              <a:ext uri="{FF2B5EF4-FFF2-40B4-BE49-F238E27FC236}">
                <a16:creationId xmlns:a16="http://schemas.microsoft.com/office/drawing/2014/main" id="{0D095F9E-91C3-F848-BF9F-DA1B7100A23E}"/>
              </a:ext>
            </a:extLst>
          </p:cNvPr>
          <p:cNvSpPr>
            <a:spLocks noGrp="1"/>
          </p:cNvSpPr>
          <p:nvPr>
            <p:ph type="body" idx="31" hasCustomPrompt="1"/>
          </p:nvPr>
        </p:nvSpPr>
        <p:spPr>
          <a:xfrm>
            <a:off x="9042535" y="4661838"/>
            <a:ext cx="2031157" cy="341632"/>
          </a:xfrm>
        </p:spPr>
        <p:txBody>
          <a:bodyPr wrap="square" anchor="t" anchorCtr="1">
            <a:spAutoFit/>
          </a:bodyPr>
          <a:lstStyle>
            <a:lvl1pPr marL="0" indent="0" algn="ctr">
              <a:buNone/>
              <a:defRPr sz="18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
        <p:nvSpPr>
          <p:cNvPr id="35" name="Text Placeholder 2">
            <a:extLst>
              <a:ext uri="{FF2B5EF4-FFF2-40B4-BE49-F238E27FC236}">
                <a16:creationId xmlns:a16="http://schemas.microsoft.com/office/drawing/2014/main" id="{5AF6F783-A7F9-CE42-A7E7-B994B1F36CC6}"/>
              </a:ext>
            </a:extLst>
          </p:cNvPr>
          <p:cNvSpPr>
            <a:spLocks noGrp="1"/>
          </p:cNvSpPr>
          <p:nvPr>
            <p:ph type="body" idx="32" hasCustomPrompt="1"/>
          </p:nvPr>
        </p:nvSpPr>
        <p:spPr>
          <a:xfrm>
            <a:off x="9042535" y="4335273"/>
            <a:ext cx="2031157" cy="348557"/>
          </a:xfrm>
        </p:spPr>
        <p:txBody>
          <a:bodyPr wrap="square" anchor="t" anchorCtr="1">
            <a:spAutoFit/>
          </a:bodyPr>
          <a:lstStyle>
            <a:lvl1pPr marL="0" indent="0" algn="ctr">
              <a:buNone/>
              <a:defRPr sz="1800" b="1" i="0" cap="all" baseline="0">
                <a:solidFill>
                  <a:schemeClr val="tx2"/>
                </a:solidFill>
                <a:latin typeface="Poppins SemiBold" pitchFamily="2" charset="77"/>
                <a:ea typeface="Roboto" panose="02000000000000000000" pitchFamily="2" charset="0"/>
                <a:cs typeface="Poppi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Firs Last</a:t>
            </a:r>
          </a:p>
        </p:txBody>
      </p:sp>
      <p:sp>
        <p:nvSpPr>
          <p:cNvPr id="36" name="Freeform 5011">
            <a:extLst>
              <a:ext uri="{FF2B5EF4-FFF2-40B4-BE49-F238E27FC236}">
                <a16:creationId xmlns:a16="http://schemas.microsoft.com/office/drawing/2014/main" id="{3420514A-9ABB-5464-9700-9531D6FE4176}"/>
              </a:ext>
            </a:extLst>
          </p:cNvPr>
          <p:cNvSpPr>
            <a:spLocks noChangeArrowheads="1"/>
          </p:cNvSpPr>
          <p:nvPr/>
        </p:nvSpPr>
        <p:spPr bwMode="auto">
          <a:xfrm rot="5400000">
            <a:off x="10409501" y="-2"/>
            <a:ext cx="899728" cy="899733"/>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1"/>
          </a:solidFill>
          <a:ln>
            <a:noFill/>
          </a:ln>
          <a:effectLst/>
        </p:spPr>
        <p:txBody>
          <a:bodyPr wrap="none" anchor="ctr"/>
          <a:lstStyle/>
          <a:p>
            <a:endParaRPr lang="en-US" sz="900"/>
          </a:p>
        </p:txBody>
      </p:sp>
      <p:sp>
        <p:nvSpPr>
          <p:cNvPr id="37" name="Freeform 5011">
            <a:extLst>
              <a:ext uri="{FF2B5EF4-FFF2-40B4-BE49-F238E27FC236}">
                <a16:creationId xmlns:a16="http://schemas.microsoft.com/office/drawing/2014/main" id="{D42943B7-25D3-151E-4ACC-3E13C4A94180}"/>
              </a:ext>
            </a:extLst>
          </p:cNvPr>
          <p:cNvSpPr>
            <a:spLocks noChangeArrowheads="1"/>
          </p:cNvSpPr>
          <p:nvPr/>
        </p:nvSpPr>
        <p:spPr bwMode="auto">
          <a:xfrm rot="5400000">
            <a:off x="11286744" y="-3"/>
            <a:ext cx="899728" cy="899733"/>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5"/>
          </a:solidFill>
          <a:ln>
            <a:noFill/>
          </a:ln>
          <a:effectLst/>
        </p:spPr>
        <p:txBody>
          <a:bodyPr wrap="none" anchor="ctr"/>
          <a:lstStyle/>
          <a:p>
            <a:endParaRPr lang="en-US" sz="900"/>
          </a:p>
        </p:txBody>
      </p:sp>
    </p:spTree>
    <p:extLst>
      <p:ext uri="{BB962C8B-B14F-4D97-AF65-F5344CB8AC3E}">
        <p14:creationId xmlns:p14="http://schemas.microsoft.com/office/powerpoint/2010/main" val="3985767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ight Heading with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a:xfrm>
            <a:off x="838200" y="1267238"/>
            <a:ext cx="10515600" cy="519373"/>
          </a:xfrm>
        </p:spPr>
        <p:txBody>
          <a:bodyPr>
            <a:spAutoFit/>
          </a:bodyPr>
          <a:lstStyle>
            <a:lvl1pPr>
              <a:defRPr sz="3000" b="0" i="0" baseline="0">
                <a:latin typeface="Poppins Light" pitchFamily="2" charset="77"/>
                <a:cs typeface="Poppins Light" pitchFamily="2" charset="77"/>
              </a:defRPr>
            </a:lvl1pPr>
          </a:lstStyle>
          <a:p>
            <a:r>
              <a:rPr lang="en-US"/>
              <a:t>Click to edit Master title style</a:t>
            </a:r>
          </a:p>
        </p:txBody>
      </p:sp>
    </p:spTree>
    <p:extLst>
      <p:ext uri="{BB962C8B-B14F-4D97-AF65-F5344CB8AC3E}">
        <p14:creationId xmlns:p14="http://schemas.microsoft.com/office/powerpoint/2010/main" val="1359537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ld Heading With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5409A386-60A0-7446-8567-EFB9D13366FE}"/>
              </a:ext>
            </a:extLst>
          </p:cNvPr>
          <p:cNvPicPr>
            <a:picLocks noChangeAspect="1"/>
          </p:cNvPicPr>
          <p:nvPr/>
        </p:nvPicPr>
        <p:blipFill>
          <a:blip r:embed="rId2"/>
          <a:stretch>
            <a:fillRect/>
          </a:stretch>
        </p:blipFill>
        <p:spPr>
          <a:xfrm rot="10800000">
            <a:off x="11382375" y="0"/>
            <a:ext cx="800100" cy="800100"/>
          </a:xfrm>
          <a:prstGeom prst="rect">
            <a:avLst/>
          </a:prstGeom>
        </p:spPr>
      </p:pic>
      <p:sp>
        <p:nvSpPr>
          <p:cNvPr id="66" name="Freeform 5011">
            <a:extLst>
              <a:ext uri="{FF2B5EF4-FFF2-40B4-BE49-F238E27FC236}">
                <a16:creationId xmlns:a16="http://schemas.microsoft.com/office/drawing/2014/main" id="{68BF50BB-CB4D-F364-07EE-6CFBFE8B786F}"/>
              </a:ext>
            </a:extLst>
          </p:cNvPr>
          <p:cNvSpPr>
            <a:spLocks noChangeArrowheads="1"/>
          </p:cNvSpPr>
          <p:nvPr/>
        </p:nvSpPr>
        <p:spPr bwMode="auto">
          <a:xfrm rot="16200000">
            <a:off x="10557469" y="-3"/>
            <a:ext cx="824904" cy="824909"/>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1"/>
          </a:solidFill>
          <a:ln>
            <a:noFill/>
          </a:ln>
          <a:effectLst/>
        </p:spPr>
        <p:txBody>
          <a:bodyPr wrap="none" anchor="ctr"/>
          <a:lstStyle/>
          <a:p>
            <a:endParaRPr lang="en-US" sz="900"/>
          </a:p>
        </p:txBody>
      </p:sp>
    </p:spTree>
    <p:extLst>
      <p:ext uri="{BB962C8B-B14F-4D97-AF65-F5344CB8AC3E}">
        <p14:creationId xmlns:p14="http://schemas.microsoft.com/office/powerpoint/2010/main" val="397632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with Tiles Lef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8AA1AB-A0C3-4744-C580-A0F83E0DC424}"/>
              </a:ext>
            </a:extLst>
          </p:cNvPr>
          <p:cNvGrpSpPr/>
          <p:nvPr/>
        </p:nvGrpSpPr>
        <p:grpSpPr>
          <a:xfrm rot="10800000">
            <a:off x="-1" y="6022327"/>
            <a:ext cx="835668" cy="835673"/>
            <a:chOff x="2198688" y="1670050"/>
            <a:chExt cx="157162" cy="157163"/>
          </a:xfrm>
        </p:grpSpPr>
        <p:sp>
          <p:nvSpPr>
            <p:cNvPr id="10" name="Freeform 5010">
              <a:extLst>
                <a:ext uri="{FF2B5EF4-FFF2-40B4-BE49-F238E27FC236}">
                  <a16:creationId xmlns:a16="http://schemas.microsoft.com/office/drawing/2014/main" id="{D518DD20-F0C5-9887-AD4A-184A0E3A654F}"/>
                </a:ext>
              </a:extLst>
            </p:cNvPr>
            <p:cNvSpPr>
              <a:spLocks noChangeArrowheads="1"/>
            </p:cNvSpPr>
            <p:nvPr/>
          </p:nvSpPr>
          <p:spPr bwMode="auto">
            <a:xfrm>
              <a:off x="2198688" y="1670050"/>
              <a:ext cx="157162" cy="157163"/>
            </a:xfrm>
            <a:custGeom>
              <a:avLst/>
              <a:gdLst>
                <a:gd name="T0" fmla="*/ 0 w 436"/>
                <a:gd name="T1" fmla="*/ 0 h 436"/>
                <a:gd name="T2" fmla="*/ 0 w 436"/>
                <a:gd name="T3" fmla="*/ 435 h 436"/>
                <a:gd name="T4" fmla="*/ 435 w 436"/>
                <a:gd name="T5" fmla="*/ 0 h 436"/>
                <a:gd name="T6" fmla="*/ 0 w 436"/>
                <a:gd name="T7" fmla="*/ 0 h 436"/>
              </a:gdLst>
              <a:ahLst/>
              <a:cxnLst>
                <a:cxn ang="0">
                  <a:pos x="T0" y="T1"/>
                </a:cxn>
                <a:cxn ang="0">
                  <a:pos x="T2" y="T3"/>
                </a:cxn>
                <a:cxn ang="0">
                  <a:pos x="T4" y="T5"/>
                </a:cxn>
                <a:cxn ang="0">
                  <a:pos x="T6" y="T7"/>
                </a:cxn>
              </a:cxnLst>
              <a:rect l="0" t="0" r="r" b="b"/>
              <a:pathLst>
                <a:path w="436" h="436">
                  <a:moveTo>
                    <a:pt x="0" y="0"/>
                  </a:moveTo>
                  <a:lnTo>
                    <a:pt x="0" y="435"/>
                  </a:lnTo>
                  <a:lnTo>
                    <a:pt x="435" y="0"/>
                  </a:lnTo>
                  <a:lnTo>
                    <a:pt x="0" y="0"/>
                  </a:lnTo>
                </a:path>
              </a:pathLst>
            </a:custGeom>
            <a:solidFill>
              <a:schemeClr val="accent5"/>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1" name="Freeform 5011">
              <a:extLst>
                <a:ext uri="{FF2B5EF4-FFF2-40B4-BE49-F238E27FC236}">
                  <a16:creationId xmlns:a16="http://schemas.microsoft.com/office/drawing/2014/main" id="{F7978458-C28A-6F47-A50F-8DCBE698BF80}"/>
                </a:ext>
              </a:extLst>
            </p:cNvPr>
            <p:cNvSpPr>
              <a:spLocks noChangeArrowheads="1"/>
            </p:cNvSpPr>
            <p:nvPr/>
          </p:nvSpPr>
          <p:spPr bwMode="auto">
            <a:xfrm>
              <a:off x="2198688" y="1670050"/>
              <a:ext cx="157162" cy="157163"/>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1"/>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grpSp>
      <p:grpSp>
        <p:nvGrpSpPr>
          <p:cNvPr id="12" name="Group 11">
            <a:extLst>
              <a:ext uri="{FF2B5EF4-FFF2-40B4-BE49-F238E27FC236}">
                <a16:creationId xmlns:a16="http://schemas.microsoft.com/office/drawing/2014/main" id="{9D702493-819B-3A76-E2CF-413EA831C16F}"/>
              </a:ext>
            </a:extLst>
          </p:cNvPr>
          <p:cNvGrpSpPr/>
          <p:nvPr/>
        </p:nvGrpSpPr>
        <p:grpSpPr>
          <a:xfrm>
            <a:off x="835667" y="6036947"/>
            <a:ext cx="829186" cy="821054"/>
            <a:chOff x="11055114" y="10673124"/>
            <a:chExt cx="1910284" cy="1891549"/>
          </a:xfrm>
          <a:solidFill>
            <a:schemeClr val="accent1"/>
          </a:solidFill>
        </p:grpSpPr>
        <p:sp>
          <p:nvSpPr>
            <p:cNvPr id="13" name="Freeform 18">
              <a:extLst>
                <a:ext uri="{FF2B5EF4-FFF2-40B4-BE49-F238E27FC236}">
                  <a16:creationId xmlns:a16="http://schemas.microsoft.com/office/drawing/2014/main" id="{B63C226E-4601-F144-65E6-09F8BB24C7A0}"/>
                </a:ext>
              </a:extLst>
            </p:cNvPr>
            <p:cNvSpPr>
              <a:spLocks noChangeArrowheads="1"/>
            </p:cNvSpPr>
            <p:nvPr/>
          </p:nvSpPr>
          <p:spPr bwMode="auto">
            <a:xfrm>
              <a:off x="11055114" y="10673124"/>
              <a:ext cx="955147" cy="1891549"/>
            </a:xfrm>
            <a:custGeom>
              <a:avLst/>
              <a:gdLst>
                <a:gd name="T0" fmla="*/ 0 w 225"/>
                <a:gd name="T1" fmla="*/ 445 h 446"/>
                <a:gd name="T2" fmla="*/ 224 w 225"/>
                <a:gd name="T3" fmla="*/ 222 h 446"/>
                <a:gd name="T4" fmla="*/ 0 w 225"/>
                <a:gd name="T5" fmla="*/ 0 h 446"/>
                <a:gd name="T6" fmla="*/ 0 w 225"/>
                <a:gd name="T7" fmla="*/ 445 h 446"/>
              </a:gdLst>
              <a:ahLst/>
              <a:cxnLst>
                <a:cxn ang="0">
                  <a:pos x="T0" y="T1"/>
                </a:cxn>
                <a:cxn ang="0">
                  <a:pos x="T2" y="T3"/>
                </a:cxn>
                <a:cxn ang="0">
                  <a:pos x="T4" y="T5"/>
                </a:cxn>
                <a:cxn ang="0">
                  <a:pos x="T6" y="T7"/>
                </a:cxn>
              </a:cxnLst>
              <a:rect l="0" t="0" r="r" b="b"/>
              <a:pathLst>
                <a:path w="225" h="446">
                  <a:moveTo>
                    <a:pt x="0" y="445"/>
                  </a:moveTo>
                  <a:lnTo>
                    <a:pt x="224" y="222"/>
                  </a:lnTo>
                  <a:lnTo>
                    <a:pt x="0" y="0"/>
                  </a:lnTo>
                  <a:lnTo>
                    <a:pt x="0" y="445"/>
                  </a:lnTo>
                </a:path>
              </a:pathLst>
            </a:custGeom>
            <a:solidFill>
              <a:schemeClr val="accent1"/>
            </a:solidFill>
            <a:ln>
              <a:noFill/>
            </a:ln>
            <a:effectLst/>
          </p:spPr>
          <p:txBody>
            <a:bodyPr wrap="none" anchor="ctr"/>
            <a:lstStyle/>
            <a:p>
              <a:endParaRPr lang="en-US" sz="900"/>
            </a:p>
          </p:txBody>
        </p:sp>
        <p:sp>
          <p:nvSpPr>
            <p:cNvPr id="14" name="Freeform 19">
              <a:extLst>
                <a:ext uri="{FF2B5EF4-FFF2-40B4-BE49-F238E27FC236}">
                  <a16:creationId xmlns:a16="http://schemas.microsoft.com/office/drawing/2014/main" id="{A93438BC-A3C7-3122-88D2-1238D2C011D7}"/>
                </a:ext>
              </a:extLst>
            </p:cNvPr>
            <p:cNvSpPr>
              <a:spLocks noChangeArrowheads="1"/>
            </p:cNvSpPr>
            <p:nvPr/>
          </p:nvSpPr>
          <p:spPr bwMode="auto">
            <a:xfrm>
              <a:off x="12010261" y="10673124"/>
              <a:ext cx="955137" cy="1891549"/>
            </a:xfrm>
            <a:custGeom>
              <a:avLst/>
              <a:gdLst>
                <a:gd name="T0" fmla="*/ 0 w 223"/>
                <a:gd name="T1" fmla="*/ 222 h 446"/>
                <a:gd name="T2" fmla="*/ 222 w 223"/>
                <a:gd name="T3" fmla="*/ 445 h 446"/>
                <a:gd name="T4" fmla="*/ 222 w 223"/>
                <a:gd name="T5" fmla="*/ 0 h 446"/>
                <a:gd name="T6" fmla="*/ 0 w 223"/>
                <a:gd name="T7" fmla="*/ 222 h 446"/>
              </a:gdLst>
              <a:ahLst/>
              <a:cxnLst>
                <a:cxn ang="0">
                  <a:pos x="T0" y="T1"/>
                </a:cxn>
                <a:cxn ang="0">
                  <a:pos x="T2" y="T3"/>
                </a:cxn>
                <a:cxn ang="0">
                  <a:pos x="T4" y="T5"/>
                </a:cxn>
                <a:cxn ang="0">
                  <a:pos x="T6" y="T7"/>
                </a:cxn>
              </a:cxnLst>
              <a:rect l="0" t="0" r="r" b="b"/>
              <a:pathLst>
                <a:path w="223" h="446">
                  <a:moveTo>
                    <a:pt x="0" y="222"/>
                  </a:moveTo>
                  <a:lnTo>
                    <a:pt x="222" y="445"/>
                  </a:lnTo>
                  <a:lnTo>
                    <a:pt x="222" y="0"/>
                  </a:lnTo>
                  <a:lnTo>
                    <a:pt x="0" y="222"/>
                  </a:lnTo>
                </a:path>
              </a:pathLst>
            </a:custGeom>
            <a:solidFill>
              <a:schemeClr val="accent5"/>
            </a:solid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grpSp>
    </p:spTree>
    <p:extLst>
      <p:ext uri="{BB962C8B-B14F-4D97-AF65-F5344CB8AC3E}">
        <p14:creationId xmlns:p14="http://schemas.microsoft.com/office/powerpoint/2010/main" val="14892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Bold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8889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with Light Headin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3FE3BE-DEB6-FE4E-936D-E13D5676D55D}"/>
              </a:ext>
            </a:extLst>
          </p:cNvPr>
          <p:cNvSpPr>
            <a:spLocks noGrp="1"/>
          </p:cNvSpPr>
          <p:nvPr>
            <p:ph type="title"/>
          </p:nvPr>
        </p:nvSpPr>
        <p:spPr>
          <a:xfrm>
            <a:off x="1028700" y="1424717"/>
            <a:ext cx="9563100" cy="519373"/>
          </a:xfrm>
        </p:spPr>
        <p:txBody>
          <a:bodyPr wrap="square">
            <a:spAutoFit/>
          </a:bodyPr>
          <a:lstStyle>
            <a:lvl1pPr>
              <a:defRPr sz="3000" b="0" i="0" baseline="0">
                <a:latin typeface="Poppins Light" pitchFamily="2" charset="77"/>
                <a:cs typeface="Poppins Light" pitchFamily="2" charset="77"/>
              </a:defRPr>
            </a:lvl1pPr>
          </a:lstStyle>
          <a:p>
            <a:r>
              <a:rPr lang="en-US"/>
              <a:t>Click to edit Master title style</a:t>
            </a:r>
          </a:p>
        </p:txBody>
      </p:sp>
    </p:spTree>
    <p:extLst>
      <p:ext uri="{BB962C8B-B14F-4D97-AF65-F5344CB8AC3E}">
        <p14:creationId xmlns:p14="http://schemas.microsoft.com/office/powerpoint/2010/main" val="3628985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087D-C7AA-2F32-0B0E-CE15930781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06552158-57EF-DA19-0218-72CC282E6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E07623B0-31B5-107C-31F7-099425F19B12}"/>
              </a:ext>
            </a:extLst>
          </p:cNvPr>
          <p:cNvSpPr>
            <a:spLocks noGrp="1"/>
          </p:cNvSpPr>
          <p:nvPr>
            <p:ph type="dt" sz="half" idx="10"/>
          </p:nvPr>
        </p:nvSpPr>
        <p:spPr/>
        <p:txBody>
          <a:bodyPr/>
          <a:lstStyle/>
          <a:p>
            <a:fld id="{7F833D52-B90B-4F40-BE44-57F34F81A3F0}" type="datetimeFigureOut">
              <a:rPr lang="fr-FR" smtClean="0"/>
              <a:t>27/02/2024</a:t>
            </a:fld>
            <a:endParaRPr lang="fr-FR"/>
          </a:p>
        </p:txBody>
      </p:sp>
      <p:sp>
        <p:nvSpPr>
          <p:cNvPr id="5" name="Footer Placeholder 4">
            <a:extLst>
              <a:ext uri="{FF2B5EF4-FFF2-40B4-BE49-F238E27FC236}">
                <a16:creationId xmlns:a16="http://schemas.microsoft.com/office/drawing/2014/main" id="{DF111CBD-F422-8A3D-80B2-FEF84A8E65C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71DEEB9-5632-3F91-E044-67EEFE94DB77}"/>
              </a:ext>
            </a:extLst>
          </p:cNvPr>
          <p:cNvSpPr>
            <a:spLocks noGrp="1"/>
          </p:cNvSpPr>
          <p:nvPr>
            <p:ph type="sldNum" sz="quarter" idx="12"/>
          </p:nvPr>
        </p:nvSpPr>
        <p:spPr/>
        <p:txBody>
          <a:bodyPr/>
          <a:lstStyle/>
          <a:p>
            <a:fld id="{C521B18A-66BA-4338-87F1-616CE202E419}" type="slidenum">
              <a:rPr lang="fr-FR" smtClean="0"/>
              <a:t>‹#›</a:t>
            </a:fld>
            <a:endParaRPr lang="fr-FR"/>
          </a:p>
        </p:txBody>
      </p:sp>
    </p:spTree>
    <p:extLst>
      <p:ext uri="{BB962C8B-B14F-4D97-AF65-F5344CB8AC3E}">
        <p14:creationId xmlns:p14="http://schemas.microsoft.com/office/powerpoint/2010/main" val="2714135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36C373-DE87-A646-B2D9-679F2F73008D}"/>
              </a:ext>
            </a:extLst>
          </p:cNvPr>
          <p:cNvSpPr>
            <a:spLocks noGrp="1"/>
          </p:cNvSpPr>
          <p:nvPr>
            <p:ph type="title" hasCustomPrompt="1"/>
          </p:nvPr>
        </p:nvSpPr>
        <p:spPr>
          <a:xfrm>
            <a:off x="838200" y="1228224"/>
            <a:ext cx="10262356" cy="597401"/>
          </a:xfrm>
          <a:prstGeom prst="rect">
            <a:avLst/>
          </a:prstGeom>
        </p:spPr>
        <p:txBody>
          <a:bodyPr/>
          <a:lstStyle/>
          <a:p>
            <a:r>
              <a:rPr lang="en-US"/>
              <a:t>TITLE GOES HERE</a:t>
            </a:r>
          </a:p>
        </p:txBody>
      </p:sp>
      <p:sp>
        <p:nvSpPr>
          <p:cNvPr id="4" name="Text Placeholder 6">
            <a:extLst>
              <a:ext uri="{FF2B5EF4-FFF2-40B4-BE49-F238E27FC236}">
                <a16:creationId xmlns:a16="http://schemas.microsoft.com/office/drawing/2014/main" id="{1BBFDADE-A025-B648-A763-1BA4C9F3ACBD}"/>
              </a:ext>
            </a:extLst>
          </p:cNvPr>
          <p:cNvSpPr>
            <a:spLocks noGrp="1"/>
          </p:cNvSpPr>
          <p:nvPr>
            <p:ph type="body" sz="quarter" idx="11"/>
          </p:nvPr>
        </p:nvSpPr>
        <p:spPr>
          <a:xfrm>
            <a:off x="838200" y="2060575"/>
            <a:ext cx="10262356" cy="3569201"/>
          </a:xfrm>
        </p:spPr>
        <p:txBody>
          <a:bodyPr/>
          <a:lstStyle>
            <a:lvl1pPr>
              <a:defRPr sz="1800" b="0" i="0">
                <a:latin typeface="Gill Sans MT" panose="020B0502020104020203" pitchFamily="34" charset="77"/>
                <a:ea typeface="+mn-ea"/>
                <a:cs typeface="Gill Sans Light" panose="020B0302020104020203" pitchFamily="34" charset="-79"/>
              </a:defRPr>
            </a:lvl1pPr>
          </a:lstStyle>
          <a:p>
            <a:pPr lvl="0"/>
            <a:r>
              <a:rPr lang="en-US"/>
              <a:t>Click to edit Master text styles</a:t>
            </a:r>
          </a:p>
        </p:txBody>
      </p:sp>
    </p:spTree>
    <p:extLst>
      <p:ext uri="{BB962C8B-B14F-4D97-AF65-F5344CB8AC3E}">
        <p14:creationId xmlns:p14="http://schemas.microsoft.com/office/powerpoint/2010/main" val="71212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0886"/>
            <a:ext cx="12192000" cy="6868886"/>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876300" y="4906834"/>
            <a:ext cx="5029200" cy="1103379"/>
          </a:xfrm>
          <a:prstGeom prst="rect">
            <a:avLst/>
          </a:prstGeom>
        </p:spPr>
        <p:txBody>
          <a:bodyPr anchor="b">
            <a:spAutoFit/>
          </a:bodyPr>
          <a:lstStyle>
            <a:lvl1pPr>
              <a:defRPr sz="3600" b="1" i="0">
                <a:solidFill>
                  <a:schemeClr val="bg1"/>
                </a:solidFill>
                <a:latin typeface="+mj-lt"/>
                <a:cs typeface="Poppins" pitchFamily="2" charset="77"/>
              </a:defRPr>
            </a:lvl1pPr>
          </a:lstStyle>
          <a:p>
            <a:r>
              <a:rPr lang="en-US"/>
              <a:t>CLICK TO EDIT MASTER TITLE STYLE</a:t>
            </a:r>
          </a:p>
        </p:txBody>
      </p:sp>
    </p:spTree>
    <p:extLst>
      <p:ext uri="{BB962C8B-B14F-4D97-AF65-F5344CB8AC3E}">
        <p14:creationId xmlns:p14="http://schemas.microsoft.com/office/powerpoint/2010/main" val="2299037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2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6B361F08-C47D-4B2E-B298-C998ACFB56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0A5F58F7-1BE0-4B27-8B3A-28DE44FB99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4465D47-9423-40BC-A699-2FBBBD5F1C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423627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819C-9297-8F4D-A917-6DFD26C9F5A3}"/>
              </a:ext>
            </a:extLst>
          </p:cNvPr>
          <p:cNvSpPr>
            <a:spLocks noGrp="1"/>
          </p:cNvSpPr>
          <p:nvPr>
            <p:ph type="title" hasCustomPrompt="1"/>
          </p:nvPr>
        </p:nvSpPr>
        <p:spPr>
          <a:xfrm>
            <a:off x="838200" y="1228224"/>
            <a:ext cx="7850088" cy="597401"/>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5FFBBEB7-2131-9C4C-8E92-B5B584798253}"/>
              </a:ext>
            </a:extLst>
          </p:cNvPr>
          <p:cNvSpPr>
            <a:spLocks noGrp="1"/>
          </p:cNvSpPr>
          <p:nvPr>
            <p:ph type="body" sz="quarter" idx="11"/>
          </p:nvPr>
        </p:nvSpPr>
        <p:spPr>
          <a:xfrm>
            <a:off x="838200" y="2060575"/>
            <a:ext cx="7273925" cy="3569201"/>
          </a:xfrm>
        </p:spPr>
        <p:txBody>
          <a:bodyPr/>
          <a:lstStyle>
            <a:lvl1pPr>
              <a:defRPr sz="1800">
                <a:latin typeface="+mn-lt"/>
                <a:ea typeface="+mn-ea"/>
              </a:defRPr>
            </a:lvl1pPr>
          </a:lstStyle>
          <a:p>
            <a:pPr lvl="0"/>
            <a:r>
              <a:rPr lang="en-US"/>
              <a:t>Click to edit Master text styles</a:t>
            </a:r>
          </a:p>
        </p:txBody>
      </p:sp>
      <p:pic>
        <p:nvPicPr>
          <p:cNvPr id="5" name="Picture 4" descr="Icon&#10;&#10;Description automatically generated">
            <a:extLst>
              <a:ext uri="{FF2B5EF4-FFF2-40B4-BE49-F238E27FC236}">
                <a16:creationId xmlns:a16="http://schemas.microsoft.com/office/drawing/2014/main" id="{5E53AEC0-CE81-46C6-8C06-4057197581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A85D4769-8AC7-4857-9571-5A4642D9FE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4C354586-5167-4DB1-A00F-319DFBA059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pic>
        <p:nvPicPr>
          <p:cNvPr id="3" name="Picture 2" descr="Company name&#10;&#10;Description automatically generated with medium confidence">
            <a:extLst>
              <a:ext uri="{FF2B5EF4-FFF2-40B4-BE49-F238E27FC236}">
                <a16:creationId xmlns:a16="http://schemas.microsoft.com/office/drawing/2014/main" id="{60A0E331-775D-25C1-1CBF-DD5338411E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546" y="6106183"/>
            <a:ext cx="579020" cy="625341"/>
          </a:xfrm>
          <a:prstGeom prst="rect">
            <a:avLst/>
          </a:prstGeom>
        </p:spPr>
      </p:pic>
      <p:pic>
        <p:nvPicPr>
          <p:cNvPr id="4" name="Picture 3" descr="Logo&#10;&#10;Description automatically generated">
            <a:extLst>
              <a:ext uri="{FF2B5EF4-FFF2-40B4-BE49-F238E27FC236}">
                <a16:creationId xmlns:a16="http://schemas.microsoft.com/office/drawing/2014/main" id="{8E39400C-AA20-0318-4193-26D980C9FE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12068" y="6139714"/>
            <a:ext cx="632368" cy="625341"/>
          </a:xfrm>
          <a:prstGeom prst="rect">
            <a:avLst/>
          </a:prstGeom>
        </p:spPr>
      </p:pic>
      <p:pic>
        <p:nvPicPr>
          <p:cNvPr id="8" name="Picture 7" descr="Logo&#10;&#10;Description automatically generated">
            <a:extLst>
              <a:ext uri="{FF2B5EF4-FFF2-40B4-BE49-F238E27FC236}">
                <a16:creationId xmlns:a16="http://schemas.microsoft.com/office/drawing/2014/main" id="{2051A757-FB9B-AD3E-3A65-754B7BB3348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3443" b="47035"/>
          <a:stretch/>
        </p:blipFill>
        <p:spPr>
          <a:xfrm>
            <a:off x="1739110" y="6165304"/>
            <a:ext cx="638593" cy="59975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764B8C4-2930-D288-0F73-1444EDFD71C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71685" y="6079952"/>
            <a:ext cx="744865" cy="744865"/>
          </a:xfrm>
          <a:prstGeom prst="rect">
            <a:avLst/>
          </a:prstGeom>
        </p:spPr>
      </p:pic>
      <p:pic>
        <p:nvPicPr>
          <p:cNvPr id="11" name="Picture 10">
            <a:extLst>
              <a:ext uri="{FF2B5EF4-FFF2-40B4-BE49-F238E27FC236}">
                <a16:creationId xmlns:a16="http://schemas.microsoft.com/office/drawing/2014/main" id="{A3A7D1B3-F656-D12E-B7C9-4A97FD9AE304}"/>
              </a:ext>
            </a:extLst>
          </p:cNvPr>
          <p:cNvPicPr>
            <a:picLocks noChangeAspect="1"/>
          </p:cNvPicPr>
          <p:nvPr userDrawn="1"/>
        </p:nvPicPr>
        <p:blipFill rotWithShape="1">
          <a:blip r:embed="rId9"/>
          <a:srcRect l="15571" t="13720" r="17143" b="14020"/>
          <a:stretch/>
        </p:blipFill>
        <p:spPr>
          <a:xfrm>
            <a:off x="9965655" y="6179203"/>
            <a:ext cx="1088465" cy="552322"/>
          </a:xfrm>
          <a:prstGeom prst="rect">
            <a:avLst/>
          </a:prstGeom>
        </p:spPr>
      </p:pic>
    </p:spTree>
    <p:extLst>
      <p:ext uri="{BB962C8B-B14F-4D97-AF65-F5344CB8AC3E}">
        <p14:creationId xmlns:p14="http://schemas.microsoft.com/office/powerpoint/2010/main" val="341001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5519936" y="1268760"/>
            <a:ext cx="3312368" cy="1143000"/>
          </a:xfrm>
          <a:prstGeom prst="rect">
            <a:avLst/>
          </a:prstGeom>
        </p:spPr>
        <p:txBody>
          <a:bodyPr/>
          <a:lstStyle/>
          <a:p>
            <a:r>
              <a:rPr lang="en-US"/>
              <a:t>CLICK TO EDIT MASTER TITLE</a:t>
            </a:r>
          </a:p>
        </p:txBody>
      </p:sp>
      <p:sp>
        <p:nvSpPr>
          <p:cNvPr id="5" name="Text Placeholder 4">
            <a:extLst>
              <a:ext uri="{FF2B5EF4-FFF2-40B4-BE49-F238E27FC236}">
                <a16:creationId xmlns:a16="http://schemas.microsoft.com/office/drawing/2014/main" id="{F070C88D-4E66-7545-9790-60A0A78E2DF8}"/>
              </a:ext>
            </a:extLst>
          </p:cNvPr>
          <p:cNvSpPr>
            <a:spLocks noGrp="1"/>
          </p:cNvSpPr>
          <p:nvPr>
            <p:ph type="body" sz="quarter" idx="11"/>
          </p:nvPr>
        </p:nvSpPr>
        <p:spPr>
          <a:xfrm>
            <a:off x="5519936" y="2411760"/>
            <a:ext cx="3169568" cy="365125"/>
          </a:xfrm>
        </p:spPr>
        <p:txBody>
          <a:bodyPr>
            <a:normAutofit/>
          </a:bodyPr>
          <a:lstStyle>
            <a:lvl1pPr>
              <a:defRPr sz="1800">
                <a:latin typeface="+mn-lt"/>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1FE79233-B16A-BE48-90D9-55B486C0FF0B}"/>
              </a:ext>
            </a:extLst>
          </p:cNvPr>
          <p:cNvSpPr>
            <a:spLocks noGrp="1"/>
          </p:cNvSpPr>
          <p:nvPr>
            <p:ph type="pic" sz="quarter" idx="12"/>
          </p:nvPr>
        </p:nvSpPr>
        <p:spPr>
          <a:xfrm>
            <a:off x="0" y="1148462"/>
            <a:ext cx="4572000" cy="4572794"/>
          </a:xfrm>
        </p:spPr>
        <p:txBody>
          <a:bodyPr/>
          <a:lstStyle/>
          <a:p>
            <a:endParaRPr lang="en-US"/>
          </a:p>
        </p:txBody>
      </p:sp>
      <p:sp>
        <p:nvSpPr>
          <p:cNvPr id="10" name="Rectangle 12">
            <a:extLst>
              <a:ext uri="{FF2B5EF4-FFF2-40B4-BE49-F238E27FC236}">
                <a16:creationId xmlns:a16="http://schemas.microsoft.com/office/drawing/2014/main" id="{8F4EABC3-ABBA-F04D-BD3C-A6D1630E64EC}"/>
              </a:ext>
            </a:extLst>
          </p:cNvPr>
          <p:cNvSpPr>
            <a:spLocks noChangeAspect="1"/>
          </p:cNvSpPr>
          <p:nvPr userDrawn="1"/>
        </p:nvSpPr>
        <p:spPr>
          <a:xfrm flipH="1">
            <a:off x="2240" y="1137538"/>
            <a:ext cx="4572000" cy="4572000"/>
          </a:xfrm>
          <a:custGeom>
            <a:avLst/>
            <a:gdLst>
              <a:gd name="connsiteX0" fmla="*/ 0 w 12212728"/>
              <a:gd name="connsiteY0" fmla="*/ 0 h 10471338"/>
              <a:gd name="connsiteX1" fmla="*/ 12212728 w 12212728"/>
              <a:gd name="connsiteY1" fmla="*/ 0 h 10471338"/>
              <a:gd name="connsiteX2" fmla="*/ 12212728 w 12212728"/>
              <a:gd name="connsiteY2" fmla="*/ 10471338 h 10471338"/>
              <a:gd name="connsiteX3" fmla="*/ 0 w 12212728"/>
              <a:gd name="connsiteY3" fmla="*/ 10471338 h 10471338"/>
              <a:gd name="connsiteX4" fmla="*/ 0 w 12212728"/>
              <a:gd name="connsiteY4" fmla="*/ 0 h 10471338"/>
              <a:gd name="connsiteX0" fmla="*/ 0 w 12212728"/>
              <a:gd name="connsiteY0" fmla="*/ 0 h 10471338"/>
              <a:gd name="connsiteX1" fmla="*/ 12212728 w 12212728"/>
              <a:gd name="connsiteY1" fmla="*/ 0 h 10471338"/>
              <a:gd name="connsiteX2" fmla="*/ 12212728 w 12212728"/>
              <a:gd name="connsiteY2" fmla="*/ 10471338 h 10471338"/>
              <a:gd name="connsiteX3" fmla="*/ 5569527 w 12212728"/>
              <a:gd name="connsiteY3" fmla="*/ 4777120 h 10471338"/>
              <a:gd name="connsiteX4" fmla="*/ 0 w 12212728"/>
              <a:gd name="connsiteY4" fmla="*/ 0 h 104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728" h="10471338">
                <a:moveTo>
                  <a:pt x="0" y="0"/>
                </a:moveTo>
                <a:lnTo>
                  <a:pt x="12212728" y="0"/>
                </a:lnTo>
                <a:lnTo>
                  <a:pt x="12212728" y="10471338"/>
                </a:lnTo>
                <a:lnTo>
                  <a:pt x="5569527" y="4777120"/>
                </a:lnTo>
                <a:lnTo>
                  <a:pt x="0" y="0"/>
                </a:lnTo>
                <a:close/>
              </a:path>
            </a:pathLst>
          </a:custGeom>
          <a:solidFill>
            <a:schemeClr val="accent4">
              <a:alpha val="60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a:latin typeface="Poppins Black" pitchFamily="2" charset="77"/>
              </a:rPr>
              <a:t> </a:t>
            </a:r>
            <a:endParaRPr lang="ru-RU" sz="900">
              <a:latin typeface="Roboto Light" panose="02000000000000000000" pitchFamily="2" charset="0"/>
            </a:endParaRPr>
          </a:p>
        </p:txBody>
      </p:sp>
      <p:pic>
        <p:nvPicPr>
          <p:cNvPr id="11" name="Picture 10" descr="Icon&#10;&#10;Description automatically generated">
            <a:extLst>
              <a:ext uri="{FF2B5EF4-FFF2-40B4-BE49-F238E27FC236}">
                <a16:creationId xmlns:a16="http://schemas.microsoft.com/office/drawing/2014/main" id="{BE59F35C-E4A7-451A-81D0-F4FFF11C2D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596243AE-B44B-4DD2-884F-926AA5978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F78B3B8D-81E2-4503-8FD2-ECFD04B607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803041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228224"/>
            <a:ext cx="9510427" cy="597401"/>
          </a:xfrm>
          <a:prstGeom prst="rect">
            <a:avLst/>
          </a:prstGeom>
        </p:spPr>
        <p:txBody>
          <a:bodyPr/>
          <a:lstStyle>
            <a:lvl1pPr>
              <a:defRPr b="1" i="0">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hasCustomPrompt="1"/>
          </p:nvPr>
        </p:nvSpPr>
        <p:spPr>
          <a:xfrm>
            <a:off x="838200" y="1825625"/>
            <a:ext cx="9510427" cy="3943635"/>
          </a:xfrm>
        </p:spPr>
        <p:txBody>
          <a:bodyPr/>
          <a:lstStyle>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Icon&#10;&#10;Description automatically generated">
            <a:extLst>
              <a:ext uri="{FF2B5EF4-FFF2-40B4-BE49-F238E27FC236}">
                <a16:creationId xmlns:a16="http://schemas.microsoft.com/office/drawing/2014/main" id="{94709BF1-1FD0-450A-B31D-8BB64EFF43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68F758C3-3209-4CA3-A114-8D8A3EFDFA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17F46C4C-57D3-4E6B-860A-62913B5BEC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pic>
        <p:nvPicPr>
          <p:cNvPr id="4" name="Picture 3" descr="Company name&#10;&#10;Description automatically generated with medium confidence">
            <a:extLst>
              <a:ext uri="{FF2B5EF4-FFF2-40B4-BE49-F238E27FC236}">
                <a16:creationId xmlns:a16="http://schemas.microsoft.com/office/drawing/2014/main" id="{4D06FF02-6D7B-6A79-15A8-891C37DB14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95440" y="6106183"/>
            <a:ext cx="579020" cy="625341"/>
          </a:xfrm>
          <a:prstGeom prst="rect">
            <a:avLst/>
          </a:prstGeom>
        </p:spPr>
      </p:pic>
      <p:pic>
        <p:nvPicPr>
          <p:cNvPr id="5" name="Picture 4" descr="Logo&#10;&#10;Description automatically generated">
            <a:extLst>
              <a:ext uri="{FF2B5EF4-FFF2-40B4-BE49-F238E27FC236}">
                <a16:creationId xmlns:a16="http://schemas.microsoft.com/office/drawing/2014/main" id="{C85450D4-17CE-84E2-E5DA-131705EADD8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8962" y="6139714"/>
            <a:ext cx="632368" cy="625341"/>
          </a:xfrm>
          <a:prstGeom prst="rect">
            <a:avLst/>
          </a:prstGeom>
        </p:spPr>
      </p:pic>
      <p:pic>
        <p:nvPicPr>
          <p:cNvPr id="9" name="Picture 8" descr="Logo&#10;&#10;Description automatically generated">
            <a:extLst>
              <a:ext uri="{FF2B5EF4-FFF2-40B4-BE49-F238E27FC236}">
                <a16:creationId xmlns:a16="http://schemas.microsoft.com/office/drawing/2014/main" id="{8199868B-B7AE-1074-CA46-F584F88E09C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3443" b="47035"/>
          <a:stretch/>
        </p:blipFill>
        <p:spPr>
          <a:xfrm>
            <a:off x="1766005" y="6165304"/>
            <a:ext cx="638593" cy="59975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0ADEF49-9A5D-51D1-5D0A-275FF98461C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071685" y="6079952"/>
            <a:ext cx="744865" cy="744865"/>
          </a:xfrm>
          <a:prstGeom prst="rect">
            <a:avLst/>
          </a:prstGeom>
        </p:spPr>
      </p:pic>
      <p:pic>
        <p:nvPicPr>
          <p:cNvPr id="11" name="Picture 10">
            <a:extLst>
              <a:ext uri="{FF2B5EF4-FFF2-40B4-BE49-F238E27FC236}">
                <a16:creationId xmlns:a16="http://schemas.microsoft.com/office/drawing/2014/main" id="{B96E6634-89FD-DC52-14FD-90B8C473868E}"/>
              </a:ext>
            </a:extLst>
          </p:cNvPr>
          <p:cNvPicPr>
            <a:picLocks noChangeAspect="1"/>
          </p:cNvPicPr>
          <p:nvPr userDrawn="1"/>
        </p:nvPicPr>
        <p:blipFill rotWithShape="1">
          <a:blip r:embed="rId10"/>
          <a:srcRect l="15571" t="13720" r="17143" b="14020"/>
          <a:stretch/>
        </p:blipFill>
        <p:spPr>
          <a:xfrm>
            <a:off x="9965655" y="6179203"/>
            <a:ext cx="1088465" cy="552322"/>
          </a:xfrm>
          <a:prstGeom prst="rect">
            <a:avLst/>
          </a:prstGeom>
        </p:spPr>
      </p:pic>
    </p:spTree>
    <p:extLst>
      <p:ext uri="{BB962C8B-B14F-4D97-AF65-F5344CB8AC3E}">
        <p14:creationId xmlns:p14="http://schemas.microsoft.com/office/powerpoint/2010/main" val="462642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9"/>
            <a:ext cx="10515600" cy="2852737"/>
          </a:xfrm>
          <a:prstGeom prst="rect">
            <a:avLst/>
          </a:prstGeom>
        </p:spPr>
        <p:txBody>
          <a:bodyPr anchor="b">
            <a:normAutofit/>
          </a:bodyPr>
          <a:lstStyle>
            <a:lvl1pPr>
              <a:defRPr sz="3600" b="1" i="0">
                <a:latin typeface="Poppins" pitchFamily="2" charset="77"/>
                <a:cs typeface="Poppins" pitchFamily="2" charset="77"/>
              </a:defRPr>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normAutofit/>
          </a:bodyPr>
          <a:lstStyle>
            <a:lvl1pPr marL="0" indent="0">
              <a:buNone/>
              <a:defRPr sz="18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descr="Icon&#10;&#10;Description automatically generated">
            <a:extLst>
              <a:ext uri="{FF2B5EF4-FFF2-40B4-BE49-F238E27FC236}">
                <a16:creationId xmlns:a16="http://schemas.microsoft.com/office/drawing/2014/main" id="{9CFEF8F8-127B-4700-9E1D-66A7F59FE5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AAD07848-E325-49C6-A910-E8BD618B81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22CAD03-B763-4446-BE22-E0B3D3BB1C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4191622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819C-9297-8F4D-A917-6DFD26C9F5A3}"/>
              </a:ext>
            </a:extLst>
          </p:cNvPr>
          <p:cNvSpPr>
            <a:spLocks noGrp="1"/>
          </p:cNvSpPr>
          <p:nvPr>
            <p:ph type="title" hasCustomPrompt="1"/>
          </p:nvPr>
        </p:nvSpPr>
        <p:spPr>
          <a:xfrm>
            <a:off x="838200" y="1228224"/>
            <a:ext cx="7850088" cy="597401"/>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5FFBBEB7-2131-9C4C-8E92-B5B584798253}"/>
              </a:ext>
            </a:extLst>
          </p:cNvPr>
          <p:cNvSpPr>
            <a:spLocks noGrp="1"/>
          </p:cNvSpPr>
          <p:nvPr>
            <p:ph type="body" sz="quarter" idx="11"/>
          </p:nvPr>
        </p:nvSpPr>
        <p:spPr>
          <a:xfrm>
            <a:off x="838200" y="2060575"/>
            <a:ext cx="7273925" cy="3569201"/>
          </a:xfrm>
        </p:spPr>
        <p:txBody>
          <a:bodyPr/>
          <a:lstStyle>
            <a:lvl1pPr>
              <a:defRPr sz="1800">
                <a:latin typeface="+mn-lt"/>
                <a:ea typeface="+mn-ea"/>
              </a:defRPr>
            </a:lvl1pPr>
          </a:lstStyle>
          <a:p>
            <a:pPr lvl="0"/>
            <a:r>
              <a:rPr lang="en-US"/>
              <a:t>Click to edit Master text styles</a:t>
            </a:r>
          </a:p>
        </p:txBody>
      </p:sp>
      <p:pic>
        <p:nvPicPr>
          <p:cNvPr id="5" name="Picture 4" descr="Icon&#10;&#10;Description automatically generated">
            <a:extLst>
              <a:ext uri="{FF2B5EF4-FFF2-40B4-BE49-F238E27FC236}">
                <a16:creationId xmlns:a16="http://schemas.microsoft.com/office/drawing/2014/main" id="{5E53AEC0-CE81-46C6-8C06-4057197581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A85D4769-8AC7-4857-9571-5A4642D9FE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4C354586-5167-4DB1-A00F-319DFBA0593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3110944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5519936" y="1268760"/>
            <a:ext cx="3312368" cy="1143000"/>
          </a:xfrm>
          <a:prstGeom prst="rect">
            <a:avLst/>
          </a:prstGeom>
        </p:spPr>
        <p:txBody>
          <a:bodyPr/>
          <a:lstStyle/>
          <a:p>
            <a:r>
              <a:rPr lang="en-US"/>
              <a:t>CLICK TO EDIT MASTER TITLE</a:t>
            </a:r>
          </a:p>
        </p:txBody>
      </p:sp>
      <p:sp>
        <p:nvSpPr>
          <p:cNvPr id="5" name="Text Placeholder 4">
            <a:extLst>
              <a:ext uri="{FF2B5EF4-FFF2-40B4-BE49-F238E27FC236}">
                <a16:creationId xmlns:a16="http://schemas.microsoft.com/office/drawing/2014/main" id="{F070C88D-4E66-7545-9790-60A0A78E2DF8}"/>
              </a:ext>
            </a:extLst>
          </p:cNvPr>
          <p:cNvSpPr>
            <a:spLocks noGrp="1"/>
          </p:cNvSpPr>
          <p:nvPr>
            <p:ph type="body" sz="quarter" idx="11"/>
          </p:nvPr>
        </p:nvSpPr>
        <p:spPr>
          <a:xfrm>
            <a:off x="5519936" y="2411760"/>
            <a:ext cx="3169568" cy="365125"/>
          </a:xfrm>
        </p:spPr>
        <p:txBody>
          <a:bodyPr>
            <a:normAutofit/>
          </a:bodyPr>
          <a:lstStyle>
            <a:lvl1pPr>
              <a:defRPr sz="1800">
                <a:latin typeface="+mn-lt"/>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1FE79233-B16A-BE48-90D9-55B486C0FF0B}"/>
              </a:ext>
            </a:extLst>
          </p:cNvPr>
          <p:cNvSpPr>
            <a:spLocks noGrp="1"/>
          </p:cNvSpPr>
          <p:nvPr>
            <p:ph type="pic" sz="quarter" idx="12"/>
          </p:nvPr>
        </p:nvSpPr>
        <p:spPr>
          <a:xfrm>
            <a:off x="0" y="1148462"/>
            <a:ext cx="4572000" cy="4572794"/>
          </a:xfrm>
        </p:spPr>
        <p:txBody>
          <a:bodyPr/>
          <a:lstStyle/>
          <a:p>
            <a:endParaRPr lang="en-US"/>
          </a:p>
        </p:txBody>
      </p:sp>
      <p:sp>
        <p:nvSpPr>
          <p:cNvPr id="10" name="Rectangle 12">
            <a:extLst>
              <a:ext uri="{FF2B5EF4-FFF2-40B4-BE49-F238E27FC236}">
                <a16:creationId xmlns:a16="http://schemas.microsoft.com/office/drawing/2014/main" id="{8F4EABC3-ABBA-F04D-BD3C-A6D1630E64EC}"/>
              </a:ext>
            </a:extLst>
          </p:cNvPr>
          <p:cNvSpPr>
            <a:spLocks noChangeAspect="1"/>
          </p:cNvSpPr>
          <p:nvPr userDrawn="1"/>
        </p:nvSpPr>
        <p:spPr>
          <a:xfrm flipH="1">
            <a:off x="2240" y="1137538"/>
            <a:ext cx="4572000" cy="4572000"/>
          </a:xfrm>
          <a:custGeom>
            <a:avLst/>
            <a:gdLst>
              <a:gd name="connsiteX0" fmla="*/ 0 w 12212728"/>
              <a:gd name="connsiteY0" fmla="*/ 0 h 10471338"/>
              <a:gd name="connsiteX1" fmla="*/ 12212728 w 12212728"/>
              <a:gd name="connsiteY1" fmla="*/ 0 h 10471338"/>
              <a:gd name="connsiteX2" fmla="*/ 12212728 w 12212728"/>
              <a:gd name="connsiteY2" fmla="*/ 10471338 h 10471338"/>
              <a:gd name="connsiteX3" fmla="*/ 0 w 12212728"/>
              <a:gd name="connsiteY3" fmla="*/ 10471338 h 10471338"/>
              <a:gd name="connsiteX4" fmla="*/ 0 w 12212728"/>
              <a:gd name="connsiteY4" fmla="*/ 0 h 10471338"/>
              <a:gd name="connsiteX0" fmla="*/ 0 w 12212728"/>
              <a:gd name="connsiteY0" fmla="*/ 0 h 10471338"/>
              <a:gd name="connsiteX1" fmla="*/ 12212728 w 12212728"/>
              <a:gd name="connsiteY1" fmla="*/ 0 h 10471338"/>
              <a:gd name="connsiteX2" fmla="*/ 12212728 w 12212728"/>
              <a:gd name="connsiteY2" fmla="*/ 10471338 h 10471338"/>
              <a:gd name="connsiteX3" fmla="*/ 5569527 w 12212728"/>
              <a:gd name="connsiteY3" fmla="*/ 4777120 h 10471338"/>
              <a:gd name="connsiteX4" fmla="*/ 0 w 12212728"/>
              <a:gd name="connsiteY4" fmla="*/ 0 h 104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728" h="10471338">
                <a:moveTo>
                  <a:pt x="0" y="0"/>
                </a:moveTo>
                <a:lnTo>
                  <a:pt x="12212728" y="0"/>
                </a:lnTo>
                <a:lnTo>
                  <a:pt x="12212728" y="10471338"/>
                </a:lnTo>
                <a:lnTo>
                  <a:pt x="5569527" y="4777120"/>
                </a:lnTo>
                <a:lnTo>
                  <a:pt x="0" y="0"/>
                </a:lnTo>
                <a:close/>
              </a:path>
            </a:pathLst>
          </a:custGeom>
          <a:solidFill>
            <a:schemeClr val="accent4">
              <a:alpha val="60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a:latin typeface="Poppins Black" pitchFamily="2" charset="77"/>
              </a:rPr>
              <a:t> </a:t>
            </a:r>
            <a:endParaRPr lang="ru-RU" sz="900">
              <a:latin typeface="Roboto Light" panose="02000000000000000000" pitchFamily="2" charset="0"/>
            </a:endParaRPr>
          </a:p>
        </p:txBody>
      </p:sp>
      <p:pic>
        <p:nvPicPr>
          <p:cNvPr id="11" name="Picture 10" descr="Icon&#10;&#10;Description automatically generated">
            <a:extLst>
              <a:ext uri="{FF2B5EF4-FFF2-40B4-BE49-F238E27FC236}">
                <a16:creationId xmlns:a16="http://schemas.microsoft.com/office/drawing/2014/main" id="{BE59F35C-E4A7-451A-81D0-F4FFF11C2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596243AE-B44B-4DD2-884F-926AA59784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F78B3B8D-81E2-4503-8FD2-ECFD04B6073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2733920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228224"/>
            <a:ext cx="9510427" cy="597401"/>
          </a:xfrm>
          <a:prstGeom prst="rect">
            <a:avLst/>
          </a:prstGeom>
        </p:spPr>
        <p:txBody>
          <a:bodyPr/>
          <a:lstStyle>
            <a:lvl1pPr>
              <a:defRPr b="1" i="0">
                <a:latin typeface="Poppins" pitchFamily="2" charset="77"/>
                <a:cs typeface="Poppins" pitchFamily="2" charset="77"/>
              </a:defRPr>
            </a:lvl1pPr>
          </a:lstStyle>
          <a:p>
            <a:r>
              <a:rPr lang="en-US"/>
              <a:t>CLICK TO EDIT MASTER TITLE STYLE</a:t>
            </a:r>
          </a:p>
        </p:txBody>
      </p:sp>
      <p:sp>
        <p:nvSpPr>
          <p:cNvPr id="3" name="Content Placeholder 2"/>
          <p:cNvSpPr>
            <a:spLocks noGrp="1"/>
          </p:cNvSpPr>
          <p:nvPr>
            <p:ph idx="1" hasCustomPrompt="1"/>
          </p:nvPr>
        </p:nvSpPr>
        <p:spPr>
          <a:xfrm>
            <a:off x="838200" y="1825625"/>
            <a:ext cx="9510427" cy="3943635"/>
          </a:xfrm>
        </p:spPr>
        <p:txBody>
          <a:bodyPr/>
          <a:lstStyle>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Icon&#10;&#10;Description automatically generated">
            <a:extLst>
              <a:ext uri="{FF2B5EF4-FFF2-40B4-BE49-F238E27FC236}">
                <a16:creationId xmlns:a16="http://schemas.microsoft.com/office/drawing/2014/main" id="{94709BF1-1FD0-450A-B31D-8BB64EFF43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68F758C3-3209-4CA3-A114-8D8A3EFDFA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17F46C4C-57D3-4E6B-860A-62913B5BEC2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2297878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9"/>
            <a:ext cx="10515600" cy="2852737"/>
          </a:xfrm>
          <a:prstGeom prst="rect">
            <a:avLst/>
          </a:prstGeom>
        </p:spPr>
        <p:txBody>
          <a:bodyPr anchor="b">
            <a:normAutofit/>
          </a:bodyPr>
          <a:lstStyle>
            <a:lvl1pPr>
              <a:defRPr sz="3600" b="1" i="0">
                <a:latin typeface="Poppins" pitchFamily="2" charset="77"/>
                <a:cs typeface="Poppins" pitchFamily="2" charset="77"/>
              </a:defRPr>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normAutofit/>
          </a:bodyPr>
          <a:lstStyle>
            <a:lvl1pPr marL="0" indent="0">
              <a:buNone/>
              <a:defRPr sz="18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descr="Icon&#10;&#10;Description automatically generated">
            <a:extLst>
              <a:ext uri="{FF2B5EF4-FFF2-40B4-BE49-F238E27FC236}">
                <a16:creationId xmlns:a16="http://schemas.microsoft.com/office/drawing/2014/main" id="{9CFEF8F8-127B-4700-9E1D-66A7F59FE5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AAD07848-E325-49C6-A910-E8BD618B81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22CAD03-B763-4446-BE22-E0B3D3BB1CE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4046950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7994" y="440668"/>
            <a:ext cx="5976478" cy="1600200"/>
          </a:xfrm>
          <a:prstGeom prst="rect">
            <a:avLst/>
          </a:prstGeom>
        </p:spPr>
        <p:txBody>
          <a:bodyPr anchor="b">
            <a:noAutofit/>
          </a:bodyPr>
          <a:lstStyle>
            <a:lvl1pPr>
              <a:defRPr sz="3000" b="0" i="0">
                <a:latin typeface="Poppins Light" pitchFamily="2" charset="77"/>
                <a:cs typeface="Poppins Light" pitchFamily="2" charset="77"/>
              </a:defRPr>
            </a:lvl1pPr>
          </a:lstStyle>
          <a:p>
            <a:r>
              <a:rPr lang="en-US"/>
              <a:t>CLICK TO EDIT MASTER TITLE STYLE</a:t>
            </a:r>
          </a:p>
        </p:txBody>
      </p:sp>
      <p:sp>
        <p:nvSpPr>
          <p:cNvPr id="13" name="Text Placeholder 12">
            <a:extLst>
              <a:ext uri="{FF2B5EF4-FFF2-40B4-BE49-F238E27FC236}">
                <a16:creationId xmlns:a16="http://schemas.microsoft.com/office/drawing/2014/main" id="{265B75D0-AAF0-F449-B8F5-3C79B219FC9E}"/>
              </a:ext>
            </a:extLst>
          </p:cNvPr>
          <p:cNvSpPr>
            <a:spLocks noGrp="1"/>
          </p:cNvSpPr>
          <p:nvPr>
            <p:ph type="body" sz="quarter" idx="10"/>
          </p:nvPr>
        </p:nvSpPr>
        <p:spPr>
          <a:xfrm>
            <a:off x="4367994" y="2152328"/>
            <a:ext cx="5973304" cy="1112838"/>
          </a:xfrm>
        </p:spPr>
        <p:txBody>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1400"/>
            </a:lvl2pPr>
            <a:lvl3pPr>
              <a:defRPr sz="1400"/>
            </a:lvl3pPr>
            <a:lvl4pPr>
              <a:defRPr sz="1400"/>
            </a:lvl4pPr>
            <a:lvl5pPr>
              <a:defRPr sz="1400"/>
            </a:lvl5pPr>
          </a:lstStyle>
          <a:p>
            <a:pPr lvl="0"/>
            <a:r>
              <a:rPr lang="en-US"/>
              <a:t>Click to edit Master text styles</a:t>
            </a:r>
          </a:p>
        </p:txBody>
      </p:sp>
      <p:sp>
        <p:nvSpPr>
          <p:cNvPr id="15" name="Text Placeholder 14">
            <a:extLst>
              <a:ext uri="{FF2B5EF4-FFF2-40B4-BE49-F238E27FC236}">
                <a16:creationId xmlns:a16="http://schemas.microsoft.com/office/drawing/2014/main" id="{0F720303-8CDC-694C-829A-A4F0CE8F7272}"/>
              </a:ext>
            </a:extLst>
          </p:cNvPr>
          <p:cNvSpPr>
            <a:spLocks noGrp="1"/>
          </p:cNvSpPr>
          <p:nvPr>
            <p:ph type="body" sz="quarter" idx="11" hasCustomPrompt="1"/>
          </p:nvPr>
        </p:nvSpPr>
        <p:spPr>
          <a:xfrm>
            <a:off x="4367994" y="3433733"/>
            <a:ext cx="3014668" cy="935831"/>
          </a:xfr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a:t>
            </a:r>
          </a:p>
        </p:txBody>
      </p:sp>
      <p:sp>
        <p:nvSpPr>
          <p:cNvPr id="16" name="Text Placeholder 14">
            <a:extLst>
              <a:ext uri="{FF2B5EF4-FFF2-40B4-BE49-F238E27FC236}">
                <a16:creationId xmlns:a16="http://schemas.microsoft.com/office/drawing/2014/main" id="{B3D20064-F3EA-4B4B-83A7-35F779646F89}"/>
              </a:ext>
            </a:extLst>
          </p:cNvPr>
          <p:cNvSpPr>
            <a:spLocks noGrp="1"/>
          </p:cNvSpPr>
          <p:nvPr>
            <p:ph type="body" sz="quarter" idx="12"/>
          </p:nvPr>
        </p:nvSpPr>
        <p:spPr>
          <a:xfrm>
            <a:off x="7608168" y="3433733"/>
            <a:ext cx="2736304" cy="935831"/>
          </a:xfrm>
        </p:spPr>
        <p:txBody>
          <a:bodyPr>
            <a:normAutofit/>
          </a:bodyPr>
          <a:lstStyle>
            <a:lvl1pPr>
              <a:defRPr sz="1400" b="0" i="0">
                <a:latin typeface="+mn-lt"/>
                <a:ea typeface="Roboto" panose="02000000000000000000" pitchFamily="2" charset="0"/>
                <a:cs typeface="Roboto" panose="02000000000000000000" pitchFamily="2" charset="0"/>
              </a:defRPr>
            </a:lvl1pPr>
          </a:lstStyle>
          <a:p>
            <a:pPr lvl="0"/>
            <a:r>
              <a:rPr lang="en-US"/>
              <a:t>Click to edit Master text</a:t>
            </a:r>
          </a:p>
        </p:txBody>
      </p:sp>
      <p:sp>
        <p:nvSpPr>
          <p:cNvPr id="17" name="Text Placeholder 14">
            <a:extLst>
              <a:ext uri="{FF2B5EF4-FFF2-40B4-BE49-F238E27FC236}">
                <a16:creationId xmlns:a16="http://schemas.microsoft.com/office/drawing/2014/main" id="{DB002068-DCA3-D74A-BEC9-594599955431}"/>
              </a:ext>
            </a:extLst>
          </p:cNvPr>
          <p:cNvSpPr>
            <a:spLocks noGrp="1"/>
          </p:cNvSpPr>
          <p:nvPr>
            <p:ph type="body" sz="quarter" idx="13" hasCustomPrompt="1"/>
          </p:nvPr>
        </p:nvSpPr>
        <p:spPr>
          <a:xfrm>
            <a:off x="4367994" y="4542865"/>
            <a:ext cx="3014668" cy="935831"/>
          </a:xfr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a:t>
            </a:r>
          </a:p>
        </p:txBody>
      </p:sp>
      <p:sp>
        <p:nvSpPr>
          <p:cNvPr id="18" name="Text Placeholder 14">
            <a:extLst>
              <a:ext uri="{FF2B5EF4-FFF2-40B4-BE49-F238E27FC236}">
                <a16:creationId xmlns:a16="http://schemas.microsoft.com/office/drawing/2014/main" id="{4E207795-56DA-D943-9FA4-87FAD5EDF0F7}"/>
              </a:ext>
            </a:extLst>
          </p:cNvPr>
          <p:cNvSpPr>
            <a:spLocks noGrp="1"/>
          </p:cNvSpPr>
          <p:nvPr>
            <p:ph type="body" sz="quarter" idx="14"/>
          </p:nvPr>
        </p:nvSpPr>
        <p:spPr>
          <a:xfrm>
            <a:off x="7604994" y="4507204"/>
            <a:ext cx="2736304" cy="935831"/>
          </a:xfrm>
        </p:spPr>
        <p:txBody>
          <a:bodyPr>
            <a:normAutofit/>
          </a:bodyPr>
          <a:lstStyle>
            <a:lvl1pPr>
              <a:defRPr sz="1400" b="0" i="0">
                <a:latin typeface="+mn-lt"/>
                <a:ea typeface="Roboto" panose="02000000000000000000" pitchFamily="2" charset="0"/>
                <a:cs typeface="Roboto" panose="02000000000000000000" pitchFamily="2" charset="0"/>
              </a:defRPr>
            </a:lvl1pPr>
          </a:lstStyle>
          <a:p>
            <a:pPr lvl="0"/>
            <a:r>
              <a:rPr lang="en-US"/>
              <a:t>Click to edit Master text</a:t>
            </a:r>
          </a:p>
        </p:txBody>
      </p:sp>
      <p:sp>
        <p:nvSpPr>
          <p:cNvPr id="19" name="Text Placeholder 14">
            <a:extLst>
              <a:ext uri="{FF2B5EF4-FFF2-40B4-BE49-F238E27FC236}">
                <a16:creationId xmlns:a16="http://schemas.microsoft.com/office/drawing/2014/main" id="{B2DCB54C-39DC-7E42-8F62-493B82FF3DA5}"/>
              </a:ext>
            </a:extLst>
          </p:cNvPr>
          <p:cNvSpPr>
            <a:spLocks noGrp="1"/>
          </p:cNvSpPr>
          <p:nvPr>
            <p:ph type="body" sz="quarter" idx="15" hasCustomPrompt="1"/>
          </p:nvPr>
        </p:nvSpPr>
        <p:spPr>
          <a:xfrm>
            <a:off x="4367994" y="5651997"/>
            <a:ext cx="3014668" cy="935831"/>
          </a:xfr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a:t>
            </a:r>
          </a:p>
        </p:txBody>
      </p:sp>
      <p:sp>
        <p:nvSpPr>
          <p:cNvPr id="20" name="Text Placeholder 14">
            <a:extLst>
              <a:ext uri="{FF2B5EF4-FFF2-40B4-BE49-F238E27FC236}">
                <a16:creationId xmlns:a16="http://schemas.microsoft.com/office/drawing/2014/main" id="{E3082B7F-E48A-E649-B20F-1CD07934F7FE}"/>
              </a:ext>
            </a:extLst>
          </p:cNvPr>
          <p:cNvSpPr>
            <a:spLocks noGrp="1"/>
          </p:cNvSpPr>
          <p:nvPr>
            <p:ph type="body" sz="quarter" idx="16"/>
          </p:nvPr>
        </p:nvSpPr>
        <p:spPr>
          <a:xfrm>
            <a:off x="7604994" y="5656730"/>
            <a:ext cx="2736304" cy="935831"/>
          </a:xfrm>
        </p:spPr>
        <p:txBody>
          <a:bodyPr>
            <a:normAutofit/>
          </a:bodyPr>
          <a:lstStyle>
            <a:lvl1pPr>
              <a:defRPr sz="1400" b="0" i="0">
                <a:latin typeface="+mn-lt"/>
                <a:ea typeface="Roboto" panose="02000000000000000000" pitchFamily="2" charset="0"/>
                <a:cs typeface="Roboto" panose="02000000000000000000" pitchFamily="2" charset="0"/>
              </a:defRPr>
            </a:lvl1pPr>
          </a:lstStyle>
          <a:p>
            <a:pPr lvl="0"/>
            <a:r>
              <a:rPr lang="en-US"/>
              <a:t>Click to edit Master text</a:t>
            </a:r>
          </a:p>
        </p:txBody>
      </p:sp>
      <p:sp>
        <p:nvSpPr>
          <p:cNvPr id="22" name="Picture Placeholder 21">
            <a:extLst>
              <a:ext uri="{FF2B5EF4-FFF2-40B4-BE49-F238E27FC236}">
                <a16:creationId xmlns:a16="http://schemas.microsoft.com/office/drawing/2014/main" id="{52BD3C10-330A-CA4B-8231-A90116F80155}"/>
              </a:ext>
            </a:extLst>
          </p:cNvPr>
          <p:cNvSpPr>
            <a:spLocks noGrp="1"/>
          </p:cNvSpPr>
          <p:nvPr>
            <p:ph type="pic" sz="quarter" idx="17"/>
          </p:nvPr>
        </p:nvSpPr>
        <p:spPr>
          <a:xfrm>
            <a:off x="0" y="1153640"/>
            <a:ext cx="3200400" cy="3200400"/>
          </a:xfrm>
        </p:spPr>
        <p:txBody>
          <a:bodyPr/>
          <a:lstStyle/>
          <a:p>
            <a:endParaRPr lang="en-US"/>
          </a:p>
        </p:txBody>
      </p:sp>
    </p:spTree>
    <p:extLst>
      <p:ext uri="{BB962C8B-B14F-4D97-AF65-F5344CB8AC3E}">
        <p14:creationId xmlns:p14="http://schemas.microsoft.com/office/powerpoint/2010/main" val="161055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391" y="1122218"/>
            <a:ext cx="4572000" cy="45720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Title 1">
            <a:extLst>
              <a:ext uri="{FF2B5EF4-FFF2-40B4-BE49-F238E27FC236}">
                <a16:creationId xmlns:a16="http://schemas.microsoft.com/office/drawing/2014/main" id="{450473B4-42A5-6F48-BD48-E68DE19CDACD}"/>
              </a:ext>
            </a:extLst>
          </p:cNvPr>
          <p:cNvSpPr>
            <a:spLocks noGrp="1"/>
          </p:cNvSpPr>
          <p:nvPr>
            <p:ph type="title" hasCustomPrompt="1"/>
          </p:nvPr>
        </p:nvSpPr>
        <p:spPr>
          <a:xfrm>
            <a:off x="5578929" y="1061901"/>
            <a:ext cx="5029200" cy="1103379"/>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10" name="Text Placeholder 9">
            <a:extLst>
              <a:ext uri="{FF2B5EF4-FFF2-40B4-BE49-F238E27FC236}">
                <a16:creationId xmlns:a16="http://schemas.microsoft.com/office/drawing/2014/main" id="{AFC3C61C-C656-5742-917A-28E055CABF22}"/>
              </a:ext>
            </a:extLst>
          </p:cNvPr>
          <p:cNvSpPr>
            <a:spLocks noGrp="1"/>
          </p:cNvSpPr>
          <p:nvPr>
            <p:ph type="body" sz="quarter" idx="10"/>
          </p:nvPr>
        </p:nvSpPr>
        <p:spPr>
          <a:xfrm>
            <a:off x="5579269" y="2400300"/>
            <a:ext cx="5028860" cy="313932"/>
          </a:xfrm>
        </p:spPr>
        <p:txBody>
          <a:bodyPr/>
          <a:lstStyle>
            <a:lvl1pPr marL="0" indent="0">
              <a:buNone/>
              <a:defRPr/>
            </a:lvl1pPr>
          </a:lstStyle>
          <a:p>
            <a:pPr lvl="0"/>
            <a:r>
              <a:rPr lang="en-US"/>
              <a:t>Click to edit Master text styles</a:t>
            </a:r>
          </a:p>
        </p:txBody>
      </p:sp>
      <p:grpSp>
        <p:nvGrpSpPr>
          <p:cNvPr id="9" name="Group 8">
            <a:extLst>
              <a:ext uri="{FF2B5EF4-FFF2-40B4-BE49-F238E27FC236}">
                <a16:creationId xmlns:a16="http://schemas.microsoft.com/office/drawing/2014/main" id="{3A71AFFF-5D54-6EB5-E9D2-85605A8CF3F5}"/>
              </a:ext>
            </a:extLst>
          </p:cNvPr>
          <p:cNvGrpSpPr/>
          <p:nvPr/>
        </p:nvGrpSpPr>
        <p:grpSpPr>
          <a:xfrm rot="10800000">
            <a:off x="11380016" y="6485"/>
            <a:ext cx="811984" cy="820189"/>
            <a:chOff x="9166522" y="4957273"/>
            <a:chExt cx="1959618" cy="1979418"/>
          </a:xfrm>
        </p:grpSpPr>
        <p:sp>
          <p:nvSpPr>
            <p:cNvPr id="11" name="Freeform 432">
              <a:extLst>
                <a:ext uri="{FF2B5EF4-FFF2-40B4-BE49-F238E27FC236}">
                  <a16:creationId xmlns:a16="http://schemas.microsoft.com/office/drawing/2014/main" id="{976BF163-CE5C-0E21-B20B-D190A6F2CDE1}"/>
                </a:ext>
              </a:extLst>
            </p:cNvPr>
            <p:cNvSpPr>
              <a:spLocks noChangeArrowheads="1"/>
            </p:cNvSpPr>
            <p:nvPr userDrawn="1"/>
          </p:nvSpPr>
          <p:spPr bwMode="auto">
            <a:xfrm rot="10800000">
              <a:off x="10156231" y="5946982"/>
              <a:ext cx="969909" cy="989709"/>
            </a:xfrm>
            <a:custGeom>
              <a:avLst/>
              <a:gdLst>
                <a:gd name="T0" fmla="*/ 0 w 218"/>
                <a:gd name="T1" fmla="*/ 218 h 219"/>
                <a:gd name="T2" fmla="*/ 217 w 218"/>
                <a:gd name="T3" fmla="*/ 218 h 219"/>
                <a:gd name="T4" fmla="*/ 217 w 218"/>
                <a:gd name="T5" fmla="*/ 0 h 219"/>
                <a:gd name="T6" fmla="*/ 0 w 218"/>
                <a:gd name="T7" fmla="*/ 0 h 219"/>
                <a:gd name="T8" fmla="*/ 0 w 218"/>
                <a:gd name="T9" fmla="*/ 218 h 219"/>
              </a:gdLst>
              <a:ahLst/>
              <a:cxnLst>
                <a:cxn ang="0">
                  <a:pos x="T0" y="T1"/>
                </a:cxn>
                <a:cxn ang="0">
                  <a:pos x="T2" y="T3"/>
                </a:cxn>
                <a:cxn ang="0">
                  <a:pos x="T4" y="T5"/>
                </a:cxn>
                <a:cxn ang="0">
                  <a:pos x="T6" y="T7"/>
                </a:cxn>
                <a:cxn ang="0">
                  <a:pos x="T8" y="T9"/>
                </a:cxn>
              </a:cxnLst>
              <a:rect l="0" t="0" r="r" b="b"/>
              <a:pathLst>
                <a:path w="218" h="219">
                  <a:moveTo>
                    <a:pt x="0" y="218"/>
                  </a:moveTo>
                  <a:lnTo>
                    <a:pt x="217" y="218"/>
                  </a:lnTo>
                  <a:lnTo>
                    <a:pt x="217" y="0"/>
                  </a:lnTo>
                  <a:lnTo>
                    <a:pt x="0" y="0"/>
                  </a:lnTo>
                  <a:lnTo>
                    <a:pt x="0" y="218"/>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2" name="Freeform 433">
              <a:extLst>
                <a:ext uri="{FF2B5EF4-FFF2-40B4-BE49-F238E27FC236}">
                  <a16:creationId xmlns:a16="http://schemas.microsoft.com/office/drawing/2014/main" id="{B7FDC716-7683-0843-6A62-3125E3549771}"/>
                </a:ext>
              </a:extLst>
            </p:cNvPr>
            <p:cNvSpPr>
              <a:spLocks noChangeArrowheads="1"/>
            </p:cNvSpPr>
            <p:nvPr userDrawn="1"/>
          </p:nvSpPr>
          <p:spPr bwMode="auto">
            <a:xfrm rot="10800000">
              <a:off x="9166522" y="4957273"/>
              <a:ext cx="989709" cy="989709"/>
            </a:xfrm>
            <a:custGeom>
              <a:avLst/>
              <a:gdLst>
                <a:gd name="T0" fmla="*/ 0 w 219"/>
                <a:gd name="T1" fmla="*/ 221 h 222"/>
                <a:gd name="T2" fmla="*/ 218 w 219"/>
                <a:gd name="T3" fmla="*/ 221 h 222"/>
                <a:gd name="T4" fmla="*/ 218 w 219"/>
                <a:gd name="T5" fmla="*/ 0 h 222"/>
                <a:gd name="T6" fmla="*/ 0 w 219"/>
                <a:gd name="T7" fmla="*/ 0 h 222"/>
                <a:gd name="T8" fmla="*/ 0 w 219"/>
                <a:gd name="T9" fmla="*/ 221 h 222"/>
              </a:gdLst>
              <a:ahLst/>
              <a:cxnLst>
                <a:cxn ang="0">
                  <a:pos x="T0" y="T1"/>
                </a:cxn>
                <a:cxn ang="0">
                  <a:pos x="T2" y="T3"/>
                </a:cxn>
                <a:cxn ang="0">
                  <a:pos x="T4" y="T5"/>
                </a:cxn>
                <a:cxn ang="0">
                  <a:pos x="T6" y="T7"/>
                </a:cxn>
                <a:cxn ang="0">
                  <a:pos x="T8" y="T9"/>
                </a:cxn>
              </a:cxnLst>
              <a:rect l="0" t="0" r="r" b="b"/>
              <a:pathLst>
                <a:path w="219" h="222">
                  <a:moveTo>
                    <a:pt x="0" y="221"/>
                  </a:moveTo>
                  <a:lnTo>
                    <a:pt x="218" y="221"/>
                  </a:lnTo>
                  <a:lnTo>
                    <a:pt x="218" y="0"/>
                  </a:lnTo>
                  <a:lnTo>
                    <a:pt x="0" y="0"/>
                  </a:lnTo>
                  <a:lnTo>
                    <a:pt x="0" y="221"/>
                  </a:lnTo>
                </a:path>
              </a:pathLst>
            </a:custGeom>
            <a:solidFill>
              <a:schemeClr val="accent5"/>
            </a:solidFill>
            <a:ln>
              <a:noFill/>
            </a:ln>
            <a:effectLst/>
          </p:spPr>
          <p:txBody>
            <a:bodyPr wrap="none" anchor="ctr"/>
            <a:lstStyle/>
            <a:p>
              <a:endParaRPr lang="en-US" sz="900"/>
            </a:p>
          </p:txBody>
        </p:sp>
      </p:grpSp>
    </p:spTree>
    <p:extLst>
      <p:ext uri="{BB962C8B-B14F-4D97-AF65-F5344CB8AC3E}">
        <p14:creationId xmlns:p14="http://schemas.microsoft.com/office/powerpoint/2010/main" val="3329399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8048" y="923271"/>
            <a:ext cx="3932237" cy="1600200"/>
          </a:xfrm>
          <a:prstGeom prst="rect">
            <a:avLst/>
          </a:prstGeom>
        </p:spPr>
        <p:txBody>
          <a:bodyPr anchor="b">
            <a:normAutofit/>
          </a:bodyPr>
          <a:lstStyle>
            <a:lvl1pPr>
              <a:defRPr sz="3600" b="1" i="0">
                <a:latin typeface="Poppins" pitchFamily="2" charset="77"/>
                <a:cs typeface="Poppins" pitchFamily="2" charset="77"/>
              </a:defRPr>
            </a:lvl1pPr>
          </a:lstStyle>
          <a:p>
            <a:r>
              <a:rPr lang="en-US"/>
              <a:t>CLICK TO EDIT MASTER TITLE STYLE</a:t>
            </a:r>
          </a:p>
        </p:txBody>
      </p:sp>
      <p:sp>
        <p:nvSpPr>
          <p:cNvPr id="3" name="Picture Placeholder 2"/>
          <p:cNvSpPr>
            <a:spLocks noGrp="1"/>
          </p:cNvSpPr>
          <p:nvPr>
            <p:ph type="pic" idx="1"/>
          </p:nvPr>
        </p:nvSpPr>
        <p:spPr>
          <a:xfrm>
            <a:off x="371364" y="923271"/>
            <a:ext cx="5029200" cy="50292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528048" y="2544763"/>
            <a:ext cx="3932237" cy="3407709"/>
          </a:xfrm>
        </p:spPr>
        <p:txBody>
          <a:bodyPr>
            <a:normAutofit/>
          </a:bodyPr>
          <a:lstStyle>
            <a:lvl1pPr marL="0" indent="0">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Rectangle 12">
            <a:extLst>
              <a:ext uri="{FF2B5EF4-FFF2-40B4-BE49-F238E27FC236}">
                <a16:creationId xmlns:a16="http://schemas.microsoft.com/office/drawing/2014/main" id="{55D0CEC5-5D33-B64E-AF51-3A9F3DF2226F}"/>
              </a:ext>
            </a:extLst>
          </p:cNvPr>
          <p:cNvSpPr/>
          <p:nvPr userDrawn="1"/>
        </p:nvSpPr>
        <p:spPr>
          <a:xfrm>
            <a:off x="371364" y="915391"/>
            <a:ext cx="5029200" cy="5029200"/>
          </a:xfrm>
          <a:custGeom>
            <a:avLst/>
            <a:gdLst>
              <a:gd name="connsiteX0" fmla="*/ 0 w 12212728"/>
              <a:gd name="connsiteY0" fmla="*/ 0 h 10471338"/>
              <a:gd name="connsiteX1" fmla="*/ 12212728 w 12212728"/>
              <a:gd name="connsiteY1" fmla="*/ 0 h 10471338"/>
              <a:gd name="connsiteX2" fmla="*/ 12212728 w 12212728"/>
              <a:gd name="connsiteY2" fmla="*/ 10471338 h 10471338"/>
              <a:gd name="connsiteX3" fmla="*/ 0 w 12212728"/>
              <a:gd name="connsiteY3" fmla="*/ 10471338 h 10471338"/>
              <a:gd name="connsiteX4" fmla="*/ 0 w 12212728"/>
              <a:gd name="connsiteY4" fmla="*/ 0 h 10471338"/>
              <a:gd name="connsiteX0" fmla="*/ 0 w 12212728"/>
              <a:gd name="connsiteY0" fmla="*/ 0 h 10471338"/>
              <a:gd name="connsiteX1" fmla="*/ 12212728 w 12212728"/>
              <a:gd name="connsiteY1" fmla="*/ 0 h 10471338"/>
              <a:gd name="connsiteX2" fmla="*/ 12212728 w 12212728"/>
              <a:gd name="connsiteY2" fmla="*/ 10471338 h 10471338"/>
              <a:gd name="connsiteX3" fmla="*/ 5569527 w 12212728"/>
              <a:gd name="connsiteY3" fmla="*/ 4777120 h 10471338"/>
              <a:gd name="connsiteX4" fmla="*/ 0 w 12212728"/>
              <a:gd name="connsiteY4" fmla="*/ 0 h 104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728" h="10471338">
                <a:moveTo>
                  <a:pt x="0" y="0"/>
                </a:moveTo>
                <a:lnTo>
                  <a:pt x="12212728" y="0"/>
                </a:lnTo>
                <a:lnTo>
                  <a:pt x="12212728" y="10471338"/>
                </a:lnTo>
                <a:lnTo>
                  <a:pt x="5569527" y="4777120"/>
                </a:lnTo>
                <a:lnTo>
                  <a:pt x="0" y="0"/>
                </a:lnTo>
                <a:close/>
              </a:path>
            </a:pathLst>
          </a:custGeom>
          <a:solidFill>
            <a:schemeClr val="accent3">
              <a:alpha val="60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a:latin typeface="Poppins Black" pitchFamily="2" charset="77"/>
              </a:rPr>
              <a:t> </a:t>
            </a:r>
            <a:endParaRPr lang="ru-RU" sz="900">
              <a:latin typeface="Roboto Light" panose="02000000000000000000" pitchFamily="2" charset="0"/>
            </a:endParaRPr>
          </a:p>
        </p:txBody>
      </p:sp>
      <p:pic>
        <p:nvPicPr>
          <p:cNvPr id="11" name="Picture 10" descr="Icon&#10;&#10;Description automatically generated">
            <a:extLst>
              <a:ext uri="{FF2B5EF4-FFF2-40B4-BE49-F238E27FC236}">
                <a16:creationId xmlns:a16="http://schemas.microsoft.com/office/drawing/2014/main" id="{B7D06A69-4A78-480E-BA99-14F726394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2B4641DE-4D15-4972-9270-D66EFB3B7A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742E234F-3782-42E8-AA41-8308A419F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439893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426AAF-7C33-48E9-9A63-65F00A24A2B5}"/>
              </a:ext>
            </a:extLst>
          </p:cNvPr>
          <p:cNvSpPr>
            <a:spLocks noGrp="1"/>
          </p:cNvSpPr>
          <p:nvPr>
            <p:ph type="pic" sz="quarter" idx="10" hasCustomPrompt="1"/>
          </p:nvPr>
        </p:nvSpPr>
        <p:spPr>
          <a:xfrm>
            <a:off x="1311206"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a:ln w="76200">
            <a:noFill/>
          </a:ln>
        </p:spPr>
        <p:style>
          <a:lnRef idx="2">
            <a:schemeClr val="accent2"/>
          </a:lnRef>
          <a:fillRef idx="1">
            <a:schemeClr val="lt1"/>
          </a:fillRef>
          <a:effectRef idx="0">
            <a:schemeClr val="accent2"/>
          </a:effectRef>
          <a:fontRef idx="minor">
            <a:schemeClr val="dk1"/>
          </a:fontRef>
        </p:style>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6" name="Picture Placeholder 11">
            <a:extLst>
              <a:ext uri="{FF2B5EF4-FFF2-40B4-BE49-F238E27FC236}">
                <a16:creationId xmlns:a16="http://schemas.microsoft.com/office/drawing/2014/main" id="{DAC341CE-60EC-CE4B-828C-851C7620CA4F}"/>
              </a:ext>
            </a:extLst>
          </p:cNvPr>
          <p:cNvSpPr>
            <a:spLocks noGrp="1"/>
          </p:cNvSpPr>
          <p:nvPr>
            <p:ph type="pic" sz="quarter" idx="11" hasCustomPrompt="1"/>
          </p:nvPr>
        </p:nvSpPr>
        <p:spPr>
          <a:xfrm>
            <a:off x="3998259"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7" name="Picture Placeholder 11">
            <a:extLst>
              <a:ext uri="{FF2B5EF4-FFF2-40B4-BE49-F238E27FC236}">
                <a16:creationId xmlns:a16="http://schemas.microsoft.com/office/drawing/2014/main" id="{6550C196-8C7D-714F-9C91-1B0061559A9F}"/>
              </a:ext>
            </a:extLst>
          </p:cNvPr>
          <p:cNvSpPr>
            <a:spLocks noGrp="1"/>
          </p:cNvSpPr>
          <p:nvPr>
            <p:ph type="pic" sz="quarter" idx="12" hasCustomPrompt="1"/>
          </p:nvPr>
        </p:nvSpPr>
        <p:spPr>
          <a:xfrm>
            <a:off x="6685311"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8" name="Picture Placeholder 11">
            <a:extLst>
              <a:ext uri="{FF2B5EF4-FFF2-40B4-BE49-F238E27FC236}">
                <a16:creationId xmlns:a16="http://schemas.microsoft.com/office/drawing/2014/main" id="{06C2EE50-C51E-C241-BB1F-60D5751DAFC6}"/>
              </a:ext>
            </a:extLst>
          </p:cNvPr>
          <p:cNvSpPr>
            <a:spLocks noGrp="1"/>
          </p:cNvSpPr>
          <p:nvPr>
            <p:ph type="pic" sz="quarter" idx="13" hasCustomPrompt="1"/>
          </p:nvPr>
        </p:nvSpPr>
        <p:spPr>
          <a:xfrm>
            <a:off x="9372364"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9" name="Title 1">
            <a:extLst>
              <a:ext uri="{FF2B5EF4-FFF2-40B4-BE49-F238E27FC236}">
                <a16:creationId xmlns:a16="http://schemas.microsoft.com/office/drawing/2014/main" id="{FECCCFD9-25E9-C441-9860-489ADED8EEDB}"/>
              </a:ext>
            </a:extLst>
          </p:cNvPr>
          <p:cNvSpPr>
            <a:spLocks noGrp="1"/>
          </p:cNvSpPr>
          <p:nvPr>
            <p:ph type="title" hasCustomPrompt="1"/>
          </p:nvPr>
        </p:nvSpPr>
        <p:spPr>
          <a:xfrm>
            <a:off x="838200" y="800708"/>
            <a:ext cx="4609728" cy="921437"/>
          </a:xfrm>
          <a:prstGeom prst="rect">
            <a:avLst/>
          </a:prstGeom>
        </p:spPr>
        <p:txBody>
          <a:bodyPr/>
          <a:lstStyle>
            <a:lvl1pPr>
              <a:defRPr b="1" i="0">
                <a:latin typeface="Poppins" pitchFamily="2" charset="77"/>
                <a:cs typeface="Poppins"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8B797CB9-A7DC-9D43-A5B1-FFD61CCC66A2}"/>
              </a:ext>
            </a:extLst>
          </p:cNvPr>
          <p:cNvSpPr>
            <a:spLocks noGrp="1"/>
          </p:cNvSpPr>
          <p:nvPr>
            <p:ph type="body" sz="quarter" idx="14" hasCustomPrompt="1"/>
          </p:nvPr>
        </p:nvSpPr>
        <p:spPr>
          <a:xfrm>
            <a:off x="838200" y="1722438"/>
            <a:ext cx="4610100" cy="914400"/>
          </a:xfrm>
        </p:spPr>
        <p:txBody>
          <a:bodyPr/>
          <a:lstStyle/>
          <a:p>
            <a:pPr lvl="0"/>
            <a:r>
              <a:rPr lang="en-US"/>
              <a:t>CLICK TO EDIT MASTER TEXT STYLES</a:t>
            </a:r>
          </a:p>
        </p:txBody>
      </p:sp>
      <p:pic>
        <p:nvPicPr>
          <p:cNvPr id="15" name="Picture 14" descr="Icon&#10;&#10;Description automatically generated">
            <a:extLst>
              <a:ext uri="{FF2B5EF4-FFF2-40B4-BE49-F238E27FC236}">
                <a16:creationId xmlns:a16="http://schemas.microsoft.com/office/drawing/2014/main" id="{5321C97F-AE5F-431A-AC27-F97E34F0B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27C6986B-051C-4B7A-91D7-801B795BB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8CAF5C73-543C-41F8-B4D3-B923F0A855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3858505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3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E0551C87-A3C7-4A70-99CD-A12168BF4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C7AB9F8B-978E-48CA-8679-26C730F33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F5AD53FE-CC4F-4DEE-B2A3-A9FAF5E4D0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2515078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E08E4B6-C579-4008-8644-9FDCE3997F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CF554D73-87B2-46AD-A053-664E3F1AB5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4B0BAF79-CCBF-4976-99A0-5537DA4829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350763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4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494DFEDD-6B46-4572-94C1-1BD33C04C6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6A34D142-1F38-4D47-A52F-1624984954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6805C71A-0B10-4F54-975B-EF5902170F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315751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065FA0F9-B52C-4324-BD1F-FFF2ED3D8F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86222CBF-ED8E-40C1-AF07-A36B2FFFA6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631BD1D3-C4C7-490F-AC4D-941AB56339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pic>
        <p:nvPicPr>
          <p:cNvPr id="5" name="Picture 4" descr="Company name&#10;&#10;Description automatically generated with medium confidence">
            <a:extLst>
              <a:ext uri="{FF2B5EF4-FFF2-40B4-BE49-F238E27FC236}">
                <a16:creationId xmlns:a16="http://schemas.microsoft.com/office/drawing/2014/main" id="{AD41FE01-3E35-68E2-9510-4B3D56BAFA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95440" y="6106183"/>
            <a:ext cx="579020" cy="625341"/>
          </a:xfrm>
          <a:prstGeom prst="rect">
            <a:avLst/>
          </a:prstGeom>
        </p:spPr>
      </p:pic>
      <p:pic>
        <p:nvPicPr>
          <p:cNvPr id="6" name="Picture 5" descr="Logo&#10;&#10;Description automatically generated">
            <a:extLst>
              <a:ext uri="{FF2B5EF4-FFF2-40B4-BE49-F238E27FC236}">
                <a16:creationId xmlns:a16="http://schemas.microsoft.com/office/drawing/2014/main" id="{85DD5908-D525-680C-19CD-C26E23C2FFA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38962" y="6139714"/>
            <a:ext cx="632368" cy="625341"/>
          </a:xfrm>
          <a:prstGeom prst="rect">
            <a:avLst/>
          </a:prstGeom>
        </p:spPr>
      </p:pic>
      <p:pic>
        <p:nvPicPr>
          <p:cNvPr id="7" name="Picture 6" descr="Logo&#10;&#10;Description automatically generated">
            <a:extLst>
              <a:ext uri="{FF2B5EF4-FFF2-40B4-BE49-F238E27FC236}">
                <a16:creationId xmlns:a16="http://schemas.microsoft.com/office/drawing/2014/main" id="{F1CCF246-91C1-6F2F-FA3E-71FE165282F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3443" b="47035"/>
          <a:stretch/>
        </p:blipFill>
        <p:spPr>
          <a:xfrm>
            <a:off x="1766005" y="6165304"/>
            <a:ext cx="638593" cy="59975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21B8EDF-7248-33BA-7F60-1B2710CC11F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71685" y="6079952"/>
            <a:ext cx="744865" cy="744865"/>
          </a:xfrm>
          <a:prstGeom prst="rect">
            <a:avLst/>
          </a:prstGeom>
        </p:spPr>
      </p:pic>
      <p:pic>
        <p:nvPicPr>
          <p:cNvPr id="9" name="Picture 8">
            <a:extLst>
              <a:ext uri="{FF2B5EF4-FFF2-40B4-BE49-F238E27FC236}">
                <a16:creationId xmlns:a16="http://schemas.microsoft.com/office/drawing/2014/main" id="{61BDA896-8130-36A3-9E67-BD696B9C4694}"/>
              </a:ext>
            </a:extLst>
          </p:cNvPr>
          <p:cNvPicPr>
            <a:picLocks noChangeAspect="1"/>
          </p:cNvPicPr>
          <p:nvPr userDrawn="1"/>
        </p:nvPicPr>
        <p:blipFill rotWithShape="1">
          <a:blip r:embed="rId9"/>
          <a:srcRect l="15571" t="13720" r="17143" b="14020"/>
          <a:stretch/>
        </p:blipFill>
        <p:spPr>
          <a:xfrm>
            <a:off x="9965655" y="6179203"/>
            <a:ext cx="1088465" cy="552322"/>
          </a:xfrm>
          <a:prstGeom prst="rect">
            <a:avLst/>
          </a:prstGeom>
        </p:spPr>
      </p:pic>
    </p:spTree>
    <p:extLst>
      <p:ext uri="{BB962C8B-B14F-4D97-AF65-F5344CB8AC3E}">
        <p14:creationId xmlns:p14="http://schemas.microsoft.com/office/powerpoint/2010/main" val="319727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3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C2E3998D-45F5-423D-9F51-BDCB27871D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F5057399-E3F5-4FAC-AC87-1258705988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F28AB3E2-E37D-412B-B2CF-D3350A17A9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638920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2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6B361F08-C47D-4B2E-B298-C998ACFB56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0A5F58F7-1BE0-4B27-8B3A-28DE44FB99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4465D47-9423-40BC-A699-2FBBBD5F1C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3003030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1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A2628B4-9E9E-4946-8C34-200EAE3E92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47249174-7DFF-41C3-9914-E6B1BFD9F6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8B645690-D3EF-416A-961B-6B368A678B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968100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4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74313FC4-D838-4049-8BC1-6A824E5064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AD263CA4-6CB8-4F44-9118-CC50CD9786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A8C8A1EF-DBB6-4332-87CC-828A669F7B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67693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982534"/>
            <a:ext cx="5029200" cy="1103379"/>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3" name="Picture Placeholder 2"/>
          <p:cNvSpPr>
            <a:spLocks noGrp="1"/>
          </p:cNvSpPr>
          <p:nvPr>
            <p:ph type="pic" idx="1"/>
          </p:nvPr>
        </p:nvSpPr>
        <p:spPr>
          <a:xfrm>
            <a:off x="7603671" y="702129"/>
            <a:ext cx="4572000" cy="45720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685800" y="2206873"/>
            <a:ext cx="5029200"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4" name="Group 13">
            <a:extLst>
              <a:ext uri="{FF2B5EF4-FFF2-40B4-BE49-F238E27FC236}">
                <a16:creationId xmlns:a16="http://schemas.microsoft.com/office/drawing/2014/main" id="{C05DC179-13C8-EC03-0E1C-A42A9C0F2160}"/>
              </a:ext>
            </a:extLst>
          </p:cNvPr>
          <p:cNvGrpSpPr/>
          <p:nvPr/>
        </p:nvGrpSpPr>
        <p:grpSpPr>
          <a:xfrm>
            <a:off x="11403279" y="5296987"/>
            <a:ext cx="800100" cy="800105"/>
            <a:chOff x="2198688" y="1670050"/>
            <a:chExt cx="157162" cy="157163"/>
          </a:xfrm>
        </p:grpSpPr>
        <p:sp>
          <p:nvSpPr>
            <p:cNvPr id="15" name="Freeform 5010">
              <a:extLst>
                <a:ext uri="{FF2B5EF4-FFF2-40B4-BE49-F238E27FC236}">
                  <a16:creationId xmlns:a16="http://schemas.microsoft.com/office/drawing/2014/main" id="{194C893C-36BA-EB8E-EDA2-96B34542CC22}"/>
                </a:ext>
              </a:extLst>
            </p:cNvPr>
            <p:cNvSpPr>
              <a:spLocks noChangeArrowheads="1"/>
            </p:cNvSpPr>
            <p:nvPr/>
          </p:nvSpPr>
          <p:spPr bwMode="auto">
            <a:xfrm>
              <a:off x="2198688" y="1670050"/>
              <a:ext cx="157162" cy="157163"/>
            </a:xfrm>
            <a:custGeom>
              <a:avLst/>
              <a:gdLst>
                <a:gd name="T0" fmla="*/ 0 w 436"/>
                <a:gd name="T1" fmla="*/ 0 h 436"/>
                <a:gd name="T2" fmla="*/ 0 w 436"/>
                <a:gd name="T3" fmla="*/ 435 h 436"/>
                <a:gd name="T4" fmla="*/ 435 w 436"/>
                <a:gd name="T5" fmla="*/ 0 h 436"/>
                <a:gd name="T6" fmla="*/ 0 w 436"/>
                <a:gd name="T7" fmla="*/ 0 h 436"/>
              </a:gdLst>
              <a:ahLst/>
              <a:cxnLst>
                <a:cxn ang="0">
                  <a:pos x="T0" y="T1"/>
                </a:cxn>
                <a:cxn ang="0">
                  <a:pos x="T2" y="T3"/>
                </a:cxn>
                <a:cxn ang="0">
                  <a:pos x="T4" y="T5"/>
                </a:cxn>
                <a:cxn ang="0">
                  <a:pos x="T6" y="T7"/>
                </a:cxn>
              </a:cxnLst>
              <a:rect l="0" t="0" r="r" b="b"/>
              <a:pathLst>
                <a:path w="436" h="436">
                  <a:moveTo>
                    <a:pt x="0" y="0"/>
                  </a:moveTo>
                  <a:lnTo>
                    <a:pt x="0" y="435"/>
                  </a:lnTo>
                  <a:lnTo>
                    <a:pt x="435" y="0"/>
                  </a:lnTo>
                  <a:lnTo>
                    <a:pt x="0" y="0"/>
                  </a:lnTo>
                </a:path>
              </a:pathLst>
            </a:custGeom>
            <a:solidFill>
              <a:schemeClr val="accent5"/>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6" name="Freeform 5011">
              <a:extLst>
                <a:ext uri="{FF2B5EF4-FFF2-40B4-BE49-F238E27FC236}">
                  <a16:creationId xmlns:a16="http://schemas.microsoft.com/office/drawing/2014/main" id="{C7CC2D3F-02A9-9822-BFDB-D3CE82D20265}"/>
                </a:ext>
              </a:extLst>
            </p:cNvPr>
            <p:cNvSpPr>
              <a:spLocks noChangeArrowheads="1"/>
            </p:cNvSpPr>
            <p:nvPr/>
          </p:nvSpPr>
          <p:spPr bwMode="auto">
            <a:xfrm>
              <a:off x="2198688" y="1670050"/>
              <a:ext cx="157162" cy="157163"/>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1"/>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grpSp>
    </p:spTree>
    <p:extLst>
      <p:ext uri="{BB962C8B-B14F-4D97-AF65-F5344CB8AC3E}">
        <p14:creationId xmlns:p14="http://schemas.microsoft.com/office/powerpoint/2010/main" val="2312314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E3A9736-47F5-B046-93E7-10647D3B40C5}"/>
              </a:ext>
            </a:extLst>
          </p:cNvPr>
          <p:cNvSpPr>
            <a:spLocks noGrp="1"/>
          </p:cNvSpPr>
          <p:nvPr>
            <p:ph type="tbl" sz="quarter" idx="10"/>
          </p:nvPr>
        </p:nvSpPr>
        <p:spPr>
          <a:xfrm>
            <a:off x="1487488" y="1772816"/>
            <a:ext cx="9505057" cy="4212407"/>
          </a:xfrm>
        </p:spPr>
        <p:txBody>
          <a:bodyPr/>
          <a:lstStyle/>
          <a:p>
            <a:endParaRPr lang="en-US"/>
          </a:p>
        </p:txBody>
      </p:sp>
      <p:sp>
        <p:nvSpPr>
          <p:cNvPr id="4" name="Title 1">
            <a:extLst>
              <a:ext uri="{FF2B5EF4-FFF2-40B4-BE49-F238E27FC236}">
                <a16:creationId xmlns:a16="http://schemas.microsoft.com/office/drawing/2014/main" id="{F39F79E3-3087-034F-A38F-2410E1FDB502}"/>
              </a:ext>
            </a:extLst>
          </p:cNvPr>
          <p:cNvSpPr>
            <a:spLocks noGrp="1"/>
          </p:cNvSpPr>
          <p:nvPr>
            <p:ph type="title" hasCustomPrompt="1"/>
          </p:nvPr>
        </p:nvSpPr>
        <p:spPr>
          <a:xfrm>
            <a:off x="1487488" y="692696"/>
            <a:ext cx="5544617" cy="959160"/>
          </a:xfrm>
          <a:prstGeom prst="rect">
            <a:avLst/>
          </a:prstGeom>
        </p:spPr>
        <p:txBody>
          <a:bodyPr anchor="b">
            <a:normAutofit/>
          </a:bodyPr>
          <a:lstStyle>
            <a:lvl1pPr>
              <a:defRPr sz="3600" b="1" i="0">
                <a:latin typeface="Poppins" pitchFamily="2" charset="77"/>
                <a:cs typeface="Poppins" pitchFamily="2" charset="77"/>
              </a:defRPr>
            </a:lvl1pPr>
          </a:lstStyle>
          <a:p>
            <a:r>
              <a:rPr lang="en-US"/>
              <a:t>CLICK TO EDIT MASTER TITLE STYLE</a:t>
            </a:r>
          </a:p>
        </p:txBody>
      </p:sp>
      <p:pic>
        <p:nvPicPr>
          <p:cNvPr id="13" name="Picture 12" descr="Icon&#10;&#10;Description automatically generated">
            <a:extLst>
              <a:ext uri="{FF2B5EF4-FFF2-40B4-BE49-F238E27FC236}">
                <a16:creationId xmlns:a16="http://schemas.microsoft.com/office/drawing/2014/main" id="{714E7BC2-7BCA-43A5-929A-A5FA5CDA90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64ECC82A-A8E1-4E7E-AA40-506D5078D7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876F1AA9-674B-4B65-A1E9-3EF0B0D4B8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2598893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8048" y="923271"/>
            <a:ext cx="3932237" cy="1600200"/>
          </a:xfrm>
          <a:prstGeom prst="rect">
            <a:avLst/>
          </a:prstGeom>
        </p:spPr>
        <p:txBody>
          <a:bodyPr anchor="b">
            <a:normAutofit/>
          </a:bodyPr>
          <a:lstStyle>
            <a:lvl1pPr>
              <a:defRPr sz="3600" b="1" i="0">
                <a:latin typeface="Poppins" pitchFamily="2" charset="77"/>
                <a:cs typeface="Poppins" pitchFamily="2" charset="77"/>
              </a:defRPr>
            </a:lvl1pPr>
          </a:lstStyle>
          <a:p>
            <a:r>
              <a:rPr lang="en-US"/>
              <a:t>CLICK TO EDIT MASTER TITLE STYLE</a:t>
            </a:r>
          </a:p>
        </p:txBody>
      </p:sp>
      <p:sp>
        <p:nvSpPr>
          <p:cNvPr id="3" name="Picture Placeholder 2"/>
          <p:cNvSpPr>
            <a:spLocks noGrp="1"/>
          </p:cNvSpPr>
          <p:nvPr>
            <p:ph type="pic" idx="1"/>
          </p:nvPr>
        </p:nvSpPr>
        <p:spPr>
          <a:xfrm>
            <a:off x="371364" y="923271"/>
            <a:ext cx="5029200" cy="50292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528048" y="2544763"/>
            <a:ext cx="3932237" cy="3407709"/>
          </a:xfrm>
        </p:spPr>
        <p:txBody>
          <a:bodyPr>
            <a:normAutofit/>
          </a:bodyPr>
          <a:lstStyle>
            <a:lvl1pPr marL="0" indent="0">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Rectangle 12">
            <a:extLst>
              <a:ext uri="{FF2B5EF4-FFF2-40B4-BE49-F238E27FC236}">
                <a16:creationId xmlns:a16="http://schemas.microsoft.com/office/drawing/2014/main" id="{55D0CEC5-5D33-B64E-AF51-3A9F3DF2226F}"/>
              </a:ext>
            </a:extLst>
          </p:cNvPr>
          <p:cNvSpPr/>
          <p:nvPr userDrawn="1"/>
        </p:nvSpPr>
        <p:spPr>
          <a:xfrm>
            <a:off x="371364" y="915391"/>
            <a:ext cx="5029200" cy="5029200"/>
          </a:xfrm>
          <a:custGeom>
            <a:avLst/>
            <a:gdLst>
              <a:gd name="connsiteX0" fmla="*/ 0 w 12212728"/>
              <a:gd name="connsiteY0" fmla="*/ 0 h 10471338"/>
              <a:gd name="connsiteX1" fmla="*/ 12212728 w 12212728"/>
              <a:gd name="connsiteY1" fmla="*/ 0 h 10471338"/>
              <a:gd name="connsiteX2" fmla="*/ 12212728 w 12212728"/>
              <a:gd name="connsiteY2" fmla="*/ 10471338 h 10471338"/>
              <a:gd name="connsiteX3" fmla="*/ 0 w 12212728"/>
              <a:gd name="connsiteY3" fmla="*/ 10471338 h 10471338"/>
              <a:gd name="connsiteX4" fmla="*/ 0 w 12212728"/>
              <a:gd name="connsiteY4" fmla="*/ 0 h 10471338"/>
              <a:gd name="connsiteX0" fmla="*/ 0 w 12212728"/>
              <a:gd name="connsiteY0" fmla="*/ 0 h 10471338"/>
              <a:gd name="connsiteX1" fmla="*/ 12212728 w 12212728"/>
              <a:gd name="connsiteY1" fmla="*/ 0 h 10471338"/>
              <a:gd name="connsiteX2" fmla="*/ 12212728 w 12212728"/>
              <a:gd name="connsiteY2" fmla="*/ 10471338 h 10471338"/>
              <a:gd name="connsiteX3" fmla="*/ 5569527 w 12212728"/>
              <a:gd name="connsiteY3" fmla="*/ 4777120 h 10471338"/>
              <a:gd name="connsiteX4" fmla="*/ 0 w 12212728"/>
              <a:gd name="connsiteY4" fmla="*/ 0 h 104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728" h="10471338">
                <a:moveTo>
                  <a:pt x="0" y="0"/>
                </a:moveTo>
                <a:lnTo>
                  <a:pt x="12212728" y="0"/>
                </a:lnTo>
                <a:lnTo>
                  <a:pt x="12212728" y="10471338"/>
                </a:lnTo>
                <a:lnTo>
                  <a:pt x="5569527" y="4777120"/>
                </a:lnTo>
                <a:lnTo>
                  <a:pt x="0" y="0"/>
                </a:lnTo>
                <a:close/>
              </a:path>
            </a:pathLst>
          </a:custGeom>
          <a:solidFill>
            <a:schemeClr val="accent3">
              <a:alpha val="60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a:latin typeface="Poppins Black" pitchFamily="2" charset="77"/>
              </a:rPr>
              <a:t> </a:t>
            </a:r>
            <a:endParaRPr lang="ru-RU" sz="900">
              <a:latin typeface="Roboto Light" panose="02000000000000000000" pitchFamily="2" charset="0"/>
            </a:endParaRPr>
          </a:p>
        </p:txBody>
      </p:sp>
      <p:pic>
        <p:nvPicPr>
          <p:cNvPr id="11" name="Picture 10" descr="Icon&#10;&#10;Description automatically generated">
            <a:extLst>
              <a:ext uri="{FF2B5EF4-FFF2-40B4-BE49-F238E27FC236}">
                <a16:creationId xmlns:a16="http://schemas.microsoft.com/office/drawing/2014/main" id="{B7D06A69-4A78-480E-BA99-14F7263943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2B4641DE-4D15-4972-9270-D66EFB3B7A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742E234F-3782-42E8-AA41-8308A419F6E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32393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426AAF-7C33-48E9-9A63-65F00A24A2B5}"/>
              </a:ext>
            </a:extLst>
          </p:cNvPr>
          <p:cNvSpPr>
            <a:spLocks noGrp="1"/>
          </p:cNvSpPr>
          <p:nvPr>
            <p:ph type="pic" sz="quarter" idx="10" hasCustomPrompt="1"/>
          </p:nvPr>
        </p:nvSpPr>
        <p:spPr>
          <a:xfrm>
            <a:off x="1311206"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a:ln w="76200">
            <a:noFill/>
          </a:ln>
        </p:spPr>
        <p:style>
          <a:lnRef idx="2">
            <a:schemeClr val="accent2"/>
          </a:lnRef>
          <a:fillRef idx="1">
            <a:schemeClr val="lt1"/>
          </a:fillRef>
          <a:effectRef idx="0">
            <a:schemeClr val="accent2"/>
          </a:effectRef>
          <a:fontRef idx="minor">
            <a:schemeClr val="dk1"/>
          </a:fontRef>
        </p:style>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6" name="Picture Placeholder 11">
            <a:extLst>
              <a:ext uri="{FF2B5EF4-FFF2-40B4-BE49-F238E27FC236}">
                <a16:creationId xmlns:a16="http://schemas.microsoft.com/office/drawing/2014/main" id="{DAC341CE-60EC-CE4B-828C-851C7620CA4F}"/>
              </a:ext>
            </a:extLst>
          </p:cNvPr>
          <p:cNvSpPr>
            <a:spLocks noGrp="1"/>
          </p:cNvSpPr>
          <p:nvPr>
            <p:ph type="pic" sz="quarter" idx="11" hasCustomPrompt="1"/>
          </p:nvPr>
        </p:nvSpPr>
        <p:spPr>
          <a:xfrm>
            <a:off x="3998259"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7" name="Picture Placeholder 11">
            <a:extLst>
              <a:ext uri="{FF2B5EF4-FFF2-40B4-BE49-F238E27FC236}">
                <a16:creationId xmlns:a16="http://schemas.microsoft.com/office/drawing/2014/main" id="{6550C196-8C7D-714F-9C91-1B0061559A9F}"/>
              </a:ext>
            </a:extLst>
          </p:cNvPr>
          <p:cNvSpPr>
            <a:spLocks noGrp="1"/>
          </p:cNvSpPr>
          <p:nvPr>
            <p:ph type="pic" sz="quarter" idx="12" hasCustomPrompt="1"/>
          </p:nvPr>
        </p:nvSpPr>
        <p:spPr>
          <a:xfrm>
            <a:off x="6685311"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8" name="Picture Placeholder 11">
            <a:extLst>
              <a:ext uri="{FF2B5EF4-FFF2-40B4-BE49-F238E27FC236}">
                <a16:creationId xmlns:a16="http://schemas.microsoft.com/office/drawing/2014/main" id="{06C2EE50-C51E-C241-BB1F-60D5751DAFC6}"/>
              </a:ext>
            </a:extLst>
          </p:cNvPr>
          <p:cNvSpPr>
            <a:spLocks noGrp="1"/>
          </p:cNvSpPr>
          <p:nvPr>
            <p:ph type="pic" sz="quarter" idx="13" hasCustomPrompt="1"/>
          </p:nvPr>
        </p:nvSpPr>
        <p:spPr>
          <a:xfrm>
            <a:off x="9372364"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9" name="Title 1">
            <a:extLst>
              <a:ext uri="{FF2B5EF4-FFF2-40B4-BE49-F238E27FC236}">
                <a16:creationId xmlns:a16="http://schemas.microsoft.com/office/drawing/2014/main" id="{FECCCFD9-25E9-C441-9860-489ADED8EEDB}"/>
              </a:ext>
            </a:extLst>
          </p:cNvPr>
          <p:cNvSpPr>
            <a:spLocks noGrp="1"/>
          </p:cNvSpPr>
          <p:nvPr>
            <p:ph type="title" hasCustomPrompt="1"/>
          </p:nvPr>
        </p:nvSpPr>
        <p:spPr>
          <a:xfrm>
            <a:off x="838200" y="800708"/>
            <a:ext cx="4609728" cy="921437"/>
          </a:xfrm>
          <a:prstGeom prst="rect">
            <a:avLst/>
          </a:prstGeom>
        </p:spPr>
        <p:txBody>
          <a:bodyPr/>
          <a:lstStyle>
            <a:lvl1pPr>
              <a:defRPr b="1" i="0">
                <a:latin typeface="Poppins" pitchFamily="2" charset="77"/>
                <a:cs typeface="Poppins"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8B797CB9-A7DC-9D43-A5B1-FFD61CCC66A2}"/>
              </a:ext>
            </a:extLst>
          </p:cNvPr>
          <p:cNvSpPr>
            <a:spLocks noGrp="1"/>
          </p:cNvSpPr>
          <p:nvPr>
            <p:ph type="body" sz="quarter" idx="14" hasCustomPrompt="1"/>
          </p:nvPr>
        </p:nvSpPr>
        <p:spPr>
          <a:xfrm>
            <a:off x="838200" y="1722438"/>
            <a:ext cx="4610100" cy="914400"/>
          </a:xfrm>
        </p:spPr>
        <p:txBody>
          <a:bodyPr/>
          <a:lstStyle/>
          <a:p>
            <a:pPr lvl="0"/>
            <a:r>
              <a:rPr lang="en-US"/>
              <a:t>CLICK TO EDIT MASTER TEXT STYLES</a:t>
            </a:r>
          </a:p>
        </p:txBody>
      </p:sp>
      <p:pic>
        <p:nvPicPr>
          <p:cNvPr id="15" name="Picture 14" descr="Icon&#10;&#10;Description automatically generated">
            <a:extLst>
              <a:ext uri="{FF2B5EF4-FFF2-40B4-BE49-F238E27FC236}">
                <a16:creationId xmlns:a16="http://schemas.microsoft.com/office/drawing/2014/main" id="{5321C97F-AE5F-431A-AC27-F97E34F0BA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27C6986B-051C-4B7A-91D7-801B795BB7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8CAF5C73-543C-41F8-B4D3-B923F0A8559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112071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4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E0551C87-A3C7-4A70-99CD-A12168BF4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C7AB9F8B-978E-48CA-8679-26C730F33B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F5AD53FE-CC4F-4DEE-B2A3-A9FAF5E4D09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2853754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E08E4B6-C579-4008-8644-9FDCE3997F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CF554D73-87B2-46AD-A053-664E3F1AB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4B0BAF79-CCBF-4976-99A0-5537DA48291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49824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5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494DFEDD-6B46-4572-94C1-1BD33C04C6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6A34D142-1F38-4D47-A52F-1624984954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6805C71A-0B10-4F54-975B-EF5902170FE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315665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7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065FA0F9-B52C-4324-BD1F-FFF2ED3D8F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86222CBF-ED8E-40C1-AF07-A36B2FFFA6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631BD1D3-C4C7-490F-AC4D-941AB563395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pic>
        <p:nvPicPr>
          <p:cNvPr id="5" name="Picture 4" descr="Company name&#10;&#10;Description automatically generated with medium confidence">
            <a:extLst>
              <a:ext uri="{FF2B5EF4-FFF2-40B4-BE49-F238E27FC236}">
                <a16:creationId xmlns:a16="http://schemas.microsoft.com/office/drawing/2014/main" id="{44A0F208-41EA-2344-EB1A-2C52535E0D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546" y="6106183"/>
            <a:ext cx="579020" cy="625341"/>
          </a:xfrm>
          <a:prstGeom prst="rect">
            <a:avLst/>
          </a:prstGeom>
        </p:spPr>
      </p:pic>
      <p:pic>
        <p:nvPicPr>
          <p:cNvPr id="6" name="Picture 5" descr="Logo&#10;&#10;Description automatically generated">
            <a:extLst>
              <a:ext uri="{FF2B5EF4-FFF2-40B4-BE49-F238E27FC236}">
                <a16:creationId xmlns:a16="http://schemas.microsoft.com/office/drawing/2014/main" id="{58EAB14B-AC48-49B4-E1EE-4BEDB911A84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12068" y="6139714"/>
            <a:ext cx="632368" cy="625341"/>
          </a:xfrm>
          <a:prstGeom prst="rect">
            <a:avLst/>
          </a:prstGeom>
        </p:spPr>
      </p:pic>
      <p:pic>
        <p:nvPicPr>
          <p:cNvPr id="7" name="Picture 6" descr="Logo&#10;&#10;Description automatically generated">
            <a:extLst>
              <a:ext uri="{FF2B5EF4-FFF2-40B4-BE49-F238E27FC236}">
                <a16:creationId xmlns:a16="http://schemas.microsoft.com/office/drawing/2014/main" id="{1D7D24AA-00B4-BD9B-1C4F-17104A7AC4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3443" b="47035"/>
          <a:stretch/>
        </p:blipFill>
        <p:spPr>
          <a:xfrm>
            <a:off x="1739110" y="6165304"/>
            <a:ext cx="638593" cy="59975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2AC9024-0507-6D8E-9736-F32821CBC78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71685" y="6079952"/>
            <a:ext cx="744865" cy="744865"/>
          </a:xfrm>
          <a:prstGeom prst="rect">
            <a:avLst/>
          </a:prstGeom>
        </p:spPr>
      </p:pic>
      <p:pic>
        <p:nvPicPr>
          <p:cNvPr id="9" name="Picture 8">
            <a:extLst>
              <a:ext uri="{FF2B5EF4-FFF2-40B4-BE49-F238E27FC236}">
                <a16:creationId xmlns:a16="http://schemas.microsoft.com/office/drawing/2014/main" id="{F63E0C5F-959F-65B7-DA24-D6E92ACA408A}"/>
              </a:ext>
            </a:extLst>
          </p:cNvPr>
          <p:cNvPicPr>
            <a:picLocks noChangeAspect="1"/>
          </p:cNvPicPr>
          <p:nvPr userDrawn="1"/>
        </p:nvPicPr>
        <p:blipFill rotWithShape="1">
          <a:blip r:embed="rId9"/>
          <a:srcRect l="15571" t="13720" r="17143" b="14020"/>
          <a:stretch/>
        </p:blipFill>
        <p:spPr>
          <a:xfrm>
            <a:off x="9965655" y="6179203"/>
            <a:ext cx="1088465" cy="552322"/>
          </a:xfrm>
          <a:prstGeom prst="rect">
            <a:avLst/>
          </a:prstGeom>
        </p:spPr>
      </p:pic>
    </p:spTree>
    <p:extLst>
      <p:ext uri="{BB962C8B-B14F-4D97-AF65-F5344CB8AC3E}">
        <p14:creationId xmlns:p14="http://schemas.microsoft.com/office/powerpoint/2010/main" val="1416258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4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C2E3998D-45F5-423D-9F51-BDCB27871D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F5057399-E3F5-4FAC-AC87-1258705988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F28AB3E2-E37D-412B-B2CF-D3350A17A94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429771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3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6B361F08-C47D-4B2E-B298-C998ACFB56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0A5F58F7-1BE0-4B27-8B3A-28DE44FB99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4465D47-9423-40BC-A699-2FBBBD5F1C3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2393274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5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A2628B4-9E9E-4946-8C34-200EAE3E92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47249174-7DFF-41C3-9914-E6B1BFD9F6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8B645690-D3EF-416A-961B-6B368A678BE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156039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982534"/>
            <a:ext cx="5029200" cy="1103379"/>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685800" y="2206873"/>
            <a:ext cx="5029200"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oup 6">
            <a:extLst>
              <a:ext uri="{FF2B5EF4-FFF2-40B4-BE49-F238E27FC236}">
                <a16:creationId xmlns:a16="http://schemas.microsoft.com/office/drawing/2014/main" id="{AAFBCC98-BB79-8E49-30AF-14D8AD0DE2AB}"/>
              </a:ext>
            </a:extLst>
          </p:cNvPr>
          <p:cNvGrpSpPr/>
          <p:nvPr/>
        </p:nvGrpSpPr>
        <p:grpSpPr>
          <a:xfrm rot="10800000">
            <a:off x="11380016" y="806255"/>
            <a:ext cx="822028" cy="770610"/>
            <a:chOff x="9142282" y="5076925"/>
            <a:chExt cx="1983858" cy="1859766"/>
          </a:xfrm>
        </p:grpSpPr>
        <p:sp>
          <p:nvSpPr>
            <p:cNvPr id="9" name="Freeform 432">
              <a:extLst>
                <a:ext uri="{FF2B5EF4-FFF2-40B4-BE49-F238E27FC236}">
                  <a16:creationId xmlns:a16="http://schemas.microsoft.com/office/drawing/2014/main" id="{10CA665A-FC37-FC01-1BCA-F220869BB262}"/>
                </a:ext>
              </a:extLst>
            </p:cNvPr>
            <p:cNvSpPr>
              <a:spLocks noChangeArrowheads="1"/>
            </p:cNvSpPr>
            <p:nvPr userDrawn="1"/>
          </p:nvSpPr>
          <p:spPr bwMode="auto">
            <a:xfrm rot="10800000">
              <a:off x="10156231" y="5946982"/>
              <a:ext cx="969909" cy="989709"/>
            </a:xfrm>
            <a:custGeom>
              <a:avLst/>
              <a:gdLst>
                <a:gd name="T0" fmla="*/ 0 w 218"/>
                <a:gd name="T1" fmla="*/ 218 h 219"/>
                <a:gd name="T2" fmla="*/ 217 w 218"/>
                <a:gd name="T3" fmla="*/ 218 h 219"/>
                <a:gd name="T4" fmla="*/ 217 w 218"/>
                <a:gd name="T5" fmla="*/ 0 h 219"/>
                <a:gd name="T6" fmla="*/ 0 w 218"/>
                <a:gd name="T7" fmla="*/ 0 h 219"/>
                <a:gd name="T8" fmla="*/ 0 w 218"/>
                <a:gd name="T9" fmla="*/ 218 h 219"/>
              </a:gdLst>
              <a:ahLst/>
              <a:cxnLst>
                <a:cxn ang="0">
                  <a:pos x="T0" y="T1"/>
                </a:cxn>
                <a:cxn ang="0">
                  <a:pos x="T2" y="T3"/>
                </a:cxn>
                <a:cxn ang="0">
                  <a:pos x="T4" y="T5"/>
                </a:cxn>
                <a:cxn ang="0">
                  <a:pos x="T6" y="T7"/>
                </a:cxn>
                <a:cxn ang="0">
                  <a:pos x="T8" y="T9"/>
                </a:cxn>
              </a:cxnLst>
              <a:rect l="0" t="0" r="r" b="b"/>
              <a:pathLst>
                <a:path w="218" h="219">
                  <a:moveTo>
                    <a:pt x="0" y="218"/>
                  </a:moveTo>
                  <a:lnTo>
                    <a:pt x="217" y="218"/>
                  </a:lnTo>
                  <a:lnTo>
                    <a:pt x="217" y="0"/>
                  </a:lnTo>
                  <a:lnTo>
                    <a:pt x="0" y="0"/>
                  </a:lnTo>
                  <a:lnTo>
                    <a:pt x="0" y="218"/>
                  </a:ln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2" name="Freeform 433">
              <a:extLst>
                <a:ext uri="{FF2B5EF4-FFF2-40B4-BE49-F238E27FC236}">
                  <a16:creationId xmlns:a16="http://schemas.microsoft.com/office/drawing/2014/main" id="{B00AA227-F54D-0FD4-5278-FECD34B23B98}"/>
                </a:ext>
              </a:extLst>
            </p:cNvPr>
            <p:cNvSpPr>
              <a:spLocks noChangeArrowheads="1"/>
            </p:cNvSpPr>
            <p:nvPr userDrawn="1"/>
          </p:nvSpPr>
          <p:spPr bwMode="auto">
            <a:xfrm rot="10800000">
              <a:off x="9142282" y="5076925"/>
              <a:ext cx="989709" cy="989710"/>
            </a:xfrm>
            <a:custGeom>
              <a:avLst/>
              <a:gdLst>
                <a:gd name="T0" fmla="*/ 0 w 219"/>
                <a:gd name="T1" fmla="*/ 221 h 222"/>
                <a:gd name="T2" fmla="*/ 218 w 219"/>
                <a:gd name="T3" fmla="*/ 221 h 222"/>
                <a:gd name="T4" fmla="*/ 218 w 219"/>
                <a:gd name="T5" fmla="*/ 0 h 222"/>
                <a:gd name="T6" fmla="*/ 0 w 219"/>
                <a:gd name="T7" fmla="*/ 0 h 222"/>
                <a:gd name="T8" fmla="*/ 0 w 219"/>
                <a:gd name="T9" fmla="*/ 221 h 222"/>
              </a:gdLst>
              <a:ahLst/>
              <a:cxnLst>
                <a:cxn ang="0">
                  <a:pos x="T0" y="T1"/>
                </a:cxn>
                <a:cxn ang="0">
                  <a:pos x="T2" y="T3"/>
                </a:cxn>
                <a:cxn ang="0">
                  <a:pos x="T4" y="T5"/>
                </a:cxn>
                <a:cxn ang="0">
                  <a:pos x="T6" y="T7"/>
                </a:cxn>
                <a:cxn ang="0">
                  <a:pos x="T8" y="T9"/>
                </a:cxn>
              </a:cxnLst>
              <a:rect l="0" t="0" r="r" b="b"/>
              <a:pathLst>
                <a:path w="219" h="222">
                  <a:moveTo>
                    <a:pt x="0" y="221"/>
                  </a:moveTo>
                  <a:lnTo>
                    <a:pt x="218" y="221"/>
                  </a:lnTo>
                  <a:lnTo>
                    <a:pt x="218" y="0"/>
                  </a:lnTo>
                  <a:lnTo>
                    <a:pt x="0" y="0"/>
                  </a:lnTo>
                  <a:lnTo>
                    <a:pt x="0" y="221"/>
                  </a:lnTo>
                </a:path>
              </a:pathLst>
            </a:custGeom>
            <a:solidFill>
              <a:schemeClr val="accent1"/>
            </a:solidFill>
            <a:ln>
              <a:noFill/>
            </a:ln>
            <a:effectLst/>
          </p:spPr>
          <p:txBody>
            <a:bodyPr wrap="none" anchor="ctr"/>
            <a:lstStyle/>
            <a:p>
              <a:endParaRPr lang="en-US" sz="900"/>
            </a:p>
          </p:txBody>
        </p:sp>
      </p:grpSp>
      <p:grpSp>
        <p:nvGrpSpPr>
          <p:cNvPr id="24" name="Group 23">
            <a:extLst>
              <a:ext uri="{FF2B5EF4-FFF2-40B4-BE49-F238E27FC236}">
                <a16:creationId xmlns:a16="http://schemas.microsoft.com/office/drawing/2014/main" id="{680AA111-E792-3143-F7B5-9FAA386F329B}"/>
              </a:ext>
            </a:extLst>
          </p:cNvPr>
          <p:cNvGrpSpPr/>
          <p:nvPr/>
        </p:nvGrpSpPr>
        <p:grpSpPr>
          <a:xfrm>
            <a:off x="11391900" y="-3468"/>
            <a:ext cx="800100" cy="800105"/>
            <a:chOff x="2198688" y="1670050"/>
            <a:chExt cx="157162" cy="157163"/>
          </a:xfrm>
        </p:grpSpPr>
        <p:sp>
          <p:nvSpPr>
            <p:cNvPr id="25" name="Freeform 5010">
              <a:extLst>
                <a:ext uri="{FF2B5EF4-FFF2-40B4-BE49-F238E27FC236}">
                  <a16:creationId xmlns:a16="http://schemas.microsoft.com/office/drawing/2014/main" id="{C2364213-C684-D9CB-BEB2-FBB814400D7F}"/>
                </a:ext>
              </a:extLst>
            </p:cNvPr>
            <p:cNvSpPr>
              <a:spLocks noChangeArrowheads="1"/>
            </p:cNvSpPr>
            <p:nvPr/>
          </p:nvSpPr>
          <p:spPr bwMode="auto">
            <a:xfrm>
              <a:off x="2198688" y="1670050"/>
              <a:ext cx="157162" cy="157163"/>
            </a:xfrm>
            <a:custGeom>
              <a:avLst/>
              <a:gdLst>
                <a:gd name="T0" fmla="*/ 0 w 436"/>
                <a:gd name="T1" fmla="*/ 0 h 436"/>
                <a:gd name="T2" fmla="*/ 0 w 436"/>
                <a:gd name="T3" fmla="*/ 435 h 436"/>
                <a:gd name="T4" fmla="*/ 435 w 436"/>
                <a:gd name="T5" fmla="*/ 0 h 436"/>
                <a:gd name="T6" fmla="*/ 0 w 436"/>
                <a:gd name="T7" fmla="*/ 0 h 436"/>
              </a:gdLst>
              <a:ahLst/>
              <a:cxnLst>
                <a:cxn ang="0">
                  <a:pos x="T0" y="T1"/>
                </a:cxn>
                <a:cxn ang="0">
                  <a:pos x="T2" y="T3"/>
                </a:cxn>
                <a:cxn ang="0">
                  <a:pos x="T4" y="T5"/>
                </a:cxn>
                <a:cxn ang="0">
                  <a:pos x="T6" y="T7"/>
                </a:cxn>
              </a:cxnLst>
              <a:rect l="0" t="0" r="r" b="b"/>
              <a:pathLst>
                <a:path w="436" h="436">
                  <a:moveTo>
                    <a:pt x="0" y="0"/>
                  </a:moveTo>
                  <a:lnTo>
                    <a:pt x="0" y="435"/>
                  </a:lnTo>
                  <a:lnTo>
                    <a:pt x="435" y="0"/>
                  </a:lnTo>
                  <a:lnTo>
                    <a:pt x="0" y="0"/>
                  </a:lnTo>
                </a:path>
              </a:pathLst>
            </a:custGeom>
            <a:solidFill>
              <a:schemeClr val="accent5"/>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26" name="Freeform 5011">
              <a:extLst>
                <a:ext uri="{FF2B5EF4-FFF2-40B4-BE49-F238E27FC236}">
                  <a16:creationId xmlns:a16="http://schemas.microsoft.com/office/drawing/2014/main" id="{1CD8D08A-E894-CFBF-D069-1553B505A7FC}"/>
                </a:ext>
              </a:extLst>
            </p:cNvPr>
            <p:cNvSpPr>
              <a:spLocks noChangeArrowheads="1"/>
            </p:cNvSpPr>
            <p:nvPr/>
          </p:nvSpPr>
          <p:spPr bwMode="auto">
            <a:xfrm>
              <a:off x="2198688" y="1670050"/>
              <a:ext cx="157162" cy="157163"/>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1"/>
            </a:solidFill>
            <a:ln>
              <a:noFill/>
            </a:ln>
            <a:effectLst/>
            <a:extLst>
              <a:ext uri="{91240B29-F687-4F45-9708-019B960494DF}">
                <a14:hiddenLine xmlns:a14="http://schemas.microsoft.com/office/drawing/2010/main" w="9525" cap="flat">
                  <a:solidFill>
                    <a:srgbClr val="FFF45C"/>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grpSp>
    </p:spTree>
    <p:extLst>
      <p:ext uri="{BB962C8B-B14F-4D97-AF65-F5344CB8AC3E}">
        <p14:creationId xmlns:p14="http://schemas.microsoft.com/office/powerpoint/2010/main" val="2891832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6_Vertical Title and Tex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74313FC4-D838-4049-8BC1-6A824E5064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AD263CA4-6CB8-4F44-9118-CC50CD9786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A8C8A1EF-DBB6-4332-87CC-828A669F7BD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spTree>
    <p:extLst>
      <p:ext uri="{BB962C8B-B14F-4D97-AF65-F5344CB8AC3E}">
        <p14:creationId xmlns:p14="http://schemas.microsoft.com/office/powerpoint/2010/main" val="3482096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E3A9736-47F5-B046-93E7-10647D3B40C5}"/>
              </a:ext>
            </a:extLst>
          </p:cNvPr>
          <p:cNvSpPr>
            <a:spLocks noGrp="1"/>
          </p:cNvSpPr>
          <p:nvPr>
            <p:ph type="tbl" sz="quarter" idx="10"/>
          </p:nvPr>
        </p:nvSpPr>
        <p:spPr>
          <a:xfrm>
            <a:off x="1487488" y="1772816"/>
            <a:ext cx="9505057" cy="4212407"/>
          </a:xfrm>
        </p:spPr>
        <p:txBody>
          <a:bodyPr/>
          <a:lstStyle/>
          <a:p>
            <a:endParaRPr lang="en-US"/>
          </a:p>
        </p:txBody>
      </p:sp>
      <p:sp>
        <p:nvSpPr>
          <p:cNvPr id="4" name="Title 1">
            <a:extLst>
              <a:ext uri="{FF2B5EF4-FFF2-40B4-BE49-F238E27FC236}">
                <a16:creationId xmlns:a16="http://schemas.microsoft.com/office/drawing/2014/main" id="{F39F79E3-3087-034F-A38F-2410E1FDB502}"/>
              </a:ext>
            </a:extLst>
          </p:cNvPr>
          <p:cNvSpPr>
            <a:spLocks noGrp="1"/>
          </p:cNvSpPr>
          <p:nvPr>
            <p:ph type="title" hasCustomPrompt="1"/>
          </p:nvPr>
        </p:nvSpPr>
        <p:spPr>
          <a:xfrm>
            <a:off x="1487488" y="692696"/>
            <a:ext cx="5544617" cy="959160"/>
          </a:xfrm>
          <a:prstGeom prst="rect">
            <a:avLst/>
          </a:prstGeom>
        </p:spPr>
        <p:txBody>
          <a:bodyPr anchor="b">
            <a:normAutofit/>
          </a:bodyPr>
          <a:lstStyle>
            <a:lvl1pPr>
              <a:defRPr sz="3600" b="1" i="0">
                <a:latin typeface="Poppins" pitchFamily="2" charset="77"/>
                <a:cs typeface="Poppins" pitchFamily="2" charset="77"/>
              </a:defRPr>
            </a:lvl1pPr>
          </a:lstStyle>
          <a:p>
            <a:r>
              <a:rPr lang="en-US"/>
              <a:t>CLICK TO EDIT MASTER TITLE STYLE</a:t>
            </a:r>
          </a:p>
        </p:txBody>
      </p:sp>
      <p:pic>
        <p:nvPicPr>
          <p:cNvPr id="13" name="Picture 12" descr="Icon&#10;&#10;Description automatically generated">
            <a:extLst>
              <a:ext uri="{FF2B5EF4-FFF2-40B4-BE49-F238E27FC236}">
                <a16:creationId xmlns:a16="http://schemas.microsoft.com/office/drawing/2014/main" id="{714E7BC2-7BCA-43A5-929A-A5FA5CDA90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9917" y="6215982"/>
            <a:ext cx="520093" cy="489083"/>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64ECC82A-A8E1-4E7E-AA40-506D5078D7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730" y="6215982"/>
            <a:ext cx="985015" cy="472807"/>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876F1AA9-674B-4B65-A1E9-3EF0B0D4B8C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870945" y="6278146"/>
            <a:ext cx="1470406" cy="348478"/>
          </a:xfrm>
          <a:prstGeom prst="rect">
            <a:avLst/>
          </a:prstGeom>
        </p:spPr>
      </p:pic>
      <p:pic>
        <p:nvPicPr>
          <p:cNvPr id="2" name="Picture 1" descr="Company name&#10;&#10;Description automatically generated with medium confidence">
            <a:extLst>
              <a:ext uri="{FF2B5EF4-FFF2-40B4-BE49-F238E27FC236}">
                <a16:creationId xmlns:a16="http://schemas.microsoft.com/office/drawing/2014/main" id="{EFDFE9B8-0509-F6B5-55C1-59D2D23311D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546" y="6106183"/>
            <a:ext cx="579020" cy="625341"/>
          </a:xfrm>
          <a:prstGeom prst="rect">
            <a:avLst/>
          </a:prstGeom>
        </p:spPr>
      </p:pic>
      <p:pic>
        <p:nvPicPr>
          <p:cNvPr id="5" name="Picture 4" descr="Logo&#10;&#10;Description automatically generated">
            <a:extLst>
              <a:ext uri="{FF2B5EF4-FFF2-40B4-BE49-F238E27FC236}">
                <a16:creationId xmlns:a16="http://schemas.microsoft.com/office/drawing/2014/main" id="{0CB1D344-FDE1-524D-C76D-7DEF38B4FD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12068" y="6139714"/>
            <a:ext cx="632368" cy="625341"/>
          </a:xfrm>
          <a:prstGeom prst="rect">
            <a:avLst/>
          </a:prstGeom>
        </p:spPr>
      </p:pic>
      <p:pic>
        <p:nvPicPr>
          <p:cNvPr id="6" name="Picture 5" descr="Logo&#10;&#10;Description automatically generated">
            <a:extLst>
              <a:ext uri="{FF2B5EF4-FFF2-40B4-BE49-F238E27FC236}">
                <a16:creationId xmlns:a16="http://schemas.microsoft.com/office/drawing/2014/main" id="{03709C60-2939-7680-2990-5B3AE1D65F9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3443" b="47035"/>
          <a:stretch/>
        </p:blipFill>
        <p:spPr>
          <a:xfrm>
            <a:off x="1739110" y="6165304"/>
            <a:ext cx="638593" cy="59975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675F517-EAD8-52B0-573D-F0892F25C0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71685" y="6079952"/>
            <a:ext cx="744865" cy="744865"/>
          </a:xfrm>
          <a:prstGeom prst="rect">
            <a:avLst/>
          </a:prstGeom>
        </p:spPr>
      </p:pic>
      <p:pic>
        <p:nvPicPr>
          <p:cNvPr id="8" name="Picture 7">
            <a:extLst>
              <a:ext uri="{FF2B5EF4-FFF2-40B4-BE49-F238E27FC236}">
                <a16:creationId xmlns:a16="http://schemas.microsoft.com/office/drawing/2014/main" id="{167D1102-EF91-3DB8-A6A7-8DC04E8720E9}"/>
              </a:ext>
            </a:extLst>
          </p:cNvPr>
          <p:cNvPicPr>
            <a:picLocks noChangeAspect="1"/>
          </p:cNvPicPr>
          <p:nvPr userDrawn="1"/>
        </p:nvPicPr>
        <p:blipFill rotWithShape="1">
          <a:blip r:embed="rId9"/>
          <a:srcRect l="15571" t="13720" r="17143" b="14020"/>
          <a:stretch/>
        </p:blipFill>
        <p:spPr>
          <a:xfrm>
            <a:off x="9965655" y="6179203"/>
            <a:ext cx="1088465" cy="552322"/>
          </a:xfrm>
          <a:prstGeom prst="rect">
            <a:avLst/>
          </a:prstGeom>
        </p:spPr>
      </p:pic>
    </p:spTree>
    <p:extLst>
      <p:ext uri="{BB962C8B-B14F-4D97-AF65-F5344CB8AC3E}">
        <p14:creationId xmlns:p14="http://schemas.microsoft.com/office/powerpoint/2010/main" val="3816373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6F8B-2DE5-774B-82B1-13D56B09D7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F532A91-285C-1B4B-AFDB-2CD809158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AB8D509-A6D9-9447-926A-F814D2C43C1D}"/>
              </a:ext>
            </a:extLst>
          </p:cNvPr>
          <p:cNvSpPr>
            <a:spLocks noGrp="1"/>
          </p:cNvSpPr>
          <p:nvPr>
            <p:ph type="dt" sz="half" idx="10"/>
          </p:nvPr>
        </p:nvSpPr>
        <p:spPr/>
        <p:txBody>
          <a:bodyPr/>
          <a:lstStyle/>
          <a:p>
            <a:fld id="{DE01A82F-0818-C04C-A803-8FCFCFA4A407}" type="datetimeFigureOut">
              <a:rPr lang="en-GB" smtClean="0"/>
              <a:t>27/02/2024</a:t>
            </a:fld>
            <a:endParaRPr lang="en-GB"/>
          </a:p>
        </p:txBody>
      </p:sp>
      <p:sp>
        <p:nvSpPr>
          <p:cNvPr id="5" name="Footer Placeholder 4">
            <a:extLst>
              <a:ext uri="{FF2B5EF4-FFF2-40B4-BE49-F238E27FC236}">
                <a16:creationId xmlns:a16="http://schemas.microsoft.com/office/drawing/2014/main" id="{6C11EF44-74ED-B749-AEA4-77A3AB5DFE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AA5633-7A74-4340-807E-AE6C74A461C6}"/>
              </a:ext>
            </a:extLst>
          </p:cNvPr>
          <p:cNvSpPr>
            <a:spLocks noGrp="1"/>
          </p:cNvSpPr>
          <p:nvPr>
            <p:ph type="sldNum" sz="quarter" idx="12"/>
          </p:nvPr>
        </p:nvSpPr>
        <p:spPr/>
        <p:txBody>
          <a:bodyPr/>
          <a:lstStyle/>
          <a:p>
            <a:fld id="{27B8D817-7D28-B54F-9A3E-539DE554569F}" type="slidenum">
              <a:rPr lang="en-GB" smtClean="0"/>
              <a:t>‹#›</a:t>
            </a:fld>
            <a:endParaRPr lang="en-GB"/>
          </a:p>
        </p:txBody>
      </p:sp>
    </p:spTree>
    <p:extLst>
      <p:ext uri="{BB962C8B-B14F-4D97-AF65-F5344CB8AC3E}">
        <p14:creationId xmlns:p14="http://schemas.microsoft.com/office/powerpoint/2010/main" val="733515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Header &amp;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819C-9297-8F4D-A917-6DFD26C9F5A3}"/>
              </a:ext>
            </a:extLst>
          </p:cNvPr>
          <p:cNvSpPr>
            <a:spLocks noGrp="1"/>
          </p:cNvSpPr>
          <p:nvPr>
            <p:ph type="title" hasCustomPrompt="1"/>
          </p:nvPr>
        </p:nvSpPr>
        <p:spPr>
          <a:xfrm>
            <a:off x="1066800" y="898072"/>
            <a:ext cx="5263210" cy="936104"/>
          </a:xfrm>
          <a:prstGeom prst="rect">
            <a:avLst/>
          </a:prstGeom>
        </p:spPr>
        <p:txBody>
          <a:bodyPr/>
          <a:lstStyle>
            <a:lvl1pPr>
              <a:lnSpc>
                <a:spcPct val="70000"/>
              </a:lnSpc>
              <a:defRPr spc="0" normalizeH="0" baseline="0">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8232254F-FE64-3C48-AEE6-4DA4FD2EFF2F}"/>
              </a:ext>
            </a:extLst>
          </p:cNvPr>
          <p:cNvSpPr>
            <a:spLocks noGrp="1"/>
          </p:cNvSpPr>
          <p:nvPr>
            <p:ph type="body" sz="quarter" idx="12"/>
          </p:nvPr>
        </p:nvSpPr>
        <p:spPr>
          <a:xfrm>
            <a:off x="1137591" y="1751534"/>
            <a:ext cx="5263210" cy="267766"/>
          </a:xfrm>
        </p:spPr>
        <p:txBody>
          <a:bodyPr/>
          <a:lstStyle>
            <a:lvl1pPr marL="0" indent="0">
              <a:buNone/>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pic>
        <p:nvPicPr>
          <p:cNvPr id="3" name="Picture 2" descr="Icon&#10;&#10;Description automatically generated">
            <a:extLst>
              <a:ext uri="{FF2B5EF4-FFF2-40B4-BE49-F238E27FC236}">
                <a16:creationId xmlns:a16="http://schemas.microsoft.com/office/drawing/2014/main" id="{A4CC1591-4C0C-D78B-4CD0-74E65F7CBB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917" y="6215982"/>
            <a:ext cx="520093" cy="489083"/>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88C87A6E-FAD7-3857-E621-7F0DFBCD0E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3730" y="6215982"/>
            <a:ext cx="985015" cy="47280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625A7FA0-3534-A8B8-DA67-2CAA80C34C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0945" y="6278146"/>
            <a:ext cx="1470406" cy="348478"/>
          </a:xfrm>
          <a:prstGeom prst="rect">
            <a:avLst/>
          </a:prstGeom>
        </p:spPr>
      </p:pic>
      <p:pic>
        <p:nvPicPr>
          <p:cNvPr id="7" name="Picture 6" descr="Company name&#10;&#10;Description automatically generated with medium confidence">
            <a:extLst>
              <a:ext uri="{FF2B5EF4-FFF2-40B4-BE49-F238E27FC236}">
                <a16:creationId xmlns:a16="http://schemas.microsoft.com/office/drawing/2014/main" id="{A82294E5-76B5-9C50-EBD8-DF7425A65AD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95440" y="6106183"/>
            <a:ext cx="579020" cy="625341"/>
          </a:xfrm>
          <a:prstGeom prst="rect">
            <a:avLst/>
          </a:prstGeom>
        </p:spPr>
      </p:pic>
      <p:pic>
        <p:nvPicPr>
          <p:cNvPr id="8" name="Picture 7" descr="Logo&#10;&#10;Description automatically generated">
            <a:extLst>
              <a:ext uri="{FF2B5EF4-FFF2-40B4-BE49-F238E27FC236}">
                <a16:creationId xmlns:a16="http://schemas.microsoft.com/office/drawing/2014/main" id="{BDFD02A2-EA49-5F36-80CA-E264580E0F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38962" y="6139714"/>
            <a:ext cx="632368" cy="625341"/>
          </a:xfrm>
          <a:prstGeom prst="rect">
            <a:avLst/>
          </a:prstGeom>
        </p:spPr>
      </p:pic>
      <p:pic>
        <p:nvPicPr>
          <p:cNvPr id="9" name="Picture 8" descr="Logo&#10;&#10;Description automatically generated">
            <a:extLst>
              <a:ext uri="{FF2B5EF4-FFF2-40B4-BE49-F238E27FC236}">
                <a16:creationId xmlns:a16="http://schemas.microsoft.com/office/drawing/2014/main" id="{318E0053-2510-7D96-EE00-3842115A213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3443" b="47035"/>
          <a:stretch/>
        </p:blipFill>
        <p:spPr>
          <a:xfrm>
            <a:off x="1766005" y="6165304"/>
            <a:ext cx="638593" cy="59975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B572972-653D-2AD0-331A-B301188001E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71685" y="6079952"/>
            <a:ext cx="744865" cy="744865"/>
          </a:xfrm>
          <a:prstGeom prst="rect">
            <a:avLst/>
          </a:prstGeom>
        </p:spPr>
      </p:pic>
      <p:pic>
        <p:nvPicPr>
          <p:cNvPr id="11" name="Picture 10">
            <a:extLst>
              <a:ext uri="{FF2B5EF4-FFF2-40B4-BE49-F238E27FC236}">
                <a16:creationId xmlns:a16="http://schemas.microsoft.com/office/drawing/2014/main" id="{F57BFCC6-DAA2-A24F-7333-A434C8141FB4}"/>
              </a:ext>
            </a:extLst>
          </p:cNvPr>
          <p:cNvPicPr>
            <a:picLocks noChangeAspect="1"/>
          </p:cNvPicPr>
          <p:nvPr userDrawn="1"/>
        </p:nvPicPr>
        <p:blipFill rotWithShape="1">
          <a:blip r:embed="rId9"/>
          <a:srcRect l="15571" t="13720" r="17143" b="14020"/>
          <a:stretch/>
        </p:blipFill>
        <p:spPr>
          <a:xfrm>
            <a:off x="9965655" y="6179203"/>
            <a:ext cx="1088465" cy="552322"/>
          </a:xfrm>
          <a:prstGeom prst="rect">
            <a:avLst/>
          </a:prstGeom>
        </p:spPr>
      </p:pic>
    </p:spTree>
    <p:extLst>
      <p:ext uri="{BB962C8B-B14F-4D97-AF65-F5344CB8AC3E}">
        <p14:creationId xmlns:p14="http://schemas.microsoft.com/office/powerpoint/2010/main" val="589647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991767"/>
            <a:ext cx="5029200" cy="1094146"/>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685800" y="2160194"/>
            <a:ext cx="5029200"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89766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36C373-DE87-A646-B2D9-679F2F73008D}"/>
              </a:ext>
            </a:extLst>
          </p:cNvPr>
          <p:cNvSpPr>
            <a:spLocks noGrp="1"/>
          </p:cNvSpPr>
          <p:nvPr>
            <p:ph type="title" hasCustomPrompt="1"/>
          </p:nvPr>
        </p:nvSpPr>
        <p:spPr>
          <a:xfrm>
            <a:off x="838200" y="1228224"/>
            <a:ext cx="10262356" cy="597401"/>
          </a:xfrm>
          <a:prstGeom prst="rect">
            <a:avLst/>
          </a:prstGeom>
        </p:spPr>
        <p:txBody>
          <a:bodyPr/>
          <a:lstStyle/>
          <a:p>
            <a:r>
              <a:rPr lang="en-US"/>
              <a:t>TITLE GOES HERE</a:t>
            </a:r>
          </a:p>
        </p:txBody>
      </p:sp>
      <p:sp>
        <p:nvSpPr>
          <p:cNvPr id="4" name="Text Placeholder 6">
            <a:extLst>
              <a:ext uri="{FF2B5EF4-FFF2-40B4-BE49-F238E27FC236}">
                <a16:creationId xmlns:a16="http://schemas.microsoft.com/office/drawing/2014/main" id="{1BBFDADE-A025-B648-A763-1BA4C9F3ACBD}"/>
              </a:ext>
            </a:extLst>
          </p:cNvPr>
          <p:cNvSpPr>
            <a:spLocks noGrp="1"/>
          </p:cNvSpPr>
          <p:nvPr>
            <p:ph type="body" sz="quarter" idx="11"/>
          </p:nvPr>
        </p:nvSpPr>
        <p:spPr>
          <a:xfrm>
            <a:off x="838200" y="2060575"/>
            <a:ext cx="10262356" cy="3569201"/>
          </a:xfrm>
        </p:spPr>
        <p:txBody>
          <a:bodyPr/>
          <a:lstStyle>
            <a:lvl1pPr>
              <a:defRPr sz="1800" b="0" i="0">
                <a:latin typeface="Gill Sans MT" panose="020B0502020104020203" pitchFamily="34" charset="77"/>
                <a:ea typeface="+mn-ea"/>
                <a:cs typeface="Gill Sans Light" panose="020B0302020104020203" pitchFamily="34" charset="-79"/>
              </a:defRPr>
            </a:lvl1pPr>
          </a:lstStyle>
          <a:p>
            <a:pPr lvl="0"/>
            <a:r>
              <a:rPr lang="en-US"/>
              <a:t>Click to edit Master text styles</a:t>
            </a:r>
          </a:p>
        </p:txBody>
      </p:sp>
    </p:spTree>
    <p:extLst>
      <p:ext uri="{BB962C8B-B14F-4D97-AF65-F5344CB8AC3E}">
        <p14:creationId xmlns:p14="http://schemas.microsoft.com/office/powerpoint/2010/main" val="135632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igh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265" y="1160790"/>
            <a:ext cx="5029200" cy="1103379"/>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3" name="Picture Placeholder 2"/>
          <p:cNvSpPr>
            <a:spLocks noGrp="1"/>
          </p:cNvSpPr>
          <p:nvPr>
            <p:ph type="pic" idx="1"/>
          </p:nvPr>
        </p:nvSpPr>
        <p:spPr>
          <a:xfrm>
            <a:off x="8420100" y="1650910"/>
            <a:ext cx="3775617" cy="3775617"/>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802265" y="2385130"/>
            <a:ext cx="5029200"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reeform 5011">
            <a:extLst>
              <a:ext uri="{FF2B5EF4-FFF2-40B4-BE49-F238E27FC236}">
                <a16:creationId xmlns:a16="http://schemas.microsoft.com/office/drawing/2014/main" id="{0577529D-3BF6-670F-0B49-34A7E6BD47A6}"/>
              </a:ext>
            </a:extLst>
          </p:cNvPr>
          <p:cNvSpPr>
            <a:spLocks noChangeArrowheads="1"/>
          </p:cNvSpPr>
          <p:nvPr/>
        </p:nvSpPr>
        <p:spPr bwMode="auto">
          <a:xfrm rot="16200000">
            <a:off x="10552322" y="-4718"/>
            <a:ext cx="824904" cy="824909"/>
          </a:xfrm>
          <a:custGeom>
            <a:avLst/>
            <a:gdLst>
              <a:gd name="T0" fmla="*/ 0 w 436"/>
              <a:gd name="T1" fmla="*/ 435 h 436"/>
              <a:gd name="T2" fmla="*/ 435 w 436"/>
              <a:gd name="T3" fmla="*/ 435 h 436"/>
              <a:gd name="T4" fmla="*/ 435 w 436"/>
              <a:gd name="T5" fmla="*/ 0 h 436"/>
              <a:gd name="T6" fmla="*/ 0 w 436"/>
              <a:gd name="T7" fmla="*/ 435 h 436"/>
            </a:gdLst>
            <a:ahLst/>
            <a:cxnLst>
              <a:cxn ang="0">
                <a:pos x="T0" y="T1"/>
              </a:cxn>
              <a:cxn ang="0">
                <a:pos x="T2" y="T3"/>
              </a:cxn>
              <a:cxn ang="0">
                <a:pos x="T4" y="T5"/>
              </a:cxn>
              <a:cxn ang="0">
                <a:pos x="T6" y="T7"/>
              </a:cxn>
            </a:cxnLst>
            <a:rect l="0" t="0" r="r" b="b"/>
            <a:pathLst>
              <a:path w="436" h="436">
                <a:moveTo>
                  <a:pt x="0" y="435"/>
                </a:moveTo>
                <a:lnTo>
                  <a:pt x="435" y="435"/>
                </a:lnTo>
                <a:lnTo>
                  <a:pt x="435" y="0"/>
                </a:lnTo>
                <a:lnTo>
                  <a:pt x="0" y="435"/>
                </a:lnTo>
              </a:path>
            </a:pathLst>
          </a:custGeom>
          <a:solidFill>
            <a:schemeClr val="accent1"/>
          </a:solidFill>
          <a:ln>
            <a:solidFill>
              <a:schemeClr val="accent1"/>
            </a:solidFill>
          </a:ln>
          <a:effectLst/>
        </p:spPr>
        <p:txBody>
          <a:bodyPr wrap="none" anchor="ctr"/>
          <a:lstStyle/>
          <a:p>
            <a:endParaRPr lang="en-US" sz="900"/>
          </a:p>
        </p:txBody>
      </p:sp>
      <p:grpSp>
        <p:nvGrpSpPr>
          <p:cNvPr id="15" name="Group 14">
            <a:extLst>
              <a:ext uri="{FF2B5EF4-FFF2-40B4-BE49-F238E27FC236}">
                <a16:creationId xmlns:a16="http://schemas.microsoft.com/office/drawing/2014/main" id="{2437FB5D-4CAC-1CAA-08EE-CA5BDE01FA39}"/>
              </a:ext>
            </a:extLst>
          </p:cNvPr>
          <p:cNvGrpSpPr/>
          <p:nvPr/>
        </p:nvGrpSpPr>
        <p:grpSpPr>
          <a:xfrm>
            <a:off x="11380016" y="0"/>
            <a:ext cx="811984" cy="820189"/>
            <a:chOff x="9166522" y="4957273"/>
            <a:chExt cx="1959618" cy="1979418"/>
          </a:xfrm>
        </p:grpSpPr>
        <p:sp>
          <p:nvSpPr>
            <p:cNvPr id="16" name="Freeform 432">
              <a:extLst>
                <a:ext uri="{FF2B5EF4-FFF2-40B4-BE49-F238E27FC236}">
                  <a16:creationId xmlns:a16="http://schemas.microsoft.com/office/drawing/2014/main" id="{94EBCB80-4CFB-F5C3-1FF6-EF04928A1E4B}"/>
                </a:ext>
              </a:extLst>
            </p:cNvPr>
            <p:cNvSpPr>
              <a:spLocks noChangeArrowheads="1"/>
            </p:cNvSpPr>
            <p:nvPr userDrawn="1"/>
          </p:nvSpPr>
          <p:spPr bwMode="auto">
            <a:xfrm rot="10800000">
              <a:off x="10156231" y="5946982"/>
              <a:ext cx="969909" cy="989709"/>
            </a:xfrm>
            <a:custGeom>
              <a:avLst/>
              <a:gdLst>
                <a:gd name="T0" fmla="*/ 0 w 218"/>
                <a:gd name="T1" fmla="*/ 218 h 219"/>
                <a:gd name="T2" fmla="*/ 217 w 218"/>
                <a:gd name="T3" fmla="*/ 218 h 219"/>
                <a:gd name="T4" fmla="*/ 217 w 218"/>
                <a:gd name="T5" fmla="*/ 0 h 219"/>
                <a:gd name="T6" fmla="*/ 0 w 218"/>
                <a:gd name="T7" fmla="*/ 0 h 219"/>
                <a:gd name="T8" fmla="*/ 0 w 218"/>
                <a:gd name="T9" fmla="*/ 218 h 219"/>
              </a:gdLst>
              <a:ahLst/>
              <a:cxnLst>
                <a:cxn ang="0">
                  <a:pos x="T0" y="T1"/>
                </a:cxn>
                <a:cxn ang="0">
                  <a:pos x="T2" y="T3"/>
                </a:cxn>
                <a:cxn ang="0">
                  <a:pos x="T4" y="T5"/>
                </a:cxn>
                <a:cxn ang="0">
                  <a:pos x="T6" y="T7"/>
                </a:cxn>
                <a:cxn ang="0">
                  <a:pos x="T8" y="T9"/>
                </a:cxn>
              </a:cxnLst>
              <a:rect l="0" t="0" r="r" b="b"/>
              <a:pathLst>
                <a:path w="218" h="219">
                  <a:moveTo>
                    <a:pt x="0" y="218"/>
                  </a:moveTo>
                  <a:lnTo>
                    <a:pt x="217" y="218"/>
                  </a:lnTo>
                  <a:lnTo>
                    <a:pt x="217" y="0"/>
                  </a:lnTo>
                  <a:lnTo>
                    <a:pt x="0" y="0"/>
                  </a:lnTo>
                  <a:lnTo>
                    <a:pt x="0" y="218"/>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7" name="Freeform 433">
              <a:extLst>
                <a:ext uri="{FF2B5EF4-FFF2-40B4-BE49-F238E27FC236}">
                  <a16:creationId xmlns:a16="http://schemas.microsoft.com/office/drawing/2014/main" id="{4E2FABB4-BFFB-F81A-5648-04BE73290C3D}"/>
                </a:ext>
              </a:extLst>
            </p:cNvPr>
            <p:cNvSpPr>
              <a:spLocks noChangeArrowheads="1"/>
            </p:cNvSpPr>
            <p:nvPr userDrawn="1"/>
          </p:nvSpPr>
          <p:spPr bwMode="auto">
            <a:xfrm rot="10800000">
              <a:off x="9166522" y="4957273"/>
              <a:ext cx="989709" cy="989709"/>
            </a:xfrm>
            <a:custGeom>
              <a:avLst/>
              <a:gdLst>
                <a:gd name="T0" fmla="*/ 0 w 219"/>
                <a:gd name="T1" fmla="*/ 221 h 222"/>
                <a:gd name="T2" fmla="*/ 218 w 219"/>
                <a:gd name="T3" fmla="*/ 221 h 222"/>
                <a:gd name="T4" fmla="*/ 218 w 219"/>
                <a:gd name="T5" fmla="*/ 0 h 222"/>
                <a:gd name="T6" fmla="*/ 0 w 219"/>
                <a:gd name="T7" fmla="*/ 0 h 222"/>
                <a:gd name="T8" fmla="*/ 0 w 219"/>
                <a:gd name="T9" fmla="*/ 221 h 222"/>
              </a:gdLst>
              <a:ahLst/>
              <a:cxnLst>
                <a:cxn ang="0">
                  <a:pos x="T0" y="T1"/>
                </a:cxn>
                <a:cxn ang="0">
                  <a:pos x="T2" y="T3"/>
                </a:cxn>
                <a:cxn ang="0">
                  <a:pos x="T4" y="T5"/>
                </a:cxn>
                <a:cxn ang="0">
                  <a:pos x="T6" y="T7"/>
                </a:cxn>
                <a:cxn ang="0">
                  <a:pos x="T8" y="T9"/>
                </a:cxn>
              </a:cxnLst>
              <a:rect l="0" t="0" r="r" b="b"/>
              <a:pathLst>
                <a:path w="219" h="222">
                  <a:moveTo>
                    <a:pt x="0" y="221"/>
                  </a:moveTo>
                  <a:lnTo>
                    <a:pt x="218" y="221"/>
                  </a:lnTo>
                  <a:lnTo>
                    <a:pt x="218" y="0"/>
                  </a:lnTo>
                  <a:lnTo>
                    <a:pt x="0" y="0"/>
                  </a:lnTo>
                  <a:lnTo>
                    <a:pt x="0" y="221"/>
                  </a:lnTo>
                </a:path>
              </a:pathLst>
            </a:custGeom>
            <a:solidFill>
              <a:schemeClr val="accent5"/>
            </a:solidFill>
            <a:ln>
              <a:noFill/>
            </a:ln>
            <a:effectLst/>
          </p:spPr>
          <p:txBody>
            <a:bodyPr wrap="none" anchor="ctr"/>
            <a:lstStyle/>
            <a:p>
              <a:endParaRPr lang="en-US" sz="900"/>
            </a:p>
          </p:txBody>
        </p:sp>
      </p:grpSp>
    </p:spTree>
    <p:extLst>
      <p:ext uri="{BB962C8B-B14F-4D97-AF65-F5344CB8AC3E}">
        <p14:creationId xmlns:p14="http://schemas.microsoft.com/office/powerpoint/2010/main" val="305060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at th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0" y="3832031"/>
            <a:ext cx="7315200" cy="519373"/>
          </a:xfrm>
          <a:prstGeom prst="rect">
            <a:avLst/>
          </a:prstGeom>
        </p:spPr>
        <p:txBody>
          <a:bodyPr wrap="square" anchor="b">
            <a:spAutoFit/>
          </a:bodyPr>
          <a:lstStyle>
            <a:lvl1pPr>
              <a:defRPr sz="3000" b="0" i="0" baseline="0">
                <a:latin typeface="Poppins Light" pitchFamily="2" charset="77"/>
                <a:cs typeface="Poppins Light" pitchFamily="2" charset="77"/>
              </a:defRPr>
            </a:lvl1pPr>
          </a:lstStyle>
          <a:p>
            <a:r>
              <a:rPr lang="en-US"/>
              <a:t>CLICK TO EDIT MASTER TITLE STYLE</a:t>
            </a:r>
          </a:p>
        </p:txBody>
      </p:sp>
      <p:sp>
        <p:nvSpPr>
          <p:cNvPr id="3" name="Picture Placeholder 2"/>
          <p:cNvSpPr>
            <a:spLocks noGrp="1"/>
          </p:cNvSpPr>
          <p:nvPr>
            <p:ph type="pic" idx="1"/>
          </p:nvPr>
        </p:nvSpPr>
        <p:spPr>
          <a:xfrm>
            <a:off x="0" y="0"/>
            <a:ext cx="12192000" cy="27432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a:extLst>
              <a:ext uri="{FF2B5EF4-FFF2-40B4-BE49-F238E27FC236}">
                <a16:creationId xmlns:a16="http://schemas.microsoft.com/office/drawing/2014/main" id="{1853435A-3D9D-D746-87A1-59585B26AC11}"/>
              </a:ext>
            </a:extLst>
          </p:cNvPr>
          <p:cNvSpPr>
            <a:spLocks noGrp="1"/>
          </p:cNvSpPr>
          <p:nvPr>
            <p:ph type="body" idx="10"/>
          </p:nvPr>
        </p:nvSpPr>
        <p:spPr>
          <a:xfrm>
            <a:off x="2292927" y="4358331"/>
            <a:ext cx="7308273"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288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758825"/>
            <a:ext cx="4054329" cy="1298575"/>
          </a:xfrm>
        </p:spPr>
        <p:txBody>
          <a:bodyPr wrap="square" anchor="b">
            <a:spAutoFit/>
          </a:bodyPr>
          <a:lstStyle>
            <a:lvl1pPr>
              <a:lnSpc>
                <a:spcPct val="70000"/>
              </a:lnSpc>
              <a:defRPr sz="3600" b="1" i="0" cap="all" baseline="0">
                <a:latin typeface="+mj-lt"/>
                <a:cs typeface="Poppins" pitchFamily="2" charset="77"/>
              </a:defRPr>
            </a:lvl1pPr>
          </a:lstStyle>
          <a:p>
            <a:r>
              <a:rPr lang="en-US"/>
              <a:t>CLICK TO EDIT MASTER TITLE STYLE</a:t>
            </a:r>
          </a:p>
        </p:txBody>
      </p:sp>
      <p:sp>
        <p:nvSpPr>
          <p:cNvPr id="4" name="Text Placeholder 3"/>
          <p:cNvSpPr>
            <a:spLocks noGrp="1"/>
          </p:cNvSpPr>
          <p:nvPr>
            <p:ph type="body" sz="half" idx="2" hasCustomPrompt="1"/>
          </p:nvPr>
        </p:nvSpPr>
        <p:spPr>
          <a:xfrm>
            <a:off x="839787" y="2074284"/>
            <a:ext cx="4054331" cy="909480"/>
          </a:xfrm>
        </p:spPr>
        <p:txBody>
          <a:bodyPr wrap="square">
            <a:spAutoFit/>
          </a:bodyPr>
          <a:lstStyle>
            <a:lvl1pPr marL="0" indent="0">
              <a:lnSpc>
                <a:spcPct val="70000"/>
              </a:lnSpc>
              <a:buNone/>
              <a:defRPr sz="3600" b="1" i="0" cap="all" baseline="0">
                <a:latin typeface="Poppins Light" pitchFamily="2" charset="77"/>
                <a:cs typeface="Poppi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Text Placeholder 5">
            <a:extLst>
              <a:ext uri="{FF2B5EF4-FFF2-40B4-BE49-F238E27FC236}">
                <a16:creationId xmlns:a16="http://schemas.microsoft.com/office/drawing/2014/main" id="{D1275906-89D1-4A40-B6E6-4598B4008931}"/>
              </a:ext>
            </a:extLst>
          </p:cNvPr>
          <p:cNvSpPr>
            <a:spLocks noGrp="1"/>
          </p:cNvSpPr>
          <p:nvPr>
            <p:ph type="body" sz="quarter" idx="10"/>
          </p:nvPr>
        </p:nvSpPr>
        <p:spPr>
          <a:xfrm>
            <a:off x="857106" y="3050743"/>
            <a:ext cx="4037013" cy="338554"/>
          </a:xfrm>
        </p:spPr>
        <p:txBody>
          <a:bodyPr/>
          <a:lstStyle>
            <a:lvl1pPr marL="0" indent="0">
              <a:lnSpc>
                <a:spcPct val="100000"/>
              </a:lnSpc>
              <a:spcBef>
                <a:spcPts val="100"/>
              </a:spcBef>
              <a:buNone/>
              <a:defRPr sz="1600" cap="none" baseline="0">
                <a:latin typeface="+mn-lt"/>
              </a:defRPr>
            </a:lvl1pPr>
            <a:lvl2pPr>
              <a:buNone/>
              <a:defRPr/>
            </a:lvl2pPr>
          </a:lstStyle>
          <a:p>
            <a:pPr lvl="0"/>
            <a:r>
              <a:rPr lang="en-US"/>
              <a:t>Click to edit Master text styles</a:t>
            </a:r>
          </a:p>
        </p:txBody>
      </p:sp>
      <p:sp>
        <p:nvSpPr>
          <p:cNvPr id="7" name="Content Placeholder 6">
            <a:extLst>
              <a:ext uri="{FF2B5EF4-FFF2-40B4-BE49-F238E27FC236}">
                <a16:creationId xmlns:a16="http://schemas.microsoft.com/office/drawing/2014/main" id="{1884ACEC-00D2-4543-A862-C76336050594}"/>
              </a:ext>
            </a:extLst>
          </p:cNvPr>
          <p:cNvSpPr>
            <a:spLocks noGrp="1"/>
          </p:cNvSpPr>
          <p:nvPr>
            <p:ph sz="quarter" idx="11"/>
          </p:nvPr>
        </p:nvSpPr>
        <p:spPr>
          <a:xfrm>
            <a:off x="5334000" y="801687"/>
            <a:ext cx="5867400" cy="1410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07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amp;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819C-9297-8F4D-A917-6DFD26C9F5A3}"/>
              </a:ext>
            </a:extLst>
          </p:cNvPr>
          <p:cNvSpPr>
            <a:spLocks noGrp="1"/>
          </p:cNvSpPr>
          <p:nvPr>
            <p:ph type="title" hasCustomPrompt="1"/>
          </p:nvPr>
        </p:nvSpPr>
        <p:spPr>
          <a:xfrm>
            <a:off x="1066800" y="898072"/>
            <a:ext cx="5263210" cy="936104"/>
          </a:xfrm>
          <a:prstGeom prst="rect">
            <a:avLst/>
          </a:prstGeom>
        </p:spPr>
        <p:txBody>
          <a:bodyPr/>
          <a:lstStyle>
            <a:lvl1pPr>
              <a:lnSpc>
                <a:spcPct val="70000"/>
              </a:lnSpc>
              <a:defRPr spc="0" normalizeH="0" baseline="0">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8232254F-FE64-3C48-AEE6-4DA4FD2EFF2F}"/>
              </a:ext>
            </a:extLst>
          </p:cNvPr>
          <p:cNvSpPr>
            <a:spLocks noGrp="1"/>
          </p:cNvSpPr>
          <p:nvPr>
            <p:ph type="body" sz="quarter" idx="12"/>
          </p:nvPr>
        </p:nvSpPr>
        <p:spPr>
          <a:xfrm>
            <a:off x="1137590" y="1751534"/>
            <a:ext cx="5263210" cy="313932"/>
          </a:xfrm>
        </p:spPr>
        <p:txBody>
          <a:bodyPr/>
          <a:lstStyle>
            <a:lvl1pPr marL="0" indent="0">
              <a:buNone/>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Tree>
    <p:extLst>
      <p:ext uri="{BB962C8B-B14F-4D97-AF65-F5344CB8AC3E}">
        <p14:creationId xmlns:p14="http://schemas.microsoft.com/office/powerpoint/2010/main" val="2930677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image" Target="../media/image5.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8" Type="http://schemas.openxmlformats.org/officeDocument/2006/relationships/slideLayout" Target="../slideLayouts/slideLayout28.xml"/><Relationship Id="rId3"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24534"/>
            <a:ext cx="10515600" cy="604781"/>
          </a:xfrm>
          <a:prstGeom prst="rect">
            <a:avLst/>
          </a:prstGeom>
        </p:spPr>
        <p:txBody>
          <a:bodyPr vert="horz" wrap="square" lIns="91440" tIns="45720" rIns="91440" bIns="45720" rtlCol="0" anchor="ctr">
            <a:spAutoFit/>
          </a:bodyPr>
          <a:lstStyle/>
          <a:p>
            <a:r>
              <a:rPr lang="en-US"/>
              <a:t>Click to edit Master title style</a:t>
            </a:r>
          </a:p>
        </p:txBody>
      </p:sp>
      <p:sp>
        <p:nvSpPr>
          <p:cNvPr id="3" name="Text Placeholder 2"/>
          <p:cNvSpPr>
            <a:spLocks noGrp="1"/>
          </p:cNvSpPr>
          <p:nvPr>
            <p:ph type="body" idx="1"/>
          </p:nvPr>
        </p:nvSpPr>
        <p:spPr>
          <a:xfrm>
            <a:off x="838200" y="1825625"/>
            <a:ext cx="10515600" cy="1410130"/>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397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2" r:id="rId19"/>
    <p:sldLayoutId id="2147483740" r:id="rId20"/>
  </p:sldLayoutIdLst>
  <p:txStyles>
    <p:titleStyle>
      <a:lvl1pPr algn="l" defTabSz="914400" rtl="0" eaLnBrk="1" latinLnBrk="0" hangingPunct="1">
        <a:lnSpc>
          <a:spcPct val="90000"/>
        </a:lnSpc>
        <a:spcBef>
          <a:spcPct val="0"/>
        </a:spcBef>
        <a:buNone/>
        <a:defRPr sz="3600" b="1" i="0" kern="1200" cap="all" baseline="0">
          <a:solidFill>
            <a:schemeClr val="tx1"/>
          </a:solidFill>
          <a:latin typeface="+mj-lt"/>
          <a:ea typeface="+mj-ea"/>
          <a:cs typeface="Poppins" pitchFamily="2" charset="77"/>
        </a:defRPr>
      </a:lvl1pPr>
    </p:titleStyle>
    <p:bodyStyle>
      <a:lvl1pPr marL="228600" indent="-228600" algn="l" defTabSz="914400" rtl="0" eaLnBrk="1" latinLnBrk="0" hangingPunct="1">
        <a:lnSpc>
          <a:spcPct val="90000"/>
        </a:lnSpc>
        <a:spcBef>
          <a:spcPts val="100"/>
        </a:spcBef>
        <a:spcAft>
          <a:spcPts val="500"/>
        </a:spcAft>
        <a:buFont typeface="Arial" panose="020B0604020202020204" pitchFamily="34" charset="0"/>
        <a:buChar char="•"/>
        <a:defRPr sz="1600" b="0" i="0" kern="1200" cap="none" baseline="0">
          <a:solidFill>
            <a:schemeClr val="tx1"/>
          </a:solidFill>
          <a:latin typeface="+mn-lt"/>
          <a:ea typeface="Roboto Light" panose="02000000000000000000" pitchFamily="2" charset="0"/>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2pPr>
      <a:lvl3pPr marL="1200150" indent="-28575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a:extLst>
              <a:ext uri="{FF2B5EF4-FFF2-40B4-BE49-F238E27FC236}">
                <a16:creationId xmlns:a16="http://schemas.microsoft.com/office/drawing/2014/main" id="{75DEC782-238E-9B45-808E-F3C41B3E7C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29207084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Lst>
  <p:txStyles>
    <p:titleStyle>
      <a:lvl1pPr algn="l" defTabSz="914400" rtl="0" eaLnBrk="1" latinLnBrk="0" hangingPunct="1">
        <a:lnSpc>
          <a:spcPct val="90000"/>
        </a:lnSpc>
        <a:spcBef>
          <a:spcPct val="0"/>
        </a:spcBef>
        <a:buNone/>
        <a:defRPr sz="3600" b="1" i="0" kern="1200">
          <a:solidFill>
            <a:schemeClr val="tx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
        </a:spcBef>
        <a:spcAft>
          <a:spcPts val="500"/>
        </a:spcAft>
        <a:buFontTx/>
        <a:buNone/>
        <a:defRPr sz="3300" b="0" i="0" kern="1200">
          <a:solidFill>
            <a:schemeClr val="tx1"/>
          </a:solidFill>
          <a:latin typeface="Poppins Light" pitchFamily="2" charset="77"/>
          <a:ea typeface="Roboto Light" panose="02000000000000000000" pitchFamily="2" charset="0"/>
          <a:cs typeface="Poppins Light" pitchFamily="2" charset="77"/>
        </a:defRPr>
      </a:lvl1pPr>
      <a:lvl2pPr marL="685800" indent="-228600" algn="l" defTabSz="914400" rtl="0" eaLnBrk="1" latinLnBrk="0" hangingPunct="1">
        <a:lnSpc>
          <a:spcPct val="90000"/>
        </a:lnSpc>
        <a:spcBef>
          <a:spcPts val="500"/>
        </a:spcBef>
        <a:buFontTx/>
        <a:buBlip>
          <a:blip r:embed="rId37"/>
        </a:buBlip>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200150" indent="-285750" algn="l" defTabSz="914400" rtl="0" eaLnBrk="1" latinLnBrk="0" hangingPunct="1">
        <a:lnSpc>
          <a:spcPct val="90000"/>
        </a:lnSpc>
        <a:spcBef>
          <a:spcPts val="500"/>
        </a:spcBef>
        <a:buFontTx/>
        <a:buBlip>
          <a:blip r:embed="rId37"/>
        </a:buBlip>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Tx/>
        <a:buBlip>
          <a:blip r:embed="rId37"/>
        </a:buBlip>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Tx/>
        <a:buBlip>
          <a:blip r:embed="rId37"/>
        </a:buBlip>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mailto:ceddis@psi.org"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hyperlink" Target="mailto:tchouatieua@mmv.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12.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s://app.magicapp.org/#/guideline/LwRMXj/section/j2KqbL"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www.who.int/publications/i/item/9789240073692"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app.magicapp.org/#/guideline/LwRMXj/section/j2KqbL"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20.em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D5F2ACE-DAF7-7A35-DB39-04F232D9CECF}"/>
              </a:ext>
            </a:extLst>
          </p:cNvPr>
          <p:cNvSpPr>
            <a:spLocks noGrp="1"/>
          </p:cNvSpPr>
          <p:nvPr>
            <p:ph type="body" sz="quarter" idx="11"/>
          </p:nvPr>
        </p:nvSpPr>
        <p:spPr>
          <a:xfrm>
            <a:off x="6858000" y="4148338"/>
            <a:ext cx="5519351" cy="1052732"/>
          </a:xfrm>
        </p:spPr>
        <p:txBody>
          <a:bodyPr vert="horz" lIns="91440" tIns="45720" rIns="91440" bIns="45720" rtlCol="0" anchor="t">
            <a:normAutofit fontScale="85000" lnSpcReduction="10000"/>
          </a:bodyPr>
          <a:lstStyle/>
          <a:p>
            <a:r>
              <a:rPr lang="en-US" sz="1800" dirty="0">
                <a:solidFill>
                  <a:schemeClr val="accent1"/>
                </a:solidFill>
              </a:rPr>
              <a:t>PRESENTATION TO THE </a:t>
            </a:r>
            <a:r>
              <a:rPr lang="en-US" sz="1800" dirty="0" err="1">
                <a:solidFill>
                  <a:schemeClr val="accent1"/>
                </a:solidFill>
              </a:rPr>
              <a:t>smc</a:t>
            </a:r>
            <a:r>
              <a:rPr lang="en-US" sz="1800" dirty="0">
                <a:solidFill>
                  <a:schemeClr val="accent1"/>
                </a:solidFill>
              </a:rPr>
              <a:t> alliance</a:t>
            </a:r>
          </a:p>
          <a:p>
            <a:endParaRPr lang="en-US" sz="1800" dirty="0">
              <a:solidFill>
                <a:schemeClr val="accent1"/>
              </a:solidFill>
            </a:endParaRPr>
          </a:p>
          <a:p>
            <a:r>
              <a:rPr lang="en-US" sz="1800" dirty="0">
                <a:solidFill>
                  <a:schemeClr val="accent1"/>
                </a:solidFill>
              </a:rPr>
              <a:t>Charlotte Eddis, Project Director, Plus Project</a:t>
            </a:r>
          </a:p>
          <a:p>
            <a:r>
              <a:rPr lang="en-US" sz="1800" dirty="0">
                <a:solidFill>
                  <a:schemeClr val="accent1"/>
                </a:solidFill>
              </a:rPr>
              <a:t>On behalf of the PMC Community of Practice</a:t>
            </a:r>
          </a:p>
        </p:txBody>
      </p:sp>
      <p:sp>
        <p:nvSpPr>
          <p:cNvPr id="4" name="Title 3">
            <a:extLst>
              <a:ext uri="{FF2B5EF4-FFF2-40B4-BE49-F238E27FC236}">
                <a16:creationId xmlns:a16="http://schemas.microsoft.com/office/drawing/2014/main" id="{30802BF6-C8AD-1F31-8E1A-6C296FF53A03}"/>
              </a:ext>
            </a:extLst>
          </p:cNvPr>
          <p:cNvSpPr>
            <a:spLocks noGrp="1"/>
          </p:cNvSpPr>
          <p:nvPr>
            <p:ph type="title"/>
          </p:nvPr>
        </p:nvSpPr>
        <p:spPr>
          <a:xfrm>
            <a:off x="6786880" y="2028217"/>
            <a:ext cx="5050893" cy="2009086"/>
          </a:xfrm>
        </p:spPr>
        <p:txBody>
          <a:bodyPr>
            <a:noAutofit/>
          </a:bodyPr>
          <a:lstStyle/>
          <a:p>
            <a:r>
              <a:rPr lang="en-US" sz="2800" b="0" dirty="0">
                <a:latin typeface="Poppins Light" pitchFamily="2" charset="77"/>
                <a:ea typeface="+mj-lt"/>
                <a:cs typeface="Poppins Light" pitchFamily="2" charset="77"/>
              </a:rPr>
              <a:t>Perennial Malaria Chemoprevention:</a:t>
            </a:r>
            <a:br>
              <a:rPr lang="en-US" sz="2800" dirty="0">
                <a:ea typeface="+mj-lt"/>
                <a:cs typeface="+mj-lt"/>
              </a:rPr>
            </a:br>
            <a:r>
              <a:rPr lang="en-US" sz="2800" dirty="0">
                <a:ea typeface="+mj-lt"/>
                <a:cs typeface="+mj-lt"/>
              </a:rPr>
              <a:t>UPDATES FROM THE PMC COMMUNITY OF PRACTICE</a:t>
            </a:r>
          </a:p>
        </p:txBody>
      </p:sp>
      <p:pic>
        <p:nvPicPr>
          <p:cNvPr id="7" name="Picture 6" descr="Mother and child receiving PMC from a nurse in Guara Guara health center, Sofala Province, Mozambique">
            <a:extLst>
              <a:ext uri="{FF2B5EF4-FFF2-40B4-BE49-F238E27FC236}">
                <a16:creationId xmlns:a16="http://schemas.microsoft.com/office/drawing/2014/main" id="{DE856691-DE61-6EA2-73DC-57FF02460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6858000" cy="6858000"/>
          </a:xfrm>
          <a:prstGeom prst="rect">
            <a:avLst/>
          </a:prstGeom>
        </p:spPr>
      </p:pic>
    </p:spTree>
    <p:extLst>
      <p:ext uri="{BB962C8B-B14F-4D97-AF65-F5344CB8AC3E}">
        <p14:creationId xmlns:p14="http://schemas.microsoft.com/office/powerpoint/2010/main" val="156744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F2586C-8A59-4711-BD09-41288180E939}"/>
              </a:ext>
            </a:extLst>
          </p:cNvPr>
          <p:cNvSpPr/>
          <p:nvPr/>
        </p:nvSpPr>
        <p:spPr>
          <a:xfrm>
            <a:off x="3689268" y="5426034"/>
            <a:ext cx="5902036" cy="134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D2230BDE-B5EB-9316-473A-296D7507DC21}"/>
              </a:ext>
            </a:extLst>
          </p:cNvPr>
          <p:cNvSpPr txBox="1">
            <a:spLocks/>
          </p:cNvSpPr>
          <p:nvPr/>
        </p:nvSpPr>
        <p:spPr>
          <a:xfrm>
            <a:off x="970370" y="1108809"/>
            <a:ext cx="8823235" cy="1150506"/>
          </a:xfrm>
          <a:prstGeom prst="rect">
            <a:avLst/>
          </a:prstGeom>
        </p:spPr>
        <p:txBody>
          <a:bodyPr anchor="ctr">
            <a:normAutofit/>
          </a:bodyPr>
          <a:lstStyle>
            <a:lvl1pPr algn="l" defTabSz="914400" rtl="0" eaLnBrk="1" latinLnBrk="0" hangingPunct="1">
              <a:lnSpc>
                <a:spcPct val="90000"/>
              </a:lnSpc>
              <a:spcBef>
                <a:spcPct val="0"/>
              </a:spcBef>
              <a:buNone/>
              <a:defRPr sz="3600" b="1" i="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effectLst/>
                <a:uLnTx/>
                <a:uFillTx/>
                <a:latin typeface="Poppins" panose="00000500000000000000" pitchFamily="2" charset="0"/>
                <a:cs typeface="Poppins" panose="00000500000000000000" pitchFamily="2" charset="0"/>
              </a:rPr>
              <a:t>CAMEROON EXAMPLE: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effectLst/>
                <a:uLnTx/>
                <a:uFillTx/>
                <a:latin typeface="Poppins" panose="00000500000000000000" pitchFamily="2" charset="0"/>
                <a:cs typeface="Poppins" panose="00000500000000000000" pitchFamily="2" charset="0"/>
              </a:rPr>
              <a:t>PLUS PROJECT RESEARCH </a:t>
            </a:r>
            <a:endParaRPr kumimoji="0" lang="fr-FR" sz="3000" b="1" i="0" u="none" strike="noStrike" kern="1200" cap="none" spc="0" normalizeH="0" baseline="0" noProof="0" dirty="0">
              <a:ln>
                <a:noFill/>
              </a:ln>
              <a:effectLst/>
              <a:uLnTx/>
              <a:uFillTx/>
              <a:latin typeface="Poppins" panose="00000500000000000000" pitchFamily="2" charset="0"/>
              <a:cs typeface="Poppins" panose="00000500000000000000" pitchFamily="2" charset="0"/>
            </a:endParaRPr>
          </a:p>
        </p:txBody>
      </p:sp>
      <p:pic>
        <p:nvPicPr>
          <p:cNvPr id="5" name="Picture 3">
            <a:extLst>
              <a:ext uri="{FF2B5EF4-FFF2-40B4-BE49-F238E27FC236}">
                <a16:creationId xmlns:a16="http://schemas.microsoft.com/office/drawing/2014/main" id="{E4D6663C-29D1-4803-B91A-E49E832E67BB}"/>
              </a:ext>
            </a:extLst>
          </p:cNvPr>
          <p:cNvPicPr>
            <a:picLocks noChangeAspect="1"/>
          </p:cNvPicPr>
          <p:nvPr/>
        </p:nvPicPr>
        <p:blipFill>
          <a:blip r:embed="rId3"/>
          <a:stretch>
            <a:fillRect/>
          </a:stretch>
        </p:blipFill>
        <p:spPr>
          <a:xfrm>
            <a:off x="6872529" y="102151"/>
            <a:ext cx="4928269" cy="2193875"/>
          </a:xfrm>
          <a:prstGeom prst="rect">
            <a:avLst/>
          </a:prstGeom>
        </p:spPr>
      </p:pic>
      <p:grpSp>
        <p:nvGrpSpPr>
          <p:cNvPr id="33" name="Groupe 32">
            <a:extLst>
              <a:ext uri="{FF2B5EF4-FFF2-40B4-BE49-F238E27FC236}">
                <a16:creationId xmlns:a16="http://schemas.microsoft.com/office/drawing/2014/main" id="{8EE1B232-AA1F-46C5-8477-7D9120AD0182}"/>
              </a:ext>
            </a:extLst>
          </p:cNvPr>
          <p:cNvGrpSpPr/>
          <p:nvPr/>
        </p:nvGrpSpPr>
        <p:grpSpPr>
          <a:xfrm>
            <a:off x="-15924" y="2356443"/>
            <a:ext cx="9279097" cy="4437748"/>
            <a:chOff x="479411" y="1737360"/>
            <a:chExt cx="10465007" cy="5015068"/>
          </a:xfrm>
        </p:grpSpPr>
        <p:cxnSp>
          <p:nvCxnSpPr>
            <p:cNvPr id="43" name="Connecteur droit 42">
              <a:extLst>
                <a:ext uri="{FF2B5EF4-FFF2-40B4-BE49-F238E27FC236}">
                  <a16:creationId xmlns:a16="http://schemas.microsoft.com/office/drawing/2014/main" id="{A450E1AD-DAA3-4418-994A-9D68AE8A94F0}"/>
                </a:ext>
              </a:extLst>
            </p:cNvPr>
            <p:cNvCxnSpPr>
              <a:cxnSpLocks/>
            </p:cNvCxnSpPr>
            <p:nvPr/>
          </p:nvCxnSpPr>
          <p:spPr>
            <a:xfrm flipV="1">
              <a:off x="1912693" y="1752035"/>
              <a:ext cx="7374442" cy="112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1201F47C-DD9B-4844-941E-FB6631EEE0FD}"/>
                </a:ext>
              </a:extLst>
            </p:cNvPr>
            <p:cNvSpPr txBox="1"/>
            <p:nvPr/>
          </p:nvSpPr>
          <p:spPr>
            <a:xfrm>
              <a:off x="7873897" y="6439393"/>
              <a:ext cx="2852250" cy="313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Soa et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Mbankomo</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CR</a:t>
              </a:r>
            </a:p>
          </p:txBody>
        </p:sp>
        <p:sp>
          <p:nvSpPr>
            <p:cNvPr id="35" name="ZoneTexte 34">
              <a:extLst>
                <a:ext uri="{FF2B5EF4-FFF2-40B4-BE49-F238E27FC236}">
                  <a16:creationId xmlns:a16="http://schemas.microsoft.com/office/drawing/2014/main" id="{B8142B3A-4EDD-45FD-9E42-63147E68DBD5}"/>
                </a:ext>
              </a:extLst>
            </p:cNvPr>
            <p:cNvSpPr txBox="1"/>
            <p:nvPr/>
          </p:nvSpPr>
          <p:spPr>
            <a:xfrm>
              <a:off x="479411" y="6436944"/>
              <a:ext cx="2852250" cy="313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Obala et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Ntui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CR</a:t>
              </a:r>
            </a:p>
          </p:txBody>
        </p:sp>
        <p:sp>
          <p:nvSpPr>
            <p:cNvPr id="36" name="ZoneTexte 35">
              <a:extLst>
                <a:ext uri="{FF2B5EF4-FFF2-40B4-BE49-F238E27FC236}">
                  <a16:creationId xmlns:a16="http://schemas.microsoft.com/office/drawing/2014/main" id="{EB5651B9-7BD6-44B0-AAC7-E6AFE0A6C6D8}"/>
                </a:ext>
              </a:extLst>
            </p:cNvPr>
            <p:cNvSpPr txBox="1"/>
            <p:nvPr/>
          </p:nvSpPr>
          <p:spPr>
            <a:xfrm>
              <a:off x="4418415" y="6433919"/>
              <a:ext cx="2852250" cy="313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Nkolbisson, Ntui et Soa, CR</a:t>
              </a:r>
            </a:p>
          </p:txBody>
        </p:sp>
        <p:sp>
          <p:nvSpPr>
            <p:cNvPr id="37" name="Rectangle à coins arrondis 12">
              <a:extLst>
                <a:ext uri="{FF2B5EF4-FFF2-40B4-BE49-F238E27FC236}">
                  <a16:creationId xmlns:a16="http://schemas.microsoft.com/office/drawing/2014/main" id="{7CE39200-6698-42E3-A79D-2A2DAC6445D9}"/>
                </a:ext>
              </a:extLst>
            </p:cNvPr>
            <p:cNvSpPr/>
            <p:nvPr/>
          </p:nvSpPr>
          <p:spPr>
            <a:xfrm>
              <a:off x="7517796" y="2975617"/>
              <a:ext cx="3426622" cy="343559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Impact Evaluation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173038" marR="0" lvl="0" indent="-173038"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Does the  PMC strategy of 8 doses of SP vs standard of care make any difference in malaria morbidity, mortality and anemia in infants?</a:t>
              </a:r>
            </a:p>
            <a:p>
              <a:pPr marL="173038" marR="0" lvl="0" indent="-173038"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Does the distance to health facilities have an effect on the PMC strategy?</a:t>
              </a:r>
              <a:endPar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8" name="Rectangle à coins arrondis 13">
              <a:extLst>
                <a:ext uri="{FF2B5EF4-FFF2-40B4-BE49-F238E27FC236}">
                  <a16:creationId xmlns:a16="http://schemas.microsoft.com/office/drawing/2014/main" id="{A7FFEF6F-A7DF-4397-8D2A-345ED9CFEBA1}"/>
                </a:ext>
              </a:extLst>
            </p:cNvPr>
            <p:cNvSpPr/>
            <p:nvPr/>
          </p:nvSpPr>
          <p:spPr>
            <a:xfrm>
              <a:off x="539496" y="2995956"/>
              <a:ext cx="3374135" cy="3415256"/>
            </a:xfrm>
            <a:prstGeom prst="roundRect">
              <a:avLst/>
            </a:prstGeom>
            <a:solidFill>
              <a:srgbClr val="BC80E0">
                <a:alpha val="50000"/>
              </a:srgbClr>
            </a:solidFill>
            <a:ln>
              <a:noFill/>
            </a:ln>
            <a:effectLst/>
          </p:spPr>
          <p:txBody>
            <a:bodyPr rtlCol="0" anchor="ct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Process Evaluation</a:t>
              </a:r>
            </a:p>
            <a:p>
              <a:pPr marL="173038" marR="0" lvl="0" indent="-173038"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16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Did we choose the right delivery models?</a:t>
              </a:r>
            </a:p>
            <a:p>
              <a:pPr marL="173038" marR="0" lvl="0" indent="-173038"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16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What is the effect of PMC on other child health interventions </a:t>
              </a: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(use of malaria prevention tools, coverage of EPI)</a:t>
              </a: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endParaRPr kumimoji="0" lang="en-US" sz="16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173038" marR="0" lvl="0" indent="-173038"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16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What can we propose as an overall program theory for rolling out PMC?</a:t>
              </a:r>
            </a:p>
          </p:txBody>
        </p:sp>
        <p:sp>
          <p:nvSpPr>
            <p:cNvPr id="39" name="Rectangle à coins arrondis 14">
              <a:extLst>
                <a:ext uri="{FF2B5EF4-FFF2-40B4-BE49-F238E27FC236}">
                  <a16:creationId xmlns:a16="http://schemas.microsoft.com/office/drawing/2014/main" id="{79F9750D-474C-4F31-8A36-9BD489D83E99}"/>
                </a:ext>
              </a:extLst>
            </p:cNvPr>
            <p:cNvSpPr/>
            <p:nvPr/>
          </p:nvSpPr>
          <p:spPr>
            <a:xfrm>
              <a:off x="4003188" y="3004947"/>
              <a:ext cx="3425052" cy="3415256"/>
            </a:xfrm>
            <a:prstGeom prst="roundRect">
              <a:avLst/>
            </a:prstGeom>
            <a:solidFill>
              <a:schemeClr val="accent2">
                <a:lumMod val="20000"/>
                <a:lumOff val="80000"/>
                <a:alpha val="50000"/>
              </a:schemeClr>
            </a:solidFill>
            <a:ln>
              <a:noFill/>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Gill Sans MT" panose="020B0502020104020203" pitchFamily="34" charset="0"/>
                  <a:ea typeface="+mn-ea"/>
                  <a:cs typeface="+mn-cs"/>
                </a:rPr>
                <a:t>Economic Evaluation</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6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What are the costs of implementing PMC at scale and what are the cost savings from malaria cases averted?</a:t>
              </a:r>
            </a:p>
            <a:p>
              <a:pPr marL="228600" marR="0" lvl="0" indent="-228600" algn="l" defTabSz="4572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6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Is PMC cost-effective?</a:t>
              </a:r>
            </a:p>
            <a:p>
              <a:pPr marL="228600" marR="0" lvl="0" indent="-228600" algn="l" defTabSz="4572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600" b="0" i="0" u="none" strike="noStrike" kern="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What is the budget impact of scaling up PMC in Cameroon?</a:t>
              </a:r>
            </a:p>
          </p:txBody>
        </p:sp>
        <p:cxnSp>
          <p:nvCxnSpPr>
            <p:cNvPr id="42" name="Connecteur droit avec flèche 41">
              <a:extLst>
                <a:ext uri="{FF2B5EF4-FFF2-40B4-BE49-F238E27FC236}">
                  <a16:creationId xmlns:a16="http://schemas.microsoft.com/office/drawing/2014/main" id="{C24D8AB1-F080-4900-8FE3-968AE9E5009F}"/>
                </a:ext>
              </a:extLst>
            </p:cNvPr>
            <p:cNvCxnSpPr>
              <a:cxnSpLocks/>
            </p:cNvCxnSpPr>
            <p:nvPr/>
          </p:nvCxnSpPr>
          <p:spPr>
            <a:xfrm>
              <a:off x="1905537" y="1737360"/>
              <a:ext cx="0" cy="121286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14D219D5-87EF-4A2D-B782-34310A79F949}"/>
                </a:ext>
              </a:extLst>
            </p:cNvPr>
            <p:cNvCxnSpPr>
              <a:cxnSpLocks/>
            </p:cNvCxnSpPr>
            <p:nvPr/>
          </p:nvCxnSpPr>
          <p:spPr>
            <a:xfrm>
              <a:off x="9285539" y="1776853"/>
              <a:ext cx="14482" cy="10790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28731511-E4E7-4CCA-AA02-8F102E87A14A}"/>
                </a:ext>
              </a:extLst>
            </p:cNvPr>
            <p:cNvCxnSpPr>
              <a:cxnSpLocks/>
            </p:cNvCxnSpPr>
            <p:nvPr/>
          </p:nvCxnSpPr>
          <p:spPr>
            <a:xfrm>
              <a:off x="5554980" y="1763267"/>
              <a:ext cx="0" cy="117326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 name="Connecteur droit avec flèche 44">
            <a:extLst>
              <a:ext uri="{FF2B5EF4-FFF2-40B4-BE49-F238E27FC236}">
                <a16:creationId xmlns:a16="http://schemas.microsoft.com/office/drawing/2014/main" id="{6950BBE3-3AD9-8CF4-100E-E54B12F5970E}"/>
              </a:ext>
            </a:extLst>
          </p:cNvPr>
          <p:cNvCxnSpPr>
            <a:cxnSpLocks/>
          </p:cNvCxnSpPr>
          <p:nvPr/>
        </p:nvCxnSpPr>
        <p:spPr>
          <a:xfrm>
            <a:off x="11084980" y="1012898"/>
            <a:ext cx="0" cy="234473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à coins arrondis 12">
            <a:extLst>
              <a:ext uri="{FF2B5EF4-FFF2-40B4-BE49-F238E27FC236}">
                <a16:creationId xmlns:a16="http://schemas.microsoft.com/office/drawing/2014/main" id="{E9104FF3-29A8-6188-B9CC-DDBC12BB2A8E}"/>
              </a:ext>
            </a:extLst>
          </p:cNvPr>
          <p:cNvSpPr/>
          <p:nvPr/>
        </p:nvSpPr>
        <p:spPr>
          <a:xfrm>
            <a:off x="9352073" y="3469694"/>
            <a:ext cx="2766951" cy="3046268"/>
          </a:xfrm>
          <a:prstGeom prst="round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SP Suitability Evaluation</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What are the SP resistance genotypes in Cameroon?</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How do SP resistant genotypes in Cameroon impact SP efficacy for PMC (Parasite Clearance / Prevention Infection study)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173038" marR="0" lvl="0" indent="-173038"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3" name="ZoneTexte 33">
            <a:extLst>
              <a:ext uri="{FF2B5EF4-FFF2-40B4-BE49-F238E27FC236}">
                <a16:creationId xmlns:a16="http://schemas.microsoft.com/office/drawing/2014/main" id="{1661762E-8D3C-E698-0F9C-DDA847F02FC1}"/>
              </a:ext>
            </a:extLst>
          </p:cNvPr>
          <p:cNvSpPr txBox="1"/>
          <p:nvPr/>
        </p:nvSpPr>
        <p:spPr>
          <a:xfrm>
            <a:off x="9650955" y="6523778"/>
            <a:ext cx="2529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Malentuen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WR</a:t>
            </a:r>
          </a:p>
        </p:txBody>
      </p:sp>
      <p:sp>
        <p:nvSpPr>
          <p:cNvPr id="4" name="Title 1">
            <a:extLst>
              <a:ext uri="{FF2B5EF4-FFF2-40B4-BE49-F238E27FC236}">
                <a16:creationId xmlns:a16="http://schemas.microsoft.com/office/drawing/2014/main" id="{23453CCD-D3D2-8B28-50B7-D29C6BFECA6F}"/>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What research is underway?</a:t>
            </a:r>
          </a:p>
        </p:txBody>
      </p:sp>
    </p:spTree>
    <p:extLst>
      <p:ext uri="{BB962C8B-B14F-4D97-AF65-F5344CB8AC3E}">
        <p14:creationId xmlns:p14="http://schemas.microsoft.com/office/powerpoint/2010/main" val="378788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What are the challenges so far?</a:t>
            </a:r>
          </a:p>
        </p:txBody>
      </p:sp>
      <p:sp>
        <p:nvSpPr>
          <p:cNvPr id="8" name="Rectangle 7">
            <a:extLst>
              <a:ext uri="{FF2B5EF4-FFF2-40B4-BE49-F238E27FC236}">
                <a16:creationId xmlns:a16="http://schemas.microsoft.com/office/drawing/2014/main" id="{7B81A8A4-08F2-70A6-DA27-63D2B47AA7D1}"/>
              </a:ext>
            </a:extLst>
          </p:cNvPr>
          <p:cNvSpPr/>
          <p:nvPr/>
        </p:nvSpPr>
        <p:spPr>
          <a:xfrm>
            <a:off x="3689268" y="5426035"/>
            <a:ext cx="5902036" cy="134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 name="Text Placeholder 2">
            <a:extLst>
              <a:ext uri="{FF2B5EF4-FFF2-40B4-BE49-F238E27FC236}">
                <a16:creationId xmlns:a16="http://schemas.microsoft.com/office/drawing/2014/main" id="{BC5358E5-3134-A61D-C072-E329BEC7F9C2}"/>
              </a:ext>
            </a:extLst>
          </p:cNvPr>
          <p:cNvSpPr>
            <a:spLocks noGrp="1"/>
          </p:cNvSpPr>
          <p:nvPr>
            <p:ph type="body" sz="quarter" idx="11"/>
          </p:nvPr>
        </p:nvSpPr>
        <p:spPr>
          <a:xfrm>
            <a:off x="865496" y="867473"/>
            <a:ext cx="10515600" cy="3995677"/>
          </a:xfrm>
        </p:spPr>
        <p:txBody>
          <a:bodyPr vert="horz" lIns="91440" tIns="45720" rIns="91440" bIns="45720" rtlCol="0" anchor="t">
            <a:noAutofit/>
          </a:bodyPr>
          <a:lstStyle/>
          <a:p>
            <a:pPr marL="342900" indent="-342900" algn="just">
              <a:lnSpc>
                <a:spcPct val="107000"/>
              </a:lnSpc>
              <a:spcBef>
                <a:spcPts val="0"/>
              </a:spcBef>
              <a:spcAft>
                <a:spcPts val="800"/>
              </a:spcAft>
              <a:buFont typeface="Arial" panose="020B0604020202020204" pitchFamily="34" charset="0"/>
              <a:buChar char="•"/>
            </a:pPr>
            <a:r>
              <a:rPr lang="en-US" sz="2000" dirty="0">
                <a:latin typeface="Gill Sans MT" panose="020B0502020104020203" pitchFamily="34" charset="0"/>
                <a:cs typeface="Times New Roman" panose="02020603050405020304" pitchFamily="18" charset="0"/>
              </a:rPr>
              <a:t>Coverage of PMC challenged by few EPI visits in the second year of life </a:t>
            </a:r>
          </a:p>
          <a:p>
            <a:pPr marL="1028700" lvl="1" indent="-342900" algn="just">
              <a:lnSpc>
                <a:spcPct val="107000"/>
              </a:lnSpc>
              <a:spcBef>
                <a:spcPts val="0"/>
              </a:spcBef>
              <a:spcAft>
                <a:spcPts val="800"/>
              </a:spcAft>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rPr>
              <a:t>Many countries stop at measles 1 at 9 months, vitamin A is not included in the routine health system yet every 6 months in all countries, and uptake is low at 18 and 24 months</a:t>
            </a:r>
          </a:p>
          <a:p>
            <a:pPr marL="1028700" lvl="1" indent="-342900" algn="just">
              <a:lnSpc>
                <a:spcPct val="107000"/>
              </a:lnSpc>
              <a:spcBef>
                <a:spcPts val="0"/>
              </a:spcBef>
              <a:spcAft>
                <a:spcPts val="800"/>
              </a:spcAft>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rPr>
              <a:t>Solution proposed by some countries (e.g. Benin, Cameroon) is CHW delivery of PMC in the community to children aged above 6 months</a:t>
            </a:r>
          </a:p>
          <a:p>
            <a:pPr marL="342900" indent="-342900" algn="just">
              <a:lnSpc>
                <a:spcPct val="107000"/>
              </a:lnSpc>
              <a:spcBef>
                <a:spcPts val="0"/>
              </a:spcBef>
              <a:spcAft>
                <a:spcPts val="800"/>
              </a:spcAft>
              <a:buFont typeface="Arial" panose="020B0604020202020204" pitchFamily="34" charset="0"/>
              <a:buChar char="•"/>
            </a:pPr>
            <a:r>
              <a:rPr lang="en-US" sz="2000" dirty="0">
                <a:latin typeface="Gill Sans MT" panose="020B0502020104020203" pitchFamily="34" charset="0"/>
                <a:cs typeface="Times New Roman" panose="02020603050405020304" pitchFamily="18" charset="0"/>
              </a:rPr>
              <a:t>Concomitant roll-out of the malaria vaccine and PMC in some places</a:t>
            </a:r>
          </a:p>
          <a:p>
            <a:pPr marL="1028700" lvl="1" indent="-342900" algn="just">
              <a:lnSpc>
                <a:spcPct val="107000"/>
              </a:lnSpc>
              <a:spcBef>
                <a:spcPts val="0"/>
              </a:spcBef>
              <a:spcAft>
                <a:spcPts val="800"/>
              </a:spcAft>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rPr>
              <a:t>Targeting the same age group through the same delivery platform (EPI)</a:t>
            </a:r>
          </a:p>
          <a:p>
            <a:pPr marL="1028700" lvl="1" indent="-342900" algn="just">
              <a:lnSpc>
                <a:spcPct val="107000"/>
              </a:lnSpc>
              <a:spcBef>
                <a:spcPts val="0"/>
              </a:spcBef>
              <a:spcAft>
                <a:spcPts val="800"/>
              </a:spcAft>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rPr>
              <a:t>Solution proposed by the PMC Community of Practice to monitor the real time implementation of both interventions in the districts where they overlap (e.g. Soa)</a:t>
            </a:r>
          </a:p>
          <a:p>
            <a:pPr marL="342900" indent="-342900" algn="just">
              <a:lnSpc>
                <a:spcPct val="107000"/>
              </a:lnSpc>
              <a:spcBef>
                <a:spcPts val="0"/>
              </a:spcBef>
              <a:spcAft>
                <a:spcPts val="800"/>
              </a:spcAft>
              <a:buFont typeface="Arial" panose="020B0604020202020204" pitchFamily="34" charset="0"/>
              <a:buChar char="•"/>
            </a:pPr>
            <a:r>
              <a:rPr lang="en-US" sz="2000" dirty="0">
                <a:latin typeface="Gill Sans MT" panose="020B0502020104020203" pitchFamily="34" charset="0"/>
                <a:cs typeface="Times New Roman" panose="02020603050405020304" pitchFamily="18" charset="0"/>
              </a:rPr>
              <a:t>Since 2010 new genotype 431V and 581G rapidly increasing in prevalence in Cameroon and Nigeria (present at very low levels in Côte d’Ivoire, Burkina Faso).</a:t>
            </a:r>
          </a:p>
          <a:p>
            <a:pPr marL="1028700" lvl="1" indent="-342900" algn="just">
              <a:lnSpc>
                <a:spcPct val="107000"/>
              </a:lnSpc>
              <a:spcBef>
                <a:spcPts val="0"/>
              </a:spcBef>
              <a:spcAft>
                <a:spcPts val="800"/>
              </a:spcAft>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rPr>
              <a:t>In Cameroon higher increases of 431V and 581G in areas using SMC. Could mean 431V and 581G parasites have survival advantage. Threat to SP efficacy</a:t>
            </a:r>
          </a:p>
          <a:p>
            <a:pPr marL="1028700" lvl="1" indent="-342900" algn="just">
              <a:lnSpc>
                <a:spcPct val="107000"/>
              </a:lnSpc>
              <a:spcBef>
                <a:spcPts val="0"/>
              </a:spcBef>
              <a:spcAft>
                <a:spcPts val="800"/>
              </a:spcAft>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rPr>
              <a:t>Solution proposed is that the PCPI study will have SPAQ arm to look at SP efficacy for PMC and SMC. Important to test alternative for PMC (since ACTs not recommended)</a:t>
            </a:r>
          </a:p>
          <a:p>
            <a:pPr marL="342900" indent="-342900" algn="just">
              <a:lnSpc>
                <a:spcPct val="107000"/>
              </a:lnSpc>
              <a:spcBef>
                <a:spcPts val="0"/>
              </a:spcBef>
              <a:spcAft>
                <a:spcPts val="800"/>
              </a:spcAft>
              <a:buFont typeface="Wingdings" panose="05000000000000000000" pitchFamily="2" charset="2"/>
              <a:buChar char="Ø"/>
            </a:pPr>
            <a:endParaRPr lang="en-US" sz="2000" dirty="0">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3888399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235416-0465-4FFB-9802-7B1B2F403B0C}"/>
              </a:ext>
            </a:extLst>
          </p:cNvPr>
          <p:cNvSpPr>
            <a:spLocks noGrp="1"/>
          </p:cNvSpPr>
          <p:nvPr>
            <p:ph type="body" sz="quarter" idx="11"/>
          </p:nvPr>
        </p:nvSpPr>
        <p:spPr>
          <a:xfrm>
            <a:off x="984782" y="1230706"/>
            <a:ext cx="10515600" cy="3995677"/>
          </a:xfrm>
        </p:spPr>
        <p:txBody>
          <a:bodyPr vert="horz" lIns="91440" tIns="45720" rIns="91440" bIns="45720" rtlCol="0" anchor="t">
            <a:noAutofit/>
          </a:bodyPr>
          <a:lstStyle/>
          <a:p>
            <a:pPr marL="0" indent="0">
              <a:lnSpc>
                <a:spcPct val="107000"/>
              </a:lnSpc>
              <a:spcBef>
                <a:spcPts val="0"/>
              </a:spcBef>
              <a:spcAft>
                <a:spcPts val="800"/>
              </a:spcAft>
              <a:buNone/>
            </a:pPr>
            <a:r>
              <a:rPr lang="en-US" sz="2000" b="1" dirty="0">
                <a:latin typeface="Gill Sans MT" panose="020B0502020104020203" pitchFamily="34" charset="0"/>
                <a:cs typeface="Times New Roman" panose="02020603050405020304" pitchFamily="18" charset="0"/>
              </a:rPr>
              <a:t>Co-chairs:</a:t>
            </a:r>
            <a:r>
              <a:rPr lang="en-US" sz="2000" dirty="0">
                <a:latin typeface="Gill Sans MT" panose="020B0502020104020203" pitchFamily="34" charset="0"/>
                <a:cs typeface="Times New Roman" panose="02020603050405020304" pitchFamily="18" charset="0"/>
              </a:rPr>
              <a:t> Dr Junior Voundi </a:t>
            </a:r>
            <a:r>
              <a:rPr lang="en-US" sz="2000" dirty="0" err="1">
                <a:latin typeface="Gill Sans MT" panose="020B0502020104020203" pitchFamily="34" charset="0"/>
                <a:cs typeface="Times New Roman" panose="02020603050405020304" pitchFamily="18" charset="0"/>
              </a:rPr>
              <a:t>Voundi</a:t>
            </a:r>
            <a:r>
              <a:rPr lang="en-US" sz="2000" dirty="0">
                <a:latin typeface="Gill Sans MT" panose="020B0502020104020203" pitchFamily="34" charset="0"/>
                <a:cs typeface="Times New Roman" panose="02020603050405020304" pitchFamily="18" charset="0"/>
              </a:rPr>
              <a:t>, NMCP Cameroon and Dr William </a:t>
            </a:r>
            <a:r>
              <a:rPr lang="en-US" sz="2000" dirty="0" err="1">
                <a:latin typeface="Gill Sans MT" panose="020B0502020104020203" pitchFamily="34" charset="0"/>
                <a:cs typeface="Times New Roman" panose="02020603050405020304" pitchFamily="18" charset="0"/>
              </a:rPr>
              <a:t>Houndjo</a:t>
            </a:r>
            <a:r>
              <a:rPr lang="en-US" sz="2000" dirty="0">
                <a:latin typeface="Gill Sans MT" panose="020B0502020104020203" pitchFamily="34" charset="0"/>
                <a:cs typeface="Times New Roman" panose="02020603050405020304" pitchFamily="18" charset="0"/>
              </a:rPr>
              <a:t>, NMCP Benin</a:t>
            </a:r>
          </a:p>
          <a:p>
            <a:pPr marL="0" indent="0">
              <a:lnSpc>
                <a:spcPct val="107000"/>
              </a:lnSpc>
              <a:spcBef>
                <a:spcPts val="0"/>
              </a:spcBef>
              <a:spcAft>
                <a:spcPts val="800"/>
              </a:spcAft>
              <a:buNone/>
            </a:pPr>
            <a:r>
              <a:rPr lang="en-US" sz="2000" b="1" dirty="0">
                <a:latin typeface="Gill Sans MT" panose="020B0502020104020203" pitchFamily="34" charset="0"/>
                <a:ea typeface="Calibri" panose="020F0502020204030204" pitchFamily="34" charset="0"/>
                <a:cs typeface="Times New Roman" panose="02020603050405020304" pitchFamily="18" charset="0"/>
              </a:rPr>
              <a:t>Secretariat</a:t>
            </a:r>
            <a:r>
              <a:rPr lang="en-US" sz="2000" dirty="0">
                <a:latin typeface="Gill Sans MT" panose="020B0502020104020203" pitchFamily="34" charset="0"/>
                <a:ea typeface="Calibri" panose="020F0502020204030204" pitchFamily="34" charset="0"/>
                <a:cs typeface="Times New Roman" panose="02020603050405020304" pitchFamily="18" charset="0"/>
              </a:rPr>
              <a:t>: Representatives from ISGLOBAL, London School of Hygiene and Tropical Medicine, Malaria Consortium, MMV, MSF, PATH, PSI, WHO GMP,  WHO AFRO</a:t>
            </a:r>
          </a:p>
          <a:p>
            <a:pPr marL="0" indent="0">
              <a:lnSpc>
                <a:spcPct val="107000"/>
              </a:lnSpc>
              <a:spcBef>
                <a:spcPts val="0"/>
              </a:spcBef>
              <a:spcAft>
                <a:spcPts val="800"/>
              </a:spcAft>
              <a:buNone/>
            </a:pPr>
            <a:r>
              <a:rPr lang="en-US" sz="2000" b="1" dirty="0">
                <a:effectLst/>
                <a:latin typeface="Gill Sans MT" panose="020B0502020104020203" pitchFamily="34" charset="0"/>
                <a:ea typeface="Calibri" panose="020F0502020204030204" pitchFamily="34" charset="0"/>
                <a:cs typeface="Times New Roman" panose="02020603050405020304" pitchFamily="18" charset="0"/>
              </a:rPr>
              <a:t>M</a:t>
            </a:r>
            <a:r>
              <a:rPr lang="en-US" sz="2000" b="1" dirty="0">
                <a:latin typeface="Gill Sans MT" panose="020B0502020104020203" pitchFamily="34" charset="0"/>
                <a:ea typeface="Calibri" panose="020F0502020204030204" pitchFamily="34" charset="0"/>
                <a:cs typeface="Times New Roman" panose="02020603050405020304" pitchFamily="18" charset="0"/>
              </a:rPr>
              <a:t>embers</a:t>
            </a:r>
            <a:r>
              <a:rPr lang="en-US" sz="2000" dirty="0">
                <a:latin typeface="Gill Sans MT" panose="020B0502020104020203" pitchFamily="34" charset="0"/>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2000" dirty="0">
                <a:latin typeface="Gill Sans MT" panose="020B0502020104020203" pitchFamily="34" charset="0"/>
                <a:ea typeface="Calibri" panose="020F0502020204030204" pitchFamily="34" charset="0"/>
                <a:cs typeface="Times New Roman" panose="02020603050405020304" pitchFamily="18" charset="0"/>
              </a:rPr>
              <a:t>NMP and Child Survival (and EPI, Nutrition) units in countries currently implementing PMC pilots </a:t>
            </a:r>
          </a:p>
          <a:p>
            <a:pPr>
              <a:lnSpc>
                <a:spcPct val="107000"/>
              </a:lnSpc>
              <a:spcBef>
                <a:spcPts val="0"/>
              </a:spcBef>
              <a:spcAft>
                <a:spcPts val="800"/>
              </a:spcAft>
            </a:pPr>
            <a:r>
              <a:rPr lang="en-US" sz="2000" dirty="0">
                <a:effectLst/>
                <a:latin typeface="Gill Sans MT" panose="020B0502020104020203" pitchFamily="34" charset="0"/>
                <a:ea typeface="Calibri" panose="020F0502020204030204" pitchFamily="34" charset="0"/>
                <a:cs typeface="Times New Roman" panose="02020603050405020304" pitchFamily="18" charset="0"/>
              </a:rPr>
              <a:t>Aca</a:t>
            </a:r>
            <a:r>
              <a:rPr lang="en-US" sz="2000" dirty="0">
                <a:latin typeface="Gill Sans MT" panose="020B0502020104020203" pitchFamily="34" charset="0"/>
                <a:ea typeface="Calibri" panose="020F0502020204030204" pitchFamily="34" charset="0"/>
                <a:cs typeface="Times New Roman" panose="02020603050405020304" pitchFamily="18" charset="0"/>
              </a:rPr>
              <a:t>demic organizations evaluating implementation of PMC pilots</a:t>
            </a:r>
          </a:p>
          <a:p>
            <a:pPr>
              <a:lnSpc>
                <a:spcPct val="107000"/>
              </a:lnSpc>
              <a:spcBef>
                <a:spcPts val="0"/>
              </a:spcBef>
              <a:spcAft>
                <a:spcPts val="800"/>
              </a:spcAft>
            </a:pPr>
            <a:r>
              <a:rPr lang="en-US" sz="2000" dirty="0">
                <a:effectLst/>
                <a:latin typeface="Gill Sans MT" panose="020B0502020104020203" pitchFamily="34" charset="0"/>
                <a:ea typeface="Calibri" panose="020F0502020204030204" pitchFamily="34" charset="0"/>
                <a:cs typeface="Times New Roman" panose="02020603050405020304" pitchFamily="18" charset="0"/>
              </a:rPr>
              <a:t>Donor organizations</a:t>
            </a:r>
          </a:p>
          <a:p>
            <a:pPr>
              <a:lnSpc>
                <a:spcPct val="107000"/>
              </a:lnSpc>
              <a:spcBef>
                <a:spcPts val="0"/>
              </a:spcBef>
              <a:spcAft>
                <a:spcPts val="800"/>
              </a:spcAft>
            </a:pPr>
            <a:r>
              <a:rPr lang="en-US" sz="2000" dirty="0">
                <a:latin typeface="Gill Sans MT" panose="020B0502020104020203" pitchFamily="34" charset="0"/>
                <a:ea typeface="Calibri" panose="020F0502020204030204" pitchFamily="34" charset="0"/>
                <a:cs typeface="Times New Roman" panose="02020603050405020304" pitchFamily="18" charset="0"/>
              </a:rPr>
              <a:t>International organizations enabling PMC implementation projects including MMV,  WHO</a:t>
            </a:r>
          </a:p>
          <a:p>
            <a:pPr>
              <a:lnSpc>
                <a:spcPct val="107000"/>
              </a:lnSpc>
              <a:spcBef>
                <a:spcPts val="0"/>
              </a:spcBef>
              <a:spcAft>
                <a:spcPts val="800"/>
              </a:spcAft>
            </a:pPr>
            <a:r>
              <a:rPr lang="en-US" sz="2000" dirty="0">
                <a:effectLst/>
                <a:latin typeface="Gill Sans MT" panose="020B0502020104020203" pitchFamily="34" charset="0"/>
                <a:ea typeface="Calibri" panose="020F0502020204030204" pitchFamily="34" charset="0"/>
                <a:cs typeface="Times New Roman" panose="02020603050405020304" pitchFamily="18" charset="0"/>
              </a:rPr>
              <a:t>Anybody else who is interested! </a:t>
            </a:r>
          </a:p>
        </p:txBody>
      </p:sp>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Who is the PMC Community of Practice?</a:t>
            </a:r>
            <a:endParaRPr lang="en-US" sz="4000" dirty="0"/>
          </a:p>
        </p:txBody>
      </p:sp>
    </p:spTree>
    <p:extLst>
      <p:ext uri="{BB962C8B-B14F-4D97-AF65-F5344CB8AC3E}">
        <p14:creationId xmlns:p14="http://schemas.microsoft.com/office/powerpoint/2010/main" val="327253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235416-0465-4FFB-9802-7B1B2F403B0C}"/>
              </a:ext>
            </a:extLst>
          </p:cNvPr>
          <p:cNvSpPr>
            <a:spLocks noGrp="1"/>
          </p:cNvSpPr>
          <p:nvPr>
            <p:ph type="body" sz="quarter" idx="11"/>
          </p:nvPr>
        </p:nvSpPr>
        <p:spPr>
          <a:xfrm>
            <a:off x="984782" y="1230706"/>
            <a:ext cx="10515600" cy="3995677"/>
          </a:xfrm>
        </p:spPr>
        <p:txBody>
          <a:bodyPr vert="horz" lIns="91440" tIns="45720" rIns="91440" bIns="45720" rtlCol="0" anchor="t">
            <a:noAutofit/>
          </a:bodyPr>
          <a:lstStyle/>
          <a:p>
            <a:pPr marL="0" indent="0">
              <a:lnSpc>
                <a:spcPct val="107000"/>
              </a:lnSpc>
              <a:spcBef>
                <a:spcPts val="0"/>
              </a:spcBef>
              <a:spcAft>
                <a:spcPts val="800"/>
              </a:spcAft>
              <a:buNone/>
            </a:pPr>
            <a:r>
              <a:rPr lang="en-US" sz="2000" b="1" dirty="0">
                <a:latin typeface="Gill Sans MT" panose="020B0502020104020203" pitchFamily="34" charset="0"/>
                <a:cs typeface="Times New Roman" panose="02020603050405020304" pitchFamily="18" charset="0"/>
              </a:rPr>
              <a:t>Biweekly Secretariat meetings:</a:t>
            </a:r>
            <a:r>
              <a:rPr lang="en-US" sz="2000" dirty="0">
                <a:latin typeface="Gill Sans MT" panose="020B0502020104020203" pitchFamily="34" charset="0"/>
                <a:cs typeface="Times New Roman" panose="02020603050405020304" pitchFamily="18" charset="0"/>
              </a:rPr>
              <a:t> Fridays at 9am Abidjan (“temps </a:t>
            </a:r>
            <a:r>
              <a:rPr lang="en-US" sz="2000" dirty="0" err="1">
                <a:latin typeface="Gill Sans MT" panose="020B0502020104020203" pitchFamily="34" charset="0"/>
                <a:cs typeface="Times New Roman" panose="02020603050405020304" pitchFamily="18" charset="0"/>
              </a:rPr>
              <a:t>universel</a:t>
            </a:r>
            <a:r>
              <a:rPr lang="en-US" sz="2000" dirty="0">
                <a:latin typeface="Gill Sans MT" panose="020B0502020104020203" pitchFamily="34" charset="0"/>
                <a:cs typeface="Times New Roman" panose="02020603050405020304" pitchFamily="18" charset="0"/>
              </a:rPr>
              <a:t>”)</a:t>
            </a:r>
          </a:p>
          <a:p>
            <a:pPr marL="0" indent="0">
              <a:lnSpc>
                <a:spcPct val="107000"/>
              </a:lnSpc>
              <a:spcBef>
                <a:spcPts val="0"/>
              </a:spcBef>
              <a:spcAft>
                <a:spcPts val="800"/>
              </a:spcAft>
              <a:buNone/>
            </a:pPr>
            <a:r>
              <a:rPr lang="en-US" sz="2000" b="1" dirty="0">
                <a:latin typeface="Gill Sans MT" panose="020B0502020104020203" pitchFamily="34" charset="0"/>
                <a:ea typeface="Calibri" panose="020F0502020204030204" pitchFamily="34" charset="0"/>
                <a:cs typeface="Times New Roman" panose="02020603050405020304" pitchFamily="18" charset="0"/>
              </a:rPr>
              <a:t>Virtual COP meetings</a:t>
            </a:r>
            <a:r>
              <a:rPr lang="en-US" sz="2000" dirty="0">
                <a:latin typeface="Gill Sans MT" panose="020B0502020104020203" pitchFamily="34" charset="0"/>
                <a:ea typeface="Calibri" panose="020F0502020204030204" pitchFamily="34" charset="0"/>
                <a:cs typeface="Times New Roman" panose="02020603050405020304" pitchFamily="18" charset="0"/>
              </a:rPr>
              <a:t>: ad hoc in the past, quarterly in 2024</a:t>
            </a:r>
            <a:endParaRPr lang="en-US" sz="2000" b="1" dirty="0">
              <a:latin typeface="Gill Sans MT" panose="020B05020201040202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2000" b="1" dirty="0">
              <a:latin typeface="Gill Sans MT" panose="020B05020201040202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000" b="1" dirty="0">
                <a:latin typeface="Gill Sans MT" panose="020B0502020104020203" pitchFamily="34" charset="0"/>
                <a:ea typeface="Calibri" panose="020F0502020204030204" pitchFamily="34" charset="0"/>
                <a:cs typeface="Times New Roman" panose="02020603050405020304" pitchFamily="18" charset="0"/>
              </a:rPr>
              <a:t>MIM side event on the PMC and the malaria vaccine concomitant roll-out</a:t>
            </a:r>
            <a:r>
              <a:rPr lang="en-US" sz="2000" dirty="0">
                <a:latin typeface="Gill Sans MT" panose="020B0502020104020203" pitchFamily="34" charset="0"/>
                <a:ea typeface="Calibri" panose="020F0502020204030204" pitchFamily="34" charset="0"/>
                <a:cs typeface="Times New Roman" panose="02020603050405020304" pitchFamily="18" charset="0"/>
              </a:rPr>
              <a:t>: Tuesday evening at the Convention Center in Kigali</a:t>
            </a:r>
          </a:p>
          <a:p>
            <a:pPr marL="0" indent="0">
              <a:lnSpc>
                <a:spcPct val="107000"/>
              </a:lnSpc>
              <a:spcBef>
                <a:spcPts val="0"/>
              </a:spcBef>
              <a:spcAft>
                <a:spcPts val="800"/>
              </a:spcAft>
              <a:buNone/>
            </a:pPr>
            <a:r>
              <a:rPr lang="en-US" sz="2000" b="1" dirty="0">
                <a:latin typeface="Gill Sans MT" panose="020B0502020104020203" pitchFamily="34" charset="0"/>
                <a:ea typeface="Calibri" panose="020F0502020204030204" pitchFamily="34" charset="0"/>
                <a:cs typeface="Times New Roman" panose="02020603050405020304" pitchFamily="18" charset="0"/>
              </a:rPr>
              <a:t>MIM face to face COP meeting</a:t>
            </a:r>
            <a:r>
              <a:rPr lang="en-US" sz="2000" dirty="0">
                <a:latin typeface="Gill Sans MT" panose="020B0502020104020203" pitchFamily="34" charset="0"/>
                <a:ea typeface="Calibri" panose="020F0502020204030204" pitchFamily="34" charset="0"/>
                <a:cs typeface="Times New Roman" panose="02020603050405020304" pitchFamily="18" charset="0"/>
              </a:rPr>
              <a:t>: Saturday at the Convention Center in Kigali</a:t>
            </a:r>
          </a:p>
          <a:p>
            <a:pPr marL="0" indent="0">
              <a:lnSpc>
                <a:spcPct val="107000"/>
              </a:lnSpc>
              <a:spcBef>
                <a:spcPts val="0"/>
              </a:spcBef>
              <a:spcAft>
                <a:spcPts val="800"/>
              </a:spcAft>
              <a:buNone/>
            </a:pPr>
            <a:endParaRPr lang="en-US" sz="2000" b="1" dirty="0">
              <a:effectLst/>
              <a:latin typeface="Gill Sans MT" panose="020B05020201040202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000" b="1" dirty="0">
                <a:effectLst/>
                <a:latin typeface="Gill Sans MT" panose="020B0502020104020203" pitchFamily="34" charset="0"/>
                <a:ea typeface="Calibri" panose="020F0502020204030204" pitchFamily="34" charset="0"/>
                <a:cs typeface="Times New Roman" panose="02020603050405020304" pitchFamily="18" charset="0"/>
              </a:rPr>
              <a:t>Webina</a:t>
            </a:r>
            <a:r>
              <a:rPr lang="en-US" sz="2000" b="1" dirty="0">
                <a:latin typeface="Gill Sans MT" panose="020B0502020104020203" pitchFamily="34" charset="0"/>
                <a:ea typeface="Calibri" panose="020F0502020204030204" pitchFamily="34" charset="0"/>
                <a:cs typeface="Times New Roman" panose="02020603050405020304" pitchFamily="18" charset="0"/>
              </a:rPr>
              <a:t>rs</a:t>
            </a:r>
          </a:p>
          <a:p>
            <a:pPr marL="0" indent="0">
              <a:lnSpc>
                <a:spcPct val="107000"/>
              </a:lnSpc>
              <a:spcBef>
                <a:spcPts val="0"/>
              </a:spcBef>
              <a:spcAft>
                <a:spcPts val="800"/>
              </a:spcAft>
              <a:buNone/>
            </a:pPr>
            <a:r>
              <a:rPr lang="en-US" sz="2000" b="1" dirty="0">
                <a:latin typeface="Gill Sans MT" panose="020B0502020104020203" pitchFamily="34" charset="0"/>
                <a:ea typeface="Calibri" panose="020F0502020204030204" pitchFamily="34" charset="0"/>
                <a:cs typeface="Times New Roman" panose="02020603050405020304" pitchFamily="18" charset="0"/>
              </a:rPr>
              <a:t>Bulletin</a:t>
            </a:r>
          </a:p>
          <a:p>
            <a:pPr marL="0" indent="0">
              <a:lnSpc>
                <a:spcPct val="107000"/>
              </a:lnSpc>
              <a:spcBef>
                <a:spcPts val="0"/>
              </a:spcBef>
              <a:spcAft>
                <a:spcPts val="800"/>
              </a:spcAft>
              <a:buNone/>
            </a:pPr>
            <a:endParaRPr lang="en-US" sz="2000" b="1" dirty="0">
              <a:latin typeface="Gill Sans MT" panose="020B05020201040202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000" b="1" dirty="0">
                <a:latin typeface="Gill Sans MT" panose="020B0502020104020203" pitchFamily="34" charset="0"/>
                <a:ea typeface="Calibri" panose="020F0502020204030204" pitchFamily="34" charset="0"/>
                <a:cs typeface="Times New Roman" panose="02020603050405020304" pitchFamily="18" charset="0"/>
              </a:rPr>
              <a:t>To be added to the mailing list please contact: </a:t>
            </a:r>
            <a:r>
              <a:rPr lang="en-US" sz="2000" dirty="0">
                <a:latin typeface="Gill Sans MT" panose="020B0502020104020203" pitchFamily="34" charset="0"/>
                <a:ea typeface="Calibri" panose="020F0502020204030204" pitchFamily="34" charset="0"/>
                <a:cs typeface="Times New Roman" panose="02020603050405020304" pitchFamily="18" charset="0"/>
              </a:rPr>
              <a:t>Charlotte Eddis </a:t>
            </a:r>
            <a:r>
              <a:rPr lang="en-US" sz="2000" dirty="0">
                <a:latin typeface="Gill Sans MT" panose="020B0502020104020203" pitchFamily="34" charset="0"/>
                <a:ea typeface="Calibri" panose="020F0502020204030204" pitchFamily="34" charset="0"/>
                <a:cs typeface="Times New Roman" panose="02020603050405020304" pitchFamily="18" charset="0"/>
                <a:hlinkClick r:id="rId3"/>
              </a:rPr>
              <a:t>ceddis@psi.org</a:t>
            </a:r>
            <a:r>
              <a:rPr lang="en-US" sz="2000" dirty="0">
                <a:latin typeface="Gill Sans MT" panose="020B0502020104020203"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r>
              <a:rPr lang="en-US" sz="2000" b="1" dirty="0">
                <a:latin typeface="Gill Sans MT" panose="020B0502020104020203" pitchFamily="34" charset="0"/>
                <a:ea typeface="Calibri" panose="020F0502020204030204" pitchFamily="34" charset="0"/>
                <a:cs typeface="Times New Roman" panose="02020603050405020304" pitchFamily="18" charset="0"/>
              </a:rPr>
              <a:t>To be added to the virtual space</a:t>
            </a:r>
            <a:r>
              <a:rPr lang="en-US" sz="2000" dirty="0">
                <a:latin typeface="Gill Sans MT" panose="020B0502020104020203" pitchFamily="34" charset="0"/>
                <a:ea typeface="Calibri" panose="020F0502020204030204" pitchFamily="34" charset="0"/>
                <a:cs typeface="Times New Roman" panose="02020603050405020304" pitchFamily="18" charset="0"/>
              </a:rPr>
              <a:t>: </a:t>
            </a:r>
            <a:r>
              <a:rPr lang="fr-FR" sz="2000" dirty="0">
                <a:latin typeface="Gill Sans MT" panose="020B0502020104020203" pitchFamily="34" charset="0"/>
                <a:ea typeface="Calibri" panose="020F0502020204030204" pitchFamily="34" charset="0"/>
                <a:cs typeface="Times New Roman" panose="02020603050405020304" pitchFamily="18" charset="0"/>
              </a:rPr>
              <a:t>Andre Marie Tchouatieu </a:t>
            </a:r>
            <a:r>
              <a:rPr lang="fr-FR" sz="2000" dirty="0">
                <a:latin typeface="Gill Sans MT" panose="020B0502020104020203" pitchFamily="34" charset="0"/>
                <a:ea typeface="Calibri" panose="020F0502020204030204" pitchFamily="34" charset="0"/>
                <a:cs typeface="Times New Roman" panose="02020603050405020304" pitchFamily="18" charset="0"/>
                <a:hlinkClick r:id="rId4"/>
              </a:rPr>
              <a:t>tchouatieua@mmv.org</a:t>
            </a:r>
            <a:r>
              <a:rPr lang="fr-FR" sz="2000" dirty="0">
                <a:latin typeface="Gill Sans MT" panose="020B0502020104020203" pitchFamily="34" charset="0"/>
                <a:ea typeface="Calibri" panose="020F0502020204030204" pitchFamily="34" charset="0"/>
                <a:cs typeface="Times New Roman" panose="02020603050405020304" pitchFamily="18" charset="0"/>
              </a:rPr>
              <a:t> </a:t>
            </a:r>
            <a:endParaRPr lang="en-US" sz="2000" dirty="0">
              <a:latin typeface="Gill Sans MT" panose="020B0502020104020203"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How to get involved?</a:t>
            </a:r>
            <a:endParaRPr lang="en-US" sz="4000" dirty="0"/>
          </a:p>
        </p:txBody>
      </p:sp>
      <p:pic>
        <p:nvPicPr>
          <p:cNvPr id="4" name="Picture 3" descr="A qr code with black squares&#10;&#10;Description automatically generated">
            <a:extLst>
              <a:ext uri="{FF2B5EF4-FFF2-40B4-BE49-F238E27FC236}">
                <a16:creationId xmlns:a16="http://schemas.microsoft.com/office/drawing/2014/main" id="{D5CAC845-98F5-B97F-D799-FA77D99A5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505" y="4257244"/>
            <a:ext cx="1938277" cy="1938277"/>
          </a:xfrm>
          <a:prstGeom prst="rect">
            <a:avLst/>
          </a:prstGeom>
        </p:spPr>
      </p:pic>
    </p:spTree>
    <p:extLst>
      <p:ext uri="{BB962C8B-B14F-4D97-AF65-F5344CB8AC3E}">
        <p14:creationId xmlns:p14="http://schemas.microsoft.com/office/powerpoint/2010/main" val="2202190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Thank you!</a:t>
            </a:r>
            <a:endParaRPr lang="en-US" sz="4000" dirty="0"/>
          </a:p>
        </p:txBody>
      </p:sp>
      <p:pic>
        <p:nvPicPr>
          <p:cNvPr id="6" name="Picture 5" descr="Icon&#10;&#10;Description automatically generated">
            <a:extLst>
              <a:ext uri="{FF2B5EF4-FFF2-40B4-BE49-F238E27FC236}">
                <a16:creationId xmlns:a16="http://schemas.microsoft.com/office/drawing/2014/main" id="{42D957FE-679A-6DDC-63C0-ABA0503B24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7683" y="2806342"/>
            <a:ext cx="985757" cy="926983"/>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13131BDD-C07C-E126-A729-0B474F4F15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8183" y="2811740"/>
            <a:ext cx="1908727" cy="916188"/>
          </a:xfrm>
          <a:prstGeom prst="rect">
            <a:avLst/>
          </a:prstGeom>
        </p:spPr>
      </p:pic>
      <p:pic>
        <p:nvPicPr>
          <p:cNvPr id="21" name="Picture 20">
            <a:extLst>
              <a:ext uri="{FF2B5EF4-FFF2-40B4-BE49-F238E27FC236}">
                <a16:creationId xmlns:a16="http://schemas.microsoft.com/office/drawing/2014/main" id="{8775C798-4FBE-9D42-EDE1-6859DA2B3F25}"/>
              </a:ext>
            </a:extLst>
          </p:cNvPr>
          <p:cNvPicPr>
            <a:picLocks noChangeAspect="1"/>
          </p:cNvPicPr>
          <p:nvPr/>
        </p:nvPicPr>
        <p:blipFill rotWithShape="1">
          <a:blip r:embed="rId5"/>
          <a:srcRect l="8919" t="9988" r="81783" b="76555"/>
          <a:stretch/>
        </p:blipFill>
        <p:spPr>
          <a:xfrm>
            <a:off x="8145388" y="2755428"/>
            <a:ext cx="1861899" cy="1515807"/>
          </a:xfrm>
          <a:prstGeom prst="rect">
            <a:avLst/>
          </a:prstGeom>
        </p:spPr>
      </p:pic>
      <p:pic>
        <p:nvPicPr>
          <p:cNvPr id="25" name="Picture 24">
            <a:extLst>
              <a:ext uri="{FF2B5EF4-FFF2-40B4-BE49-F238E27FC236}">
                <a16:creationId xmlns:a16="http://schemas.microsoft.com/office/drawing/2014/main" id="{82BFEE0F-59AA-D23D-B02D-8D52B26B2788}"/>
              </a:ext>
            </a:extLst>
          </p:cNvPr>
          <p:cNvPicPr>
            <a:picLocks noChangeAspect="1"/>
          </p:cNvPicPr>
          <p:nvPr/>
        </p:nvPicPr>
        <p:blipFill rotWithShape="1">
          <a:blip r:embed="rId6"/>
          <a:srcRect l="3438" t="10410" r="81291" b="74815"/>
          <a:stretch/>
        </p:blipFill>
        <p:spPr>
          <a:xfrm>
            <a:off x="6096000" y="2755429"/>
            <a:ext cx="1861899" cy="1013252"/>
          </a:xfrm>
          <a:prstGeom prst="rect">
            <a:avLst/>
          </a:prstGeom>
        </p:spPr>
      </p:pic>
      <p:pic>
        <p:nvPicPr>
          <p:cNvPr id="27" name="Picture 26">
            <a:extLst>
              <a:ext uri="{FF2B5EF4-FFF2-40B4-BE49-F238E27FC236}">
                <a16:creationId xmlns:a16="http://schemas.microsoft.com/office/drawing/2014/main" id="{C19D5504-A7ED-0510-B3F1-5D5901713DE8}"/>
              </a:ext>
            </a:extLst>
          </p:cNvPr>
          <p:cNvPicPr>
            <a:picLocks noChangeAspect="1"/>
          </p:cNvPicPr>
          <p:nvPr/>
        </p:nvPicPr>
        <p:blipFill rotWithShape="1">
          <a:blip r:embed="rId7"/>
          <a:srcRect l="3854" t="12028" r="71667" b="73197"/>
          <a:stretch/>
        </p:blipFill>
        <p:spPr>
          <a:xfrm>
            <a:off x="842663" y="2666353"/>
            <a:ext cx="2984500" cy="1013252"/>
          </a:xfrm>
          <a:prstGeom prst="rect">
            <a:avLst/>
          </a:prstGeom>
        </p:spPr>
      </p:pic>
      <p:pic>
        <p:nvPicPr>
          <p:cNvPr id="29" name="Picture 28">
            <a:extLst>
              <a:ext uri="{FF2B5EF4-FFF2-40B4-BE49-F238E27FC236}">
                <a16:creationId xmlns:a16="http://schemas.microsoft.com/office/drawing/2014/main" id="{2627C607-9BC2-E813-9ED5-3032B68335D8}"/>
              </a:ext>
            </a:extLst>
          </p:cNvPr>
          <p:cNvPicPr>
            <a:picLocks noChangeAspect="1"/>
          </p:cNvPicPr>
          <p:nvPr/>
        </p:nvPicPr>
        <p:blipFill rotWithShape="1">
          <a:blip r:embed="rId8"/>
          <a:srcRect l="990" t="10040" r="82917" b="76561"/>
          <a:stretch/>
        </p:blipFill>
        <p:spPr>
          <a:xfrm>
            <a:off x="958850" y="4110310"/>
            <a:ext cx="1962150" cy="918890"/>
          </a:xfrm>
          <a:prstGeom prst="rect">
            <a:avLst/>
          </a:prstGeom>
        </p:spPr>
      </p:pic>
      <p:pic>
        <p:nvPicPr>
          <p:cNvPr id="33" name="Picture 32">
            <a:extLst>
              <a:ext uri="{FF2B5EF4-FFF2-40B4-BE49-F238E27FC236}">
                <a16:creationId xmlns:a16="http://schemas.microsoft.com/office/drawing/2014/main" id="{A41913B7-A1B2-52C5-106D-0A219AFD8931}"/>
              </a:ext>
            </a:extLst>
          </p:cNvPr>
          <p:cNvPicPr>
            <a:picLocks noChangeAspect="1"/>
          </p:cNvPicPr>
          <p:nvPr/>
        </p:nvPicPr>
        <p:blipFill rotWithShape="1">
          <a:blip r:embed="rId9"/>
          <a:srcRect l="2916" t="18518" r="78236" b="65226"/>
          <a:stretch/>
        </p:blipFill>
        <p:spPr>
          <a:xfrm>
            <a:off x="3575342" y="4059530"/>
            <a:ext cx="2297831" cy="1114812"/>
          </a:xfrm>
          <a:prstGeom prst="rect">
            <a:avLst/>
          </a:prstGeom>
        </p:spPr>
      </p:pic>
      <p:pic>
        <p:nvPicPr>
          <p:cNvPr id="1028" name="Picture 4" descr="A colorful logo with text&#10;&#10;Description automatically generated">
            <a:extLst>
              <a:ext uri="{FF2B5EF4-FFF2-40B4-BE49-F238E27FC236}">
                <a16:creationId xmlns:a16="http://schemas.microsoft.com/office/drawing/2014/main" id="{3EE6A9E5-CC12-5503-C56B-8B47F48C95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8850" y="1673673"/>
            <a:ext cx="112395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green tree with yellow figures and a red cross&#10;&#10;Description automatically generated">
            <a:extLst>
              <a:ext uri="{FF2B5EF4-FFF2-40B4-BE49-F238E27FC236}">
                <a16:creationId xmlns:a16="http://schemas.microsoft.com/office/drawing/2014/main" id="{023308E5-A6CC-BE78-68FB-0BD881D85D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4100" y="1673673"/>
            <a:ext cx="5429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0F9C415B-5B9F-EEC6-FB4E-F4D11AC69073}"/>
              </a:ext>
            </a:extLst>
          </p:cNvPr>
          <p:cNvPicPr>
            <a:picLocks noChangeAspect="1"/>
          </p:cNvPicPr>
          <p:nvPr/>
        </p:nvPicPr>
        <p:blipFill rotWithShape="1">
          <a:blip r:embed="rId12"/>
          <a:srcRect l="4250" t="11111" r="64583" b="72889"/>
          <a:stretch/>
        </p:blipFill>
        <p:spPr>
          <a:xfrm>
            <a:off x="3300104" y="1512586"/>
            <a:ext cx="3799840" cy="1097280"/>
          </a:xfrm>
          <a:prstGeom prst="rect">
            <a:avLst/>
          </a:prstGeom>
        </p:spPr>
      </p:pic>
    </p:spTree>
    <p:extLst>
      <p:ext uri="{BB962C8B-B14F-4D97-AF65-F5344CB8AC3E}">
        <p14:creationId xmlns:p14="http://schemas.microsoft.com/office/powerpoint/2010/main" val="393671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croll: Vertical 5">
            <a:extLst>
              <a:ext uri="{FF2B5EF4-FFF2-40B4-BE49-F238E27FC236}">
                <a16:creationId xmlns:a16="http://schemas.microsoft.com/office/drawing/2014/main" id="{8A11A0E4-CFC2-C732-4390-62A69AEC6400}"/>
              </a:ext>
            </a:extLst>
          </p:cNvPr>
          <p:cNvSpPr/>
          <p:nvPr/>
        </p:nvSpPr>
        <p:spPr>
          <a:xfrm>
            <a:off x="315686" y="1144168"/>
            <a:ext cx="11800114" cy="5394831"/>
          </a:xfrm>
          <a:prstGeom prst="verticalScroll">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Reminder of the SMC recommendation (2022)</a:t>
            </a:r>
            <a:endParaRPr lang="en-US" sz="4000" dirty="0"/>
          </a:p>
        </p:txBody>
      </p:sp>
      <p:sp>
        <p:nvSpPr>
          <p:cNvPr id="2" name="TextBox 1">
            <a:extLst>
              <a:ext uri="{FF2B5EF4-FFF2-40B4-BE49-F238E27FC236}">
                <a16:creationId xmlns:a16="http://schemas.microsoft.com/office/drawing/2014/main" id="{3BCB9BE5-4CDF-9CD7-B2B2-7580AD089621}"/>
              </a:ext>
            </a:extLst>
          </p:cNvPr>
          <p:cNvSpPr txBox="1"/>
          <p:nvPr/>
        </p:nvSpPr>
        <p:spPr>
          <a:xfrm>
            <a:off x="973894" y="6484567"/>
            <a:ext cx="10924192" cy="646331"/>
          </a:xfrm>
          <a:prstGeom prst="rect">
            <a:avLst/>
          </a:prstGeom>
          <a:noFill/>
        </p:spPr>
        <p:txBody>
          <a:bodyPr wrap="square" rtlCol="0">
            <a:spAutoFit/>
          </a:bodyPr>
          <a:lstStyle/>
          <a:p>
            <a:r>
              <a:rPr lang="en-US" dirty="0"/>
              <a:t>Source: </a:t>
            </a:r>
            <a:r>
              <a:rPr lang="en-GB" sz="1800" u="sng" dirty="0">
                <a:solidFill>
                  <a:srgbClr val="000000"/>
                </a:solidFill>
                <a:effectLst/>
                <a:latin typeface="Calibri" panose="020F0502020204030204" pitchFamily="34" charset="0"/>
                <a:ea typeface="Calibri" panose="020F0502020204030204" pitchFamily="34" charset="0"/>
                <a:hlinkClick r:id="rId3"/>
              </a:rPr>
              <a:t>WHO guidelines for malaria - 16 October 2023 (magicapp.org)</a:t>
            </a:r>
            <a:endParaRPr lang="en-US" sz="1800" dirty="0">
              <a:effectLst/>
              <a:latin typeface="Calibri" panose="020F0502020204030204" pitchFamily="34" charset="0"/>
              <a:ea typeface="Calibri" panose="020F0502020204030204" pitchFamily="34" charset="0"/>
            </a:endParaRPr>
          </a:p>
          <a:p>
            <a:pPr algn="l"/>
            <a:endParaRPr lang="en-US" dirty="0"/>
          </a:p>
        </p:txBody>
      </p:sp>
      <p:sp>
        <p:nvSpPr>
          <p:cNvPr id="5" name="Text Placeholder 4">
            <a:extLst>
              <a:ext uri="{FF2B5EF4-FFF2-40B4-BE49-F238E27FC236}">
                <a16:creationId xmlns:a16="http://schemas.microsoft.com/office/drawing/2014/main" id="{BF877DCF-35CA-9AF2-7F34-88F700BBB650}"/>
              </a:ext>
            </a:extLst>
          </p:cNvPr>
          <p:cNvSpPr>
            <a:spLocks noGrp="1"/>
          </p:cNvSpPr>
          <p:nvPr>
            <p:ph type="body" sz="quarter" idx="11"/>
          </p:nvPr>
        </p:nvSpPr>
        <p:spPr>
          <a:xfrm>
            <a:off x="838200" y="1592486"/>
            <a:ext cx="10262356" cy="3847207"/>
          </a:xfrm>
        </p:spPr>
        <p:txBody>
          <a:bodyPr/>
          <a:lstStyle/>
          <a:p>
            <a:pPr marL="0" indent="0" algn="l" rtl="0">
              <a:buNone/>
            </a:pPr>
            <a:r>
              <a:rPr lang="en-US" sz="2000" dirty="0">
                <a:solidFill>
                  <a:srgbClr val="3C4245"/>
                </a:solidFill>
                <a:latin typeface="Arial" panose="020B0604020202020204" pitchFamily="34" charset="0"/>
              </a:rPr>
              <a:t>	</a:t>
            </a:r>
            <a:r>
              <a:rPr lang="en-US" sz="2000" b="0" i="0" dirty="0">
                <a:solidFill>
                  <a:srgbClr val="3C4245"/>
                </a:solidFill>
                <a:effectLst/>
                <a:latin typeface="Arial" panose="020B0604020202020204" pitchFamily="34" charset="0"/>
              </a:rPr>
              <a:t>In areas of seasonal malaria transmission, children belonging to age groups at 	high risk of severe malaria should be given antimalarial medicines during peak 	malaria transmission seasons to reduce disease burden. </a:t>
            </a:r>
          </a:p>
          <a:p>
            <a:pPr marL="914400"/>
            <a:r>
              <a:rPr lang="en-US" sz="2000" dirty="0"/>
              <a:t>Eligibility for seasonal malaria chemoprevention (SMC) is defined by the </a:t>
            </a:r>
            <a:r>
              <a:rPr lang="en-US" sz="2000" b="1" dirty="0"/>
              <a:t>seasonality of malaria transmission and age groups at risk of severe malaria. Thresholds for assessing these criteria change over time and location. </a:t>
            </a:r>
            <a:r>
              <a:rPr lang="en-US" sz="2000" dirty="0"/>
              <a:t>Malaria </a:t>
            </a:r>
            <a:r>
              <a:rPr lang="en-US" sz="2000" dirty="0" err="1"/>
              <a:t>programmes</a:t>
            </a:r>
            <a:r>
              <a:rPr lang="en-US" sz="2000" dirty="0"/>
              <a:t> should assess the suitability of SMC based on the local malaria epidemiology and available funding. </a:t>
            </a:r>
            <a:r>
              <a:rPr lang="en-US" sz="2000" b="1" dirty="0"/>
              <a:t>The added value of a seasonally targeted intervention is likely to be greatest where transmission is intensely seasonal.</a:t>
            </a:r>
          </a:p>
          <a:p>
            <a:pPr marL="914400"/>
            <a:r>
              <a:rPr lang="en-US" sz="2000" b="1" dirty="0"/>
              <a:t>Monthly cycles of </a:t>
            </a:r>
            <a:r>
              <a:rPr lang="en-US" sz="2000" b="1" dirty="0" err="1"/>
              <a:t>sulfadoxine</a:t>
            </a:r>
            <a:r>
              <a:rPr lang="en-US" sz="2000" b="1" dirty="0"/>
              <a:t>-pyrimethamine plus amodiaquine (SP+AQ) have been widely used for SMC in African children under 5 years old </a:t>
            </a:r>
            <a:r>
              <a:rPr lang="en-US" sz="2000" dirty="0"/>
              <a:t>and have been shown to be efficacious, safe, well tolerated, available and inexpensive (</a:t>
            </a:r>
            <a:r>
              <a:rPr lang="en-US" sz="2000" dirty="0" err="1"/>
              <a:t>Thwing</a:t>
            </a:r>
            <a:r>
              <a:rPr lang="en-US" sz="2000" dirty="0"/>
              <a:t> et al unpublished evidence).</a:t>
            </a:r>
          </a:p>
        </p:txBody>
      </p:sp>
    </p:spTree>
    <p:extLst>
      <p:ext uri="{BB962C8B-B14F-4D97-AF65-F5344CB8AC3E}">
        <p14:creationId xmlns:p14="http://schemas.microsoft.com/office/powerpoint/2010/main" val="588941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croll: Vertical 5">
            <a:extLst>
              <a:ext uri="{FF2B5EF4-FFF2-40B4-BE49-F238E27FC236}">
                <a16:creationId xmlns:a16="http://schemas.microsoft.com/office/drawing/2014/main" id="{8A11A0E4-CFC2-C732-4390-62A69AEC6400}"/>
              </a:ext>
            </a:extLst>
          </p:cNvPr>
          <p:cNvSpPr/>
          <p:nvPr/>
        </p:nvSpPr>
        <p:spPr>
          <a:xfrm>
            <a:off x="315686" y="1144169"/>
            <a:ext cx="11800114" cy="4227932"/>
          </a:xfrm>
          <a:prstGeom prst="verticalScroll">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WHO SMC Field Manual clarified seasonality further:</a:t>
            </a:r>
            <a:endParaRPr lang="en-US" sz="4000" dirty="0"/>
          </a:p>
        </p:txBody>
      </p:sp>
      <p:sp>
        <p:nvSpPr>
          <p:cNvPr id="2" name="TextBox 1">
            <a:extLst>
              <a:ext uri="{FF2B5EF4-FFF2-40B4-BE49-F238E27FC236}">
                <a16:creationId xmlns:a16="http://schemas.microsoft.com/office/drawing/2014/main" id="{3BCB9BE5-4CDF-9CD7-B2B2-7580AD089621}"/>
              </a:ext>
            </a:extLst>
          </p:cNvPr>
          <p:cNvSpPr txBox="1"/>
          <p:nvPr/>
        </p:nvSpPr>
        <p:spPr>
          <a:xfrm>
            <a:off x="973894" y="5958787"/>
            <a:ext cx="10924192" cy="646331"/>
          </a:xfrm>
          <a:prstGeom prst="rect">
            <a:avLst/>
          </a:prstGeom>
          <a:noFill/>
        </p:spPr>
        <p:txBody>
          <a:bodyPr wrap="square" rtlCol="0">
            <a:spAutoFit/>
          </a:bodyPr>
          <a:lstStyle/>
          <a:p>
            <a:r>
              <a:rPr lang="en-US" dirty="0"/>
              <a:t>Source: </a:t>
            </a:r>
            <a:r>
              <a:rPr lang="en-US" dirty="0">
                <a:hlinkClick r:id="rId3"/>
              </a:rPr>
              <a:t>Seasonal malaria chemoprevention with </a:t>
            </a:r>
            <a:r>
              <a:rPr lang="en-US" dirty="0" err="1">
                <a:hlinkClick r:id="rId3"/>
              </a:rPr>
              <a:t>sulfadoxine</a:t>
            </a:r>
            <a:r>
              <a:rPr lang="en-US" dirty="0">
                <a:hlinkClick r:id="rId3"/>
              </a:rPr>
              <a:t>–pyrimethamine plus amodiaquine in children: a field guide (who.int)</a:t>
            </a:r>
            <a:r>
              <a:rPr lang="en-US" dirty="0"/>
              <a:t> 26 May 2023</a:t>
            </a:r>
          </a:p>
        </p:txBody>
      </p:sp>
      <p:sp>
        <p:nvSpPr>
          <p:cNvPr id="5" name="Text Placeholder 4">
            <a:extLst>
              <a:ext uri="{FF2B5EF4-FFF2-40B4-BE49-F238E27FC236}">
                <a16:creationId xmlns:a16="http://schemas.microsoft.com/office/drawing/2014/main" id="{BF877DCF-35CA-9AF2-7F34-88F700BBB650}"/>
              </a:ext>
            </a:extLst>
          </p:cNvPr>
          <p:cNvSpPr>
            <a:spLocks noGrp="1"/>
          </p:cNvSpPr>
          <p:nvPr>
            <p:ph type="body" sz="quarter" idx="11"/>
          </p:nvPr>
        </p:nvSpPr>
        <p:spPr>
          <a:xfrm>
            <a:off x="838200" y="1592486"/>
            <a:ext cx="10262356" cy="3370153"/>
          </a:xfrm>
        </p:spPr>
        <p:txBody>
          <a:bodyPr/>
          <a:lstStyle/>
          <a:p>
            <a:pPr marL="0" indent="0" algn="l" rtl="0">
              <a:buNone/>
            </a:pPr>
            <a:r>
              <a:rPr lang="en-US" sz="2000" dirty="0">
                <a:solidFill>
                  <a:srgbClr val="3C4245"/>
                </a:solidFill>
                <a:latin typeface="Arial" panose="020B0604020202020204" pitchFamily="34" charset="0"/>
              </a:rPr>
              <a:t>	</a:t>
            </a:r>
            <a:r>
              <a:rPr lang="en-GB" sz="1800" dirty="0">
                <a:solidFill>
                  <a:srgbClr val="000000"/>
                </a:solidFill>
                <a:effectLst/>
                <a:latin typeface="Arial" panose="020B0604020202020204" pitchFamily="34" charset="0"/>
                <a:ea typeface="Arial" panose="020B0604020202020204" pitchFamily="34" charset="0"/>
              </a:rPr>
              <a:t>The priority target areas for SMC implementation are those where:</a:t>
            </a:r>
            <a:endParaRPr lang="en-US" sz="1800" dirty="0">
              <a:effectLst/>
              <a:latin typeface="Calibri" panose="020F0502020204030204" pitchFamily="34" charset="0"/>
              <a:ea typeface="Calibri" panose="020F0502020204030204" pitchFamily="34" charset="0"/>
            </a:endParaRPr>
          </a:p>
          <a:p>
            <a:pPr marL="342900" marR="60960" lvl="0" indent="-342900">
              <a:lnSpc>
                <a:spcPct val="150000"/>
              </a:lnSpc>
              <a:spcBef>
                <a:spcPts val="0"/>
              </a:spcBef>
              <a:spcAft>
                <a:spcPts val="600"/>
              </a:spcAft>
              <a:buFont typeface="Arial" panose="020B0604020202020204" pitchFamily="34" charset="0"/>
              <a:buChar char="●"/>
              <a:tabLst>
                <a:tab pos="6661150" algn="l"/>
              </a:tabLst>
            </a:pPr>
            <a:r>
              <a:rPr lang="en-GB" sz="1800" b="1" dirty="0">
                <a:solidFill>
                  <a:srgbClr val="000000"/>
                </a:solidFill>
                <a:effectLst/>
                <a:latin typeface="Arial" panose="020B0604020202020204" pitchFamily="34" charset="0"/>
                <a:ea typeface="Arial" panose="020B0604020202020204" pitchFamily="34" charset="0"/>
                <a:cs typeface="Noto Sans Symbols"/>
              </a:rPr>
              <a:t>malaria transmission is highly seasonal and the majority (&gt;60%) of clinical malaria cases occur within 4 consecutive months </a:t>
            </a:r>
            <a:r>
              <a:rPr lang="en-GB" sz="1800" dirty="0">
                <a:solidFill>
                  <a:srgbClr val="000000"/>
                </a:solidFill>
                <a:effectLst/>
                <a:latin typeface="Arial" panose="020B0604020202020204" pitchFamily="34" charset="0"/>
                <a:ea typeface="Arial" panose="020B0604020202020204" pitchFamily="34" charset="0"/>
                <a:cs typeface="Noto Sans Symbols"/>
              </a:rPr>
              <a:t>– where data on malaria from the health management information system are unreliable, rainfall data could be used as a proxy for seasonality in incidence (at least 60% of annual rainfall in 4 consecutive months); and</a:t>
            </a:r>
            <a:endParaRPr lang="en-US" sz="1800" dirty="0">
              <a:effectLst/>
              <a:latin typeface="Noto Sans Symbols"/>
              <a:ea typeface="Noto Sans Symbols"/>
              <a:cs typeface="Noto Sans Symbols"/>
            </a:endParaRPr>
          </a:p>
          <a:p>
            <a:pPr marL="342900" marR="60960" lvl="0" indent="-342900">
              <a:lnSpc>
                <a:spcPct val="150000"/>
              </a:lnSpc>
              <a:spcBef>
                <a:spcPts val="0"/>
              </a:spcBef>
              <a:spcAft>
                <a:spcPts val="600"/>
              </a:spcAft>
              <a:buFont typeface="Arial" panose="020B0604020202020204" pitchFamily="34" charset="0"/>
              <a:buChar char="●"/>
              <a:tabLst>
                <a:tab pos="6661150" algn="l"/>
              </a:tabLst>
            </a:pPr>
            <a:r>
              <a:rPr lang="en-GB" sz="1800" dirty="0">
                <a:solidFill>
                  <a:srgbClr val="000000"/>
                </a:solidFill>
                <a:effectLst/>
                <a:latin typeface="Arial" panose="020B0604020202020204" pitchFamily="34" charset="0"/>
                <a:ea typeface="Arial" panose="020B0604020202020204" pitchFamily="34" charset="0"/>
                <a:cs typeface="Noto Sans Symbols"/>
              </a:rPr>
              <a:t>the clinical attack rate of malaria (without SMC) is at least 0.1 episodes per child during the transmission season in the target group.</a:t>
            </a:r>
            <a:endParaRPr lang="en-US" sz="1800" dirty="0">
              <a:effectLst/>
              <a:latin typeface="Noto Sans Symbols"/>
              <a:ea typeface="Noto Sans Symbols"/>
              <a:cs typeface="Noto Sans Symbols"/>
            </a:endParaRPr>
          </a:p>
          <a:p>
            <a:pPr marL="914400"/>
            <a:endParaRPr lang="en-US" sz="2000" dirty="0"/>
          </a:p>
        </p:txBody>
      </p:sp>
    </p:spTree>
    <p:extLst>
      <p:ext uri="{BB962C8B-B14F-4D97-AF65-F5344CB8AC3E}">
        <p14:creationId xmlns:p14="http://schemas.microsoft.com/office/powerpoint/2010/main" val="374996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croll: Vertical 5">
            <a:extLst>
              <a:ext uri="{FF2B5EF4-FFF2-40B4-BE49-F238E27FC236}">
                <a16:creationId xmlns:a16="http://schemas.microsoft.com/office/drawing/2014/main" id="{8A11A0E4-CFC2-C732-4390-62A69AEC6400}"/>
              </a:ext>
            </a:extLst>
          </p:cNvPr>
          <p:cNvSpPr/>
          <p:nvPr/>
        </p:nvSpPr>
        <p:spPr>
          <a:xfrm>
            <a:off x="315686" y="1144168"/>
            <a:ext cx="11800114" cy="5394831"/>
          </a:xfrm>
          <a:prstGeom prst="verticalScroll">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What is the WHO guidance for PMC (2022)?</a:t>
            </a:r>
            <a:endParaRPr lang="en-US" sz="4000" dirty="0"/>
          </a:p>
        </p:txBody>
      </p:sp>
      <p:sp>
        <p:nvSpPr>
          <p:cNvPr id="2" name="TextBox 1">
            <a:extLst>
              <a:ext uri="{FF2B5EF4-FFF2-40B4-BE49-F238E27FC236}">
                <a16:creationId xmlns:a16="http://schemas.microsoft.com/office/drawing/2014/main" id="{3BCB9BE5-4CDF-9CD7-B2B2-7580AD089621}"/>
              </a:ext>
            </a:extLst>
          </p:cNvPr>
          <p:cNvSpPr txBox="1"/>
          <p:nvPr/>
        </p:nvSpPr>
        <p:spPr>
          <a:xfrm>
            <a:off x="973894" y="6484567"/>
            <a:ext cx="10924192" cy="646331"/>
          </a:xfrm>
          <a:prstGeom prst="rect">
            <a:avLst/>
          </a:prstGeom>
          <a:noFill/>
        </p:spPr>
        <p:txBody>
          <a:bodyPr wrap="square" rtlCol="0">
            <a:spAutoFit/>
          </a:bodyPr>
          <a:lstStyle/>
          <a:p>
            <a:r>
              <a:rPr lang="en-US" dirty="0"/>
              <a:t>Source: </a:t>
            </a:r>
            <a:r>
              <a:rPr lang="en-GB" sz="1800" u="sng" dirty="0">
                <a:solidFill>
                  <a:srgbClr val="000000"/>
                </a:solidFill>
                <a:effectLst/>
                <a:latin typeface="Calibri" panose="020F0502020204030204" pitchFamily="34" charset="0"/>
                <a:ea typeface="Calibri" panose="020F0502020204030204" pitchFamily="34" charset="0"/>
                <a:hlinkClick r:id="rId3"/>
              </a:rPr>
              <a:t>WHO guidelines for malaria - 16 October 2023 (magicapp.org)</a:t>
            </a:r>
            <a:endParaRPr lang="en-US" sz="1800" dirty="0">
              <a:effectLst/>
              <a:latin typeface="Calibri" panose="020F0502020204030204" pitchFamily="34" charset="0"/>
              <a:ea typeface="Calibri" panose="020F0502020204030204" pitchFamily="34" charset="0"/>
            </a:endParaRPr>
          </a:p>
          <a:p>
            <a:pPr algn="l"/>
            <a:endParaRPr lang="en-US" dirty="0"/>
          </a:p>
        </p:txBody>
      </p:sp>
      <p:sp>
        <p:nvSpPr>
          <p:cNvPr id="5" name="Text Placeholder 4">
            <a:extLst>
              <a:ext uri="{FF2B5EF4-FFF2-40B4-BE49-F238E27FC236}">
                <a16:creationId xmlns:a16="http://schemas.microsoft.com/office/drawing/2014/main" id="{BF877DCF-35CA-9AF2-7F34-88F700BBB650}"/>
              </a:ext>
            </a:extLst>
          </p:cNvPr>
          <p:cNvSpPr>
            <a:spLocks noGrp="1"/>
          </p:cNvSpPr>
          <p:nvPr>
            <p:ph type="body" sz="quarter" idx="11"/>
          </p:nvPr>
        </p:nvSpPr>
        <p:spPr>
          <a:xfrm>
            <a:off x="838200" y="1592486"/>
            <a:ext cx="10262356" cy="4811061"/>
          </a:xfrm>
        </p:spPr>
        <p:txBody>
          <a:bodyPr/>
          <a:lstStyle/>
          <a:p>
            <a:pPr marL="0" indent="0" algn="l" rtl="0">
              <a:buNone/>
            </a:pPr>
            <a:r>
              <a:rPr lang="en-US" dirty="0">
                <a:solidFill>
                  <a:srgbClr val="3C4245"/>
                </a:solidFill>
                <a:latin typeface="Arial" panose="020B0604020202020204" pitchFamily="34" charset="0"/>
              </a:rPr>
              <a:t>	</a:t>
            </a:r>
            <a:r>
              <a:rPr lang="en-US" b="0" i="0" dirty="0">
                <a:solidFill>
                  <a:srgbClr val="3C4245"/>
                </a:solidFill>
                <a:effectLst/>
                <a:latin typeface="Arial" panose="020B0604020202020204" pitchFamily="34" charset="0"/>
              </a:rPr>
              <a:t>In areas of moderate to high perennial malaria transmission, children belonging to age 		groups at high risk of severe malaria can be given antimalarial medicines at predefined 	intervals to reduce disease burden. </a:t>
            </a:r>
          </a:p>
          <a:p>
            <a:pPr lvl="1"/>
            <a:r>
              <a:rPr lang="en-US" sz="1600" b="0" i="0" dirty="0">
                <a:effectLst/>
                <a:latin typeface="Arial" panose="020B0604020202020204" pitchFamily="34" charset="0"/>
              </a:rPr>
              <a:t>PMC schedules should be informed by the </a:t>
            </a:r>
            <a:r>
              <a:rPr lang="en-US" sz="1600" b="1" i="0" dirty="0">
                <a:effectLst/>
                <a:latin typeface="Arial" panose="020B0604020202020204" pitchFamily="34" charset="0"/>
              </a:rPr>
              <a:t>age pattern of severe malaria admissions</a:t>
            </a:r>
            <a:r>
              <a:rPr lang="en-US" sz="1600" b="0" i="0" dirty="0">
                <a:effectLst/>
                <a:latin typeface="Arial" panose="020B0604020202020204" pitchFamily="34" charset="0"/>
              </a:rPr>
              <a:t>, the </a:t>
            </a:r>
            <a:r>
              <a:rPr lang="en-US" sz="1600" b="1" i="0" dirty="0">
                <a:effectLst/>
                <a:latin typeface="Arial" panose="020B0604020202020204" pitchFamily="34" charset="0"/>
              </a:rPr>
              <a:t>duration of protection of the selected drug</a:t>
            </a:r>
            <a:r>
              <a:rPr lang="en-US" sz="1600" b="0" i="0" dirty="0">
                <a:effectLst/>
                <a:latin typeface="Arial" panose="020B0604020202020204" pitchFamily="34" charset="0"/>
              </a:rPr>
              <a:t>, and the feasibility and affordability of delivering each additional PMC course.</a:t>
            </a:r>
          </a:p>
          <a:p>
            <a:pPr lvl="1"/>
            <a:r>
              <a:rPr lang="en-US" sz="1600" b="0" i="0" dirty="0">
                <a:effectLst/>
                <a:latin typeface="Arial" panose="020B0604020202020204" pitchFamily="34" charset="0"/>
              </a:rPr>
              <a:t>SP has been widely used for chemoprevention in Africa, including for PMC. ACTs have been effective when used for PMC, but evidence is limited on their safety, efficacy, adherence to multi-day regimens, and cost-effectiveness </a:t>
            </a:r>
            <a:r>
              <a:rPr lang="en-US" sz="1600" b="1" i="0" dirty="0">
                <a:effectLst/>
                <a:latin typeface="Arial" panose="020B0604020202020204" pitchFamily="34" charset="0"/>
              </a:rPr>
              <a:t>in the context of PMC</a:t>
            </a:r>
            <a:r>
              <a:rPr lang="en-US" sz="1600" b="0" i="0" dirty="0">
                <a:effectLst/>
                <a:latin typeface="Arial" panose="020B0604020202020204" pitchFamily="34" charset="0"/>
              </a:rPr>
              <a:t>.</a:t>
            </a:r>
          </a:p>
          <a:p>
            <a:pPr lvl="1"/>
            <a:r>
              <a:rPr lang="en-US" sz="1600" b="0" i="0" dirty="0">
                <a:effectLst/>
                <a:latin typeface="Arial" panose="020B0604020202020204" pitchFamily="34" charset="0"/>
              </a:rPr>
              <a:t>Previously, PMC was recommended in infants (&lt;12 months of age) as </a:t>
            </a:r>
            <a:r>
              <a:rPr lang="en-US" sz="1600" b="0" i="0" dirty="0" err="1">
                <a:effectLst/>
                <a:latin typeface="Arial" panose="020B0604020202020204" pitchFamily="34" charset="0"/>
              </a:rPr>
              <a:t>IPTi</a:t>
            </a:r>
            <a:r>
              <a:rPr lang="en-US" sz="1600" b="0" i="0" dirty="0">
                <a:effectLst/>
                <a:latin typeface="Arial" panose="020B0604020202020204" pitchFamily="34" charset="0"/>
              </a:rPr>
              <a:t>. Since the initial recommendation, new data have documented the value of malaria chemoprevention in children aged 12 to 24 months.</a:t>
            </a:r>
          </a:p>
          <a:p>
            <a:pPr lvl="1"/>
            <a:r>
              <a:rPr lang="en-US" sz="1600" b="1" i="0" dirty="0">
                <a:effectLst/>
                <a:latin typeface="Arial" panose="020B0604020202020204" pitchFamily="34" charset="0"/>
              </a:rPr>
              <a:t>The EPI platform </a:t>
            </a:r>
            <a:r>
              <a:rPr lang="en-US" sz="1600" b="0" i="0" dirty="0">
                <a:effectLst/>
                <a:latin typeface="Arial" panose="020B0604020202020204" pitchFamily="34" charset="0"/>
              </a:rPr>
              <a:t>remains important for delivering PMC. Other methods of delivery can be explored to optimize access to PMC and integration with other health interventions. </a:t>
            </a:r>
          </a:p>
          <a:p>
            <a:pPr lvl="1"/>
            <a:r>
              <a:rPr lang="en-US" sz="1600" b="0" i="0" dirty="0">
                <a:effectLst/>
                <a:latin typeface="Arial" panose="020B0604020202020204" pitchFamily="34" charset="0"/>
              </a:rPr>
              <a:t>Moderate to high perennial malaria transmission settings are defined as areas with </a:t>
            </a:r>
            <a:r>
              <a:rPr lang="en-US" sz="1600" b="0" i="1" dirty="0">
                <a:effectLst/>
                <a:latin typeface="Arial" panose="020B0604020202020204" pitchFamily="34" charset="0"/>
              </a:rPr>
              <a:t>P. falciparum</a:t>
            </a:r>
            <a:r>
              <a:rPr lang="en-US" sz="1600" b="0" i="0" dirty="0">
                <a:effectLst/>
                <a:latin typeface="Arial" panose="020B0604020202020204" pitchFamily="34" charset="0"/>
              </a:rPr>
              <a:t> </a:t>
            </a:r>
            <a:r>
              <a:rPr lang="en-US" sz="1600" b="1" i="0" dirty="0">
                <a:effectLst/>
                <a:latin typeface="Arial" panose="020B0604020202020204" pitchFamily="34" charset="0"/>
              </a:rPr>
              <a:t>parasite prevalence greater than 10% or an annual parasite incidence greater than 250 per 1000</a:t>
            </a:r>
            <a:r>
              <a:rPr lang="en-US" sz="1600" b="0" i="0" dirty="0">
                <a:effectLst/>
                <a:latin typeface="Arial" panose="020B0604020202020204" pitchFamily="34" charset="0"/>
              </a:rPr>
              <a:t>. These thresholds are indicative and should not be regarded as absolutes for determining applicability of the PMC recommendation.</a:t>
            </a:r>
          </a:p>
          <a:p>
            <a:endParaRPr lang="en-US" dirty="0"/>
          </a:p>
        </p:txBody>
      </p:sp>
    </p:spTree>
    <p:extLst>
      <p:ext uri="{BB962C8B-B14F-4D97-AF65-F5344CB8AC3E}">
        <p14:creationId xmlns:p14="http://schemas.microsoft.com/office/powerpoint/2010/main" val="41108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235416-0465-4FFB-9802-7B1B2F403B0C}"/>
              </a:ext>
            </a:extLst>
          </p:cNvPr>
          <p:cNvSpPr>
            <a:spLocks noGrp="1"/>
          </p:cNvSpPr>
          <p:nvPr>
            <p:ph type="body" sz="quarter" idx="11"/>
          </p:nvPr>
        </p:nvSpPr>
        <p:spPr>
          <a:xfrm>
            <a:off x="984782" y="1208934"/>
            <a:ext cx="10515600" cy="3995677"/>
          </a:xfrm>
        </p:spPr>
        <p:txBody>
          <a:bodyPr vert="horz" lIns="91440" tIns="45720" rIns="91440" bIns="45720" rtlCol="0" anchor="t">
            <a:noAutofit/>
          </a:bodyPr>
          <a:lstStyle/>
          <a:p>
            <a:pPr marL="0" indent="0">
              <a:lnSpc>
                <a:spcPct val="107000"/>
              </a:lnSpc>
              <a:spcBef>
                <a:spcPts val="0"/>
              </a:spcBef>
              <a:spcAft>
                <a:spcPts val="800"/>
              </a:spcAft>
              <a:buNone/>
            </a:pPr>
            <a:r>
              <a:rPr lang="en-US" sz="2000" dirty="0">
                <a:latin typeface="Gill Sans MT" panose="020B0502020104020203" pitchFamily="34" charset="0"/>
                <a:cs typeface="Times New Roman" panose="02020603050405020304" pitchFamily="18" charset="0"/>
              </a:rPr>
              <a:t>Sub-National Tailoring, </a:t>
            </a:r>
            <a:r>
              <a:rPr lang="en-US" sz="2000" dirty="0">
                <a:latin typeface="Gill Sans MT" panose="020B0502020104020203" pitchFamily="34" charset="0"/>
                <a:ea typeface="Calibri" panose="020F0502020204030204" pitchFamily="34" charset="0"/>
                <a:cs typeface="Times New Roman" panose="02020603050405020304" pitchFamily="18" charset="0"/>
              </a:rPr>
              <a:t>Prioritization of scarce resources, When and where to layer interventions</a:t>
            </a:r>
          </a:p>
          <a:p>
            <a:pPr marL="0" indent="0">
              <a:lnSpc>
                <a:spcPct val="107000"/>
              </a:lnSpc>
              <a:spcBef>
                <a:spcPts val="0"/>
              </a:spcBef>
              <a:spcAft>
                <a:spcPts val="800"/>
              </a:spcAft>
              <a:buNone/>
            </a:pPr>
            <a:endParaRPr lang="en-US" sz="2000" dirty="0">
              <a:latin typeface="Gill Sans MT" panose="020B0502020104020203"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2000" dirty="0">
              <a:latin typeface="Gill Sans MT" panose="020B0502020104020203"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Is it relevant to your country?</a:t>
            </a:r>
            <a:endParaRPr lang="en-US" sz="4000" dirty="0"/>
          </a:p>
        </p:txBody>
      </p:sp>
      <p:pic>
        <p:nvPicPr>
          <p:cNvPr id="9" name="Picture 8">
            <a:extLst>
              <a:ext uri="{FF2B5EF4-FFF2-40B4-BE49-F238E27FC236}">
                <a16:creationId xmlns:a16="http://schemas.microsoft.com/office/drawing/2014/main" id="{B10D3F63-A620-0CF4-B3A0-96E4BE0109CA}"/>
              </a:ext>
            </a:extLst>
          </p:cNvPr>
          <p:cNvPicPr>
            <a:picLocks noChangeAspect="1"/>
          </p:cNvPicPr>
          <p:nvPr/>
        </p:nvPicPr>
        <p:blipFill rotWithShape="1">
          <a:blip r:embed="rId3"/>
          <a:srcRect l="8839" t="17947" r="4911" b="21000"/>
          <a:stretch/>
        </p:blipFill>
        <p:spPr>
          <a:xfrm>
            <a:off x="783772" y="1840306"/>
            <a:ext cx="10515601" cy="4187061"/>
          </a:xfrm>
          <a:prstGeom prst="rect">
            <a:avLst/>
          </a:prstGeom>
        </p:spPr>
      </p:pic>
      <p:sp>
        <p:nvSpPr>
          <p:cNvPr id="11" name="Title 1">
            <a:extLst>
              <a:ext uri="{FF2B5EF4-FFF2-40B4-BE49-F238E27FC236}">
                <a16:creationId xmlns:a16="http://schemas.microsoft.com/office/drawing/2014/main" id="{EF7A8BF5-4C55-AEA0-A144-4C9C190DD5F2}"/>
              </a:ext>
            </a:extLst>
          </p:cNvPr>
          <p:cNvSpPr>
            <a:spLocks noGrp="1"/>
          </p:cNvSpPr>
          <p:nvPr>
            <p:ph type="title"/>
          </p:nvPr>
        </p:nvSpPr>
        <p:spPr>
          <a:xfrm>
            <a:off x="973895" y="1349089"/>
            <a:ext cx="8791575" cy="993775"/>
          </a:xfrm>
        </p:spPr>
        <p:txBody>
          <a:bodyPr>
            <a:normAutofit/>
          </a:bodyPr>
          <a:lstStyle/>
          <a:p>
            <a:pPr>
              <a:defRPr/>
            </a:pPr>
            <a:r>
              <a:rPr lang="fr-FR" altLang="en-US" sz="2025" b="1" dirty="0">
                <a:latin typeface="Arial" panose="020B0604020202020204" pitchFamily="34" charset="0"/>
                <a:ea typeface="Arial" panose="020B0604020202020204" pitchFamily="34" charset="0"/>
                <a:cs typeface="Arial" panose="020B0604020202020204" pitchFamily="34" charset="0"/>
              </a:rPr>
              <a:t>BENIN EXAMPLE</a:t>
            </a:r>
          </a:p>
        </p:txBody>
      </p:sp>
      <p:sp>
        <p:nvSpPr>
          <p:cNvPr id="10" name="TextBox 9">
            <a:extLst>
              <a:ext uri="{FF2B5EF4-FFF2-40B4-BE49-F238E27FC236}">
                <a16:creationId xmlns:a16="http://schemas.microsoft.com/office/drawing/2014/main" id="{510F0C99-ADD2-791A-191B-D1B3C9147262}"/>
              </a:ext>
            </a:extLst>
          </p:cNvPr>
          <p:cNvSpPr txBox="1"/>
          <p:nvPr/>
        </p:nvSpPr>
        <p:spPr>
          <a:xfrm>
            <a:off x="973894" y="5951165"/>
            <a:ext cx="10924192" cy="646331"/>
          </a:xfrm>
          <a:prstGeom prst="rect">
            <a:avLst/>
          </a:prstGeom>
          <a:noFill/>
        </p:spPr>
        <p:txBody>
          <a:bodyPr wrap="square" rtlCol="0">
            <a:spAutoFit/>
          </a:bodyPr>
          <a:lstStyle/>
          <a:p>
            <a:pPr algn="l"/>
            <a:r>
              <a:rPr lang="en-US" dirty="0"/>
              <a:t>Source: PNLP, January 2023, </a:t>
            </a:r>
            <a:r>
              <a:rPr lang="fr-FR" dirty="0"/>
              <a:t> Stratification épidémiologique et ciblage des interventions de lutte contre le paludisme pour la soumission de demande au Fonds Mondiale </a:t>
            </a:r>
            <a:endParaRPr lang="en-US" dirty="0"/>
          </a:p>
        </p:txBody>
      </p:sp>
    </p:spTree>
    <p:extLst>
      <p:ext uri="{BB962C8B-B14F-4D97-AF65-F5344CB8AC3E}">
        <p14:creationId xmlns:p14="http://schemas.microsoft.com/office/powerpoint/2010/main" val="425765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235416-0465-4FFB-9802-7B1B2F403B0C}"/>
              </a:ext>
            </a:extLst>
          </p:cNvPr>
          <p:cNvSpPr>
            <a:spLocks noGrp="1"/>
          </p:cNvSpPr>
          <p:nvPr>
            <p:ph type="body" sz="quarter" idx="11"/>
          </p:nvPr>
        </p:nvSpPr>
        <p:spPr>
          <a:xfrm>
            <a:off x="865496" y="1336103"/>
            <a:ext cx="10515600" cy="3995677"/>
          </a:xfrm>
        </p:spPr>
        <p:txBody>
          <a:bodyPr vert="horz" lIns="91440" tIns="45720" rIns="91440" bIns="45720" rtlCol="0" anchor="t">
            <a:noAutofit/>
          </a:bodyPr>
          <a:lstStyle/>
          <a:p>
            <a:pPr marL="0" indent="0" algn="just">
              <a:lnSpc>
                <a:spcPct val="107000"/>
              </a:lnSpc>
              <a:spcBef>
                <a:spcPts val="0"/>
              </a:spcBef>
              <a:spcAft>
                <a:spcPts val="800"/>
              </a:spcAft>
              <a:buNone/>
            </a:pPr>
            <a:r>
              <a:rPr lang="en-US" sz="2000" dirty="0">
                <a:latin typeface="Gill Sans MT" panose="020B0502020104020203" pitchFamily="34" charset="0"/>
                <a:cs typeface="Times New Roman" panose="02020603050405020304" pitchFamily="18" charset="0"/>
              </a:rPr>
              <a:t>PMC is implemented through routine health system delivery in </a:t>
            </a:r>
            <a:r>
              <a:rPr lang="en-US" sz="2000" b="1" dirty="0">
                <a:latin typeface="Gill Sans MT" panose="020B0502020104020203" pitchFamily="34" charset="0"/>
                <a:cs typeface="Times New Roman" panose="02020603050405020304" pitchFamily="18" charset="0"/>
              </a:rPr>
              <a:t>Benin, Cameroon, Côte d’Ivoire, and Mozambique </a:t>
            </a:r>
            <a:r>
              <a:rPr lang="en-US" sz="2000" dirty="0">
                <a:latin typeface="Gill Sans MT" panose="020B0502020104020203" pitchFamily="34" charset="0"/>
                <a:cs typeface="Times New Roman" panose="02020603050405020304" pitchFamily="18" charset="0"/>
              </a:rPr>
              <a:t>(supported by the Plus Project funded by </a:t>
            </a:r>
            <a:r>
              <a:rPr lang="en-US" sz="2000" dirty="0" err="1">
                <a:latin typeface="Gill Sans MT" panose="020B0502020104020203" pitchFamily="34" charset="0"/>
                <a:cs typeface="Times New Roman" panose="02020603050405020304" pitchFamily="18" charset="0"/>
              </a:rPr>
              <a:t>Unitaid</a:t>
            </a:r>
            <a:r>
              <a:rPr lang="en-US" sz="2000" dirty="0">
                <a:latin typeface="Gill Sans MT" panose="020B0502020104020203" pitchFamily="34" charset="0"/>
                <a:cs typeface="Times New Roman" panose="02020603050405020304" pitchFamily="18" charset="0"/>
              </a:rPr>
              <a:t> and by the Global Fund in Cameroon outside of the Plus Project districts, and by </a:t>
            </a:r>
            <a:r>
              <a:rPr lang="en-US" sz="2000" dirty="0" err="1">
                <a:latin typeface="Gill Sans MT" panose="020B0502020104020203" pitchFamily="34" charset="0"/>
                <a:cs typeface="Times New Roman" panose="02020603050405020304" pitchFamily="18" charset="0"/>
              </a:rPr>
              <a:t>ISGlobal</a:t>
            </a:r>
            <a:r>
              <a:rPr lang="en-US" sz="2000" dirty="0">
                <a:latin typeface="Gill Sans MT" panose="020B0502020104020203" pitchFamily="34" charset="0"/>
                <a:cs typeface="Times New Roman" panose="02020603050405020304" pitchFamily="18" charset="0"/>
              </a:rPr>
              <a:t> in Mozambique with EDCTP funds outside of the Plus Project districts) as well as in </a:t>
            </a:r>
            <a:r>
              <a:rPr lang="en-US" sz="2000" b="1" dirty="0">
                <a:latin typeface="Gill Sans MT" panose="020B0502020104020203" pitchFamily="34" charset="0"/>
                <a:cs typeface="Times New Roman" panose="02020603050405020304" pitchFamily="18" charset="0"/>
              </a:rPr>
              <a:t>DRC</a:t>
            </a:r>
            <a:r>
              <a:rPr lang="en-US" sz="2000" dirty="0">
                <a:latin typeface="Gill Sans MT" panose="020B0502020104020203" pitchFamily="34" charset="0"/>
                <a:cs typeface="Times New Roman" panose="02020603050405020304" pitchFamily="18" charset="0"/>
              </a:rPr>
              <a:t> (supported by PATH with funds from </a:t>
            </a:r>
            <a:r>
              <a:rPr lang="en-US" sz="2000" dirty="0" err="1">
                <a:latin typeface="Gill Sans MT" panose="020B0502020104020203" pitchFamily="34" charset="0"/>
                <a:cs typeface="Times New Roman" panose="02020603050405020304" pitchFamily="18" charset="0"/>
              </a:rPr>
              <a:t>GiveWell</a:t>
            </a:r>
            <a:r>
              <a:rPr lang="en-US" sz="2000" dirty="0">
                <a:latin typeface="Gill Sans MT" panose="020B0502020104020203" pitchFamily="34" charset="0"/>
                <a:cs typeface="Times New Roman" panose="02020603050405020304" pitchFamily="18" charset="0"/>
              </a:rPr>
              <a:t>) and </a:t>
            </a:r>
            <a:r>
              <a:rPr lang="en-US" sz="2000" b="1" dirty="0">
                <a:latin typeface="Gill Sans MT" panose="020B0502020104020203" pitchFamily="34" charset="0"/>
                <a:cs typeface="Times New Roman" panose="02020603050405020304" pitchFamily="18" charset="0"/>
              </a:rPr>
              <a:t>Sierra Leone </a:t>
            </a:r>
            <a:r>
              <a:rPr lang="en-US" sz="2000" dirty="0">
                <a:latin typeface="Gill Sans MT" panose="020B0502020104020203" pitchFamily="34" charset="0"/>
                <a:cs typeface="Times New Roman" panose="02020603050405020304" pitchFamily="18" charset="0"/>
              </a:rPr>
              <a:t>(the only country to implement </a:t>
            </a:r>
            <a:r>
              <a:rPr lang="en-US" sz="2000" dirty="0" err="1">
                <a:latin typeface="Gill Sans MT" panose="020B0502020104020203" pitchFamily="34" charset="0"/>
                <a:cs typeface="Times New Roman" panose="02020603050405020304" pitchFamily="18" charset="0"/>
              </a:rPr>
              <a:t>IPTi</a:t>
            </a:r>
            <a:r>
              <a:rPr lang="en-US" sz="2000" dirty="0">
                <a:latin typeface="Gill Sans MT" panose="020B0502020104020203" pitchFamily="34" charset="0"/>
                <a:cs typeface="Times New Roman" panose="02020603050405020304" pitchFamily="18" charset="0"/>
              </a:rPr>
              <a:t>, now also supported by </a:t>
            </a:r>
            <a:r>
              <a:rPr lang="en-US" sz="2000" dirty="0" err="1">
                <a:latin typeface="Gill Sans MT" panose="020B0502020104020203" pitchFamily="34" charset="0"/>
                <a:cs typeface="Times New Roman" panose="02020603050405020304" pitchFamily="18" charset="0"/>
              </a:rPr>
              <a:t>ISGlobal</a:t>
            </a:r>
            <a:r>
              <a:rPr lang="en-US" sz="2000" dirty="0">
                <a:latin typeface="Gill Sans MT" panose="020B0502020104020203" pitchFamily="34" charset="0"/>
                <a:cs typeface="Times New Roman" panose="02020603050405020304" pitchFamily="18" charset="0"/>
              </a:rPr>
              <a:t> funded by EDCTP). </a:t>
            </a:r>
          </a:p>
          <a:p>
            <a:pPr marL="0" indent="0" algn="just">
              <a:lnSpc>
                <a:spcPct val="107000"/>
              </a:lnSpc>
              <a:spcBef>
                <a:spcPts val="0"/>
              </a:spcBef>
              <a:spcAft>
                <a:spcPts val="800"/>
              </a:spcAft>
              <a:buNone/>
            </a:pPr>
            <a:endParaRPr lang="en-US" sz="2000" dirty="0">
              <a:latin typeface="Gill Sans MT" panose="020B0502020104020203" pitchFamily="34" charset="0"/>
              <a:cs typeface="Times New Roman" panose="02020603050405020304" pitchFamily="18" charset="0"/>
            </a:endParaRPr>
          </a:p>
          <a:p>
            <a:pPr marL="0" indent="0" algn="just">
              <a:lnSpc>
                <a:spcPct val="107000"/>
              </a:lnSpc>
              <a:spcBef>
                <a:spcPts val="0"/>
              </a:spcBef>
              <a:spcAft>
                <a:spcPts val="800"/>
              </a:spcAft>
              <a:buNone/>
            </a:pPr>
            <a:r>
              <a:rPr lang="en-US" sz="2000" dirty="0">
                <a:latin typeface="Gill Sans MT" panose="020B0502020104020203" pitchFamily="34" charset="0"/>
                <a:cs typeface="Times New Roman" panose="02020603050405020304" pitchFamily="18" charset="0"/>
              </a:rPr>
              <a:t>PMC is implemented in a research context in </a:t>
            </a:r>
            <a:r>
              <a:rPr lang="en-US" sz="2000" b="1" dirty="0">
                <a:latin typeface="Gill Sans MT" panose="020B0502020104020203" pitchFamily="34" charset="0"/>
                <a:cs typeface="Times New Roman" panose="02020603050405020304" pitchFamily="18" charset="0"/>
              </a:rPr>
              <a:t>Nigeria</a:t>
            </a:r>
            <a:r>
              <a:rPr lang="en-US" sz="2000" dirty="0">
                <a:latin typeface="Gill Sans MT" panose="020B0502020104020203" pitchFamily="34" charset="0"/>
                <a:cs typeface="Times New Roman" panose="02020603050405020304" pitchFamily="18" charset="0"/>
              </a:rPr>
              <a:t> (supported by the Malaria Consortium) and </a:t>
            </a:r>
            <a:r>
              <a:rPr lang="en-US" sz="2000" b="1" dirty="0">
                <a:latin typeface="Gill Sans MT" panose="020B0502020104020203" pitchFamily="34" charset="0"/>
                <a:cs typeface="Times New Roman" panose="02020603050405020304" pitchFamily="18" charset="0"/>
              </a:rPr>
              <a:t>Togo</a:t>
            </a:r>
            <a:r>
              <a:rPr lang="en-US" sz="2000" dirty="0">
                <a:latin typeface="Gill Sans MT" panose="020B0502020104020203" pitchFamily="34" charset="0"/>
                <a:cs typeface="Times New Roman" panose="02020603050405020304" pitchFamily="18" charset="0"/>
              </a:rPr>
              <a:t> (</a:t>
            </a:r>
            <a:r>
              <a:rPr lang="en-US" sz="2000" dirty="0" err="1">
                <a:latin typeface="Gill Sans MT" panose="020B0502020104020203" pitchFamily="34" charset="0"/>
                <a:cs typeface="Times New Roman" panose="02020603050405020304" pitchFamily="18" charset="0"/>
              </a:rPr>
              <a:t>ISGlobal</a:t>
            </a:r>
            <a:r>
              <a:rPr lang="en-US" sz="2000" dirty="0">
                <a:latin typeface="Gill Sans MT" panose="020B0502020104020203" pitchFamily="34" charset="0"/>
                <a:cs typeface="Times New Roman" panose="02020603050405020304" pitchFamily="18" charset="0"/>
              </a:rPr>
              <a:t> with funds from EDCTP). </a:t>
            </a:r>
          </a:p>
          <a:p>
            <a:pPr marL="0" indent="0" algn="just">
              <a:lnSpc>
                <a:spcPct val="107000"/>
              </a:lnSpc>
              <a:spcBef>
                <a:spcPts val="0"/>
              </a:spcBef>
              <a:spcAft>
                <a:spcPts val="800"/>
              </a:spcAft>
              <a:buNone/>
            </a:pPr>
            <a:endParaRPr lang="en-US" sz="2000" dirty="0">
              <a:latin typeface="Gill Sans MT" panose="020B0502020104020203" pitchFamily="34" charset="0"/>
              <a:cs typeface="Times New Roman" panose="02020603050405020304" pitchFamily="18" charset="0"/>
            </a:endParaRPr>
          </a:p>
          <a:p>
            <a:pPr marL="0" indent="0" algn="just">
              <a:lnSpc>
                <a:spcPct val="107000"/>
              </a:lnSpc>
              <a:spcBef>
                <a:spcPts val="0"/>
              </a:spcBef>
              <a:spcAft>
                <a:spcPts val="800"/>
              </a:spcAft>
              <a:buNone/>
            </a:pPr>
            <a:r>
              <a:rPr lang="en-US" sz="2000" dirty="0">
                <a:latin typeface="Gill Sans MT" panose="020B0502020104020203" pitchFamily="34" charset="0"/>
                <a:cs typeface="Times New Roman" panose="02020603050405020304" pitchFamily="18" charset="0"/>
              </a:rPr>
              <a:t>PMC is included in the National Malaria Strategic Plan in Cameroon, Côte d’Ivoire, DRC, Mozambique and Sierra Leone. </a:t>
            </a:r>
            <a:r>
              <a:rPr lang="en-US" sz="2000" b="1" dirty="0">
                <a:latin typeface="Gill Sans MT" panose="020B0502020104020203" pitchFamily="34" charset="0"/>
                <a:cs typeface="Times New Roman" panose="02020603050405020304" pitchFamily="18" charset="0"/>
              </a:rPr>
              <a:t>Burundi</a:t>
            </a:r>
            <a:r>
              <a:rPr lang="en-US" sz="2000" dirty="0">
                <a:latin typeface="Gill Sans MT" panose="020B0502020104020203" pitchFamily="34" charset="0"/>
                <a:cs typeface="Times New Roman" panose="02020603050405020304" pitchFamily="18" charset="0"/>
              </a:rPr>
              <a:t> has included PMC in their draft Strategic Plan.</a:t>
            </a:r>
          </a:p>
        </p:txBody>
      </p:sp>
      <p:sp>
        <p:nvSpPr>
          <p:cNvPr id="7" name="Title 1">
            <a:extLst>
              <a:ext uri="{FF2B5EF4-FFF2-40B4-BE49-F238E27FC236}">
                <a16:creationId xmlns:a16="http://schemas.microsoft.com/office/drawing/2014/main" id="{9B457808-D69E-4581-8D93-F88134E08302}"/>
              </a:ext>
            </a:extLst>
          </p:cNvPr>
          <p:cNvSpPr txBox="1">
            <a:spLocks/>
          </p:cNvSpPr>
          <p:nvPr/>
        </p:nvSpPr>
        <p:spPr>
          <a:xfrm>
            <a:off x="920086"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Which countries are already implementing PMC?</a:t>
            </a:r>
          </a:p>
        </p:txBody>
      </p:sp>
    </p:spTree>
    <p:extLst>
      <p:ext uri="{BB962C8B-B14F-4D97-AF65-F5344CB8AC3E}">
        <p14:creationId xmlns:p14="http://schemas.microsoft.com/office/powerpoint/2010/main" val="1951015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BB0D-EF21-4F0E-A9AB-378EC5D1CC8E}"/>
              </a:ext>
            </a:extLst>
          </p:cNvPr>
          <p:cNvSpPr>
            <a:spLocks noGrp="1"/>
          </p:cNvSpPr>
          <p:nvPr>
            <p:ph type="title"/>
          </p:nvPr>
        </p:nvSpPr>
        <p:spPr>
          <a:xfrm>
            <a:off x="143636" y="1716994"/>
            <a:ext cx="2166923" cy="258917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Gill Sans MT"/>
                <a:ea typeface="+mn-ea"/>
                <a:cs typeface="+mn-cs"/>
              </a:rPr>
              <a:t>PMC models by country</a:t>
            </a:r>
          </a:p>
        </p:txBody>
      </p:sp>
      <p:grpSp>
        <p:nvGrpSpPr>
          <p:cNvPr id="97" name="Group 96">
            <a:extLst>
              <a:ext uri="{FF2B5EF4-FFF2-40B4-BE49-F238E27FC236}">
                <a16:creationId xmlns:a16="http://schemas.microsoft.com/office/drawing/2014/main" id="{2B5CBA99-DFAD-15D2-7A12-4CD80D151E85}"/>
              </a:ext>
            </a:extLst>
          </p:cNvPr>
          <p:cNvGrpSpPr/>
          <p:nvPr/>
        </p:nvGrpSpPr>
        <p:grpSpPr>
          <a:xfrm>
            <a:off x="2252918" y="512546"/>
            <a:ext cx="9784190" cy="1513436"/>
            <a:chOff x="2340998" y="3330943"/>
            <a:chExt cx="23000776" cy="3486372"/>
          </a:xfrm>
        </p:grpSpPr>
        <p:sp>
          <p:nvSpPr>
            <p:cNvPr id="89" name="Rectangle 88">
              <a:extLst>
                <a:ext uri="{FF2B5EF4-FFF2-40B4-BE49-F238E27FC236}">
                  <a16:creationId xmlns:a16="http://schemas.microsoft.com/office/drawing/2014/main" id="{0EC3244F-0308-3A9C-1E31-6816B53F4049}"/>
                </a:ext>
              </a:extLst>
            </p:cNvPr>
            <p:cNvSpPr/>
            <p:nvPr/>
          </p:nvSpPr>
          <p:spPr>
            <a:xfrm>
              <a:off x="19226392" y="3334016"/>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sp>
          <p:nvSpPr>
            <p:cNvPr id="85" name="Rectangle 84">
              <a:extLst>
                <a:ext uri="{FF2B5EF4-FFF2-40B4-BE49-F238E27FC236}">
                  <a16:creationId xmlns:a16="http://schemas.microsoft.com/office/drawing/2014/main" id="{31E84EAE-3355-88C0-9DA0-73CD3F25EC4C}"/>
                </a:ext>
              </a:extLst>
            </p:cNvPr>
            <p:cNvSpPr/>
            <p:nvPr/>
          </p:nvSpPr>
          <p:spPr>
            <a:xfrm>
              <a:off x="14742355" y="3335106"/>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sp>
          <p:nvSpPr>
            <p:cNvPr id="15" name="Rectangle 14">
              <a:extLst>
                <a:ext uri="{FF2B5EF4-FFF2-40B4-BE49-F238E27FC236}">
                  <a16:creationId xmlns:a16="http://schemas.microsoft.com/office/drawing/2014/main" id="{687E170A-E552-17D0-EA82-E6FF4A819852}"/>
                </a:ext>
              </a:extLst>
            </p:cNvPr>
            <p:cNvSpPr/>
            <p:nvPr/>
          </p:nvSpPr>
          <p:spPr>
            <a:xfrm>
              <a:off x="2340998" y="6037417"/>
              <a:ext cx="2624355" cy="779898"/>
            </a:xfrm>
            <a:prstGeom prst="rect">
              <a:avLst/>
            </a:prstGeom>
          </p:spPr>
          <p:txBody>
            <a:bodyPr wrap="square">
              <a:spAutoFit/>
            </a:bodyPr>
            <a:lstStyle/>
            <a:p>
              <a:pPr algn="ctr" defTabSz="914400">
                <a:defRPr/>
              </a:pPr>
              <a:r>
                <a:rPr lang="en-US" sz="800" dirty="0">
                  <a:solidFill>
                    <a:srgbClr val="000000"/>
                  </a:solidFill>
                  <a:latin typeface="Poppins Light" pitchFamily="2" charset="77"/>
                  <a:ea typeface="Roboto"/>
                  <a:cs typeface="Poppins Light" pitchFamily="2" charset="77"/>
                </a:rPr>
                <a:t>BENIN: </a:t>
              </a:r>
            </a:p>
            <a:p>
              <a:pPr algn="ctr" defTabSz="914400">
                <a:defRPr/>
              </a:pPr>
              <a:r>
                <a:rPr lang="en-US" sz="800" dirty="0">
                  <a:solidFill>
                    <a:srgbClr val="000000"/>
                  </a:solidFill>
                  <a:latin typeface="Poppins Light" pitchFamily="2" charset="77"/>
                  <a:ea typeface="Roboto"/>
                  <a:cs typeface="Poppins Light" pitchFamily="2" charset="77"/>
                </a:rPr>
                <a:t>8 target doses</a:t>
              </a:r>
              <a:endParaRPr lang="en-US" sz="800" dirty="0">
                <a:solidFill>
                  <a:srgbClr val="000000"/>
                </a:solidFill>
                <a:latin typeface="Roboto Light"/>
                <a:ea typeface="Roboto"/>
              </a:endParaRPr>
            </a:p>
          </p:txBody>
        </p:sp>
        <p:grpSp>
          <p:nvGrpSpPr>
            <p:cNvPr id="16" name="Group 15">
              <a:extLst>
                <a:ext uri="{FF2B5EF4-FFF2-40B4-BE49-F238E27FC236}">
                  <a16:creationId xmlns:a16="http://schemas.microsoft.com/office/drawing/2014/main" id="{55A31184-E739-D726-9A2A-D7EA4EDF00C2}"/>
                </a:ext>
              </a:extLst>
            </p:cNvPr>
            <p:cNvGrpSpPr/>
            <p:nvPr/>
          </p:nvGrpSpPr>
          <p:grpSpPr>
            <a:xfrm>
              <a:off x="7515198" y="5480088"/>
              <a:ext cx="1858664" cy="1094602"/>
              <a:chOff x="5813988" y="6324600"/>
              <a:chExt cx="1858664" cy="1094602"/>
            </a:xfrm>
          </p:grpSpPr>
          <p:sp>
            <p:nvSpPr>
              <p:cNvPr id="17" name="Rectangle 16">
                <a:extLst>
                  <a:ext uri="{FF2B5EF4-FFF2-40B4-BE49-F238E27FC236}">
                    <a16:creationId xmlns:a16="http://schemas.microsoft.com/office/drawing/2014/main" id="{1BD61EBA-D7AD-553D-B9DC-994A9A96E83B}"/>
                  </a:ext>
                </a:extLst>
              </p:cNvPr>
              <p:cNvSpPr/>
              <p:nvPr/>
            </p:nvSpPr>
            <p:spPr>
              <a:xfrm>
                <a:off x="6620528" y="6922902"/>
                <a:ext cx="1052124"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DTP3</a:t>
                </a:r>
              </a:p>
            </p:txBody>
          </p:sp>
          <p:cxnSp>
            <p:nvCxnSpPr>
              <p:cNvPr id="18" name="Straight Connector 17">
                <a:extLst>
                  <a:ext uri="{FF2B5EF4-FFF2-40B4-BE49-F238E27FC236}">
                    <a16:creationId xmlns:a16="http://schemas.microsoft.com/office/drawing/2014/main" id="{CDDD30A3-F091-A818-34ED-41F8A75333F9}"/>
                  </a:ext>
                </a:extLst>
              </p:cNvPr>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AB32CC-C6CC-0C7C-FF17-F70E7B33327C}"/>
                  </a:ext>
                </a:extLst>
              </p:cNvPr>
              <p:cNvCxnSpPr>
                <a:cxnSpLocks/>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973CF83-C554-1DD9-31CA-B582C7C83234}"/>
                </a:ext>
              </a:extLst>
            </p:cNvPr>
            <p:cNvGrpSpPr/>
            <p:nvPr/>
          </p:nvGrpSpPr>
          <p:grpSpPr>
            <a:xfrm>
              <a:off x="6090382" y="5480088"/>
              <a:ext cx="1851126" cy="1094602"/>
              <a:chOff x="4389172" y="6324600"/>
              <a:chExt cx="1851126" cy="1094602"/>
            </a:xfrm>
          </p:grpSpPr>
          <p:sp>
            <p:nvSpPr>
              <p:cNvPr id="35" name="Rectangle 34">
                <a:extLst>
                  <a:ext uri="{FF2B5EF4-FFF2-40B4-BE49-F238E27FC236}">
                    <a16:creationId xmlns:a16="http://schemas.microsoft.com/office/drawing/2014/main" id="{D764F650-4FC0-3BD0-77E3-101E5436E21D}"/>
                  </a:ext>
                </a:extLst>
              </p:cNvPr>
              <p:cNvSpPr/>
              <p:nvPr/>
            </p:nvSpPr>
            <p:spPr>
              <a:xfrm>
                <a:off x="5195711" y="6922902"/>
                <a:ext cx="1044587"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DTP2</a:t>
                </a:r>
              </a:p>
            </p:txBody>
          </p:sp>
          <p:cxnSp>
            <p:nvCxnSpPr>
              <p:cNvPr id="36" name="Straight Connector 35">
                <a:extLst>
                  <a:ext uri="{FF2B5EF4-FFF2-40B4-BE49-F238E27FC236}">
                    <a16:creationId xmlns:a16="http://schemas.microsoft.com/office/drawing/2014/main" id="{365CC4E7-2FEC-A9C9-E80F-B0C67A92CC72}"/>
                  </a:ext>
                </a:extLst>
              </p:cNvPr>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3BFB6B-2B8F-D30F-7BCE-3C6005E8D74A}"/>
                  </a:ext>
                </a:extLst>
              </p:cNvPr>
              <p:cNvCxnSpPr>
                <a:cxnSpLocks/>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BCFC8D8C-EE4E-98C9-89F9-6B6B739012E5}"/>
                </a:ext>
              </a:extLst>
            </p:cNvPr>
            <p:cNvGrpSpPr/>
            <p:nvPr/>
          </p:nvGrpSpPr>
          <p:grpSpPr>
            <a:xfrm>
              <a:off x="11904945" y="5480088"/>
              <a:ext cx="2405074" cy="1094602"/>
              <a:chOff x="10097410" y="6331692"/>
              <a:chExt cx="2405074" cy="1094602"/>
            </a:xfrm>
          </p:grpSpPr>
          <p:sp>
            <p:nvSpPr>
              <p:cNvPr id="39" name="Rectangle 38">
                <a:extLst>
                  <a:ext uri="{FF2B5EF4-FFF2-40B4-BE49-F238E27FC236}">
                    <a16:creationId xmlns:a16="http://schemas.microsoft.com/office/drawing/2014/main" id="{384A49EC-20DB-129C-E3C0-3CB43DD5E337}"/>
                  </a:ext>
                </a:extLst>
              </p:cNvPr>
              <p:cNvSpPr/>
              <p:nvPr/>
            </p:nvSpPr>
            <p:spPr>
              <a:xfrm>
                <a:off x="10903947" y="6929994"/>
                <a:ext cx="1598537"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Measles 1</a:t>
                </a:r>
              </a:p>
            </p:txBody>
          </p:sp>
          <p:cxnSp>
            <p:nvCxnSpPr>
              <p:cNvPr id="40" name="Straight Connector 39">
                <a:extLst>
                  <a:ext uri="{FF2B5EF4-FFF2-40B4-BE49-F238E27FC236}">
                    <a16:creationId xmlns:a16="http://schemas.microsoft.com/office/drawing/2014/main" id="{12C42A13-BD37-4760-7DEC-71DAD14C2910}"/>
                  </a:ext>
                </a:extLst>
              </p:cNvPr>
              <p:cNvCxnSpPr/>
              <p:nvPr/>
            </p:nvCxnSpPr>
            <p:spPr>
              <a:xfrm>
                <a:off x="10097410"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46EE016-67F8-76D4-3B94-53263EBA4C4A}"/>
                  </a:ext>
                </a:extLst>
              </p:cNvPr>
              <p:cNvCxnSpPr>
                <a:cxnSpLocks/>
              </p:cNvCxnSpPr>
              <p:nvPr/>
            </p:nvCxnSpPr>
            <p:spPr>
              <a:xfrm flipH="1">
                <a:off x="10484845"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5BFFA7A1-809C-9993-54BF-F0AE3A57EA93}"/>
                </a:ext>
              </a:extLst>
            </p:cNvPr>
            <p:cNvGrpSpPr/>
            <p:nvPr/>
          </p:nvGrpSpPr>
          <p:grpSpPr>
            <a:xfrm>
              <a:off x="16017267" y="5480088"/>
              <a:ext cx="2454071" cy="1094602"/>
              <a:chOff x="10579859" y="6331692"/>
              <a:chExt cx="2454071" cy="1094602"/>
            </a:xfrm>
          </p:grpSpPr>
          <p:sp>
            <p:nvSpPr>
              <p:cNvPr id="43" name="Rectangle 42">
                <a:extLst>
                  <a:ext uri="{FF2B5EF4-FFF2-40B4-BE49-F238E27FC236}">
                    <a16:creationId xmlns:a16="http://schemas.microsoft.com/office/drawing/2014/main" id="{A1CF534F-5D89-2F4C-EAA6-06D24DE85666}"/>
                  </a:ext>
                </a:extLst>
              </p:cNvPr>
              <p:cNvSpPr/>
              <p:nvPr/>
            </p:nvSpPr>
            <p:spPr>
              <a:xfrm>
                <a:off x="11386404" y="6929994"/>
                <a:ext cx="1647526"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Measles 2</a:t>
                </a:r>
              </a:p>
            </p:txBody>
          </p:sp>
          <p:cxnSp>
            <p:nvCxnSpPr>
              <p:cNvPr id="44" name="Straight Connector 43">
                <a:extLst>
                  <a:ext uri="{FF2B5EF4-FFF2-40B4-BE49-F238E27FC236}">
                    <a16:creationId xmlns:a16="http://schemas.microsoft.com/office/drawing/2014/main" id="{36364302-F81A-85B6-8BBA-79B550B602DD}"/>
                  </a:ext>
                </a:extLst>
              </p:cNvPr>
              <p:cNvCxnSpPr/>
              <p:nvPr/>
            </p:nvCxnSpPr>
            <p:spPr>
              <a:xfrm>
                <a:off x="10579859"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58DA48-9E1E-25CD-19C2-B67600B8A6D6}"/>
                  </a:ext>
                </a:extLst>
              </p:cNvPr>
              <p:cNvCxnSpPr>
                <a:cxnSpLocks/>
              </p:cNvCxnSpPr>
              <p:nvPr/>
            </p:nvCxnSpPr>
            <p:spPr>
              <a:xfrm flipH="1">
                <a:off x="10967301"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8B7FD130-BB1E-F14D-A270-878AFF208FBE}"/>
                </a:ext>
              </a:extLst>
            </p:cNvPr>
            <p:cNvCxnSpPr>
              <a:cxnSpLocks/>
            </p:cNvCxnSpPr>
            <p:nvPr/>
          </p:nvCxnSpPr>
          <p:spPr>
            <a:xfrm>
              <a:off x="5198425" y="4945585"/>
              <a:ext cx="1777212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0C7F1151-093F-93EE-94F1-7E63EAEDE10E}"/>
                </a:ext>
              </a:extLst>
            </p:cNvPr>
            <p:cNvGrpSpPr/>
            <p:nvPr/>
          </p:nvGrpSpPr>
          <p:grpSpPr>
            <a:xfrm>
              <a:off x="5494077" y="4388717"/>
              <a:ext cx="1192466" cy="1177266"/>
              <a:chOff x="3792867" y="5195349"/>
              <a:chExt cx="1192466" cy="1177266"/>
            </a:xfrm>
          </p:grpSpPr>
          <p:sp>
            <p:nvSpPr>
              <p:cNvPr id="49" name="Oval 48">
                <a:extLst>
                  <a:ext uri="{FF2B5EF4-FFF2-40B4-BE49-F238E27FC236}">
                    <a16:creationId xmlns:a16="http://schemas.microsoft.com/office/drawing/2014/main" id="{1121EDB7-840C-8265-18EA-8BF8087CA219}"/>
                  </a:ext>
                </a:extLst>
              </p:cNvPr>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50" name="Rectangle 49">
                <a:extLst>
                  <a:ext uri="{FF2B5EF4-FFF2-40B4-BE49-F238E27FC236}">
                    <a16:creationId xmlns:a16="http://schemas.microsoft.com/office/drawing/2014/main" id="{52CAD2EC-4892-5483-6CF3-DD9D636A4DE1}"/>
                  </a:ext>
                </a:extLst>
              </p:cNvPr>
              <p:cNvSpPr/>
              <p:nvPr/>
            </p:nvSpPr>
            <p:spPr>
              <a:xfrm>
                <a:off x="4051393" y="5255390"/>
                <a:ext cx="660216"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10</a:t>
                </a:r>
                <a:endParaRPr lang="en-US" sz="800">
                  <a:solidFill>
                    <a:srgbClr val="F36E20"/>
                  </a:solidFill>
                  <a:latin typeface="Poppins"/>
                  <a:ea typeface="Roboto"/>
                </a:endParaRPr>
              </a:p>
            </p:txBody>
          </p:sp>
          <p:sp>
            <p:nvSpPr>
              <p:cNvPr id="51" name="Rectangle 50">
                <a:extLst>
                  <a:ext uri="{FF2B5EF4-FFF2-40B4-BE49-F238E27FC236}">
                    <a16:creationId xmlns:a16="http://schemas.microsoft.com/office/drawing/2014/main" id="{56A2C6D4-9DE1-47A9-5854-17FA3B9FA76A}"/>
                  </a:ext>
                </a:extLst>
              </p:cNvPr>
              <p:cNvSpPr/>
              <p:nvPr/>
            </p:nvSpPr>
            <p:spPr>
              <a:xfrm>
                <a:off x="3812618" y="5784189"/>
                <a:ext cx="1172715"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weeks</a:t>
                </a:r>
                <a:endParaRPr lang="en-US" sz="800">
                  <a:solidFill>
                    <a:srgbClr val="F36E20"/>
                  </a:solidFill>
                  <a:latin typeface="Roboto Light"/>
                  <a:ea typeface="Roboto"/>
                </a:endParaRPr>
              </a:p>
            </p:txBody>
          </p:sp>
        </p:grpSp>
        <p:grpSp>
          <p:nvGrpSpPr>
            <p:cNvPr id="52" name="Group 51">
              <a:extLst>
                <a:ext uri="{FF2B5EF4-FFF2-40B4-BE49-F238E27FC236}">
                  <a16:creationId xmlns:a16="http://schemas.microsoft.com/office/drawing/2014/main" id="{1E0E2E90-7965-164E-2715-28296AB559E1}"/>
                </a:ext>
              </a:extLst>
            </p:cNvPr>
            <p:cNvGrpSpPr/>
            <p:nvPr/>
          </p:nvGrpSpPr>
          <p:grpSpPr>
            <a:xfrm>
              <a:off x="6959010" y="4388717"/>
              <a:ext cx="1192466" cy="1177266"/>
              <a:chOff x="5257800" y="5195349"/>
              <a:chExt cx="1192466" cy="1177266"/>
            </a:xfrm>
          </p:grpSpPr>
          <p:sp>
            <p:nvSpPr>
              <p:cNvPr id="53" name="Oval 52">
                <a:extLst>
                  <a:ext uri="{FF2B5EF4-FFF2-40B4-BE49-F238E27FC236}">
                    <a16:creationId xmlns:a16="http://schemas.microsoft.com/office/drawing/2014/main" id="{A55E0F7F-0118-A7AA-EE49-15ACC0EF2E65}"/>
                  </a:ext>
                </a:extLst>
              </p:cNvPr>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54" name="Rectangle 53">
                <a:extLst>
                  <a:ext uri="{FF2B5EF4-FFF2-40B4-BE49-F238E27FC236}">
                    <a16:creationId xmlns:a16="http://schemas.microsoft.com/office/drawing/2014/main" id="{38EFAFC5-179B-1A99-08A3-9E5EBD507844}"/>
                  </a:ext>
                </a:extLst>
              </p:cNvPr>
              <p:cNvSpPr/>
              <p:nvPr/>
            </p:nvSpPr>
            <p:spPr>
              <a:xfrm>
                <a:off x="5516326" y="5255390"/>
                <a:ext cx="660216"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14</a:t>
                </a:r>
                <a:endParaRPr lang="en-US" sz="800">
                  <a:solidFill>
                    <a:srgbClr val="F36E20"/>
                  </a:solidFill>
                  <a:latin typeface="Poppins"/>
                  <a:ea typeface="Roboto"/>
                </a:endParaRPr>
              </a:p>
            </p:txBody>
          </p:sp>
          <p:sp>
            <p:nvSpPr>
              <p:cNvPr id="55" name="Rectangle 54">
                <a:extLst>
                  <a:ext uri="{FF2B5EF4-FFF2-40B4-BE49-F238E27FC236}">
                    <a16:creationId xmlns:a16="http://schemas.microsoft.com/office/drawing/2014/main" id="{5CCC8902-84BD-5AE2-0B6C-7ECBA91E0D40}"/>
                  </a:ext>
                </a:extLst>
              </p:cNvPr>
              <p:cNvSpPr/>
              <p:nvPr/>
            </p:nvSpPr>
            <p:spPr>
              <a:xfrm>
                <a:off x="5277551" y="5753213"/>
                <a:ext cx="1172715"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weeks</a:t>
                </a:r>
                <a:endParaRPr lang="en-US" sz="800">
                  <a:solidFill>
                    <a:srgbClr val="F36E20"/>
                  </a:solidFill>
                  <a:latin typeface="Roboto Light"/>
                  <a:ea typeface="Roboto"/>
                </a:endParaRPr>
              </a:p>
            </p:txBody>
          </p:sp>
        </p:grpSp>
        <p:grpSp>
          <p:nvGrpSpPr>
            <p:cNvPr id="56" name="Group 55">
              <a:extLst>
                <a:ext uri="{FF2B5EF4-FFF2-40B4-BE49-F238E27FC236}">
                  <a16:creationId xmlns:a16="http://schemas.microsoft.com/office/drawing/2014/main" id="{BBA5886E-2193-1BFE-364F-A36F26167461}"/>
                </a:ext>
              </a:extLst>
            </p:cNvPr>
            <p:cNvGrpSpPr/>
            <p:nvPr/>
          </p:nvGrpSpPr>
          <p:grpSpPr>
            <a:xfrm>
              <a:off x="8965924" y="4388717"/>
              <a:ext cx="1353594" cy="1177266"/>
              <a:chOff x="7392304" y="5196369"/>
              <a:chExt cx="1353594" cy="1177266"/>
            </a:xfrm>
          </p:grpSpPr>
          <p:sp>
            <p:nvSpPr>
              <p:cNvPr id="57" name="Oval 56">
                <a:extLst>
                  <a:ext uri="{FF2B5EF4-FFF2-40B4-BE49-F238E27FC236}">
                    <a16:creationId xmlns:a16="http://schemas.microsoft.com/office/drawing/2014/main" id="{79EA705E-58C0-6A1E-6207-8AFF6693021D}"/>
                  </a:ext>
                </a:extLst>
              </p:cNvPr>
              <p:cNvSpPr/>
              <p:nvPr/>
            </p:nvSpPr>
            <p:spPr>
              <a:xfrm>
                <a:off x="7467601" y="5196369"/>
                <a:ext cx="1177267"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58" name="Rectangle 57">
                <a:extLst>
                  <a:ext uri="{FF2B5EF4-FFF2-40B4-BE49-F238E27FC236}">
                    <a16:creationId xmlns:a16="http://schemas.microsoft.com/office/drawing/2014/main" id="{D7B43F35-E80D-DE75-978F-0E006532FEB6}"/>
                  </a:ext>
                </a:extLst>
              </p:cNvPr>
              <p:cNvSpPr/>
              <p:nvPr/>
            </p:nvSpPr>
            <p:spPr>
              <a:xfrm>
                <a:off x="7761924" y="5256410"/>
                <a:ext cx="588619" cy="496300"/>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6</a:t>
                </a:r>
                <a:endParaRPr lang="en-US" sz="800">
                  <a:solidFill>
                    <a:srgbClr val="8EC8C8"/>
                  </a:solidFill>
                  <a:latin typeface="Poppins"/>
                  <a:ea typeface="Roboto"/>
                </a:endParaRPr>
              </a:p>
            </p:txBody>
          </p:sp>
          <p:sp>
            <p:nvSpPr>
              <p:cNvPr id="59" name="Rectangle 58">
                <a:extLst>
                  <a:ext uri="{FF2B5EF4-FFF2-40B4-BE49-F238E27FC236}">
                    <a16:creationId xmlns:a16="http://schemas.microsoft.com/office/drawing/2014/main" id="{5128266B-FCF0-0345-2FF8-F01818039453}"/>
                  </a:ext>
                </a:extLst>
              </p:cNvPr>
              <p:cNvSpPr/>
              <p:nvPr/>
            </p:nvSpPr>
            <p:spPr>
              <a:xfrm>
                <a:off x="7392304" y="5754233"/>
                <a:ext cx="1353594" cy="496300"/>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grpSp>
          <p:nvGrpSpPr>
            <p:cNvPr id="60" name="Group 59">
              <a:extLst>
                <a:ext uri="{FF2B5EF4-FFF2-40B4-BE49-F238E27FC236}">
                  <a16:creationId xmlns:a16="http://schemas.microsoft.com/office/drawing/2014/main" id="{1CD37745-81DE-BBAF-04B3-0597DDC5750A}"/>
                </a:ext>
              </a:extLst>
            </p:cNvPr>
            <p:cNvGrpSpPr/>
            <p:nvPr/>
          </p:nvGrpSpPr>
          <p:grpSpPr>
            <a:xfrm>
              <a:off x="11252016" y="4417782"/>
              <a:ext cx="1353594" cy="1179178"/>
              <a:chOff x="9437401" y="5224414"/>
              <a:chExt cx="1353594" cy="1179178"/>
            </a:xfrm>
          </p:grpSpPr>
          <p:sp>
            <p:nvSpPr>
              <p:cNvPr id="61" name="Oval 60">
                <a:extLst>
                  <a:ext uri="{FF2B5EF4-FFF2-40B4-BE49-F238E27FC236}">
                    <a16:creationId xmlns:a16="http://schemas.microsoft.com/office/drawing/2014/main" id="{1AA5D914-F645-D291-0A7C-3C8D9009F940}"/>
                  </a:ext>
                </a:extLst>
              </p:cNvPr>
              <p:cNvSpPr/>
              <p:nvPr/>
            </p:nvSpPr>
            <p:spPr>
              <a:xfrm>
                <a:off x="9512695"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62" name="Rectangle 61">
                <a:extLst>
                  <a:ext uri="{FF2B5EF4-FFF2-40B4-BE49-F238E27FC236}">
                    <a16:creationId xmlns:a16="http://schemas.microsoft.com/office/drawing/2014/main" id="{3CB76AA9-1878-BEF1-3F62-C5F508C52C1C}"/>
                  </a:ext>
                </a:extLst>
              </p:cNvPr>
              <p:cNvSpPr/>
              <p:nvPr/>
            </p:nvSpPr>
            <p:spPr>
              <a:xfrm>
                <a:off x="9722054" y="5224414"/>
                <a:ext cx="584849"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9</a:t>
                </a:r>
                <a:endParaRPr lang="en-US" sz="800">
                  <a:solidFill>
                    <a:srgbClr val="F36E20"/>
                  </a:solidFill>
                  <a:latin typeface="Poppins"/>
                  <a:ea typeface="Roboto"/>
                </a:endParaRPr>
              </a:p>
            </p:txBody>
          </p:sp>
          <p:sp>
            <p:nvSpPr>
              <p:cNvPr id="63" name="Rectangle 62">
                <a:extLst>
                  <a:ext uri="{FF2B5EF4-FFF2-40B4-BE49-F238E27FC236}">
                    <a16:creationId xmlns:a16="http://schemas.microsoft.com/office/drawing/2014/main" id="{F7CBECBE-3221-22F1-891F-AAC49FB86CE0}"/>
                  </a:ext>
                </a:extLst>
              </p:cNvPr>
              <p:cNvSpPr/>
              <p:nvPr/>
            </p:nvSpPr>
            <p:spPr>
              <a:xfrm>
                <a:off x="9437401" y="5731937"/>
                <a:ext cx="1353594"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months</a:t>
                </a:r>
                <a:endParaRPr lang="en-US" sz="800">
                  <a:solidFill>
                    <a:srgbClr val="F36E20"/>
                  </a:solidFill>
                  <a:latin typeface="Roboto Light"/>
                  <a:ea typeface="Roboto"/>
                </a:endParaRPr>
              </a:p>
            </p:txBody>
          </p:sp>
        </p:grpSp>
        <p:grpSp>
          <p:nvGrpSpPr>
            <p:cNvPr id="64" name="Group 63">
              <a:extLst>
                <a:ext uri="{FF2B5EF4-FFF2-40B4-BE49-F238E27FC236}">
                  <a16:creationId xmlns:a16="http://schemas.microsoft.com/office/drawing/2014/main" id="{E029F28C-D8EF-3CA6-6382-1ED529B098A8}"/>
                </a:ext>
              </a:extLst>
            </p:cNvPr>
            <p:cNvGrpSpPr/>
            <p:nvPr/>
          </p:nvGrpSpPr>
          <p:grpSpPr>
            <a:xfrm>
              <a:off x="13349144" y="4388717"/>
              <a:ext cx="1353595" cy="1177266"/>
              <a:chOff x="11304536" y="5213527"/>
              <a:chExt cx="1353595" cy="1177266"/>
            </a:xfrm>
          </p:grpSpPr>
          <p:sp>
            <p:nvSpPr>
              <p:cNvPr id="65" name="Oval 64">
                <a:extLst>
                  <a:ext uri="{FF2B5EF4-FFF2-40B4-BE49-F238E27FC236}">
                    <a16:creationId xmlns:a16="http://schemas.microsoft.com/office/drawing/2014/main" id="{12B31218-7E14-2BE4-A852-845F36CCF768}"/>
                  </a:ext>
                </a:extLst>
              </p:cNvPr>
              <p:cNvSpPr/>
              <p:nvPr/>
            </p:nvSpPr>
            <p:spPr>
              <a:xfrm>
                <a:off x="11393559" y="5213527"/>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66" name="Rectangle 65">
                <a:extLst>
                  <a:ext uri="{FF2B5EF4-FFF2-40B4-BE49-F238E27FC236}">
                    <a16:creationId xmlns:a16="http://schemas.microsoft.com/office/drawing/2014/main" id="{1BC31629-0E70-3CBE-B81F-4E25E10B13C6}"/>
                  </a:ext>
                </a:extLst>
              </p:cNvPr>
              <p:cNvSpPr/>
              <p:nvPr/>
            </p:nvSpPr>
            <p:spPr>
              <a:xfrm>
                <a:off x="11657734" y="5242592"/>
                <a:ext cx="648911" cy="496300"/>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12</a:t>
                </a:r>
                <a:endParaRPr lang="en-US" sz="800">
                  <a:solidFill>
                    <a:srgbClr val="8EC8C8"/>
                  </a:solidFill>
                  <a:latin typeface="Poppins"/>
                  <a:ea typeface="Roboto"/>
                </a:endParaRPr>
              </a:p>
            </p:txBody>
          </p:sp>
          <p:sp>
            <p:nvSpPr>
              <p:cNvPr id="67" name="Rectangle 66">
                <a:extLst>
                  <a:ext uri="{FF2B5EF4-FFF2-40B4-BE49-F238E27FC236}">
                    <a16:creationId xmlns:a16="http://schemas.microsoft.com/office/drawing/2014/main" id="{81F8E1B2-BBDE-E9E9-FA3A-1E9673D06792}"/>
                  </a:ext>
                </a:extLst>
              </p:cNvPr>
              <p:cNvSpPr/>
              <p:nvPr/>
            </p:nvSpPr>
            <p:spPr>
              <a:xfrm>
                <a:off x="11304536" y="5771391"/>
                <a:ext cx="1353595" cy="496300"/>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grpSp>
          <p:nvGrpSpPr>
            <p:cNvPr id="68" name="Group 67">
              <a:extLst>
                <a:ext uri="{FF2B5EF4-FFF2-40B4-BE49-F238E27FC236}">
                  <a16:creationId xmlns:a16="http://schemas.microsoft.com/office/drawing/2014/main" id="{5110EF88-F322-CEFC-DBBD-723BB0532187}"/>
                </a:ext>
              </a:extLst>
            </p:cNvPr>
            <p:cNvGrpSpPr/>
            <p:nvPr/>
          </p:nvGrpSpPr>
          <p:grpSpPr>
            <a:xfrm>
              <a:off x="15431372" y="4388717"/>
              <a:ext cx="1353594" cy="1177266"/>
              <a:chOff x="13281281" y="5195349"/>
              <a:chExt cx="1353594" cy="1177266"/>
            </a:xfrm>
          </p:grpSpPr>
          <p:sp>
            <p:nvSpPr>
              <p:cNvPr id="69" name="Oval 68">
                <a:extLst>
                  <a:ext uri="{FF2B5EF4-FFF2-40B4-BE49-F238E27FC236}">
                    <a16:creationId xmlns:a16="http://schemas.microsoft.com/office/drawing/2014/main" id="{9B8DC5BA-1CF5-AA94-0E37-0BC0CE34BBA1}"/>
                  </a:ext>
                </a:extLst>
              </p:cNvPr>
              <p:cNvSpPr/>
              <p:nvPr/>
            </p:nvSpPr>
            <p:spPr>
              <a:xfrm>
                <a:off x="13361272" y="5195349"/>
                <a:ext cx="1177265"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70" name="Rectangle 69">
                <a:extLst>
                  <a:ext uri="{FF2B5EF4-FFF2-40B4-BE49-F238E27FC236}">
                    <a16:creationId xmlns:a16="http://schemas.microsoft.com/office/drawing/2014/main" id="{C43A4FB9-5608-DADB-11A8-0AEC8D2B6C8C}"/>
                  </a:ext>
                </a:extLst>
              </p:cNvPr>
              <p:cNvSpPr/>
              <p:nvPr/>
            </p:nvSpPr>
            <p:spPr>
              <a:xfrm>
                <a:off x="13619803" y="5255390"/>
                <a:ext cx="660216"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15</a:t>
                </a:r>
                <a:endParaRPr lang="en-US" sz="800">
                  <a:solidFill>
                    <a:srgbClr val="F36E20"/>
                  </a:solidFill>
                  <a:latin typeface="Poppins"/>
                  <a:ea typeface="Roboto"/>
                </a:endParaRPr>
              </a:p>
            </p:txBody>
          </p:sp>
          <p:sp>
            <p:nvSpPr>
              <p:cNvPr id="71" name="Rectangle 70">
                <a:extLst>
                  <a:ext uri="{FF2B5EF4-FFF2-40B4-BE49-F238E27FC236}">
                    <a16:creationId xmlns:a16="http://schemas.microsoft.com/office/drawing/2014/main" id="{EDEAA253-C70D-AF7C-4FE1-D6B197B8B33B}"/>
                  </a:ext>
                </a:extLst>
              </p:cNvPr>
              <p:cNvSpPr/>
              <p:nvPr/>
            </p:nvSpPr>
            <p:spPr>
              <a:xfrm>
                <a:off x="13281281" y="5730356"/>
                <a:ext cx="1353594"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months</a:t>
                </a:r>
                <a:endParaRPr lang="en-US" sz="800">
                  <a:solidFill>
                    <a:srgbClr val="F36E20"/>
                  </a:solidFill>
                  <a:latin typeface="Roboto Light"/>
                  <a:ea typeface="Roboto"/>
                </a:endParaRPr>
              </a:p>
            </p:txBody>
          </p:sp>
        </p:grpSp>
        <p:grpSp>
          <p:nvGrpSpPr>
            <p:cNvPr id="72" name="Group 71">
              <a:extLst>
                <a:ext uri="{FF2B5EF4-FFF2-40B4-BE49-F238E27FC236}">
                  <a16:creationId xmlns:a16="http://schemas.microsoft.com/office/drawing/2014/main" id="{84E2EC00-C76D-D43D-D5C4-82BCBD24A4C6}"/>
                </a:ext>
              </a:extLst>
            </p:cNvPr>
            <p:cNvGrpSpPr/>
            <p:nvPr/>
          </p:nvGrpSpPr>
          <p:grpSpPr>
            <a:xfrm>
              <a:off x="17787138" y="4388717"/>
              <a:ext cx="1353594" cy="1177266"/>
              <a:chOff x="15446818" y="5213527"/>
              <a:chExt cx="1353594" cy="1177266"/>
            </a:xfrm>
          </p:grpSpPr>
          <p:sp>
            <p:nvSpPr>
              <p:cNvPr id="73" name="Oval 72">
                <a:extLst>
                  <a:ext uri="{FF2B5EF4-FFF2-40B4-BE49-F238E27FC236}">
                    <a16:creationId xmlns:a16="http://schemas.microsoft.com/office/drawing/2014/main" id="{D196C40E-5A36-62B6-97B8-43041115332F}"/>
                  </a:ext>
                </a:extLst>
              </p:cNvPr>
              <p:cNvSpPr/>
              <p:nvPr/>
            </p:nvSpPr>
            <p:spPr>
              <a:xfrm>
                <a:off x="15550947" y="5213527"/>
                <a:ext cx="1177265"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74" name="Rectangle 73">
                <a:extLst>
                  <a:ext uri="{FF2B5EF4-FFF2-40B4-BE49-F238E27FC236}">
                    <a16:creationId xmlns:a16="http://schemas.microsoft.com/office/drawing/2014/main" id="{5F3B602F-059D-9015-12B6-9FE6ECBA5E41}"/>
                  </a:ext>
                </a:extLst>
              </p:cNvPr>
              <p:cNvSpPr/>
              <p:nvPr/>
            </p:nvSpPr>
            <p:spPr>
              <a:xfrm>
                <a:off x="15841268" y="5235649"/>
                <a:ext cx="660216" cy="496300"/>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18</a:t>
                </a:r>
                <a:endParaRPr lang="en-US" sz="800">
                  <a:solidFill>
                    <a:srgbClr val="8EC8C8"/>
                  </a:solidFill>
                  <a:latin typeface="Poppins"/>
                  <a:ea typeface="Roboto"/>
                </a:endParaRPr>
              </a:p>
            </p:txBody>
          </p:sp>
          <p:sp>
            <p:nvSpPr>
              <p:cNvPr id="75" name="Rectangle 74">
                <a:extLst>
                  <a:ext uri="{FF2B5EF4-FFF2-40B4-BE49-F238E27FC236}">
                    <a16:creationId xmlns:a16="http://schemas.microsoft.com/office/drawing/2014/main" id="{42F6A8B1-8E41-BB67-921A-0712FA00508A}"/>
                  </a:ext>
                </a:extLst>
              </p:cNvPr>
              <p:cNvSpPr/>
              <p:nvPr/>
            </p:nvSpPr>
            <p:spPr>
              <a:xfrm>
                <a:off x="15446818" y="5755998"/>
                <a:ext cx="1353594" cy="496300"/>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grpSp>
          <p:nvGrpSpPr>
            <p:cNvPr id="76" name="Group 75">
              <a:extLst>
                <a:ext uri="{FF2B5EF4-FFF2-40B4-BE49-F238E27FC236}">
                  <a16:creationId xmlns:a16="http://schemas.microsoft.com/office/drawing/2014/main" id="{C1CFBE00-8719-FF5B-7BBA-1EC680A39EE6}"/>
                </a:ext>
              </a:extLst>
            </p:cNvPr>
            <p:cNvGrpSpPr/>
            <p:nvPr/>
          </p:nvGrpSpPr>
          <p:grpSpPr>
            <a:xfrm>
              <a:off x="22223188" y="4388717"/>
              <a:ext cx="1353595" cy="1177266"/>
              <a:chOff x="19501251" y="5195349"/>
              <a:chExt cx="1353595" cy="1177266"/>
            </a:xfrm>
          </p:grpSpPr>
          <p:sp>
            <p:nvSpPr>
              <p:cNvPr id="77" name="Oval 76">
                <a:extLst>
                  <a:ext uri="{FF2B5EF4-FFF2-40B4-BE49-F238E27FC236}">
                    <a16:creationId xmlns:a16="http://schemas.microsoft.com/office/drawing/2014/main" id="{000606A1-2A7D-6880-C543-7B95FC268335}"/>
                  </a:ext>
                </a:extLst>
              </p:cNvPr>
              <p:cNvSpPr/>
              <p:nvPr/>
            </p:nvSpPr>
            <p:spPr>
              <a:xfrm>
                <a:off x="19601864" y="5195349"/>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78" name="Rectangle 77">
                <a:extLst>
                  <a:ext uri="{FF2B5EF4-FFF2-40B4-BE49-F238E27FC236}">
                    <a16:creationId xmlns:a16="http://schemas.microsoft.com/office/drawing/2014/main" id="{E7722A16-CAEA-C88A-8E3F-F8EA491CF51E}"/>
                  </a:ext>
                </a:extLst>
              </p:cNvPr>
              <p:cNvSpPr/>
              <p:nvPr/>
            </p:nvSpPr>
            <p:spPr>
              <a:xfrm>
                <a:off x="19800258" y="5249654"/>
                <a:ext cx="724278" cy="496300"/>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24</a:t>
                </a:r>
                <a:endParaRPr lang="en-US" sz="800">
                  <a:solidFill>
                    <a:srgbClr val="8EC8C8"/>
                  </a:solidFill>
                  <a:latin typeface="Poppins"/>
                  <a:ea typeface="Roboto"/>
                </a:endParaRPr>
              </a:p>
            </p:txBody>
          </p:sp>
          <p:sp>
            <p:nvSpPr>
              <p:cNvPr id="79" name="Rectangle 78">
                <a:extLst>
                  <a:ext uri="{FF2B5EF4-FFF2-40B4-BE49-F238E27FC236}">
                    <a16:creationId xmlns:a16="http://schemas.microsoft.com/office/drawing/2014/main" id="{AB73F144-4415-12A6-F16B-9B3DA821554C}"/>
                  </a:ext>
                </a:extLst>
              </p:cNvPr>
              <p:cNvSpPr/>
              <p:nvPr/>
            </p:nvSpPr>
            <p:spPr>
              <a:xfrm>
                <a:off x="19501251" y="5731936"/>
                <a:ext cx="1353595" cy="496300"/>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pic>
          <p:nvPicPr>
            <p:cNvPr id="80" name="Picture 79">
              <a:extLst>
                <a:ext uri="{FF2B5EF4-FFF2-40B4-BE49-F238E27FC236}">
                  <a16:creationId xmlns:a16="http://schemas.microsoft.com/office/drawing/2014/main" id="{1BC29E25-F3E3-D5B1-4703-B4360A03AD24}"/>
                </a:ext>
              </a:extLst>
            </p:cNvPr>
            <p:cNvPicPr>
              <a:picLocks noChangeAspect="1"/>
            </p:cNvPicPr>
            <p:nvPr/>
          </p:nvPicPr>
          <p:blipFill>
            <a:blip r:embed="rId3"/>
            <a:stretch>
              <a:fillRect/>
            </a:stretch>
          </p:blipFill>
          <p:spPr>
            <a:xfrm>
              <a:off x="3270505" y="3931909"/>
              <a:ext cx="917326" cy="2024447"/>
            </a:xfrm>
            <a:prstGeom prst="rect">
              <a:avLst/>
            </a:prstGeom>
          </p:spPr>
        </p:pic>
        <p:sp>
          <p:nvSpPr>
            <p:cNvPr id="81" name="Rectangle 80">
              <a:extLst>
                <a:ext uri="{FF2B5EF4-FFF2-40B4-BE49-F238E27FC236}">
                  <a16:creationId xmlns:a16="http://schemas.microsoft.com/office/drawing/2014/main" id="{4C4BFF8B-37C6-C09C-7561-0551E7A053AC}"/>
                </a:ext>
              </a:extLst>
            </p:cNvPr>
            <p:cNvSpPr/>
            <p:nvPr/>
          </p:nvSpPr>
          <p:spPr>
            <a:xfrm>
              <a:off x="10371446" y="3357840"/>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grpSp>
          <p:nvGrpSpPr>
            <p:cNvPr id="82" name="Group 81">
              <a:extLst>
                <a:ext uri="{FF2B5EF4-FFF2-40B4-BE49-F238E27FC236}">
                  <a16:creationId xmlns:a16="http://schemas.microsoft.com/office/drawing/2014/main" id="{6410FFF3-4ACA-93D3-BC15-EE59710DD458}"/>
                </a:ext>
              </a:extLst>
            </p:cNvPr>
            <p:cNvGrpSpPr/>
            <p:nvPr/>
          </p:nvGrpSpPr>
          <p:grpSpPr>
            <a:xfrm flipV="1">
              <a:off x="9629852" y="3605247"/>
              <a:ext cx="768440" cy="782967"/>
              <a:chOff x="5969215" y="6716899"/>
              <a:chExt cx="768440" cy="782967"/>
            </a:xfrm>
          </p:grpSpPr>
          <p:cxnSp>
            <p:nvCxnSpPr>
              <p:cNvPr id="83" name="Straight Connector 82">
                <a:extLst>
                  <a:ext uri="{FF2B5EF4-FFF2-40B4-BE49-F238E27FC236}">
                    <a16:creationId xmlns:a16="http://schemas.microsoft.com/office/drawing/2014/main" id="{1E6C0631-27BC-55B9-EAE3-569445D2E9DD}"/>
                  </a:ext>
                </a:extLst>
              </p:cNvPr>
              <p:cNvCxnSpPr/>
              <p:nvPr/>
            </p:nvCxnSpPr>
            <p:spPr>
              <a:xfrm>
                <a:off x="5969215"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3028871-901F-AC7B-77C7-F747A7138E24}"/>
                  </a:ext>
                </a:extLst>
              </p:cNvPr>
              <p:cNvCxnSpPr>
                <a:cxnSpLocks/>
              </p:cNvCxnSpPr>
              <p:nvPr/>
            </p:nvCxnSpPr>
            <p:spPr>
              <a:xfrm flipH="1">
                <a:off x="6356655" y="7499866"/>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55D6C40A-FD35-7B0E-2907-1754EC984B6A}"/>
                </a:ext>
              </a:extLst>
            </p:cNvPr>
            <p:cNvGrpSpPr/>
            <p:nvPr/>
          </p:nvGrpSpPr>
          <p:grpSpPr>
            <a:xfrm flipV="1">
              <a:off x="14000760" y="3603788"/>
              <a:ext cx="768441" cy="782967"/>
              <a:chOff x="6603354" y="6716899"/>
              <a:chExt cx="768441" cy="782967"/>
            </a:xfrm>
          </p:grpSpPr>
          <p:cxnSp>
            <p:nvCxnSpPr>
              <p:cNvPr id="87" name="Straight Connector 86">
                <a:extLst>
                  <a:ext uri="{FF2B5EF4-FFF2-40B4-BE49-F238E27FC236}">
                    <a16:creationId xmlns:a16="http://schemas.microsoft.com/office/drawing/2014/main" id="{EE906797-AA21-C972-DB93-686769EA80FB}"/>
                  </a:ext>
                </a:extLst>
              </p:cNvPr>
              <p:cNvCxnSpPr/>
              <p:nvPr/>
            </p:nvCxnSpPr>
            <p:spPr>
              <a:xfrm>
                <a:off x="6603354"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FC23DA0-6003-58D1-1C3D-970B9AD755F7}"/>
                  </a:ext>
                </a:extLst>
              </p:cNvPr>
              <p:cNvCxnSpPr>
                <a:cxnSpLocks/>
              </p:cNvCxnSpPr>
              <p:nvPr/>
            </p:nvCxnSpPr>
            <p:spPr>
              <a:xfrm flipH="1">
                <a:off x="6990794" y="7499866"/>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EEF7F4E-2169-2F82-49BD-A95314672FE3}"/>
                </a:ext>
              </a:extLst>
            </p:cNvPr>
            <p:cNvGrpSpPr/>
            <p:nvPr/>
          </p:nvGrpSpPr>
          <p:grpSpPr>
            <a:xfrm flipV="1">
              <a:off x="18484799" y="3602701"/>
              <a:ext cx="736823" cy="782967"/>
              <a:chOff x="7488472" y="6716899"/>
              <a:chExt cx="736823" cy="782967"/>
            </a:xfrm>
          </p:grpSpPr>
          <p:cxnSp>
            <p:nvCxnSpPr>
              <p:cNvPr id="91" name="Straight Connector 90">
                <a:extLst>
                  <a:ext uri="{FF2B5EF4-FFF2-40B4-BE49-F238E27FC236}">
                    <a16:creationId xmlns:a16="http://schemas.microsoft.com/office/drawing/2014/main" id="{CC35C23A-EEB2-6823-A219-34C5AE18F17F}"/>
                  </a:ext>
                </a:extLst>
              </p:cNvPr>
              <p:cNvCxnSpPr/>
              <p:nvPr/>
            </p:nvCxnSpPr>
            <p:spPr>
              <a:xfrm>
                <a:off x="7488472"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D0EC8FA-2135-6AC0-2AD8-BA3EA7EA5705}"/>
                  </a:ext>
                </a:extLst>
              </p:cNvPr>
              <p:cNvCxnSpPr>
                <a:cxnSpLocks/>
              </p:cNvCxnSpPr>
              <p:nvPr/>
            </p:nvCxnSpPr>
            <p:spPr>
              <a:xfrm flipH="1">
                <a:off x="7844297" y="7499866"/>
                <a:ext cx="38099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93" name="Rectangle 92">
              <a:extLst>
                <a:ext uri="{FF2B5EF4-FFF2-40B4-BE49-F238E27FC236}">
                  <a16:creationId xmlns:a16="http://schemas.microsoft.com/office/drawing/2014/main" id="{9CDC0410-F8E3-6172-970B-B62BE98050F2}"/>
                </a:ext>
              </a:extLst>
            </p:cNvPr>
            <p:cNvSpPr/>
            <p:nvPr/>
          </p:nvSpPr>
          <p:spPr>
            <a:xfrm>
              <a:off x="23679175" y="3330943"/>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grpSp>
          <p:nvGrpSpPr>
            <p:cNvPr id="94" name="Group 93">
              <a:extLst>
                <a:ext uri="{FF2B5EF4-FFF2-40B4-BE49-F238E27FC236}">
                  <a16:creationId xmlns:a16="http://schemas.microsoft.com/office/drawing/2014/main" id="{24E7F55C-C787-8554-0CFC-E72741191D37}"/>
                </a:ext>
              </a:extLst>
            </p:cNvPr>
            <p:cNvGrpSpPr/>
            <p:nvPr/>
          </p:nvGrpSpPr>
          <p:grpSpPr>
            <a:xfrm flipV="1">
              <a:off x="22937585" y="3599626"/>
              <a:ext cx="736820" cy="782967"/>
              <a:chOff x="9713083" y="6716899"/>
              <a:chExt cx="736820" cy="782967"/>
            </a:xfrm>
          </p:grpSpPr>
          <p:cxnSp>
            <p:nvCxnSpPr>
              <p:cNvPr id="95" name="Straight Connector 94">
                <a:extLst>
                  <a:ext uri="{FF2B5EF4-FFF2-40B4-BE49-F238E27FC236}">
                    <a16:creationId xmlns:a16="http://schemas.microsoft.com/office/drawing/2014/main" id="{FF7F6FA0-ECC5-C521-C45F-6A4D8B0782C8}"/>
                  </a:ext>
                </a:extLst>
              </p:cNvPr>
              <p:cNvCxnSpPr/>
              <p:nvPr/>
            </p:nvCxnSpPr>
            <p:spPr>
              <a:xfrm>
                <a:off x="9713083"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5FDB3F-19E7-BF4D-6B44-89F2E1BE863C}"/>
                  </a:ext>
                </a:extLst>
              </p:cNvPr>
              <p:cNvCxnSpPr>
                <a:cxnSpLocks/>
              </p:cNvCxnSpPr>
              <p:nvPr/>
            </p:nvCxnSpPr>
            <p:spPr>
              <a:xfrm flipH="1">
                <a:off x="10068902" y="7468889"/>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44" name="Group 443">
            <a:extLst>
              <a:ext uri="{FF2B5EF4-FFF2-40B4-BE49-F238E27FC236}">
                <a16:creationId xmlns:a16="http://schemas.microsoft.com/office/drawing/2014/main" id="{8D2AA53C-50D6-D3D4-141B-988671633AB6}"/>
              </a:ext>
            </a:extLst>
          </p:cNvPr>
          <p:cNvGrpSpPr/>
          <p:nvPr/>
        </p:nvGrpSpPr>
        <p:grpSpPr>
          <a:xfrm>
            <a:off x="2351168" y="2350548"/>
            <a:ext cx="9749616" cy="1440354"/>
            <a:chOff x="74933" y="1669684"/>
            <a:chExt cx="9749616" cy="1440354"/>
          </a:xfrm>
        </p:grpSpPr>
        <p:sp>
          <p:nvSpPr>
            <p:cNvPr id="200" name="Rectangle 199">
              <a:extLst>
                <a:ext uri="{FF2B5EF4-FFF2-40B4-BE49-F238E27FC236}">
                  <a16:creationId xmlns:a16="http://schemas.microsoft.com/office/drawing/2014/main" id="{22A28B48-A23D-10B5-03CA-4AA19BF384EC}"/>
                </a:ext>
              </a:extLst>
            </p:cNvPr>
            <p:cNvSpPr/>
            <p:nvPr/>
          </p:nvSpPr>
          <p:spPr>
            <a:xfrm>
              <a:off x="74933" y="2771484"/>
              <a:ext cx="1122462" cy="338554"/>
            </a:xfrm>
            <a:prstGeom prst="rect">
              <a:avLst/>
            </a:prstGeom>
          </p:spPr>
          <p:txBody>
            <a:bodyPr wrap="square">
              <a:spAutoFit/>
            </a:bodyPr>
            <a:lstStyle/>
            <a:p>
              <a:pPr algn="ctr" defTabSz="914400">
                <a:defRPr/>
              </a:pPr>
              <a:r>
                <a:rPr lang="en-US" sz="800">
                  <a:solidFill>
                    <a:srgbClr val="000000"/>
                  </a:solidFill>
                  <a:latin typeface="Poppins Light" pitchFamily="2" charset="77"/>
                  <a:ea typeface="Roboto"/>
                  <a:cs typeface="Poppins Light" pitchFamily="2" charset="77"/>
                </a:rPr>
                <a:t>CAMEROON: </a:t>
              </a:r>
            </a:p>
            <a:p>
              <a:pPr algn="ctr" defTabSz="914400">
                <a:defRPr/>
              </a:pPr>
              <a:r>
                <a:rPr lang="en-US" sz="800">
                  <a:solidFill>
                    <a:srgbClr val="000000"/>
                  </a:solidFill>
                  <a:latin typeface="Poppins Light" pitchFamily="2" charset="77"/>
                  <a:ea typeface="Roboto"/>
                  <a:cs typeface="Poppins Light" pitchFamily="2" charset="77"/>
                </a:rPr>
                <a:t>8 target doses</a:t>
              </a:r>
              <a:endParaRPr lang="en-US" sz="800">
                <a:solidFill>
                  <a:srgbClr val="000000"/>
                </a:solidFill>
                <a:latin typeface="Roboto Light"/>
                <a:ea typeface="Roboto"/>
              </a:endParaRPr>
            </a:p>
          </p:txBody>
        </p:sp>
        <p:pic>
          <p:nvPicPr>
            <p:cNvPr id="201" name="Picture 200">
              <a:extLst>
                <a:ext uri="{FF2B5EF4-FFF2-40B4-BE49-F238E27FC236}">
                  <a16:creationId xmlns:a16="http://schemas.microsoft.com/office/drawing/2014/main" id="{8BA536A7-F374-570F-06BC-58BF363C4C4A}"/>
                </a:ext>
              </a:extLst>
            </p:cNvPr>
            <p:cNvPicPr>
              <a:picLocks noChangeAspect="1"/>
            </p:cNvPicPr>
            <p:nvPr/>
          </p:nvPicPr>
          <p:blipFill>
            <a:blip r:embed="rId4"/>
            <a:stretch>
              <a:fillRect/>
            </a:stretch>
          </p:blipFill>
          <p:spPr>
            <a:xfrm>
              <a:off x="360013" y="1828399"/>
              <a:ext cx="510634" cy="878044"/>
            </a:xfrm>
            <a:prstGeom prst="rect">
              <a:avLst/>
            </a:prstGeom>
          </p:spPr>
        </p:pic>
        <p:grpSp>
          <p:nvGrpSpPr>
            <p:cNvPr id="202" name="Group 201">
              <a:extLst>
                <a:ext uri="{FF2B5EF4-FFF2-40B4-BE49-F238E27FC236}">
                  <a16:creationId xmlns:a16="http://schemas.microsoft.com/office/drawing/2014/main" id="{50AE9C11-3979-CF91-65CF-6B31466F9F44}"/>
                </a:ext>
              </a:extLst>
            </p:cNvPr>
            <p:cNvGrpSpPr/>
            <p:nvPr/>
          </p:nvGrpSpPr>
          <p:grpSpPr>
            <a:xfrm>
              <a:off x="1256701" y="1669684"/>
              <a:ext cx="8567848" cy="1423962"/>
              <a:chOff x="5178674" y="3294428"/>
              <a:chExt cx="20141388" cy="3280262"/>
            </a:xfrm>
          </p:grpSpPr>
          <p:grpSp>
            <p:nvGrpSpPr>
              <p:cNvPr id="204" name="Group 203">
                <a:extLst>
                  <a:ext uri="{FF2B5EF4-FFF2-40B4-BE49-F238E27FC236}">
                    <a16:creationId xmlns:a16="http://schemas.microsoft.com/office/drawing/2014/main" id="{8AC6F48B-A8B2-086D-6838-919A970CF768}"/>
                  </a:ext>
                </a:extLst>
              </p:cNvPr>
              <p:cNvGrpSpPr/>
              <p:nvPr/>
            </p:nvGrpSpPr>
            <p:grpSpPr>
              <a:xfrm>
                <a:off x="7515198" y="5480088"/>
                <a:ext cx="1858664" cy="1094602"/>
                <a:chOff x="5813988" y="6324600"/>
                <a:chExt cx="1858664" cy="1094602"/>
              </a:xfrm>
            </p:grpSpPr>
            <p:sp>
              <p:nvSpPr>
                <p:cNvPr id="267" name="Rectangle 266">
                  <a:extLst>
                    <a:ext uri="{FF2B5EF4-FFF2-40B4-BE49-F238E27FC236}">
                      <a16:creationId xmlns:a16="http://schemas.microsoft.com/office/drawing/2014/main" id="{A1475B31-E403-157A-E2C4-C62192F0719C}"/>
                    </a:ext>
                  </a:extLst>
                </p:cNvPr>
                <p:cNvSpPr/>
                <p:nvPr/>
              </p:nvSpPr>
              <p:spPr>
                <a:xfrm>
                  <a:off x="6620528" y="6922902"/>
                  <a:ext cx="1052124"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DTP3</a:t>
                  </a:r>
                </a:p>
              </p:txBody>
            </p:sp>
            <p:cxnSp>
              <p:nvCxnSpPr>
                <p:cNvPr id="268" name="Straight Connector 267">
                  <a:extLst>
                    <a:ext uri="{FF2B5EF4-FFF2-40B4-BE49-F238E27FC236}">
                      <a16:creationId xmlns:a16="http://schemas.microsoft.com/office/drawing/2014/main" id="{561BB811-0608-E8D0-ACE1-D96658C7151C}"/>
                    </a:ext>
                  </a:extLst>
                </p:cNvPr>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46E8CAC-4F3F-8095-AA4F-47E9D532AED0}"/>
                    </a:ext>
                  </a:extLst>
                </p:cNvPr>
                <p:cNvCxnSpPr>
                  <a:cxnSpLocks/>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2F55D61E-BFF2-A289-F0E8-1E49AF742389}"/>
                  </a:ext>
                </a:extLst>
              </p:cNvPr>
              <p:cNvGrpSpPr/>
              <p:nvPr/>
            </p:nvGrpSpPr>
            <p:grpSpPr>
              <a:xfrm>
                <a:off x="6090382" y="5480088"/>
                <a:ext cx="1851126" cy="1094602"/>
                <a:chOff x="4389172" y="6324600"/>
                <a:chExt cx="1851126" cy="1094602"/>
              </a:xfrm>
            </p:grpSpPr>
            <p:sp>
              <p:nvSpPr>
                <p:cNvPr id="264" name="Rectangle 263">
                  <a:extLst>
                    <a:ext uri="{FF2B5EF4-FFF2-40B4-BE49-F238E27FC236}">
                      <a16:creationId xmlns:a16="http://schemas.microsoft.com/office/drawing/2014/main" id="{EF1DB924-6DFC-D35E-7884-575FC47D4460}"/>
                    </a:ext>
                  </a:extLst>
                </p:cNvPr>
                <p:cNvSpPr/>
                <p:nvPr/>
              </p:nvSpPr>
              <p:spPr>
                <a:xfrm>
                  <a:off x="5195711" y="6922902"/>
                  <a:ext cx="1044587"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DTP2</a:t>
                  </a:r>
                </a:p>
              </p:txBody>
            </p:sp>
            <p:cxnSp>
              <p:nvCxnSpPr>
                <p:cNvPr id="265" name="Straight Connector 264">
                  <a:extLst>
                    <a:ext uri="{FF2B5EF4-FFF2-40B4-BE49-F238E27FC236}">
                      <a16:creationId xmlns:a16="http://schemas.microsoft.com/office/drawing/2014/main" id="{C1DC8501-AD57-B108-886F-B5F8C5E1E203}"/>
                    </a:ext>
                  </a:extLst>
                </p:cNvPr>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E41EAC78-BF66-D144-732B-54A01F30965C}"/>
                    </a:ext>
                  </a:extLst>
                </p:cNvPr>
                <p:cNvCxnSpPr>
                  <a:cxnSpLocks/>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16A65A1B-1162-9935-DA59-0C6F70E0DF99}"/>
                  </a:ext>
                </a:extLst>
              </p:cNvPr>
              <p:cNvGrpSpPr/>
              <p:nvPr/>
            </p:nvGrpSpPr>
            <p:grpSpPr>
              <a:xfrm>
                <a:off x="11832116" y="5480088"/>
                <a:ext cx="2341857" cy="1032646"/>
                <a:chOff x="10024581" y="6331692"/>
                <a:chExt cx="2341857" cy="1032646"/>
              </a:xfrm>
            </p:grpSpPr>
            <p:sp>
              <p:nvSpPr>
                <p:cNvPr id="261" name="Rectangle 260">
                  <a:extLst>
                    <a:ext uri="{FF2B5EF4-FFF2-40B4-BE49-F238E27FC236}">
                      <a16:creationId xmlns:a16="http://schemas.microsoft.com/office/drawing/2014/main" id="{389F175D-DF79-5DAE-88CE-A8B2D509897E}"/>
                    </a:ext>
                  </a:extLst>
                </p:cNvPr>
                <p:cNvSpPr/>
                <p:nvPr/>
              </p:nvSpPr>
              <p:spPr>
                <a:xfrm>
                  <a:off x="10767902" y="6868038"/>
                  <a:ext cx="1598536"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Measles 1</a:t>
                  </a:r>
                </a:p>
              </p:txBody>
            </p:sp>
            <p:cxnSp>
              <p:nvCxnSpPr>
                <p:cNvPr id="262" name="Straight Connector 261">
                  <a:extLst>
                    <a:ext uri="{FF2B5EF4-FFF2-40B4-BE49-F238E27FC236}">
                      <a16:creationId xmlns:a16="http://schemas.microsoft.com/office/drawing/2014/main" id="{B853CDC2-721A-CC7A-EDC5-E5207486D0AB}"/>
                    </a:ext>
                  </a:extLst>
                </p:cNvPr>
                <p:cNvCxnSpPr/>
                <p:nvPr/>
              </p:nvCxnSpPr>
              <p:spPr>
                <a:xfrm>
                  <a:off x="10024581" y="6331692"/>
                  <a:ext cx="419100" cy="78296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E7D0F34-1054-5BB6-8723-82D8E4E90613}"/>
                    </a:ext>
                  </a:extLst>
                </p:cNvPr>
                <p:cNvCxnSpPr>
                  <a:cxnSpLocks/>
                </p:cNvCxnSpPr>
                <p:nvPr/>
              </p:nvCxnSpPr>
              <p:spPr>
                <a:xfrm flipH="1">
                  <a:off x="10348800" y="7114658"/>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BD7C8F07-E262-EB70-5D46-B9E7CFC8C356}"/>
                  </a:ext>
                </a:extLst>
              </p:cNvPr>
              <p:cNvGrpSpPr/>
              <p:nvPr/>
            </p:nvGrpSpPr>
            <p:grpSpPr>
              <a:xfrm>
                <a:off x="16017267" y="5480088"/>
                <a:ext cx="2422459" cy="1063625"/>
                <a:chOff x="10579859" y="6331692"/>
                <a:chExt cx="2422459" cy="1063625"/>
              </a:xfrm>
            </p:grpSpPr>
            <p:sp>
              <p:nvSpPr>
                <p:cNvPr id="258" name="Rectangle 257">
                  <a:extLst>
                    <a:ext uri="{FF2B5EF4-FFF2-40B4-BE49-F238E27FC236}">
                      <a16:creationId xmlns:a16="http://schemas.microsoft.com/office/drawing/2014/main" id="{46FE0CED-9323-72CD-E6F2-14DD0F19E6D8}"/>
                    </a:ext>
                  </a:extLst>
                </p:cNvPr>
                <p:cNvSpPr/>
                <p:nvPr/>
              </p:nvSpPr>
              <p:spPr>
                <a:xfrm>
                  <a:off x="11354792" y="6899017"/>
                  <a:ext cx="1647526"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Measles 2</a:t>
                  </a:r>
                </a:p>
              </p:txBody>
            </p:sp>
            <p:cxnSp>
              <p:nvCxnSpPr>
                <p:cNvPr id="259" name="Straight Connector 258">
                  <a:extLst>
                    <a:ext uri="{FF2B5EF4-FFF2-40B4-BE49-F238E27FC236}">
                      <a16:creationId xmlns:a16="http://schemas.microsoft.com/office/drawing/2014/main" id="{97F4F35A-019F-F3DF-3838-C5ADFB7CFD34}"/>
                    </a:ext>
                  </a:extLst>
                </p:cNvPr>
                <p:cNvCxnSpPr/>
                <p:nvPr/>
              </p:nvCxnSpPr>
              <p:spPr>
                <a:xfrm>
                  <a:off x="10579859"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6383431-8A98-2E67-BC81-A36ACF1AFCD8}"/>
                    </a:ext>
                  </a:extLst>
                </p:cNvPr>
                <p:cNvCxnSpPr>
                  <a:cxnSpLocks/>
                </p:cNvCxnSpPr>
                <p:nvPr/>
              </p:nvCxnSpPr>
              <p:spPr>
                <a:xfrm flipH="1">
                  <a:off x="10967301"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08" name="Straight Connector 207">
                <a:extLst>
                  <a:ext uri="{FF2B5EF4-FFF2-40B4-BE49-F238E27FC236}">
                    <a16:creationId xmlns:a16="http://schemas.microsoft.com/office/drawing/2014/main" id="{DEFB0DDC-BFB9-F7C0-8599-DD15374D8B1F}"/>
                  </a:ext>
                </a:extLst>
              </p:cNvPr>
              <p:cNvCxnSpPr>
                <a:cxnSpLocks/>
              </p:cNvCxnSpPr>
              <p:nvPr/>
            </p:nvCxnSpPr>
            <p:spPr>
              <a:xfrm>
                <a:off x="5178674" y="4945585"/>
                <a:ext cx="17772127"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879974C0-EE01-A402-924D-54C18BE946D9}"/>
                  </a:ext>
                </a:extLst>
              </p:cNvPr>
              <p:cNvGrpSpPr/>
              <p:nvPr/>
            </p:nvGrpSpPr>
            <p:grpSpPr>
              <a:xfrm>
                <a:off x="5492116" y="4388717"/>
                <a:ext cx="1179227" cy="1177266"/>
                <a:chOff x="3790906" y="5195349"/>
                <a:chExt cx="1179227" cy="1177266"/>
              </a:xfrm>
            </p:grpSpPr>
            <p:sp>
              <p:nvSpPr>
                <p:cNvPr id="255" name="Oval 254">
                  <a:extLst>
                    <a:ext uri="{FF2B5EF4-FFF2-40B4-BE49-F238E27FC236}">
                      <a16:creationId xmlns:a16="http://schemas.microsoft.com/office/drawing/2014/main" id="{9857F93A-0AA1-4384-D0E6-028E4CCECCFC}"/>
                    </a:ext>
                  </a:extLst>
                </p:cNvPr>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56" name="Rectangle 255">
                  <a:extLst>
                    <a:ext uri="{FF2B5EF4-FFF2-40B4-BE49-F238E27FC236}">
                      <a16:creationId xmlns:a16="http://schemas.microsoft.com/office/drawing/2014/main" id="{86DF9C4D-0C53-21C6-D347-307FFDD06BDE}"/>
                    </a:ext>
                  </a:extLst>
                </p:cNvPr>
                <p:cNvSpPr/>
                <p:nvPr/>
              </p:nvSpPr>
              <p:spPr>
                <a:xfrm>
                  <a:off x="4051393" y="5255390"/>
                  <a:ext cx="660216" cy="496301"/>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10</a:t>
                  </a:r>
                  <a:endParaRPr lang="en-US" sz="800">
                    <a:solidFill>
                      <a:srgbClr val="F36E20"/>
                    </a:solidFill>
                    <a:latin typeface="Poppins"/>
                    <a:ea typeface="Roboto"/>
                  </a:endParaRPr>
                </a:p>
              </p:txBody>
            </p:sp>
            <p:sp>
              <p:nvSpPr>
                <p:cNvPr id="257" name="Rectangle 256">
                  <a:extLst>
                    <a:ext uri="{FF2B5EF4-FFF2-40B4-BE49-F238E27FC236}">
                      <a16:creationId xmlns:a16="http://schemas.microsoft.com/office/drawing/2014/main" id="{D5CE9B8A-34C7-204C-2F6C-CE836908D59E}"/>
                    </a:ext>
                  </a:extLst>
                </p:cNvPr>
                <p:cNvSpPr/>
                <p:nvPr/>
              </p:nvSpPr>
              <p:spPr>
                <a:xfrm>
                  <a:off x="3790906" y="5720362"/>
                  <a:ext cx="1172715" cy="496301"/>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weeks</a:t>
                  </a:r>
                  <a:endParaRPr lang="en-US" sz="800">
                    <a:solidFill>
                      <a:srgbClr val="F36E20"/>
                    </a:solidFill>
                    <a:latin typeface="Roboto Light"/>
                    <a:ea typeface="Roboto"/>
                  </a:endParaRPr>
                </a:p>
              </p:txBody>
            </p:sp>
          </p:grpSp>
          <p:grpSp>
            <p:nvGrpSpPr>
              <p:cNvPr id="210" name="Group 209">
                <a:extLst>
                  <a:ext uri="{FF2B5EF4-FFF2-40B4-BE49-F238E27FC236}">
                    <a16:creationId xmlns:a16="http://schemas.microsoft.com/office/drawing/2014/main" id="{DD57A969-CD31-1224-9820-57B7C94C19A5}"/>
                  </a:ext>
                </a:extLst>
              </p:cNvPr>
              <p:cNvGrpSpPr/>
              <p:nvPr/>
            </p:nvGrpSpPr>
            <p:grpSpPr>
              <a:xfrm>
                <a:off x="6959010" y="4388717"/>
                <a:ext cx="1192466" cy="1177266"/>
                <a:chOff x="5257800" y="5195349"/>
                <a:chExt cx="1192466" cy="1177266"/>
              </a:xfrm>
            </p:grpSpPr>
            <p:sp>
              <p:nvSpPr>
                <p:cNvPr id="252" name="Oval 251">
                  <a:extLst>
                    <a:ext uri="{FF2B5EF4-FFF2-40B4-BE49-F238E27FC236}">
                      <a16:creationId xmlns:a16="http://schemas.microsoft.com/office/drawing/2014/main" id="{E4FA271E-5138-7779-0FDA-F96511D60A4D}"/>
                    </a:ext>
                  </a:extLst>
                </p:cNvPr>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53" name="Rectangle 252">
                  <a:extLst>
                    <a:ext uri="{FF2B5EF4-FFF2-40B4-BE49-F238E27FC236}">
                      <a16:creationId xmlns:a16="http://schemas.microsoft.com/office/drawing/2014/main" id="{8D6BB688-7A59-488F-1CE6-CA7994B7F65F}"/>
                    </a:ext>
                  </a:extLst>
                </p:cNvPr>
                <p:cNvSpPr/>
                <p:nvPr/>
              </p:nvSpPr>
              <p:spPr>
                <a:xfrm>
                  <a:off x="5516326" y="5255390"/>
                  <a:ext cx="660216" cy="496301"/>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14</a:t>
                  </a:r>
                  <a:endParaRPr lang="en-US" sz="800">
                    <a:solidFill>
                      <a:srgbClr val="F36E20"/>
                    </a:solidFill>
                    <a:latin typeface="Poppins"/>
                    <a:ea typeface="Roboto"/>
                  </a:endParaRPr>
                </a:p>
              </p:txBody>
            </p:sp>
            <p:sp>
              <p:nvSpPr>
                <p:cNvPr id="254" name="Rectangle 253">
                  <a:extLst>
                    <a:ext uri="{FF2B5EF4-FFF2-40B4-BE49-F238E27FC236}">
                      <a16:creationId xmlns:a16="http://schemas.microsoft.com/office/drawing/2014/main" id="{7BB0B216-4FA0-8D1C-1594-4155835DF3B2}"/>
                    </a:ext>
                  </a:extLst>
                </p:cNvPr>
                <p:cNvSpPr/>
                <p:nvPr/>
              </p:nvSpPr>
              <p:spPr>
                <a:xfrm>
                  <a:off x="5277551" y="5753214"/>
                  <a:ext cx="1172715" cy="496301"/>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weeks</a:t>
                  </a:r>
                  <a:endParaRPr lang="en-US" sz="800">
                    <a:solidFill>
                      <a:srgbClr val="F36E20"/>
                    </a:solidFill>
                    <a:latin typeface="Roboto Light"/>
                    <a:ea typeface="Roboto"/>
                  </a:endParaRPr>
                </a:p>
              </p:txBody>
            </p:sp>
          </p:grpSp>
          <p:grpSp>
            <p:nvGrpSpPr>
              <p:cNvPr id="211" name="Group 210">
                <a:extLst>
                  <a:ext uri="{FF2B5EF4-FFF2-40B4-BE49-F238E27FC236}">
                    <a16:creationId xmlns:a16="http://schemas.microsoft.com/office/drawing/2014/main" id="{0C58D8D6-CCB8-6BB6-B1CD-8BEF4C707808}"/>
                  </a:ext>
                </a:extLst>
              </p:cNvPr>
              <p:cNvGrpSpPr/>
              <p:nvPr/>
            </p:nvGrpSpPr>
            <p:grpSpPr>
              <a:xfrm>
                <a:off x="8944212" y="4388717"/>
                <a:ext cx="1353594" cy="1177266"/>
                <a:chOff x="7370592" y="5196369"/>
                <a:chExt cx="1353594" cy="1177266"/>
              </a:xfrm>
            </p:grpSpPr>
            <p:sp>
              <p:nvSpPr>
                <p:cNvPr id="249" name="Oval 248">
                  <a:extLst>
                    <a:ext uri="{FF2B5EF4-FFF2-40B4-BE49-F238E27FC236}">
                      <a16:creationId xmlns:a16="http://schemas.microsoft.com/office/drawing/2014/main" id="{47B721B6-AD99-B991-29F5-5F858B2B7CDA}"/>
                    </a:ext>
                  </a:extLst>
                </p:cNvPr>
                <p:cNvSpPr/>
                <p:nvPr/>
              </p:nvSpPr>
              <p:spPr>
                <a:xfrm>
                  <a:off x="7467601" y="5196369"/>
                  <a:ext cx="1177267"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50" name="Rectangle 249">
                  <a:extLst>
                    <a:ext uri="{FF2B5EF4-FFF2-40B4-BE49-F238E27FC236}">
                      <a16:creationId xmlns:a16="http://schemas.microsoft.com/office/drawing/2014/main" id="{12086877-685A-8E6C-D136-CEAAAC63D1B9}"/>
                    </a:ext>
                  </a:extLst>
                </p:cNvPr>
                <p:cNvSpPr/>
                <p:nvPr/>
              </p:nvSpPr>
              <p:spPr>
                <a:xfrm>
                  <a:off x="7761925" y="5256410"/>
                  <a:ext cx="588619" cy="496301"/>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6</a:t>
                  </a:r>
                  <a:endParaRPr lang="en-US" sz="800">
                    <a:solidFill>
                      <a:srgbClr val="8EC8C8"/>
                    </a:solidFill>
                    <a:latin typeface="Poppins"/>
                    <a:ea typeface="Roboto"/>
                  </a:endParaRPr>
                </a:p>
              </p:txBody>
            </p:sp>
            <p:sp>
              <p:nvSpPr>
                <p:cNvPr id="251" name="Rectangle 250">
                  <a:extLst>
                    <a:ext uri="{FF2B5EF4-FFF2-40B4-BE49-F238E27FC236}">
                      <a16:creationId xmlns:a16="http://schemas.microsoft.com/office/drawing/2014/main" id="{0A3D1A65-A45F-5746-7F66-229E691A5F61}"/>
                    </a:ext>
                  </a:extLst>
                </p:cNvPr>
                <p:cNvSpPr/>
                <p:nvPr/>
              </p:nvSpPr>
              <p:spPr>
                <a:xfrm>
                  <a:off x="7370592" y="5754234"/>
                  <a:ext cx="1353594" cy="496301"/>
                </a:xfrm>
                <a:prstGeom prst="rect">
                  <a:avLst/>
                </a:prstGeom>
              </p:spPr>
              <p:txBody>
                <a:bodyPr wrap="none">
                  <a:spAutoFit/>
                </a:bodyPr>
                <a:lstStyle/>
                <a:p>
                  <a:pPr algn="ctr" defTabSz="914400">
                    <a:defRPr/>
                  </a:pPr>
                  <a:r>
                    <a:rPr lang="en-US" sz="800" dirty="0">
                      <a:solidFill>
                        <a:srgbClr val="8EC8C8"/>
                      </a:solidFill>
                      <a:latin typeface="Poppins Light" pitchFamily="2" charset="77"/>
                      <a:ea typeface="Roboto"/>
                      <a:cs typeface="Poppins Light" pitchFamily="2" charset="77"/>
                    </a:rPr>
                    <a:t>months</a:t>
                  </a:r>
                  <a:endParaRPr lang="en-US" sz="800" dirty="0">
                    <a:solidFill>
                      <a:srgbClr val="8EC8C8"/>
                    </a:solidFill>
                    <a:latin typeface="Roboto Light"/>
                    <a:ea typeface="Roboto"/>
                  </a:endParaRPr>
                </a:p>
              </p:txBody>
            </p:sp>
          </p:grpSp>
          <p:grpSp>
            <p:nvGrpSpPr>
              <p:cNvPr id="212" name="Group 211">
                <a:extLst>
                  <a:ext uri="{FF2B5EF4-FFF2-40B4-BE49-F238E27FC236}">
                    <a16:creationId xmlns:a16="http://schemas.microsoft.com/office/drawing/2014/main" id="{35DDF2E0-4B00-0224-2C03-B05E32E40385}"/>
                  </a:ext>
                </a:extLst>
              </p:cNvPr>
              <p:cNvGrpSpPr/>
              <p:nvPr/>
            </p:nvGrpSpPr>
            <p:grpSpPr>
              <a:xfrm>
                <a:off x="11230304" y="4417782"/>
                <a:ext cx="1353594" cy="1179178"/>
                <a:chOff x="9415689" y="5224414"/>
                <a:chExt cx="1353594" cy="1179178"/>
              </a:xfrm>
            </p:grpSpPr>
            <p:sp>
              <p:nvSpPr>
                <p:cNvPr id="246" name="Oval 245">
                  <a:extLst>
                    <a:ext uri="{FF2B5EF4-FFF2-40B4-BE49-F238E27FC236}">
                      <a16:creationId xmlns:a16="http://schemas.microsoft.com/office/drawing/2014/main" id="{3A0DCD17-3B8B-954B-45BC-FFE55A762F9F}"/>
                    </a:ext>
                  </a:extLst>
                </p:cNvPr>
                <p:cNvSpPr/>
                <p:nvPr/>
              </p:nvSpPr>
              <p:spPr>
                <a:xfrm>
                  <a:off x="9490983"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47" name="Rectangle 246">
                  <a:extLst>
                    <a:ext uri="{FF2B5EF4-FFF2-40B4-BE49-F238E27FC236}">
                      <a16:creationId xmlns:a16="http://schemas.microsoft.com/office/drawing/2014/main" id="{CB93882C-D49B-21BC-152D-D1DEADDAC8F9}"/>
                    </a:ext>
                  </a:extLst>
                </p:cNvPr>
                <p:cNvSpPr/>
                <p:nvPr/>
              </p:nvSpPr>
              <p:spPr>
                <a:xfrm>
                  <a:off x="9787188" y="5224414"/>
                  <a:ext cx="584849" cy="496301"/>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9</a:t>
                  </a:r>
                  <a:endParaRPr lang="en-US" sz="800">
                    <a:solidFill>
                      <a:srgbClr val="F36E20"/>
                    </a:solidFill>
                    <a:latin typeface="Poppins"/>
                    <a:ea typeface="Roboto"/>
                  </a:endParaRPr>
                </a:p>
              </p:txBody>
            </p:sp>
            <p:sp>
              <p:nvSpPr>
                <p:cNvPr id="248" name="Rectangle 247">
                  <a:extLst>
                    <a:ext uri="{FF2B5EF4-FFF2-40B4-BE49-F238E27FC236}">
                      <a16:creationId xmlns:a16="http://schemas.microsoft.com/office/drawing/2014/main" id="{D3345CF5-A269-E19C-8E88-0C07B7F70778}"/>
                    </a:ext>
                  </a:extLst>
                </p:cNvPr>
                <p:cNvSpPr/>
                <p:nvPr/>
              </p:nvSpPr>
              <p:spPr>
                <a:xfrm>
                  <a:off x="9415689" y="5753214"/>
                  <a:ext cx="1353594" cy="496301"/>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months</a:t>
                  </a:r>
                  <a:endParaRPr lang="en-US" sz="800">
                    <a:solidFill>
                      <a:srgbClr val="F36E20"/>
                    </a:solidFill>
                    <a:latin typeface="Roboto Light"/>
                    <a:ea typeface="Roboto"/>
                  </a:endParaRPr>
                </a:p>
              </p:txBody>
            </p:sp>
          </p:grpSp>
          <p:grpSp>
            <p:nvGrpSpPr>
              <p:cNvPr id="213" name="Group 212">
                <a:extLst>
                  <a:ext uri="{FF2B5EF4-FFF2-40B4-BE49-F238E27FC236}">
                    <a16:creationId xmlns:a16="http://schemas.microsoft.com/office/drawing/2014/main" id="{0600CA95-9415-9B5E-2F12-524CC5E51FFA}"/>
                  </a:ext>
                </a:extLst>
              </p:cNvPr>
              <p:cNvGrpSpPr/>
              <p:nvPr/>
            </p:nvGrpSpPr>
            <p:grpSpPr>
              <a:xfrm>
                <a:off x="13370856" y="4388717"/>
                <a:ext cx="1353595" cy="1177266"/>
                <a:chOff x="11326248" y="5213527"/>
                <a:chExt cx="1353595" cy="1177266"/>
              </a:xfrm>
            </p:grpSpPr>
            <p:sp>
              <p:nvSpPr>
                <p:cNvPr id="243" name="Oval 242">
                  <a:extLst>
                    <a:ext uri="{FF2B5EF4-FFF2-40B4-BE49-F238E27FC236}">
                      <a16:creationId xmlns:a16="http://schemas.microsoft.com/office/drawing/2014/main" id="{9C5D0E8D-C22D-B749-8943-DF241EFB434E}"/>
                    </a:ext>
                  </a:extLst>
                </p:cNvPr>
                <p:cNvSpPr/>
                <p:nvPr/>
              </p:nvSpPr>
              <p:spPr>
                <a:xfrm>
                  <a:off x="11393559" y="5213527"/>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44" name="Rectangle 243">
                  <a:extLst>
                    <a:ext uri="{FF2B5EF4-FFF2-40B4-BE49-F238E27FC236}">
                      <a16:creationId xmlns:a16="http://schemas.microsoft.com/office/drawing/2014/main" id="{2418E6CE-2434-EE87-651E-40B9177E4D4A}"/>
                    </a:ext>
                  </a:extLst>
                </p:cNvPr>
                <p:cNvSpPr/>
                <p:nvPr/>
              </p:nvSpPr>
              <p:spPr>
                <a:xfrm>
                  <a:off x="11657734" y="5242592"/>
                  <a:ext cx="648911" cy="496301"/>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12</a:t>
                  </a:r>
                  <a:endParaRPr lang="en-US" sz="800">
                    <a:solidFill>
                      <a:srgbClr val="8EC8C8"/>
                    </a:solidFill>
                    <a:latin typeface="Poppins"/>
                    <a:ea typeface="Roboto"/>
                  </a:endParaRPr>
                </a:p>
              </p:txBody>
            </p:sp>
            <p:sp>
              <p:nvSpPr>
                <p:cNvPr id="245" name="Rectangle 244">
                  <a:extLst>
                    <a:ext uri="{FF2B5EF4-FFF2-40B4-BE49-F238E27FC236}">
                      <a16:creationId xmlns:a16="http://schemas.microsoft.com/office/drawing/2014/main" id="{1347D2D1-23AB-565E-58E8-EADB607295C6}"/>
                    </a:ext>
                  </a:extLst>
                </p:cNvPr>
                <p:cNvSpPr/>
                <p:nvPr/>
              </p:nvSpPr>
              <p:spPr>
                <a:xfrm>
                  <a:off x="11326248" y="5771392"/>
                  <a:ext cx="1353595" cy="496301"/>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grpSp>
            <p:nvGrpSpPr>
              <p:cNvPr id="214" name="Group 213">
                <a:extLst>
                  <a:ext uri="{FF2B5EF4-FFF2-40B4-BE49-F238E27FC236}">
                    <a16:creationId xmlns:a16="http://schemas.microsoft.com/office/drawing/2014/main" id="{90E307D5-FF1A-33C7-8743-5C8ECFD53009}"/>
                  </a:ext>
                </a:extLst>
              </p:cNvPr>
              <p:cNvGrpSpPr/>
              <p:nvPr/>
            </p:nvGrpSpPr>
            <p:grpSpPr>
              <a:xfrm>
                <a:off x="15431372" y="4388717"/>
                <a:ext cx="1353594" cy="1177266"/>
                <a:chOff x="13281281" y="5195349"/>
                <a:chExt cx="1353594" cy="1177266"/>
              </a:xfrm>
            </p:grpSpPr>
            <p:sp>
              <p:nvSpPr>
                <p:cNvPr id="240" name="Oval 239">
                  <a:extLst>
                    <a:ext uri="{FF2B5EF4-FFF2-40B4-BE49-F238E27FC236}">
                      <a16:creationId xmlns:a16="http://schemas.microsoft.com/office/drawing/2014/main" id="{0BC1FB9F-3641-D60B-B68D-E19E6A3D4367}"/>
                    </a:ext>
                  </a:extLst>
                </p:cNvPr>
                <p:cNvSpPr/>
                <p:nvPr/>
              </p:nvSpPr>
              <p:spPr>
                <a:xfrm>
                  <a:off x="13361272" y="5195349"/>
                  <a:ext cx="1177265"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41" name="Rectangle 240">
                  <a:extLst>
                    <a:ext uri="{FF2B5EF4-FFF2-40B4-BE49-F238E27FC236}">
                      <a16:creationId xmlns:a16="http://schemas.microsoft.com/office/drawing/2014/main" id="{9A1468E4-D71C-7539-EB27-1DFBF62CEB76}"/>
                    </a:ext>
                  </a:extLst>
                </p:cNvPr>
                <p:cNvSpPr/>
                <p:nvPr/>
              </p:nvSpPr>
              <p:spPr>
                <a:xfrm>
                  <a:off x="13619803" y="5255390"/>
                  <a:ext cx="660216" cy="496301"/>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15</a:t>
                  </a:r>
                  <a:endParaRPr lang="en-US" sz="800">
                    <a:solidFill>
                      <a:srgbClr val="F36E20"/>
                    </a:solidFill>
                    <a:latin typeface="Poppins"/>
                    <a:ea typeface="Roboto"/>
                  </a:endParaRPr>
                </a:p>
              </p:txBody>
            </p:sp>
            <p:sp>
              <p:nvSpPr>
                <p:cNvPr id="242" name="Rectangle 241">
                  <a:extLst>
                    <a:ext uri="{FF2B5EF4-FFF2-40B4-BE49-F238E27FC236}">
                      <a16:creationId xmlns:a16="http://schemas.microsoft.com/office/drawing/2014/main" id="{0E79DA5C-38AD-7BC3-62A3-7CBE2AF5A33A}"/>
                    </a:ext>
                  </a:extLst>
                </p:cNvPr>
                <p:cNvSpPr/>
                <p:nvPr/>
              </p:nvSpPr>
              <p:spPr>
                <a:xfrm>
                  <a:off x="13281281" y="5751633"/>
                  <a:ext cx="1353594" cy="496301"/>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months</a:t>
                  </a:r>
                  <a:endParaRPr lang="en-US" sz="800">
                    <a:solidFill>
                      <a:srgbClr val="F36E20"/>
                    </a:solidFill>
                    <a:latin typeface="Roboto Light"/>
                    <a:ea typeface="Roboto"/>
                  </a:endParaRPr>
                </a:p>
              </p:txBody>
            </p:sp>
          </p:grpSp>
          <p:grpSp>
            <p:nvGrpSpPr>
              <p:cNvPr id="215" name="Group 214">
                <a:extLst>
                  <a:ext uri="{FF2B5EF4-FFF2-40B4-BE49-F238E27FC236}">
                    <a16:creationId xmlns:a16="http://schemas.microsoft.com/office/drawing/2014/main" id="{68999A84-8648-91B4-39CB-4423B1FA6EB0}"/>
                  </a:ext>
                </a:extLst>
              </p:cNvPr>
              <p:cNvGrpSpPr/>
              <p:nvPr/>
            </p:nvGrpSpPr>
            <p:grpSpPr>
              <a:xfrm>
                <a:off x="17765427" y="4388717"/>
                <a:ext cx="1353594" cy="1177266"/>
                <a:chOff x="15425107" y="5213527"/>
                <a:chExt cx="1353594" cy="1177266"/>
              </a:xfrm>
            </p:grpSpPr>
            <p:sp>
              <p:nvSpPr>
                <p:cNvPr id="237" name="Oval 236">
                  <a:extLst>
                    <a:ext uri="{FF2B5EF4-FFF2-40B4-BE49-F238E27FC236}">
                      <a16:creationId xmlns:a16="http://schemas.microsoft.com/office/drawing/2014/main" id="{EB7F68BF-90EF-569E-02E8-3BDFFFB7ECAD}"/>
                    </a:ext>
                  </a:extLst>
                </p:cNvPr>
                <p:cNvSpPr/>
                <p:nvPr/>
              </p:nvSpPr>
              <p:spPr>
                <a:xfrm>
                  <a:off x="15529234" y="5213527"/>
                  <a:ext cx="1177265"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38" name="Rectangle 237">
                  <a:extLst>
                    <a:ext uri="{FF2B5EF4-FFF2-40B4-BE49-F238E27FC236}">
                      <a16:creationId xmlns:a16="http://schemas.microsoft.com/office/drawing/2014/main" id="{F39E4B80-AFDE-A415-D428-B85F68AC0CB1}"/>
                    </a:ext>
                  </a:extLst>
                </p:cNvPr>
                <p:cNvSpPr/>
                <p:nvPr/>
              </p:nvSpPr>
              <p:spPr>
                <a:xfrm>
                  <a:off x="15829454" y="5256925"/>
                  <a:ext cx="660216" cy="496301"/>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18</a:t>
                  </a:r>
                  <a:endParaRPr lang="en-US" sz="800">
                    <a:solidFill>
                      <a:srgbClr val="8EC8C8"/>
                    </a:solidFill>
                    <a:latin typeface="Poppins"/>
                    <a:ea typeface="Roboto"/>
                  </a:endParaRPr>
                </a:p>
              </p:txBody>
            </p:sp>
            <p:sp>
              <p:nvSpPr>
                <p:cNvPr id="239" name="Rectangle 238">
                  <a:extLst>
                    <a:ext uri="{FF2B5EF4-FFF2-40B4-BE49-F238E27FC236}">
                      <a16:creationId xmlns:a16="http://schemas.microsoft.com/office/drawing/2014/main" id="{96623FEC-7059-C4E5-DE07-6106B492A649}"/>
                    </a:ext>
                  </a:extLst>
                </p:cNvPr>
                <p:cNvSpPr/>
                <p:nvPr/>
              </p:nvSpPr>
              <p:spPr>
                <a:xfrm>
                  <a:off x="15425107" y="5756001"/>
                  <a:ext cx="1353594" cy="496301"/>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grpSp>
            <p:nvGrpSpPr>
              <p:cNvPr id="216" name="Group 215">
                <a:extLst>
                  <a:ext uri="{FF2B5EF4-FFF2-40B4-BE49-F238E27FC236}">
                    <a16:creationId xmlns:a16="http://schemas.microsoft.com/office/drawing/2014/main" id="{3862D956-37F7-5A63-CA3A-BD03DFCFE7AE}"/>
                  </a:ext>
                </a:extLst>
              </p:cNvPr>
              <p:cNvGrpSpPr/>
              <p:nvPr/>
            </p:nvGrpSpPr>
            <p:grpSpPr>
              <a:xfrm>
                <a:off x="22223188" y="4388717"/>
                <a:ext cx="1353595" cy="1177266"/>
                <a:chOff x="19501251" y="5195349"/>
                <a:chExt cx="1353595" cy="1177266"/>
              </a:xfrm>
            </p:grpSpPr>
            <p:sp>
              <p:nvSpPr>
                <p:cNvPr id="234" name="Oval 233">
                  <a:extLst>
                    <a:ext uri="{FF2B5EF4-FFF2-40B4-BE49-F238E27FC236}">
                      <a16:creationId xmlns:a16="http://schemas.microsoft.com/office/drawing/2014/main" id="{457ACBE5-2AAE-F231-8DF8-7F1CED0616AE}"/>
                    </a:ext>
                  </a:extLst>
                </p:cNvPr>
                <p:cNvSpPr/>
                <p:nvPr/>
              </p:nvSpPr>
              <p:spPr>
                <a:xfrm>
                  <a:off x="19601864" y="5195349"/>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235" name="Rectangle 234">
                  <a:extLst>
                    <a:ext uri="{FF2B5EF4-FFF2-40B4-BE49-F238E27FC236}">
                      <a16:creationId xmlns:a16="http://schemas.microsoft.com/office/drawing/2014/main" id="{88502AFF-4A72-83E3-E7BF-5B66BA75EC50}"/>
                    </a:ext>
                  </a:extLst>
                </p:cNvPr>
                <p:cNvSpPr/>
                <p:nvPr/>
              </p:nvSpPr>
              <p:spPr>
                <a:xfrm>
                  <a:off x="19800258" y="5249654"/>
                  <a:ext cx="724278" cy="496301"/>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24</a:t>
                  </a:r>
                  <a:endParaRPr lang="en-US" sz="800">
                    <a:solidFill>
                      <a:srgbClr val="8EC8C8"/>
                    </a:solidFill>
                    <a:latin typeface="Poppins"/>
                    <a:ea typeface="Roboto"/>
                  </a:endParaRPr>
                </a:p>
              </p:txBody>
            </p:sp>
            <p:sp>
              <p:nvSpPr>
                <p:cNvPr id="236" name="Rectangle 235">
                  <a:extLst>
                    <a:ext uri="{FF2B5EF4-FFF2-40B4-BE49-F238E27FC236}">
                      <a16:creationId xmlns:a16="http://schemas.microsoft.com/office/drawing/2014/main" id="{4610120A-7C97-854C-7E56-084CD642D32F}"/>
                    </a:ext>
                  </a:extLst>
                </p:cNvPr>
                <p:cNvSpPr/>
                <p:nvPr/>
              </p:nvSpPr>
              <p:spPr>
                <a:xfrm>
                  <a:off x="19501251" y="5731938"/>
                  <a:ext cx="1353595" cy="496301"/>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sp>
            <p:nvSpPr>
              <p:cNvPr id="218" name="Rectangle 217">
                <a:extLst>
                  <a:ext uri="{FF2B5EF4-FFF2-40B4-BE49-F238E27FC236}">
                    <a16:creationId xmlns:a16="http://schemas.microsoft.com/office/drawing/2014/main" id="{BC34448A-BA9B-E384-9A7B-03FF6F383785}"/>
                  </a:ext>
                </a:extLst>
              </p:cNvPr>
              <p:cNvSpPr/>
              <p:nvPr/>
            </p:nvSpPr>
            <p:spPr>
              <a:xfrm>
                <a:off x="10371448" y="3357840"/>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grpSp>
            <p:nvGrpSpPr>
              <p:cNvPr id="219" name="Group 218">
                <a:extLst>
                  <a:ext uri="{FF2B5EF4-FFF2-40B4-BE49-F238E27FC236}">
                    <a16:creationId xmlns:a16="http://schemas.microsoft.com/office/drawing/2014/main" id="{4DD60CFB-47F7-00CE-E3EE-444C9E026E04}"/>
                  </a:ext>
                </a:extLst>
              </p:cNvPr>
              <p:cNvGrpSpPr/>
              <p:nvPr/>
            </p:nvGrpSpPr>
            <p:grpSpPr>
              <a:xfrm flipV="1">
                <a:off x="9629852" y="3605247"/>
                <a:ext cx="746728" cy="782967"/>
                <a:chOff x="5969215" y="6716899"/>
                <a:chExt cx="746728" cy="782967"/>
              </a:xfrm>
            </p:grpSpPr>
            <p:cxnSp>
              <p:nvCxnSpPr>
                <p:cNvPr id="232" name="Straight Connector 231">
                  <a:extLst>
                    <a:ext uri="{FF2B5EF4-FFF2-40B4-BE49-F238E27FC236}">
                      <a16:creationId xmlns:a16="http://schemas.microsoft.com/office/drawing/2014/main" id="{02B5CB2F-AA61-3FE2-AF52-39FC78B9146F}"/>
                    </a:ext>
                  </a:extLst>
                </p:cNvPr>
                <p:cNvCxnSpPr/>
                <p:nvPr/>
              </p:nvCxnSpPr>
              <p:spPr>
                <a:xfrm>
                  <a:off x="5969215"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32BE84DE-3698-702B-4E7B-E3F746193F46}"/>
                    </a:ext>
                  </a:extLst>
                </p:cNvPr>
                <p:cNvCxnSpPr>
                  <a:cxnSpLocks/>
                </p:cNvCxnSpPr>
                <p:nvPr/>
              </p:nvCxnSpPr>
              <p:spPr>
                <a:xfrm flipH="1">
                  <a:off x="6334942" y="7499866"/>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0" name="Rectangle 219">
                <a:extLst>
                  <a:ext uri="{FF2B5EF4-FFF2-40B4-BE49-F238E27FC236}">
                    <a16:creationId xmlns:a16="http://schemas.microsoft.com/office/drawing/2014/main" id="{F0D43585-D2CD-F8D1-7C85-82EA1661F322}"/>
                  </a:ext>
                </a:extLst>
              </p:cNvPr>
              <p:cNvSpPr/>
              <p:nvPr/>
            </p:nvSpPr>
            <p:spPr>
              <a:xfrm>
                <a:off x="14710746" y="3294428"/>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grpSp>
            <p:nvGrpSpPr>
              <p:cNvPr id="221" name="Group 220">
                <a:extLst>
                  <a:ext uri="{FF2B5EF4-FFF2-40B4-BE49-F238E27FC236}">
                    <a16:creationId xmlns:a16="http://schemas.microsoft.com/office/drawing/2014/main" id="{9BF122F0-F36D-0C51-DE44-EBB89105F068}"/>
                  </a:ext>
                </a:extLst>
              </p:cNvPr>
              <p:cNvGrpSpPr/>
              <p:nvPr/>
            </p:nvGrpSpPr>
            <p:grpSpPr>
              <a:xfrm flipV="1">
                <a:off x="14032370" y="3603788"/>
                <a:ext cx="726930" cy="782967"/>
                <a:chOff x="6634964" y="6716899"/>
                <a:chExt cx="726930" cy="782967"/>
              </a:xfrm>
            </p:grpSpPr>
            <p:cxnSp>
              <p:nvCxnSpPr>
                <p:cNvPr id="230" name="Straight Connector 229">
                  <a:extLst>
                    <a:ext uri="{FF2B5EF4-FFF2-40B4-BE49-F238E27FC236}">
                      <a16:creationId xmlns:a16="http://schemas.microsoft.com/office/drawing/2014/main" id="{4E7A106F-50C9-A168-71F1-138A5445F965}"/>
                    </a:ext>
                  </a:extLst>
                </p:cNvPr>
                <p:cNvCxnSpPr/>
                <p:nvPr/>
              </p:nvCxnSpPr>
              <p:spPr>
                <a:xfrm>
                  <a:off x="6634964"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7B977259-AE60-336F-533E-FB1C1B812758}"/>
                    </a:ext>
                  </a:extLst>
                </p:cNvPr>
                <p:cNvCxnSpPr>
                  <a:cxnSpLocks/>
                </p:cNvCxnSpPr>
                <p:nvPr/>
              </p:nvCxnSpPr>
              <p:spPr>
                <a:xfrm flipH="1">
                  <a:off x="6980893" y="7499866"/>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2" name="Rectangle 221">
                <a:extLst>
                  <a:ext uri="{FF2B5EF4-FFF2-40B4-BE49-F238E27FC236}">
                    <a16:creationId xmlns:a16="http://schemas.microsoft.com/office/drawing/2014/main" id="{2F20B090-748C-F5AD-8EFC-632AF4EC8826}"/>
                  </a:ext>
                </a:extLst>
              </p:cNvPr>
              <p:cNvSpPr/>
              <p:nvPr/>
            </p:nvSpPr>
            <p:spPr>
              <a:xfrm>
                <a:off x="19161258" y="3334018"/>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grpSp>
            <p:nvGrpSpPr>
              <p:cNvPr id="223" name="Group 222">
                <a:extLst>
                  <a:ext uri="{FF2B5EF4-FFF2-40B4-BE49-F238E27FC236}">
                    <a16:creationId xmlns:a16="http://schemas.microsoft.com/office/drawing/2014/main" id="{811350F4-9DDE-F84E-3654-6EB734B09587}"/>
                  </a:ext>
                </a:extLst>
              </p:cNvPr>
              <p:cNvGrpSpPr/>
              <p:nvPr/>
            </p:nvGrpSpPr>
            <p:grpSpPr>
              <a:xfrm flipV="1">
                <a:off x="18419663" y="3602701"/>
                <a:ext cx="736823" cy="782967"/>
                <a:chOff x="7423336" y="6716899"/>
                <a:chExt cx="736823" cy="782967"/>
              </a:xfrm>
            </p:grpSpPr>
            <p:cxnSp>
              <p:nvCxnSpPr>
                <p:cNvPr id="228" name="Straight Connector 227">
                  <a:extLst>
                    <a:ext uri="{FF2B5EF4-FFF2-40B4-BE49-F238E27FC236}">
                      <a16:creationId xmlns:a16="http://schemas.microsoft.com/office/drawing/2014/main" id="{4253BC70-AB24-5EAE-5B36-98FC3A7ED503}"/>
                    </a:ext>
                  </a:extLst>
                </p:cNvPr>
                <p:cNvCxnSpPr/>
                <p:nvPr/>
              </p:nvCxnSpPr>
              <p:spPr>
                <a:xfrm>
                  <a:off x="7423336"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D867C65-BFDA-8A83-E3AC-5C1393C9A8D1}"/>
                    </a:ext>
                  </a:extLst>
                </p:cNvPr>
                <p:cNvCxnSpPr>
                  <a:cxnSpLocks/>
                </p:cNvCxnSpPr>
                <p:nvPr/>
              </p:nvCxnSpPr>
              <p:spPr>
                <a:xfrm flipH="1">
                  <a:off x="7779161" y="7499866"/>
                  <a:ext cx="38099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4" name="Rectangle 223">
                <a:extLst>
                  <a:ext uri="{FF2B5EF4-FFF2-40B4-BE49-F238E27FC236}">
                    <a16:creationId xmlns:a16="http://schemas.microsoft.com/office/drawing/2014/main" id="{B6612D5F-B43C-A33E-BA8D-72D90939200B}"/>
                  </a:ext>
                </a:extLst>
              </p:cNvPr>
              <p:cNvSpPr/>
              <p:nvPr/>
            </p:nvSpPr>
            <p:spPr>
              <a:xfrm>
                <a:off x="23657463" y="3330943"/>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grpSp>
            <p:nvGrpSpPr>
              <p:cNvPr id="225" name="Group 224">
                <a:extLst>
                  <a:ext uri="{FF2B5EF4-FFF2-40B4-BE49-F238E27FC236}">
                    <a16:creationId xmlns:a16="http://schemas.microsoft.com/office/drawing/2014/main" id="{AC81FAF6-B40E-DF52-1973-4ED29CBC1B95}"/>
                  </a:ext>
                </a:extLst>
              </p:cNvPr>
              <p:cNvGrpSpPr/>
              <p:nvPr/>
            </p:nvGrpSpPr>
            <p:grpSpPr>
              <a:xfrm flipV="1">
                <a:off x="22915873" y="3599626"/>
                <a:ext cx="736820" cy="782967"/>
                <a:chOff x="9691371" y="6716899"/>
                <a:chExt cx="736820" cy="782967"/>
              </a:xfrm>
            </p:grpSpPr>
            <p:cxnSp>
              <p:nvCxnSpPr>
                <p:cNvPr id="226" name="Straight Connector 225">
                  <a:extLst>
                    <a:ext uri="{FF2B5EF4-FFF2-40B4-BE49-F238E27FC236}">
                      <a16:creationId xmlns:a16="http://schemas.microsoft.com/office/drawing/2014/main" id="{A1E52FD9-6877-3884-2B2B-48C1CCCB95F6}"/>
                    </a:ext>
                  </a:extLst>
                </p:cNvPr>
                <p:cNvCxnSpPr/>
                <p:nvPr/>
              </p:nvCxnSpPr>
              <p:spPr>
                <a:xfrm>
                  <a:off x="9691371"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A0A2443-6B41-39B2-A2C8-062D6397C389}"/>
                    </a:ext>
                  </a:extLst>
                </p:cNvPr>
                <p:cNvCxnSpPr>
                  <a:cxnSpLocks/>
                </p:cNvCxnSpPr>
                <p:nvPr/>
              </p:nvCxnSpPr>
              <p:spPr>
                <a:xfrm flipH="1">
                  <a:off x="10047190" y="7468889"/>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447" name="Group 446">
            <a:extLst>
              <a:ext uri="{FF2B5EF4-FFF2-40B4-BE49-F238E27FC236}">
                <a16:creationId xmlns:a16="http://schemas.microsoft.com/office/drawing/2014/main" id="{77B933B2-72F7-3C12-DEDD-C3A7A089665D}"/>
              </a:ext>
            </a:extLst>
          </p:cNvPr>
          <p:cNvGrpSpPr/>
          <p:nvPr/>
        </p:nvGrpSpPr>
        <p:grpSpPr>
          <a:xfrm>
            <a:off x="2407138" y="4185272"/>
            <a:ext cx="8809723" cy="1356034"/>
            <a:chOff x="419051" y="3353724"/>
            <a:chExt cx="8809723" cy="1356034"/>
          </a:xfrm>
        </p:grpSpPr>
        <p:sp>
          <p:nvSpPr>
            <p:cNvPr id="338" name="Rectangle 337">
              <a:extLst>
                <a:ext uri="{FF2B5EF4-FFF2-40B4-BE49-F238E27FC236}">
                  <a16:creationId xmlns:a16="http://schemas.microsoft.com/office/drawing/2014/main" id="{544A29BF-384B-3168-5DD5-53935F02BDAC}"/>
                </a:ext>
              </a:extLst>
            </p:cNvPr>
            <p:cNvSpPr/>
            <p:nvPr/>
          </p:nvSpPr>
          <p:spPr>
            <a:xfrm>
              <a:off x="419051" y="4371204"/>
              <a:ext cx="1178538" cy="338554"/>
            </a:xfrm>
            <a:prstGeom prst="rect">
              <a:avLst/>
            </a:prstGeom>
          </p:spPr>
          <p:txBody>
            <a:bodyPr wrap="square">
              <a:spAutoFit/>
            </a:bodyPr>
            <a:lstStyle/>
            <a:p>
              <a:pPr algn="ctr" defTabSz="914400">
                <a:defRPr/>
              </a:pPr>
              <a:r>
                <a:rPr lang="en-US" sz="800">
                  <a:solidFill>
                    <a:srgbClr val="000000"/>
                  </a:solidFill>
                  <a:latin typeface="Poppins Light" pitchFamily="2" charset="77"/>
                  <a:ea typeface="Roboto"/>
                  <a:cs typeface="Poppins Light" pitchFamily="2" charset="77"/>
                </a:rPr>
                <a:t>COTE D’IVOIRE: </a:t>
              </a:r>
            </a:p>
            <a:p>
              <a:pPr algn="ctr" defTabSz="914400">
                <a:defRPr/>
              </a:pPr>
              <a:r>
                <a:rPr lang="en-US" sz="800">
                  <a:solidFill>
                    <a:srgbClr val="000000"/>
                  </a:solidFill>
                  <a:latin typeface="Poppins Light" pitchFamily="2" charset="77"/>
                  <a:ea typeface="Roboto"/>
                  <a:cs typeface="Poppins Light" pitchFamily="2" charset="77"/>
                </a:rPr>
                <a:t>5 target doses</a:t>
              </a:r>
              <a:endParaRPr lang="en-US" sz="800">
                <a:solidFill>
                  <a:srgbClr val="000000"/>
                </a:solidFill>
                <a:latin typeface="Roboto Light"/>
                <a:ea typeface="Roboto"/>
              </a:endParaRPr>
            </a:p>
          </p:txBody>
        </p:sp>
        <p:pic>
          <p:nvPicPr>
            <p:cNvPr id="339" name="Picture 338">
              <a:extLst>
                <a:ext uri="{FF2B5EF4-FFF2-40B4-BE49-F238E27FC236}">
                  <a16:creationId xmlns:a16="http://schemas.microsoft.com/office/drawing/2014/main" id="{493379B4-2261-953E-2CC7-A929AFC7E084}"/>
                </a:ext>
              </a:extLst>
            </p:cNvPr>
            <p:cNvPicPr>
              <a:picLocks noChangeAspect="1"/>
            </p:cNvPicPr>
            <p:nvPr/>
          </p:nvPicPr>
          <p:blipFill>
            <a:blip r:embed="rId5"/>
            <a:stretch>
              <a:fillRect/>
            </a:stretch>
          </p:blipFill>
          <p:spPr>
            <a:xfrm>
              <a:off x="727636" y="3644778"/>
              <a:ext cx="544493" cy="692597"/>
            </a:xfrm>
            <a:prstGeom prst="rect">
              <a:avLst/>
            </a:prstGeom>
          </p:spPr>
        </p:pic>
        <p:grpSp>
          <p:nvGrpSpPr>
            <p:cNvPr id="384" name="Group 383">
              <a:extLst>
                <a:ext uri="{FF2B5EF4-FFF2-40B4-BE49-F238E27FC236}">
                  <a16:creationId xmlns:a16="http://schemas.microsoft.com/office/drawing/2014/main" id="{E411F01B-3C0A-7F61-37FA-49F7772A12CC}"/>
                </a:ext>
              </a:extLst>
            </p:cNvPr>
            <p:cNvGrpSpPr/>
            <p:nvPr/>
          </p:nvGrpSpPr>
          <p:grpSpPr>
            <a:xfrm>
              <a:off x="1656005" y="3353724"/>
              <a:ext cx="7572769" cy="1342125"/>
              <a:chOff x="1226780" y="3137420"/>
              <a:chExt cx="7572769" cy="1342125"/>
            </a:xfrm>
          </p:grpSpPr>
          <p:grpSp>
            <p:nvGrpSpPr>
              <p:cNvPr id="270" name="Group 269">
                <a:extLst>
                  <a:ext uri="{FF2B5EF4-FFF2-40B4-BE49-F238E27FC236}">
                    <a16:creationId xmlns:a16="http://schemas.microsoft.com/office/drawing/2014/main" id="{BEBEA138-D57B-E7E4-ABF0-06B92A833889}"/>
                  </a:ext>
                </a:extLst>
              </p:cNvPr>
              <p:cNvGrpSpPr/>
              <p:nvPr/>
            </p:nvGrpSpPr>
            <p:grpSpPr>
              <a:xfrm>
                <a:off x="1226780" y="3137420"/>
                <a:ext cx="7560000" cy="1342125"/>
                <a:chOff x="5067753" y="3419122"/>
                <a:chExt cx="17772128" cy="3091739"/>
              </a:xfrm>
            </p:grpSpPr>
            <p:grpSp>
              <p:nvGrpSpPr>
                <p:cNvPr id="272" name="Group 271">
                  <a:extLst>
                    <a:ext uri="{FF2B5EF4-FFF2-40B4-BE49-F238E27FC236}">
                      <a16:creationId xmlns:a16="http://schemas.microsoft.com/office/drawing/2014/main" id="{AB69C1D0-A981-8298-0CBF-9E7DEFAAC546}"/>
                    </a:ext>
                  </a:extLst>
                </p:cNvPr>
                <p:cNvGrpSpPr/>
                <p:nvPr/>
              </p:nvGrpSpPr>
              <p:grpSpPr>
                <a:xfrm>
                  <a:off x="7515198" y="5480088"/>
                  <a:ext cx="1771817" cy="1030773"/>
                  <a:chOff x="5813988" y="6324600"/>
                  <a:chExt cx="1771817" cy="1030773"/>
                </a:xfrm>
              </p:grpSpPr>
              <p:sp>
                <p:nvSpPr>
                  <p:cNvPr id="335" name="Rectangle 334">
                    <a:extLst>
                      <a:ext uri="{FF2B5EF4-FFF2-40B4-BE49-F238E27FC236}">
                        <a16:creationId xmlns:a16="http://schemas.microsoft.com/office/drawing/2014/main" id="{6CE36AAC-0A86-A364-1ABF-CF2BB8687D9A}"/>
                      </a:ext>
                    </a:extLst>
                  </p:cNvPr>
                  <p:cNvSpPr/>
                  <p:nvPr/>
                </p:nvSpPr>
                <p:spPr>
                  <a:xfrm>
                    <a:off x="6533680" y="6859073"/>
                    <a:ext cx="1052125"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DTP3</a:t>
                    </a:r>
                  </a:p>
                </p:txBody>
              </p:sp>
              <p:cxnSp>
                <p:nvCxnSpPr>
                  <p:cNvPr id="336" name="Straight Connector 335">
                    <a:extLst>
                      <a:ext uri="{FF2B5EF4-FFF2-40B4-BE49-F238E27FC236}">
                        <a16:creationId xmlns:a16="http://schemas.microsoft.com/office/drawing/2014/main" id="{CEE6013C-F168-36DA-DA6D-4866191872C0}"/>
                      </a:ext>
                    </a:extLst>
                  </p:cNvPr>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57663B3D-CF25-29F5-3CDE-B280F6617E41}"/>
                      </a:ext>
                    </a:extLst>
                  </p:cNvPr>
                  <p:cNvCxnSpPr>
                    <a:cxnSpLocks/>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42C2DD3B-CC9F-4CB1-36DA-CE8DFDF6B8F9}"/>
                    </a:ext>
                  </a:extLst>
                </p:cNvPr>
                <p:cNvGrpSpPr/>
                <p:nvPr/>
              </p:nvGrpSpPr>
              <p:grpSpPr>
                <a:xfrm>
                  <a:off x="6090382" y="5480088"/>
                  <a:ext cx="1764278" cy="1030773"/>
                  <a:chOff x="4389172" y="6324600"/>
                  <a:chExt cx="1764278" cy="1030773"/>
                </a:xfrm>
              </p:grpSpPr>
              <p:sp>
                <p:nvSpPr>
                  <p:cNvPr id="332" name="Rectangle 331">
                    <a:extLst>
                      <a:ext uri="{FF2B5EF4-FFF2-40B4-BE49-F238E27FC236}">
                        <a16:creationId xmlns:a16="http://schemas.microsoft.com/office/drawing/2014/main" id="{D7C0FC52-D4EC-F415-04AC-E3F1ECCAA111}"/>
                      </a:ext>
                    </a:extLst>
                  </p:cNvPr>
                  <p:cNvSpPr/>
                  <p:nvPr/>
                </p:nvSpPr>
                <p:spPr>
                  <a:xfrm>
                    <a:off x="5108863" y="6859073"/>
                    <a:ext cx="1044587"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DTP2</a:t>
                    </a:r>
                  </a:p>
                </p:txBody>
              </p:sp>
              <p:cxnSp>
                <p:nvCxnSpPr>
                  <p:cNvPr id="333" name="Straight Connector 332">
                    <a:extLst>
                      <a:ext uri="{FF2B5EF4-FFF2-40B4-BE49-F238E27FC236}">
                        <a16:creationId xmlns:a16="http://schemas.microsoft.com/office/drawing/2014/main" id="{941F8F02-FF3C-8F87-9AF9-5961FAC94273}"/>
                      </a:ext>
                    </a:extLst>
                  </p:cNvPr>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8629BC0-DD9C-1E46-AF08-9D1573597563}"/>
                      </a:ext>
                    </a:extLst>
                  </p:cNvPr>
                  <p:cNvCxnSpPr>
                    <a:cxnSpLocks/>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2C61DA4E-F99F-BBE9-BF62-6C0CCA53803C}"/>
                    </a:ext>
                  </a:extLst>
                </p:cNvPr>
                <p:cNvGrpSpPr/>
                <p:nvPr/>
              </p:nvGrpSpPr>
              <p:grpSpPr>
                <a:xfrm>
                  <a:off x="11755167" y="5480088"/>
                  <a:ext cx="2341857" cy="1001670"/>
                  <a:chOff x="9947632" y="6331692"/>
                  <a:chExt cx="2341857" cy="1001670"/>
                </a:xfrm>
              </p:grpSpPr>
              <p:sp>
                <p:nvSpPr>
                  <p:cNvPr id="329" name="Rectangle 328">
                    <a:extLst>
                      <a:ext uri="{FF2B5EF4-FFF2-40B4-BE49-F238E27FC236}">
                        <a16:creationId xmlns:a16="http://schemas.microsoft.com/office/drawing/2014/main" id="{AD5F906C-5833-6E72-1C7C-8655A59E82D3}"/>
                      </a:ext>
                    </a:extLst>
                  </p:cNvPr>
                  <p:cNvSpPr/>
                  <p:nvPr/>
                </p:nvSpPr>
                <p:spPr>
                  <a:xfrm>
                    <a:off x="10690953" y="6837062"/>
                    <a:ext cx="1598536"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Measles 1</a:t>
                    </a:r>
                  </a:p>
                </p:txBody>
              </p:sp>
              <p:cxnSp>
                <p:nvCxnSpPr>
                  <p:cNvPr id="330" name="Straight Connector 329">
                    <a:extLst>
                      <a:ext uri="{FF2B5EF4-FFF2-40B4-BE49-F238E27FC236}">
                        <a16:creationId xmlns:a16="http://schemas.microsoft.com/office/drawing/2014/main" id="{E0565FC7-75C9-CACB-A95A-54BEA60F6800}"/>
                      </a:ext>
                    </a:extLst>
                  </p:cNvPr>
                  <p:cNvCxnSpPr/>
                  <p:nvPr/>
                </p:nvCxnSpPr>
                <p:spPr>
                  <a:xfrm>
                    <a:off x="9947632"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57241CC3-CC65-3433-45C2-44D0D34089A7}"/>
                      </a:ext>
                    </a:extLst>
                  </p:cNvPr>
                  <p:cNvCxnSpPr>
                    <a:cxnSpLocks/>
                  </p:cNvCxnSpPr>
                  <p:nvPr/>
                </p:nvCxnSpPr>
                <p:spPr>
                  <a:xfrm flipH="1">
                    <a:off x="10366687"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A5D9057-BFAC-2EB1-190B-ECB8164F4868}"/>
                    </a:ext>
                  </a:extLst>
                </p:cNvPr>
                <p:cNvGrpSpPr/>
                <p:nvPr/>
              </p:nvGrpSpPr>
              <p:grpSpPr>
                <a:xfrm>
                  <a:off x="16017267" y="5480088"/>
                  <a:ext cx="2422459" cy="1001670"/>
                  <a:chOff x="10579859" y="6331692"/>
                  <a:chExt cx="2422459" cy="1001670"/>
                </a:xfrm>
              </p:grpSpPr>
              <p:sp>
                <p:nvSpPr>
                  <p:cNvPr id="326" name="Rectangle 325">
                    <a:extLst>
                      <a:ext uri="{FF2B5EF4-FFF2-40B4-BE49-F238E27FC236}">
                        <a16:creationId xmlns:a16="http://schemas.microsoft.com/office/drawing/2014/main" id="{14C41CEC-C19F-7C20-E7F7-73045E2417A2}"/>
                      </a:ext>
                    </a:extLst>
                  </p:cNvPr>
                  <p:cNvSpPr/>
                  <p:nvPr/>
                </p:nvSpPr>
                <p:spPr>
                  <a:xfrm>
                    <a:off x="11354792" y="6837062"/>
                    <a:ext cx="1647526"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Measles 2</a:t>
                    </a:r>
                  </a:p>
                </p:txBody>
              </p:sp>
              <p:cxnSp>
                <p:nvCxnSpPr>
                  <p:cNvPr id="327" name="Straight Connector 326">
                    <a:extLst>
                      <a:ext uri="{FF2B5EF4-FFF2-40B4-BE49-F238E27FC236}">
                        <a16:creationId xmlns:a16="http://schemas.microsoft.com/office/drawing/2014/main" id="{64CDF3D2-7E28-24E1-26EE-E77973ABE188}"/>
                      </a:ext>
                    </a:extLst>
                  </p:cNvPr>
                  <p:cNvCxnSpPr/>
                  <p:nvPr/>
                </p:nvCxnSpPr>
                <p:spPr>
                  <a:xfrm>
                    <a:off x="10579859"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0DA053C2-0DFC-76C6-93B6-734CB49278E2}"/>
                      </a:ext>
                    </a:extLst>
                  </p:cNvPr>
                  <p:cNvCxnSpPr>
                    <a:cxnSpLocks/>
                  </p:cNvCxnSpPr>
                  <p:nvPr/>
                </p:nvCxnSpPr>
                <p:spPr>
                  <a:xfrm flipH="1">
                    <a:off x="10967301"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76" name="Straight Connector 275">
                  <a:extLst>
                    <a:ext uri="{FF2B5EF4-FFF2-40B4-BE49-F238E27FC236}">
                      <a16:creationId xmlns:a16="http://schemas.microsoft.com/office/drawing/2014/main" id="{FDD093BC-8DF9-8AB4-25F1-E9B3CF78971B}"/>
                    </a:ext>
                  </a:extLst>
                </p:cNvPr>
                <p:cNvCxnSpPr>
                  <a:cxnSpLocks/>
                </p:cNvCxnSpPr>
                <p:nvPr/>
              </p:nvCxnSpPr>
              <p:spPr>
                <a:xfrm flipV="1">
                  <a:off x="5067753" y="4901791"/>
                  <a:ext cx="17772128" cy="3617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77" name="Group 276">
                  <a:extLst>
                    <a:ext uri="{FF2B5EF4-FFF2-40B4-BE49-F238E27FC236}">
                      <a16:creationId xmlns:a16="http://schemas.microsoft.com/office/drawing/2014/main" id="{B5CB7C5F-5DDF-2B41-83AD-985DE77F2C4C}"/>
                    </a:ext>
                  </a:extLst>
                </p:cNvPr>
                <p:cNvGrpSpPr/>
                <p:nvPr/>
              </p:nvGrpSpPr>
              <p:grpSpPr>
                <a:xfrm>
                  <a:off x="5494077" y="4388717"/>
                  <a:ext cx="1192466" cy="1177266"/>
                  <a:chOff x="3792867" y="5195349"/>
                  <a:chExt cx="1192466" cy="1177266"/>
                </a:xfrm>
              </p:grpSpPr>
              <p:sp>
                <p:nvSpPr>
                  <p:cNvPr id="323" name="Oval 322">
                    <a:extLst>
                      <a:ext uri="{FF2B5EF4-FFF2-40B4-BE49-F238E27FC236}">
                        <a16:creationId xmlns:a16="http://schemas.microsoft.com/office/drawing/2014/main" id="{5E836A2A-06A7-D369-F11B-824BFD45B173}"/>
                      </a:ext>
                    </a:extLst>
                  </p:cNvPr>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324" name="Rectangle 323">
                    <a:extLst>
                      <a:ext uri="{FF2B5EF4-FFF2-40B4-BE49-F238E27FC236}">
                        <a16:creationId xmlns:a16="http://schemas.microsoft.com/office/drawing/2014/main" id="{C017D619-17F8-2274-0282-684E36315C38}"/>
                      </a:ext>
                    </a:extLst>
                  </p:cNvPr>
                  <p:cNvSpPr/>
                  <p:nvPr/>
                </p:nvSpPr>
                <p:spPr>
                  <a:xfrm>
                    <a:off x="3986256" y="5255390"/>
                    <a:ext cx="660216"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10</a:t>
                    </a:r>
                    <a:endParaRPr lang="en-US" sz="800">
                      <a:solidFill>
                        <a:srgbClr val="F36E20"/>
                      </a:solidFill>
                      <a:latin typeface="Poppins"/>
                      <a:ea typeface="Roboto"/>
                    </a:endParaRPr>
                  </a:p>
                </p:txBody>
              </p:sp>
              <p:sp>
                <p:nvSpPr>
                  <p:cNvPr id="325" name="Rectangle 324">
                    <a:extLst>
                      <a:ext uri="{FF2B5EF4-FFF2-40B4-BE49-F238E27FC236}">
                        <a16:creationId xmlns:a16="http://schemas.microsoft.com/office/drawing/2014/main" id="{FD3BC6EE-94BB-84C3-2FB6-21833E861F5C}"/>
                      </a:ext>
                    </a:extLst>
                  </p:cNvPr>
                  <p:cNvSpPr/>
                  <p:nvPr/>
                </p:nvSpPr>
                <p:spPr>
                  <a:xfrm>
                    <a:off x="3812618" y="5784187"/>
                    <a:ext cx="1172715"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weeks</a:t>
                    </a:r>
                    <a:endParaRPr lang="en-US" sz="800">
                      <a:solidFill>
                        <a:srgbClr val="F36E20"/>
                      </a:solidFill>
                      <a:latin typeface="Roboto Light"/>
                      <a:ea typeface="Roboto"/>
                    </a:endParaRPr>
                  </a:p>
                </p:txBody>
              </p:sp>
            </p:grpSp>
            <p:grpSp>
              <p:nvGrpSpPr>
                <p:cNvPr id="278" name="Group 277">
                  <a:extLst>
                    <a:ext uri="{FF2B5EF4-FFF2-40B4-BE49-F238E27FC236}">
                      <a16:creationId xmlns:a16="http://schemas.microsoft.com/office/drawing/2014/main" id="{B216A211-8421-831F-895F-67E41586BCE4}"/>
                    </a:ext>
                  </a:extLst>
                </p:cNvPr>
                <p:cNvGrpSpPr/>
                <p:nvPr/>
              </p:nvGrpSpPr>
              <p:grpSpPr>
                <a:xfrm>
                  <a:off x="6959010" y="4388717"/>
                  <a:ext cx="1192466" cy="1177266"/>
                  <a:chOff x="5257800" y="5195349"/>
                  <a:chExt cx="1192466" cy="1177266"/>
                </a:xfrm>
              </p:grpSpPr>
              <p:sp>
                <p:nvSpPr>
                  <p:cNvPr id="320" name="Oval 319">
                    <a:extLst>
                      <a:ext uri="{FF2B5EF4-FFF2-40B4-BE49-F238E27FC236}">
                        <a16:creationId xmlns:a16="http://schemas.microsoft.com/office/drawing/2014/main" id="{CC96E51F-4AFB-93EE-214B-FE513B1F9211}"/>
                      </a:ext>
                    </a:extLst>
                  </p:cNvPr>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321" name="Rectangle 320">
                    <a:extLst>
                      <a:ext uri="{FF2B5EF4-FFF2-40B4-BE49-F238E27FC236}">
                        <a16:creationId xmlns:a16="http://schemas.microsoft.com/office/drawing/2014/main" id="{5449B399-D6C4-09F2-4C95-F73A933E63A1}"/>
                      </a:ext>
                    </a:extLst>
                  </p:cNvPr>
                  <p:cNvSpPr/>
                  <p:nvPr/>
                </p:nvSpPr>
                <p:spPr>
                  <a:xfrm>
                    <a:off x="5494613" y="5255390"/>
                    <a:ext cx="660216"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14</a:t>
                    </a:r>
                    <a:endParaRPr lang="en-US" sz="800">
                      <a:solidFill>
                        <a:srgbClr val="F36E20"/>
                      </a:solidFill>
                      <a:latin typeface="Poppins"/>
                      <a:ea typeface="Roboto"/>
                    </a:endParaRPr>
                  </a:p>
                </p:txBody>
              </p:sp>
              <p:sp>
                <p:nvSpPr>
                  <p:cNvPr id="322" name="Rectangle 321">
                    <a:extLst>
                      <a:ext uri="{FF2B5EF4-FFF2-40B4-BE49-F238E27FC236}">
                        <a16:creationId xmlns:a16="http://schemas.microsoft.com/office/drawing/2014/main" id="{5EA80049-EECC-3BFE-C4A7-C02030FBD402}"/>
                      </a:ext>
                    </a:extLst>
                  </p:cNvPr>
                  <p:cNvSpPr/>
                  <p:nvPr/>
                </p:nvSpPr>
                <p:spPr>
                  <a:xfrm>
                    <a:off x="5277551" y="5753213"/>
                    <a:ext cx="1172715"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weeks</a:t>
                    </a:r>
                    <a:endParaRPr lang="en-US" sz="800">
                      <a:solidFill>
                        <a:srgbClr val="F36E20"/>
                      </a:solidFill>
                      <a:latin typeface="Roboto Light"/>
                      <a:ea typeface="Roboto"/>
                    </a:endParaRPr>
                  </a:p>
                </p:txBody>
              </p:sp>
            </p:grpSp>
            <p:grpSp>
              <p:nvGrpSpPr>
                <p:cNvPr id="280" name="Group 279">
                  <a:extLst>
                    <a:ext uri="{FF2B5EF4-FFF2-40B4-BE49-F238E27FC236}">
                      <a16:creationId xmlns:a16="http://schemas.microsoft.com/office/drawing/2014/main" id="{86920A48-4B9E-C1FB-346E-1B43EF6ADA88}"/>
                    </a:ext>
                  </a:extLst>
                </p:cNvPr>
                <p:cNvGrpSpPr/>
                <p:nvPr/>
              </p:nvGrpSpPr>
              <p:grpSpPr>
                <a:xfrm>
                  <a:off x="11143455" y="4417782"/>
                  <a:ext cx="1353594" cy="1179178"/>
                  <a:chOff x="9328840" y="5224414"/>
                  <a:chExt cx="1353594" cy="1179178"/>
                </a:xfrm>
              </p:grpSpPr>
              <p:sp>
                <p:nvSpPr>
                  <p:cNvPr id="314" name="Oval 313">
                    <a:extLst>
                      <a:ext uri="{FF2B5EF4-FFF2-40B4-BE49-F238E27FC236}">
                        <a16:creationId xmlns:a16="http://schemas.microsoft.com/office/drawing/2014/main" id="{75468504-28C6-71F8-50DD-4CB9A2C94474}"/>
                      </a:ext>
                    </a:extLst>
                  </p:cNvPr>
                  <p:cNvSpPr/>
                  <p:nvPr/>
                </p:nvSpPr>
                <p:spPr>
                  <a:xfrm>
                    <a:off x="9425846"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315" name="Rectangle 314">
                    <a:extLst>
                      <a:ext uri="{FF2B5EF4-FFF2-40B4-BE49-F238E27FC236}">
                        <a16:creationId xmlns:a16="http://schemas.microsoft.com/office/drawing/2014/main" id="{502010C1-B445-1010-13BD-BEFC5F4451B5}"/>
                      </a:ext>
                    </a:extLst>
                  </p:cNvPr>
                  <p:cNvSpPr/>
                  <p:nvPr/>
                </p:nvSpPr>
                <p:spPr>
                  <a:xfrm>
                    <a:off x="9722053" y="5224414"/>
                    <a:ext cx="584849"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9</a:t>
                    </a:r>
                    <a:endParaRPr lang="en-US" sz="800">
                      <a:solidFill>
                        <a:srgbClr val="F36E20"/>
                      </a:solidFill>
                      <a:latin typeface="Poppins"/>
                      <a:ea typeface="Roboto"/>
                    </a:endParaRPr>
                  </a:p>
                </p:txBody>
              </p:sp>
              <p:sp>
                <p:nvSpPr>
                  <p:cNvPr id="316" name="Rectangle 315">
                    <a:extLst>
                      <a:ext uri="{FF2B5EF4-FFF2-40B4-BE49-F238E27FC236}">
                        <a16:creationId xmlns:a16="http://schemas.microsoft.com/office/drawing/2014/main" id="{93FC0664-1FEB-46ED-7670-5A50C461A5B3}"/>
                      </a:ext>
                    </a:extLst>
                  </p:cNvPr>
                  <p:cNvSpPr/>
                  <p:nvPr/>
                </p:nvSpPr>
                <p:spPr>
                  <a:xfrm>
                    <a:off x="9328840" y="5762911"/>
                    <a:ext cx="1353594"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months</a:t>
                    </a:r>
                    <a:endParaRPr lang="en-US" sz="800">
                      <a:solidFill>
                        <a:srgbClr val="F36E20"/>
                      </a:solidFill>
                      <a:latin typeface="Roboto Light"/>
                      <a:ea typeface="Roboto"/>
                    </a:endParaRPr>
                  </a:p>
                </p:txBody>
              </p:sp>
            </p:grpSp>
            <p:grpSp>
              <p:nvGrpSpPr>
                <p:cNvPr id="282" name="Group 281">
                  <a:extLst>
                    <a:ext uri="{FF2B5EF4-FFF2-40B4-BE49-F238E27FC236}">
                      <a16:creationId xmlns:a16="http://schemas.microsoft.com/office/drawing/2014/main" id="{F3A8E03D-C18F-E963-FF9F-D061C15A2957}"/>
                    </a:ext>
                  </a:extLst>
                </p:cNvPr>
                <p:cNvGrpSpPr/>
                <p:nvPr/>
              </p:nvGrpSpPr>
              <p:grpSpPr>
                <a:xfrm>
                  <a:off x="15344524" y="4388717"/>
                  <a:ext cx="1353594" cy="1177266"/>
                  <a:chOff x="13194433" y="5195349"/>
                  <a:chExt cx="1353594" cy="1177266"/>
                </a:xfrm>
              </p:grpSpPr>
              <p:sp>
                <p:nvSpPr>
                  <p:cNvPr id="308" name="Oval 307">
                    <a:extLst>
                      <a:ext uri="{FF2B5EF4-FFF2-40B4-BE49-F238E27FC236}">
                        <a16:creationId xmlns:a16="http://schemas.microsoft.com/office/drawing/2014/main" id="{A4FB6C7E-CDBA-CD93-78E8-F562C49E54BA}"/>
                      </a:ext>
                    </a:extLst>
                  </p:cNvPr>
                  <p:cNvSpPr/>
                  <p:nvPr/>
                </p:nvSpPr>
                <p:spPr>
                  <a:xfrm>
                    <a:off x="13274424" y="5195349"/>
                    <a:ext cx="1177265"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309" name="Rectangle 308">
                    <a:extLst>
                      <a:ext uri="{FF2B5EF4-FFF2-40B4-BE49-F238E27FC236}">
                        <a16:creationId xmlns:a16="http://schemas.microsoft.com/office/drawing/2014/main" id="{E8169FF6-A396-785B-195D-78DDA634AAD7}"/>
                      </a:ext>
                    </a:extLst>
                  </p:cNvPr>
                  <p:cNvSpPr/>
                  <p:nvPr/>
                </p:nvSpPr>
                <p:spPr>
                  <a:xfrm>
                    <a:off x="13532955" y="5286367"/>
                    <a:ext cx="660216" cy="496300"/>
                  </a:xfrm>
                  <a:prstGeom prst="rect">
                    <a:avLst/>
                  </a:prstGeom>
                </p:spPr>
                <p:txBody>
                  <a:bodyPr wrap="none">
                    <a:spAutoFit/>
                  </a:bodyPr>
                  <a:lstStyle/>
                  <a:p>
                    <a:pPr algn="ctr" defTabSz="914400">
                      <a:defRPr/>
                    </a:pPr>
                    <a:r>
                      <a:rPr lang="en-US" sz="800">
                        <a:solidFill>
                          <a:srgbClr val="F36E20"/>
                        </a:solidFill>
                        <a:latin typeface="Poppins"/>
                        <a:ea typeface="Roboto"/>
                        <a:cs typeface="Poppins Light" pitchFamily="2" charset="77"/>
                      </a:rPr>
                      <a:t>15</a:t>
                    </a:r>
                    <a:endParaRPr lang="en-US" sz="800">
                      <a:solidFill>
                        <a:srgbClr val="F36E20"/>
                      </a:solidFill>
                      <a:latin typeface="Poppins"/>
                      <a:ea typeface="Roboto"/>
                    </a:endParaRPr>
                  </a:p>
                </p:txBody>
              </p:sp>
              <p:sp>
                <p:nvSpPr>
                  <p:cNvPr id="310" name="Rectangle 309">
                    <a:extLst>
                      <a:ext uri="{FF2B5EF4-FFF2-40B4-BE49-F238E27FC236}">
                        <a16:creationId xmlns:a16="http://schemas.microsoft.com/office/drawing/2014/main" id="{3AD84622-EED8-AC1E-6FD1-16476A79FA99}"/>
                      </a:ext>
                    </a:extLst>
                  </p:cNvPr>
                  <p:cNvSpPr/>
                  <p:nvPr/>
                </p:nvSpPr>
                <p:spPr>
                  <a:xfrm>
                    <a:off x="13194433" y="5730356"/>
                    <a:ext cx="1353594" cy="496300"/>
                  </a:xfrm>
                  <a:prstGeom prst="rect">
                    <a:avLst/>
                  </a:prstGeom>
                </p:spPr>
                <p:txBody>
                  <a:bodyPr wrap="none">
                    <a:spAutoFit/>
                  </a:bodyPr>
                  <a:lstStyle/>
                  <a:p>
                    <a:pPr algn="ctr" defTabSz="914400">
                      <a:defRPr/>
                    </a:pPr>
                    <a:r>
                      <a:rPr lang="en-US" sz="800">
                        <a:solidFill>
                          <a:srgbClr val="F36E20"/>
                        </a:solidFill>
                        <a:latin typeface="Poppins Light" pitchFamily="2" charset="77"/>
                        <a:ea typeface="Roboto"/>
                        <a:cs typeface="Poppins Light" pitchFamily="2" charset="77"/>
                      </a:rPr>
                      <a:t>months</a:t>
                    </a:r>
                    <a:endParaRPr lang="en-US" sz="800">
                      <a:solidFill>
                        <a:srgbClr val="F36E20"/>
                      </a:solidFill>
                      <a:latin typeface="Roboto Light"/>
                      <a:ea typeface="Roboto"/>
                    </a:endParaRPr>
                  </a:p>
                </p:txBody>
              </p:sp>
            </p:grpSp>
            <p:grpSp>
              <p:nvGrpSpPr>
                <p:cNvPr id="283" name="Group 282">
                  <a:extLst>
                    <a:ext uri="{FF2B5EF4-FFF2-40B4-BE49-F238E27FC236}">
                      <a16:creationId xmlns:a16="http://schemas.microsoft.com/office/drawing/2014/main" id="{DC2822C3-3EA1-5F77-A297-2199B8F1B62D}"/>
                    </a:ext>
                  </a:extLst>
                </p:cNvPr>
                <p:cNvGrpSpPr/>
                <p:nvPr/>
              </p:nvGrpSpPr>
              <p:grpSpPr>
                <a:xfrm>
                  <a:off x="17722001" y="4388717"/>
                  <a:ext cx="1353594" cy="1177266"/>
                  <a:chOff x="15381681" y="5213527"/>
                  <a:chExt cx="1353594" cy="1177266"/>
                </a:xfrm>
              </p:grpSpPr>
              <p:sp>
                <p:nvSpPr>
                  <p:cNvPr id="305" name="Oval 304">
                    <a:extLst>
                      <a:ext uri="{FF2B5EF4-FFF2-40B4-BE49-F238E27FC236}">
                        <a16:creationId xmlns:a16="http://schemas.microsoft.com/office/drawing/2014/main" id="{4E0CD185-462C-7E30-9E37-F856B6103D80}"/>
                      </a:ext>
                    </a:extLst>
                  </p:cNvPr>
                  <p:cNvSpPr/>
                  <p:nvPr/>
                </p:nvSpPr>
                <p:spPr>
                  <a:xfrm>
                    <a:off x="15485810" y="5213527"/>
                    <a:ext cx="1177265"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a:solidFill>
                        <a:srgbClr val="FFFFFF"/>
                      </a:solidFill>
                      <a:latin typeface="Roboto Light"/>
                      <a:ea typeface="Roboto"/>
                    </a:endParaRPr>
                  </a:p>
                </p:txBody>
              </p:sp>
              <p:sp>
                <p:nvSpPr>
                  <p:cNvPr id="306" name="Rectangle 305">
                    <a:extLst>
                      <a:ext uri="{FF2B5EF4-FFF2-40B4-BE49-F238E27FC236}">
                        <a16:creationId xmlns:a16="http://schemas.microsoft.com/office/drawing/2014/main" id="{261B3515-BA82-FECA-056A-D5EE1C401551}"/>
                      </a:ext>
                    </a:extLst>
                  </p:cNvPr>
                  <p:cNvSpPr/>
                  <p:nvPr/>
                </p:nvSpPr>
                <p:spPr>
                  <a:xfrm>
                    <a:off x="15742606" y="5278201"/>
                    <a:ext cx="660216" cy="496300"/>
                  </a:xfrm>
                  <a:prstGeom prst="rect">
                    <a:avLst/>
                  </a:prstGeom>
                </p:spPr>
                <p:txBody>
                  <a:bodyPr wrap="none">
                    <a:spAutoFit/>
                  </a:bodyPr>
                  <a:lstStyle/>
                  <a:p>
                    <a:pPr algn="ctr" defTabSz="914400">
                      <a:defRPr/>
                    </a:pPr>
                    <a:r>
                      <a:rPr lang="en-US" sz="800">
                        <a:solidFill>
                          <a:srgbClr val="8EC8C8"/>
                        </a:solidFill>
                        <a:latin typeface="Poppins"/>
                        <a:ea typeface="Roboto"/>
                        <a:cs typeface="Poppins Light" pitchFamily="2" charset="77"/>
                      </a:rPr>
                      <a:t>18</a:t>
                    </a:r>
                    <a:endParaRPr lang="en-US" sz="800">
                      <a:solidFill>
                        <a:srgbClr val="8EC8C8"/>
                      </a:solidFill>
                      <a:latin typeface="Poppins"/>
                      <a:ea typeface="Roboto"/>
                    </a:endParaRPr>
                  </a:p>
                </p:txBody>
              </p:sp>
              <p:sp>
                <p:nvSpPr>
                  <p:cNvPr id="307" name="Rectangle 306">
                    <a:extLst>
                      <a:ext uri="{FF2B5EF4-FFF2-40B4-BE49-F238E27FC236}">
                        <a16:creationId xmlns:a16="http://schemas.microsoft.com/office/drawing/2014/main" id="{9145F9DD-BF71-9673-4CCA-3843E3B7BC20}"/>
                      </a:ext>
                    </a:extLst>
                  </p:cNvPr>
                  <p:cNvSpPr/>
                  <p:nvPr/>
                </p:nvSpPr>
                <p:spPr>
                  <a:xfrm>
                    <a:off x="15381681" y="5777274"/>
                    <a:ext cx="1353594" cy="496300"/>
                  </a:xfrm>
                  <a:prstGeom prst="rect">
                    <a:avLst/>
                  </a:prstGeom>
                </p:spPr>
                <p:txBody>
                  <a:bodyPr wrap="none">
                    <a:spAutoFit/>
                  </a:bodyPr>
                  <a:lstStyle/>
                  <a:p>
                    <a:pPr algn="ctr" defTabSz="914400">
                      <a:defRPr/>
                    </a:pPr>
                    <a:r>
                      <a:rPr lang="en-US" sz="800">
                        <a:solidFill>
                          <a:srgbClr val="8EC8C8"/>
                        </a:solidFill>
                        <a:latin typeface="Poppins Light" pitchFamily="2" charset="77"/>
                        <a:ea typeface="Roboto"/>
                        <a:cs typeface="Poppins Light" pitchFamily="2" charset="77"/>
                      </a:rPr>
                      <a:t>months</a:t>
                    </a:r>
                    <a:endParaRPr lang="en-US" sz="800">
                      <a:solidFill>
                        <a:srgbClr val="8EC8C8"/>
                      </a:solidFill>
                      <a:latin typeface="Roboto Light"/>
                      <a:ea typeface="Roboto"/>
                    </a:endParaRPr>
                  </a:p>
                </p:txBody>
              </p:sp>
            </p:grpSp>
            <p:sp>
              <p:nvSpPr>
                <p:cNvPr id="290" name="Rectangle 289">
                  <a:extLst>
                    <a:ext uri="{FF2B5EF4-FFF2-40B4-BE49-F238E27FC236}">
                      <a16:creationId xmlns:a16="http://schemas.microsoft.com/office/drawing/2014/main" id="{5466277E-8944-53D3-0712-81FF66F4F6BD}"/>
                    </a:ext>
                  </a:extLst>
                </p:cNvPr>
                <p:cNvSpPr/>
                <p:nvPr/>
              </p:nvSpPr>
              <p:spPr>
                <a:xfrm>
                  <a:off x="19161257" y="3419122"/>
                  <a:ext cx="1662599" cy="496300"/>
                </a:xfrm>
                <a:prstGeom prst="rect">
                  <a:avLst/>
                </a:prstGeom>
              </p:spPr>
              <p:txBody>
                <a:bodyPr wrap="none">
                  <a:spAutoFit/>
                </a:bodyPr>
                <a:lstStyle/>
                <a:p>
                  <a:pPr defTabSz="914400">
                    <a:defRPr/>
                  </a:pPr>
                  <a:r>
                    <a:rPr lang="en-US" sz="800" b="1">
                      <a:solidFill>
                        <a:srgbClr val="70517F">
                          <a:lumMod val="50000"/>
                          <a:lumOff val="50000"/>
                        </a:srgbClr>
                      </a:solidFill>
                      <a:latin typeface="Poppins" pitchFamily="2" charset="77"/>
                      <a:ea typeface="Roboto"/>
                      <a:cs typeface="Poppins" pitchFamily="2" charset="77"/>
                    </a:rPr>
                    <a:t>Vitamin A</a:t>
                  </a:r>
                </a:p>
              </p:txBody>
            </p:sp>
            <p:grpSp>
              <p:nvGrpSpPr>
                <p:cNvPr id="291" name="Group 290">
                  <a:extLst>
                    <a:ext uri="{FF2B5EF4-FFF2-40B4-BE49-F238E27FC236}">
                      <a16:creationId xmlns:a16="http://schemas.microsoft.com/office/drawing/2014/main" id="{3C2735AC-353D-117D-32D2-82C2A391E37F}"/>
                    </a:ext>
                  </a:extLst>
                </p:cNvPr>
                <p:cNvGrpSpPr/>
                <p:nvPr/>
              </p:nvGrpSpPr>
              <p:grpSpPr>
                <a:xfrm flipV="1">
                  <a:off x="18419663" y="3602701"/>
                  <a:ext cx="736823" cy="782967"/>
                  <a:chOff x="7423336" y="6716899"/>
                  <a:chExt cx="736823" cy="782967"/>
                </a:xfrm>
              </p:grpSpPr>
              <p:cxnSp>
                <p:nvCxnSpPr>
                  <p:cNvPr id="296" name="Straight Connector 295">
                    <a:extLst>
                      <a:ext uri="{FF2B5EF4-FFF2-40B4-BE49-F238E27FC236}">
                        <a16:creationId xmlns:a16="http://schemas.microsoft.com/office/drawing/2014/main" id="{D80566DB-1671-1BBD-AFF8-9A50C83FC7A7}"/>
                      </a:ext>
                    </a:extLst>
                  </p:cNvPr>
                  <p:cNvCxnSpPr/>
                  <p:nvPr/>
                </p:nvCxnSpPr>
                <p:spPr>
                  <a:xfrm>
                    <a:off x="7423336"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FF31823E-D6E5-BD32-A6C1-503BD4B795DE}"/>
                      </a:ext>
                    </a:extLst>
                  </p:cNvPr>
                  <p:cNvCxnSpPr>
                    <a:cxnSpLocks/>
                  </p:cNvCxnSpPr>
                  <p:nvPr/>
                </p:nvCxnSpPr>
                <p:spPr>
                  <a:xfrm flipH="1">
                    <a:off x="7779161" y="7499866"/>
                    <a:ext cx="38099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341" name="Straight Connector 340">
                <a:extLst>
                  <a:ext uri="{FF2B5EF4-FFF2-40B4-BE49-F238E27FC236}">
                    <a16:creationId xmlns:a16="http://schemas.microsoft.com/office/drawing/2014/main" id="{4A76E417-5DBD-89E7-55B9-BEACF58A8F8B}"/>
                  </a:ext>
                </a:extLst>
              </p:cNvPr>
              <p:cNvCxnSpPr>
                <a:cxnSpLocks/>
              </p:cNvCxnSpPr>
              <p:nvPr/>
            </p:nvCxnSpPr>
            <p:spPr>
              <a:xfrm flipV="1">
                <a:off x="8799549" y="3671561"/>
                <a:ext cx="0" cy="234684"/>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5701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9" name="Groupe 468">
            <a:extLst>
              <a:ext uri="{FF2B5EF4-FFF2-40B4-BE49-F238E27FC236}">
                <a16:creationId xmlns:a16="http://schemas.microsoft.com/office/drawing/2014/main" id="{9F066B9D-5FF3-BA2C-764C-C15BB56D0C5F}"/>
              </a:ext>
            </a:extLst>
          </p:cNvPr>
          <p:cNvGrpSpPr/>
          <p:nvPr/>
        </p:nvGrpSpPr>
        <p:grpSpPr>
          <a:xfrm>
            <a:off x="845820" y="2641931"/>
            <a:ext cx="10328735" cy="1903074"/>
            <a:chOff x="2420620" y="2641933"/>
            <a:chExt cx="8753935" cy="1454692"/>
          </a:xfrm>
        </p:grpSpPr>
        <p:grpSp>
          <p:nvGrpSpPr>
            <p:cNvPr id="9" name="Groupe 8">
              <a:extLst>
                <a:ext uri="{FF2B5EF4-FFF2-40B4-BE49-F238E27FC236}">
                  <a16:creationId xmlns:a16="http://schemas.microsoft.com/office/drawing/2014/main" id="{08153C93-ABE6-7C67-1A34-77A235FEE11B}"/>
                </a:ext>
              </a:extLst>
            </p:cNvPr>
            <p:cNvGrpSpPr/>
            <p:nvPr/>
          </p:nvGrpSpPr>
          <p:grpSpPr>
            <a:xfrm>
              <a:off x="2420620" y="2641933"/>
              <a:ext cx="8741768" cy="1454692"/>
              <a:chOff x="2329872" y="1722620"/>
              <a:chExt cx="8741768" cy="1454692"/>
            </a:xfrm>
          </p:grpSpPr>
          <p:grpSp>
            <p:nvGrpSpPr>
              <p:cNvPr id="444" name="Group 443">
                <a:extLst>
                  <a:ext uri="{FF2B5EF4-FFF2-40B4-BE49-F238E27FC236}">
                    <a16:creationId xmlns:a16="http://schemas.microsoft.com/office/drawing/2014/main" id="{8D2AA53C-50D6-D3D4-141B-988671633AB6}"/>
                  </a:ext>
                </a:extLst>
              </p:cNvPr>
              <p:cNvGrpSpPr/>
              <p:nvPr/>
            </p:nvGrpSpPr>
            <p:grpSpPr>
              <a:xfrm>
                <a:off x="2329872" y="1722620"/>
                <a:ext cx="8741768" cy="1454692"/>
                <a:chOff x="74933" y="1669684"/>
                <a:chExt cx="8741768" cy="1454692"/>
              </a:xfrm>
            </p:grpSpPr>
            <p:sp>
              <p:nvSpPr>
                <p:cNvPr id="200" name="Rectangle 199">
                  <a:extLst>
                    <a:ext uri="{FF2B5EF4-FFF2-40B4-BE49-F238E27FC236}">
                      <a16:creationId xmlns:a16="http://schemas.microsoft.com/office/drawing/2014/main" id="{22A28B48-A23D-10B5-03CA-4AA19BF384EC}"/>
                    </a:ext>
                  </a:extLst>
                </p:cNvPr>
                <p:cNvSpPr/>
                <p:nvPr/>
              </p:nvSpPr>
              <p:spPr>
                <a:xfrm>
                  <a:off x="74933" y="2771484"/>
                  <a:ext cx="1122462" cy="352892"/>
                </a:xfrm>
                <a:prstGeom prst="rect">
                  <a:avLst/>
                </a:prstGeom>
              </p:spPr>
              <p:txBody>
                <a:bodyPr wrap="square">
                  <a:spAutoFit/>
                </a:bodyPr>
                <a:lstStyle/>
                <a:p>
                  <a:pPr algn="ctr" defTabSz="914400">
                    <a:defRPr/>
                  </a:pPr>
                  <a:r>
                    <a:rPr lang="en-US" sz="1200" dirty="0">
                      <a:solidFill>
                        <a:srgbClr val="000000"/>
                      </a:solidFill>
                      <a:latin typeface="Poppins Light" pitchFamily="2" charset="77"/>
                      <a:ea typeface="Roboto"/>
                      <a:cs typeface="Poppins Light" pitchFamily="2" charset="77"/>
                    </a:rPr>
                    <a:t>DRC: </a:t>
                  </a:r>
                </a:p>
                <a:p>
                  <a:pPr algn="ctr" defTabSz="914400">
                    <a:defRPr/>
                  </a:pPr>
                  <a:r>
                    <a:rPr lang="en-US" sz="1200" dirty="0">
                      <a:solidFill>
                        <a:srgbClr val="000000"/>
                      </a:solidFill>
                      <a:latin typeface="Poppins Light" pitchFamily="2" charset="77"/>
                      <a:ea typeface="Roboto"/>
                      <a:cs typeface="Poppins Light" pitchFamily="2" charset="77"/>
                    </a:rPr>
                    <a:t>6 target doses</a:t>
                  </a:r>
                  <a:endParaRPr lang="en-US" sz="1200" dirty="0">
                    <a:solidFill>
                      <a:srgbClr val="000000"/>
                    </a:solidFill>
                    <a:latin typeface="Roboto Light"/>
                    <a:ea typeface="Roboto"/>
                  </a:endParaRPr>
                </a:p>
              </p:txBody>
            </p:sp>
            <p:grpSp>
              <p:nvGrpSpPr>
                <p:cNvPr id="202" name="Group 201">
                  <a:extLst>
                    <a:ext uri="{FF2B5EF4-FFF2-40B4-BE49-F238E27FC236}">
                      <a16:creationId xmlns:a16="http://schemas.microsoft.com/office/drawing/2014/main" id="{50AE9C11-3979-CF91-65CF-6B31466F9F44}"/>
                    </a:ext>
                  </a:extLst>
                </p:cNvPr>
                <p:cNvGrpSpPr/>
                <p:nvPr/>
              </p:nvGrpSpPr>
              <p:grpSpPr>
                <a:xfrm>
                  <a:off x="1256701" y="1669684"/>
                  <a:ext cx="7560000" cy="1420254"/>
                  <a:chOff x="5178674" y="3294428"/>
                  <a:chExt cx="17772127" cy="3271717"/>
                </a:xfrm>
              </p:grpSpPr>
              <p:grpSp>
                <p:nvGrpSpPr>
                  <p:cNvPr id="204" name="Group 203">
                    <a:extLst>
                      <a:ext uri="{FF2B5EF4-FFF2-40B4-BE49-F238E27FC236}">
                        <a16:creationId xmlns:a16="http://schemas.microsoft.com/office/drawing/2014/main" id="{8AC6F48B-A8B2-086D-6838-919A970CF768}"/>
                      </a:ext>
                    </a:extLst>
                  </p:cNvPr>
                  <p:cNvGrpSpPr/>
                  <p:nvPr/>
                </p:nvGrpSpPr>
                <p:grpSpPr>
                  <a:xfrm>
                    <a:off x="7515198" y="5480088"/>
                    <a:ext cx="1956948" cy="1086057"/>
                    <a:chOff x="5813988" y="6324600"/>
                    <a:chExt cx="1956948" cy="1086057"/>
                  </a:xfrm>
                </p:grpSpPr>
                <p:sp>
                  <p:nvSpPr>
                    <p:cNvPr id="267" name="Rectangle 266">
                      <a:extLst>
                        <a:ext uri="{FF2B5EF4-FFF2-40B4-BE49-F238E27FC236}">
                          <a16:creationId xmlns:a16="http://schemas.microsoft.com/office/drawing/2014/main" id="{A1475B31-E403-157A-E2C4-C62192F0719C}"/>
                        </a:ext>
                      </a:extLst>
                    </p:cNvPr>
                    <p:cNvSpPr/>
                    <p:nvPr/>
                  </p:nvSpPr>
                  <p:spPr>
                    <a:xfrm>
                      <a:off x="6620528" y="6922900"/>
                      <a:ext cx="1150408" cy="487757"/>
                    </a:xfrm>
                    <a:prstGeom prst="rect">
                      <a:avLst/>
                    </a:prstGeom>
                  </p:spPr>
                  <p:txBody>
                    <a:bodyPr wrap="none">
                      <a:spAutoFit/>
                    </a:bodyPr>
                    <a:lstStyle/>
                    <a:p>
                      <a:pPr defTabSz="914400">
                        <a:defRPr/>
                      </a:pPr>
                      <a:r>
                        <a:rPr lang="en-US" sz="1200" b="1">
                          <a:solidFill>
                            <a:srgbClr val="70517F">
                              <a:lumMod val="50000"/>
                              <a:lumOff val="50000"/>
                            </a:srgbClr>
                          </a:solidFill>
                          <a:latin typeface="Poppins" pitchFamily="2" charset="77"/>
                          <a:ea typeface="Roboto"/>
                          <a:cs typeface="Poppins" pitchFamily="2" charset="77"/>
                        </a:rPr>
                        <a:t>DTP3</a:t>
                      </a:r>
                    </a:p>
                  </p:txBody>
                </p:sp>
                <p:cxnSp>
                  <p:nvCxnSpPr>
                    <p:cNvPr id="268" name="Straight Connector 267">
                      <a:extLst>
                        <a:ext uri="{FF2B5EF4-FFF2-40B4-BE49-F238E27FC236}">
                          <a16:creationId xmlns:a16="http://schemas.microsoft.com/office/drawing/2014/main" id="{561BB811-0608-E8D0-ACE1-D96658C7151C}"/>
                        </a:ext>
                      </a:extLst>
                    </p:cNvPr>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46E8CAC-4F3F-8095-AA4F-47E9D532AED0}"/>
                        </a:ext>
                      </a:extLst>
                    </p:cNvPr>
                    <p:cNvCxnSpPr>
                      <a:cxnSpLocks/>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2F55D61E-BFF2-A289-F0E8-1E49AF742389}"/>
                      </a:ext>
                    </a:extLst>
                  </p:cNvPr>
                  <p:cNvGrpSpPr/>
                  <p:nvPr/>
                </p:nvGrpSpPr>
                <p:grpSpPr>
                  <a:xfrm>
                    <a:off x="6090382" y="5480088"/>
                    <a:ext cx="1947367" cy="1086056"/>
                    <a:chOff x="4389172" y="6324600"/>
                    <a:chExt cx="1947367" cy="1086056"/>
                  </a:xfrm>
                </p:grpSpPr>
                <p:sp>
                  <p:nvSpPr>
                    <p:cNvPr id="264" name="Rectangle 263">
                      <a:extLst>
                        <a:ext uri="{FF2B5EF4-FFF2-40B4-BE49-F238E27FC236}">
                          <a16:creationId xmlns:a16="http://schemas.microsoft.com/office/drawing/2014/main" id="{EF1DB924-6DFC-D35E-7884-575FC47D4460}"/>
                        </a:ext>
                      </a:extLst>
                    </p:cNvPr>
                    <p:cNvSpPr/>
                    <p:nvPr/>
                  </p:nvSpPr>
                  <p:spPr>
                    <a:xfrm>
                      <a:off x="5195712" y="6922900"/>
                      <a:ext cx="1140827" cy="487756"/>
                    </a:xfrm>
                    <a:prstGeom prst="rect">
                      <a:avLst/>
                    </a:prstGeom>
                  </p:spPr>
                  <p:txBody>
                    <a:bodyPr wrap="none">
                      <a:spAutoFit/>
                    </a:bodyPr>
                    <a:lstStyle/>
                    <a:p>
                      <a:pPr defTabSz="914400">
                        <a:defRPr/>
                      </a:pPr>
                      <a:r>
                        <a:rPr lang="en-US" sz="1200" b="1">
                          <a:solidFill>
                            <a:srgbClr val="70517F">
                              <a:lumMod val="50000"/>
                              <a:lumOff val="50000"/>
                            </a:srgbClr>
                          </a:solidFill>
                          <a:latin typeface="Poppins" pitchFamily="2" charset="77"/>
                          <a:ea typeface="Roboto"/>
                          <a:cs typeface="Poppins" pitchFamily="2" charset="77"/>
                        </a:rPr>
                        <a:t>DTP2</a:t>
                      </a:r>
                    </a:p>
                  </p:txBody>
                </p:sp>
                <p:cxnSp>
                  <p:nvCxnSpPr>
                    <p:cNvPr id="265" name="Straight Connector 264">
                      <a:extLst>
                        <a:ext uri="{FF2B5EF4-FFF2-40B4-BE49-F238E27FC236}">
                          <a16:creationId xmlns:a16="http://schemas.microsoft.com/office/drawing/2014/main" id="{C1DC8501-AD57-B108-886F-B5F8C5E1E203}"/>
                        </a:ext>
                      </a:extLst>
                    </p:cNvPr>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E41EAC78-BF66-D144-732B-54A01F30965C}"/>
                        </a:ext>
                      </a:extLst>
                    </p:cNvPr>
                    <p:cNvCxnSpPr>
                      <a:cxnSpLocks/>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16A65A1B-1162-9935-DA59-0C6F70E0DF99}"/>
                      </a:ext>
                    </a:extLst>
                  </p:cNvPr>
                  <p:cNvGrpSpPr/>
                  <p:nvPr/>
                </p:nvGrpSpPr>
                <p:grpSpPr>
                  <a:xfrm>
                    <a:off x="11832116" y="5480088"/>
                    <a:ext cx="2589979" cy="1024101"/>
                    <a:chOff x="10024581" y="6331692"/>
                    <a:chExt cx="2589979" cy="1024101"/>
                  </a:xfrm>
                </p:grpSpPr>
                <p:sp>
                  <p:nvSpPr>
                    <p:cNvPr id="261" name="Rectangle 260">
                      <a:extLst>
                        <a:ext uri="{FF2B5EF4-FFF2-40B4-BE49-F238E27FC236}">
                          <a16:creationId xmlns:a16="http://schemas.microsoft.com/office/drawing/2014/main" id="{389F175D-DF79-5DAE-88CE-A8B2D509897E}"/>
                        </a:ext>
                      </a:extLst>
                    </p:cNvPr>
                    <p:cNvSpPr/>
                    <p:nvPr/>
                  </p:nvSpPr>
                  <p:spPr>
                    <a:xfrm>
                      <a:off x="10767901" y="6868036"/>
                      <a:ext cx="1846659" cy="487757"/>
                    </a:xfrm>
                    <a:prstGeom prst="rect">
                      <a:avLst/>
                    </a:prstGeom>
                  </p:spPr>
                  <p:txBody>
                    <a:bodyPr wrap="none">
                      <a:spAutoFit/>
                    </a:bodyPr>
                    <a:lstStyle/>
                    <a:p>
                      <a:pPr defTabSz="914400">
                        <a:defRPr/>
                      </a:pPr>
                      <a:r>
                        <a:rPr lang="en-US" sz="1200" b="1">
                          <a:solidFill>
                            <a:srgbClr val="70517F">
                              <a:lumMod val="50000"/>
                              <a:lumOff val="50000"/>
                            </a:srgbClr>
                          </a:solidFill>
                          <a:latin typeface="Poppins" pitchFamily="2" charset="77"/>
                          <a:ea typeface="Roboto"/>
                          <a:cs typeface="Poppins" pitchFamily="2" charset="77"/>
                        </a:rPr>
                        <a:t>Measles 1</a:t>
                      </a:r>
                    </a:p>
                  </p:txBody>
                </p:sp>
                <p:cxnSp>
                  <p:nvCxnSpPr>
                    <p:cNvPr id="262" name="Straight Connector 261">
                      <a:extLst>
                        <a:ext uri="{FF2B5EF4-FFF2-40B4-BE49-F238E27FC236}">
                          <a16:creationId xmlns:a16="http://schemas.microsoft.com/office/drawing/2014/main" id="{B853CDC2-721A-CC7A-EDC5-E5207486D0AB}"/>
                        </a:ext>
                      </a:extLst>
                    </p:cNvPr>
                    <p:cNvCxnSpPr/>
                    <p:nvPr/>
                  </p:nvCxnSpPr>
                  <p:spPr>
                    <a:xfrm>
                      <a:off x="10024581" y="6331692"/>
                      <a:ext cx="419100" cy="78296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E7D0F34-1054-5BB6-8723-82D8E4E90613}"/>
                        </a:ext>
                      </a:extLst>
                    </p:cNvPr>
                    <p:cNvCxnSpPr>
                      <a:cxnSpLocks/>
                    </p:cNvCxnSpPr>
                    <p:nvPr/>
                  </p:nvCxnSpPr>
                  <p:spPr>
                    <a:xfrm flipH="1">
                      <a:off x="10348800" y="7114658"/>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BD7C8F07-E262-EB70-5D46-B9E7CFC8C356}"/>
                      </a:ext>
                    </a:extLst>
                  </p:cNvPr>
                  <p:cNvGrpSpPr/>
                  <p:nvPr/>
                </p:nvGrpSpPr>
                <p:grpSpPr>
                  <a:xfrm>
                    <a:off x="16017267" y="5480088"/>
                    <a:ext cx="2682271" cy="1055080"/>
                    <a:chOff x="10579859" y="6331692"/>
                    <a:chExt cx="2682271" cy="1055080"/>
                  </a:xfrm>
                </p:grpSpPr>
                <p:sp>
                  <p:nvSpPr>
                    <p:cNvPr id="258" name="Rectangle 257">
                      <a:extLst>
                        <a:ext uri="{FF2B5EF4-FFF2-40B4-BE49-F238E27FC236}">
                          <a16:creationId xmlns:a16="http://schemas.microsoft.com/office/drawing/2014/main" id="{46FE0CED-9323-72CD-E6F2-14DD0F19E6D8}"/>
                        </a:ext>
                      </a:extLst>
                    </p:cNvPr>
                    <p:cNvSpPr/>
                    <p:nvPr/>
                  </p:nvSpPr>
                  <p:spPr>
                    <a:xfrm>
                      <a:off x="11354792" y="6899015"/>
                      <a:ext cx="1907338" cy="487757"/>
                    </a:xfrm>
                    <a:prstGeom prst="rect">
                      <a:avLst/>
                    </a:prstGeom>
                  </p:spPr>
                  <p:txBody>
                    <a:bodyPr wrap="none">
                      <a:spAutoFit/>
                    </a:bodyPr>
                    <a:lstStyle/>
                    <a:p>
                      <a:pPr defTabSz="914400">
                        <a:defRPr/>
                      </a:pPr>
                      <a:r>
                        <a:rPr lang="en-US" sz="1200" b="1">
                          <a:solidFill>
                            <a:srgbClr val="70517F">
                              <a:lumMod val="50000"/>
                              <a:lumOff val="50000"/>
                            </a:srgbClr>
                          </a:solidFill>
                          <a:latin typeface="Poppins" pitchFamily="2" charset="77"/>
                          <a:ea typeface="Roboto"/>
                          <a:cs typeface="Poppins" pitchFamily="2" charset="77"/>
                        </a:rPr>
                        <a:t>Measles 2</a:t>
                      </a:r>
                    </a:p>
                  </p:txBody>
                </p:sp>
                <p:cxnSp>
                  <p:nvCxnSpPr>
                    <p:cNvPr id="259" name="Straight Connector 258">
                      <a:extLst>
                        <a:ext uri="{FF2B5EF4-FFF2-40B4-BE49-F238E27FC236}">
                          <a16:creationId xmlns:a16="http://schemas.microsoft.com/office/drawing/2014/main" id="{97F4F35A-019F-F3DF-3838-C5ADFB7CFD34}"/>
                        </a:ext>
                      </a:extLst>
                    </p:cNvPr>
                    <p:cNvCxnSpPr/>
                    <p:nvPr/>
                  </p:nvCxnSpPr>
                  <p:spPr>
                    <a:xfrm>
                      <a:off x="10579859"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6383431-8A98-2E67-BC81-A36ACF1AFCD8}"/>
                        </a:ext>
                      </a:extLst>
                    </p:cNvPr>
                    <p:cNvCxnSpPr>
                      <a:cxnSpLocks/>
                    </p:cNvCxnSpPr>
                    <p:nvPr/>
                  </p:nvCxnSpPr>
                  <p:spPr>
                    <a:xfrm flipH="1">
                      <a:off x="10967301"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08" name="Straight Connector 207">
                    <a:extLst>
                      <a:ext uri="{FF2B5EF4-FFF2-40B4-BE49-F238E27FC236}">
                        <a16:creationId xmlns:a16="http://schemas.microsoft.com/office/drawing/2014/main" id="{DEFB0DDC-BFB9-F7C0-8599-DD15374D8B1F}"/>
                      </a:ext>
                    </a:extLst>
                  </p:cNvPr>
                  <p:cNvCxnSpPr>
                    <a:cxnSpLocks/>
                  </p:cNvCxnSpPr>
                  <p:nvPr/>
                </p:nvCxnSpPr>
                <p:spPr>
                  <a:xfrm>
                    <a:off x="5178674" y="4945585"/>
                    <a:ext cx="17772127"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879974C0-EE01-A402-924D-54C18BE946D9}"/>
                      </a:ext>
                    </a:extLst>
                  </p:cNvPr>
                  <p:cNvGrpSpPr/>
                  <p:nvPr/>
                </p:nvGrpSpPr>
                <p:grpSpPr>
                  <a:xfrm>
                    <a:off x="5426618" y="4388717"/>
                    <a:ext cx="1303711" cy="1177266"/>
                    <a:chOff x="3725408" y="5195349"/>
                    <a:chExt cx="1303711" cy="1177266"/>
                  </a:xfrm>
                </p:grpSpPr>
                <p:sp>
                  <p:nvSpPr>
                    <p:cNvPr id="255" name="Oval 254">
                      <a:extLst>
                        <a:ext uri="{FF2B5EF4-FFF2-40B4-BE49-F238E27FC236}">
                          <a16:creationId xmlns:a16="http://schemas.microsoft.com/office/drawing/2014/main" id="{9857F93A-0AA1-4384-D0E6-028E4CCECCFC}"/>
                        </a:ext>
                      </a:extLst>
                    </p:cNvPr>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200">
                        <a:solidFill>
                          <a:srgbClr val="FFFFFF"/>
                        </a:solidFill>
                        <a:latin typeface="Roboto Light"/>
                        <a:ea typeface="Roboto"/>
                      </a:endParaRPr>
                    </a:p>
                  </p:txBody>
                </p:sp>
                <p:sp>
                  <p:nvSpPr>
                    <p:cNvPr id="256" name="Rectangle 255">
                      <a:extLst>
                        <a:ext uri="{FF2B5EF4-FFF2-40B4-BE49-F238E27FC236}">
                          <a16:creationId xmlns:a16="http://schemas.microsoft.com/office/drawing/2014/main" id="{86DF9C4D-0C53-21C6-D347-307FFDD06BDE}"/>
                        </a:ext>
                      </a:extLst>
                    </p:cNvPr>
                    <p:cNvSpPr/>
                    <p:nvPr/>
                  </p:nvSpPr>
                  <p:spPr>
                    <a:xfrm>
                      <a:off x="4052219" y="5255391"/>
                      <a:ext cx="658564" cy="487757"/>
                    </a:xfrm>
                    <a:prstGeom prst="rect">
                      <a:avLst/>
                    </a:prstGeom>
                  </p:spPr>
                  <p:txBody>
                    <a:bodyPr wrap="none">
                      <a:spAutoFit/>
                    </a:bodyPr>
                    <a:lstStyle/>
                    <a:p>
                      <a:pPr algn="ctr" defTabSz="914400">
                        <a:defRPr/>
                      </a:pPr>
                      <a:r>
                        <a:rPr lang="en-US" sz="1200" dirty="0">
                          <a:solidFill>
                            <a:srgbClr val="F36E20"/>
                          </a:solidFill>
                          <a:latin typeface="Poppins"/>
                          <a:ea typeface="Roboto"/>
                          <a:cs typeface="Poppins Light" pitchFamily="2" charset="77"/>
                        </a:rPr>
                        <a:t>10</a:t>
                      </a:r>
                      <a:endParaRPr lang="en-US" sz="1200" dirty="0">
                        <a:solidFill>
                          <a:srgbClr val="F36E20"/>
                        </a:solidFill>
                        <a:latin typeface="Poppins"/>
                        <a:ea typeface="Roboto"/>
                      </a:endParaRPr>
                    </a:p>
                  </p:txBody>
                </p:sp>
                <p:sp>
                  <p:nvSpPr>
                    <p:cNvPr id="257" name="Rectangle 256">
                      <a:extLst>
                        <a:ext uri="{FF2B5EF4-FFF2-40B4-BE49-F238E27FC236}">
                          <a16:creationId xmlns:a16="http://schemas.microsoft.com/office/drawing/2014/main" id="{D5CE9B8A-34C7-204C-2F6C-CE836908D59E}"/>
                        </a:ext>
                      </a:extLst>
                    </p:cNvPr>
                    <p:cNvSpPr/>
                    <p:nvPr/>
                  </p:nvSpPr>
                  <p:spPr>
                    <a:xfrm>
                      <a:off x="3725408" y="5720366"/>
                      <a:ext cx="1303711" cy="487757"/>
                    </a:xfrm>
                    <a:prstGeom prst="rect">
                      <a:avLst/>
                    </a:prstGeom>
                  </p:spPr>
                  <p:txBody>
                    <a:bodyPr wrap="none">
                      <a:spAutoFit/>
                    </a:bodyPr>
                    <a:lstStyle/>
                    <a:p>
                      <a:pPr algn="ctr" defTabSz="914400">
                        <a:defRPr/>
                      </a:pPr>
                      <a:r>
                        <a:rPr lang="en-US" sz="1200" dirty="0">
                          <a:solidFill>
                            <a:srgbClr val="F36E20"/>
                          </a:solidFill>
                          <a:latin typeface="Poppins Light" pitchFamily="2" charset="77"/>
                          <a:ea typeface="Roboto"/>
                          <a:cs typeface="Poppins Light" pitchFamily="2" charset="77"/>
                        </a:rPr>
                        <a:t>weeks</a:t>
                      </a:r>
                      <a:endParaRPr lang="en-US" sz="1200" dirty="0">
                        <a:solidFill>
                          <a:srgbClr val="F36E20"/>
                        </a:solidFill>
                        <a:latin typeface="Roboto Light"/>
                        <a:ea typeface="Roboto"/>
                      </a:endParaRPr>
                    </a:p>
                  </p:txBody>
                </p:sp>
              </p:grpSp>
              <p:grpSp>
                <p:nvGrpSpPr>
                  <p:cNvPr id="210" name="Group 209">
                    <a:extLst>
                      <a:ext uri="{FF2B5EF4-FFF2-40B4-BE49-F238E27FC236}">
                        <a16:creationId xmlns:a16="http://schemas.microsoft.com/office/drawing/2014/main" id="{DD57A969-CD31-1224-9820-57B7C94C19A5}"/>
                      </a:ext>
                    </a:extLst>
                  </p:cNvPr>
                  <p:cNvGrpSpPr/>
                  <p:nvPr/>
                </p:nvGrpSpPr>
                <p:grpSpPr>
                  <a:xfrm>
                    <a:off x="6913262" y="4388717"/>
                    <a:ext cx="1303711" cy="1177266"/>
                    <a:chOff x="5212052" y="5195349"/>
                    <a:chExt cx="1303711" cy="1177266"/>
                  </a:xfrm>
                </p:grpSpPr>
                <p:sp>
                  <p:nvSpPr>
                    <p:cNvPr id="252" name="Oval 251">
                      <a:extLst>
                        <a:ext uri="{FF2B5EF4-FFF2-40B4-BE49-F238E27FC236}">
                          <a16:creationId xmlns:a16="http://schemas.microsoft.com/office/drawing/2014/main" id="{E4FA271E-5138-7779-0FDA-F96511D60A4D}"/>
                        </a:ext>
                      </a:extLst>
                    </p:cNvPr>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200">
                        <a:solidFill>
                          <a:srgbClr val="FFFFFF"/>
                        </a:solidFill>
                        <a:latin typeface="Roboto Light"/>
                        <a:ea typeface="Roboto"/>
                      </a:endParaRPr>
                    </a:p>
                  </p:txBody>
                </p:sp>
                <p:sp>
                  <p:nvSpPr>
                    <p:cNvPr id="253" name="Rectangle 252">
                      <a:extLst>
                        <a:ext uri="{FF2B5EF4-FFF2-40B4-BE49-F238E27FC236}">
                          <a16:creationId xmlns:a16="http://schemas.microsoft.com/office/drawing/2014/main" id="{8D6BB688-7A59-488F-1CE6-CA7994B7F65F}"/>
                        </a:ext>
                      </a:extLst>
                    </p:cNvPr>
                    <p:cNvSpPr/>
                    <p:nvPr/>
                  </p:nvSpPr>
                  <p:spPr>
                    <a:xfrm>
                      <a:off x="5517152" y="5255391"/>
                      <a:ext cx="658564" cy="487757"/>
                    </a:xfrm>
                    <a:prstGeom prst="rect">
                      <a:avLst/>
                    </a:prstGeom>
                  </p:spPr>
                  <p:txBody>
                    <a:bodyPr wrap="none">
                      <a:spAutoFit/>
                    </a:bodyPr>
                    <a:lstStyle/>
                    <a:p>
                      <a:pPr algn="ctr" defTabSz="914400">
                        <a:defRPr/>
                      </a:pPr>
                      <a:r>
                        <a:rPr lang="en-US" sz="1200">
                          <a:solidFill>
                            <a:srgbClr val="F36E20"/>
                          </a:solidFill>
                          <a:latin typeface="Poppins"/>
                          <a:ea typeface="Roboto"/>
                          <a:cs typeface="Poppins Light" pitchFamily="2" charset="77"/>
                        </a:rPr>
                        <a:t>14</a:t>
                      </a:r>
                      <a:endParaRPr lang="en-US" sz="1200">
                        <a:solidFill>
                          <a:srgbClr val="F36E20"/>
                        </a:solidFill>
                        <a:latin typeface="Poppins"/>
                        <a:ea typeface="Roboto"/>
                      </a:endParaRPr>
                    </a:p>
                  </p:txBody>
                </p:sp>
                <p:sp>
                  <p:nvSpPr>
                    <p:cNvPr id="254" name="Rectangle 253">
                      <a:extLst>
                        <a:ext uri="{FF2B5EF4-FFF2-40B4-BE49-F238E27FC236}">
                          <a16:creationId xmlns:a16="http://schemas.microsoft.com/office/drawing/2014/main" id="{7BB0B216-4FA0-8D1C-1594-4155835DF3B2}"/>
                        </a:ext>
                      </a:extLst>
                    </p:cNvPr>
                    <p:cNvSpPr/>
                    <p:nvPr/>
                  </p:nvSpPr>
                  <p:spPr>
                    <a:xfrm>
                      <a:off x="5212052" y="5753213"/>
                      <a:ext cx="1303711" cy="487757"/>
                    </a:xfrm>
                    <a:prstGeom prst="rect">
                      <a:avLst/>
                    </a:prstGeom>
                  </p:spPr>
                  <p:txBody>
                    <a:bodyPr wrap="none">
                      <a:spAutoFit/>
                    </a:bodyPr>
                    <a:lstStyle/>
                    <a:p>
                      <a:pPr algn="ctr" defTabSz="914400">
                        <a:defRPr/>
                      </a:pPr>
                      <a:r>
                        <a:rPr lang="en-US" sz="1200">
                          <a:solidFill>
                            <a:srgbClr val="F36E20"/>
                          </a:solidFill>
                          <a:latin typeface="Poppins Light" pitchFamily="2" charset="77"/>
                          <a:ea typeface="Roboto"/>
                          <a:cs typeface="Poppins Light" pitchFamily="2" charset="77"/>
                        </a:rPr>
                        <a:t>weeks</a:t>
                      </a:r>
                      <a:endParaRPr lang="en-US" sz="1200">
                        <a:solidFill>
                          <a:srgbClr val="F36E20"/>
                        </a:solidFill>
                        <a:latin typeface="Roboto Light"/>
                        <a:ea typeface="Roboto"/>
                      </a:endParaRPr>
                    </a:p>
                  </p:txBody>
                </p:sp>
              </p:grpSp>
              <p:grpSp>
                <p:nvGrpSpPr>
                  <p:cNvPr id="211" name="Group 210">
                    <a:extLst>
                      <a:ext uri="{FF2B5EF4-FFF2-40B4-BE49-F238E27FC236}">
                        <a16:creationId xmlns:a16="http://schemas.microsoft.com/office/drawing/2014/main" id="{0C58D8D6-CCB8-6BB6-B1CD-8BEF4C707808}"/>
                      </a:ext>
                    </a:extLst>
                  </p:cNvPr>
                  <p:cNvGrpSpPr/>
                  <p:nvPr/>
                </p:nvGrpSpPr>
                <p:grpSpPr>
                  <a:xfrm>
                    <a:off x="8854175" y="4388717"/>
                    <a:ext cx="1533667" cy="1177266"/>
                    <a:chOff x="7280555" y="5196369"/>
                    <a:chExt cx="1533667" cy="1177266"/>
                  </a:xfrm>
                </p:grpSpPr>
                <p:sp>
                  <p:nvSpPr>
                    <p:cNvPr id="249" name="Oval 248">
                      <a:extLst>
                        <a:ext uri="{FF2B5EF4-FFF2-40B4-BE49-F238E27FC236}">
                          <a16:creationId xmlns:a16="http://schemas.microsoft.com/office/drawing/2014/main" id="{47B721B6-AD99-B991-29F5-5F858B2B7CDA}"/>
                        </a:ext>
                      </a:extLst>
                    </p:cNvPr>
                    <p:cNvSpPr/>
                    <p:nvPr/>
                  </p:nvSpPr>
                  <p:spPr>
                    <a:xfrm>
                      <a:off x="7467601" y="5196369"/>
                      <a:ext cx="1177267"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200">
                        <a:solidFill>
                          <a:srgbClr val="FFFFFF"/>
                        </a:solidFill>
                        <a:latin typeface="Roboto Light"/>
                        <a:ea typeface="Roboto"/>
                      </a:endParaRPr>
                    </a:p>
                  </p:txBody>
                </p:sp>
                <p:sp>
                  <p:nvSpPr>
                    <p:cNvPr id="250" name="Rectangle 249">
                      <a:extLst>
                        <a:ext uri="{FF2B5EF4-FFF2-40B4-BE49-F238E27FC236}">
                          <a16:creationId xmlns:a16="http://schemas.microsoft.com/office/drawing/2014/main" id="{12086877-685A-8E6C-D136-CEAAAC63D1B9}"/>
                        </a:ext>
                      </a:extLst>
                    </p:cNvPr>
                    <p:cNvSpPr/>
                    <p:nvPr/>
                  </p:nvSpPr>
                  <p:spPr>
                    <a:xfrm>
                      <a:off x="7774863" y="5256411"/>
                      <a:ext cx="562748" cy="487757"/>
                    </a:xfrm>
                    <a:prstGeom prst="rect">
                      <a:avLst/>
                    </a:prstGeom>
                  </p:spPr>
                  <p:txBody>
                    <a:bodyPr wrap="none">
                      <a:spAutoFit/>
                    </a:bodyPr>
                    <a:lstStyle/>
                    <a:p>
                      <a:pPr algn="ctr" defTabSz="914400">
                        <a:defRPr/>
                      </a:pPr>
                      <a:r>
                        <a:rPr lang="en-US" sz="1200">
                          <a:solidFill>
                            <a:srgbClr val="8EC8C8"/>
                          </a:solidFill>
                          <a:latin typeface="Poppins"/>
                          <a:ea typeface="Roboto"/>
                          <a:cs typeface="Poppins Light" pitchFamily="2" charset="77"/>
                        </a:rPr>
                        <a:t>6</a:t>
                      </a:r>
                      <a:endParaRPr lang="en-US" sz="1200">
                        <a:solidFill>
                          <a:srgbClr val="8EC8C8"/>
                        </a:solidFill>
                        <a:latin typeface="Poppins"/>
                        <a:ea typeface="Roboto"/>
                      </a:endParaRPr>
                    </a:p>
                  </p:txBody>
                </p:sp>
                <p:sp>
                  <p:nvSpPr>
                    <p:cNvPr id="251" name="Rectangle 250">
                      <a:extLst>
                        <a:ext uri="{FF2B5EF4-FFF2-40B4-BE49-F238E27FC236}">
                          <a16:creationId xmlns:a16="http://schemas.microsoft.com/office/drawing/2014/main" id="{0A3D1A65-A45F-5746-7F66-229E691A5F61}"/>
                        </a:ext>
                      </a:extLst>
                    </p:cNvPr>
                    <p:cNvSpPr/>
                    <p:nvPr/>
                  </p:nvSpPr>
                  <p:spPr>
                    <a:xfrm>
                      <a:off x="7280555" y="5754233"/>
                      <a:ext cx="1533667" cy="487757"/>
                    </a:xfrm>
                    <a:prstGeom prst="rect">
                      <a:avLst/>
                    </a:prstGeom>
                  </p:spPr>
                  <p:txBody>
                    <a:bodyPr wrap="none">
                      <a:spAutoFit/>
                    </a:bodyPr>
                    <a:lstStyle/>
                    <a:p>
                      <a:pPr algn="ctr" defTabSz="914400">
                        <a:defRPr/>
                      </a:pPr>
                      <a:r>
                        <a:rPr lang="en-US" sz="1200" dirty="0">
                          <a:solidFill>
                            <a:srgbClr val="8EC8C8"/>
                          </a:solidFill>
                          <a:latin typeface="Poppins Light" pitchFamily="2" charset="77"/>
                          <a:ea typeface="Roboto"/>
                          <a:cs typeface="Poppins Light" pitchFamily="2" charset="77"/>
                        </a:rPr>
                        <a:t>months</a:t>
                      </a:r>
                      <a:endParaRPr lang="en-US" sz="1200" dirty="0">
                        <a:solidFill>
                          <a:srgbClr val="8EC8C8"/>
                        </a:solidFill>
                        <a:latin typeface="Roboto Light"/>
                        <a:ea typeface="Roboto"/>
                      </a:endParaRPr>
                    </a:p>
                  </p:txBody>
                </p:sp>
              </p:grpSp>
              <p:grpSp>
                <p:nvGrpSpPr>
                  <p:cNvPr id="212" name="Group 211">
                    <a:extLst>
                      <a:ext uri="{FF2B5EF4-FFF2-40B4-BE49-F238E27FC236}">
                        <a16:creationId xmlns:a16="http://schemas.microsoft.com/office/drawing/2014/main" id="{35DDF2E0-4B00-0224-2C03-B05E32E40385}"/>
                      </a:ext>
                    </a:extLst>
                  </p:cNvPr>
                  <p:cNvGrpSpPr/>
                  <p:nvPr/>
                </p:nvGrpSpPr>
                <p:grpSpPr>
                  <a:xfrm>
                    <a:off x="11140267" y="4417782"/>
                    <a:ext cx="1533667" cy="1179178"/>
                    <a:chOff x="9325652" y="5224414"/>
                    <a:chExt cx="1533667" cy="1179178"/>
                  </a:xfrm>
                </p:grpSpPr>
                <p:sp>
                  <p:nvSpPr>
                    <p:cNvPr id="246" name="Oval 245">
                      <a:extLst>
                        <a:ext uri="{FF2B5EF4-FFF2-40B4-BE49-F238E27FC236}">
                          <a16:creationId xmlns:a16="http://schemas.microsoft.com/office/drawing/2014/main" id="{3A0DCD17-3B8B-954B-45BC-FFE55A762F9F}"/>
                        </a:ext>
                      </a:extLst>
                    </p:cNvPr>
                    <p:cNvSpPr/>
                    <p:nvPr/>
                  </p:nvSpPr>
                  <p:spPr>
                    <a:xfrm>
                      <a:off x="9490983"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200">
                        <a:solidFill>
                          <a:srgbClr val="FFFFFF"/>
                        </a:solidFill>
                        <a:latin typeface="Roboto Light"/>
                        <a:ea typeface="Roboto"/>
                      </a:endParaRPr>
                    </a:p>
                  </p:txBody>
                </p:sp>
                <p:sp>
                  <p:nvSpPr>
                    <p:cNvPr id="247" name="Rectangle 246">
                      <a:extLst>
                        <a:ext uri="{FF2B5EF4-FFF2-40B4-BE49-F238E27FC236}">
                          <a16:creationId xmlns:a16="http://schemas.microsoft.com/office/drawing/2014/main" id="{CB93882C-D49B-21BC-152D-D1DEADDAC8F9}"/>
                        </a:ext>
                      </a:extLst>
                    </p:cNvPr>
                    <p:cNvSpPr/>
                    <p:nvPr/>
                  </p:nvSpPr>
                  <p:spPr>
                    <a:xfrm>
                      <a:off x="9799834" y="5224414"/>
                      <a:ext cx="559554" cy="487757"/>
                    </a:xfrm>
                    <a:prstGeom prst="rect">
                      <a:avLst/>
                    </a:prstGeom>
                  </p:spPr>
                  <p:txBody>
                    <a:bodyPr wrap="none">
                      <a:spAutoFit/>
                    </a:bodyPr>
                    <a:lstStyle/>
                    <a:p>
                      <a:pPr algn="ctr" defTabSz="914400">
                        <a:defRPr/>
                      </a:pPr>
                      <a:r>
                        <a:rPr lang="en-US" sz="1200">
                          <a:solidFill>
                            <a:srgbClr val="F36E20"/>
                          </a:solidFill>
                          <a:latin typeface="Poppins"/>
                          <a:ea typeface="Roboto"/>
                          <a:cs typeface="Poppins Light" pitchFamily="2" charset="77"/>
                        </a:rPr>
                        <a:t>9</a:t>
                      </a:r>
                      <a:endParaRPr lang="en-US" sz="1200">
                        <a:solidFill>
                          <a:srgbClr val="F36E20"/>
                        </a:solidFill>
                        <a:latin typeface="Poppins"/>
                        <a:ea typeface="Roboto"/>
                      </a:endParaRPr>
                    </a:p>
                  </p:txBody>
                </p:sp>
                <p:sp>
                  <p:nvSpPr>
                    <p:cNvPr id="248" name="Rectangle 247">
                      <a:extLst>
                        <a:ext uri="{FF2B5EF4-FFF2-40B4-BE49-F238E27FC236}">
                          <a16:creationId xmlns:a16="http://schemas.microsoft.com/office/drawing/2014/main" id="{D3345CF5-A269-E19C-8E88-0C07B7F70778}"/>
                        </a:ext>
                      </a:extLst>
                    </p:cNvPr>
                    <p:cNvSpPr/>
                    <p:nvPr/>
                  </p:nvSpPr>
                  <p:spPr>
                    <a:xfrm>
                      <a:off x="9325652" y="5753215"/>
                      <a:ext cx="1533667" cy="487757"/>
                    </a:xfrm>
                    <a:prstGeom prst="rect">
                      <a:avLst/>
                    </a:prstGeom>
                  </p:spPr>
                  <p:txBody>
                    <a:bodyPr wrap="none">
                      <a:spAutoFit/>
                    </a:bodyPr>
                    <a:lstStyle/>
                    <a:p>
                      <a:pPr algn="ctr" defTabSz="914400">
                        <a:defRPr/>
                      </a:pPr>
                      <a:r>
                        <a:rPr lang="en-US" sz="1200">
                          <a:solidFill>
                            <a:srgbClr val="F36E20"/>
                          </a:solidFill>
                          <a:latin typeface="Poppins Light" pitchFamily="2" charset="77"/>
                          <a:ea typeface="Roboto"/>
                          <a:cs typeface="Poppins Light" pitchFamily="2" charset="77"/>
                        </a:rPr>
                        <a:t>months</a:t>
                      </a:r>
                      <a:endParaRPr lang="en-US" sz="1200">
                        <a:solidFill>
                          <a:srgbClr val="F36E20"/>
                        </a:solidFill>
                        <a:latin typeface="Roboto Light"/>
                        <a:ea typeface="Roboto"/>
                      </a:endParaRPr>
                    </a:p>
                  </p:txBody>
                </p:sp>
              </p:grpSp>
              <p:grpSp>
                <p:nvGrpSpPr>
                  <p:cNvPr id="213" name="Group 212">
                    <a:extLst>
                      <a:ext uri="{FF2B5EF4-FFF2-40B4-BE49-F238E27FC236}">
                        <a16:creationId xmlns:a16="http://schemas.microsoft.com/office/drawing/2014/main" id="{0600CA95-9415-9B5E-2F12-524CC5E51FFA}"/>
                      </a:ext>
                    </a:extLst>
                  </p:cNvPr>
                  <p:cNvGrpSpPr/>
                  <p:nvPr/>
                </p:nvGrpSpPr>
                <p:grpSpPr>
                  <a:xfrm>
                    <a:off x="13690733" y="4388717"/>
                    <a:ext cx="1533667" cy="1177266"/>
                    <a:chOff x="11646125" y="5213527"/>
                    <a:chExt cx="1533667" cy="1177266"/>
                  </a:xfrm>
                </p:grpSpPr>
                <p:sp>
                  <p:nvSpPr>
                    <p:cNvPr id="243" name="Oval 242">
                      <a:extLst>
                        <a:ext uri="{FF2B5EF4-FFF2-40B4-BE49-F238E27FC236}">
                          <a16:creationId xmlns:a16="http://schemas.microsoft.com/office/drawing/2014/main" id="{9C5D0E8D-C22D-B749-8943-DF241EFB434E}"/>
                        </a:ext>
                      </a:extLst>
                    </p:cNvPr>
                    <p:cNvSpPr/>
                    <p:nvPr/>
                  </p:nvSpPr>
                  <p:spPr>
                    <a:xfrm>
                      <a:off x="11757928" y="5213527"/>
                      <a:ext cx="1177262"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200">
                        <a:solidFill>
                          <a:srgbClr val="FFFFFF"/>
                        </a:solidFill>
                        <a:latin typeface="Roboto Light"/>
                        <a:ea typeface="Roboto"/>
                      </a:endParaRPr>
                    </a:p>
                  </p:txBody>
                </p:sp>
                <p:sp>
                  <p:nvSpPr>
                    <p:cNvPr id="244" name="Rectangle 243">
                      <a:extLst>
                        <a:ext uri="{FF2B5EF4-FFF2-40B4-BE49-F238E27FC236}">
                          <a16:creationId xmlns:a16="http://schemas.microsoft.com/office/drawing/2014/main" id="{2418E6CE-2434-EE87-651E-40B9177E4D4A}"/>
                        </a:ext>
                      </a:extLst>
                    </p:cNvPr>
                    <p:cNvSpPr/>
                    <p:nvPr/>
                  </p:nvSpPr>
                  <p:spPr>
                    <a:xfrm>
                      <a:off x="11957362" y="5242592"/>
                      <a:ext cx="687306" cy="541953"/>
                    </a:xfrm>
                    <a:prstGeom prst="rect">
                      <a:avLst/>
                    </a:prstGeom>
                  </p:spPr>
                  <p:txBody>
                    <a:bodyPr wrap="none">
                      <a:spAutoFit/>
                    </a:bodyPr>
                    <a:lstStyle/>
                    <a:p>
                      <a:pPr algn="ctr" defTabSz="914400">
                        <a:defRPr/>
                      </a:pPr>
                      <a:r>
                        <a:rPr lang="en-US" sz="1400" dirty="0">
                          <a:solidFill>
                            <a:srgbClr val="8EC8C8"/>
                          </a:solidFill>
                          <a:latin typeface="Poppins"/>
                          <a:ea typeface="Roboto"/>
                          <a:cs typeface="Poppins Light" pitchFamily="2" charset="77"/>
                        </a:rPr>
                        <a:t>12</a:t>
                      </a:r>
                      <a:endParaRPr lang="en-US" sz="1400" dirty="0">
                        <a:solidFill>
                          <a:srgbClr val="8EC8C8"/>
                        </a:solidFill>
                        <a:latin typeface="Poppins"/>
                        <a:ea typeface="Roboto"/>
                      </a:endParaRPr>
                    </a:p>
                  </p:txBody>
                </p:sp>
                <p:sp>
                  <p:nvSpPr>
                    <p:cNvPr id="245" name="Rectangle 244">
                      <a:extLst>
                        <a:ext uri="{FF2B5EF4-FFF2-40B4-BE49-F238E27FC236}">
                          <a16:creationId xmlns:a16="http://schemas.microsoft.com/office/drawing/2014/main" id="{1347D2D1-23AB-565E-58E8-EADB607295C6}"/>
                        </a:ext>
                      </a:extLst>
                    </p:cNvPr>
                    <p:cNvSpPr/>
                    <p:nvPr/>
                  </p:nvSpPr>
                  <p:spPr>
                    <a:xfrm>
                      <a:off x="11646125" y="5771391"/>
                      <a:ext cx="1533667" cy="487757"/>
                    </a:xfrm>
                    <a:prstGeom prst="rect">
                      <a:avLst/>
                    </a:prstGeom>
                  </p:spPr>
                  <p:txBody>
                    <a:bodyPr wrap="none">
                      <a:spAutoFit/>
                    </a:bodyPr>
                    <a:lstStyle/>
                    <a:p>
                      <a:pPr algn="ctr" defTabSz="914400">
                        <a:defRPr/>
                      </a:pPr>
                      <a:r>
                        <a:rPr lang="en-US" sz="1200" dirty="0">
                          <a:solidFill>
                            <a:srgbClr val="8EC8C8"/>
                          </a:solidFill>
                          <a:latin typeface="Poppins Light" pitchFamily="2" charset="77"/>
                          <a:ea typeface="Roboto"/>
                          <a:cs typeface="Poppins Light" pitchFamily="2" charset="77"/>
                        </a:rPr>
                        <a:t>months</a:t>
                      </a:r>
                      <a:endParaRPr lang="en-US" sz="1200" dirty="0">
                        <a:solidFill>
                          <a:srgbClr val="8EC8C8"/>
                        </a:solidFill>
                        <a:latin typeface="Roboto Light"/>
                        <a:ea typeface="Roboto"/>
                      </a:endParaRPr>
                    </a:p>
                  </p:txBody>
                </p:sp>
              </p:grpSp>
              <p:grpSp>
                <p:nvGrpSpPr>
                  <p:cNvPr id="214" name="Group 213">
                    <a:extLst>
                      <a:ext uri="{FF2B5EF4-FFF2-40B4-BE49-F238E27FC236}">
                        <a16:creationId xmlns:a16="http://schemas.microsoft.com/office/drawing/2014/main" id="{90E307D5-FF1A-33C7-8743-5C8ECFD53009}"/>
                      </a:ext>
                    </a:extLst>
                  </p:cNvPr>
                  <p:cNvGrpSpPr/>
                  <p:nvPr/>
                </p:nvGrpSpPr>
                <p:grpSpPr>
                  <a:xfrm>
                    <a:off x="15341335" y="4388717"/>
                    <a:ext cx="1533667" cy="1177266"/>
                    <a:chOff x="13191244" y="5195349"/>
                    <a:chExt cx="1533667" cy="1177266"/>
                  </a:xfrm>
                </p:grpSpPr>
                <p:sp>
                  <p:nvSpPr>
                    <p:cNvPr id="240" name="Oval 239">
                      <a:extLst>
                        <a:ext uri="{FF2B5EF4-FFF2-40B4-BE49-F238E27FC236}">
                          <a16:creationId xmlns:a16="http://schemas.microsoft.com/office/drawing/2014/main" id="{0BC1FB9F-3641-D60B-B68D-E19E6A3D4367}"/>
                        </a:ext>
                      </a:extLst>
                    </p:cNvPr>
                    <p:cNvSpPr/>
                    <p:nvPr/>
                  </p:nvSpPr>
                  <p:spPr>
                    <a:xfrm>
                      <a:off x="13361272" y="5195349"/>
                      <a:ext cx="1177265"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200">
                        <a:solidFill>
                          <a:srgbClr val="FFFFFF"/>
                        </a:solidFill>
                        <a:latin typeface="Roboto Light"/>
                        <a:ea typeface="Roboto"/>
                      </a:endParaRPr>
                    </a:p>
                  </p:txBody>
                </p:sp>
                <p:sp>
                  <p:nvSpPr>
                    <p:cNvPr id="241" name="Rectangle 240">
                      <a:extLst>
                        <a:ext uri="{FF2B5EF4-FFF2-40B4-BE49-F238E27FC236}">
                          <a16:creationId xmlns:a16="http://schemas.microsoft.com/office/drawing/2014/main" id="{9A1468E4-D71C-7539-EB27-1DFBF62CEB76}"/>
                        </a:ext>
                      </a:extLst>
                    </p:cNvPr>
                    <p:cNvSpPr/>
                    <p:nvPr/>
                  </p:nvSpPr>
                  <p:spPr>
                    <a:xfrm>
                      <a:off x="13620628" y="5255391"/>
                      <a:ext cx="658564" cy="487757"/>
                    </a:xfrm>
                    <a:prstGeom prst="rect">
                      <a:avLst/>
                    </a:prstGeom>
                  </p:spPr>
                  <p:txBody>
                    <a:bodyPr wrap="none">
                      <a:spAutoFit/>
                    </a:bodyPr>
                    <a:lstStyle/>
                    <a:p>
                      <a:pPr algn="ctr" defTabSz="914400">
                        <a:defRPr/>
                      </a:pPr>
                      <a:r>
                        <a:rPr lang="en-US" sz="1200">
                          <a:solidFill>
                            <a:srgbClr val="F36E20"/>
                          </a:solidFill>
                          <a:latin typeface="Poppins"/>
                          <a:ea typeface="Roboto"/>
                          <a:cs typeface="Poppins Light" pitchFamily="2" charset="77"/>
                        </a:rPr>
                        <a:t>15</a:t>
                      </a:r>
                      <a:endParaRPr lang="en-US" sz="1200">
                        <a:solidFill>
                          <a:srgbClr val="F36E20"/>
                        </a:solidFill>
                        <a:latin typeface="Poppins"/>
                        <a:ea typeface="Roboto"/>
                      </a:endParaRPr>
                    </a:p>
                  </p:txBody>
                </p:sp>
                <p:sp>
                  <p:nvSpPr>
                    <p:cNvPr id="242" name="Rectangle 241">
                      <a:extLst>
                        <a:ext uri="{FF2B5EF4-FFF2-40B4-BE49-F238E27FC236}">
                          <a16:creationId xmlns:a16="http://schemas.microsoft.com/office/drawing/2014/main" id="{0E79DA5C-38AD-7BC3-62A3-7CBE2AF5A33A}"/>
                        </a:ext>
                      </a:extLst>
                    </p:cNvPr>
                    <p:cNvSpPr/>
                    <p:nvPr/>
                  </p:nvSpPr>
                  <p:spPr>
                    <a:xfrm>
                      <a:off x="13191244" y="5751630"/>
                      <a:ext cx="1533667" cy="487757"/>
                    </a:xfrm>
                    <a:prstGeom prst="rect">
                      <a:avLst/>
                    </a:prstGeom>
                  </p:spPr>
                  <p:txBody>
                    <a:bodyPr wrap="none">
                      <a:spAutoFit/>
                    </a:bodyPr>
                    <a:lstStyle/>
                    <a:p>
                      <a:pPr algn="ctr" defTabSz="914400">
                        <a:defRPr/>
                      </a:pPr>
                      <a:r>
                        <a:rPr lang="en-US" sz="1200">
                          <a:solidFill>
                            <a:srgbClr val="F36E20"/>
                          </a:solidFill>
                          <a:latin typeface="Poppins Light" pitchFamily="2" charset="77"/>
                          <a:ea typeface="Roboto"/>
                          <a:cs typeface="Poppins Light" pitchFamily="2" charset="77"/>
                        </a:rPr>
                        <a:t>months</a:t>
                      </a:r>
                      <a:endParaRPr lang="en-US" sz="1200">
                        <a:solidFill>
                          <a:srgbClr val="F36E20"/>
                        </a:solidFill>
                        <a:latin typeface="Roboto Light"/>
                        <a:ea typeface="Roboto"/>
                      </a:endParaRPr>
                    </a:p>
                  </p:txBody>
                </p:sp>
              </p:grpSp>
              <p:sp>
                <p:nvSpPr>
                  <p:cNvPr id="218" name="Rectangle 217">
                    <a:extLst>
                      <a:ext uri="{FF2B5EF4-FFF2-40B4-BE49-F238E27FC236}">
                        <a16:creationId xmlns:a16="http://schemas.microsoft.com/office/drawing/2014/main" id="{BC34448A-BA9B-E384-9A7B-03FF6F383785}"/>
                      </a:ext>
                    </a:extLst>
                  </p:cNvPr>
                  <p:cNvSpPr/>
                  <p:nvPr/>
                </p:nvSpPr>
                <p:spPr>
                  <a:xfrm>
                    <a:off x="10371448" y="3357840"/>
                    <a:ext cx="1926501" cy="487757"/>
                  </a:xfrm>
                  <a:prstGeom prst="rect">
                    <a:avLst/>
                  </a:prstGeom>
                </p:spPr>
                <p:txBody>
                  <a:bodyPr wrap="none">
                    <a:spAutoFit/>
                  </a:bodyPr>
                  <a:lstStyle/>
                  <a:p>
                    <a:pPr defTabSz="914400">
                      <a:defRPr/>
                    </a:pPr>
                    <a:r>
                      <a:rPr lang="en-US" sz="1200" b="1">
                        <a:solidFill>
                          <a:srgbClr val="70517F">
                            <a:lumMod val="50000"/>
                            <a:lumOff val="50000"/>
                          </a:srgbClr>
                        </a:solidFill>
                        <a:latin typeface="Poppins" pitchFamily="2" charset="77"/>
                        <a:ea typeface="Roboto"/>
                        <a:cs typeface="Poppins" pitchFamily="2" charset="77"/>
                      </a:rPr>
                      <a:t>Vitamin A</a:t>
                    </a:r>
                  </a:p>
                </p:txBody>
              </p:sp>
              <p:grpSp>
                <p:nvGrpSpPr>
                  <p:cNvPr id="219" name="Group 218">
                    <a:extLst>
                      <a:ext uri="{FF2B5EF4-FFF2-40B4-BE49-F238E27FC236}">
                        <a16:creationId xmlns:a16="http://schemas.microsoft.com/office/drawing/2014/main" id="{4DD60CFB-47F7-00CE-E3EE-444C9E026E04}"/>
                      </a:ext>
                    </a:extLst>
                  </p:cNvPr>
                  <p:cNvGrpSpPr/>
                  <p:nvPr/>
                </p:nvGrpSpPr>
                <p:grpSpPr>
                  <a:xfrm flipV="1">
                    <a:off x="9629852" y="3605247"/>
                    <a:ext cx="746728" cy="782967"/>
                    <a:chOff x="5969215" y="6716899"/>
                    <a:chExt cx="746728" cy="782967"/>
                  </a:xfrm>
                </p:grpSpPr>
                <p:cxnSp>
                  <p:nvCxnSpPr>
                    <p:cNvPr id="232" name="Straight Connector 231">
                      <a:extLst>
                        <a:ext uri="{FF2B5EF4-FFF2-40B4-BE49-F238E27FC236}">
                          <a16:creationId xmlns:a16="http://schemas.microsoft.com/office/drawing/2014/main" id="{02B5CB2F-AA61-3FE2-AF52-39FC78B9146F}"/>
                        </a:ext>
                      </a:extLst>
                    </p:cNvPr>
                    <p:cNvCxnSpPr/>
                    <p:nvPr/>
                  </p:nvCxnSpPr>
                  <p:spPr>
                    <a:xfrm>
                      <a:off x="5969215"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32BE84DE-3698-702B-4E7B-E3F746193F46}"/>
                        </a:ext>
                      </a:extLst>
                    </p:cNvPr>
                    <p:cNvCxnSpPr>
                      <a:cxnSpLocks/>
                    </p:cNvCxnSpPr>
                    <p:nvPr/>
                  </p:nvCxnSpPr>
                  <p:spPr>
                    <a:xfrm flipH="1">
                      <a:off x="6334942" y="7499866"/>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0" name="Rectangle 219">
                    <a:extLst>
                      <a:ext uri="{FF2B5EF4-FFF2-40B4-BE49-F238E27FC236}">
                        <a16:creationId xmlns:a16="http://schemas.microsoft.com/office/drawing/2014/main" id="{F0D43585-D2CD-F8D1-7C85-82EA1661F322}"/>
                      </a:ext>
                    </a:extLst>
                  </p:cNvPr>
                  <p:cNvSpPr/>
                  <p:nvPr/>
                </p:nvSpPr>
                <p:spPr>
                  <a:xfrm>
                    <a:off x="14710746" y="3294428"/>
                    <a:ext cx="1926501" cy="487757"/>
                  </a:xfrm>
                  <a:prstGeom prst="rect">
                    <a:avLst/>
                  </a:prstGeom>
                </p:spPr>
                <p:txBody>
                  <a:bodyPr wrap="none">
                    <a:spAutoFit/>
                  </a:bodyPr>
                  <a:lstStyle/>
                  <a:p>
                    <a:pPr defTabSz="914400">
                      <a:defRPr/>
                    </a:pPr>
                    <a:r>
                      <a:rPr lang="en-US" sz="1200" b="1" dirty="0">
                        <a:solidFill>
                          <a:srgbClr val="70517F">
                            <a:lumMod val="50000"/>
                            <a:lumOff val="50000"/>
                          </a:srgbClr>
                        </a:solidFill>
                        <a:latin typeface="Poppins" pitchFamily="2" charset="77"/>
                        <a:ea typeface="Roboto"/>
                        <a:cs typeface="Poppins" pitchFamily="2" charset="77"/>
                      </a:rPr>
                      <a:t>Vitamin A</a:t>
                    </a:r>
                  </a:p>
                </p:txBody>
              </p:sp>
              <p:cxnSp>
                <p:nvCxnSpPr>
                  <p:cNvPr id="230" name="Straight Connector 229">
                    <a:extLst>
                      <a:ext uri="{FF2B5EF4-FFF2-40B4-BE49-F238E27FC236}">
                        <a16:creationId xmlns:a16="http://schemas.microsoft.com/office/drawing/2014/main" id="{4E7A106F-50C9-A168-71F1-138A5445F965}"/>
                      </a:ext>
                    </a:extLst>
                  </p:cNvPr>
                  <p:cNvCxnSpPr/>
                  <p:nvPr/>
                </p:nvCxnSpPr>
                <p:spPr>
                  <a:xfrm flipV="1">
                    <a:off x="14305646" y="3603788"/>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Image 2">
                <a:extLst>
                  <a:ext uri="{FF2B5EF4-FFF2-40B4-BE49-F238E27FC236}">
                    <a16:creationId xmlns:a16="http://schemas.microsoft.com/office/drawing/2014/main" id="{185AF2CA-6BA1-E4CA-657A-19FFC02F0C82}"/>
                  </a:ext>
                </a:extLst>
              </p:cNvPr>
              <p:cNvPicPr>
                <a:picLocks noChangeAspect="1"/>
              </p:cNvPicPr>
              <p:nvPr/>
            </p:nvPicPr>
            <p:blipFill>
              <a:blip r:embed="rId3"/>
              <a:stretch>
                <a:fillRect/>
              </a:stretch>
            </p:blipFill>
            <p:spPr>
              <a:xfrm>
                <a:off x="2358733" y="1889555"/>
                <a:ext cx="907502" cy="902345"/>
              </a:xfrm>
              <a:prstGeom prst="rect">
                <a:avLst/>
              </a:prstGeom>
            </p:spPr>
          </p:pic>
        </p:grpSp>
        <p:cxnSp>
          <p:nvCxnSpPr>
            <p:cNvPr id="5" name="Straight Connector 340">
              <a:extLst>
                <a:ext uri="{FF2B5EF4-FFF2-40B4-BE49-F238E27FC236}">
                  <a16:creationId xmlns:a16="http://schemas.microsoft.com/office/drawing/2014/main" id="{BBE0A159-3813-1849-4FDE-B3F7EBE2A953}"/>
                </a:ext>
              </a:extLst>
            </p:cNvPr>
            <p:cNvCxnSpPr>
              <a:cxnSpLocks/>
            </p:cNvCxnSpPr>
            <p:nvPr/>
          </p:nvCxnSpPr>
          <p:spPr>
            <a:xfrm flipV="1">
              <a:off x="11174555" y="3241105"/>
              <a:ext cx="0" cy="234684"/>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e 7">
            <a:extLst>
              <a:ext uri="{FF2B5EF4-FFF2-40B4-BE49-F238E27FC236}">
                <a16:creationId xmlns:a16="http://schemas.microsoft.com/office/drawing/2014/main" id="{29AC1265-DB36-A2F1-B854-00C26B0FD6AE}"/>
              </a:ext>
            </a:extLst>
          </p:cNvPr>
          <p:cNvGrpSpPr/>
          <p:nvPr/>
        </p:nvGrpSpPr>
        <p:grpSpPr>
          <a:xfrm>
            <a:off x="605793" y="4830527"/>
            <a:ext cx="10664186" cy="1429432"/>
            <a:chOff x="2280463" y="3611475"/>
            <a:chExt cx="8809723" cy="1100051"/>
          </a:xfrm>
        </p:grpSpPr>
        <p:grpSp>
          <p:nvGrpSpPr>
            <p:cNvPr id="447" name="Group 446">
              <a:extLst>
                <a:ext uri="{FF2B5EF4-FFF2-40B4-BE49-F238E27FC236}">
                  <a16:creationId xmlns:a16="http://schemas.microsoft.com/office/drawing/2014/main" id="{77B933B2-72F7-3C12-DEDD-C3A7A089665D}"/>
                </a:ext>
              </a:extLst>
            </p:cNvPr>
            <p:cNvGrpSpPr/>
            <p:nvPr/>
          </p:nvGrpSpPr>
          <p:grpSpPr>
            <a:xfrm>
              <a:off x="2280463" y="3654713"/>
              <a:ext cx="8809723" cy="1056813"/>
              <a:chOff x="419051" y="3774618"/>
              <a:chExt cx="8809723" cy="936710"/>
            </a:xfrm>
          </p:grpSpPr>
          <p:sp>
            <p:nvSpPr>
              <p:cNvPr id="338" name="Rectangle 337">
                <a:extLst>
                  <a:ext uri="{FF2B5EF4-FFF2-40B4-BE49-F238E27FC236}">
                    <a16:creationId xmlns:a16="http://schemas.microsoft.com/office/drawing/2014/main" id="{544A29BF-384B-3168-5DD5-53935F02BDAC}"/>
                  </a:ext>
                </a:extLst>
              </p:cNvPr>
              <p:cNvSpPr/>
              <p:nvPr/>
            </p:nvSpPr>
            <p:spPr>
              <a:xfrm>
                <a:off x="419051" y="4371204"/>
                <a:ext cx="1178538" cy="314908"/>
              </a:xfrm>
              <a:prstGeom prst="rect">
                <a:avLst/>
              </a:prstGeom>
            </p:spPr>
            <p:txBody>
              <a:bodyPr wrap="square">
                <a:spAutoFit/>
              </a:bodyPr>
              <a:lstStyle/>
              <a:p>
                <a:pPr algn="ctr" defTabSz="914400">
                  <a:defRPr/>
                </a:pPr>
                <a:r>
                  <a:rPr lang="en-US" sz="1200" dirty="0">
                    <a:solidFill>
                      <a:srgbClr val="000000"/>
                    </a:solidFill>
                    <a:latin typeface="Poppins Light" pitchFamily="2" charset="77"/>
                    <a:ea typeface="Roboto"/>
                    <a:cs typeface="Poppins Light" pitchFamily="2" charset="77"/>
                  </a:rPr>
                  <a:t>Sierra Leone: </a:t>
                </a:r>
              </a:p>
              <a:p>
                <a:pPr algn="ctr" defTabSz="914400">
                  <a:defRPr/>
                </a:pPr>
                <a:r>
                  <a:rPr lang="en-US" sz="1200" dirty="0">
                    <a:solidFill>
                      <a:srgbClr val="000000"/>
                    </a:solidFill>
                    <a:latin typeface="Poppins Light" pitchFamily="2" charset="77"/>
                    <a:ea typeface="Roboto"/>
                    <a:cs typeface="Poppins Light" pitchFamily="2" charset="77"/>
                  </a:rPr>
                  <a:t>3 target doses</a:t>
                </a:r>
                <a:endParaRPr lang="en-US" sz="1200" dirty="0">
                  <a:solidFill>
                    <a:srgbClr val="000000"/>
                  </a:solidFill>
                  <a:latin typeface="Roboto Light"/>
                  <a:ea typeface="Roboto"/>
                </a:endParaRPr>
              </a:p>
            </p:txBody>
          </p:sp>
          <p:grpSp>
            <p:nvGrpSpPr>
              <p:cNvPr id="384" name="Group 383">
                <a:extLst>
                  <a:ext uri="{FF2B5EF4-FFF2-40B4-BE49-F238E27FC236}">
                    <a16:creationId xmlns:a16="http://schemas.microsoft.com/office/drawing/2014/main" id="{E411F01B-3C0A-7F61-37FA-49F7772A12CC}"/>
                  </a:ext>
                </a:extLst>
              </p:cNvPr>
              <p:cNvGrpSpPr/>
              <p:nvPr/>
            </p:nvGrpSpPr>
            <p:grpSpPr>
              <a:xfrm>
                <a:off x="1656005" y="3774618"/>
                <a:ext cx="7572769" cy="936710"/>
                <a:chOff x="1226780" y="3558314"/>
                <a:chExt cx="7572769" cy="936710"/>
              </a:xfrm>
            </p:grpSpPr>
            <p:grpSp>
              <p:nvGrpSpPr>
                <p:cNvPr id="270" name="Group 269">
                  <a:extLst>
                    <a:ext uri="{FF2B5EF4-FFF2-40B4-BE49-F238E27FC236}">
                      <a16:creationId xmlns:a16="http://schemas.microsoft.com/office/drawing/2014/main" id="{BEBEA138-D57B-E7E4-ABF0-06B92A833889}"/>
                    </a:ext>
                  </a:extLst>
                </p:cNvPr>
                <p:cNvGrpSpPr/>
                <p:nvPr/>
              </p:nvGrpSpPr>
              <p:grpSpPr>
                <a:xfrm>
                  <a:off x="1226780" y="3558314"/>
                  <a:ext cx="7560000" cy="936710"/>
                  <a:chOff x="5067753" y="4388717"/>
                  <a:chExt cx="17772128" cy="2157826"/>
                </a:xfrm>
              </p:grpSpPr>
              <p:grpSp>
                <p:nvGrpSpPr>
                  <p:cNvPr id="272" name="Group 271">
                    <a:extLst>
                      <a:ext uri="{FF2B5EF4-FFF2-40B4-BE49-F238E27FC236}">
                        <a16:creationId xmlns:a16="http://schemas.microsoft.com/office/drawing/2014/main" id="{AB69C1D0-A981-8298-0CBF-9E7DEFAAC546}"/>
                      </a:ext>
                    </a:extLst>
                  </p:cNvPr>
                  <p:cNvGrpSpPr/>
                  <p:nvPr/>
                </p:nvGrpSpPr>
                <p:grpSpPr>
                  <a:xfrm>
                    <a:off x="7515198" y="5480088"/>
                    <a:ext cx="2093172" cy="1066454"/>
                    <a:chOff x="5813988" y="6324600"/>
                    <a:chExt cx="2093172" cy="1066454"/>
                  </a:xfrm>
                </p:grpSpPr>
                <p:sp>
                  <p:nvSpPr>
                    <p:cNvPr id="335" name="Rectangle 334">
                      <a:extLst>
                        <a:ext uri="{FF2B5EF4-FFF2-40B4-BE49-F238E27FC236}">
                          <a16:creationId xmlns:a16="http://schemas.microsoft.com/office/drawing/2014/main" id="{6CE36AAC-0A86-A364-1ABF-CF2BB8687D9A}"/>
                        </a:ext>
                      </a:extLst>
                    </p:cNvPr>
                    <p:cNvSpPr/>
                    <p:nvPr/>
                  </p:nvSpPr>
                  <p:spPr>
                    <a:xfrm>
                      <a:off x="6533681" y="6859074"/>
                      <a:ext cx="1373479" cy="531980"/>
                    </a:xfrm>
                    <a:prstGeom prst="rect">
                      <a:avLst/>
                    </a:prstGeom>
                  </p:spPr>
                  <p:txBody>
                    <a:bodyPr wrap="none">
                      <a:spAutoFit/>
                    </a:bodyPr>
                    <a:lstStyle/>
                    <a:p>
                      <a:pPr defTabSz="914400">
                        <a:defRPr/>
                      </a:pPr>
                      <a:r>
                        <a:rPr lang="en-US" sz="1600" b="1">
                          <a:solidFill>
                            <a:srgbClr val="70517F">
                              <a:lumMod val="50000"/>
                              <a:lumOff val="50000"/>
                            </a:srgbClr>
                          </a:solidFill>
                          <a:latin typeface="Poppins" pitchFamily="2" charset="77"/>
                          <a:ea typeface="Roboto"/>
                          <a:cs typeface="Poppins" pitchFamily="2" charset="77"/>
                        </a:rPr>
                        <a:t>DTP3</a:t>
                      </a:r>
                    </a:p>
                  </p:txBody>
                </p:sp>
                <p:cxnSp>
                  <p:nvCxnSpPr>
                    <p:cNvPr id="336" name="Straight Connector 335">
                      <a:extLst>
                        <a:ext uri="{FF2B5EF4-FFF2-40B4-BE49-F238E27FC236}">
                          <a16:creationId xmlns:a16="http://schemas.microsoft.com/office/drawing/2014/main" id="{CEE6013C-F168-36DA-DA6D-4866191872C0}"/>
                        </a:ext>
                      </a:extLst>
                    </p:cNvPr>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57663B3D-CF25-29F5-3CDE-B280F6617E41}"/>
                        </a:ext>
                      </a:extLst>
                    </p:cNvPr>
                    <p:cNvCxnSpPr>
                      <a:cxnSpLocks/>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42C2DD3B-CC9F-4CB1-36DA-CE8DFDF6B8F9}"/>
                      </a:ext>
                    </a:extLst>
                  </p:cNvPr>
                  <p:cNvGrpSpPr/>
                  <p:nvPr/>
                </p:nvGrpSpPr>
                <p:grpSpPr>
                  <a:xfrm>
                    <a:off x="6090382" y="5480088"/>
                    <a:ext cx="2080718" cy="1066455"/>
                    <a:chOff x="4389172" y="6324600"/>
                    <a:chExt cx="2080718" cy="1066455"/>
                  </a:xfrm>
                </p:grpSpPr>
                <p:sp>
                  <p:nvSpPr>
                    <p:cNvPr id="332" name="Rectangle 331">
                      <a:extLst>
                        <a:ext uri="{FF2B5EF4-FFF2-40B4-BE49-F238E27FC236}">
                          <a16:creationId xmlns:a16="http://schemas.microsoft.com/office/drawing/2014/main" id="{D7C0FC52-D4EC-F415-04AC-E3F1ECCAA111}"/>
                        </a:ext>
                      </a:extLst>
                    </p:cNvPr>
                    <p:cNvSpPr/>
                    <p:nvPr/>
                  </p:nvSpPr>
                  <p:spPr>
                    <a:xfrm>
                      <a:off x="5108863" y="6859075"/>
                      <a:ext cx="1361027" cy="531980"/>
                    </a:xfrm>
                    <a:prstGeom prst="rect">
                      <a:avLst/>
                    </a:prstGeom>
                  </p:spPr>
                  <p:txBody>
                    <a:bodyPr wrap="none">
                      <a:spAutoFit/>
                    </a:bodyPr>
                    <a:lstStyle/>
                    <a:p>
                      <a:pPr defTabSz="914400">
                        <a:defRPr/>
                      </a:pPr>
                      <a:r>
                        <a:rPr lang="en-US" sz="1600" b="1">
                          <a:solidFill>
                            <a:srgbClr val="70517F">
                              <a:lumMod val="50000"/>
                              <a:lumOff val="50000"/>
                            </a:srgbClr>
                          </a:solidFill>
                          <a:latin typeface="Poppins" pitchFamily="2" charset="77"/>
                          <a:ea typeface="Roboto"/>
                          <a:cs typeface="Poppins" pitchFamily="2" charset="77"/>
                        </a:rPr>
                        <a:t>DTP2</a:t>
                      </a:r>
                    </a:p>
                  </p:txBody>
                </p:sp>
                <p:cxnSp>
                  <p:nvCxnSpPr>
                    <p:cNvPr id="333" name="Straight Connector 332">
                      <a:extLst>
                        <a:ext uri="{FF2B5EF4-FFF2-40B4-BE49-F238E27FC236}">
                          <a16:creationId xmlns:a16="http://schemas.microsoft.com/office/drawing/2014/main" id="{941F8F02-FF3C-8F87-9AF9-5961FAC94273}"/>
                        </a:ext>
                      </a:extLst>
                    </p:cNvPr>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8629BC0-DD9C-1E46-AF08-9D1573597563}"/>
                        </a:ext>
                      </a:extLst>
                    </p:cNvPr>
                    <p:cNvCxnSpPr>
                      <a:cxnSpLocks/>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2C61DA4E-F99F-BBE9-BF62-6C0CCA53803C}"/>
                      </a:ext>
                    </a:extLst>
                  </p:cNvPr>
                  <p:cNvGrpSpPr/>
                  <p:nvPr/>
                </p:nvGrpSpPr>
                <p:grpSpPr>
                  <a:xfrm>
                    <a:off x="11755167" y="5480088"/>
                    <a:ext cx="3025811" cy="1037348"/>
                    <a:chOff x="9947632" y="6331692"/>
                    <a:chExt cx="3025811" cy="1037348"/>
                  </a:xfrm>
                </p:grpSpPr>
                <p:sp>
                  <p:nvSpPr>
                    <p:cNvPr id="329" name="Rectangle 328">
                      <a:extLst>
                        <a:ext uri="{FF2B5EF4-FFF2-40B4-BE49-F238E27FC236}">
                          <a16:creationId xmlns:a16="http://schemas.microsoft.com/office/drawing/2014/main" id="{AD5F906C-5833-6E72-1C7C-8655A59E82D3}"/>
                        </a:ext>
                      </a:extLst>
                    </p:cNvPr>
                    <p:cNvSpPr/>
                    <p:nvPr/>
                  </p:nvSpPr>
                  <p:spPr>
                    <a:xfrm>
                      <a:off x="10690953" y="6837059"/>
                      <a:ext cx="2282490" cy="531981"/>
                    </a:xfrm>
                    <a:prstGeom prst="rect">
                      <a:avLst/>
                    </a:prstGeom>
                  </p:spPr>
                  <p:txBody>
                    <a:bodyPr wrap="none">
                      <a:spAutoFit/>
                    </a:bodyPr>
                    <a:lstStyle/>
                    <a:p>
                      <a:pPr defTabSz="914400">
                        <a:defRPr/>
                      </a:pPr>
                      <a:r>
                        <a:rPr lang="en-US" sz="1600" b="1">
                          <a:solidFill>
                            <a:srgbClr val="70517F">
                              <a:lumMod val="50000"/>
                              <a:lumOff val="50000"/>
                            </a:srgbClr>
                          </a:solidFill>
                          <a:latin typeface="Poppins" pitchFamily="2" charset="77"/>
                          <a:ea typeface="Roboto"/>
                          <a:cs typeface="Poppins" pitchFamily="2" charset="77"/>
                        </a:rPr>
                        <a:t>Measles 1</a:t>
                      </a:r>
                    </a:p>
                  </p:txBody>
                </p:sp>
                <p:cxnSp>
                  <p:nvCxnSpPr>
                    <p:cNvPr id="330" name="Straight Connector 329">
                      <a:extLst>
                        <a:ext uri="{FF2B5EF4-FFF2-40B4-BE49-F238E27FC236}">
                          <a16:creationId xmlns:a16="http://schemas.microsoft.com/office/drawing/2014/main" id="{E0565FC7-75C9-CACB-A95A-54BEA60F6800}"/>
                        </a:ext>
                      </a:extLst>
                    </p:cNvPr>
                    <p:cNvCxnSpPr/>
                    <p:nvPr/>
                  </p:nvCxnSpPr>
                  <p:spPr>
                    <a:xfrm>
                      <a:off x="9947632"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57241CC3-CC65-3433-45C2-44D0D34089A7}"/>
                        </a:ext>
                      </a:extLst>
                    </p:cNvPr>
                    <p:cNvCxnSpPr>
                      <a:cxnSpLocks/>
                    </p:cNvCxnSpPr>
                    <p:nvPr/>
                  </p:nvCxnSpPr>
                  <p:spPr>
                    <a:xfrm flipH="1">
                      <a:off x="10366687"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76" name="Straight Connector 275">
                    <a:extLst>
                      <a:ext uri="{FF2B5EF4-FFF2-40B4-BE49-F238E27FC236}">
                        <a16:creationId xmlns:a16="http://schemas.microsoft.com/office/drawing/2014/main" id="{FDD093BC-8DF9-8AB4-25F1-E9B3CF78971B}"/>
                      </a:ext>
                    </a:extLst>
                  </p:cNvPr>
                  <p:cNvCxnSpPr>
                    <a:cxnSpLocks/>
                  </p:cNvCxnSpPr>
                  <p:nvPr/>
                </p:nvCxnSpPr>
                <p:spPr>
                  <a:xfrm flipV="1">
                    <a:off x="5067753" y="4901791"/>
                    <a:ext cx="17772128" cy="3617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77" name="Group 276">
                    <a:extLst>
                      <a:ext uri="{FF2B5EF4-FFF2-40B4-BE49-F238E27FC236}">
                        <a16:creationId xmlns:a16="http://schemas.microsoft.com/office/drawing/2014/main" id="{B5CB7C5F-5DDF-2B41-83AD-985DE77F2C4C}"/>
                      </a:ext>
                    </a:extLst>
                  </p:cNvPr>
                  <p:cNvGrpSpPr/>
                  <p:nvPr/>
                </p:nvGrpSpPr>
                <p:grpSpPr>
                  <a:xfrm>
                    <a:off x="5494077" y="4388717"/>
                    <a:ext cx="1182335" cy="1177266"/>
                    <a:chOff x="3792867" y="5195349"/>
                    <a:chExt cx="1182335" cy="1177266"/>
                  </a:xfrm>
                </p:grpSpPr>
                <p:sp>
                  <p:nvSpPr>
                    <p:cNvPr id="323" name="Oval 322">
                      <a:extLst>
                        <a:ext uri="{FF2B5EF4-FFF2-40B4-BE49-F238E27FC236}">
                          <a16:creationId xmlns:a16="http://schemas.microsoft.com/office/drawing/2014/main" id="{5E836A2A-06A7-D369-F11B-824BFD45B173}"/>
                        </a:ext>
                      </a:extLst>
                    </p:cNvPr>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600">
                        <a:solidFill>
                          <a:srgbClr val="FFFFFF"/>
                        </a:solidFill>
                        <a:latin typeface="Roboto Light"/>
                        <a:ea typeface="Roboto"/>
                      </a:endParaRPr>
                    </a:p>
                  </p:txBody>
                </p:sp>
                <p:sp>
                  <p:nvSpPr>
                    <p:cNvPr id="324" name="Rectangle 323">
                      <a:extLst>
                        <a:ext uri="{FF2B5EF4-FFF2-40B4-BE49-F238E27FC236}">
                          <a16:creationId xmlns:a16="http://schemas.microsoft.com/office/drawing/2014/main" id="{C017D619-17F8-2274-0282-684E36315C38}"/>
                        </a:ext>
                      </a:extLst>
                    </p:cNvPr>
                    <p:cNvSpPr/>
                    <p:nvPr/>
                  </p:nvSpPr>
                  <p:spPr>
                    <a:xfrm>
                      <a:off x="3948713" y="5255390"/>
                      <a:ext cx="735304" cy="531981"/>
                    </a:xfrm>
                    <a:prstGeom prst="rect">
                      <a:avLst/>
                    </a:prstGeom>
                  </p:spPr>
                  <p:txBody>
                    <a:bodyPr wrap="none">
                      <a:spAutoFit/>
                    </a:bodyPr>
                    <a:lstStyle/>
                    <a:p>
                      <a:pPr algn="ctr" defTabSz="914400">
                        <a:defRPr/>
                      </a:pPr>
                      <a:r>
                        <a:rPr lang="en-US" sz="1600">
                          <a:solidFill>
                            <a:srgbClr val="F36E20"/>
                          </a:solidFill>
                          <a:latin typeface="Poppins"/>
                          <a:ea typeface="Roboto"/>
                          <a:cs typeface="Poppins Light" pitchFamily="2" charset="77"/>
                        </a:rPr>
                        <a:t>10</a:t>
                      </a:r>
                      <a:endParaRPr lang="en-US" sz="1600">
                        <a:solidFill>
                          <a:srgbClr val="F36E20"/>
                        </a:solidFill>
                        <a:latin typeface="Poppins"/>
                        <a:ea typeface="Roboto"/>
                      </a:endParaRPr>
                    </a:p>
                  </p:txBody>
                </p:sp>
                <p:sp>
                  <p:nvSpPr>
                    <p:cNvPr id="325" name="Rectangle 324">
                      <a:extLst>
                        <a:ext uri="{FF2B5EF4-FFF2-40B4-BE49-F238E27FC236}">
                          <a16:creationId xmlns:a16="http://schemas.microsoft.com/office/drawing/2014/main" id="{FD3BC6EE-94BB-84C3-2FB6-21833E861F5C}"/>
                        </a:ext>
                      </a:extLst>
                    </p:cNvPr>
                    <p:cNvSpPr/>
                    <p:nvPr/>
                  </p:nvSpPr>
                  <p:spPr>
                    <a:xfrm>
                      <a:off x="3822751" y="5784185"/>
                      <a:ext cx="1152451" cy="398986"/>
                    </a:xfrm>
                    <a:prstGeom prst="rect">
                      <a:avLst/>
                    </a:prstGeom>
                  </p:spPr>
                  <p:txBody>
                    <a:bodyPr wrap="none">
                      <a:spAutoFit/>
                    </a:bodyPr>
                    <a:lstStyle/>
                    <a:p>
                      <a:pPr algn="ctr" defTabSz="914400">
                        <a:defRPr/>
                      </a:pPr>
                      <a:r>
                        <a:rPr lang="en-US" sz="1050" dirty="0">
                          <a:solidFill>
                            <a:srgbClr val="F36E20"/>
                          </a:solidFill>
                          <a:latin typeface="Poppins Light" pitchFamily="2" charset="77"/>
                          <a:ea typeface="Roboto"/>
                          <a:cs typeface="Poppins Light" pitchFamily="2" charset="77"/>
                        </a:rPr>
                        <a:t>weeks</a:t>
                      </a:r>
                      <a:endParaRPr lang="en-US" sz="1050" dirty="0">
                        <a:solidFill>
                          <a:srgbClr val="F36E20"/>
                        </a:solidFill>
                        <a:latin typeface="Roboto Light"/>
                        <a:ea typeface="Roboto"/>
                      </a:endParaRPr>
                    </a:p>
                  </p:txBody>
                </p:sp>
              </p:grpSp>
              <p:grpSp>
                <p:nvGrpSpPr>
                  <p:cNvPr id="278" name="Group 277">
                    <a:extLst>
                      <a:ext uri="{FF2B5EF4-FFF2-40B4-BE49-F238E27FC236}">
                        <a16:creationId xmlns:a16="http://schemas.microsoft.com/office/drawing/2014/main" id="{B216A211-8421-831F-895F-67E41586BCE4}"/>
                      </a:ext>
                    </a:extLst>
                  </p:cNvPr>
                  <p:cNvGrpSpPr/>
                  <p:nvPr/>
                </p:nvGrpSpPr>
                <p:grpSpPr>
                  <a:xfrm>
                    <a:off x="6959010" y="4388717"/>
                    <a:ext cx="1182335" cy="1177266"/>
                    <a:chOff x="5257800" y="5195349"/>
                    <a:chExt cx="1182335" cy="1177266"/>
                  </a:xfrm>
                </p:grpSpPr>
                <p:sp>
                  <p:nvSpPr>
                    <p:cNvPr id="320" name="Oval 319">
                      <a:extLst>
                        <a:ext uri="{FF2B5EF4-FFF2-40B4-BE49-F238E27FC236}">
                          <a16:creationId xmlns:a16="http://schemas.microsoft.com/office/drawing/2014/main" id="{CC96E51F-4AFB-93EE-214B-FE513B1F9211}"/>
                        </a:ext>
                      </a:extLst>
                    </p:cNvPr>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600">
                        <a:solidFill>
                          <a:srgbClr val="FFFFFF"/>
                        </a:solidFill>
                        <a:latin typeface="Roboto Light"/>
                        <a:ea typeface="Roboto"/>
                      </a:endParaRPr>
                    </a:p>
                  </p:txBody>
                </p:sp>
                <p:sp>
                  <p:nvSpPr>
                    <p:cNvPr id="321" name="Rectangle 320">
                      <a:extLst>
                        <a:ext uri="{FF2B5EF4-FFF2-40B4-BE49-F238E27FC236}">
                          <a16:creationId xmlns:a16="http://schemas.microsoft.com/office/drawing/2014/main" id="{5449B399-D6C4-09F2-4C95-F73A933E63A1}"/>
                        </a:ext>
                      </a:extLst>
                    </p:cNvPr>
                    <p:cNvSpPr/>
                    <p:nvPr/>
                  </p:nvSpPr>
                  <p:spPr>
                    <a:xfrm>
                      <a:off x="5455516" y="5255390"/>
                      <a:ext cx="738415" cy="531981"/>
                    </a:xfrm>
                    <a:prstGeom prst="rect">
                      <a:avLst/>
                    </a:prstGeom>
                  </p:spPr>
                  <p:txBody>
                    <a:bodyPr wrap="none">
                      <a:spAutoFit/>
                    </a:bodyPr>
                    <a:lstStyle/>
                    <a:p>
                      <a:pPr algn="ctr" defTabSz="914400">
                        <a:defRPr/>
                      </a:pPr>
                      <a:r>
                        <a:rPr lang="en-US" sz="1600">
                          <a:solidFill>
                            <a:srgbClr val="F36E20"/>
                          </a:solidFill>
                          <a:latin typeface="Poppins"/>
                          <a:ea typeface="Roboto"/>
                          <a:cs typeface="Poppins Light" pitchFamily="2" charset="77"/>
                        </a:rPr>
                        <a:t>14</a:t>
                      </a:r>
                      <a:endParaRPr lang="en-US" sz="1600">
                        <a:solidFill>
                          <a:srgbClr val="F36E20"/>
                        </a:solidFill>
                        <a:latin typeface="Poppins"/>
                        <a:ea typeface="Roboto"/>
                      </a:endParaRPr>
                    </a:p>
                  </p:txBody>
                </p:sp>
                <p:sp>
                  <p:nvSpPr>
                    <p:cNvPr id="322" name="Rectangle 321">
                      <a:extLst>
                        <a:ext uri="{FF2B5EF4-FFF2-40B4-BE49-F238E27FC236}">
                          <a16:creationId xmlns:a16="http://schemas.microsoft.com/office/drawing/2014/main" id="{5EA80049-EECC-3BFE-C4A7-C02030FBD402}"/>
                        </a:ext>
                      </a:extLst>
                    </p:cNvPr>
                    <p:cNvSpPr/>
                    <p:nvPr/>
                  </p:nvSpPr>
                  <p:spPr>
                    <a:xfrm>
                      <a:off x="5287684" y="5753215"/>
                      <a:ext cx="1152451" cy="398986"/>
                    </a:xfrm>
                    <a:prstGeom prst="rect">
                      <a:avLst/>
                    </a:prstGeom>
                  </p:spPr>
                  <p:txBody>
                    <a:bodyPr wrap="none">
                      <a:spAutoFit/>
                    </a:bodyPr>
                    <a:lstStyle/>
                    <a:p>
                      <a:pPr algn="ctr" defTabSz="914400">
                        <a:defRPr/>
                      </a:pPr>
                      <a:r>
                        <a:rPr lang="en-US" sz="1050" dirty="0">
                          <a:solidFill>
                            <a:srgbClr val="F36E20"/>
                          </a:solidFill>
                          <a:latin typeface="Poppins Light" pitchFamily="2" charset="77"/>
                          <a:ea typeface="Roboto"/>
                          <a:cs typeface="Poppins Light" pitchFamily="2" charset="77"/>
                        </a:rPr>
                        <a:t>weeks</a:t>
                      </a:r>
                      <a:endParaRPr lang="en-US" sz="1050" dirty="0">
                        <a:solidFill>
                          <a:srgbClr val="F36E20"/>
                        </a:solidFill>
                        <a:latin typeface="Roboto Light"/>
                        <a:ea typeface="Roboto"/>
                      </a:endParaRPr>
                    </a:p>
                  </p:txBody>
                </p:sp>
              </p:grpSp>
              <p:grpSp>
                <p:nvGrpSpPr>
                  <p:cNvPr id="280" name="Group 279">
                    <a:extLst>
                      <a:ext uri="{FF2B5EF4-FFF2-40B4-BE49-F238E27FC236}">
                        <a16:creationId xmlns:a16="http://schemas.microsoft.com/office/drawing/2014/main" id="{86920A48-4B9E-C1FB-346E-1B43EF6ADA88}"/>
                      </a:ext>
                    </a:extLst>
                  </p:cNvPr>
                  <p:cNvGrpSpPr/>
                  <p:nvPr/>
                </p:nvGrpSpPr>
                <p:grpSpPr>
                  <a:xfrm>
                    <a:off x="11144411" y="4417782"/>
                    <a:ext cx="1351687" cy="1179178"/>
                    <a:chOff x="9329796" y="5224414"/>
                    <a:chExt cx="1351687" cy="1179178"/>
                  </a:xfrm>
                </p:grpSpPr>
                <p:sp>
                  <p:nvSpPr>
                    <p:cNvPr id="314" name="Oval 313">
                      <a:extLst>
                        <a:ext uri="{FF2B5EF4-FFF2-40B4-BE49-F238E27FC236}">
                          <a16:creationId xmlns:a16="http://schemas.microsoft.com/office/drawing/2014/main" id="{75468504-28C6-71F8-50DD-4CB9A2C94474}"/>
                        </a:ext>
                      </a:extLst>
                    </p:cNvPr>
                    <p:cNvSpPr/>
                    <p:nvPr/>
                  </p:nvSpPr>
                  <p:spPr>
                    <a:xfrm>
                      <a:off x="9425846"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600">
                        <a:solidFill>
                          <a:srgbClr val="FFFFFF"/>
                        </a:solidFill>
                        <a:latin typeface="Roboto Light"/>
                        <a:ea typeface="Roboto"/>
                      </a:endParaRPr>
                    </a:p>
                  </p:txBody>
                </p:sp>
                <p:sp>
                  <p:nvSpPr>
                    <p:cNvPr id="315" name="Rectangle 314">
                      <a:extLst>
                        <a:ext uri="{FF2B5EF4-FFF2-40B4-BE49-F238E27FC236}">
                          <a16:creationId xmlns:a16="http://schemas.microsoft.com/office/drawing/2014/main" id="{502010C1-B445-1010-13BD-BEFC5F4451B5}"/>
                        </a:ext>
                      </a:extLst>
                    </p:cNvPr>
                    <p:cNvSpPr/>
                    <p:nvPr/>
                  </p:nvSpPr>
                  <p:spPr>
                    <a:xfrm>
                      <a:off x="9709089" y="5224414"/>
                      <a:ext cx="610782" cy="531981"/>
                    </a:xfrm>
                    <a:prstGeom prst="rect">
                      <a:avLst/>
                    </a:prstGeom>
                  </p:spPr>
                  <p:txBody>
                    <a:bodyPr wrap="none">
                      <a:spAutoFit/>
                    </a:bodyPr>
                    <a:lstStyle/>
                    <a:p>
                      <a:pPr algn="ctr" defTabSz="914400">
                        <a:defRPr/>
                      </a:pPr>
                      <a:r>
                        <a:rPr lang="en-US" sz="1600">
                          <a:solidFill>
                            <a:srgbClr val="F36E20"/>
                          </a:solidFill>
                          <a:latin typeface="Poppins"/>
                          <a:ea typeface="Roboto"/>
                          <a:cs typeface="Poppins Light" pitchFamily="2" charset="77"/>
                        </a:rPr>
                        <a:t>9</a:t>
                      </a:r>
                      <a:endParaRPr lang="en-US" sz="1600">
                        <a:solidFill>
                          <a:srgbClr val="F36E20"/>
                        </a:solidFill>
                        <a:latin typeface="Poppins"/>
                        <a:ea typeface="Roboto"/>
                      </a:endParaRPr>
                    </a:p>
                  </p:txBody>
                </p:sp>
                <p:sp>
                  <p:nvSpPr>
                    <p:cNvPr id="316" name="Rectangle 315">
                      <a:extLst>
                        <a:ext uri="{FF2B5EF4-FFF2-40B4-BE49-F238E27FC236}">
                          <a16:creationId xmlns:a16="http://schemas.microsoft.com/office/drawing/2014/main" id="{93FC0664-1FEB-46ED-7670-5A50C461A5B3}"/>
                        </a:ext>
                      </a:extLst>
                    </p:cNvPr>
                    <p:cNvSpPr/>
                    <p:nvPr/>
                  </p:nvSpPr>
                  <p:spPr>
                    <a:xfrm>
                      <a:off x="9329796" y="5762910"/>
                      <a:ext cx="1351687" cy="398986"/>
                    </a:xfrm>
                    <a:prstGeom prst="rect">
                      <a:avLst/>
                    </a:prstGeom>
                  </p:spPr>
                  <p:txBody>
                    <a:bodyPr wrap="none">
                      <a:spAutoFit/>
                    </a:bodyPr>
                    <a:lstStyle/>
                    <a:p>
                      <a:pPr algn="ctr" defTabSz="914400">
                        <a:defRPr/>
                      </a:pPr>
                      <a:r>
                        <a:rPr lang="en-US" sz="1050">
                          <a:solidFill>
                            <a:srgbClr val="F36E20"/>
                          </a:solidFill>
                          <a:latin typeface="Poppins Light" pitchFamily="2" charset="77"/>
                          <a:ea typeface="Roboto"/>
                          <a:cs typeface="Poppins Light" pitchFamily="2" charset="77"/>
                        </a:rPr>
                        <a:t>months</a:t>
                      </a:r>
                      <a:endParaRPr lang="en-US" sz="1050">
                        <a:solidFill>
                          <a:srgbClr val="F36E20"/>
                        </a:solidFill>
                        <a:latin typeface="Roboto Light"/>
                        <a:ea typeface="Roboto"/>
                      </a:endParaRPr>
                    </a:p>
                  </p:txBody>
                </p:sp>
              </p:grpSp>
            </p:grpSp>
            <p:cxnSp>
              <p:nvCxnSpPr>
                <p:cNvPr id="341" name="Straight Connector 340">
                  <a:extLst>
                    <a:ext uri="{FF2B5EF4-FFF2-40B4-BE49-F238E27FC236}">
                      <a16:creationId xmlns:a16="http://schemas.microsoft.com/office/drawing/2014/main" id="{4A76E417-5DBD-89E7-55B9-BEACF58A8F8B}"/>
                    </a:ext>
                  </a:extLst>
                </p:cNvPr>
                <p:cNvCxnSpPr>
                  <a:cxnSpLocks/>
                </p:cNvCxnSpPr>
                <p:nvPr/>
              </p:nvCxnSpPr>
              <p:spPr>
                <a:xfrm flipV="1">
                  <a:off x="8799549" y="3671561"/>
                  <a:ext cx="0" cy="234684"/>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7" name="Image 6">
              <a:extLst>
                <a:ext uri="{FF2B5EF4-FFF2-40B4-BE49-F238E27FC236}">
                  <a16:creationId xmlns:a16="http://schemas.microsoft.com/office/drawing/2014/main" id="{8B71EBD1-3085-8BEB-E66C-2CA9DDFB0450}"/>
                </a:ext>
              </a:extLst>
            </p:cNvPr>
            <p:cNvPicPr>
              <a:picLocks noChangeAspect="1"/>
            </p:cNvPicPr>
            <p:nvPr/>
          </p:nvPicPr>
          <p:blipFill>
            <a:blip r:embed="rId4"/>
            <a:stretch>
              <a:fillRect/>
            </a:stretch>
          </p:blipFill>
          <p:spPr>
            <a:xfrm>
              <a:off x="2467025" y="3611475"/>
              <a:ext cx="732481" cy="763607"/>
            </a:xfrm>
            <a:prstGeom prst="rect">
              <a:avLst/>
            </a:prstGeom>
          </p:spPr>
        </p:pic>
      </p:grpSp>
      <p:grpSp>
        <p:nvGrpSpPr>
          <p:cNvPr id="471" name="Group 470">
            <a:extLst>
              <a:ext uri="{FF2B5EF4-FFF2-40B4-BE49-F238E27FC236}">
                <a16:creationId xmlns:a16="http://schemas.microsoft.com/office/drawing/2014/main" id="{DFD489A2-8612-9FF7-7977-C1453596ECF2}"/>
              </a:ext>
            </a:extLst>
          </p:cNvPr>
          <p:cNvGrpSpPr/>
          <p:nvPr/>
        </p:nvGrpSpPr>
        <p:grpSpPr>
          <a:xfrm>
            <a:off x="8872325" y="1629733"/>
            <a:ext cx="2762603" cy="1038097"/>
            <a:chOff x="9048692" y="6331692"/>
            <a:chExt cx="4456249" cy="1737723"/>
          </a:xfrm>
        </p:grpSpPr>
        <p:cxnSp>
          <p:nvCxnSpPr>
            <p:cNvPr id="505" name="Straight Connector 504">
              <a:extLst>
                <a:ext uri="{FF2B5EF4-FFF2-40B4-BE49-F238E27FC236}">
                  <a16:creationId xmlns:a16="http://schemas.microsoft.com/office/drawing/2014/main" id="{998B289D-9FF3-225B-C5AF-0DC4BAD64EFF}"/>
                </a:ext>
              </a:extLst>
            </p:cNvPr>
            <p:cNvCxnSpPr>
              <a:cxnSpLocks/>
            </p:cNvCxnSpPr>
            <p:nvPr/>
          </p:nvCxnSpPr>
          <p:spPr>
            <a:xfrm>
              <a:off x="9663133"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B778660E-7BBA-479E-6C0E-2424BD2F3F46}"/>
                </a:ext>
              </a:extLst>
            </p:cNvPr>
            <p:cNvSpPr/>
            <p:nvPr/>
          </p:nvSpPr>
          <p:spPr>
            <a:xfrm>
              <a:off x="9048692" y="7316151"/>
              <a:ext cx="4456249" cy="753264"/>
            </a:xfrm>
            <a:prstGeom prst="rect">
              <a:avLst/>
            </a:prstGeom>
          </p:spPr>
          <p:txBody>
            <a:bodyPr wrap="square">
              <a:spAutoFit/>
            </a:bodyPr>
            <a:lstStyle/>
            <a:p>
              <a:r>
                <a:rPr lang="en-US" sz="1050" b="1" i="0" dirty="0">
                  <a:solidFill>
                    <a:schemeClr val="accent6">
                      <a:lumMod val="50000"/>
                      <a:lumOff val="50000"/>
                    </a:schemeClr>
                  </a:solidFill>
                  <a:effectLst/>
                  <a:latin typeface="+mj-lt"/>
                </a:rPr>
                <a:t>Measles, Rubeola 2 (MR2), Vitamin A, deworming,  &amp;  micronutrient powders (MNP)</a:t>
              </a:r>
              <a:endParaRPr lang="en-US" sz="1050" b="1" dirty="0">
                <a:solidFill>
                  <a:schemeClr val="accent6">
                    <a:lumMod val="50000"/>
                    <a:lumOff val="50000"/>
                  </a:schemeClr>
                </a:solidFill>
                <a:latin typeface="+mj-lt"/>
                <a:cs typeface="Poppins" pitchFamily="2" charset="77"/>
              </a:endParaRPr>
            </a:p>
          </p:txBody>
        </p:sp>
      </p:grpSp>
      <p:cxnSp>
        <p:nvCxnSpPr>
          <p:cNvPr id="472" name="Straight Connector 471">
            <a:extLst>
              <a:ext uri="{FF2B5EF4-FFF2-40B4-BE49-F238E27FC236}">
                <a16:creationId xmlns:a16="http://schemas.microsoft.com/office/drawing/2014/main" id="{ED95BF27-0380-318E-90A2-54DA2879C16C}"/>
              </a:ext>
            </a:extLst>
          </p:cNvPr>
          <p:cNvCxnSpPr>
            <a:cxnSpLocks/>
          </p:cNvCxnSpPr>
          <p:nvPr/>
        </p:nvCxnSpPr>
        <p:spPr>
          <a:xfrm>
            <a:off x="2272392" y="1323973"/>
            <a:ext cx="885738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3" name="Oval 472">
            <a:extLst>
              <a:ext uri="{FF2B5EF4-FFF2-40B4-BE49-F238E27FC236}">
                <a16:creationId xmlns:a16="http://schemas.microsoft.com/office/drawing/2014/main" id="{AA1B4782-C921-08B3-DAA7-AEF3F3670D7D}"/>
              </a:ext>
            </a:extLst>
          </p:cNvPr>
          <p:cNvSpPr/>
          <p:nvPr/>
        </p:nvSpPr>
        <p:spPr>
          <a:xfrm>
            <a:off x="8872326" y="934368"/>
            <a:ext cx="827276" cy="797185"/>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4" name="Rectangle 473">
            <a:extLst>
              <a:ext uri="{FF2B5EF4-FFF2-40B4-BE49-F238E27FC236}">
                <a16:creationId xmlns:a16="http://schemas.microsoft.com/office/drawing/2014/main" id="{20F41E68-7D72-2F23-A118-AB6E76E2D1BB}"/>
              </a:ext>
            </a:extLst>
          </p:cNvPr>
          <p:cNvSpPr/>
          <p:nvPr/>
        </p:nvSpPr>
        <p:spPr>
          <a:xfrm>
            <a:off x="933779" y="1839517"/>
            <a:ext cx="1417180" cy="215997"/>
          </a:xfrm>
          <a:prstGeom prst="rect">
            <a:avLst/>
          </a:prstGeom>
        </p:spPr>
        <p:txBody>
          <a:bodyPr wrap="square">
            <a:spAutoFit/>
          </a:bodyPr>
          <a:lstStyle/>
          <a:p>
            <a:pPr algn="ctr"/>
            <a:r>
              <a:rPr lang="en-US" sz="1200" dirty="0">
                <a:latin typeface="Poppins Light" pitchFamily="2" charset="77"/>
                <a:cs typeface="Poppins Light" pitchFamily="2" charset="77"/>
              </a:rPr>
              <a:t>MOZAMBIQUE</a:t>
            </a:r>
            <a:endParaRPr lang="en-US" sz="1200" dirty="0"/>
          </a:p>
        </p:txBody>
      </p:sp>
      <p:grpSp>
        <p:nvGrpSpPr>
          <p:cNvPr id="475" name="Group 474">
            <a:extLst>
              <a:ext uri="{FF2B5EF4-FFF2-40B4-BE49-F238E27FC236}">
                <a16:creationId xmlns:a16="http://schemas.microsoft.com/office/drawing/2014/main" id="{1054FC37-2811-39C1-523B-0B3FBC1AD22C}"/>
              </a:ext>
            </a:extLst>
          </p:cNvPr>
          <p:cNvGrpSpPr/>
          <p:nvPr/>
        </p:nvGrpSpPr>
        <p:grpSpPr>
          <a:xfrm>
            <a:off x="5048119" y="1681044"/>
            <a:ext cx="2101874" cy="756100"/>
            <a:chOff x="6620529" y="6410492"/>
            <a:chExt cx="3390452" cy="1265674"/>
          </a:xfrm>
        </p:grpSpPr>
        <p:sp>
          <p:nvSpPr>
            <p:cNvPr id="502" name="Rectangle 501">
              <a:extLst>
                <a:ext uri="{FF2B5EF4-FFF2-40B4-BE49-F238E27FC236}">
                  <a16:creationId xmlns:a16="http://schemas.microsoft.com/office/drawing/2014/main" id="{465FC213-3A9E-A6ED-1F52-33B98264D388}"/>
                </a:ext>
              </a:extLst>
            </p:cNvPr>
            <p:cNvSpPr/>
            <p:nvPr/>
          </p:nvSpPr>
          <p:spPr>
            <a:xfrm>
              <a:off x="6620529" y="6922901"/>
              <a:ext cx="3390452" cy="753265"/>
            </a:xfrm>
            <a:prstGeom prst="rect">
              <a:avLst/>
            </a:prstGeom>
          </p:spPr>
          <p:txBody>
            <a:bodyPr wrap="square">
              <a:spAutoFit/>
            </a:bodyPr>
            <a:lstStyle/>
            <a:p>
              <a:r>
                <a:rPr lang="en-US" sz="1050" b="1">
                  <a:solidFill>
                    <a:schemeClr val="accent6">
                      <a:lumMod val="50000"/>
                      <a:lumOff val="50000"/>
                    </a:schemeClr>
                  </a:solidFill>
                  <a:latin typeface="Poppins" pitchFamily="2" charset="77"/>
                  <a:cs typeface="Poppins" pitchFamily="2" charset="77"/>
                </a:rPr>
                <a:t>Measles/</a:t>
              </a:r>
              <a:r>
                <a:rPr lang="en-US" sz="1050" b="1">
                  <a:solidFill>
                    <a:schemeClr val="accent6">
                      <a:lumMod val="50000"/>
                      <a:lumOff val="50000"/>
                    </a:schemeClr>
                  </a:solidFill>
                  <a:latin typeface="+mj-lt"/>
                  <a:cs typeface="Poppins" pitchFamily="2" charset="77"/>
                </a:rPr>
                <a:t>Rubeola </a:t>
              </a:r>
              <a:r>
                <a:rPr lang="en-US" sz="1050" b="1" i="0">
                  <a:solidFill>
                    <a:schemeClr val="accent6">
                      <a:lumMod val="50000"/>
                      <a:lumOff val="50000"/>
                    </a:schemeClr>
                  </a:solidFill>
                  <a:effectLst/>
                  <a:latin typeface="+mj-lt"/>
                </a:rPr>
                <a:t>1 (MR1) and pneumococcal conjugate vaccine (PCV13)</a:t>
              </a:r>
              <a:endParaRPr lang="en-US" sz="1050" b="1">
                <a:solidFill>
                  <a:schemeClr val="accent6">
                    <a:lumMod val="50000"/>
                    <a:lumOff val="50000"/>
                  </a:schemeClr>
                </a:solidFill>
                <a:latin typeface="+mj-lt"/>
                <a:cs typeface="Poppins" pitchFamily="2" charset="77"/>
              </a:endParaRPr>
            </a:p>
          </p:txBody>
        </p:sp>
        <p:cxnSp>
          <p:nvCxnSpPr>
            <p:cNvPr id="503" name="Straight Connector 502">
              <a:extLst>
                <a:ext uri="{FF2B5EF4-FFF2-40B4-BE49-F238E27FC236}">
                  <a16:creationId xmlns:a16="http://schemas.microsoft.com/office/drawing/2014/main" id="{AABE4115-1782-C35F-6DA8-21A2E7C0E9E2}"/>
                </a:ext>
              </a:extLst>
            </p:cNvPr>
            <p:cNvCxnSpPr>
              <a:cxnSpLocks/>
              <a:stCxn id="493" idx="4"/>
              <a:endCxn id="502" idx="0"/>
            </p:cNvCxnSpPr>
            <p:nvPr/>
          </p:nvCxnSpPr>
          <p:spPr>
            <a:xfrm>
              <a:off x="7579536" y="6410492"/>
              <a:ext cx="736219" cy="512408"/>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76" name="Group 475">
            <a:extLst>
              <a:ext uri="{FF2B5EF4-FFF2-40B4-BE49-F238E27FC236}">
                <a16:creationId xmlns:a16="http://schemas.microsoft.com/office/drawing/2014/main" id="{8F15C05C-CE96-1103-539A-D9E108AC8F87}"/>
              </a:ext>
            </a:extLst>
          </p:cNvPr>
          <p:cNvGrpSpPr/>
          <p:nvPr/>
        </p:nvGrpSpPr>
        <p:grpSpPr>
          <a:xfrm>
            <a:off x="3657081" y="1688240"/>
            <a:ext cx="1004582" cy="561416"/>
            <a:chOff x="4389172" y="6324600"/>
            <a:chExt cx="1620452" cy="939782"/>
          </a:xfrm>
        </p:grpSpPr>
        <p:sp>
          <p:nvSpPr>
            <p:cNvPr id="499" name="Rectangle 498">
              <a:extLst>
                <a:ext uri="{FF2B5EF4-FFF2-40B4-BE49-F238E27FC236}">
                  <a16:creationId xmlns:a16="http://schemas.microsoft.com/office/drawing/2014/main" id="{7494C2ED-422F-7F7D-8810-02D6ABEA2FD7}"/>
                </a:ext>
              </a:extLst>
            </p:cNvPr>
            <p:cNvSpPr/>
            <p:nvPr/>
          </p:nvSpPr>
          <p:spPr>
            <a:xfrm>
              <a:off x="5195711" y="6922902"/>
              <a:ext cx="813913" cy="341480"/>
            </a:xfrm>
            <a:prstGeom prst="rect">
              <a:avLst/>
            </a:prstGeom>
          </p:spPr>
          <p:txBody>
            <a:bodyPr wrap="none">
              <a:spAutoFit/>
            </a:bodyPr>
            <a:lstStyle/>
            <a:p>
              <a:r>
                <a:rPr lang="en-US" sz="1050" b="1">
                  <a:solidFill>
                    <a:schemeClr val="accent6">
                      <a:lumMod val="50000"/>
                      <a:lumOff val="50000"/>
                    </a:schemeClr>
                  </a:solidFill>
                  <a:latin typeface="Poppins" pitchFamily="2" charset="77"/>
                  <a:cs typeface="Poppins" pitchFamily="2" charset="77"/>
                </a:rPr>
                <a:t>DTP3</a:t>
              </a:r>
            </a:p>
          </p:txBody>
        </p:sp>
        <p:cxnSp>
          <p:nvCxnSpPr>
            <p:cNvPr id="500" name="Straight Connector 499">
              <a:extLst>
                <a:ext uri="{FF2B5EF4-FFF2-40B4-BE49-F238E27FC236}">
                  <a16:creationId xmlns:a16="http://schemas.microsoft.com/office/drawing/2014/main" id="{4A2B94E9-C091-AE76-9152-E74E8B59E82F}"/>
                </a:ext>
              </a:extLst>
            </p:cNvPr>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35B81120-1947-4774-2980-1955B4D1C913}"/>
                </a:ext>
              </a:extLst>
            </p:cNvPr>
            <p:cNvCxnSpPr>
              <a:cxnSpLocks/>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477" name="Straight Connector 476">
            <a:extLst>
              <a:ext uri="{FF2B5EF4-FFF2-40B4-BE49-F238E27FC236}">
                <a16:creationId xmlns:a16="http://schemas.microsoft.com/office/drawing/2014/main" id="{01043B80-FDD1-BF35-30DA-0E721959F6B3}"/>
              </a:ext>
            </a:extLst>
          </p:cNvPr>
          <p:cNvCxnSpPr>
            <a:cxnSpLocks/>
          </p:cNvCxnSpPr>
          <p:nvPr/>
        </p:nvCxnSpPr>
        <p:spPr>
          <a:xfrm flipV="1">
            <a:off x="11129772" y="1179443"/>
            <a:ext cx="0" cy="28906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78" name="Group 477">
            <a:extLst>
              <a:ext uri="{FF2B5EF4-FFF2-40B4-BE49-F238E27FC236}">
                <a16:creationId xmlns:a16="http://schemas.microsoft.com/office/drawing/2014/main" id="{60804BD4-F4EA-E88B-BA62-BE74A27F2F0E}"/>
              </a:ext>
            </a:extLst>
          </p:cNvPr>
          <p:cNvGrpSpPr/>
          <p:nvPr/>
        </p:nvGrpSpPr>
        <p:grpSpPr>
          <a:xfrm>
            <a:off x="3368222" y="1013178"/>
            <a:ext cx="729833" cy="703286"/>
            <a:chOff x="3792867" y="5195349"/>
            <a:chExt cx="1177266" cy="1177266"/>
          </a:xfrm>
        </p:grpSpPr>
        <p:sp>
          <p:nvSpPr>
            <p:cNvPr id="496" name="Oval 495">
              <a:extLst>
                <a:ext uri="{FF2B5EF4-FFF2-40B4-BE49-F238E27FC236}">
                  <a16:creationId xmlns:a16="http://schemas.microsoft.com/office/drawing/2014/main" id="{4D191B4D-8186-D9E9-5907-8331640B3056}"/>
                </a:ext>
              </a:extLst>
            </p:cNvPr>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7" name="Rectangle 496">
              <a:extLst>
                <a:ext uri="{FF2B5EF4-FFF2-40B4-BE49-F238E27FC236}">
                  <a16:creationId xmlns:a16="http://schemas.microsoft.com/office/drawing/2014/main" id="{A2C3BC82-EEEF-3D03-10ED-EA74578242A0}"/>
                </a:ext>
              </a:extLst>
            </p:cNvPr>
            <p:cNvSpPr/>
            <p:nvPr/>
          </p:nvSpPr>
          <p:spPr>
            <a:xfrm>
              <a:off x="4134108" y="5410274"/>
              <a:ext cx="494779" cy="482090"/>
            </a:xfrm>
            <a:prstGeom prst="rect">
              <a:avLst/>
            </a:prstGeom>
          </p:spPr>
          <p:txBody>
            <a:bodyPr wrap="none">
              <a:spAutoFit/>
            </a:bodyPr>
            <a:lstStyle/>
            <a:p>
              <a:pPr algn="ctr"/>
              <a:r>
                <a:rPr lang="en-US" dirty="0">
                  <a:solidFill>
                    <a:schemeClr val="accent1"/>
                  </a:solidFill>
                  <a:latin typeface="+mj-lt"/>
                  <a:cs typeface="Poppins Light" pitchFamily="2" charset="77"/>
                </a:rPr>
                <a:t>4</a:t>
              </a:r>
              <a:endParaRPr lang="en-US" dirty="0">
                <a:solidFill>
                  <a:schemeClr val="accent1"/>
                </a:solidFill>
                <a:latin typeface="+mj-lt"/>
              </a:endParaRPr>
            </a:p>
          </p:txBody>
        </p:sp>
        <p:sp>
          <p:nvSpPr>
            <p:cNvPr id="498" name="Rectangle 497">
              <a:extLst>
                <a:ext uri="{FF2B5EF4-FFF2-40B4-BE49-F238E27FC236}">
                  <a16:creationId xmlns:a16="http://schemas.microsoft.com/office/drawing/2014/main" id="{140065C5-372A-4191-DF73-E61834AFCCB4}"/>
                </a:ext>
              </a:extLst>
            </p:cNvPr>
            <p:cNvSpPr/>
            <p:nvPr/>
          </p:nvSpPr>
          <p:spPr>
            <a:xfrm>
              <a:off x="3850742" y="5854241"/>
              <a:ext cx="1077858" cy="341480"/>
            </a:xfrm>
            <a:prstGeom prst="rect">
              <a:avLst/>
            </a:prstGeom>
          </p:spPr>
          <p:txBody>
            <a:bodyPr wrap="none">
              <a:spAutoFit/>
            </a:bodyPr>
            <a:lstStyle/>
            <a:p>
              <a:r>
                <a:rPr lang="en-US" sz="1050" dirty="0">
                  <a:solidFill>
                    <a:schemeClr val="accent1"/>
                  </a:solidFill>
                  <a:latin typeface="Poppins Light" pitchFamily="2" charset="77"/>
                  <a:cs typeface="Poppins Light" pitchFamily="2" charset="77"/>
                </a:rPr>
                <a:t>months</a:t>
              </a:r>
              <a:endParaRPr lang="en-US" sz="1050" dirty="0">
                <a:solidFill>
                  <a:schemeClr val="accent1"/>
                </a:solidFill>
              </a:endParaRPr>
            </a:p>
          </p:txBody>
        </p:sp>
      </p:grpSp>
      <p:grpSp>
        <p:nvGrpSpPr>
          <p:cNvPr id="479" name="Group 478">
            <a:extLst>
              <a:ext uri="{FF2B5EF4-FFF2-40B4-BE49-F238E27FC236}">
                <a16:creationId xmlns:a16="http://schemas.microsoft.com/office/drawing/2014/main" id="{A5DA0302-5FBF-7E69-5811-D1EA07B76578}"/>
              </a:ext>
            </a:extLst>
          </p:cNvPr>
          <p:cNvGrpSpPr/>
          <p:nvPr/>
        </p:nvGrpSpPr>
        <p:grpSpPr>
          <a:xfrm>
            <a:off x="5277728" y="977759"/>
            <a:ext cx="729833" cy="703286"/>
            <a:chOff x="5257800" y="5195349"/>
            <a:chExt cx="1177266" cy="1177266"/>
          </a:xfrm>
        </p:grpSpPr>
        <p:sp>
          <p:nvSpPr>
            <p:cNvPr id="493" name="Oval 492">
              <a:extLst>
                <a:ext uri="{FF2B5EF4-FFF2-40B4-BE49-F238E27FC236}">
                  <a16:creationId xmlns:a16="http://schemas.microsoft.com/office/drawing/2014/main" id="{26347F8A-1313-85FC-1229-CC83BA067C7F}"/>
                </a:ext>
              </a:extLst>
            </p:cNvPr>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4" name="Rectangle 493">
              <a:extLst>
                <a:ext uri="{FF2B5EF4-FFF2-40B4-BE49-F238E27FC236}">
                  <a16:creationId xmlns:a16="http://schemas.microsoft.com/office/drawing/2014/main" id="{CF392838-35AB-E492-F7BB-67B3419E7B43}"/>
                </a:ext>
              </a:extLst>
            </p:cNvPr>
            <p:cNvSpPr/>
            <p:nvPr/>
          </p:nvSpPr>
          <p:spPr>
            <a:xfrm>
              <a:off x="5599041" y="5410274"/>
              <a:ext cx="494779" cy="482090"/>
            </a:xfrm>
            <a:prstGeom prst="rect">
              <a:avLst/>
            </a:prstGeom>
          </p:spPr>
          <p:txBody>
            <a:bodyPr wrap="none">
              <a:spAutoFit/>
            </a:bodyPr>
            <a:lstStyle/>
            <a:p>
              <a:pPr algn="ctr"/>
              <a:r>
                <a:rPr lang="en-US">
                  <a:solidFill>
                    <a:schemeClr val="accent1"/>
                  </a:solidFill>
                  <a:latin typeface="+mj-lt"/>
                  <a:cs typeface="Poppins Light" pitchFamily="2" charset="77"/>
                </a:rPr>
                <a:t>9</a:t>
              </a:r>
              <a:endParaRPr lang="en-US">
                <a:solidFill>
                  <a:schemeClr val="accent1"/>
                </a:solidFill>
                <a:latin typeface="+mj-lt"/>
              </a:endParaRPr>
            </a:p>
          </p:txBody>
        </p:sp>
        <p:sp>
          <p:nvSpPr>
            <p:cNvPr id="495" name="Rectangle 494">
              <a:extLst>
                <a:ext uri="{FF2B5EF4-FFF2-40B4-BE49-F238E27FC236}">
                  <a16:creationId xmlns:a16="http://schemas.microsoft.com/office/drawing/2014/main" id="{09254CF6-E056-681E-EFD0-D9643B3383C1}"/>
                </a:ext>
              </a:extLst>
            </p:cNvPr>
            <p:cNvSpPr/>
            <p:nvPr/>
          </p:nvSpPr>
          <p:spPr>
            <a:xfrm>
              <a:off x="5315677" y="5846141"/>
              <a:ext cx="1077858" cy="341480"/>
            </a:xfrm>
            <a:prstGeom prst="rect">
              <a:avLst/>
            </a:prstGeom>
          </p:spPr>
          <p:txBody>
            <a:bodyPr wrap="none">
              <a:spAutoFit/>
            </a:bodyPr>
            <a:lstStyle/>
            <a:p>
              <a:r>
                <a:rPr lang="en-US" sz="1050" dirty="0">
                  <a:solidFill>
                    <a:schemeClr val="accent1"/>
                  </a:solidFill>
                  <a:latin typeface="Poppins Light" pitchFamily="2" charset="77"/>
                  <a:cs typeface="Poppins Light" pitchFamily="2" charset="77"/>
                </a:rPr>
                <a:t>months</a:t>
              </a:r>
              <a:endParaRPr lang="en-US" sz="1050" dirty="0">
                <a:solidFill>
                  <a:schemeClr val="accent1"/>
                </a:solidFill>
              </a:endParaRPr>
            </a:p>
          </p:txBody>
        </p:sp>
      </p:grpSp>
      <p:grpSp>
        <p:nvGrpSpPr>
          <p:cNvPr id="480" name="Group 479">
            <a:extLst>
              <a:ext uri="{FF2B5EF4-FFF2-40B4-BE49-F238E27FC236}">
                <a16:creationId xmlns:a16="http://schemas.microsoft.com/office/drawing/2014/main" id="{5632AD4F-26C1-29D2-BD2D-E65F3918CA1F}"/>
              </a:ext>
            </a:extLst>
          </p:cNvPr>
          <p:cNvGrpSpPr/>
          <p:nvPr/>
        </p:nvGrpSpPr>
        <p:grpSpPr>
          <a:xfrm>
            <a:off x="6532289" y="977759"/>
            <a:ext cx="729833" cy="703286"/>
            <a:chOff x="9109734" y="5195349"/>
            <a:chExt cx="1177266" cy="1177266"/>
          </a:xfrm>
        </p:grpSpPr>
        <p:sp>
          <p:nvSpPr>
            <p:cNvPr id="490" name="Oval 489">
              <a:extLst>
                <a:ext uri="{FF2B5EF4-FFF2-40B4-BE49-F238E27FC236}">
                  <a16:creationId xmlns:a16="http://schemas.microsoft.com/office/drawing/2014/main" id="{EB9D334A-5C97-EAFF-8234-E4F0509185FC}"/>
                </a:ext>
              </a:extLst>
            </p:cNvPr>
            <p:cNvSpPr/>
            <p:nvPr/>
          </p:nvSpPr>
          <p:spPr>
            <a:xfrm>
              <a:off x="9109734" y="5195349"/>
              <a:ext cx="1177266"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1" name="Rectangle 490">
              <a:extLst>
                <a:ext uri="{FF2B5EF4-FFF2-40B4-BE49-F238E27FC236}">
                  <a16:creationId xmlns:a16="http://schemas.microsoft.com/office/drawing/2014/main" id="{56B6CE55-BCD8-CCE0-5407-840B4627820E}"/>
                </a:ext>
              </a:extLst>
            </p:cNvPr>
            <p:cNvSpPr/>
            <p:nvPr/>
          </p:nvSpPr>
          <p:spPr>
            <a:xfrm>
              <a:off x="9405385" y="5410274"/>
              <a:ext cx="585960" cy="482090"/>
            </a:xfrm>
            <a:prstGeom prst="rect">
              <a:avLst/>
            </a:prstGeom>
          </p:spPr>
          <p:txBody>
            <a:bodyPr wrap="none">
              <a:spAutoFit/>
            </a:bodyPr>
            <a:lstStyle/>
            <a:p>
              <a:pPr algn="ctr"/>
              <a:r>
                <a:rPr lang="en-US">
                  <a:solidFill>
                    <a:schemeClr val="accent5"/>
                  </a:solidFill>
                  <a:latin typeface="+mj-lt"/>
                  <a:cs typeface="Poppins Light" pitchFamily="2" charset="77"/>
                </a:rPr>
                <a:t>12</a:t>
              </a:r>
              <a:endParaRPr lang="en-US">
                <a:solidFill>
                  <a:schemeClr val="accent5"/>
                </a:solidFill>
                <a:latin typeface="+mj-lt"/>
              </a:endParaRPr>
            </a:p>
          </p:txBody>
        </p:sp>
        <p:sp>
          <p:nvSpPr>
            <p:cNvPr id="492" name="Rectangle 491">
              <a:extLst>
                <a:ext uri="{FF2B5EF4-FFF2-40B4-BE49-F238E27FC236}">
                  <a16:creationId xmlns:a16="http://schemas.microsoft.com/office/drawing/2014/main" id="{D1A09FCD-114E-BFAF-CBFC-58D94047CFBA}"/>
                </a:ext>
              </a:extLst>
            </p:cNvPr>
            <p:cNvSpPr/>
            <p:nvPr/>
          </p:nvSpPr>
          <p:spPr>
            <a:xfrm>
              <a:off x="9189254" y="5846141"/>
              <a:ext cx="1077858" cy="341480"/>
            </a:xfrm>
            <a:prstGeom prst="rect">
              <a:avLst/>
            </a:prstGeom>
          </p:spPr>
          <p:txBody>
            <a:bodyPr wrap="none">
              <a:spAutoFit/>
            </a:bodyPr>
            <a:lstStyle/>
            <a:p>
              <a:r>
                <a:rPr lang="en-US" sz="1050">
                  <a:solidFill>
                    <a:schemeClr val="accent5"/>
                  </a:solidFill>
                  <a:latin typeface="Poppins Light" pitchFamily="2" charset="77"/>
                  <a:cs typeface="Poppins Light" pitchFamily="2" charset="77"/>
                </a:rPr>
                <a:t>months</a:t>
              </a:r>
              <a:endParaRPr lang="en-US" sz="1050">
                <a:solidFill>
                  <a:schemeClr val="accent5"/>
                </a:solidFill>
              </a:endParaRPr>
            </a:p>
          </p:txBody>
        </p:sp>
      </p:grpSp>
      <p:grpSp>
        <p:nvGrpSpPr>
          <p:cNvPr id="481" name="Group 480">
            <a:extLst>
              <a:ext uri="{FF2B5EF4-FFF2-40B4-BE49-F238E27FC236}">
                <a16:creationId xmlns:a16="http://schemas.microsoft.com/office/drawing/2014/main" id="{B72D4686-B844-DE6B-56CB-C9D49E8CB584}"/>
              </a:ext>
            </a:extLst>
          </p:cNvPr>
          <p:cNvGrpSpPr/>
          <p:nvPr/>
        </p:nvGrpSpPr>
        <p:grpSpPr>
          <a:xfrm>
            <a:off x="8921047" y="981317"/>
            <a:ext cx="729833" cy="703286"/>
            <a:chOff x="12412932" y="5195349"/>
            <a:chExt cx="1177266" cy="1177266"/>
          </a:xfrm>
        </p:grpSpPr>
        <p:sp>
          <p:nvSpPr>
            <p:cNvPr id="487" name="Oval 486">
              <a:extLst>
                <a:ext uri="{FF2B5EF4-FFF2-40B4-BE49-F238E27FC236}">
                  <a16:creationId xmlns:a16="http://schemas.microsoft.com/office/drawing/2014/main" id="{3F43B3EB-7840-C89A-F06B-F7AAED5A64B2}"/>
                </a:ext>
              </a:extLst>
            </p:cNvPr>
            <p:cNvSpPr/>
            <p:nvPr/>
          </p:nvSpPr>
          <p:spPr>
            <a:xfrm>
              <a:off x="12412932"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8" name="Rectangle 487">
              <a:extLst>
                <a:ext uri="{FF2B5EF4-FFF2-40B4-BE49-F238E27FC236}">
                  <a16:creationId xmlns:a16="http://schemas.microsoft.com/office/drawing/2014/main" id="{6D197B6B-1D70-CAFA-3C93-7122A25190AE}"/>
                </a:ext>
              </a:extLst>
            </p:cNvPr>
            <p:cNvSpPr/>
            <p:nvPr/>
          </p:nvSpPr>
          <p:spPr>
            <a:xfrm>
              <a:off x="12698986" y="5410274"/>
              <a:ext cx="605156" cy="482090"/>
            </a:xfrm>
            <a:prstGeom prst="rect">
              <a:avLst/>
            </a:prstGeom>
          </p:spPr>
          <p:txBody>
            <a:bodyPr wrap="none">
              <a:spAutoFit/>
            </a:bodyPr>
            <a:lstStyle/>
            <a:p>
              <a:pPr algn="ctr"/>
              <a:r>
                <a:rPr lang="en-US">
                  <a:solidFill>
                    <a:schemeClr val="accent1"/>
                  </a:solidFill>
                  <a:latin typeface="+mj-lt"/>
                  <a:cs typeface="Poppins Light" pitchFamily="2" charset="77"/>
                </a:rPr>
                <a:t>18</a:t>
              </a:r>
              <a:endParaRPr lang="en-US">
                <a:solidFill>
                  <a:schemeClr val="accent1"/>
                </a:solidFill>
                <a:latin typeface="+mj-lt"/>
              </a:endParaRPr>
            </a:p>
          </p:txBody>
        </p:sp>
        <p:sp>
          <p:nvSpPr>
            <p:cNvPr id="489" name="Rectangle 488">
              <a:extLst>
                <a:ext uri="{FF2B5EF4-FFF2-40B4-BE49-F238E27FC236}">
                  <a16:creationId xmlns:a16="http://schemas.microsoft.com/office/drawing/2014/main" id="{FE7CC8DE-A69E-AD6C-7361-C6CADC8C2E64}"/>
                </a:ext>
              </a:extLst>
            </p:cNvPr>
            <p:cNvSpPr/>
            <p:nvPr/>
          </p:nvSpPr>
          <p:spPr>
            <a:xfrm>
              <a:off x="12492452" y="5846141"/>
              <a:ext cx="1077858" cy="341480"/>
            </a:xfrm>
            <a:prstGeom prst="rect">
              <a:avLst/>
            </a:prstGeom>
          </p:spPr>
          <p:txBody>
            <a:bodyPr wrap="none">
              <a:spAutoFit/>
            </a:bodyPr>
            <a:lstStyle/>
            <a:p>
              <a:r>
                <a:rPr lang="en-US" sz="1050" dirty="0">
                  <a:solidFill>
                    <a:schemeClr val="accent1"/>
                  </a:solidFill>
                  <a:latin typeface="Poppins Light" pitchFamily="2" charset="77"/>
                  <a:cs typeface="Poppins Light" pitchFamily="2" charset="77"/>
                </a:rPr>
                <a:t>months</a:t>
              </a:r>
              <a:endParaRPr lang="en-US" sz="1050" dirty="0">
                <a:solidFill>
                  <a:schemeClr val="accent1"/>
                </a:solidFill>
              </a:endParaRPr>
            </a:p>
          </p:txBody>
        </p:sp>
      </p:grpSp>
      <p:sp>
        <p:nvSpPr>
          <p:cNvPr id="482" name="Rectangle 481">
            <a:extLst>
              <a:ext uri="{FF2B5EF4-FFF2-40B4-BE49-F238E27FC236}">
                <a16:creationId xmlns:a16="http://schemas.microsoft.com/office/drawing/2014/main" id="{A847C09C-7D46-4385-EFBE-3597C20400A3}"/>
              </a:ext>
            </a:extLst>
          </p:cNvPr>
          <p:cNvSpPr/>
          <p:nvPr/>
        </p:nvSpPr>
        <p:spPr>
          <a:xfrm>
            <a:off x="7370979" y="400052"/>
            <a:ext cx="3549585" cy="197997"/>
          </a:xfrm>
          <a:prstGeom prst="rect">
            <a:avLst/>
          </a:prstGeom>
        </p:spPr>
        <p:txBody>
          <a:bodyPr wrap="none">
            <a:spAutoFit/>
          </a:bodyPr>
          <a:lstStyle/>
          <a:p>
            <a:r>
              <a:rPr lang="en-US" sz="1050" b="1">
                <a:solidFill>
                  <a:schemeClr val="accent6">
                    <a:lumMod val="50000"/>
                    <a:lumOff val="50000"/>
                  </a:schemeClr>
                </a:solidFill>
                <a:latin typeface="Poppins" pitchFamily="2" charset="77"/>
                <a:cs typeface="Poppins" pitchFamily="2" charset="77"/>
              </a:rPr>
              <a:t>Vitamin A, </a:t>
            </a:r>
            <a:r>
              <a:rPr lang="pt-PT" sz="1050" b="0" i="0">
                <a:solidFill>
                  <a:schemeClr val="accent6">
                    <a:lumMod val="50000"/>
                    <a:lumOff val="50000"/>
                  </a:schemeClr>
                </a:solidFill>
                <a:effectLst/>
                <a:latin typeface="+mj-lt"/>
              </a:rPr>
              <a:t>deworming, micronutrients powders (MNP)</a:t>
            </a:r>
            <a:endParaRPr lang="en-US" sz="1050" b="1">
              <a:solidFill>
                <a:schemeClr val="accent6">
                  <a:lumMod val="50000"/>
                  <a:lumOff val="50000"/>
                </a:schemeClr>
              </a:solidFill>
              <a:latin typeface="+mj-lt"/>
              <a:cs typeface="Poppins" pitchFamily="2" charset="77"/>
            </a:endParaRPr>
          </a:p>
        </p:txBody>
      </p:sp>
      <p:grpSp>
        <p:nvGrpSpPr>
          <p:cNvPr id="483" name="Group 482">
            <a:extLst>
              <a:ext uri="{FF2B5EF4-FFF2-40B4-BE49-F238E27FC236}">
                <a16:creationId xmlns:a16="http://schemas.microsoft.com/office/drawing/2014/main" id="{DF984D47-596F-81A0-8C09-8D3A4558EE77}"/>
              </a:ext>
            </a:extLst>
          </p:cNvPr>
          <p:cNvGrpSpPr/>
          <p:nvPr/>
        </p:nvGrpSpPr>
        <p:grpSpPr>
          <a:xfrm flipV="1">
            <a:off x="6911236" y="509720"/>
            <a:ext cx="476386" cy="467736"/>
            <a:chOff x="5969215" y="6716899"/>
            <a:chExt cx="768440" cy="782967"/>
          </a:xfrm>
        </p:grpSpPr>
        <p:cxnSp>
          <p:nvCxnSpPr>
            <p:cNvPr id="485" name="Straight Connector 484">
              <a:extLst>
                <a:ext uri="{FF2B5EF4-FFF2-40B4-BE49-F238E27FC236}">
                  <a16:creationId xmlns:a16="http://schemas.microsoft.com/office/drawing/2014/main" id="{6BE9026D-3F44-6216-73C6-C2FB1215B4DD}"/>
                </a:ext>
              </a:extLst>
            </p:cNvPr>
            <p:cNvCxnSpPr/>
            <p:nvPr/>
          </p:nvCxnSpPr>
          <p:spPr>
            <a:xfrm>
              <a:off x="5969215"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B63F103F-6C3E-2ADB-FF20-D539363F1860}"/>
                </a:ext>
              </a:extLst>
            </p:cNvPr>
            <p:cNvCxnSpPr>
              <a:cxnSpLocks/>
            </p:cNvCxnSpPr>
            <p:nvPr/>
          </p:nvCxnSpPr>
          <p:spPr>
            <a:xfrm flipH="1">
              <a:off x="6356655" y="7499866"/>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484" name="Picture 483">
            <a:extLst>
              <a:ext uri="{FF2B5EF4-FFF2-40B4-BE49-F238E27FC236}">
                <a16:creationId xmlns:a16="http://schemas.microsoft.com/office/drawing/2014/main" id="{1A057CAD-BDE7-5883-E8D7-9D9671C80CB1}"/>
              </a:ext>
            </a:extLst>
          </p:cNvPr>
          <p:cNvPicPr>
            <a:picLocks noChangeAspect="1"/>
          </p:cNvPicPr>
          <p:nvPr/>
        </p:nvPicPr>
        <p:blipFill>
          <a:blip r:embed="rId5"/>
          <a:stretch>
            <a:fillRect/>
          </a:stretch>
        </p:blipFill>
        <p:spPr>
          <a:xfrm>
            <a:off x="1264455" y="509720"/>
            <a:ext cx="755830" cy="1274590"/>
          </a:xfrm>
          <a:prstGeom prst="rect">
            <a:avLst/>
          </a:prstGeom>
        </p:spPr>
      </p:pic>
    </p:spTree>
    <p:extLst>
      <p:ext uri="{BB962C8B-B14F-4D97-AF65-F5344CB8AC3E}">
        <p14:creationId xmlns:p14="http://schemas.microsoft.com/office/powerpoint/2010/main" val="1651402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57808-D69E-4581-8D93-F88134E08302}"/>
              </a:ext>
            </a:extLst>
          </p:cNvPr>
          <p:cNvSpPr txBox="1">
            <a:spLocks/>
          </p:cNvSpPr>
          <p:nvPr/>
        </p:nvSpPr>
        <p:spPr>
          <a:xfrm>
            <a:off x="838200" y="319001"/>
            <a:ext cx="10515600" cy="74414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latin typeface="Gill Sans MT"/>
              </a:rPr>
              <a:t>What research is underway?</a:t>
            </a:r>
          </a:p>
        </p:txBody>
      </p:sp>
      <p:graphicFrame>
        <p:nvGraphicFramePr>
          <p:cNvPr id="10" name="Table 2">
            <a:extLst>
              <a:ext uri="{FF2B5EF4-FFF2-40B4-BE49-F238E27FC236}">
                <a16:creationId xmlns:a16="http://schemas.microsoft.com/office/drawing/2014/main" id="{3BD985B6-5595-56AF-FDBF-D4374B4495B2}"/>
              </a:ext>
            </a:extLst>
          </p:cNvPr>
          <p:cNvGraphicFramePr>
            <a:graphicFrameLocks noGrp="1"/>
          </p:cNvGraphicFramePr>
          <p:nvPr>
            <p:extLst>
              <p:ext uri="{D42A27DB-BD31-4B8C-83A1-F6EECF244321}">
                <p14:modId xmlns:p14="http://schemas.microsoft.com/office/powerpoint/2010/main" val="3641953061"/>
              </p:ext>
            </p:extLst>
          </p:nvPr>
        </p:nvGraphicFramePr>
        <p:xfrm>
          <a:off x="292100" y="1275081"/>
          <a:ext cx="11709399" cy="5044803"/>
        </p:xfrm>
        <a:graphic>
          <a:graphicData uri="http://schemas.openxmlformats.org/drawingml/2006/table">
            <a:tbl>
              <a:tblPr firstRow="1" bandRow="1">
                <a:tableStyleId>{7DF18680-E054-41AD-8BC1-D1AEF772440D}</a:tableStyleId>
              </a:tblPr>
              <a:tblGrid>
                <a:gridCol w="2262986">
                  <a:extLst>
                    <a:ext uri="{9D8B030D-6E8A-4147-A177-3AD203B41FA5}">
                      <a16:colId xmlns:a16="http://schemas.microsoft.com/office/drawing/2014/main" val="1631020756"/>
                    </a:ext>
                  </a:extLst>
                </a:gridCol>
                <a:gridCol w="683414">
                  <a:extLst>
                    <a:ext uri="{9D8B030D-6E8A-4147-A177-3AD203B41FA5}">
                      <a16:colId xmlns:a16="http://schemas.microsoft.com/office/drawing/2014/main" val="2824244240"/>
                    </a:ext>
                  </a:extLst>
                </a:gridCol>
                <a:gridCol w="1397000">
                  <a:extLst>
                    <a:ext uri="{9D8B030D-6E8A-4147-A177-3AD203B41FA5}">
                      <a16:colId xmlns:a16="http://schemas.microsoft.com/office/drawing/2014/main" val="778548856"/>
                    </a:ext>
                  </a:extLst>
                </a:gridCol>
                <a:gridCol w="1168400">
                  <a:extLst>
                    <a:ext uri="{9D8B030D-6E8A-4147-A177-3AD203B41FA5}">
                      <a16:colId xmlns:a16="http://schemas.microsoft.com/office/drawing/2014/main" val="3803717953"/>
                    </a:ext>
                  </a:extLst>
                </a:gridCol>
                <a:gridCol w="1473200">
                  <a:extLst>
                    <a:ext uri="{9D8B030D-6E8A-4147-A177-3AD203B41FA5}">
                      <a16:colId xmlns:a16="http://schemas.microsoft.com/office/drawing/2014/main" val="2048103366"/>
                    </a:ext>
                  </a:extLst>
                </a:gridCol>
                <a:gridCol w="1473200">
                  <a:extLst>
                    <a:ext uri="{9D8B030D-6E8A-4147-A177-3AD203B41FA5}">
                      <a16:colId xmlns:a16="http://schemas.microsoft.com/office/drawing/2014/main" val="1770548967"/>
                    </a:ext>
                  </a:extLst>
                </a:gridCol>
                <a:gridCol w="1638300">
                  <a:extLst>
                    <a:ext uri="{9D8B030D-6E8A-4147-A177-3AD203B41FA5}">
                      <a16:colId xmlns:a16="http://schemas.microsoft.com/office/drawing/2014/main" val="4156188634"/>
                    </a:ext>
                  </a:extLst>
                </a:gridCol>
                <a:gridCol w="1612899">
                  <a:extLst>
                    <a:ext uri="{9D8B030D-6E8A-4147-A177-3AD203B41FA5}">
                      <a16:colId xmlns:a16="http://schemas.microsoft.com/office/drawing/2014/main" val="236386121"/>
                    </a:ext>
                  </a:extLst>
                </a:gridCol>
              </a:tblGrid>
              <a:tr h="320040">
                <a:tc>
                  <a:txBody>
                    <a:bodyPr/>
                    <a:lstStyle/>
                    <a:p>
                      <a:endParaRPr lang="en-US" sz="1800"/>
                    </a:p>
                  </a:txBody>
                  <a:tcPr marL="45720" marR="45720" marT="22860" marB="22860">
                    <a:lnR w="38100" cap="flat" cmpd="sng" algn="ctr">
                      <a:solidFill>
                        <a:schemeClr val="bg1"/>
                      </a:solidFill>
                      <a:prstDash val="solid"/>
                      <a:round/>
                      <a:headEnd type="none" w="med" len="med"/>
                      <a:tailEnd type="none" w="med" len="med"/>
                    </a:lnR>
                    <a:solidFill>
                      <a:schemeClr val="accent1"/>
                    </a:solidFill>
                  </a:tcPr>
                </a:tc>
                <a:tc gridSpan="4">
                  <a:txBody>
                    <a:bodyPr/>
                    <a:lstStyle/>
                    <a:p>
                      <a:pPr algn="ctr"/>
                      <a:r>
                        <a:rPr lang="en-US" sz="1800" dirty="0"/>
                        <a:t>Plus Project Focus countries</a:t>
                      </a: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hMerge="1">
                  <a:txBody>
                    <a:bodyPr/>
                    <a:lstStyle/>
                    <a:p>
                      <a:endParaRPr lang="en-US" sz="3600"/>
                    </a:p>
                  </a:txBody>
                  <a:tcPr/>
                </a:tc>
                <a:tc hMerge="1">
                  <a:txBody>
                    <a:bodyPr/>
                    <a:lstStyle/>
                    <a:p>
                      <a:endParaRPr lang="en-US" sz="3600"/>
                    </a:p>
                  </a:txBody>
                  <a:tcPr/>
                </a:tc>
                <a:tc hMerge="1">
                  <a:txBody>
                    <a:bodyPr/>
                    <a:lstStyle/>
                    <a:p>
                      <a:endParaRPr lang="en-US" sz="3600"/>
                    </a:p>
                  </a:txBody>
                  <a:tcPr/>
                </a:tc>
                <a:tc>
                  <a:txBody>
                    <a:bodyPr/>
                    <a:lstStyle/>
                    <a:p>
                      <a:pPr algn="ctr"/>
                      <a:r>
                        <a:rPr lang="en-US" sz="1800" dirty="0"/>
                        <a:t>Plus Project</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800" dirty="0"/>
                        <a:t>Plus Project and PATH</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800" dirty="0"/>
                        <a:t>Malaria Consortium</a:t>
                      </a:r>
                    </a:p>
                  </a:txBody>
                  <a:tcPr marL="45720" marR="45720" marT="22860" marB="22860">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784437471"/>
                  </a:ext>
                </a:extLst>
              </a:tr>
              <a:tr h="320040">
                <a:tc>
                  <a:txBody>
                    <a:bodyPr/>
                    <a:lstStyle/>
                    <a:p>
                      <a:r>
                        <a:rPr lang="en-US" sz="1800" b="1">
                          <a:solidFill>
                            <a:schemeClr val="bg1"/>
                          </a:solidFill>
                        </a:rPr>
                        <a:t>Evaluation</a:t>
                      </a:r>
                    </a:p>
                  </a:txBody>
                  <a:tcPr marL="45720" marR="45720" marT="22860" marB="22860">
                    <a:lnR w="38100" cap="flat" cmpd="sng" algn="ctr">
                      <a:solidFill>
                        <a:schemeClr val="bg1"/>
                      </a:solidFill>
                      <a:prstDash val="solid"/>
                      <a:round/>
                      <a:headEnd type="none" w="med" len="med"/>
                      <a:tailEnd type="none" w="med" len="med"/>
                    </a:lnR>
                    <a:solidFill>
                      <a:schemeClr val="accent1"/>
                    </a:solidFill>
                  </a:tcPr>
                </a:tc>
                <a:tc>
                  <a:txBody>
                    <a:bodyPr/>
                    <a:lstStyle/>
                    <a:p>
                      <a:r>
                        <a:rPr lang="en-US" sz="1800" b="1">
                          <a:solidFill>
                            <a:schemeClr val="bg1"/>
                          </a:solidFill>
                        </a:rPr>
                        <a:t>Benin</a:t>
                      </a:r>
                    </a:p>
                  </a:txBody>
                  <a:tcPr marL="45720" marR="45720" marT="22860" marB="22860">
                    <a:lnL w="38100" cap="flat" cmpd="sng" algn="ctr">
                      <a:solidFill>
                        <a:schemeClr val="bg1"/>
                      </a:solidFill>
                      <a:prstDash val="solid"/>
                      <a:round/>
                      <a:headEnd type="none" w="med" len="med"/>
                      <a:tailEnd type="none" w="med" len="med"/>
                    </a:lnL>
                    <a:solidFill>
                      <a:schemeClr val="accent1"/>
                    </a:solidFill>
                  </a:tcPr>
                </a:tc>
                <a:tc>
                  <a:txBody>
                    <a:bodyPr/>
                    <a:lstStyle/>
                    <a:p>
                      <a:r>
                        <a:rPr lang="en-US" sz="1800" b="1">
                          <a:solidFill>
                            <a:schemeClr val="bg1"/>
                          </a:solidFill>
                        </a:rPr>
                        <a:t>Cameroon</a:t>
                      </a:r>
                    </a:p>
                  </a:txBody>
                  <a:tcPr marL="45720" marR="45720" marT="22860" marB="22860">
                    <a:solidFill>
                      <a:schemeClr val="accent1"/>
                    </a:solidFill>
                  </a:tcPr>
                </a:tc>
                <a:tc>
                  <a:txBody>
                    <a:bodyPr/>
                    <a:lstStyle/>
                    <a:p>
                      <a:r>
                        <a:rPr lang="en-US" sz="1800" b="1">
                          <a:solidFill>
                            <a:schemeClr val="bg1"/>
                          </a:solidFill>
                        </a:rPr>
                        <a:t>Cote d’Ivoire</a:t>
                      </a:r>
                    </a:p>
                  </a:txBody>
                  <a:tcPr marL="45720" marR="45720" marT="22860" marB="22860">
                    <a:solidFill>
                      <a:schemeClr val="accent1"/>
                    </a:solidFill>
                  </a:tcPr>
                </a:tc>
                <a:tc>
                  <a:txBody>
                    <a:bodyPr/>
                    <a:lstStyle/>
                    <a:p>
                      <a:r>
                        <a:rPr lang="en-US" sz="1800" b="1" dirty="0">
                          <a:solidFill>
                            <a:schemeClr val="bg1"/>
                          </a:solidFill>
                        </a:rPr>
                        <a:t>Mozambique</a:t>
                      </a:r>
                    </a:p>
                  </a:txBody>
                  <a:tcPr marL="45720" marR="45720" marT="22860" marB="22860">
                    <a:lnR w="38100" cap="flat" cmpd="sng" algn="ctr">
                      <a:solidFill>
                        <a:schemeClr val="bg1"/>
                      </a:solidFill>
                      <a:prstDash val="solid"/>
                      <a:round/>
                      <a:headEnd type="none" w="med" len="med"/>
                      <a:tailEnd type="none" w="med" len="med"/>
                    </a:lnR>
                    <a:solidFill>
                      <a:schemeClr val="accent1"/>
                    </a:solidFill>
                  </a:tcPr>
                </a:tc>
                <a:tc>
                  <a:txBody>
                    <a:bodyPr/>
                    <a:lstStyle/>
                    <a:p>
                      <a:r>
                        <a:rPr lang="en-US" sz="1800" b="1" dirty="0">
                          <a:solidFill>
                            <a:schemeClr val="bg1"/>
                          </a:solidFill>
                        </a:rPr>
                        <a:t>Zambia, Ghana</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solidFill>
                  </a:tcPr>
                </a:tc>
                <a:tc>
                  <a:txBody>
                    <a:bodyPr/>
                    <a:lstStyle/>
                    <a:p>
                      <a:r>
                        <a:rPr lang="en-US" sz="1800" b="1" dirty="0">
                          <a:solidFill>
                            <a:schemeClr val="bg1"/>
                          </a:solidFill>
                        </a:rPr>
                        <a:t>DRC</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solidFill>
                  </a:tcPr>
                </a:tc>
                <a:tc>
                  <a:txBody>
                    <a:bodyPr/>
                    <a:lstStyle/>
                    <a:p>
                      <a:r>
                        <a:rPr lang="en-US" sz="1800" b="1" dirty="0">
                          <a:solidFill>
                            <a:schemeClr val="bg1"/>
                          </a:solidFill>
                        </a:rPr>
                        <a:t>Nigeria</a:t>
                      </a:r>
                    </a:p>
                  </a:txBody>
                  <a:tcPr marL="45720" marR="45720" marT="22860" marB="22860">
                    <a:lnL w="38100" cap="flat" cmpd="sng" algn="ctr">
                      <a:solidFill>
                        <a:schemeClr val="bg1"/>
                      </a:solidFill>
                      <a:prstDash val="solid"/>
                      <a:round/>
                      <a:headEnd type="none" w="med" len="med"/>
                      <a:tailEnd type="none" w="med" len="med"/>
                    </a:lnL>
                    <a:solidFill>
                      <a:schemeClr val="accent5"/>
                    </a:solidFill>
                  </a:tcPr>
                </a:tc>
                <a:extLst>
                  <a:ext uri="{0D108BD9-81ED-4DB2-BD59-A6C34878D82A}">
                    <a16:rowId xmlns:a16="http://schemas.microsoft.com/office/drawing/2014/main" val="1118536957"/>
                  </a:ext>
                </a:extLst>
              </a:tr>
              <a:tr h="320040">
                <a:tc>
                  <a:txBody>
                    <a:bodyPr/>
                    <a:lstStyle/>
                    <a:p>
                      <a:r>
                        <a:rPr lang="en-US" sz="1800"/>
                        <a:t>Policy Adoption</a:t>
                      </a:r>
                    </a:p>
                  </a:txBody>
                  <a:tcPr marL="45720" marR="45720" marT="22860" marB="22860">
                    <a:lnR w="381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r>
                        <a:rPr lang="en-US" sz="1800"/>
                        <a:t>X</a:t>
                      </a:r>
                    </a:p>
                  </a:txBody>
                  <a:tcPr marL="45720" marR="45720" marT="22860" marB="22860">
                    <a:lnL w="38100" cap="flat" cmpd="sng" algn="ctr">
                      <a:solidFill>
                        <a:schemeClr val="bg1"/>
                      </a:solidFill>
                      <a:prstDash val="solid"/>
                      <a:round/>
                      <a:headEnd type="none" w="med" len="med"/>
                      <a:tailEnd type="none" w="med" len="med"/>
                    </a:lnL>
                    <a:solidFill>
                      <a:schemeClr val="accent1">
                        <a:lumMod val="20000"/>
                        <a:lumOff val="80000"/>
                      </a:schemeClr>
                    </a:solidFill>
                  </a:tcPr>
                </a:tc>
                <a:tc>
                  <a:txBody>
                    <a:bodyPr/>
                    <a:lstStyle/>
                    <a:p>
                      <a:pPr algn="ctr"/>
                      <a:r>
                        <a:rPr lang="en-US" sz="1800"/>
                        <a:t>X</a:t>
                      </a:r>
                    </a:p>
                  </a:txBody>
                  <a:tcPr marL="45720" marR="45720" marT="22860" marB="22860">
                    <a:solidFill>
                      <a:schemeClr val="accent1">
                        <a:lumMod val="20000"/>
                        <a:lumOff val="80000"/>
                      </a:schemeClr>
                    </a:solidFill>
                  </a:tcPr>
                </a:tc>
                <a:tc>
                  <a:txBody>
                    <a:bodyPr/>
                    <a:lstStyle/>
                    <a:p>
                      <a:pPr algn="ctr"/>
                      <a:r>
                        <a:rPr lang="en-US" sz="1800"/>
                        <a:t>X</a:t>
                      </a:r>
                    </a:p>
                  </a:txBody>
                  <a:tcPr marL="45720" marR="45720" marT="22860" marB="22860">
                    <a:solidFill>
                      <a:schemeClr val="accent1">
                        <a:lumMod val="20000"/>
                        <a:lumOff val="80000"/>
                      </a:schemeClr>
                    </a:solidFill>
                  </a:tcPr>
                </a:tc>
                <a:tc>
                  <a:txBody>
                    <a:bodyPr/>
                    <a:lstStyle/>
                    <a:p>
                      <a:pPr algn="ctr"/>
                      <a:endParaRPr lang="en-US" sz="1800"/>
                    </a:p>
                  </a:txBody>
                  <a:tcPr marL="45720" marR="45720" marT="22860" marB="22860">
                    <a:lnR w="381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r>
                        <a:rPr lang="en-US" sz="1800" dirty="0"/>
                        <a:t>X</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20000"/>
                        <a:lumOff val="80000"/>
                      </a:schemeClr>
                    </a:solidFill>
                  </a:tcPr>
                </a:tc>
                <a:tc>
                  <a:txBody>
                    <a:bodyPr/>
                    <a:lstStyle/>
                    <a:p>
                      <a:pPr algn="ctr"/>
                      <a:r>
                        <a:rPr lang="en-US" sz="1800" dirty="0"/>
                        <a:t>X</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20000"/>
                        <a:lumOff val="80000"/>
                      </a:schemeClr>
                    </a:solidFill>
                  </a:tcPr>
                </a:tc>
                <a:tc>
                  <a:txBody>
                    <a:bodyPr/>
                    <a:lstStyle/>
                    <a:p>
                      <a:pPr algn="ctr"/>
                      <a:endParaRPr lang="en-US" sz="1800"/>
                    </a:p>
                  </a:txBody>
                  <a:tcPr marL="45720" marR="45720" marT="22860" marB="22860">
                    <a:lnL w="38100" cap="flat" cmpd="sng" algn="ctr">
                      <a:solidFill>
                        <a:schemeClr val="bg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2594802376"/>
                  </a:ext>
                </a:extLst>
              </a:tr>
              <a:tr h="320040">
                <a:tc>
                  <a:txBody>
                    <a:bodyPr/>
                    <a:lstStyle/>
                    <a:p>
                      <a:r>
                        <a:rPr lang="en-US" sz="1800"/>
                        <a:t>Process Evaluation</a:t>
                      </a:r>
                    </a:p>
                  </a:txBody>
                  <a:tcPr marL="45720" marR="45720" marT="22860" marB="22860">
                    <a:lnR w="381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r>
                        <a:rPr lang="en-US" sz="1800"/>
                        <a:t>X</a:t>
                      </a:r>
                    </a:p>
                  </a:txBody>
                  <a:tcPr marL="45720" marR="45720" marT="22860" marB="22860">
                    <a:lnL w="38100" cap="flat" cmpd="sng" algn="ctr">
                      <a:solidFill>
                        <a:schemeClr val="bg1"/>
                      </a:solidFill>
                      <a:prstDash val="solid"/>
                      <a:round/>
                      <a:headEnd type="none" w="med" len="med"/>
                      <a:tailEnd type="none" w="med" len="med"/>
                    </a:lnL>
                    <a:solidFill>
                      <a:schemeClr val="accent1">
                        <a:lumMod val="40000"/>
                        <a:lumOff val="60000"/>
                      </a:schemeClr>
                    </a:solidFill>
                  </a:tcPr>
                </a:tc>
                <a:tc>
                  <a:txBody>
                    <a:bodyPr/>
                    <a:lstStyle/>
                    <a:p>
                      <a:pPr algn="ctr"/>
                      <a:r>
                        <a:rPr lang="en-US" sz="1800"/>
                        <a:t>X</a:t>
                      </a:r>
                    </a:p>
                  </a:txBody>
                  <a:tcPr marL="45720" marR="45720" marT="22860" marB="22860">
                    <a:solidFill>
                      <a:schemeClr val="accent1">
                        <a:lumMod val="40000"/>
                        <a:lumOff val="60000"/>
                      </a:schemeClr>
                    </a:solidFill>
                  </a:tcPr>
                </a:tc>
                <a:tc>
                  <a:txBody>
                    <a:bodyPr/>
                    <a:lstStyle/>
                    <a:p>
                      <a:pPr algn="ctr"/>
                      <a:r>
                        <a:rPr lang="en-US" sz="1800"/>
                        <a:t>X</a:t>
                      </a:r>
                    </a:p>
                  </a:txBody>
                  <a:tcPr marL="45720" marR="45720" marT="22860" marB="22860">
                    <a:solidFill>
                      <a:schemeClr val="accent1">
                        <a:lumMod val="40000"/>
                        <a:lumOff val="60000"/>
                      </a:schemeClr>
                    </a:solidFill>
                  </a:tcPr>
                </a:tc>
                <a:tc>
                  <a:txBody>
                    <a:bodyPr/>
                    <a:lstStyle/>
                    <a:p>
                      <a:pPr algn="ctr"/>
                      <a:r>
                        <a:rPr lang="en-US" sz="1800"/>
                        <a:t>*</a:t>
                      </a:r>
                    </a:p>
                  </a:txBody>
                  <a:tcPr marL="45720" marR="45720" marT="22860" marB="22860">
                    <a:lnR w="381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endParaRPr lang="en-US" sz="1800"/>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ctr"/>
                      <a:r>
                        <a:rPr lang="en-US" sz="1800" dirty="0"/>
                        <a:t>X (Operational feasibility)</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ctr"/>
                      <a:r>
                        <a:rPr lang="en-US" sz="1800" dirty="0"/>
                        <a:t>X (+operational feasibility)</a:t>
                      </a:r>
                    </a:p>
                  </a:txBody>
                  <a:tcPr marL="45720" marR="45720" marT="22860" marB="22860">
                    <a:lnL w="38100" cap="flat" cmpd="sng" algn="ctr">
                      <a:solidFill>
                        <a:schemeClr val="bg1"/>
                      </a:solidFill>
                      <a:prstDash val="solid"/>
                      <a:round/>
                      <a:headEnd type="none" w="med" len="med"/>
                      <a:tailEnd type="none" w="med" len="med"/>
                    </a:lnL>
                    <a:solidFill>
                      <a:schemeClr val="accent5">
                        <a:lumMod val="40000"/>
                        <a:lumOff val="60000"/>
                      </a:schemeClr>
                    </a:solidFill>
                  </a:tcPr>
                </a:tc>
                <a:extLst>
                  <a:ext uri="{0D108BD9-81ED-4DB2-BD59-A6C34878D82A}">
                    <a16:rowId xmlns:a16="http://schemas.microsoft.com/office/drawing/2014/main" val="2311213457"/>
                  </a:ext>
                </a:extLst>
              </a:tr>
              <a:tr h="320040">
                <a:tc>
                  <a:txBody>
                    <a:bodyPr/>
                    <a:lstStyle/>
                    <a:p>
                      <a:r>
                        <a:rPr lang="en-US" sz="1800"/>
                        <a:t>Impact Evaluation</a:t>
                      </a:r>
                    </a:p>
                  </a:txBody>
                  <a:tcPr marL="45720" marR="45720" marT="22860" marB="22860">
                    <a:lnR w="381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endParaRPr lang="en-US" sz="1800"/>
                    </a:p>
                  </a:txBody>
                  <a:tcPr marL="45720" marR="45720" marT="22860" marB="22860">
                    <a:lnL w="38100" cap="flat" cmpd="sng" algn="ctr">
                      <a:solidFill>
                        <a:schemeClr val="bg1"/>
                      </a:solidFill>
                      <a:prstDash val="solid"/>
                      <a:round/>
                      <a:headEnd type="none" w="med" len="med"/>
                      <a:tailEnd type="none" w="med" len="med"/>
                    </a:lnL>
                    <a:solidFill>
                      <a:schemeClr val="accent1">
                        <a:lumMod val="20000"/>
                        <a:lumOff val="80000"/>
                      </a:schemeClr>
                    </a:solidFill>
                  </a:tcPr>
                </a:tc>
                <a:tc>
                  <a:txBody>
                    <a:bodyPr/>
                    <a:lstStyle/>
                    <a:p>
                      <a:pPr algn="ctr"/>
                      <a:r>
                        <a:rPr lang="en-US" sz="1800"/>
                        <a:t>X</a:t>
                      </a:r>
                    </a:p>
                  </a:txBody>
                  <a:tcPr marL="45720" marR="45720" marT="22860" marB="22860">
                    <a:solidFill>
                      <a:schemeClr val="accent1">
                        <a:lumMod val="20000"/>
                        <a:lumOff val="80000"/>
                      </a:schemeClr>
                    </a:solidFill>
                  </a:tcPr>
                </a:tc>
                <a:tc>
                  <a:txBody>
                    <a:bodyPr/>
                    <a:lstStyle/>
                    <a:p>
                      <a:pPr algn="ctr"/>
                      <a:r>
                        <a:rPr lang="en-US" sz="1800"/>
                        <a:t>X</a:t>
                      </a:r>
                    </a:p>
                  </a:txBody>
                  <a:tcPr marL="45720" marR="45720" marT="22860" marB="22860">
                    <a:solidFill>
                      <a:schemeClr val="accent1">
                        <a:lumMod val="20000"/>
                        <a:lumOff val="80000"/>
                      </a:schemeClr>
                    </a:solidFill>
                  </a:tcPr>
                </a:tc>
                <a:tc>
                  <a:txBody>
                    <a:bodyPr/>
                    <a:lstStyle/>
                    <a:p>
                      <a:pPr algn="ctr"/>
                      <a:endParaRPr lang="en-US" sz="1800"/>
                    </a:p>
                  </a:txBody>
                  <a:tcPr marL="45720" marR="45720" marT="22860" marB="22860">
                    <a:lnR w="381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endParaRPr lang="en-US" sz="1800"/>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20000"/>
                        <a:lumOff val="80000"/>
                      </a:schemeClr>
                    </a:solidFill>
                  </a:tcPr>
                </a:tc>
                <a:tc>
                  <a:txBody>
                    <a:bodyPr/>
                    <a:lstStyle/>
                    <a:p>
                      <a:pPr algn="ctr"/>
                      <a:r>
                        <a:rPr lang="en-US" sz="1800" dirty="0"/>
                        <a:t>X</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20000"/>
                        <a:lumOff val="80000"/>
                      </a:schemeClr>
                    </a:solidFill>
                  </a:tcPr>
                </a:tc>
                <a:tc>
                  <a:txBody>
                    <a:bodyPr/>
                    <a:lstStyle/>
                    <a:p>
                      <a:pPr algn="ctr"/>
                      <a:endParaRPr lang="en-US" sz="1800"/>
                    </a:p>
                  </a:txBody>
                  <a:tcPr marL="45720" marR="45720" marT="22860" marB="22860">
                    <a:lnL w="38100" cap="flat" cmpd="sng" algn="ctr">
                      <a:solidFill>
                        <a:schemeClr val="bg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1345487118"/>
                  </a:ext>
                </a:extLst>
              </a:tr>
              <a:tr h="320040">
                <a:tc>
                  <a:txBody>
                    <a:bodyPr/>
                    <a:lstStyle/>
                    <a:p>
                      <a:r>
                        <a:rPr lang="en-US" sz="1800" dirty="0"/>
                        <a:t>Economic Evaluation</a:t>
                      </a:r>
                    </a:p>
                  </a:txBody>
                  <a:tcPr marL="45720" marR="45720" marT="22860" marB="22860">
                    <a:lnR w="381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r>
                        <a:rPr lang="en-US" sz="1800"/>
                        <a:t>X</a:t>
                      </a:r>
                    </a:p>
                  </a:txBody>
                  <a:tcPr marL="45720" marR="45720" marT="22860" marB="22860">
                    <a:lnL w="38100" cap="flat" cmpd="sng" algn="ctr">
                      <a:solidFill>
                        <a:schemeClr val="bg1"/>
                      </a:solidFill>
                      <a:prstDash val="solid"/>
                      <a:round/>
                      <a:headEnd type="none" w="med" len="med"/>
                      <a:tailEnd type="none" w="med" len="med"/>
                    </a:lnL>
                    <a:solidFill>
                      <a:schemeClr val="accent1">
                        <a:lumMod val="40000"/>
                        <a:lumOff val="60000"/>
                      </a:schemeClr>
                    </a:solidFill>
                  </a:tcPr>
                </a:tc>
                <a:tc>
                  <a:txBody>
                    <a:bodyPr/>
                    <a:lstStyle/>
                    <a:p>
                      <a:pPr algn="ctr"/>
                      <a:r>
                        <a:rPr lang="en-US" sz="1800" dirty="0"/>
                        <a:t>X</a:t>
                      </a:r>
                    </a:p>
                  </a:txBody>
                  <a:tcPr marL="45720" marR="45720" marT="22860" marB="22860">
                    <a:solidFill>
                      <a:schemeClr val="accent1">
                        <a:lumMod val="40000"/>
                        <a:lumOff val="60000"/>
                      </a:schemeClr>
                    </a:solidFill>
                  </a:tcPr>
                </a:tc>
                <a:tc>
                  <a:txBody>
                    <a:bodyPr/>
                    <a:lstStyle/>
                    <a:p>
                      <a:pPr algn="ctr"/>
                      <a:r>
                        <a:rPr lang="en-US" sz="1800"/>
                        <a:t>X</a:t>
                      </a:r>
                    </a:p>
                  </a:txBody>
                  <a:tcPr marL="45720" marR="45720" marT="22860" marB="22860">
                    <a:solidFill>
                      <a:schemeClr val="accent1">
                        <a:lumMod val="40000"/>
                        <a:lumOff val="60000"/>
                      </a:schemeClr>
                    </a:solidFill>
                  </a:tcPr>
                </a:tc>
                <a:tc>
                  <a:txBody>
                    <a:bodyPr/>
                    <a:lstStyle/>
                    <a:p>
                      <a:pPr algn="ctr"/>
                      <a:r>
                        <a:rPr lang="en-US" sz="1800"/>
                        <a:t>*</a:t>
                      </a:r>
                    </a:p>
                  </a:txBody>
                  <a:tcPr marL="45720" marR="45720" marT="22860" marB="22860">
                    <a:lnR w="381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algn="ctr"/>
                      <a:r>
                        <a:rPr lang="en-US" sz="1800"/>
                        <a:t>X (Decision support tool)</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ctr"/>
                      <a:r>
                        <a:rPr lang="en-US" sz="1800" dirty="0"/>
                        <a:t>X</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ctr"/>
                      <a:r>
                        <a:rPr lang="en-US" sz="1800" dirty="0"/>
                        <a:t>X (cost effectiveness)</a:t>
                      </a:r>
                    </a:p>
                  </a:txBody>
                  <a:tcPr marL="45720" marR="45720" marT="22860" marB="22860">
                    <a:lnL w="38100" cap="flat" cmpd="sng" algn="ctr">
                      <a:solidFill>
                        <a:schemeClr val="bg1"/>
                      </a:solidFill>
                      <a:prstDash val="solid"/>
                      <a:round/>
                      <a:headEnd type="none" w="med" len="med"/>
                      <a:tailEnd type="none" w="med" len="med"/>
                    </a:lnL>
                    <a:solidFill>
                      <a:schemeClr val="accent5">
                        <a:lumMod val="40000"/>
                        <a:lumOff val="60000"/>
                      </a:schemeClr>
                    </a:solidFill>
                  </a:tcPr>
                </a:tc>
                <a:extLst>
                  <a:ext uri="{0D108BD9-81ED-4DB2-BD59-A6C34878D82A}">
                    <a16:rowId xmlns:a16="http://schemas.microsoft.com/office/drawing/2014/main" val="4227138192"/>
                  </a:ext>
                </a:extLst>
              </a:tr>
              <a:tr h="1234440">
                <a:tc>
                  <a:txBody>
                    <a:bodyPr/>
                    <a:lstStyle/>
                    <a:p>
                      <a:r>
                        <a:rPr lang="en-US" sz="1800"/>
                        <a:t>SP Suitability Evaluation: </a:t>
                      </a:r>
                    </a:p>
                    <a:p>
                      <a:pPr algn="r"/>
                      <a:r>
                        <a:rPr lang="en-US" sz="1600"/>
                        <a:t>1) Genotype mapping</a:t>
                      </a:r>
                    </a:p>
                    <a:p>
                      <a:pPr algn="r"/>
                      <a:r>
                        <a:rPr lang="en-US" sz="1600"/>
                        <a:t>2) PCPI</a:t>
                      </a:r>
                    </a:p>
                    <a:p>
                      <a:pPr algn="r"/>
                      <a:r>
                        <a:rPr lang="en-US" sz="1000"/>
                        <a:t>(Parasite Clearance / Prevention Infection)</a:t>
                      </a:r>
                      <a:endParaRPr lang="en-US" sz="1800"/>
                    </a:p>
                  </a:txBody>
                  <a:tcPr marL="45720" marR="45720" marT="22860" marB="22860">
                    <a:lnR w="381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endParaRPr lang="en-US" sz="1800" dirty="0"/>
                    </a:p>
                    <a:p>
                      <a:pPr algn="ctr"/>
                      <a:endParaRPr lang="en-US" sz="1800" dirty="0"/>
                    </a:p>
                    <a:p>
                      <a:pPr algn="ctr"/>
                      <a:r>
                        <a:rPr lang="en-US" sz="1800" dirty="0"/>
                        <a:t>X</a:t>
                      </a:r>
                    </a:p>
                  </a:txBody>
                  <a:tcPr marL="45720" marR="45720" marT="22860" marB="22860">
                    <a:lnL w="38100" cap="flat" cmpd="sng" algn="ctr">
                      <a:solidFill>
                        <a:schemeClr val="bg1"/>
                      </a:solidFill>
                      <a:prstDash val="solid"/>
                      <a:round/>
                      <a:headEnd type="none" w="med" len="med"/>
                      <a:tailEnd type="none" w="med" len="med"/>
                    </a:lnL>
                    <a:solidFill>
                      <a:schemeClr val="accent1">
                        <a:lumMod val="20000"/>
                        <a:lumOff val="80000"/>
                      </a:schemeClr>
                    </a:solidFill>
                  </a:tcPr>
                </a:tc>
                <a:tc>
                  <a:txBody>
                    <a:bodyPr/>
                    <a:lstStyle/>
                    <a:p>
                      <a:pPr algn="ctr"/>
                      <a:endParaRPr lang="en-US" sz="1800" dirty="0"/>
                    </a:p>
                    <a:p>
                      <a:pPr algn="ctr"/>
                      <a:endParaRPr lang="en-US" sz="1800" dirty="0"/>
                    </a:p>
                    <a:p>
                      <a:pPr algn="ctr"/>
                      <a:r>
                        <a:rPr lang="en-US" sz="1800" dirty="0"/>
                        <a:t>X</a:t>
                      </a:r>
                    </a:p>
                    <a:p>
                      <a:pPr algn="ctr"/>
                      <a:r>
                        <a:rPr lang="en-US" sz="1800" dirty="0"/>
                        <a:t>X</a:t>
                      </a:r>
                    </a:p>
                  </a:txBody>
                  <a:tcPr marL="45720" marR="45720" marT="22860" marB="22860">
                    <a:solidFill>
                      <a:schemeClr val="accent1">
                        <a:lumMod val="20000"/>
                        <a:lumOff val="80000"/>
                      </a:schemeClr>
                    </a:solidFill>
                  </a:tcPr>
                </a:tc>
                <a:tc>
                  <a:txBody>
                    <a:bodyPr/>
                    <a:lstStyle/>
                    <a:p>
                      <a:pPr algn="ctr"/>
                      <a:endParaRPr lang="en-US" sz="1800" dirty="0"/>
                    </a:p>
                    <a:p>
                      <a:pPr algn="ctr"/>
                      <a:endParaRPr lang="en-US" sz="1800" dirty="0"/>
                    </a:p>
                    <a:p>
                      <a:pPr algn="ctr"/>
                      <a:r>
                        <a:rPr lang="en-US" sz="1800" dirty="0"/>
                        <a:t>X</a:t>
                      </a:r>
                    </a:p>
                  </a:txBody>
                  <a:tcPr marL="45720" marR="45720" marT="22860" marB="22860">
                    <a:solidFill>
                      <a:schemeClr val="accent1">
                        <a:lumMod val="20000"/>
                        <a:lumOff val="80000"/>
                      </a:schemeClr>
                    </a:solidFill>
                  </a:tcPr>
                </a:tc>
                <a:tc>
                  <a:txBody>
                    <a:bodyPr/>
                    <a:lstStyle/>
                    <a:p>
                      <a:pPr algn="ctr"/>
                      <a:endParaRPr lang="en-US" sz="1800" dirty="0"/>
                    </a:p>
                    <a:p>
                      <a:pPr algn="ctr"/>
                      <a:endParaRPr lang="en-US" sz="1800" dirty="0"/>
                    </a:p>
                    <a:p>
                      <a:pPr algn="ctr"/>
                      <a:r>
                        <a:rPr lang="en-US" sz="1800" dirty="0"/>
                        <a:t>X</a:t>
                      </a:r>
                    </a:p>
                  </a:txBody>
                  <a:tcPr marL="45720" marR="45720" marT="22860" marB="22860">
                    <a:lnR w="381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endParaRPr lang="en-US" sz="1800" dirty="0"/>
                    </a:p>
                    <a:p>
                      <a:pPr algn="ctr"/>
                      <a:endParaRPr lang="en-US" sz="1800" dirty="0"/>
                    </a:p>
                    <a:p>
                      <a:pPr algn="ctr"/>
                      <a:r>
                        <a:rPr lang="en-US" sz="1800" dirty="0"/>
                        <a:t>X</a:t>
                      </a:r>
                    </a:p>
                    <a:p>
                      <a:pPr algn="ctr"/>
                      <a:r>
                        <a:rPr lang="en-US" sz="1800" dirty="0"/>
                        <a:t>X (Zambia)</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20000"/>
                        <a:lumOff val="80000"/>
                      </a:schemeClr>
                    </a:solidFill>
                  </a:tcPr>
                </a:tc>
                <a:tc>
                  <a:txBody>
                    <a:bodyPr/>
                    <a:lstStyle/>
                    <a:p>
                      <a:pPr algn="ctr"/>
                      <a:endParaRPr lang="en-US" sz="1800" dirty="0"/>
                    </a:p>
                    <a:p>
                      <a:pPr algn="ctr"/>
                      <a:endParaRPr lang="en-US" sz="1800" dirty="0"/>
                    </a:p>
                    <a:p>
                      <a:pPr algn="ctr"/>
                      <a:r>
                        <a:rPr lang="en-US" sz="1800" dirty="0"/>
                        <a:t>X</a:t>
                      </a:r>
                    </a:p>
                  </a:txBody>
                  <a:tcPr marL="45720" marR="45720" marT="22860" marB="228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5">
                        <a:lumMod val="20000"/>
                        <a:lumOff val="80000"/>
                      </a:schemeClr>
                    </a:solidFill>
                  </a:tcPr>
                </a:tc>
                <a:tc>
                  <a:txBody>
                    <a:bodyPr/>
                    <a:lstStyle/>
                    <a:p>
                      <a:pPr algn="ctr"/>
                      <a:endParaRPr lang="en-US" sz="1800" dirty="0"/>
                    </a:p>
                    <a:p>
                      <a:pPr algn="ctr"/>
                      <a:r>
                        <a:rPr lang="en-US" sz="1800" dirty="0"/>
                        <a:t>X</a:t>
                      </a:r>
                    </a:p>
                  </a:txBody>
                  <a:tcPr marL="45720" marR="45720" marT="22860" marB="22860">
                    <a:lnL w="38100" cap="flat" cmpd="sng" algn="ctr">
                      <a:solidFill>
                        <a:schemeClr val="bg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4090716260"/>
                  </a:ext>
                </a:extLst>
              </a:tr>
              <a:tr h="640443">
                <a:tc gridSpan="6">
                  <a:txBody>
                    <a:bodyPr/>
                    <a:lstStyle/>
                    <a:p>
                      <a:pPr lvl="0" algn="l">
                        <a:buNone/>
                      </a:pPr>
                      <a:r>
                        <a:rPr lang="en-US" sz="1000" dirty="0"/>
                        <a:t>X= Evaluation in country; * = Hybrid evaluation approach</a:t>
                      </a:r>
                    </a:p>
                  </a:txBody>
                  <a:tcPr marL="45720" marR="45720" marT="22860" marB="22860">
                    <a:noFill/>
                  </a:tcPr>
                </a:tc>
                <a:tc hMerge="1">
                  <a:txBody>
                    <a:bodyPr/>
                    <a:lstStyle/>
                    <a:p>
                      <a:endParaRPr lang="en-US"/>
                    </a:p>
                  </a:txBody>
                  <a:tcPr marL="45720" marR="45720" marT="22860" marB="22860">
                    <a:lnL w="38099">
                      <a:solidFill>
                        <a:schemeClr val="bg1"/>
                      </a:solidFill>
                    </a:lnL>
                    <a:solidFill>
                      <a:schemeClr val="accent1">
                        <a:lumMod val="20000"/>
                        <a:lumOff val="80000"/>
                      </a:schemeClr>
                    </a:solidFill>
                  </a:tcPr>
                </a:tc>
                <a:tc hMerge="1">
                  <a:txBody>
                    <a:bodyPr/>
                    <a:lstStyle/>
                    <a:p>
                      <a:endParaRPr lang="en-US"/>
                    </a:p>
                  </a:txBody>
                  <a:tcPr marL="45720" marR="45720" marT="22860" marB="22860">
                    <a:solidFill>
                      <a:schemeClr val="accent1">
                        <a:lumMod val="20000"/>
                        <a:lumOff val="80000"/>
                      </a:schemeClr>
                    </a:solidFill>
                  </a:tcPr>
                </a:tc>
                <a:tc hMerge="1">
                  <a:txBody>
                    <a:bodyPr/>
                    <a:lstStyle/>
                    <a:p>
                      <a:endParaRPr lang="en-US"/>
                    </a:p>
                  </a:txBody>
                  <a:tcPr marL="45720" marR="45720" marT="22860" marB="22860">
                    <a:solidFill>
                      <a:schemeClr val="accent1">
                        <a:lumMod val="20000"/>
                        <a:lumOff val="80000"/>
                      </a:schemeClr>
                    </a:solidFill>
                  </a:tcPr>
                </a:tc>
                <a:tc hMerge="1">
                  <a:txBody>
                    <a:bodyPr/>
                    <a:lstStyle/>
                    <a:p>
                      <a:endParaRPr lang="en-US"/>
                    </a:p>
                  </a:txBody>
                  <a:tcPr marL="45720" marR="45720" marT="22860" marB="22860">
                    <a:lnR w="38099">
                      <a:solidFill>
                        <a:schemeClr val="bg1"/>
                      </a:solidFill>
                    </a:lnR>
                    <a:solidFill>
                      <a:schemeClr val="accent1">
                        <a:lumMod val="20000"/>
                        <a:lumOff val="80000"/>
                      </a:schemeClr>
                    </a:solidFill>
                  </a:tcPr>
                </a:tc>
                <a:tc hMerge="1">
                  <a:txBody>
                    <a:bodyPr/>
                    <a:lstStyle/>
                    <a:p>
                      <a:endParaRPr lang="en-US"/>
                    </a:p>
                  </a:txBody>
                  <a:tcPr marL="45720" marR="45720" marT="22860" marB="22860">
                    <a:lnL w="38099">
                      <a:solidFill>
                        <a:schemeClr val="bg1"/>
                      </a:solidFill>
                    </a:lnL>
                    <a:solidFill>
                      <a:schemeClr val="accent5">
                        <a:lumMod val="20000"/>
                        <a:lumOff val="80000"/>
                      </a:schemeClr>
                    </a:solidFill>
                  </a:tcPr>
                </a:tc>
                <a:tc>
                  <a:txBody>
                    <a:bodyPr/>
                    <a:lstStyle/>
                    <a:p>
                      <a:pPr lvl="0" algn="l">
                        <a:buNone/>
                      </a:pPr>
                      <a:endParaRPr lang="en-US" sz="1000" dirty="0"/>
                    </a:p>
                  </a:txBody>
                  <a:tcPr marL="45720" marR="45720" marT="22860" marB="22860">
                    <a:noFill/>
                  </a:tcPr>
                </a:tc>
                <a:tc>
                  <a:txBody>
                    <a:bodyPr/>
                    <a:lstStyle/>
                    <a:p>
                      <a:pPr lvl="0" algn="l">
                        <a:buNone/>
                      </a:pPr>
                      <a:endParaRPr lang="en-US" sz="1000" dirty="0"/>
                    </a:p>
                  </a:txBody>
                  <a:tcPr marL="45720" marR="45720" marT="22860" marB="22860">
                    <a:noFill/>
                  </a:tcPr>
                </a:tc>
                <a:extLst>
                  <a:ext uri="{0D108BD9-81ED-4DB2-BD59-A6C34878D82A}">
                    <a16:rowId xmlns:a16="http://schemas.microsoft.com/office/drawing/2014/main" val="4265906692"/>
                  </a:ext>
                </a:extLst>
              </a:tr>
            </a:tbl>
          </a:graphicData>
        </a:graphic>
      </p:graphicFrame>
    </p:spTree>
    <p:extLst>
      <p:ext uri="{BB962C8B-B14F-4D97-AF65-F5344CB8AC3E}">
        <p14:creationId xmlns:p14="http://schemas.microsoft.com/office/powerpoint/2010/main" val="296701463"/>
      </p:ext>
    </p:extLst>
  </p:cSld>
  <p:clrMapOvr>
    <a:masterClrMapping/>
  </p:clrMapOvr>
</p:sld>
</file>

<file path=ppt/theme/theme1.xml><?xml version="1.0" encoding="utf-8"?>
<a:theme xmlns:a="http://schemas.openxmlformats.org/drawingml/2006/main" name="PSI">
  <a:themeElements>
    <a:clrScheme name="PSI Brand ">
      <a:dk1>
        <a:srgbClr val="000000"/>
      </a:dk1>
      <a:lt1>
        <a:srgbClr val="FFFFFF"/>
      </a:lt1>
      <a:dk2>
        <a:srgbClr val="000000"/>
      </a:dk2>
      <a:lt2>
        <a:srgbClr val="FFFFFF"/>
      </a:lt2>
      <a:accent1>
        <a:srgbClr val="F36E20"/>
      </a:accent1>
      <a:accent2>
        <a:srgbClr val="FFF35C"/>
      </a:accent2>
      <a:accent3>
        <a:srgbClr val="EE4799"/>
      </a:accent3>
      <a:accent4>
        <a:srgbClr val="00AC68"/>
      </a:accent4>
      <a:accent5>
        <a:srgbClr val="8EC8C8"/>
      </a:accent5>
      <a:accent6>
        <a:srgbClr val="000000"/>
      </a:accent6>
      <a:hlink>
        <a:srgbClr val="F06D24"/>
      </a:hlink>
      <a:folHlink>
        <a:srgbClr val="CF5F20"/>
      </a:folHlink>
    </a:clrScheme>
    <a:fontScheme name="A360">
      <a:majorFont>
        <a:latin typeface="Poppins Bold"/>
        <a:ea typeface=""/>
        <a:cs typeface=""/>
      </a:majorFont>
      <a:minorFont>
        <a:latin typeface="Robo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3" id="{49DA09D3-7B25-1E49-A9D2-260676E6100B}" vid="{44065AAA-E55E-EA4A-8665-BDDAD013BE99}"/>
    </a:ext>
  </a:extLst>
</a:theme>
</file>

<file path=ppt/theme/theme2.xml><?xml version="1.0" encoding="utf-8"?>
<a:theme xmlns:a="http://schemas.openxmlformats.org/drawingml/2006/main" name="1_PSI 50th">
  <a:themeElements>
    <a:clrScheme name="PSI Brand 1">
      <a:dk1>
        <a:srgbClr val="000000"/>
      </a:dk1>
      <a:lt1>
        <a:srgbClr val="FFFFFF"/>
      </a:lt1>
      <a:dk2>
        <a:srgbClr val="000000"/>
      </a:dk2>
      <a:lt2>
        <a:srgbClr val="FFFFFF"/>
      </a:lt2>
      <a:accent1>
        <a:srgbClr val="F36E20"/>
      </a:accent1>
      <a:accent2>
        <a:srgbClr val="FFF35C"/>
      </a:accent2>
      <a:accent3>
        <a:srgbClr val="EE4799"/>
      </a:accent3>
      <a:accent4>
        <a:srgbClr val="00AC68"/>
      </a:accent4>
      <a:accent5>
        <a:srgbClr val="8EC8C8"/>
      </a:accent5>
      <a:accent6>
        <a:srgbClr val="70517F"/>
      </a:accent6>
      <a:hlink>
        <a:srgbClr val="0563C1"/>
      </a:hlink>
      <a:folHlink>
        <a:srgbClr val="C04F8D"/>
      </a:folHlink>
    </a:clrScheme>
    <a:fontScheme name="PSI 50th Fonts">
      <a:majorFont>
        <a:latin typeface="Poppins"/>
        <a:ea typeface="Roboto Black"/>
        <a:cs typeface=""/>
      </a:majorFont>
      <a:minorFont>
        <a:latin typeface="Roboto Light"/>
        <a:ea typeface="Roboto"/>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I 50th" id="{08FDB7B0-415F-AE40-A165-999BA9CFAF6B}" vid="{EF656CDF-DC15-3545-BBF6-23400D0765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b04e3bf-eb77-48e0-9993-e01b67b1c33a" xsi:nil="true"/>
    <lcf76f155ced4ddcb4097134ff3c332f xmlns="18a31488-9a56-4041-8b41-f5bc82f50c6f">
      <Terms xmlns="http://schemas.microsoft.com/office/infopath/2007/PartnerControls"/>
    </lcf76f155ced4ddcb4097134ff3c332f>
    <SharedWithUsers xmlns="798579d8-709a-4704-9584-d918a799e814">
      <UserInfo>
        <DisplayName>Roly  Gosling</DisplayName>
        <AccountId>73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DC2943B8C34944A97ACD23D13BC40E" ma:contentTypeVersion="19" ma:contentTypeDescription="Create a new document." ma:contentTypeScope="" ma:versionID="3dd5bfa9f26e99e1965f21daa0471e53">
  <xsd:schema xmlns:xsd="http://www.w3.org/2001/XMLSchema" xmlns:xs="http://www.w3.org/2001/XMLSchema" xmlns:p="http://schemas.microsoft.com/office/2006/metadata/properties" xmlns:ns2="18a31488-9a56-4041-8b41-f5bc82f50c6f" xmlns:ns3="798579d8-709a-4704-9584-d918a799e814" xmlns:ns4="2b04e3bf-eb77-48e0-9993-e01b67b1c33a" targetNamespace="http://schemas.microsoft.com/office/2006/metadata/properties" ma:root="true" ma:fieldsID="c01e2aba183a692f09a295c806d66cc5" ns2:_="" ns3:_="" ns4:_="">
    <xsd:import namespace="18a31488-9a56-4041-8b41-f5bc82f50c6f"/>
    <xsd:import namespace="798579d8-709a-4704-9584-d918a799e814"/>
    <xsd:import namespace="2b04e3bf-eb77-48e0-9993-e01b67b1c3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31488-9a56-4041-8b41-f5bc82f50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e66e25-6253-4f8b-9755-5684a1ad78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8579d8-709a-4704-9584-d918a799e8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4e3bf-eb77-48e0-9993-e01b67b1c33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3d0e449-92d0-4f41-a2e2-96463805ea57}" ma:internalName="TaxCatchAll" ma:showField="CatchAllData" ma:web="798579d8-709a-4704-9584-d918a799e8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735DDA-0182-4AEC-9BE8-07A2EFCC4EDD}">
  <ds:schemaRefs>
    <ds:schemaRef ds:uri="http://schemas.microsoft.com/sharepoint/v3/contenttype/forms"/>
  </ds:schemaRefs>
</ds:datastoreItem>
</file>

<file path=customXml/itemProps2.xml><?xml version="1.0" encoding="utf-8"?>
<ds:datastoreItem xmlns:ds="http://schemas.openxmlformats.org/officeDocument/2006/customXml" ds:itemID="{074F1D0E-504A-4AFB-BDE9-8E5333642638}">
  <ds:schemaRefs>
    <ds:schemaRef ds:uri="1409a9f8-1820-41bb-b30b-db374166e9c0"/>
    <ds:schemaRef ds:uri="18a31488-9a56-4041-8b41-f5bc82f50c6f"/>
    <ds:schemaRef ds:uri="256f5b2e-f572-4784-8654-39e5ea8685fc"/>
    <ds:schemaRef ds:uri="2b04e3bf-eb77-48e0-9993-e01b67b1c33a"/>
    <ds:schemaRef ds:uri="6a164dda-3779-4169-b957-e287451f6523"/>
    <ds:schemaRef ds:uri="798579d8-709a-4704-9584-d918a799e8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FBC63D6-FED1-40EC-8B01-B4E9DB082EAB}">
  <ds:schemaRefs>
    <ds:schemaRef ds:uri="18a31488-9a56-4041-8b41-f5bc82f50c6f"/>
    <ds:schemaRef ds:uri="2b04e3bf-eb77-48e0-9993-e01b67b1c33a"/>
    <ds:schemaRef ds:uri="798579d8-709a-4704-9584-d918a799e8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PPT Template 2023</Template>
  <TotalTime>725</TotalTime>
  <Words>2015</Words>
  <Application>Microsoft Office PowerPoint</Application>
  <PresentationFormat>Widescreen</PresentationFormat>
  <Paragraphs>301</Paragraphs>
  <Slides>14</Slides>
  <Notes>14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Aptos</vt:lpstr>
      <vt:lpstr>Arial</vt:lpstr>
      <vt:lpstr>Calibri</vt:lpstr>
      <vt:lpstr>Gill Sans MT</vt:lpstr>
      <vt:lpstr>Noto Sans Symbols</vt:lpstr>
      <vt:lpstr>Poppins</vt:lpstr>
      <vt:lpstr>Poppins Black</vt:lpstr>
      <vt:lpstr>Poppins Bold</vt:lpstr>
      <vt:lpstr>Poppins Light</vt:lpstr>
      <vt:lpstr>Poppins SemiBold</vt:lpstr>
      <vt:lpstr>Roboto</vt:lpstr>
      <vt:lpstr>Roboto Light</vt:lpstr>
      <vt:lpstr>Symbol</vt:lpstr>
      <vt:lpstr>Wingdings</vt:lpstr>
      <vt:lpstr>PSI</vt:lpstr>
      <vt:lpstr>1_PSI 50th</vt:lpstr>
      <vt:lpstr>Perennial Malaria Chemoprevention: UPDATES FROM THE PMC COMMUNITY OF PRACTICE</vt:lpstr>
      <vt:lpstr>PowerPoint Presentation</vt:lpstr>
      <vt:lpstr>PowerPoint Presentation</vt:lpstr>
      <vt:lpstr>PowerPoint Presentation</vt:lpstr>
      <vt:lpstr>BENIN EXAMPLE</vt:lpstr>
      <vt:lpstr>PowerPoint Presentation</vt:lpstr>
      <vt:lpstr>PMC models by country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Grant</dc:creator>
  <cp:lastModifiedBy>Charlotte Eddis</cp:lastModifiedBy>
  <cp:revision>74</cp:revision>
  <dcterms:created xsi:type="dcterms:W3CDTF">2024-01-17T15:22:45Z</dcterms:created>
  <dcterms:modified xsi:type="dcterms:W3CDTF">2024-02-27T17:50:29Z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0x01010062DC2943B8C34944A97ACD23D13BC40E</vt:lpwstr>
  </property>
</Properties>
</file>