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1" r:id="rId4"/>
    <p:sldMasterId id="214748367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13716000" cx="24382400"/>
  <p:notesSz cx="6858000" cy="9144000"/>
  <p:embeddedFontLst>
    <p:embeddedFont>
      <p:font typeface="Montserrat Light"/>
      <p:regular r:id="rId28"/>
      <p:bold r:id="rId29"/>
      <p:italic r:id="rId30"/>
      <p:boldItalic r:id="rId31"/>
    </p:embeddedFont>
    <p:embeddedFont>
      <p:font typeface="Caveat Medium"/>
      <p:regular r:id="rId32"/>
      <p:bold r:id="rId33"/>
    </p:embeddedFont>
    <p:embeddedFont>
      <p:font typeface="Montserrat SemiBold"/>
      <p:regular r:id="rId34"/>
      <p:bold r:id="rId35"/>
      <p:italic r:id="rId36"/>
      <p:boldItalic r:id="rId37"/>
    </p:embeddedFont>
    <p:embeddedFont>
      <p:font typeface="Economica"/>
      <p:regular r:id="rId38"/>
      <p:bold r:id="rId39"/>
      <p:italic r:id="rId40"/>
      <p:boldItalic r:id="rId41"/>
    </p:embeddedFont>
    <p:embeddedFont>
      <p:font typeface="Montserrat"/>
      <p:regular r:id="rId42"/>
      <p:bold r:id="rId43"/>
      <p:italic r:id="rId44"/>
      <p:boldItalic r:id="rId45"/>
    </p:embeddedFont>
    <p:embeddedFont>
      <p:font typeface="Lato"/>
      <p:regular r:id="rId46"/>
      <p:bold r:id="rId47"/>
      <p:italic r:id="rId48"/>
      <p:boldItalic r:id="rId49"/>
    </p:embeddedFont>
    <p:embeddedFont>
      <p:font typeface="Poppins"/>
      <p:regular r:id="rId50"/>
      <p:bold r:id="rId51"/>
      <p:italic r:id="rId52"/>
      <p:boldItalic r:id="rId53"/>
    </p:embeddedFont>
    <p:embeddedFont>
      <p:font typeface="Montserrat Medium"/>
      <p:regular r:id="rId54"/>
      <p:bold r:id="rId55"/>
      <p:italic r:id="rId56"/>
      <p:boldItalic r:id="rId57"/>
    </p:embeddedFont>
    <p:embeddedFont>
      <p:font typeface="Montserrat ExtraBold"/>
      <p:bold r:id="rId58"/>
      <p:boldItalic r:id="rId59"/>
    </p:embeddedFont>
    <p:embeddedFont>
      <p:font typeface="Poppins SemiBold"/>
      <p:regular r:id="rId60"/>
      <p:bold r:id="rId61"/>
      <p:italic r:id="rId62"/>
      <p:boldItalic r:id="rId63"/>
    </p:embeddedFont>
    <p:embeddedFont>
      <p:font typeface="Open Sans Light"/>
      <p:regular r:id="rId64"/>
      <p:bold r:id="rId65"/>
      <p:italic r:id="rId66"/>
      <p:boldItalic r:id="rId67"/>
    </p:embeddedFont>
    <p:embeddedFont>
      <p:font typeface="Open Sans"/>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2" roundtripDataSignature="AMtx7minYqrri4tk8wuBzTMWe49aq7ZFT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Economica-italic.fntdata"/><Relationship Id="rId42" Type="http://schemas.openxmlformats.org/officeDocument/2006/relationships/font" Target="fonts/Montserrat-regular.fntdata"/><Relationship Id="rId41" Type="http://schemas.openxmlformats.org/officeDocument/2006/relationships/font" Target="fonts/Economica-boldItalic.fntdata"/><Relationship Id="rId44" Type="http://schemas.openxmlformats.org/officeDocument/2006/relationships/font" Target="fonts/Montserrat-italic.fntdata"/><Relationship Id="rId43" Type="http://schemas.openxmlformats.org/officeDocument/2006/relationships/font" Target="fonts/Montserrat-bold.fntdata"/><Relationship Id="rId46" Type="http://schemas.openxmlformats.org/officeDocument/2006/relationships/font" Target="fonts/Lato-regular.fntdata"/><Relationship Id="rId45" Type="http://schemas.openxmlformats.org/officeDocument/2006/relationships/font" Target="fonts/Montserrat-boldItalic.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font" Target="fonts/Lato-italic.fntdata"/><Relationship Id="rId47" Type="http://schemas.openxmlformats.org/officeDocument/2006/relationships/font" Target="fonts/Lato-bold.fntdata"/><Relationship Id="rId49" Type="http://schemas.openxmlformats.org/officeDocument/2006/relationships/font" Target="fonts/Lato-boldItalic.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2" Type="http://customschemas.google.com/relationships/presentationmetadata" Target="metadata"/><Relationship Id="rId31" Type="http://schemas.openxmlformats.org/officeDocument/2006/relationships/font" Target="fonts/MontserratLight-boldItalic.fntdata"/><Relationship Id="rId30" Type="http://schemas.openxmlformats.org/officeDocument/2006/relationships/font" Target="fonts/MontserratLight-italic.fntdata"/><Relationship Id="rId33" Type="http://schemas.openxmlformats.org/officeDocument/2006/relationships/font" Target="fonts/CaveatMedium-bold.fntdata"/><Relationship Id="rId32" Type="http://schemas.openxmlformats.org/officeDocument/2006/relationships/font" Target="fonts/CaveatMedium-regular.fntdata"/><Relationship Id="rId35" Type="http://schemas.openxmlformats.org/officeDocument/2006/relationships/font" Target="fonts/MontserratSemiBold-bold.fntdata"/><Relationship Id="rId34" Type="http://schemas.openxmlformats.org/officeDocument/2006/relationships/font" Target="fonts/MontserratSemiBold-regular.fntdata"/><Relationship Id="rId71" Type="http://schemas.openxmlformats.org/officeDocument/2006/relationships/font" Target="fonts/OpenSans-boldItalic.fntdata"/><Relationship Id="rId70" Type="http://schemas.openxmlformats.org/officeDocument/2006/relationships/font" Target="fonts/OpenSans-italic.fntdata"/><Relationship Id="rId37" Type="http://schemas.openxmlformats.org/officeDocument/2006/relationships/font" Target="fonts/MontserratSemiBold-boldItalic.fntdata"/><Relationship Id="rId36" Type="http://schemas.openxmlformats.org/officeDocument/2006/relationships/font" Target="fonts/MontserratSemiBold-italic.fntdata"/><Relationship Id="rId39" Type="http://schemas.openxmlformats.org/officeDocument/2006/relationships/font" Target="fonts/Economica-bold.fntdata"/><Relationship Id="rId38" Type="http://schemas.openxmlformats.org/officeDocument/2006/relationships/font" Target="fonts/Economica-regular.fntdata"/><Relationship Id="rId62" Type="http://schemas.openxmlformats.org/officeDocument/2006/relationships/font" Target="fonts/PoppinsSemiBold-italic.fntdata"/><Relationship Id="rId61" Type="http://schemas.openxmlformats.org/officeDocument/2006/relationships/font" Target="fonts/PoppinsSemiBold-bold.fntdata"/><Relationship Id="rId20" Type="http://schemas.openxmlformats.org/officeDocument/2006/relationships/slide" Target="slides/slide14.xml"/><Relationship Id="rId64" Type="http://schemas.openxmlformats.org/officeDocument/2006/relationships/font" Target="fonts/OpenSansLight-regular.fntdata"/><Relationship Id="rId63" Type="http://schemas.openxmlformats.org/officeDocument/2006/relationships/font" Target="fonts/PoppinsSemiBold-boldItalic.fntdata"/><Relationship Id="rId22" Type="http://schemas.openxmlformats.org/officeDocument/2006/relationships/slide" Target="slides/slide16.xml"/><Relationship Id="rId66" Type="http://schemas.openxmlformats.org/officeDocument/2006/relationships/font" Target="fonts/OpenSansLight-italic.fntdata"/><Relationship Id="rId21" Type="http://schemas.openxmlformats.org/officeDocument/2006/relationships/slide" Target="slides/slide15.xml"/><Relationship Id="rId65" Type="http://schemas.openxmlformats.org/officeDocument/2006/relationships/font" Target="fonts/OpenSansLight-bold.fntdata"/><Relationship Id="rId24" Type="http://schemas.openxmlformats.org/officeDocument/2006/relationships/slide" Target="slides/slide18.xml"/><Relationship Id="rId68" Type="http://schemas.openxmlformats.org/officeDocument/2006/relationships/font" Target="fonts/OpenSans-regular.fntdata"/><Relationship Id="rId23" Type="http://schemas.openxmlformats.org/officeDocument/2006/relationships/slide" Target="slides/slide17.xml"/><Relationship Id="rId67" Type="http://schemas.openxmlformats.org/officeDocument/2006/relationships/font" Target="fonts/OpenSansLight-boldItalic.fntdata"/><Relationship Id="rId60" Type="http://schemas.openxmlformats.org/officeDocument/2006/relationships/font" Target="fonts/PoppinsSemiBold-regular.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OpenSans-bold.fntdata"/><Relationship Id="rId28" Type="http://schemas.openxmlformats.org/officeDocument/2006/relationships/font" Target="fonts/MontserratLight-regular.fntdata"/><Relationship Id="rId27" Type="http://schemas.openxmlformats.org/officeDocument/2006/relationships/slide" Target="slides/slide21.xml"/><Relationship Id="rId29" Type="http://schemas.openxmlformats.org/officeDocument/2006/relationships/font" Target="fonts/MontserratLight-bold.fntdata"/><Relationship Id="rId51" Type="http://schemas.openxmlformats.org/officeDocument/2006/relationships/font" Target="fonts/Poppins-bold.fntdata"/><Relationship Id="rId50" Type="http://schemas.openxmlformats.org/officeDocument/2006/relationships/font" Target="fonts/Poppins-regular.fntdata"/><Relationship Id="rId53" Type="http://schemas.openxmlformats.org/officeDocument/2006/relationships/font" Target="fonts/Poppins-boldItalic.fntdata"/><Relationship Id="rId52" Type="http://schemas.openxmlformats.org/officeDocument/2006/relationships/font" Target="fonts/Poppins-italic.fntdata"/><Relationship Id="rId11" Type="http://schemas.openxmlformats.org/officeDocument/2006/relationships/slide" Target="slides/slide5.xml"/><Relationship Id="rId55" Type="http://schemas.openxmlformats.org/officeDocument/2006/relationships/font" Target="fonts/MontserratMedium-bold.fntdata"/><Relationship Id="rId10" Type="http://schemas.openxmlformats.org/officeDocument/2006/relationships/slide" Target="slides/slide4.xml"/><Relationship Id="rId54" Type="http://schemas.openxmlformats.org/officeDocument/2006/relationships/font" Target="fonts/MontserratMedium-regular.fntdata"/><Relationship Id="rId13" Type="http://schemas.openxmlformats.org/officeDocument/2006/relationships/slide" Target="slides/slide7.xml"/><Relationship Id="rId57" Type="http://schemas.openxmlformats.org/officeDocument/2006/relationships/font" Target="fonts/MontserratMedium-boldItalic.fntdata"/><Relationship Id="rId12" Type="http://schemas.openxmlformats.org/officeDocument/2006/relationships/slide" Target="slides/slide6.xml"/><Relationship Id="rId56" Type="http://schemas.openxmlformats.org/officeDocument/2006/relationships/font" Target="fonts/MontserratMedium-italic.fntdata"/><Relationship Id="rId15" Type="http://schemas.openxmlformats.org/officeDocument/2006/relationships/slide" Target="slides/slide9.xml"/><Relationship Id="rId59" Type="http://schemas.openxmlformats.org/officeDocument/2006/relationships/font" Target="fonts/MontserratExtraBold-boldItalic.fntdata"/><Relationship Id="rId14" Type="http://schemas.openxmlformats.org/officeDocument/2006/relationships/slide" Target="slides/slide8.xml"/><Relationship Id="rId58" Type="http://schemas.openxmlformats.org/officeDocument/2006/relationships/font" Target="fonts/MontserratExtraBold-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I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8" name="Google Shape;45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bab96acaf5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g2bab96acaf5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6" name="Google Shape;676;g2bab96acaf5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I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6a3448b5dd_0_1205:notes"/>
          <p:cNvSpPr/>
          <p:nvPr>
            <p:ph idx="2" type="sldImg"/>
          </p:nvPr>
        </p:nvSpPr>
        <p:spPr>
          <a:xfrm>
            <a:off x="381500"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26a3448b5dd_0_120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6a3448b5dd_0_1211:notes"/>
          <p:cNvSpPr/>
          <p:nvPr>
            <p:ph idx="2" type="sldImg"/>
          </p:nvPr>
        </p:nvSpPr>
        <p:spPr>
          <a:xfrm>
            <a:off x="381500"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26a3448b5dd_0_12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6a3448b5dd_0_1220:notes"/>
          <p:cNvSpPr/>
          <p:nvPr>
            <p:ph idx="2" type="sldImg"/>
          </p:nvPr>
        </p:nvSpPr>
        <p:spPr>
          <a:xfrm>
            <a:off x="381500"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26a3448b5dd_0_12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6a3448b5dd_0_1232:notes"/>
          <p:cNvSpPr/>
          <p:nvPr>
            <p:ph idx="2" type="sldImg"/>
          </p:nvPr>
        </p:nvSpPr>
        <p:spPr>
          <a:xfrm>
            <a:off x="381500"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26a3448b5dd_0_12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26a3448b5dd_0_1242:notes"/>
          <p:cNvSpPr/>
          <p:nvPr>
            <p:ph idx="2" type="sldImg"/>
          </p:nvPr>
        </p:nvSpPr>
        <p:spPr>
          <a:xfrm>
            <a:off x="381500"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26a3448b5dd_0_12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26a3448b5dd_0_1270:notes"/>
          <p:cNvSpPr/>
          <p:nvPr>
            <p:ph idx="2" type="sldImg"/>
          </p:nvPr>
        </p:nvSpPr>
        <p:spPr>
          <a:xfrm>
            <a:off x="381500"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26a3448b5dd_0_12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26a3448b5dd_0_1254:notes"/>
          <p:cNvSpPr/>
          <p:nvPr>
            <p:ph idx="2" type="sldImg"/>
          </p:nvPr>
        </p:nvSpPr>
        <p:spPr>
          <a:xfrm>
            <a:off x="381500"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26a3448b5dd_0_12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26a3448b5dd_0_13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26a3448b5dd_0_13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8" name="Google Shape;768;g26a3448b5dd_0_13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1f1fad59e58_0_377:notes"/>
          <p:cNvSpPr/>
          <p:nvPr>
            <p:ph idx="2" type="sldImg"/>
          </p:nvPr>
        </p:nvSpPr>
        <p:spPr>
          <a:xfrm>
            <a:off x="381500" y="685800"/>
            <a:ext cx="6095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4" name="Google Shape;774;g1f1fad59e58_0_3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IN"/>
              <a:t>Our digital transformation story in Africa began in the month of August when we rolled out DIGIT HCM locally called Salama for the bed net campaign at Tete in Mozambique. This was closely followed by the roll out in Gaza province in November. Over 4.7 mn population was covered as a part of this campaign and over 2.6 mn bed nets were distributed. Door to door simultaneous registration and distribution strategy was followed here. Today, we are in the process of implementing SMC campaign in Mozambique and a bednet campaign (based on door to door registration and fixed post distribution strategy) in Liberia. As you can see, the same platform is able to manage multiple campaign types and multiple strategies/ approaches for the same campaign type.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bd8bd87760_0_0:notes"/>
          <p:cNvSpPr/>
          <p:nvPr>
            <p:ph idx="2" type="sldImg"/>
          </p:nvPr>
        </p:nvSpPr>
        <p:spPr>
          <a:xfrm>
            <a:off x="381500" y="685800"/>
            <a:ext cx="6095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2" name="Google Shape;472;g2bd8bd8776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2bb03def76b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6" name="Google Shape;806;g2bb03def76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2400"/>
              <a:buFont typeface="Calibri"/>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5" name="Google Shape;81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2400"/>
              <a:buFont typeface="Calibri"/>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6a3448b5dd_0_6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26a3448b5dd_0_6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g26a3448b5dd_0_6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I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6a3448b5dd_0_6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26a3448b5dd_0_6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g26a3448b5dd_0_6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I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6a3448b5dd_0_1367:notes"/>
          <p:cNvSpPr/>
          <p:nvPr>
            <p:ph idx="2" type="sldImg"/>
          </p:nvPr>
        </p:nvSpPr>
        <p:spPr>
          <a:xfrm>
            <a:off x="381200" y="685800"/>
            <a:ext cx="6095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9" name="Google Shape;509;g26a3448b5dd_0_13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IN"/>
              <a:t>eGovernments Foundation is a 20 year old not for profit organization that builds Digital Public Infrastructure. We partner with governments and markets to drive digital transformation in the delivery of public services. Urban mission was one of our first forays into public services domain and over the last 20 years, we have been able to work with the ecosystem players - government and market and together we have now reached a point where in the Government of India has committed a $180mn to support states on the digitalization of their urban mission with DIGIT product. For health, we are taking an Africa first approach. We are new here and this is where we are looking at working with different players in the African health ecosystem to build and learn together on the public health tech ecosystem. Our journey in Africa began with the DIGIT Health Campaign Management product which was built to solve different challenges faced in the campaign execution. We are now going to play a video which summarises the need for having a DIGIT HCM tool and what the tool has to offer. This was something that we had presented last year, so this recap will serve as a refresher for the old participants and set some context for the new participants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6a3448b5dd_0_13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26a3448b5dd_0_13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8" name="Google Shape;578;g26a3448b5dd_0_13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6a3448b5dd_0_1093:notes"/>
          <p:cNvSpPr/>
          <p:nvPr>
            <p:ph idx="2" type="sldImg"/>
          </p:nvPr>
        </p:nvSpPr>
        <p:spPr>
          <a:xfrm>
            <a:off x="381500"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26a3448b5dd_0_109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6a3448b5dd_0_15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IN"/>
              <a:t>We are already working with and will continue to do so with our partners in the health ecosystem to ensure that </a:t>
            </a:r>
            <a:endParaRPr/>
          </a:p>
        </p:txBody>
      </p:sp>
      <p:sp>
        <p:nvSpPr>
          <p:cNvPr id="607" name="Google Shape;607;g26a3448b5dd_0_15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26a3448b5dd_0_1115:notes"/>
          <p:cNvSpPr/>
          <p:nvPr>
            <p:ph idx="2" type="sldImg"/>
          </p:nvPr>
        </p:nvSpPr>
        <p:spPr>
          <a:xfrm>
            <a:off x="381500"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26a3448b5dd_0_11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creativecommons.org/licenses/by/4.0/" TargetMode="External"/><Relationship Id="rId3"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creativecommons.org/licenses/by/4.0/" TargetMode="External"/><Relationship Id="rId3" Type="http://schemas.openxmlformats.org/officeDocument/2006/relationships/hyperlink" Target="http://creativecommons.org/licenses/by/4.0/" TargetMode="Externa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hyperlink" Target="http://creativecommons.org/licenses/by/4.0/" TargetMode="External"/><Relationship Id="rId4" Type="http://schemas.openxmlformats.org/officeDocument/2006/relationships/hyperlink" Target="http://creativecommons.org/licenses/by/4.0/" TargetMode="External"/><Relationship Id="rId5"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g110365d07a683064_127"/>
          <p:cNvSpPr txBox="1"/>
          <p:nvPr>
            <p:ph type="ctrTitle"/>
          </p:nvPr>
        </p:nvSpPr>
        <p:spPr>
          <a:xfrm>
            <a:off x="831168" y="1985533"/>
            <a:ext cx="22720200" cy="5473500"/>
          </a:xfrm>
          <a:prstGeom prst="rect">
            <a:avLst/>
          </a:prstGeom>
          <a:noFill/>
          <a:ln>
            <a:noFill/>
          </a:ln>
        </p:spPr>
        <p:txBody>
          <a:bodyPr anchorCtr="0" anchor="b" bIns="243800" lIns="243800" spcFirstLastPara="1" rIns="243800" wrap="square" tIns="243800">
            <a:normAutofit/>
          </a:bodyPr>
          <a:lstStyle>
            <a:lvl1pPr lvl="0" algn="ctr">
              <a:lnSpc>
                <a:spcPct val="100000"/>
              </a:lnSpc>
              <a:spcBef>
                <a:spcPts val="0"/>
              </a:spcBef>
              <a:spcAft>
                <a:spcPts val="0"/>
              </a:spcAft>
              <a:buSzPts val="13900"/>
              <a:buNone/>
              <a:defRPr sz="13900"/>
            </a:lvl1pPr>
            <a:lvl2pPr lvl="1" algn="ctr">
              <a:lnSpc>
                <a:spcPct val="100000"/>
              </a:lnSpc>
              <a:spcBef>
                <a:spcPts val="0"/>
              </a:spcBef>
              <a:spcAft>
                <a:spcPts val="0"/>
              </a:spcAft>
              <a:buSzPts val="13900"/>
              <a:buNone/>
              <a:defRPr sz="13900"/>
            </a:lvl2pPr>
            <a:lvl3pPr lvl="2" algn="ctr">
              <a:lnSpc>
                <a:spcPct val="100000"/>
              </a:lnSpc>
              <a:spcBef>
                <a:spcPts val="0"/>
              </a:spcBef>
              <a:spcAft>
                <a:spcPts val="0"/>
              </a:spcAft>
              <a:buSzPts val="13900"/>
              <a:buNone/>
              <a:defRPr sz="13900"/>
            </a:lvl3pPr>
            <a:lvl4pPr lvl="3" algn="ctr">
              <a:lnSpc>
                <a:spcPct val="100000"/>
              </a:lnSpc>
              <a:spcBef>
                <a:spcPts val="0"/>
              </a:spcBef>
              <a:spcAft>
                <a:spcPts val="0"/>
              </a:spcAft>
              <a:buSzPts val="13900"/>
              <a:buNone/>
              <a:defRPr sz="13900"/>
            </a:lvl4pPr>
            <a:lvl5pPr lvl="4" algn="ctr">
              <a:lnSpc>
                <a:spcPct val="100000"/>
              </a:lnSpc>
              <a:spcBef>
                <a:spcPts val="0"/>
              </a:spcBef>
              <a:spcAft>
                <a:spcPts val="0"/>
              </a:spcAft>
              <a:buSzPts val="13900"/>
              <a:buNone/>
              <a:defRPr sz="13900"/>
            </a:lvl5pPr>
            <a:lvl6pPr lvl="5" algn="ctr">
              <a:lnSpc>
                <a:spcPct val="100000"/>
              </a:lnSpc>
              <a:spcBef>
                <a:spcPts val="0"/>
              </a:spcBef>
              <a:spcAft>
                <a:spcPts val="0"/>
              </a:spcAft>
              <a:buSzPts val="13900"/>
              <a:buNone/>
              <a:defRPr sz="13900"/>
            </a:lvl6pPr>
            <a:lvl7pPr lvl="6" algn="ctr">
              <a:lnSpc>
                <a:spcPct val="100000"/>
              </a:lnSpc>
              <a:spcBef>
                <a:spcPts val="0"/>
              </a:spcBef>
              <a:spcAft>
                <a:spcPts val="0"/>
              </a:spcAft>
              <a:buSzPts val="13900"/>
              <a:buNone/>
              <a:defRPr sz="13900"/>
            </a:lvl7pPr>
            <a:lvl8pPr lvl="7" algn="ctr">
              <a:lnSpc>
                <a:spcPct val="100000"/>
              </a:lnSpc>
              <a:spcBef>
                <a:spcPts val="0"/>
              </a:spcBef>
              <a:spcAft>
                <a:spcPts val="0"/>
              </a:spcAft>
              <a:buSzPts val="13900"/>
              <a:buNone/>
              <a:defRPr sz="13900"/>
            </a:lvl8pPr>
            <a:lvl9pPr lvl="8" algn="ctr">
              <a:lnSpc>
                <a:spcPct val="100000"/>
              </a:lnSpc>
              <a:spcBef>
                <a:spcPts val="0"/>
              </a:spcBef>
              <a:spcAft>
                <a:spcPts val="0"/>
              </a:spcAft>
              <a:buSzPts val="13900"/>
              <a:buNone/>
              <a:defRPr sz="13900"/>
            </a:lvl9pPr>
          </a:lstStyle>
          <a:p/>
        </p:txBody>
      </p:sp>
      <p:sp>
        <p:nvSpPr>
          <p:cNvPr id="15" name="Google Shape;15;g110365d07a683064_127"/>
          <p:cNvSpPr txBox="1"/>
          <p:nvPr>
            <p:ph idx="1" type="subTitle"/>
          </p:nvPr>
        </p:nvSpPr>
        <p:spPr>
          <a:xfrm>
            <a:off x="831145" y="7557667"/>
            <a:ext cx="22720200" cy="2113500"/>
          </a:xfrm>
          <a:prstGeom prst="rect">
            <a:avLst/>
          </a:prstGeom>
          <a:noFill/>
          <a:ln>
            <a:noFill/>
          </a:ln>
        </p:spPr>
        <p:txBody>
          <a:bodyPr anchorCtr="0" anchor="t" bIns="243800" lIns="243800" spcFirstLastPara="1" rIns="243800" wrap="square" tIns="243800">
            <a:normAutofit/>
          </a:bodyPr>
          <a:lstStyle>
            <a:lvl1pPr lvl="0" algn="ctr">
              <a:lnSpc>
                <a:spcPct val="100000"/>
              </a:lnSpc>
              <a:spcBef>
                <a:spcPts val="0"/>
              </a:spcBef>
              <a:spcAft>
                <a:spcPts val="0"/>
              </a:spcAft>
              <a:buSzPts val="7500"/>
              <a:buNone/>
              <a:defRPr sz="7500"/>
            </a:lvl1pPr>
            <a:lvl2pPr lvl="1" algn="ctr">
              <a:lnSpc>
                <a:spcPct val="100000"/>
              </a:lnSpc>
              <a:spcBef>
                <a:spcPts val="0"/>
              </a:spcBef>
              <a:spcAft>
                <a:spcPts val="0"/>
              </a:spcAft>
              <a:buSzPts val="7500"/>
              <a:buNone/>
              <a:defRPr sz="7500"/>
            </a:lvl2pPr>
            <a:lvl3pPr lvl="2" algn="ctr">
              <a:lnSpc>
                <a:spcPct val="100000"/>
              </a:lnSpc>
              <a:spcBef>
                <a:spcPts val="0"/>
              </a:spcBef>
              <a:spcAft>
                <a:spcPts val="0"/>
              </a:spcAft>
              <a:buSzPts val="7500"/>
              <a:buNone/>
              <a:defRPr sz="7500"/>
            </a:lvl3pPr>
            <a:lvl4pPr lvl="3" algn="ctr">
              <a:lnSpc>
                <a:spcPct val="100000"/>
              </a:lnSpc>
              <a:spcBef>
                <a:spcPts val="0"/>
              </a:spcBef>
              <a:spcAft>
                <a:spcPts val="0"/>
              </a:spcAft>
              <a:buSzPts val="7500"/>
              <a:buNone/>
              <a:defRPr sz="7500"/>
            </a:lvl4pPr>
            <a:lvl5pPr lvl="4" algn="ctr">
              <a:lnSpc>
                <a:spcPct val="100000"/>
              </a:lnSpc>
              <a:spcBef>
                <a:spcPts val="0"/>
              </a:spcBef>
              <a:spcAft>
                <a:spcPts val="0"/>
              </a:spcAft>
              <a:buSzPts val="7500"/>
              <a:buNone/>
              <a:defRPr sz="7500"/>
            </a:lvl5pPr>
            <a:lvl6pPr lvl="5" algn="ctr">
              <a:lnSpc>
                <a:spcPct val="100000"/>
              </a:lnSpc>
              <a:spcBef>
                <a:spcPts val="0"/>
              </a:spcBef>
              <a:spcAft>
                <a:spcPts val="0"/>
              </a:spcAft>
              <a:buSzPts val="7500"/>
              <a:buNone/>
              <a:defRPr sz="7500"/>
            </a:lvl6pPr>
            <a:lvl7pPr lvl="6" algn="ctr">
              <a:lnSpc>
                <a:spcPct val="100000"/>
              </a:lnSpc>
              <a:spcBef>
                <a:spcPts val="0"/>
              </a:spcBef>
              <a:spcAft>
                <a:spcPts val="0"/>
              </a:spcAft>
              <a:buSzPts val="7500"/>
              <a:buNone/>
              <a:defRPr sz="7500"/>
            </a:lvl7pPr>
            <a:lvl8pPr lvl="7" algn="ctr">
              <a:lnSpc>
                <a:spcPct val="100000"/>
              </a:lnSpc>
              <a:spcBef>
                <a:spcPts val="0"/>
              </a:spcBef>
              <a:spcAft>
                <a:spcPts val="0"/>
              </a:spcAft>
              <a:buSzPts val="7500"/>
              <a:buNone/>
              <a:defRPr sz="7500"/>
            </a:lvl8pPr>
            <a:lvl9pPr lvl="8" algn="ctr">
              <a:lnSpc>
                <a:spcPct val="100000"/>
              </a:lnSpc>
              <a:spcBef>
                <a:spcPts val="0"/>
              </a:spcBef>
              <a:spcAft>
                <a:spcPts val="0"/>
              </a:spcAft>
              <a:buSzPts val="7500"/>
              <a:buNone/>
              <a:defRPr sz="7500"/>
            </a:lvl9pPr>
          </a:lstStyle>
          <a:p/>
        </p:txBody>
      </p:sp>
      <p:sp>
        <p:nvSpPr>
          <p:cNvPr id="16" name="Google Shape;16;g110365d07a683064_127"/>
          <p:cNvSpPr txBox="1"/>
          <p:nvPr>
            <p:ph idx="12" type="sldNum"/>
          </p:nvPr>
        </p:nvSpPr>
        <p:spPr>
          <a:xfrm>
            <a:off x="22591738" y="12435245"/>
            <a:ext cx="1463100" cy="1049700"/>
          </a:xfrm>
          <a:prstGeom prst="rect">
            <a:avLst/>
          </a:prstGeom>
          <a:noFill/>
          <a:ln>
            <a:noFill/>
          </a:ln>
        </p:spPr>
        <p:txBody>
          <a:bodyPr anchorCtr="0" anchor="ctr" bIns="243800" lIns="243800" spcFirstLastPara="1" rIns="243800" wrap="square" tIns="243800">
            <a:normAutofit/>
          </a:bodyPr>
          <a:lstStyle>
            <a:lvl1pPr indent="0" lvl="0"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g110365d07a683064_162"/>
          <p:cNvSpPr txBox="1"/>
          <p:nvPr>
            <p:ph hasCustomPrompt="1" type="title"/>
          </p:nvPr>
        </p:nvSpPr>
        <p:spPr>
          <a:xfrm>
            <a:off x="831145" y="2949667"/>
            <a:ext cx="22720200" cy="5235900"/>
          </a:xfrm>
          <a:prstGeom prst="rect">
            <a:avLst/>
          </a:prstGeom>
          <a:noFill/>
          <a:ln>
            <a:noFill/>
          </a:ln>
        </p:spPr>
        <p:txBody>
          <a:bodyPr anchorCtr="0" anchor="b" bIns="243800" lIns="243800" spcFirstLastPara="1" rIns="243800" wrap="square" tIns="243800">
            <a:normAutofit/>
          </a:bodyPr>
          <a:lstStyle>
            <a:lvl1pPr lvl="0" algn="ctr">
              <a:lnSpc>
                <a:spcPct val="100000"/>
              </a:lnSpc>
              <a:spcBef>
                <a:spcPts val="0"/>
              </a:spcBef>
              <a:spcAft>
                <a:spcPts val="0"/>
              </a:spcAft>
              <a:buSzPts val="32000"/>
              <a:buNone/>
              <a:defRPr sz="32000"/>
            </a:lvl1pPr>
            <a:lvl2pPr lvl="1" algn="ctr">
              <a:lnSpc>
                <a:spcPct val="100000"/>
              </a:lnSpc>
              <a:spcBef>
                <a:spcPts val="0"/>
              </a:spcBef>
              <a:spcAft>
                <a:spcPts val="0"/>
              </a:spcAft>
              <a:buSzPts val="32000"/>
              <a:buNone/>
              <a:defRPr sz="32000"/>
            </a:lvl2pPr>
            <a:lvl3pPr lvl="2" algn="ctr">
              <a:lnSpc>
                <a:spcPct val="100000"/>
              </a:lnSpc>
              <a:spcBef>
                <a:spcPts val="0"/>
              </a:spcBef>
              <a:spcAft>
                <a:spcPts val="0"/>
              </a:spcAft>
              <a:buSzPts val="32000"/>
              <a:buNone/>
              <a:defRPr sz="32000"/>
            </a:lvl3pPr>
            <a:lvl4pPr lvl="3" algn="ctr">
              <a:lnSpc>
                <a:spcPct val="100000"/>
              </a:lnSpc>
              <a:spcBef>
                <a:spcPts val="0"/>
              </a:spcBef>
              <a:spcAft>
                <a:spcPts val="0"/>
              </a:spcAft>
              <a:buSzPts val="32000"/>
              <a:buNone/>
              <a:defRPr sz="32000"/>
            </a:lvl4pPr>
            <a:lvl5pPr lvl="4" algn="ctr">
              <a:lnSpc>
                <a:spcPct val="100000"/>
              </a:lnSpc>
              <a:spcBef>
                <a:spcPts val="0"/>
              </a:spcBef>
              <a:spcAft>
                <a:spcPts val="0"/>
              </a:spcAft>
              <a:buSzPts val="32000"/>
              <a:buNone/>
              <a:defRPr sz="32000"/>
            </a:lvl5pPr>
            <a:lvl6pPr lvl="5" algn="ctr">
              <a:lnSpc>
                <a:spcPct val="100000"/>
              </a:lnSpc>
              <a:spcBef>
                <a:spcPts val="0"/>
              </a:spcBef>
              <a:spcAft>
                <a:spcPts val="0"/>
              </a:spcAft>
              <a:buSzPts val="32000"/>
              <a:buNone/>
              <a:defRPr sz="32000"/>
            </a:lvl6pPr>
            <a:lvl7pPr lvl="6" algn="ctr">
              <a:lnSpc>
                <a:spcPct val="100000"/>
              </a:lnSpc>
              <a:spcBef>
                <a:spcPts val="0"/>
              </a:spcBef>
              <a:spcAft>
                <a:spcPts val="0"/>
              </a:spcAft>
              <a:buSzPts val="32000"/>
              <a:buNone/>
              <a:defRPr sz="32000"/>
            </a:lvl7pPr>
            <a:lvl8pPr lvl="7" algn="ctr">
              <a:lnSpc>
                <a:spcPct val="100000"/>
              </a:lnSpc>
              <a:spcBef>
                <a:spcPts val="0"/>
              </a:spcBef>
              <a:spcAft>
                <a:spcPts val="0"/>
              </a:spcAft>
              <a:buSzPts val="32000"/>
              <a:buNone/>
              <a:defRPr sz="32000"/>
            </a:lvl8pPr>
            <a:lvl9pPr lvl="8" algn="ctr">
              <a:lnSpc>
                <a:spcPct val="100000"/>
              </a:lnSpc>
              <a:spcBef>
                <a:spcPts val="0"/>
              </a:spcBef>
              <a:spcAft>
                <a:spcPts val="0"/>
              </a:spcAft>
              <a:buSzPts val="32000"/>
              <a:buNone/>
              <a:defRPr sz="32000"/>
            </a:lvl9pPr>
          </a:lstStyle>
          <a:p>
            <a:r>
              <a:t>xx%</a:t>
            </a:r>
          </a:p>
        </p:txBody>
      </p:sp>
      <p:sp>
        <p:nvSpPr>
          <p:cNvPr id="50" name="Google Shape;50;g110365d07a683064_162"/>
          <p:cNvSpPr txBox="1"/>
          <p:nvPr>
            <p:ph idx="1" type="body"/>
          </p:nvPr>
        </p:nvSpPr>
        <p:spPr>
          <a:xfrm>
            <a:off x="831145" y="8405933"/>
            <a:ext cx="22720200" cy="3468900"/>
          </a:xfrm>
          <a:prstGeom prst="rect">
            <a:avLst/>
          </a:prstGeom>
          <a:noFill/>
          <a:ln>
            <a:noFill/>
          </a:ln>
        </p:spPr>
        <p:txBody>
          <a:bodyPr anchorCtr="0" anchor="t" bIns="243800" lIns="243800" spcFirstLastPara="1" rIns="243800" wrap="square" tIns="243800">
            <a:normAutofit/>
          </a:bodyPr>
          <a:lstStyle>
            <a:lvl1pPr indent="-533400" lvl="0" marL="457200" algn="ctr">
              <a:lnSpc>
                <a:spcPct val="115000"/>
              </a:lnSpc>
              <a:spcBef>
                <a:spcPts val="0"/>
              </a:spcBef>
              <a:spcAft>
                <a:spcPts val="0"/>
              </a:spcAft>
              <a:buSzPts val="4800"/>
              <a:buChar char="●"/>
              <a:defRPr/>
            </a:lvl1pPr>
            <a:lvl2pPr indent="-463550" lvl="1" marL="914400" algn="ctr">
              <a:lnSpc>
                <a:spcPct val="115000"/>
              </a:lnSpc>
              <a:spcBef>
                <a:spcPts val="0"/>
              </a:spcBef>
              <a:spcAft>
                <a:spcPts val="0"/>
              </a:spcAft>
              <a:buSzPts val="3700"/>
              <a:buChar char="○"/>
              <a:defRPr/>
            </a:lvl2pPr>
            <a:lvl3pPr indent="-463550" lvl="2" marL="1371600" algn="ctr">
              <a:lnSpc>
                <a:spcPct val="115000"/>
              </a:lnSpc>
              <a:spcBef>
                <a:spcPts val="0"/>
              </a:spcBef>
              <a:spcAft>
                <a:spcPts val="0"/>
              </a:spcAft>
              <a:buSzPts val="3700"/>
              <a:buChar char="■"/>
              <a:defRPr/>
            </a:lvl3pPr>
            <a:lvl4pPr indent="-463550" lvl="3" marL="1828800" algn="ctr">
              <a:lnSpc>
                <a:spcPct val="115000"/>
              </a:lnSpc>
              <a:spcBef>
                <a:spcPts val="0"/>
              </a:spcBef>
              <a:spcAft>
                <a:spcPts val="0"/>
              </a:spcAft>
              <a:buSzPts val="3700"/>
              <a:buChar char="●"/>
              <a:defRPr/>
            </a:lvl4pPr>
            <a:lvl5pPr indent="-463550" lvl="4" marL="2286000" algn="ctr">
              <a:lnSpc>
                <a:spcPct val="115000"/>
              </a:lnSpc>
              <a:spcBef>
                <a:spcPts val="0"/>
              </a:spcBef>
              <a:spcAft>
                <a:spcPts val="0"/>
              </a:spcAft>
              <a:buSzPts val="3700"/>
              <a:buChar char="○"/>
              <a:defRPr/>
            </a:lvl5pPr>
            <a:lvl6pPr indent="-463550" lvl="5" marL="2743200" algn="ctr">
              <a:lnSpc>
                <a:spcPct val="115000"/>
              </a:lnSpc>
              <a:spcBef>
                <a:spcPts val="0"/>
              </a:spcBef>
              <a:spcAft>
                <a:spcPts val="0"/>
              </a:spcAft>
              <a:buSzPts val="3700"/>
              <a:buChar char="■"/>
              <a:defRPr/>
            </a:lvl6pPr>
            <a:lvl7pPr indent="-463550" lvl="6" marL="3200400" algn="ctr">
              <a:lnSpc>
                <a:spcPct val="115000"/>
              </a:lnSpc>
              <a:spcBef>
                <a:spcPts val="0"/>
              </a:spcBef>
              <a:spcAft>
                <a:spcPts val="0"/>
              </a:spcAft>
              <a:buSzPts val="3700"/>
              <a:buChar char="●"/>
              <a:defRPr/>
            </a:lvl7pPr>
            <a:lvl8pPr indent="-463550" lvl="7" marL="3657600" algn="ctr">
              <a:lnSpc>
                <a:spcPct val="115000"/>
              </a:lnSpc>
              <a:spcBef>
                <a:spcPts val="0"/>
              </a:spcBef>
              <a:spcAft>
                <a:spcPts val="0"/>
              </a:spcAft>
              <a:buSzPts val="3700"/>
              <a:buChar char="○"/>
              <a:defRPr/>
            </a:lvl8pPr>
            <a:lvl9pPr indent="-463550" lvl="8" marL="4114800" algn="ctr">
              <a:lnSpc>
                <a:spcPct val="115000"/>
              </a:lnSpc>
              <a:spcBef>
                <a:spcPts val="0"/>
              </a:spcBef>
              <a:spcAft>
                <a:spcPts val="0"/>
              </a:spcAft>
              <a:buSzPts val="3700"/>
              <a:buChar char="■"/>
              <a:defRPr/>
            </a:lvl9pPr>
          </a:lstStyle>
          <a:p/>
        </p:txBody>
      </p:sp>
      <p:sp>
        <p:nvSpPr>
          <p:cNvPr id="51" name="Google Shape;51;g110365d07a683064_162"/>
          <p:cNvSpPr txBox="1"/>
          <p:nvPr>
            <p:ph idx="12" type="sldNum"/>
          </p:nvPr>
        </p:nvSpPr>
        <p:spPr>
          <a:xfrm>
            <a:off x="22591738" y="12435245"/>
            <a:ext cx="1463100" cy="1049700"/>
          </a:xfrm>
          <a:prstGeom prst="rect">
            <a:avLst/>
          </a:prstGeom>
          <a:noFill/>
          <a:ln>
            <a:noFill/>
          </a:ln>
        </p:spPr>
        <p:txBody>
          <a:bodyPr anchorCtr="0" anchor="ctr" bIns="243800" lIns="243800" spcFirstLastPara="1" rIns="243800" wrap="square" tIns="243800">
            <a:normAutofit/>
          </a:bodyPr>
          <a:lstStyle>
            <a:lvl1pPr indent="0" lvl="0"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g110365d07a683064_166"/>
          <p:cNvSpPr txBox="1"/>
          <p:nvPr>
            <p:ph idx="12" type="sldNum"/>
          </p:nvPr>
        </p:nvSpPr>
        <p:spPr>
          <a:xfrm>
            <a:off x="22591738" y="12435245"/>
            <a:ext cx="1463100" cy="1049700"/>
          </a:xfrm>
          <a:prstGeom prst="rect">
            <a:avLst/>
          </a:prstGeom>
          <a:noFill/>
          <a:ln>
            <a:noFill/>
          </a:ln>
        </p:spPr>
        <p:txBody>
          <a:bodyPr anchorCtr="0" anchor="ctr" bIns="243800" lIns="243800" spcFirstLastPara="1" rIns="243800" wrap="square" tIns="243800">
            <a:normAutofit/>
          </a:bodyPr>
          <a:lstStyle>
            <a:lvl1pPr indent="0" lvl="0"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lain 1">
  <p:cSld name="TITLE_1">
    <p:spTree>
      <p:nvGrpSpPr>
        <p:cNvPr id="54" name="Shape 54"/>
        <p:cNvGrpSpPr/>
        <p:nvPr/>
      </p:nvGrpSpPr>
      <p:grpSpPr>
        <a:xfrm>
          <a:off x="0" y="0"/>
          <a:ext cx="0" cy="0"/>
          <a:chOff x="0" y="0"/>
          <a:chExt cx="0" cy="0"/>
        </a:xfrm>
      </p:grpSpPr>
      <p:sp>
        <p:nvSpPr>
          <p:cNvPr id="55" name="Google Shape;55;g110365d07a683064_168"/>
          <p:cNvSpPr/>
          <p:nvPr/>
        </p:nvSpPr>
        <p:spPr>
          <a:xfrm>
            <a:off x="23669866" y="12911047"/>
            <a:ext cx="687900" cy="737700"/>
          </a:xfrm>
          <a:prstGeom prst="rect">
            <a:avLst/>
          </a:prstGeom>
          <a:solidFill>
            <a:srgbClr val="F58522"/>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g110365d07a683064_168"/>
          <p:cNvSpPr txBox="1"/>
          <p:nvPr>
            <p:ph idx="12" type="sldNum"/>
          </p:nvPr>
        </p:nvSpPr>
        <p:spPr>
          <a:xfrm>
            <a:off x="23237095" y="12860247"/>
            <a:ext cx="1120800" cy="839100"/>
          </a:xfrm>
          <a:prstGeom prst="rect">
            <a:avLst/>
          </a:prstGeom>
          <a:noFill/>
          <a:ln>
            <a:noFill/>
          </a:ln>
        </p:spPr>
        <p:txBody>
          <a:bodyPr anchorCtr="0" anchor="ctr" bIns="243800" lIns="243800" spcFirstLastPara="1" rIns="243800" wrap="square" tIns="243800">
            <a:normAutofit/>
          </a:bodyPr>
          <a:lstStyle>
            <a:lvl1pPr indent="0" lvl="0" marL="0" marR="0" algn="r">
              <a:lnSpc>
                <a:spcPct val="100000"/>
              </a:lnSpc>
              <a:spcBef>
                <a:spcPts val="0"/>
              </a:spcBef>
              <a:spcAft>
                <a:spcPts val="0"/>
              </a:spcAft>
              <a:buClr>
                <a:srgbClr val="000000"/>
              </a:buClr>
              <a:buSzPts val="2700"/>
              <a:buFont typeface="Arial"/>
              <a:buNone/>
              <a:defRPr b="0" i="0" sz="2700" u="none" cap="none" strike="noStrike">
                <a:solidFill>
                  <a:srgbClr val="FFFF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700"/>
              <a:buFont typeface="Arial"/>
              <a:buNone/>
              <a:defRPr b="0" i="0" sz="2700" u="none" cap="none" strike="noStrike">
                <a:solidFill>
                  <a:srgbClr val="FFFF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700"/>
              <a:buFont typeface="Arial"/>
              <a:buNone/>
              <a:defRPr b="0" i="0" sz="2700" u="none" cap="none" strike="noStrike">
                <a:solidFill>
                  <a:srgbClr val="FFFF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700"/>
              <a:buFont typeface="Arial"/>
              <a:buNone/>
              <a:defRPr b="0" i="0" sz="2700" u="none" cap="none" strike="noStrike">
                <a:solidFill>
                  <a:srgbClr val="FFFF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700"/>
              <a:buFont typeface="Arial"/>
              <a:buNone/>
              <a:defRPr b="0" i="0" sz="2700" u="none" cap="none" strike="noStrike">
                <a:solidFill>
                  <a:srgbClr val="FFFF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700"/>
              <a:buFont typeface="Arial"/>
              <a:buNone/>
              <a:defRPr b="0" i="0" sz="2700" u="none" cap="none" strike="noStrike">
                <a:solidFill>
                  <a:srgbClr val="FFFF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700"/>
              <a:buFont typeface="Arial"/>
              <a:buNone/>
              <a:defRPr b="0" i="0" sz="2700" u="none" cap="none" strike="noStrike">
                <a:solidFill>
                  <a:srgbClr val="FFFF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700"/>
              <a:buFont typeface="Arial"/>
              <a:buNone/>
              <a:defRPr b="0" i="0" sz="2700" u="none" cap="none" strike="noStrike">
                <a:solidFill>
                  <a:srgbClr val="FFFF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700"/>
              <a:buFont typeface="Arial"/>
              <a:buNone/>
              <a:defRPr b="0" i="0" sz="27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N"/>
              <a:t>‹#›</a:t>
            </a:fld>
            <a:endParaRPr/>
          </a:p>
        </p:txBody>
      </p:sp>
      <p:sp>
        <p:nvSpPr>
          <p:cNvPr id="57" name="Google Shape;57;g110365d07a683064_168"/>
          <p:cNvSpPr txBox="1"/>
          <p:nvPr/>
        </p:nvSpPr>
        <p:spPr>
          <a:xfrm>
            <a:off x="0" y="60000"/>
            <a:ext cx="3762900" cy="415500"/>
          </a:xfrm>
          <a:prstGeom prst="rect">
            <a:avLst/>
          </a:prstGeom>
          <a:noFill/>
          <a:ln>
            <a:noFill/>
          </a:ln>
        </p:spPr>
        <p:txBody>
          <a:bodyPr anchorCtr="0" anchor="t" bIns="0" lIns="243800" spcFirstLastPara="1" rIns="0" wrap="square" tIns="0">
            <a:spAutoFit/>
          </a:bodyPr>
          <a:lstStyle/>
          <a:p>
            <a:pPr indent="0" lvl="0" marL="0" marR="0" rtl="0" algn="l">
              <a:lnSpc>
                <a:spcPct val="100000"/>
              </a:lnSpc>
              <a:spcBef>
                <a:spcPts val="0"/>
              </a:spcBef>
              <a:spcAft>
                <a:spcPts val="0"/>
              </a:spcAft>
              <a:buClr>
                <a:srgbClr val="000000"/>
              </a:buClr>
              <a:buSzPts val="2700"/>
              <a:buFont typeface="Arial"/>
              <a:buNone/>
            </a:pPr>
            <a:r>
              <a:rPr b="0" i="0" lang="en-IN" sz="2700" u="none" cap="none" strike="noStrike">
                <a:solidFill>
                  <a:schemeClr val="lt1"/>
                </a:solidFill>
                <a:latin typeface="Open Sans Light"/>
                <a:ea typeface="Open Sans Light"/>
                <a:cs typeface="Open Sans Light"/>
                <a:sym typeface="Open Sans Light"/>
              </a:rPr>
              <a:t>EXECUTIVE SUMMARY</a:t>
            </a:r>
            <a:endParaRPr b="0" i="0" sz="2700" u="none" cap="none" strike="noStrike">
              <a:solidFill>
                <a:schemeClr val="lt1"/>
              </a:solidFill>
              <a:latin typeface="Open Sans Light"/>
              <a:ea typeface="Open Sans Light"/>
              <a:cs typeface="Open Sans Light"/>
              <a:sym typeface="Open Sans Light"/>
            </a:endParaRPr>
          </a:p>
        </p:txBody>
      </p:sp>
      <p:pic>
        <p:nvPicPr>
          <p:cNvPr id="58" name="Google Shape;58;g110365d07a683064_168"/>
          <p:cNvPicPr preferRelativeResize="0"/>
          <p:nvPr/>
        </p:nvPicPr>
        <p:blipFill rotWithShape="1">
          <a:blip r:embed="rId2">
            <a:alphaModFix/>
          </a:blip>
          <a:srcRect b="0" l="0" r="0" t="0"/>
          <a:stretch/>
        </p:blipFill>
        <p:spPr>
          <a:xfrm>
            <a:off x="22142386" y="13009181"/>
            <a:ext cx="1395243" cy="54129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5" name="Shape 65"/>
        <p:cNvGrpSpPr/>
        <p:nvPr/>
      </p:nvGrpSpPr>
      <p:grpSpPr>
        <a:xfrm>
          <a:off x="0" y="0"/>
          <a:ext cx="0" cy="0"/>
          <a:chOff x="0" y="0"/>
          <a:chExt cx="0" cy="0"/>
        </a:xfrm>
      </p:grpSpPr>
      <p:sp>
        <p:nvSpPr>
          <p:cNvPr id="66" name="Google Shape;66;p31"/>
          <p:cNvSpPr txBox="1"/>
          <p:nvPr>
            <p:ph type="ctrTitle"/>
          </p:nvPr>
        </p:nvSpPr>
        <p:spPr>
          <a:xfrm>
            <a:off x="3047802" y="2244726"/>
            <a:ext cx="18286810" cy="47752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11999"/>
              <a:buFont typeface="Calibri"/>
              <a:buNone/>
              <a:defRPr sz="1199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1"/>
          <p:cNvSpPr txBox="1"/>
          <p:nvPr>
            <p:ph idx="1" type="subTitle"/>
          </p:nvPr>
        </p:nvSpPr>
        <p:spPr>
          <a:xfrm>
            <a:off x="3047802" y="7204076"/>
            <a:ext cx="18286810" cy="3311524"/>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2000"/>
              </a:spcBef>
              <a:spcAft>
                <a:spcPts val="0"/>
              </a:spcAft>
              <a:buClr>
                <a:schemeClr val="dk1"/>
              </a:buClr>
              <a:buSzPts val="4800"/>
              <a:buNone/>
              <a:defRPr sz="4800"/>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p:txBody>
      </p:sp>
      <p:sp>
        <p:nvSpPr>
          <p:cNvPr id="68" name="Google Shape;68;p31"/>
          <p:cNvSpPr txBox="1"/>
          <p:nvPr>
            <p:ph idx="10" type="dt"/>
          </p:nvPr>
        </p:nvSpPr>
        <p:spPr>
          <a:xfrm>
            <a:off x="1676291" y="12712701"/>
            <a:ext cx="5486043"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31"/>
          <p:cNvSpPr txBox="1"/>
          <p:nvPr>
            <p:ph idx="11" type="ftr"/>
          </p:nvPr>
        </p:nvSpPr>
        <p:spPr>
          <a:xfrm>
            <a:off x="8076675" y="12712701"/>
            <a:ext cx="8229064" cy="73025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1"/>
          <p:cNvSpPr txBox="1"/>
          <p:nvPr>
            <p:ph idx="12" type="sldNum"/>
          </p:nvPr>
        </p:nvSpPr>
        <p:spPr>
          <a:xfrm>
            <a:off x="17220079" y="12712701"/>
            <a:ext cx="5486043"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1" name="Shape 71"/>
        <p:cNvGrpSpPr/>
        <p:nvPr/>
      </p:nvGrpSpPr>
      <p:grpSpPr>
        <a:xfrm>
          <a:off x="0" y="0"/>
          <a:ext cx="0" cy="0"/>
          <a:chOff x="0" y="0"/>
          <a:chExt cx="0" cy="0"/>
        </a:xfrm>
      </p:grpSpPr>
      <p:sp>
        <p:nvSpPr>
          <p:cNvPr id="72" name="Google Shape;72;p32"/>
          <p:cNvSpPr txBox="1"/>
          <p:nvPr>
            <p:ph type="title"/>
          </p:nvPr>
        </p:nvSpPr>
        <p:spPr>
          <a:xfrm>
            <a:off x="1676291" y="730251"/>
            <a:ext cx="21029831" cy="265112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2"/>
          <p:cNvSpPr txBox="1"/>
          <p:nvPr>
            <p:ph idx="1" type="body"/>
          </p:nvPr>
        </p:nvSpPr>
        <p:spPr>
          <a:xfrm>
            <a:off x="1676291" y="3651250"/>
            <a:ext cx="21029831" cy="870267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2000"/>
              </a:spcBef>
              <a:spcAft>
                <a:spcPts val="0"/>
              </a:spcAft>
              <a:buClr>
                <a:schemeClr val="dk1"/>
              </a:buClr>
              <a:buSzPts val="1800"/>
              <a:buChar char="•"/>
              <a:defRPr/>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1000"/>
              </a:spcBef>
              <a:spcAft>
                <a:spcPts val="0"/>
              </a:spcAft>
              <a:buClr>
                <a:schemeClr val="dk1"/>
              </a:buClr>
              <a:buSzPts val="1800"/>
              <a:buChar char="•"/>
              <a:defRPr/>
            </a:lvl3pPr>
            <a:lvl4pPr indent="-342900" lvl="3" marL="1828800" algn="l">
              <a:lnSpc>
                <a:spcPct val="90000"/>
              </a:lnSpc>
              <a:spcBef>
                <a:spcPts val="1000"/>
              </a:spcBef>
              <a:spcAft>
                <a:spcPts val="0"/>
              </a:spcAft>
              <a:buClr>
                <a:schemeClr val="dk1"/>
              </a:buClr>
              <a:buSzPts val="1800"/>
              <a:buChar char="•"/>
              <a:defRPr/>
            </a:lvl4pPr>
            <a:lvl5pPr indent="-342900" lvl="4" marL="2286000" algn="l">
              <a:lnSpc>
                <a:spcPct val="90000"/>
              </a:lnSpc>
              <a:spcBef>
                <a:spcPts val="1000"/>
              </a:spcBef>
              <a:spcAft>
                <a:spcPts val="0"/>
              </a:spcAft>
              <a:buClr>
                <a:schemeClr val="dk1"/>
              </a:buClr>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74" name="Google Shape;74;p32"/>
          <p:cNvSpPr txBox="1"/>
          <p:nvPr>
            <p:ph idx="10" type="dt"/>
          </p:nvPr>
        </p:nvSpPr>
        <p:spPr>
          <a:xfrm>
            <a:off x="1676291" y="12712701"/>
            <a:ext cx="5486043"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32"/>
          <p:cNvSpPr txBox="1"/>
          <p:nvPr>
            <p:ph idx="11" type="ftr"/>
          </p:nvPr>
        </p:nvSpPr>
        <p:spPr>
          <a:xfrm>
            <a:off x="8076675" y="12712701"/>
            <a:ext cx="8229064" cy="73025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2"/>
          <p:cNvSpPr txBox="1"/>
          <p:nvPr>
            <p:ph idx="12" type="sldNum"/>
          </p:nvPr>
        </p:nvSpPr>
        <p:spPr>
          <a:xfrm>
            <a:off x="17220079" y="12712701"/>
            <a:ext cx="5486043"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_6">
  <p:cSld name="TITLE_1_6">
    <p:spTree>
      <p:nvGrpSpPr>
        <p:cNvPr id="77" name="Shape 77"/>
        <p:cNvGrpSpPr/>
        <p:nvPr/>
      </p:nvGrpSpPr>
      <p:grpSpPr>
        <a:xfrm>
          <a:off x="0" y="0"/>
          <a:ext cx="0" cy="0"/>
          <a:chOff x="0" y="0"/>
          <a:chExt cx="0" cy="0"/>
        </a:xfrm>
      </p:grpSpPr>
      <p:sp>
        <p:nvSpPr>
          <p:cNvPr id="78" name="Google Shape;78;g1f1fad59e58_0_1621"/>
          <p:cNvSpPr txBox="1"/>
          <p:nvPr>
            <p:ph idx="12" type="sldNum"/>
          </p:nvPr>
        </p:nvSpPr>
        <p:spPr>
          <a:xfrm>
            <a:off x="23261674" y="12632467"/>
            <a:ext cx="1120800" cy="839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9" name="Shape 79"/>
        <p:cNvGrpSpPr/>
        <p:nvPr/>
      </p:nvGrpSpPr>
      <p:grpSpPr>
        <a:xfrm>
          <a:off x="0" y="0"/>
          <a:ext cx="0" cy="0"/>
          <a:chOff x="0" y="0"/>
          <a:chExt cx="0" cy="0"/>
        </a:xfrm>
      </p:grpSpPr>
      <p:sp>
        <p:nvSpPr>
          <p:cNvPr id="80" name="Google Shape;80;p33"/>
          <p:cNvSpPr txBox="1"/>
          <p:nvPr>
            <p:ph idx="10" type="dt"/>
          </p:nvPr>
        </p:nvSpPr>
        <p:spPr>
          <a:xfrm>
            <a:off x="1676291" y="12712701"/>
            <a:ext cx="5486043"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33"/>
          <p:cNvSpPr txBox="1"/>
          <p:nvPr>
            <p:ph idx="11" type="ftr"/>
          </p:nvPr>
        </p:nvSpPr>
        <p:spPr>
          <a:xfrm>
            <a:off x="8076675" y="12712701"/>
            <a:ext cx="8229064" cy="73025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3"/>
          <p:cNvSpPr txBox="1"/>
          <p:nvPr>
            <p:ph idx="12" type="sldNum"/>
          </p:nvPr>
        </p:nvSpPr>
        <p:spPr>
          <a:xfrm>
            <a:off x="17220079" y="12712701"/>
            <a:ext cx="5486043"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ital plans">
  <p:cSld name="capital plans">
    <p:spTree>
      <p:nvGrpSpPr>
        <p:cNvPr id="83" name="Shape 83"/>
        <p:cNvGrpSpPr/>
        <p:nvPr/>
      </p:nvGrpSpPr>
      <p:grpSpPr>
        <a:xfrm>
          <a:off x="0" y="0"/>
          <a:ext cx="0" cy="0"/>
          <a:chOff x="0" y="0"/>
          <a:chExt cx="0" cy="0"/>
        </a:xfrm>
      </p:grpSpPr>
      <p:sp>
        <p:nvSpPr>
          <p:cNvPr id="84" name="Google Shape;84;p36"/>
          <p:cNvSpPr txBox="1"/>
          <p:nvPr>
            <p:ph idx="12" type="sldNum"/>
          </p:nvPr>
        </p:nvSpPr>
        <p:spPr>
          <a:xfrm>
            <a:off x="23261686" y="12632467"/>
            <a:ext cx="1120727" cy="8392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
        <p:nvSpPr>
          <p:cNvPr id="85" name="Google Shape;85;p36"/>
          <p:cNvSpPr/>
          <p:nvPr/>
        </p:nvSpPr>
        <p:spPr>
          <a:xfrm>
            <a:off x="0" y="0"/>
            <a:ext cx="5321254" cy="530400"/>
          </a:xfrm>
          <a:prstGeom prst="rect">
            <a:avLst/>
          </a:prstGeom>
          <a:solidFill>
            <a:srgbClr val="F58522"/>
          </a:solidFill>
          <a:ln>
            <a:noFill/>
          </a:ln>
        </p:spPr>
        <p:txBody>
          <a:bodyPr anchorCtr="0" anchor="ctr" bIns="243775" lIns="243775" spcFirstLastPara="1" rIns="243775" wrap="square" tIns="243775">
            <a:noAutofit/>
          </a:bodyPr>
          <a:lstStyle/>
          <a:p>
            <a:pPr indent="0" lvl="0" marL="0" marR="0" rtl="0" algn="l">
              <a:lnSpc>
                <a:spcPct val="100000"/>
              </a:lnSpc>
              <a:spcBef>
                <a:spcPts val="0"/>
              </a:spcBef>
              <a:spcAft>
                <a:spcPts val="0"/>
              </a:spcAft>
              <a:buClr>
                <a:schemeClr val="dk1"/>
              </a:buClr>
              <a:buSzPts val="4800"/>
              <a:buFont typeface="Calibri"/>
              <a:buNone/>
            </a:pPr>
            <a:r>
              <a:t/>
            </a:r>
            <a:endParaRPr b="0" i="0" sz="4800" u="none" cap="none" strike="noStrike">
              <a:solidFill>
                <a:schemeClr val="dk1"/>
              </a:solidFill>
              <a:latin typeface="Calibri"/>
              <a:ea typeface="Calibri"/>
              <a:cs typeface="Calibri"/>
              <a:sym typeface="Calibri"/>
            </a:endParaRPr>
          </a:p>
        </p:txBody>
      </p:sp>
      <p:sp>
        <p:nvSpPr>
          <p:cNvPr id="86" name="Google Shape;86;p36"/>
          <p:cNvSpPr txBox="1"/>
          <p:nvPr/>
        </p:nvSpPr>
        <p:spPr>
          <a:xfrm>
            <a:off x="0" y="60002"/>
            <a:ext cx="5154065" cy="410433"/>
          </a:xfrm>
          <a:prstGeom prst="rect">
            <a:avLst/>
          </a:prstGeom>
          <a:noFill/>
          <a:ln>
            <a:noFill/>
          </a:ln>
        </p:spPr>
        <p:txBody>
          <a:bodyPr anchorCtr="0" anchor="t" bIns="0" lIns="243775" spcFirstLastPara="1" rIns="0" wrap="square" tIns="0">
            <a:spAutoFit/>
          </a:bodyPr>
          <a:lstStyle/>
          <a:p>
            <a:pPr indent="0" lvl="0" marL="0" marR="0" rtl="0" algn="l">
              <a:lnSpc>
                <a:spcPct val="100000"/>
              </a:lnSpc>
              <a:spcBef>
                <a:spcPts val="0"/>
              </a:spcBef>
              <a:spcAft>
                <a:spcPts val="0"/>
              </a:spcAft>
              <a:buClr>
                <a:schemeClr val="lt1"/>
              </a:buClr>
              <a:buSzPts val="2667"/>
              <a:buFont typeface="Open Sans Light"/>
              <a:buNone/>
            </a:pPr>
            <a:r>
              <a:rPr b="0" i="0" lang="en-IN" sz="2667" u="none" cap="none" strike="noStrike">
                <a:solidFill>
                  <a:schemeClr val="lt1"/>
                </a:solidFill>
                <a:latin typeface="Open Sans Light"/>
                <a:ea typeface="Open Sans Light"/>
                <a:cs typeface="Open Sans Light"/>
                <a:sym typeface="Open Sans Light"/>
              </a:rPr>
              <a:t>CAPITAL PLANS &amp; MILESTONES</a:t>
            </a:r>
            <a:endParaRPr b="0" i="0" sz="2667" u="none" cap="none" strike="noStrike">
              <a:solidFill>
                <a:schemeClr val="lt1"/>
              </a:solidFill>
              <a:latin typeface="Open Sans Light"/>
              <a:ea typeface="Open Sans Light"/>
              <a:cs typeface="Open Sans Light"/>
              <a:sym typeface="Open Sans Light"/>
            </a:endParaRPr>
          </a:p>
        </p:txBody>
      </p:sp>
      <p:pic>
        <p:nvPicPr>
          <p:cNvPr id="87" name="Google Shape;87;p36"/>
          <p:cNvPicPr preferRelativeResize="0"/>
          <p:nvPr/>
        </p:nvPicPr>
        <p:blipFill rotWithShape="1">
          <a:blip r:embed="rId2">
            <a:alphaModFix/>
          </a:blip>
          <a:srcRect b="0" l="0" r="0" t="0"/>
          <a:stretch/>
        </p:blipFill>
        <p:spPr>
          <a:xfrm>
            <a:off x="22254151" y="280000"/>
            <a:ext cx="1712422" cy="6644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8" name="Shape 88"/>
        <p:cNvGrpSpPr/>
        <p:nvPr/>
      </p:nvGrpSpPr>
      <p:grpSpPr>
        <a:xfrm>
          <a:off x="0" y="0"/>
          <a:ext cx="0" cy="0"/>
          <a:chOff x="0" y="0"/>
          <a:chExt cx="0" cy="0"/>
        </a:xfrm>
      </p:grpSpPr>
      <p:sp>
        <p:nvSpPr>
          <p:cNvPr id="89" name="Google Shape;89;p34"/>
          <p:cNvSpPr txBox="1"/>
          <p:nvPr>
            <p:ph type="title"/>
          </p:nvPr>
        </p:nvSpPr>
        <p:spPr>
          <a:xfrm>
            <a:off x="1676291" y="730251"/>
            <a:ext cx="21029831" cy="265112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34"/>
          <p:cNvSpPr txBox="1"/>
          <p:nvPr>
            <p:ph idx="10" type="dt"/>
          </p:nvPr>
        </p:nvSpPr>
        <p:spPr>
          <a:xfrm>
            <a:off x="1676291" y="12712701"/>
            <a:ext cx="5486043"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34"/>
          <p:cNvSpPr txBox="1"/>
          <p:nvPr>
            <p:ph idx="11" type="ftr"/>
          </p:nvPr>
        </p:nvSpPr>
        <p:spPr>
          <a:xfrm>
            <a:off x="8076675" y="12712701"/>
            <a:ext cx="8229064" cy="73025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34"/>
          <p:cNvSpPr txBox="1"/>
          <p:nvPr>
            <p:ph idx="12" type="sldNum"/>
          </p:nvPr>
        </p:nvSpPr>
        <p:spPr>
          <a:xfrm>
            <a:off x="17220079" y="12712701"/>
            <a:ext cx="5486043"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3" name="Shape 93"/>
        <p:cNvGrpSpPr/>
        <p:nvPr/>
      </p:nvGrpSpPr>
      <p:grpSpPr>
        <a:xfrm>
          <a:off x="0" y="0"/>
          <a:ext cx="0" cy="0"/>
          <a:chOff x="0" y="0"/>
          <a:chExt cx="0" cy="0"/>
        </a:xfrm>
      </p:grpSpPr>
      <p:sp>
        <p:nvSpPr>
          <p:cNvPr id="94" name="Google Shape;94;p35"/>
          <p:cNvSpPr txBox="1"/>
          <p:nvPr>
            <p:ph type="title"/>
          </p:nvPr>
        </p:nvSpPr>
        <p:spPr>
          <a:xfrm>
            <a:off x="831146" y="1186733"/>
            <a:ext cx="22720121" cy="15272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5" name="Google Shape;95;p35"/>
          <p:cNvSpPr txBox="1"/>
          <p:nvPr>
            <p:ph idx="1" type="body"/>
          </p:nvPr>
        </p:nvSpPr>
        <p:spPr>
          <a:xfrm>
            <a:off x="831146" y="3073267"/>
            <a:ext cx="22720121" cy="9110400"/>
          </a:xfrm>
          <a:prstGeom prst="rect">
            <a:avLst/>
          </a:prstGeom>
          <a:noFill/>
          <a:ln>
            <a:noFill/>
          </a:ln>
        </p:spPr>
        <p:txBody>
          <a:bodyPr anchorCtr="0" anchor="t" bIns="91425" lIns="91425" spcFirstLastPara="1" rIns="91425" wrap="square" tIns="91425">
            <a:normAutofit/>
          </a:bodyPr>
          <a:lstStyle>
            <a:lvl1pPr indent="-342900" lvl="0" marL="457200" algn="l">
              <a:lnSpc>
                <a:spcPct val="90000"/>
              </a:lnSpc>
              <a:spcBef>
                <a:spcPts val="0"/>
              </a:spcBef>
              <a:spcAft>
                <a:spcPts val="0"/>
              </a:spcAft>
              <a:buClr>
                <a:schemeClr val="dk1"/>
              </a:buClr>
              <a:buSzPts val="1800"/>
              <a:buChar char="●"/>
              <a:defRPr/>
            </a:lvl1pPr>
            <a:lvl2pPr indent="-317500" lvl="1" marL="914400" algn="l">
              <a:lnSpc>
                <a:spcPct val="90000"/>
              </a:lnSpc>
              <a:spcBef>
                <a:spcPts val="0"/>
              </a:spcBef>
              <a:spcAft>
                <a:spcPts val="0"/>
              </a:spcAft>
              <a:buClr>
                <a:schemeClr val="dk1"/>
              </a:buClr>
              <a:buSzPts val="1400"/>
              <a:buChar char="○"/>
              <a:defRPr/>
            </a:lvl2pPr>
            <a:lvl3pPr indent="-317500" lvl="2" marL="1371600" algn="l">
              <a:lnSpc>
                <a:spcPct val="90000"/>
              </a:lnSpc>
              <a:spcBef>
                <a:spcPts val="0"/>
              </a:spcBef>
              <a:spcAft>
                <a:spcPts val="0"/>
              </a:spcAft>
              <a:buClr>
                <a:schemeClr val="dk1"/>
              </a:buClr>
              <a:buSzPts val="1400"/>
              <a:buChar char="■"/>
              <a:defRPr/>
            </a:lvl3pPr>
            <a:lvl4pPr indent="-317500" lvl="3" marL="1828800" algn="l">
              <a:lnSpc>
                <a:spcPct val="90000"/>
              </a:lnSpc>
              <a:spcBef>
                <a:spcPts val="0"/>
              </a:spcBef>
              <a:spcAft>
                <a:spcPts val="0"/>
              </a:spcAft>
              <a:buClr>
                <a:schemeClr val="dk1"/>
              </a:buClr>
              <a:buSzPts val="1400"/>
              <a:buChar char="●"/>
              <a:defRPr/>
            </a:lvl4pPr>
            <a:lvl5pPr indent="-317500" lvl="4" marL="2286000" algn="l">
              <a:lnSpc>
                <a:spcPct val="90000"/>
              </a:lnSpc>
              <a:spcBef>
                <a:spcPts val="0"/>
              </a:spcBef>
              <a:spcAft>
                <a:spcPts val="0"/>
              </a:spcAft>
              <a:buClr>
                <a:schemeClr val="dk1"/>
              </a:buClr>
              <a:buSzPts val="1400"/>
              <a:buChar char="○"/>
              <a:defRPr/>
            </a:lvl5pPr>
            <a:lvl6pPr indent="-317500" lvl="5" marL="2743200" algn="l">
              <a:lnSpc>
                <a:spcPct val="90000"/>
              </a:lnSpc>
              <a:spcBef>
                <a:spcPts val="0"/>
              </a:spcBef>
              <a:spcAft>
                <a:spcPts val="0"/>
              </a:spcAft>
              <a:buClr>
                <a:schemeClr val="dk1"/>
              </a:buClr>
              <a:buSzPts val="1400"/>
              <a:buChar char="■"/>
              <a:defRPr/>
            </a:lvl6pPr>
            <a:lvl7pPr indent="-317500" lvl="6" marL="3200400" algn="l">
              <a:lnSpc>
                <a:spcPct val="90000"/>
              </a:lnSpc>
              <a:spcBef>
                <a:spcPts val="0"/>
              </a:spcBef>
              <a:spcAft>
                <a:spcPts val="0"/>
              </a:spcAft>
              <a:buClr>
                <a:schemeClr val="dk1"/>
              </a:buClr>
              <a:buSzPts val="1400"/>
              <a:buChar char="●"/>
              <a:defRPr/>
            </a:lvl7pPr>
            <a:lvl8pPr indent="-317500" lvl="7" marL="3657600" algn="l">
              <a:lnSpc>
                <a:spcPct val="90000"/>
              </a:lnSpc>
              <a:spcBef>
                <a:spcPts val="0"/>
              </a:spcBef>
              <a:spcAft>
                <a:spcPts val="0"/>
              </a:spcAft>
              <a:buClr>
                <a:schemeClr val="dk1"/>
              </a:buClr>
              <a:buSzPts val="1400"/>
              <a:buChar char="○"/>
              <a:defRPr/>
            </a:lvl8pPr>
            <a:lvl9pPr indent="-317500" lvl="8" marL="4114800" algn="l">
              <a:lnSpc>
                <a:spcPct val="90000"/>
              </a:lnSpc>
              <a:spcBef>
                <a:spcPts val="0"/>
              </a:spcBef>
              <a:spcAft>
                <a:spcPts val="0"/>
              </a:spcAft>
              <a:buClr>
                <a:schemeClr val="dk1"/>
              </a:buClr>
              <a:buSzPts val="1400"/>
              <a:buChar char="■"/>
              <a:defRPr/>
            </a:lvl9pPr>
          </a:lstStyle>
          <a:p/>
        </p:txBody>
      </p:sp>
      <p:sp>
        <p:nvSpPr>
          <p:cNvPr id="96" name="Google Shape;96;p35"/>
          <p:cNvSpPr txBox="1"/>
          <p:nvPr>
            <p:ph idx="12" type="sldNum"/>
          </p:nvPr>
        </p:nvSpPr>
        <p:spPr>
          <a:xfrm>
            <a:off x="22591751" y="12435245"/>
            <a:ext cx="1463105" cy="1049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g110365d07a683064_131"/>
          <p:cNvSpPr txBox="1"/>
          <p:nvPr>
            <p:ph type="title"/>
          </p:nvPr>
        </p:nvSpPr>
        <p:spPr>
          <a:xfrm>
            <a:off x="831145" y="5735600"/>
            <a:ext cx="22720200" cy="2244900"/>
          </a:xfrm>
          <a:prstGeom prst="rect">
            <a:avLst/>
          </a:prstGeom>
          <a:noFill/>
          <a:ln>
            <a:noFill/>
          </a:ln>
        </p:spPr>
        <p:txBody>
          <a:bodyPr anchorCtr="0" anchor="ctr" bIns="243800" lIns="243800" spcFirstLastPara="1" rIns="243800" wrap="square" tIns="243800">
            <a:normAutofit/>
          </a:bodyPr>
          <a:lstStyle>
            <a:lvl1pPr lvl="0" algn="ctr">
              <a:lnSpc>
                <a:spcPct val="100000"/>
              </a:lnSpc>
              <a:spcBef>
                <a:spcPts val="0"/>
              </a:spcBef>
              <a:spcAft>
                <a:spcPts val="0"/>
              </a:spcAft>
              <a:buSzPts val="9600"/>
              <a:buNone/>
              <a:defRPr sz="9600"/>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p:txBody>
      </p:sp>
      <p:sp>
        <p:nvSpPr>
          <p:cNvPr id="19" name="Google Shape;19;g110365d07a683064_131"/>
          <p:cNvSpPr txBox="1"/>
          <p:nvPr>
            <p:ph idx="12" type="sldNum"/>
          </p:nvPr>
        </p:nvSpPr>
        <p:spPr>
          <a:xfrm>
            <a:off x="22591738" y="12435245"/>
            <a:ext cx="1463100" cy="1049700"/>
          </a:xfrm>
          <a:prstGeom prst="rect">
            <a:avLst/>
          </a:prstGeom>
          <a:noFill/>
          <a:ln>
            <a:noFill/>
          </a:ln>
        </p:spPr>
        <p:txBody>
          <a:bodyPr anchorCtr="0" anchor="ctr" bIns="243800" lIns="243800" spcFirstLastPara="1" rIns="243800" wrap="square" tIns="243800">
            <a:normAutofit/>
          </a:bodyPr>
          <a:lstStyle>
            <a:lvl1pPr indent="0" lvl="0"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7" name="Shape 97"/>
        <p:cNvGrpSpPr/>
        <p:nvPr/>
      </p:nvGrpSpPr>
      <p:grpSpPr>
        <a:xfrm>
          <a:off x="0" y="0"/>
          <a:ext cx="0" cy="0"/>
          <a:chOff x="0" y="0"/>
          <a:chExt cx="0" cy="0"/>
        </a:xfrm>
      </p:grpSpPr>
      <p:sp>
        <p:nvSpPr>
          <p:cNvPr id="98" name="Google Shape;98;p37"/>
          <p:cNvSpPr txBox="1"/>
          <p:nvPr>
            <p:ph type="title"/>
          </p:nvPr>
        </p:nvSpPr>
        <p:spPr>
          <a:xfrm>
            <a:off x="1663592" y="3419477"/>
            <a:ext cx="21029831" cy="570547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1999"/>
              <a:buFont typeface="Calibri"/>
              <a:buNone/>
              <a:defRPr sz="1199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37"/>
          <p:cNvSpPr txBox="1"/>
          <p:nvPr>
            <p:ph idx="1" type="body"/>
          </p:nvPr>
        </p:nvSpPr>
        <p:spPr>
          <a:xfrm>
            <a:off x="1663592" y="9178927"/>
            <a:ext cx="21029831" cy="30003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2000"/>
              </a:spcBef>
              <a:spcAft>
                <a:spcPts val="0"/>
              </a:spcAft>
              <a:buClr>
                <a:srgbClr val="888888"/>
              </a:buClr>
              <a:buSzPts val="4800"/>
              <a:buNone/>
              <a:defRPr sz="4800">
                <a:solidFill>
                  <a:srgbClr val="888888"/>
                </a:solidFill>
              </a:defRPr>
            </a:lvl1pPr>
            <a:lvl2pPr indent="-228600" lvl="1" marL="914400" algn="l">
              <a:lnSpc>
                <a:spcPct val="90000"/>
              </a:lnSpc>
              <a:spcBef>
                <a:spcPts val="1000"/>
              </a:spcBef>
              <a:spcAft>
                <a:spcPts val="0"/>
              </a:spcAft>
              <a:buClr>
                <a:srgbClr val="888888"/>
              </a:buClr>
              <a:buSzPts val="4000"/>
              <a:buNone/>
              <a:defRPr sz="4000">
                <a:solidFill>
                  <a:srgbClr val="888888"/>
                </a:solidFill>
              </a:defRPr>
            </a:lvl2pPr>
            <a:lvl3pPr indent="-228600" lvl="2" marL="1371600" algn="l">
              <a:lnSpc>
                <a:spcPct val="90000"/>
              </a:lnSpc>
              <a:spcBef>
                <a:spcPts val="1000"/>
              </a:spcBef>
              <a:spcAft>
                <a:spcPts val="0"/>
              </a:spcAft>
              <a:buClr>
                <a:srgbClr val="888888"/>
              </a:buClr>
              <a:buSzPts val="3600"/>
              <a:buNone/>
              <a:defRPr sz="3600">
                <a:solidFill>
                  <a:srgbClr val="888888"/>
                </a:solidFill>
              </a:defRPr>
            </a:lvl3pPr>
            <a:lvl4pPr indent="-228600" lvl="3" marL="1828800" algn="l">
              <a:lnSpc>
                <a:spcPct val="90000"/>
              </a:lnSpc>
              <a:spcBef>
                <a:spcPts val="1000"/>
              </a:spcBef>
              <a:spcAft>
                <a:spcPts val="0"/>
              </a:spcAft>
              <a:buClr>
                <a:srgbClr val="888888"/>
              </a:buClr>
              <a:buSzPts val="3200"/>
              <a:buNone/>
              <a:defRPr sz="3200">
                <a:solidFill>
                  <a:srgbClr val="888888"/>
                </a:solidFill>
              </a:defRPr>
            </a:lvl4pPr>
            <a:lvl5pPr indent="-228600" lvl="4" marL="2286000" algn="l">
              <a:lnSpc>
                <a:spcPct val="90000"/>
              </a:lnSpc>
              <a:spcBef>
                <a:spcPts val="1000"/>
              </a:spcBef>
              <a:spcAft>
                <a:spcPts val="0"/>
              </a:spcAft>
              <a:buClr>
                <a:srgbClr val="888888"/>
              </a:buClr>
              <a:buSzPts val="3200"/>
              <a:buNone/>
              <a:defRPr sz="3200">
                <a:solidFill>
                  <a:srgbClr val="888888"/>
                </a:solidFill>
              </a:defRPr>
            </a:lvl5pPr>
            <a:lvl6pPr indent="-228600" lvl="5" marL="2743200" algn="l">
              <a:lnSpc>
                <a:spcPct val="90000"/>
              </a:lnSpc>
              <a:spcBef>
                <a:spcPts val="1000"/>
              </a:spcBef>
              <a:spcAft>
                <a:spcPts val="0"/>
              </a:spcAft>
              <a:buClr>
                <a:srgbClr val="888888"/>
              </a:buClr>
              <a:buSzPts val="3200"/>
              <a:buNone/>
              <a:defRPr sz="3200">
                <a:solidFill>
                  <a:srgbClr val="888888"/>
                </a:solidFill>
              </a:defRPr>
            </a:lvl6pPr>
            <a:lvl7pPr indent="-228600" lvl="6" marL="3200400" algn="l">
              <a:lnSpc>
                <a:spcPct val="90000"/>
              </a:lnSpc>
              <a:spcBef>
                <a:spcPts val="1000"/>
              </a:spcBef>
              <a:spcAft>
                <a:spcPts val="0"/>
              </a:spcAft>
              <a:buClr>
                <a:srgbClr val="888888"/>
              </a:buClr>
              <a:buSzPts val="3200"/>
              <a:buNone/>
              <a:defRPr sz="3200">
                <a:solidFill>
                  <a:srgbClr val="888888"/>
                </a:solidFill>
              </a:defRPr>
            </a:lvl7pPr>
            <a:lvl8pPr indent="-228600" lvl="7" marL="3657600" algn="l">
              <a:lnSpc>
                <a:spcPct val="90000"/>
              </a:lnSpc>
              <a:spcBef>
                <a:spcPts val="1000"/>
              </a:spcBef>
              <a:spcAft>
                <a:spcPts val="0"/>
              </a:spcAft>
              <a:buClr>
                <a:srgbClr val="888888"/>
              </a:buClr>
              <a:buSzPts val="3200"/>
              <a:buNone/>
              <a:defRPr sz="3200">
                <a:solidFill>
                  <a:srgbClr val="888888"/>
                </a:solidFill>
              </a:defRPr>
            </a:lvl8pPr>
            <a:lvl9pPr indent="-228600" lvl="8" marL="4114800" algn="l">
              <a:lnSpc>
                <a:spcPct val="90000"/>
              </a:lnSpc>
              <a:spcBef>
                <a:spcPts val="1000"/>
              </a:spcBef>
              <a:spcAft>
                <a:spcPts val="0"/>
              </a:spcAft>
              <a:buClr>
                <a:srgbClr val="888888"/>
              </a:buClr>
              <a:buSzPts val="3200"/>
              <a:buNone/>
              <a:defRPr sz="3200">
                <a:solidFill>
                  <a:srgbClr val="888888"/>
                </a:solidFill>
              </a:defRPr>
            </a:lvl9pPr>
          </a:lstStyle>
          <a:p/>
        </p:txBody>
      </p:sp>
      <p:sp>
        <p:nvSpPr>
          <p:cNvPr id="100" name="Google Shape;100;p37"/>
          <p:cNvSpPr txBox="1"/>
          <p:nvPr>
            <p:ph idx="10" type="dt"/>
          </p:nvPr>
        </p:nvSpPr>
        <p:spPr>
          <a:xfrm>
            <a:off x="1676291" y="12712701"/>
            <a:ext cx="5486043"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37"/>
          <p:cNvSpPr txBox="1"/>
          <p:nvPr>
            <p:ph idx="11" type="ftr"/>
          </p:nvPr>
        </p:nvSpPr>
        <p:spPr>
          <a:xfrm>
            <a:off x="8076675" y="12712701"/>
            <a:ext cx="8229064" cy="73025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37"/>
          <p:cNvSpPr txBox="1"/>
          <p:nvPr>
            <p:ph idx="12" type="sldNum"/>
          </p:nvPr>
        </p:nvSpPr>
        <p:spPr>
          <a:xfrm>
            <a:off x="17220079" y="12712701"/>
            <a:ext cx="5486043"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3" name="Shape 103"/>
        <p:cNvGrpSpPr/>
        <p:nvPr/>
      </p:nvGrpSpPr>
      <p:grpSpPr>
        <a:xfrm>
          <a:off x="0" y="0"/>
          <a:ext cx="0" cy="0"/>
          <a:chOff x="0" y="0"/>
          <a:chExt cx="0" cy="0"/>
        </a:xfrm>
      </p:grpSpPr>
      <p:sp>
        <p:nvSpPr>
          <p:cNvPr id="104" name="Google Shape;104;p38"/>
          <p:cNvSpPr txBox="1"/>
          <p:nvPr>
            <p:ph type="title"/>
          </p:nvPr>
        </p:nvSpPr>
        <p:spPr>
          <a:xfrm>
            <a:off x="1676291" y="730251"/>
            <a:ext cx="21029831" cy="265112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38"/>
          <p:cNvSpPr txBox="1"/>
          <p:nvPr>
            <p:ph idx="1" type="body"/>
          </p:nvPr>
        </p:nvSpPr>
        <p:spPr>
          <a:xfrm>
            <a:off x="1676291" y="3651250"/>
            <a:ext cx="10362526" cy="870267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2000"/>
              </a:spcBef>
              <a:spcAft>
                <a:spcPts val="0"/>
              </a:spcAft>
              <a:buClr>
                <a:schemeClr val="dk1"/>
              </a:buClr>
              <a:buSzPts val="1800"/>
              <a:buChar char="•"/>
              <a:defRPr/>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1000"/>
              </a:spcBef>
              <a:spcAft>
                <a:spcPts val="0"/>
              </a:spcAft>
              <a:buClr>
                <a:schemeClr val="dk1"/>
              </a:buClr>
              <a:buSzPts val="1800"/>
              <a:buChar char="•"/>
              <a:defRPr/>
            </a:lvl3pPr>
            <a:lvl4pPr indent="-342900" lvl="3" marL="1828800" algn="l">
              <a:lnSpc>
                <a:spcPct val="90000"/>
              </a:lnSpc>
              <a:spcBef>
                <a:spcPts val="1000"/>
              </a:spcBef>
              <a:spcAft>
                <a:spcPts val="0"/>
              </a:spcAft>
              <a:buClr>
                <a:schemeClr val="dk1"/>
              </a:buClr>
              <a:buSzPts val="1800"/>
              <a:buChar char="•"/>
              <a:defRPr/>
            </a:lvl4pPr>
            <a:lvl5pPr indent="-342900" lvl="4" marL="2286000" algn="l">
              <a:lnSpc>
                <a:spcPct val="90000"/>
              </a:lnSpc>
              <a:spcBef>
                <a:spcPts val="1000"/>
              </a:spcBef>
              <a:spcAft>
                <a:spcPts val="0"/>
              </a:spcAft>
              <a:buClr>
                <a:schemeClr val="dk1"/>
              </a:buClr>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06" name="Google Shape;106;p38"/>
          <p:cNvSpPr txBox="1"/>
          <p:nvPr>
            <p:ph idx="2" type="body"/>
          </p:nvPr>
        </p:nvSpPr>
        <p:spPr>
          <a:xfrm>
            <a:off x="12343596" y="3651250"/>
            <a:ext cx="10362526" cy="870267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2000"/>
              </a:spcBef>
              <a:spcAft>
                <a:spcPts val="0"/>
              </a:spcAft>
              <a:buClr>
                <a:schemeClr val="dk1"/>
              </a:buClr>
              <a:buSzPts val="1800"/>
              <a:buChar char="•"/>
              <a:defRPr/>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1000"/>
              </a:spcBef>
              <a:spcAft>
                <a:spcPts val="0"/>
              </a:spcAft>
              <a:buClr>
                <a:schemeClr val="dk1"/>
              </a:buClr>
              <a:buSzPts val="1800"/>
              <a:buChar char="•"/>
              <a:defRPr/>
            </a:lvl3pPr>
            <a:lvl4pPr indent="-342900" lvl="3" marL="1828800" algn="l">
              <a:lnSpc>
                <a:spcPct val="90000"/>
              </a:lnSpc>
              <a:spcBef>
                <a:spcPts val="1000"/>
              </a:spcBef>
              <a:spcAft>
                <a:spcPts val="0"/>
              </a:spcAft>
              <a:buClr>
                <a:schemeClr val="dk1"/>
              </a:buClr>
              <a:buSzPts val="1800"/>
              <a:buChar char="•"/>
              <a:defRPr/>
            </a:lvl4pPr>
            <a:lvl5pPr indent="-342900" lvl="4" marL="2286000" algn="l">
              <a:lnSpc>
                <a:spcPct val="90000"/>
              </a:lnSpc>
              <a:spcBef>
                <a:spcPts val="1000"/>
              </a:spcBef>
              <a:spcAft>
                <a:spcPts val="0"/>
              </a:spcAft>
              <a:buClr>
                <a:schemeClr val="dk1"/>
              </a:buClr>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07" name="Google Shape;107;p38"/>
          <p:cNvSpPr txBox="1"/>
          <p:nvPr>
            <p:ph idx="10" type="dt"/>
          </p:nvPr>
        </p:nvSpPr>
        <p:spPr>
          <a:xfrm>
            <a:off x="1676291" y="12712701"/>
            <a:ext cx="5486043"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38"/>
          <p:cNvSpPr txBox="1"/>
          <p:nvPr>
            <p:ph idx="11" type="ftr"/>
          </p:nvPr>
        </p:nvSpPr>
        <p:spPr>
          <a:xfrm>
            <a:off x="8076675" y="12712701"/>
            <a:ext cx="8229064" cy="73025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38"/>
          <p:cNvSpPr txBox="1"/>
          <p:nvPr>
            <p:ph idx="12" type="sldNum"/>
          </p:nvPr>
        </p:nvSpPr>
        <p:spPr>
          <a:xfrm>
            <a:off x="17220079" y="12712701"/>
            <a:ext cx="5486043"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0" name="Shape 110"/>
        <p:cNvGrpSpPr/>
        <p:nvPr/>
      </p:nvGrpSpPr>
      <p:grpSpPr>
        <a:xfrm>
          <a:off x="0" y="0"/>
          <a:ext cx="0" cy="0"/>
          <a:chOff x="0" y="0"/>
          <a:chExt cx="0" cy="0"/>
        </a:xfrm>
      </p:grpSpPr>
      <p:sp>
        <p:nvSpPr>
          <p:cNvPr id="111" name="Google Shape;111;p39"/>
          <p:cNvSpPr txBox="1"/>
          <p:nvPr>
            <p:ph type="title"/>
          </p:nvPr>
        </p:nvSpPr>
        <p:spPr>
          <a:xfrm>
            <a:off x="1679467" y="730251"/>
            <a:ext cx="21029831" cy="265112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39"/>
          <p:cNvSpPr txBox="1"/>
          <p:nvPr>
            <p:ph idx="1" type="body"/>
          </p:nvPr>
        </p:nvSpPr>
        <p:spPr>
          <a:xfrm>
            <a:off x="1679467" y="3362326"/>
            <a:ext cx="10314903" cy="164782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2000"/>
              </a:spcBef>
              <a:spcAft>
                <a:spcPts val="0"/>
              </a:spcAft>
              <a:buClr>
                <a:schemeClr val="dk1"/>
              </a:buClr>
              <a:buSzPts val="4800"/>
              <a:buNone/>
              <a:defRPr b="1" sz="4800"/>
            </a:lvl1pPr>
            <a:lvl2pPr indent="-228600" lvl="1" marL="914400" algn="l">
              <a:lnSpc>
                <a:spcPct val="90000"/>
              </a:lnSpc>
              <a:spcBef>
                <a:spcPts val="1000"/>
              </a:spcBef>
              <a:spcAft>
                <a:spcPts val="0"/>
              </a:spcAft>
              <a:buClr>
                <a:schemeClr val="dk1"/>
              </a:buClr>
              <a:buSzPts val="4000"/>
              <a:buNone/>
              <a:defRPr b="1" sz="4000"/>
            </a:lvl2pPr>
            <a:lvl3pPr indent="-228600" lvl="2" marL="1371600" algn="l">
              <a:lnSpc>
                <a:spcPct val="90000"/>
              </a:lnSpc>
              <a:spcBef>
                <a:spcPts val="1000"/>
              </a:spcBef>
              <a:spcAft>
                <a:spcPts val="0"/>
              </a:spcAft>
              <a:buClr>
                <a:schemeClr val="dk1"/>
              </a:buClr>
              <a:buSzPts val="3600"/>
              <a:buNone/>
              <a:defRPr b="1" sz="3600"/>
            </a:lvl3pPr>
            <a:lvl4pPr indent="-228600" lvl="3" marL="1828800" algn="l">
              <a:lnSpc>
                <a:spcPct val="90000"/>
              </a:lnSpc>
              <a:spcBef>
                <a:spcPts val="1000"/>
              </a:spcBef>
              <a:spcAft>
                <a:spcPts val="0"/>
              </a:spcAft>
              <a:buClr>
                <a:schemeClr val="dk1"/>
              </a:buClr>
              <a:buSzPts val="3200"/>
              <a:buNone/>
              <a:defRPr b="1" sz="3200"/>
            </a:lvl4pPr>
            <a:lvl5pPr indent="-228600" lvl="4" marL="2286000" algn="l">
              <a:lnSpc>
                <a:spcPct val="90000"/>
              </a:lnSpc>
              <a:spcBef>
                <a:spcPts val="1000"/>
              </a:spcBef>
              <a:spcAft>
                <a:spcPts val="0"/>
              </a:spcAft>
              <a:buClr>
                <a:schemeClr val="dk1"/>
              </a:buClr>
              <a:buSzPts val="3200"/>
              <a:buNone/>
              <a:defRPr b="1" sz="3200"/>
            </a:lvl5pPr>
            <a:lvl6pPr indent="-228600" lvl="5" marL="2743200" algn="l">
              <a:lnSpc>
                <a:spcPct val="90000"/>
              </a:lnSpc>
              <a:spcBef>
                <a:spcPts val="1000"/>
              </a:spcBef>
              <a:spcAft>
                <a:spcPts val="0"/>
              </a:spcAft>
              <a:buClr>
                <a:schemeClr val="dk1"/>
              </a:buClr>
              <a:buSzPts val="3200"/>
              <a:buNone/>
              <a:defRPr b="1" sz="3200"/>
            </a:lvl6pPr>
            <a:lvl7pPr indent="-228600" lvl="6" marL="3200400" algn="l">
              <a:lnSpc>
                <a:spcPct val="90000"/>
              </a:lnSpc>
              <a:spcBef>
                <a:spcPts val="1000"/>
              </a:spcBef>
              <a:spcAft>
                <a:spcPts val="0"/>
              </a:spcAft>
              <a:buClr>
                <a:schemeClr val="dk1"/>
              </a:buClr>
              <a:buSzPts val="3200"/>
              <a:buNone/>
              <a:defRPr b="1" sz="3200"/>
            </a:lvl7pPr>
            <a:lvl8pPr indent="-228600" lvl="7" marL="3657600" algn="l">
              <a:lnSpc>
                <a:spcPct val="90000"/>
              </a:lnSpc>
              <a:spcBef>
                <a:spcPts val="1000"/>
              </a:spcBef>
              <a:spcAft>
                <a:spcPts val="0"/>
              </a:spcAft>
              <a:buClr>
                <a:schemeClr val="dk1"/>
              </a:buClr>
              <a:buSzPts val="3200"/>
              <a:buNone/>
              <a:defRPr b="1" sz="3200"/>
            </a:lvl8pPr>
            <a:lvl9pPr indent="-228600" lvl="8" marL="4114800" algn="l">
              <a:lnSpc>
                <a:spcPct val="90000"/>
              </a:lnSpc>
              <a:spcBef>
                <a:spcPts val="1000"/>
              </a:spcBef>
              <a:spcAft>
                <a:spcPts val="0"/>
              </a:spcAft>
              <a:buClr>
                <a:schemeClr val="dk1"/>
              </a:buClr>
              <a:buSzPts val="3200"/>
              <a:buNone/>
              <a:defRPr b="1" sz="3200"/>
            </a:lvl9pPr>
          </a:lstStyle>
          <a:p/>
        </p:txBody>
      </p:sp>
      <p:sp>
        <p:nvSpPr>
          <p:cNvPr id="113" name="Google Shape;113;p39"/>
          <p:cNvSpPr txBox="1"/>
          <p:nvPr>
            <p:ph idx="2" type="body"/>
          </p:nvPr>
        </p:nvSpPr>
        <p:spPr>
          <a:xfrm>
            <a:off x="1679467" y="5010150"/>
            <a:ext cx="10314903" cy="736917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2000"/>
              </a:spcBef>
              <a:spcAft>
                <a:spcPts val="0"/>
              </a:spcAft>
              <a:buClr>
                <a:schemeClr val="dk1"/>
              </a:buClr>
              <a:buSzPts val="1800"/>
              <a:buChar char="•"/>
              <a:defRPr/>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1000"/>
              </a:spcBef>
              <a:spcAft>
                <a:spcPts val="0"/>
              </a:spcAft>
              <a:buClr>
                <a:schemeClr val="dk1"/>
              </a:buClr>
              <a:buSzPts val="1800"/>
              <a:buChar char="•"/>
              <a:defRPr/>
            </a:lvl3pPr>
            <a:lvl4pPr indent="-342900" lvl="3" marL="1828800" algn="l">
              <a:lnSpc>
                <a:spcPct val="90000"/>
              </a:lnSpc>
              <a:spcBef>
                <a:spcPts val="1000"/>
              </a:spcBef>
              <a:spcAft>
                <a:spcPts val="0"/>
              </a:spcAft>
              <a:buClr>
                <a:schemeClr val="dk1"/>
              </a:buClr>
              <a:buSzPts val="1800"/>
              <a:buChar char="•"/>
              <a:defRPr/>
            </a:lvl4pPr>
            <a:lvl5pPr indent="-342900" lvl="4" marL="2286000" algn="l">
              <a:lnSpc>
                <a:spcPct val="90000"/>
              </a:lnSpc>
              <a:spcBef>
                <a:spcPts val="1000"/>
              </a:spcBef>
              <a:spcAft>
                <a:spcPts val="0"/>
              </a:spcAft>
              <a:buClr>
                <a:schemeClr val="dk1"/>
              </a:buClr>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14" name="Google Shape;114;p39"/>
          <p:cNvSpPr txBox="1"/>
          <p:nvPr>
            <p:ph idx="3" type="body"/>
          </p:nvPr>
        </p:nvSpPr>
        <p:spPr>
          <a:xfrm>
            <a:off x="12343597" y="3362326"/>
            <a:ext cx="10365701" cy="164782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2000"/>
              </a:spcBef>
              <a:spcAft>
                <a:spcPts val="0"/>
              </a:spcAft>
              <a:buClr>
                <a:schemeClr val="dk1"/>
              </a:buClr>
              <a:buSzPts val="4800"/>
              <a:buNone/>
              <a:defRPr b="1" sz="4800"/>
            </a:lvl1pPr>
            <a:lvl2pPr indent="-228600" lvl="1" marL="914400" algn="l">
              <a:lnSpc>
                <a:spcPct val="90000"/>
              </a:lnSpc>
              <a:spcBef>
                <a:spcPts val="1000"/>
              </a:spcBef>
              <a:spcAft>
                <a:spcPts val="0"/>
              </a:spcAft>
              <a:buClr>
                <a:schemeClr val="dk1"/>
              </a:buClr>
              <a:buSzPts val="4000"/>
              <a:buNone/>
              <a:defRPr b="1" sz="4000"/>
            </a:lvl2pPr>
            <a:lvl3pPr indent="-228600" lvl="2" marL="1371600" algn="l">
              <a:lnSpc>
                <a:spcPct val="90000"/>
              </a:lnSpc>
              <a:spcBef>
                <a:spcPts val="1000"/>
              </a:spcBef>
              <a:spcAft>
                <a:spcPts val="0"/>
              </a:spcAft>
              <a:buClr>
                <a:schemeClr val="dk1"/>
              </a:buClr>
              <a:buSzPts val="3600"/>
              <a:buNone/>
              <a:defRPr b="1" sz="3600"/>
            </a:lvl3pPr>
            <a:lvl4pPr indent="-228600" lvl="3" marL="1828800" algn="l">
              <a:lnSpc>
                <a:spcPct val="90000"/>
              </a:lnSpc>
              <a:spcBef>
                <a:spcPts val="1000"/>
              </a:spcBef>
              <a:spcAft>
                <a:spcPts val="0"/>
              </a:spcAft>
              <a:buClr>
                <a:schemeClr val="dk1"/>
              </a:buClr>
              <a:buSzPts val="3200"/>
              <a:buNone/>
              <a:defRPr b="1" sz="3200"/>
            </a:lvl4pPr>
            <a:lvl5pPr indent="-228600" lvl="4" marL="2286000" algn="l">
              <a:lnSpc>
                <a:spcPct val="90000"/>
              </a:lnSpc>
              <a:spcBef>
                <a:spcPts val="1000"/>
              </a:spcBef>
              <a:spcAft>
                <a:spcPts val="0"/>
              </a:spcAft>
              <a:buClr>
                <a:schemeClr val="dk1"/>
              </a:buClr>
              <a:buSzPts val="3200"/>
              <a:buNone/>
              <a:defRPr b="1" sz="3200"/>
            </a:lvl5pPr>
            <a:lvl6pPr indent="-228600" lvl="5" marL="2743200" algn="l">
              <a:lnSpc>
                <a:spcPct val="90000"/>
              </a:lnSpc>
              <a:spcBef>
                <a:spcPts val="1000"/>
              </a:spcBef>
              <a:spcAft>
                <a:spcPts val="0"/>
              </a:spcAft>
              <a:buClr>
                <a:schemeClr val="dk1"/>
              </a:buClr>
              <a:buSzPts val="3200"/>
              <a:buNone/>
              <a:defRPr b="1" sz="3200"/>
            </a:lvl6pPr>
            <a:lvl7pPr indent="-228600" lvl="6" marL="3200400" algn="l">
              <a:lnSpc>
                <a:spcPct val="90000"/>
              </a:lnSpc>
              <a:spcBef>
                <a:spcPts val="1000"/>
              </a:spcBef>
              <a:spcAft>
                <a:spcPts val="0"/>
              </a:spcAft>
              <a:buClr>
                <a:schemeClr val="dk1"/>
              </a:buClr>
              <a:buSzPts val="3200"/>
              <a:buNone/>
              <a:defRPr b="1" sz="3200"/>
            </a:lvl7pPr>
            <a:lvl8pPr indent="-228600" lvl="7" marL="3657600" algn="l">
              <a:lnSpc>
                <a:spcPct val="90000"/>
              </a:lnSpc>
              <a:spcBef>
                <a:spcPts val="1000"/>
              </a:spcBef>
              <a:spcAft>
                <a:spcPts val="0"/>
              </a:spcAft>
              <a:buClr>
                <a:schemeClr val="dk1"/>
              </a:buClr>
              <a:buSzPts val="3200"/>
              <a:buNone/>
              <a:defRPr b="1" sz="3200"/>
            </a:lvl8pPr>
            <a:lvl9pPr indent="-228600" lvl="8" marL="4114800" algn="l">
              <a:lnSpc>
                <a:spcPct val="90000"/>
              </a:lnSpc>
              <a:spcBef>
                <a:spcPts val="1000"/>
              </a:spcBef>
              <a:spcAft>
                <a:spcPts val="0"/>
              </a:spcAft>
              <a:buClr>
                <a:schemeClr val="dk1"/>
              </a:buClr>
              <a:buSzPts val="3200"/>
              <a:buNone/>
              <a:defRPr b="1" sz="3200"/>
            </a:lvl9pPr>
          </a:lstStyle>
          <a:p/>
        </p:txBody>
      </p:sp>
      <p:sp>
        <p:nvSpPr>
          <p:cNvPr id="115" name="Google Shape;115;p39"/>
          <p:cNvSpPr txBox="1"/>
          <p:nvPr>
            <p:ph idx="4" type="body"/>
          </p:nvPr>
        </p:nvSpPr>
        <p:spPr>
          <a:xfrm>
            <a:off x="12343597" y="5010150"/>
            <a:ext cx="10365701" cy="736917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2000"/>
              </a:spcBef>
              <a:spcAft>
                <a:spcPts val="0"/>
              </a:spcAft>
              <a:buClr>
                <a:schemeClr val="dk1"/>
              </a:buClr>
              <a:buSzPts val="1800"/>
              <a:buChar char="•"/>
              <a:defRPr/>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1000"/>
              </a:spcBef>
              <a:spcAft>
                <a:spcPts val="0"/>
              </a:spcAft>
              <a:buClr>
                <a:schemeClr val="dk1"/>
              </a:buClr>
              <a:buSzPts val="1800"/>
              <a:buChar char="•"/>
              <a:defRPr/>
            </a:lvl3pPr>
            <a:lvl4pPr indent="-342900" lvl="3" marL="1828800" algn="l">
              <a:lnSpc>
                <a:spcPct val="90000"/>
              </a:lnSpc>
              <a:spcBef>
                <a:spcPts val="1000"/>
              </a:spcBef>
              <a:spcAft>
                <a:spcPts val="0"/>
              </a:spcAft>
              <a:buClr>
                <a:schemeClr val="dk1"/>
              </a:buClr>
              <a:buSzPts val="1800"/>
              <a:buChar char="•"/>
              <a:defRPr/>
            </a:lvl4pPr>
            <a:lvl5pPr indent="-342900" lvl="4" marL="2286000" algn="l">
              <a:lnSpc>
                <a:spcPct val="90000"/>
              </a:lnSpc>
              <a:spcBef>
                <a:spcPts val="1000"/>
              </a:spcBef>
              <a:spcAft>
                <a:spcPts val="0"/>
              </a:spcAft>
              <a:buClr>
                <a:schemeClr val="dk1"/>
              </a:buClr>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16" name="Google Shape;116;p39"/>
          <p:cNvSpPr txBox="1"/>
          <p:nvPr>
            <p:ph idx="10" type="dt"/>
          </p:nvPr>
        </p:nvSpPr>
        <p:spPr>
          <a:xfrm>
            <a:off x="1676291" y="12712701"/>
            <a:ext cx="5486043"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39"/>
          <p:cNvSpPr txBox="1"/>
          <p:nvPr>
            <p:ph idx="11" type="ftr"/>
          </p:nvPr>
        </p:nvSpPr>
        <p:spPr>
          <a:xfrm>
            <a:off x="8076675" y="12712701"/>
            <a:ext cx="8229064" cy="73025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39"/>
          <p:cNvSpPr txBox="1"/>
          <p:nvPr>
            <p:ph idx="12" type="sldNum"/>
          </p:nvPr>
        </p:nvSpPr>
        <p:spPr>
          <a:xfrm>
            <a:off x="17220079" y="12712701"/>
            <a:ext cx="5486043"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9" name="Shape 119"/>
        <p:cNvGrpSpPr/>
        <p:nvPr/>
      </p:nvGrpSpPr>
      <p:grpSpPr>
        <a:xfrm>
          <a:off x="0" y="0"/>
          <a:ext cx="0" cy="0"/>
          <a:chOff x="0" y="0"/>
          <a:chExt cx="0" cy="0"/>
        </a:xfrm>
      </p:grpSpPr>
      <p:sp>
        <p:nvSpPr>
          <p:cNvPr id="120" name="Google Shape;120;p40"/>
          <p:cNvSpPr txBox="1"/>
          <p:nvPr>
            <p:ph type="title"/>
          </p:nvPr>
        </p:nvSpPr>
        <p:spPr>
          <a:xfrm>
            <a:off x="1679468" y="914400"/>
            <a:ext cx="7863962" cy="32004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400"/>
              <a:buFont typeface="Calibri"/>
              <a:buNone/>
              <a:defRPr sz="6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40"/>
          <p:cNvSpPr txBox="1"/>
          <p:nvPr>
            <p:ph idx="1" type="body"/>
          </p:nvPr>
        </p:nvSpPr>
        <p:spPr>
          <a:xfrm>
            <a:off x="10365701" y="1974851"/>
            <a:ext cx="12343597" cy="9747250"/>
          </a:xfrm>
          <a:prstGeom prst="rect">
            <a:avLst/>
          </a:prstGeom>
          <a:noFill/>
          <a:ln>
            <a:noFill/>
          </a:ln>
        </p:spPr>
        <p:txBody>
          <a:bodyPr anchorCtr="0" anchor="t" bIns="45700" lIns="91425" spcFirstLastPara="1" rIns="91425" wrap="square" tIns="45700">
            <a:normAutofit/>
          </a:bodyPr>
          <a:lstStyle>
            <a:lvl1pPr indent="-635000" lvl="0" marL="457200" algn="l">
              <a:lnSpc>
                <a:spcPct val="90000"/>
              </a:lnSpc>
              <a:spcBef>
                <a:spcPts val="2000"/>
              </a:spcBef>
              <a:spcAft>
                <a:spcPts val="0"/>
              </a:spcAft>
              <a:buClr>
                <a:schemeClr val="dk1"/>
              </a:buClr>
              <a:buSzPts val="6400"/>
              <a:buChar char="•"/>
              <a:defRPr sz="6400"/>
            </a:lvl1pPr>
            <a:lvl2pPr indent="-584200" lvl="1" marL="914400" algn="l">
              <a:lnSpc>
                <a:spcPct val="90000"/>
              </a:lnSpc>
              <a:spcBef>
                <a:spcPts val="1000"/>
              </a:spcBef>
              <a:spcAft>
                <a:spcPts val="0"/>
              </a:spcAft>
              <a:buClr>
                <a:schemeClr val="dk1"/>
              </a:buClr>
              <a:buSzPts val="5600"/>
              <a:buChar char="•"/>
              <a:defRPr sz="5600"/>
            </a:lvl2pPr>
            <a:lvl3pPr indent="-533400" lvl="2" marL="1371600" algn="l">
              <a:lnSpc>
                <a:spcPct val="90000"/>
              </a:lnSpc>
              <a:spcBef>
                <a:spcPts val="1000"/>
              </a:spcBef>
              <a:spcAft>
                <a:spcPts val="0"/>
              </a:spcAft>
              <a:buClr>
                <a:schemeClr val="dk1"/>
              </a:buClr>
              <a:buSzPts val="4800"/>
              <a:buChar char="•"/>
              <a:defRPr sz="4800"/>
            </a:lvl3pPr>
            <a:lvl4pPr indent="-482600" lvl="3" marL="1828800" algn="l">
              <a:lnSpc>
                <a:spcPct val="90000"/>
              </a:lnSpc>
              <a:spcBef>
                <a:spcPts val="1000"/>
              </a:spcBef>
              <a:spcAft>
                <a:spcPts val="0"/>
              </a:spcAft>
              <a:buClr>
                <a:schemeClr val="dk1"/>
              </a:buClr>
              <a:buSzPts val="4000"/>
              <a:buChar char="•"/>
              <a:defRPr sz="4000"/>
            </a:lvl4pPr>
            <a:lvl5pPr indent="-482600" lvl="4" marL="2286000" algn="l">
              <a:lnSpc>
                <a:spcPct val="90000"/>
              </a:lnSpc>
              <a:spcBef>
                <a:spcPts val="1000"/>
              </a:spcBef>
              <a:spcAft>
                <a:spcPts val="0"/>
              </a:spcAft>
              <a:buClr>
                <a:schemeClr val="dk1"/>
              </a:buClr>
              <a:buSzPts val="4000"/>
              <a:buChar char="•"/>
              <a:defRPr sz="4000"/>
            </a:lvl5pPr>
            <a:lvl6pPr indent="-482600" lvl="5" marL="2743200" algn="l">
              <a:lnSpc>
                <a:spcPct val="90000"/>
              </a:lnSpc>
              <a:spcBef>
                <a:spcPts val="1000"/>
              </a:spcBef>
              <a:spcAft>
                <a:spcPts val="0"/>
              </a:spcAft>
              <a:buClr>
                <a:schemeClr val="dk1"/>
              </a:buClr>
              <a:buSzPts val="4000"/>
              <a:buChar char="•"/>
              <a:defRPr sz="4000"/>
            </a:lvl6pPr>
            <a:lvl7pPr indent="-482600" lvl="6" marL="3200400" algn="l">
              <a:lnSpc>
                <a:spcPct val="90000"/>
              </a:lnSpc>
              <a:spcBef>
                <a:spcPts val="1000"/>
              </a:spcBef>
              <a:spcAft>
                <a:spcPts val="0"/>
              </a:spcAft>
              <a:buClr>
                <a:schemeClr val="dk1"/>
              </a:buClr>
              <a:buSzPts val="4000"/>
              <a:buChar char="•"/>
              <a:defRPr sz="4000"/>
            </a:lvl7pPr>
            <a:lvl8pPr indent="-482600" lvl="7" marL="3657600" algn="l">
              <a:lnSpc>
                <a:spcPct val="90000"/>
              </a:lnSpc>
              <a:spcBef>
                <a:spcPts val="1000"/>
              </a:spcBef>
              <a:spcAft>
                <a:spcPts val="0"/>
              </a:spcAft>
              <a:buClr>
                <a:schemeClr val="dk1"/>
              </a:buClr>
              <a:buSzPts val="4000"/>
              <a:buChar char="•"/>
              <a:defRPr sz="4000"/>
            </a:lvl8pPr>
            <a:lvl9pPr indent="-482600" lvl="8" marL="4114800" algn="l">
              <a:lnSpc>
                <a:spcPct val="90000"/>
              </a:lnSpc>
              <a:spcBef>
                <a:spcPts val="1000"/>
              </a:spcBef>
              <a:spcAft>
                <a:spcPts val="0"/>
              </a:spcAft>
              <a:buClr>
                <a:schemeClr val="dk1"/>
              </a:buClr>
              <a:buSzPts val="4000"/>
              <a:buChar char="•"/>
              <a:defRPr sz="4000"/>
            </a:lvl9pPr>
          </a:lstStyle>
          <a:p/>
        </p:txBody>
      </p:sp>
      <p:sp>
        <p:nvSpPr>
          <p:cNvPr id="122" name="Google Shape;122;p40"/>
          <p:cNvSpPr txBox="1"/>
          <p:nvPr>
            <p:ph idx="2" type="body"/>
          </p:nvPr>
        </p:nvSpPr>
        <p:spPr>
          <a:xfrm>
            <a:off x="1679468" y="4114800"/>
            <a:ext cx="7863962" cy="76231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2000"/>
              </a:spcBef>
              <a:spcAft>
                <a:spcPts val="0"/>
              </a:spcAft>
              <a:buClr>
                <a:schemeClr val="dk1"/>
              </a:buClr>
              <a:buSzPts val="3200"/>
              <a:buNone/>
              <a:defRPr sz="3200"/>
            </a:lvl1pPr>
            <a:lvl2pPr indent="-228600" lvl="1" marL="914400" algn="l">
              <a:lnSpc>
                <a:spcPct val="90000"/>
              </a:lnSpc>
              <a:spcBef>
                <a:spcPts val="1000"/>
              </a:spcBef>
              <a:spcAft>
                <a:spcPts val="0"/>
              </a:spcAft>
              <a:buClr>
                <a:schemeClr val="dk1"/>
              </a:buClr>
              <a:buSzPts val="2800"/>
              <a:buNone/>
              <a:defRPr sz="2800"/>
            </a:lvl2pPr>
            <a:lvl3pPr indent="-228600" lvl="2" marL="1371600" algn="l">
              <a:lnSpc>
                <a:spcPct val="90000"/>
              </a:lnSpc>
              <a:spcBef>
                <a:spcPts val="1000"/>
              </a:spcBef>
              <a:spcAft>
                <a:spcPts val="0"/>
              </a:spcAft>
              <a:buClr>
                <a:schemeClr val="dk1"/>
              </a:buClr>
              <a:buSzPts val="2400"/>
              <a:buNone/>
              <a:defRPr sz="2400"/>
            </a:lvl3pPr>
            <a:lvl4pPr indent="-228600" lvl="3" marL="1828800" algn="l">
              <a:lnSpc>
                <a:spcPct val="90000"/>
              </a:lnSpc>
              <a:spcBef>
                <a:spcPts val="1000"/>
              </a:spcBef>
              <a:spcAft>
                <a:spcPts val="0"/>
              </a:spcAft>
              <a:buClr>
                <a:schemeClr val="dk1"/>
              </a:buClr>
              <a:buSzPts val="2000"/>
              <a:buNone/>
              <a:defRPr sz="2000"/>
            </a:lvl4pPr>
            <a:lvl5pPr indent="-228600" lvl="4" marL="2286000" algn="l">
              <a:lnSpc>
                <a:spcPct val="90000"/>
              </a:lnSpc>
              <a:spcBef>
                <a:spcPts val="1000"/>
              </a:spcBef>
              <a:spcAft>
                <a:spcPts val="0"/>
              </a:spcAft>
              <a:buClr>
                <a:schemeClr val="dk1"/>
              </a:buClr>
              <a:buSzPts val="2000"/>
              <a:buNone/>
              <a:defRPr sz="2000"/>
            </a:lvl5pPr>
            <a:lvl6pPr indent="-228600" lvl="5" marL="2743200" algn="l">
              <a:lnSpc>
                <a:spcPct val="90000"/>
              </a:lnSpc>
              <a:spcBef>
                <a:spcPts val="1000"/>
              </a:spcBef>
              <a:spcAft>
                <a:spcPts val="0"/>
              </a:spcAft>
              <a:buClr>
                <a:schemeClr val="dk1"/>
              </a:buClr>
              <a:buSzPts val="2000"/>
              <a:buNone/>
              <a:defRPr sz="2000"/>
            </a:lvl6pPr>
            <a:lvl7pPr indent="-228600" lvl="6" marL="3200400" algn="l">
              <a:lnSpc>
                <a:spcPct val="90000"/>
              </a:lnSpc>
              <a:spcBef>
                <a:spcPts val="1000"/>
              </a:spcBef>
              <a:spcAft>
                <a:spcPts val="0"/>
              </a:spcAft>
              <a:buClr>
                <a:schemeClr val="dk1"/>
              </a:buClr>
              <a:buSzPts val="2000"/>
              <a:buNone/>
              <a:defRPr sz="2000"/>
            </a:lvl7pPr>
            <a:lvl8pPr indent="-228600" lvl="7" marL="3657600" algn="l">
              <a:lnSpc>
                <a:spcPct val="90000"/>
              </a:lnSpc>
              <a:spcBef>
                <a:spcPts val="1000"/>
              </a:spcBef>
              <a:spcAft>
                <a:spcPts val="0"/>
              </a:spcAft>
              <a:buClr>
                <a:schemeClr val="dk1"/>
              </a:buClr>
              <a:buSzPts val="2000"/>
              <a:buNone/>
              <a:defRPr sz="2000"/>
            </a:lvl8pPr>
            <a:lvl9pPr indent="-228600" lvl="8" marL="4114800" algn="l">
              <a:lnSpc>
                <a:spcPct val="90000"/>
              </a:lnSpc>
              <a:spcBef>
                <a:spcPts val="1000"/>
              </a:spcBef>
              <a:spcAft>
                <a:spcPts val="0"/>
              </a:spcAft>
              <a:buClr>
                <a:schemeClr val="dk1"/>
              </a:buClr>
              <a:buSzPts val="2000"/>
              <a:buNone/>
              <a:defRPr sz="2000"/>
            </a:lvl9pPr>
          </a:lstStyle>
          <a:p/>
        </p:txBody>
      </p:sp>
      <p:sp>
        <p:nvSpPr>
          <p:cNvPr id="123" name="Google Shape;123;p40"/>
          <p:cNvSpPr txBox="1"/>
          <p:nvPr>
            <p:ph idx="10" type="dt"/>
          </p:nvPr>
        </p:nvSpPr>
        <p:spPr>
          <a:xfrm>
            <a:off x="1676291" y="12712701"/>
            <a:ext cx="5486043"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40"/>
          <p:cNvSpPr txBox="1"/>
          <p:nvPr>
            <p:ph idx="11" type="ftr"/>
          </p:nvPr>
        </p:nvSpPr>
        <p:spPr>
          <a:xfrm>
            <a:off x="8076675" y="12712701"/>
            <a:ext cx="8229064" cy="73025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40"/>
          <p:cNvSpPr txBox="1"/>
          <p:nvPr>
            <p:ph idx="12" type="sldNum"/>
          </p:nvPr>
        </p:nvSpPr>
        <p:spPr>
          <a:xfrm>
            <a:off x="17220079" y="12712701"/>
            <a:ext cx="5486043"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6" name="Shape 126"/>
        <p:cNvGrpSpPr/>
        <p:nvPr/>
      </p:nvGrpSpPr>
      <p:grpSpPr>
        <a:xfrm>
          <a:off x="0" y="0"/>
          <a:ext cx="0" cy="0"/>
          <a:chOff x="0" y="0"/>
          <a:chExt cx="0" cy="0"/>
        </a:xfrm>
      </p:grpSpPr>
      <p:sp>
        <p:nvSpPr>
          <p:cNvPr id="127" name="Google Shape;127;p41"/>
          <p:cNvSpPr txBox="1"/>
          <p:nvPr>
            <p:ph type="title"/>
          </p:nvPr>
        </p:nvSpPr>
        <p:spPr>
          <a:xfrm>
            <a:off x="1679468" y="914400"/>
            <a:ext cx="7863962" cy="32004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400"/>
              <a:buFont typeface="Calibri"/>
              <a:buNone/>
              <a:defRPr sz="6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41"/>
          <p:cNvSpPr/>
          <p:nvPr>
            <p:ph idx="2" type="pic"/>
          </p:nvPr>
        </p:nvSpPr>
        <p:spPr>
          <a:xfrm>
            <a:off x="10365701" y="1974851"/>
            <a:ext cx="12343597" cy="9747250"/>
          </a:xfrm>
          <a:prstGeom prst="rect">
            <a:avLst/>
          </a:prstGeom>
          <a:noFill/>
          <a:ln>
            <a:noFill/>
          </a:ln>
        </p:spPr>
      </p:sp>
      <p:sp>
        <p:nvSpPr>
          <p:cNvPr id="129" name="Google Shape;129;p41"/>
          <p:cNvSpPr txBox="1"/>
          <p:nvPr>
            <p:ph idx="1" type="body"/>
          </p:nvPr>
        </p:nvSpPr>
        <p:spPr>
          <a:xfrm>
            <a:off x="1679468" y="4114800"/>
            <a:ext cx="7863962" cy="762317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2000"/>
              </a:spcBef>
              <a:spcAft>
                <a:spcPts val="0"/>
              </a:spcAft>
              <a:buClr>
                <a:schemeClr val="dk1"/>
              </a:buClr>
              <a:buSzPts val="3200"/>
              <a:buNone/>
              <a:defRPr sz="3200"/>
            </a:lvl1pPr>
            <a:lvl2pPr indent="-228600" lvl="1" marL="914400" algn="l">
              <a:lnSpc>
                <a:spcPct val="90000"/>
              </a:lnSpc>
              <a:spcBef>
                <a:spcPts val="1000"/>
              </a:spcBef>
              <a:spcAft>
                <a:spcPts val="0"/>
              </a:spcAft>
              <a:buClr>
                <a:schemeClr val="dk1"/>
              </a:buClr>
              <a:buSzPts val="2800"/>
              <a:buNone/>
              <a:defRPr sz="2800"/>
            </a:lvl2pPr>
            <a:lvl3pPr indent="-228600" lvl="2" marL="1371600" algn="l">
              <a:lnSpc>
                <a:spcPct val="90000"/>
              </a:lnSpc>
              <a:spcBef>
                <a:spcPts val="1000"/>
              </a:spcBef>
              <a:spcAft>
                <a:spcPts val="0"/>
              </a:spcAft>
              <a:buClr>
                <a:schemeClr val="dk1"/>
              </a:buClr>
              <a:buSzPts val="2400"/>
              <a:buNone/>
              <a:defRPr sz="2400"/>
            </a:lvl3pPr>
            <a:lvl4pPr indent="-228600" lvl="3" marL="1828800" algn="l">
              <a:lnSpc>
                <a:spcPct val="90000"/>
              </a:lnSpc>
              <a:spcBef>
                <a:spcPts val="1000"/>
              </a:spcBef>
              <a:spcAft>
                <a:spcPts val="0"/>
              </a:spcAft>
              <a:buClr>
                <a:schemeClr val="dk1"/>
              </a:buClr>
              <a:buSzPts val="2000"/>
              <a:buNone/>
              <a:defRPr sz="2000"/>
            </a:lvl4pPr>
            <a:lvl5pPr indent="-228600" lvl="4" marL="2286000" algn="l">
              <a:lnSpc>
                <a:spcPct val="90000"/>
              </a:lnSpc>
              <a:spcBef>
                <a:spcPts val="1000"/>
              </a:spcBef>
              <a:spcAft>
                <a:spcPts val="0"/>
              </a:spcAft>
              <a:buClr>
                <a:schemeClr val="dk1"/>
              </a:buClr>
              <a:buSzPts val="2000"/>
              <a:buNone/>
              <a:defRPr sz="2000"/>
            </a:lvl5pPr>
            <a:lvl6pPr indent="-228600" lvl="5" marL="2743200" algn="l">
              <a:lnSpc>
                <a:spcPct val="90000"/>
              </a:lnSpc>
              <a:spcBef>
                <a:spcPts val="1000"/>
              </a:spcBef>
              <a:spcAft>
                <a:spcPts val="0"/>
              </a:spcAft>
              <a:buClr>
                <a:schemeClr val="dk1"/>
              </a:buClr>
              <a:buSzPts val="2000"/>
              <a:buNone/>
              <a:defRPr sz="2000"/>
            </a:lvl6pPr>
            <a:lvl7pPr indent="-228600" lvl="6" marL="3200400" algn="l">
              <a:lnSpc>
                <a:spcPct val="90000"/>
              </a:lnSpc>
              <a:spcBef>
                <a:spcPts val="1000"/>
              </a:spcBef>
              <a:spcAft>
                <a:spcPts val="0"/>
              </a:spcAft>
              <a:buClr>
                <a:schemeClr val="dk1"/>
              </a:buClr>
              <a:buSzPts val="2000"/>
              <a:buNone/>
              <a:defRPr sz="2000"/>
            </a:lvl7pPr>
            <a:lvl8pPr indent="-228600" lvl="7" marL="3657600" algn="l">
              <a:lnSpc>
                <a:spcPct val="90000"/>
              </a:lnSpc>
              <a:spcBef>
                <a:spcPts val="1000"/>
              </a:spcBef>
              <a:spcAft>
                <a:spcPts val="0"/>
              </a:spcAft>
              <a:buClr>
                <a:schemeClr val="dk1"/>
              </a:buClr>
              <a:buSzPts val="2000"/>
              <a:buNone/>
              <a:defRPr sz="2000"/>
            </a:lvl8pPr>
            <a:lvl9pPr indent="-228600" lvl="8" marL="4114800" algn="l">
              <a:lnSpc>
                <a:spcPct val="90000"/>
              </a:lnSpc>
              <a:spcBef>
                <a:spcPts val="1000"/>
              </a:spcBef>
              <a:spcAft>
                <a:spcPts val="0"/>
              </a:spcAft>
              <a:buClr>
                <a:schemeClr val="dk1"/>
              </a:buClr>
              <a:buSzPts val="2000"/>
              <a:buNone/>
              <a:defRPr sz="2000"/>
            </a:lvl9pPr>
          </a:lstStyle>
          <a:p/>
        </p:txBody>
      </p:sp>
      <p:sp>
        <p:nvSpPr>
          <p:cNvPr id="130" name="Google Shape;130;p41"/>
          <p:cNvSpPr txBox="1"/>
          <p:nvPr>
            <p:ph idx="10" type="dt"/>
          </p:nvPr>
        </p:nvSpPr>
        <p:spPr>
          <a:xfrm>
            <a:off x="1676291" y="12712701"/>
            <a:ext cx="5486043"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41"/>
          <p:cNvSpPr txBox="1"/>
          <p:nvPr>
            <p:ph idx="11" type="ftr"/>
          </p:nvPr>
        </p:nvSpPr>
        <p:spPr>
          <a:xfrm>
            <a:off x="8076675" y="12712701"/>
            <a:ext cx="8229064" cy="73025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41"/>
          <p:cNvSpPr txBox="1"/>
          <p:nvPr>
            <p:ph idx="12" type="sldNum"/>
          </p:nvPr>
        </p:nvSpPr>
        <p:spPr>
          <a:xfrm>
            <a:off x="17220079" y="12712701"/>
            <a:ext cx="5486043"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3" name="Shape 133"/>
        <p:cNvGrpSpPr/>
        <p:nvPr/>
      </p:nvGrpSpPr>
      <p:grpSpPr>
        <a:xfrm>
          <a:off x="0" y="0"/>
          <a:ext cx="0" cy="0"/>
          <a:chOff x="0" y="0"/>
          <a:chExt cx="0" cy="0"/>
        </a:xfrm>
      </p:grpSpPr>
      <p:sp>
        <p:nvSpPr>
          <p:cNvPr id="134" name="Google Shape;134;p42"/>
          <p:cNvSpPr txBox="1"/>
          <p:nvPr>
            <p:ph type="title"/>
          </p:nvPr>
        </p:nvSpPr>
        <p:spPr>
          <a:xfrm>
            <a:off x="1676291" y="730251"/>
            <a:ext cx="21029831" cy="265112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42"/>
          <p:cNvSpPr txBox="1"/>
          <p:nvPr>
            <p:ph idx="1" type="body"/>
          </p:nvPr>
        </p:nvSpPr>
        <p:spPr>
          <a:xfrm rot="5400000">
            <a:off x="7839869" y="-2512327"/>
            <a:ext cx="8702676" cy="2102983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2000"/>
              </a:spcBef>
              <a:spcAft>
                <a:spcPts val="0"/>
              </a:spcAft>
              <a:buClr>
                <a:schemeClr val="dk1"/>
              </a:buClr>
              <a:buSzPts val="1800"/>
              <a:buChar char="•"/>
              <a:defRPr/>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1000"/>
              </a:spcBef>
              <a:spcAft>
                <a:spcPts val="0"/>
              </a:spcAft>
              <a:buClr>
                <a:schemeClr val="dk1"/>
              </a:buClr>
              <a:buSzPts val="1800"/>
              <a:buChar char="•"/>
              <a:defRPr/>
            </a:lvl3pPr>
            <a:lvl4pPr indent="-342900" lvl="3" marL="1828800" algn="l">
              <a:lnSpc>
                <a:spcPct val="90000"/>
              </a:lnSpc>
              <a:spcBef>
                <a:spcPts val="1000"/>
              </a:spcBef>
              <a:spcAft>
                <a:spcPts val="0"/>
              </a:spcAft>
              <a:buClr>
                <a:schemeClr val="dk1"/>
              </a:buClr>
              <a:buSzPts val="1800"/>
              <a:buChar char="•"/>
              <a:defRPr/>
            </a:lvl4pPr>
            <a:lvl5pPr indent="-342900" lvl="4" marL="2286000" algn="l">
              <a:lnSpc>
                <a:spcPct val="90000"/>
              </a:lnSpc>
              <a:spcBef>
                <a:spcPts val="1000"/>
              </a:spcBef>
              <a:spcAft>
                <a:spcPts val="0"/>
              </a:spcAft>
              <a:buClr>
                <a:schemeClr val="dk1"/>
              </a:buClr>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36" name="Google Shape;136;p42"/>
          <p:cNvSpPr txBox="1"/>
          <p:nvPr>
            <p:ph idx="10" type="dt"/>
          </p:nvPr>
        </p:nvSpPr>
        <p:spPr>
          <a:xfrm>
            <a:off x="1676291" y="12712701"/>
            <a:ext cx="5486043"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42"/>
          <p:cNvSpPr txBox="1"/>
          <p:nvPr>
            <p:ph idx="11" type="ftr"/>
          </p:nvPr>
        </p:nvSpPr>
        <p:spPr>
          <a:xfrm>
            <a:off x="8076675" y="12712701"/>
            <a:ext cx="8229064" cy="73025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42"/>
          <p:cNvSpPr txBox="1"/>
          <p:nvPr>
            <p:ph idx="12" type="sldNum"/>
          </p:nvPr>
        </p:nvSpPr>
        <p:spPr>
          <a:xfrm>
            <a:off x="17220079" y="12712701"/>
            <a:ext cx="5486043"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9" name="Shape 139"/>
        <p:cNvGrpSpPr/>
        <p:nvPr/>
      </p:nvGrpSpPr>
      <p:grpSpPr>
        <a:xfrm>
          <a:off x="0" y="0"/>
          <a:ext cx="0" cy="0"/>
          <a:chOff x="0" y="0"/>
          <a:chExt cx="0" cy="0"/>
        </a:xfrm>
      </p:grpSpPr>
      <p:sp>
        <p:nvSpPr>
          <p:cNvPr id="140" name="Google Shape;140;p43"/>
          <p:cNvSpPr txBox="1"/>
          <p:nvPr>
            <p:ph type="title"/>
          </p:nvPr>
        </p:nvSpPr>
        <p:spPr>
          <a:xfrm rot="5400000">
            <a:off x="14265555" y="3913359"/>
            <a:ext cx="11623676" cy="525745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43"/>
          <p:cNvSpPr txBox="1"/>
          <p:nvPr>
            <p:ph idx="1" type="body"/>
          </p:nvPr>
        </p:nvSpPr>
        <p:spPr>
          <a:xfrm rot="5400000">
            <a:off x="3598250" y="-1191708"/>
            <a:ext cx="11623676" cy="1546759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2000"/>
              </a:spcBef>
              <a:spcAft>
                <a:spcPts val="0"/>
              </a:spcAft>
              <a:buClr>
                <a:schemeClr val="dk1"/>
              </a:buClr>
              <a:buSzPts val="1800"/>
              <a:buChar char="•"/>
              <a:defRPr/>
            </a:lvl1pPr>
            <a:lvl2pPr indent="-342900" lvl="1" marL="914400" algn="l">
              <a:lnSpc>
                <a:spcPct val="90000"/>
              </a:lnSpc>
              <a:spcBef>
                <a:spcPts val="1000"/>
              </a:spcBef>
              <a:spcAft>
                <a:spcPts val="0"/>
              </a:spcAft>
              <a:buClr>
                <a:schemeClr val="dk1"/>
              </a:buClr>
              <a:buSzPts val="1800"/>
              <a:buChar char="•"/>
              <a:defRPr/>
            </a:lvl2pPr>
            <a:lvl3pPr indent="-342900" lvl="2" marL="1371600" algn="l">
              <a:lnSpc>
                <a:spcPct val="90000"/>
              </a:lnSpc>
              <a:spcBef>
                <a:spcPts val="1000"/>
              </a:spcBef>
              <a:spcAft>
                <a:spcPts val="0"/>
              </a:spcAft>
              <a:buClr>
                <a:schemeClr val="dk1"/>
              </a:buClr>
              <a:buSzPts val="1800"/>
              <a:buChar char="•"/>
              <a:defRPr/>
            </a:lvl3pPr>
            <a:lvl4pPr indent="-342900" lvl="3" marL="1828800" algn="l">
              <a:lnSpc>
                <a:spcPct val="90000"/>
              </a:lnSpc>
              <a:spcBef>
                <a:spcPts val="1000"/>
              </a:spcBef>
              <a:spcAft>
                <a:spcPts val="0"/>
              </a:spcAft>
              <a:buClr>
                <a:schemeClr val="dk1"/>
              </a:buClr>
              <a:buSzPts val="1800"/>
              <a:buChar char="•"/>
              <a:defRPr/>
            </a:lvl4pPr>
            <a:lvl5pPr indent="-342900" lvl="4" marL="2286000" algn="l">
              <a:lnSpc>
                <a:spcPct val="90000"/>
              </a:lnSpc>
              <a:spcBef>
                <a:spcPts val="1000"/>
              </a:spcBef>
              <a:spcAft>
                <a:spcPts val="0"/>
              </a:spcAft>
              <a:buClr>
                <a:schemeClr val="dk1"/>
              </a:buClr>
              <a:buSzPts val="1800"/>
              <a:buChar char="•"/>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1000"/>
              </a:spcBef>
              <a:spcAft>
                <a:spcPts val="0"/>
              </a:spcAft>
              <a:buClr>
                <a:schemeClr val="dk1"/>
              </a:buClr>
              <a:buSzPts val="1800"/>
              <a:buChar char="•"/>
              <a:defRPr/>
            </a:lvl7pPr>
            <a:lvl8pPr indent="-342900" lvl="7" marL="3657600" algn="l">
              <a:lnSpc>
                <a:spcPct val="90000"/>
              </a:lnSpc>
              <a:spcBef>
                <a:spcPts val="1000"/>
              </a:spcBef>
              <a:spcAft>
                <a:spcPts val="0"/>
              </a:spcAft>
              <a:buClr>
                <a:schemeClr val="dk1"/>
              </a:buClr>
              <a:buSzPts val="1800"/>
              <a:buChar char="•"/>
              <a:defRPr/>
            </a:lvl8pPr>
            <a:lvl9pPr indent="-342900" lvl="8" marL="4114800" algn="l">
              <a:lnSpc>
                <a:spcPct val="90000"/>
              </a:lnSpc>
              <a:spcBef>
                <a:spcPts val="1000"/>
              </a:spcBef>
              <a:spcAft>
                <a:spcPts val="0"/>
              </a:spcAft>
              <a:buClr>
                <a:schemeClr val="dk1"/>
              </a:buClr>
              <a:buSzPts val="1800"/>
              <a:buChar char="•"/>
              <a:defRPr/>
            </a:lvl9pPr>
          </a:lstStyle>
          <a:p/>
        </p:txBody>
      </p:sp>
      <p:sp>
        <p:nvSpPr>
          <p:cNvPr id="142" name="Google Shape;142;p43"/>
          <p:cNvSpPr txBox="1"/>
          <p:nvPr>
            <p:ph idx="10" type="dt"/>
          </p:nvPr>
        </p:nvSpPr>
        <p:spPr>
          <a:xfrm>
            <a:off x="1676291" y="12712701"/>
            <a:ext cx="5486043" cy="7302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43"/>
          <p:cNvSpPr txBox="1"/>
          <p:nvPr>
            <p:ph idx="11" type="ftr"/>
          </p:nvPr>
        </p:nvSpPr>
        <p:spPr>
          <a:xfrm>
            <a:off x="8076675" y="12712701"/>
            <a:ext cx="8229064" cy="73025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43"/>
          <p:cNvSpPr txBox="1"/>
          <p:nvPr>
            <p:ph idx="12" type="sldNum"/>
          </p:nvPr>
        </p:nvSpPr>
        <p:spPr>
          <a:xfrm>
            <a:off x="17220079" y="12712701"/>
            <a:ext cx="5486043" cy="730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5" name="Shape 145"/>
        <p:cNvGrpSpPr/>
        <p:nvPr/>
      </p:nvGrpSpPr>
      <p:grpSpPr>
        <a:xfrm>
          <a:off x="0" y="0"/>
          <a:ext cx="0" cy="0"/>
          <a:chOff x="0" y="0"/>
          <a:chExt cx="0" cy="0"/>
        </a:xfrm>
      </p:grpSpPr>
      <p:sp>
        <p:nvSpPr>
          <p:cNvPr id="146" name="Google Shape;146;g26a3448b5dd_0_211"/>
          <p:cNvSpPr txBox="1"/>
          <p:nvPr>
            <p:ph type="title"/>
          </p:nvPr>
        </p:nvSpPr>
        <p:spPr>
          <a:xfrm>
            <a:off x="690285" y="404640"/>
            <a:ext cx="14256000" cy="2015100"/>
          </a:xfrm>
          <a:prstGeom prst="rect">
            <a:avLst/>
          </a:prstGeom>
          <a:noFill/>
          <a:ln>
            <a:noFill/>
          </a:ln>
        </p:spPr>
        <p:txBody>
          <a:bodyPr anchorCtr="0" anchor="b" bIns="243800" lIns="243800" spcFirstLastPara="1" rIns="243800" wrap="square" tIns="243800">
            <a:noAutofit/>
          </a:bodyPr>
          <a:lstStyle>
            <a:lvl1pPr lvl="0" marR="0" rtl="0" algn="l">
              <a:lnSpc>
                <a:spcPct val="100000"/>
              </a:lnSpc>
              <a:spcBef>
                <a:spcPts val="0"/>
              </a:spcBef>
              <a:spcAft>
                <a:spcPts val="0"/>
              </a:spcAft>
              <a:buClr>
                <a:srgbClr val="000000"/>
              </a:buClr>
              <a:buSzPts val="9600"/>
              <a:buFont typeface="Arial"/>
              <a:buNone/>
              <a:defRPr b="0" i="0" sz="37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9600"/>
              <a:buFont typeface="Arial"/>
              <a:buNone/>
              <a:defRPr b="1" i="0" sz="37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600"/>
              <a:buFont typeface="Arial"/>
              <a:buNone/>
              <a:defRPr b="1" i="0" sz="37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600"/>
              <a:buFont typeface="Arial"/>
              <a:buNone/>
              <a:defRPr b="1" i="0" sz="37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600"/>
              <a:buFont typeface="Arial"/>
              <a:buNone/>
              <a:defRPr b="1" i="0" sz="37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600"/>
              <a:buFont typeface="Arial"/>
              <a:buNone/>
              <a:defRPr b="1" i="0" sz="37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600"/>
              <a:buFont typeface="Arial"/>
              <a:buNone/>
              <a:defRPr b="1" i="0" sz="37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600"/>
              <a:buFont typeface="Arial"/>
              <a:buNone/>
              <a:defRPr b="1" i="0" sz="37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600"/>
              <a:buFont typeface="Arial"/>
              <a:buNone/>
              <a:defRPr b="1" i="0" sz="3700" u="none" cap="none" strike="noStrike">
                <a:solidFill>
                  <a:srgbClr val="000000"/>
                </a:solidFill>
                <a:latin typeface="Arial"/>
                <a:ea typeface="Arial"/>
                <a:cs typeface="Arial"/>
                <a:sym typeface="Arial"/>
              </a:defRPr>
            </a:lvl9pPr>
          </a:lstStyle>
          <a:p/>
        </p:txBody>
      </p:sp>
      <p:sp>
        <p:nvSpPr>
          <p:cNvPr id="147" name="Google Shape;147;g26a3448b5dd_0_211"/>
          <p:cNvSpPr txBox="1"/>
          <p:nvPr>
            <p:ph idx="1" type="body"/>
          </p:nvPr>
        </p:nvSpPr>
        <p:spPr>
          <a:xfrm>
            <a:off x="622426" y="3342800"/>
            <a:ext cx="18486000" cy="8478300"/>
          </a:xfrm>
          <a:prstGeom prst="rect">
            <a:avLst/>
          </a:prstGeom>
          <a:noFill/>
          <a:ln>
            <a:noFill/>
          </a:ln>
        </p:spPr>
        <p:txBody>
          <a:bodyPr anchorCtr="0" anchor="t" bIns="243800" lIns="243800" spcFirstLastPara="1" rIns="243800" wrap="square" tIns="243800">
            <a:noAutofit/>
          </a:bodyPr>
          <a:lstStyle>
            <a:lvl1pPr indent="-431800" lvl="0" marL="457200" marR="0" rtl="0" algn="l">
              <a:lnSpc>
                <a:spcPct val="115000"/>
              </a:lnSpc>
              <a:spcBef>
                <a:spcPts val="0"/>
              </a:spcBef>
              <a:spcAft>
                <a:spcPts val="0"/>
              </a:spcAft>
              <a:buClr>
                <a:srgbClr val="000000"/>
              </a:buClr>
              <a:buSzPts val="3200"/>
              <a:buFont typeface="Open Sans Light"/>
              <a:buChar char="●"/>
              <a:defRPr b="0" i="0" sz="3200" u="none" cap="none" strike="noStrike">
                <a:solidFill>
                  <a:srgbClr val="000000"/>
                </a:solidFill>
                <a:latin typeface="Open Sans Light"/>
                <a:ea typeface="Open Sans Light"/>
                <a:cs typeface="Open Sans Light"/>
                <a:sym typeface="Open Sans Light"/>
              </a:defRPr>
            </a:lvl1pPr>
            <a:lvl2pPr indent="-431800" lvl="1" marL="914400" marR="0" rtl="0" algn="l">
              <a:lnSpc>
                <a:spcPct val="115000"/>
              </a:lnSpc>
              <a:spcBef>
                <a:spcPts val="4300"/>
              </a:spcBef>
              <a:spcAft>
                <a:spcPts val="0"/>
              </a:spcAft>
              <a:buClr>
                <a:srgbClr val="000000"/>
              </a:buClr>
              <a:buSzPts val="3200"/>
              <a:buFont typeface="Open Sans Light"/>
              <a:buChar char="○"/>
              <a:defRPr b="0" i="0" sz="3200" u="none" cap="none" strike="noStrike">
                <a:solidFill>
                  <a:srgbClr val="000000"/>
                </a:solidFill>
                <a:latin typeface="Open Sans Light"/>
                <a:ea typeface="Open Sans Light"/>
                <a:cs typeface="Open Sans Light"/>
                <a:sym typeface="Open Sans Light"/>
              </a:defRPr>
            </a:lvl2pPr>
            <a:lvl3pPr indent="-431800" lvl="2" marL="1371600" marR="0" rtl="0" algn="l">
              <a:lnSpc>
                <a:spcPct val="115000"/>
              </a:lnSpc>
              <a:spcBef>
                <a:spcPts val="4300"/>
              </a:spcBef>
              <a:spcAft>
                <a:spcPts val="0"/>
              </a:spcAft>
              <a:buClr>
                <a:srgbClr val="000000"/>
              </a:buClr>
              <a:buSzPts val="3200"/>
              <a:buFont typeface="Open Sans Light"/>
              <a:buChar char="■"/>
              <a:defRPr b="0" i="0" sz="3200" u="none" cap="none" strike="noStrike">
                <a:solidFill>
                  <a:srgbClr val="000000"/>
                </a:solidFill>
                <a:latin typeface="Open Sans Light"/>
                <a:ea typeface="Open Sans Light"/>
                <a:cs typeface="Open Sans Light"/>
                <a:sym typeface="Open Sans Light"/>
              </a:defRPr>
            </a:lvl3pPr>
            <a:lvl4pPr indent="-431800" lvl="3" marL="1828800" marR="0" rtl="0" algn="l">
              <a:lnSpc>
                <a:spcPct val="115000"/>
              </a:lnSpc>
              <a:spcBef>
                <a:spcPts val="4300"/>
              </a:spcBef>
              <a:spcAft>
                <a:spcPts val="0"/>
              </a:spcAft>
              <a:buClr>
                <a:srgbClr val="000000"/>
              </a:buClr>
              <a:buSzPts val="3200"/>
              <a:buFont typeface="Open Sans Light"/>
              <a:buChar char="●"/>
              <a:defRPr b="0" i="0" sz="3200" u="none" cap="none" strike="noStrike">
                <a:solidFill>
                  <a:srgbClr val="000000"/>
                </a:solidFill>
                <a:latin typeface="Open Sans Light"/>
                <a:ea typeface="Open Sans Light"/>
                <a:cs typeface="Open Sans Light"/>
                <a:sym typeface="Open Sans Light"/>
              </a:defRPr>
            </a:lvl4pPr>
            <a:lvl5pPr indent="-431800" lvl="4" marL="2286000" marR="0" rtl="0" algn="l">
              <a:lnSpc>
                <a:spcPct val="115000"/>
              </a:lnSpc>
              <a:spcBef>
                <a:spcPts val="4300"/>
              </a:spcBef>
              <a:spcAft>
                <a:spcPts val="0"/>
              </a:spcAft>
              <a:buClr>
                <a:srgbClr val="000000"/>
              </a:buClr>
              <a:buSzPts val="3200"/>
              <a:buFont typeface="Open Sans Light"/>
              <a:buChar char="○"/>
              <a:defRPr b="0" i="0" sz="3200" u="none" cap="none" strike="noStrike">
                <a:solidFill>
                  <a:srgbClr val="000000"/>
                </a:solidFill>
                <a:latin typeface="Open Sans Light"/>
                <a:ea typeface="Open Sans Light"/>
                <a:cs typeface="Open Sans Light"/>
                <a:sym typeface="Open Sans Light"/>
              </a:defRPr>
            </a:lvl5pPr>
            <a:lvl6pPr indent="-431800" lvl="5" marL="2743200" marR="0" rtl="0" algn="l">
              <a:lnSpc>
                <a:spcPct val="115000"/>
              </a:lnSpc>
              <a:spcBef>
                <a:spcPts val="4300"/>
              </a:spcBef>
              <a:spcAft>
                <a:spcPts val="0"/>
              </a:spcAft>
              <a:buClr>
                <a:srgbClr val="000000"/>
              </a:buClr>
              <a:buSzPts val="3200"/>
              <a:buFont typeface="Open Sans Light"/>
              <a:buChar char="■"/>
              <a:defRPr b="0" i="0" sz="3200" u="none" cap="none" strike="noStrike">
                <a:solidFill>
                  <a:srgbClr val="000000"/>
                </a:solidFill>
                <a:latin typeface="Open Sans Light"/>
                <a:ea typeface="Open Sans Light"/>
                <a:cs typeface="Open Sans Light"/>
                <a:sym typeface="Open Sans Light"/>
              </a:defRPr>
            </a:lvl6pPr>
            <a:lvl7pPr indent="-431800" lvl="6" marL="3200400" marR="0" rtl="0" algn="l">
              <a:lnSpc>
                <a:spcPct val="115000"/>
              </a:lnSpc>
              <a:spcBef>
                <a:spcPts val="4300"/>
              </a:spcBef>
              <a:spcAft>
                <a:spcPts val="0"/>
              </a:spcAft>
              <a:buClr>
                <a:srgbClr val="000000"/>
              </a:buClr>
              <a:buSzPts val="3200"/>
              <a:buFont typeface="Open Sans Light"/>
              <a:buChar char="●"/>
              <a:defRPr b="0" i="0" sz="3200" u="none" cap="none" strike="noStrike">
                <a:solidFill>
                  <a:srgbClr val="000000"/>
                </a:solidFill>
                <a:latin typeface="Open Sans Light"/>
                <a:ea typeface="Open Sans Light"/>
                <a:cs typeface="Open Sans Light"/>
                <a:sym typeface="Open Sans Light"/>
              </a:defRPr>
            </a:lvl7pPr>
            <a:lvl8pPr indent="-431800" lvl="7" marL="3657600" marR="0" rtl="0" algn="l">
              <a:lnSpc>
                <a:spcPct val="115000"/>
              </a:lnSpc>
              <a:spcBef>
                <a:spcPts val="4300"/>
              </a:spcBef>
              <a:spcAft>
                <a:spcPts val="0"/>
              </a:spcAft>
              <a:buClr>
                <a:srgbClr val="000000"/>
              </a:buClr>
              <a:buSzPts val="3200"/>
              <a:buFont typeface="Open Sans Light"/>
              <a:buChar char="○"/>
              <a:defRPr b="0" i="0" sz="3200" u="none" cap="none" strike="noStrike">
                <a:solidFill>
                  <a:srgbClr val="000000"/>
                </a:solidFill>
                <a:latin typeface="Open Sans Light"/>
                <a:ea typeface="Open Sans Light"/>
                <a:cs typeface="Open Sans Light"/>
                <a:sym typeface="Open Sans Light"/>
              </a:defRPr>
            </a:lvl8pPr>
            <a:lvl9pPr indent="-431800" lvl="8" marL="4114800" marR="0" rtl="0" algn="l">
              <a:lnSpc>
                <a:spcPct val="115000"/>
              </a:lnSpc>
              <a:spcBef>
                <a:spcPts val="4300"/>
              </a:spcBef>
              <a:spcAft>
                <a:spcPts val="4300"/>
              </a:spcAft>
              <a:buClr>
                <a:srgbClr val="000000"/>
              </a:buClr>
              <a:buSzPts val="3200"/>
              <a:buFont typeface="Open Sans Light"/>
              <a:buChar char="■"/>
              <a:defRPr b="0" i="0" sz="3200" u="none" cap="none" strike="noStrike">
                <a:solidFill>
                  <a:srgbClr val="000000"/>
                </a:solidFill>
                <a:latin typeface="Open Sans Light"/>
                <a:ea typeface="Open Sans Light"/>
                <a:cs typeface="Open Sans Light"/>
                <a:sym typeface="Open Sans Light"/>
              </a:defRPr>
            </a:lvl9pPr>
          </a:lstStyle>
          <a:p/>
        </p:txBody>
      </p:sp>
      <p:sp>
        <p:nvSpPr>
          <p:cNvPr id="148" name="Google Shape;148;g26a3448b5dd_0_211"/>
          <p:cNvSpPr txBox="1"/>
          <p:nvPr>
            <p:ph idx="12" type="sldNum"/>
          </p:nvPr>
        </p:nvSpPr>
        <p:spPr>
          <a:xfrm>
            <a:off x="22689239" y="12569347"/>
            <a:ext cx="1463100" cy="1049700"/>
          </a:xfrm>
          <a:prstGeom prst="rect">
            <a:avLst/>
          </a:prstGeom>
          <a:noFill/>
          <a:ln>
            <a:noFill/>
          </a:ln>
        </p:spPr>
        <p:txBody>
          <a:bodyPr anchorCtr="0" anchor="t" bIns="243800" lIns="243800" spcFirstLastPara="1" rIns="243800" wrap="square" tIns="243800">
            <a:noAutofit/>
          </a:bodyPr>
          <a:lstStyle>
            <a:lvl1pPr indent="0" lvl="0" marL="0" marR="0" rtl="0" algn="r">
              <a:lnSpc>
                <a:spcPct val="100000"/>
              </a:lnSpc>
              <a:spcBef>
                <a:spcPts val="0"/>
              </a:spcBef>
              <a:spcAft>
                <a:spcPts val="0"/>
              </a:spcAft>
              <a:buClr>
                <a:srgbClr val="000000"/>
              </a:buClr>
              <a:buSzPts val="3500"/>
              <a:buFont typeface="Arial"/>
              <a:buNone/>
              <a:defRPr b="0" i="0" sz="3500" u="none" cap="none" strike="noStrike">
                <a:solidFill>
                  <a:srgbClr val="FFFFFF"/>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3500"/>
              <a:buFont typeface="Arial"/>
              <a:buNone/>
              <a:defRPr b="0" i="0" sz="3500" u="none" cap="none" strike="noStrike">
                <a:solidFill>
                  <a:srgbClr val="FFFFFF"/>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3500"/>
              <a:buFont typeface="Arial"/>
              <a:buNone/>
              <a:defRPr b="0" i="0" sz="3500" u="none" cap="none" strike="noStrike">
                <a:solidFill>
                  <a:srgbClr val="FFFFFF"/>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3500"/>
              <a:buFont typeface="Arial"/>
              <a:buNone/>
              <a:defRPr b="0" i="0" sz="3500" u="none" cap="none" strike="noStrike">
                <a:solidFill>
                  <a:srgbClr val="FFFFFF"/>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3500"/>
              <a:buFont typeface="Arial"/>
              <a:buNone/>
              <a:defRPr b="0" i="0" sz="3500" u="none" cap="none" strike="noStrike">
                <a:solidFill>
                  <a:srgbClr val="FFFFFF"/>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3500"/>
              <a:buFont typeface="Arial"/>
              <a:buNone/>
              <a:defRPr b="0" i="0" sz="3500" u="none" cap="none" strike="noStrike">
                <a:solidFill>
                  <a:srgbClr val="FFFFFF"/>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3500"/>
              <a:buFont typeface="Arial"/>
              <a:buNone/>
              <a:defRPr b="0" i="0" sz="3500" u="none" cap="none" strike="noStrike">
                <a:solidFill>
                  <a:srgbClr val="FFFFFF"/>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3500"/>
              <a:buFont typeface="Arial"/>
              <a:buNone/>
              <a:defRPr b="0" i="0" sz="3500" u="none" cap="none" strike="noStrike">
                <a:solidFill>
                  <a:srgbClr val="FFFFFF"/>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3500"/>
              <a:buFont typeface="Arial"/>
              <a:buNone/>
              <a:defRPr b="0" i="0" sz="3500" u="none" cap="none" strike="noStrike">
                <a:solidFill>
                  <a:srgbClr val="FFFFFF"/>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IN"/>
              <a:t>‹#›</a:t>
            </a:fld>
            <a:endParaRPr/>
          </a:p>
        </p:txBody>
      </p:sp>
      <p:sp>
        <p:nvSpPr>
          <p:cNvPr id="149" name="Google Shape;149;g26a3448b5dd_0_211"/>
          <p:cNvSpPr/>
          <p:nvPr/>
        </p:nvSpPr>
        <p:spPr>
          <a:xfrm>
            <a:off x="-16292" y="404640"/>
            <a:ext cx="329700" cy="1720800"/>
          </a:xfrm>
          <a:prstGeom prst="rect">
            <a:avLst/>
          </a:prstGeom>
          <a:solidFill>
            <a:srgbClr val="FF9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76FB7"/>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0" name="Shape 150"/>
        <p:cNvGrpSpPr/>
        <p:nvPr/>
      </p:nvGrpSpPr>
      <p:grpSpPr>
        <a:xfrm>
          <a:off x="0" y="0"/>
          <a:ext cx="0" cy="0"/>
          <a:chOff x="0" y="0"/>
          <a:chExt cx="0" cy="0"/>
        </a:xfrm>
      </p:grpSpPr>
      <p:sp>
        <p:nvSpPr>
          <p:cNvPr id="151" name="Google Shape;151;g26a3448b5dd_0_1333"/>
          <p:cNvSpPr txBox="1"/>
          <p:nvPr>
            <p:ph idx="1" type="body"/>
          </p:nvPr>
        </p:nvSpPr>
        <p:spPr>
          <a:xfrm>
            <a:off x="831145" y="11281533"/>
            <a:ext cx="15995700" cy="1613700"/>
          </a:xfrm>
          <a:prstGeom prst="rect">
            <a:avLst/>
          </a:prstGeom>
        </p:spPr>
        <p:txBody>
          <a:bodyPr anchorCtr="0" anchor="ctr" bIns="45700" lIns="91425" spcFirstLastPara="1" rIns="91425" wrap="square" tIns="45700">
            <a:normAutofit/>
          </a:bodyPr>
          <a:lstStyle>
            <a:lvl1pPr indent="-228600" lvl="0" marL="457200" rtl="0">
              <a:lnSpc>
                <a:spcPct val="100000"/>
              </a:lnSpc>
              <a:spcBef>
                <a:spcPts val="2000"/>
              </a:spcBef>
              <a:spcAft>
                <a:spcPts val="0"/>
              </a:spcAft>
              <a:buSzPts val="5600"/>
              <a:buNone/>
              <a:defRPr/>
            </a:lvl1pPr>
          </a:lstStyle>
          <a:p/>
        </p:txBody>
      </p:sp>
      <p:sp>
        <p:nvSpPr>
          <p:cNvPr id="152" name="Google Shape;152;g26a3448b5dd_0_1333"/>
          <p:cNvSpPr txBox="1"/>
          <p:nvPr>
            <p:ph idx="12" type="sldNum"/>
          </p:nvPr>
        </p:nvSpPr>
        <p:spPr>
          <a:xfrm>
            <a:off x="22591738" y="12435245"/>
            <a:ext cx="1463100" cy="1049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3 Pic Layout">
  <p:cSld name="TITLE_3_1_2_1_1">
    <p:bg>
      <p:bgPr>
        <a:noFill/>
      </p:bgPr>
    </p:bg>
    <p:spTree>
      <p:nvGrpSpPr>
        <p:cNvPr id="157" name="Shape 157"/>
        <p:cNvGrpSpPr/>
        <p:nvPr/>
      </p:nvGrpSpPr>
      <p:grpSpPr>
        <a:xfrm>
          <a:off x="0" y="0"/>
          <a:ext cx="0" cy="0"/>
          <a:chOff x="0" y="0"/>
          <a:chExt cx="0" cy="0"/>
        </a:xfrm>
      </p:grpSpPr>
      <p:sp>
        <p:nvSpPr>
          <p:cNvPr id="158" name="Google Shape;158;g1f1fad59e58_0_491"/>
          <p:cNvSpPr txBox="1"/>
          <p:nvPr>
            <p:ph idx="1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159" name="Google Shape;159;g1f1fad59e58_0_491"/>
          <p:cNvSpPr/>
          <p:nvPr>
            <p:ph idx="2" type="pic"/>
          </p:nvPr>
        </p:nvSpPr>
        <p:spPr>
          <a:xfrm>
            <a:off x="16897291" y="4691533"/>
            <a:ext cx="5348400" cy="3560100"/>
          </a:xfrm>
          <a:prstGeom prst="roundRect">
            <a:avLst>
              <a:gd fmla="val 8354" name="adj"/>
            </a:avLst>
          </a:prstGeom>
          <a:noFill/>
          <a:ln>
            <a:noFill/>
          </a:ln>
        </p:spPr>
      </p:sp>
      <p:sp>
        <p:nvSpPr>
          <p:cNvPr id="160" name="Google Shape;160;g1f1fad59e58_0_491"/>
          <p:cNvSpPr txBox="1"/>
          <p:nvPr>
            <p:ph type="title"/>
          </p:nvPr>
        </p:nvSpPr>
        <p:spPr>
          <a:xfrm>
            <a:off x="1603095" y="8506800"/>
            <a:ext cx="5254200" cy="1049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6D27"/>
              </a:buClr>
              <a:buSzPts val="3200"/>
              <a:buNone/>
              <a:defRPr sz="3200">
                <a:solidFill>
                  <a:srgbClr val="FF6D27"/>
                </a:solidFill>
              </a:defRPr>
            </a:lvl1pPr>
            <a:lvl2pPr lvl="1" algn="l">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2pPr>
            <a:lvl3pPr lvl="2" algn="l">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3pPr>
            <a:lvl4pPr lvl="3" algn="l">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4pPr>
            <a:lvl5pPr lvl="4" algn="l">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5pPr>
            <a:lvl6pPr lvl="5" algn="l">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6pPr>
            <a:lvl7pPr lvl="6" algn="l">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7pPr>
            <a:lvl8pPr lvl="7" algn="l">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8pPr>
            <a:lvl9pPr lvl="8" algn="l">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9pPr>
          </a:lstStyle>
          <a:p/>
        </p:txBody>
      </p:sp>
      <p:sp>
        <p:nvSpPr>
          <p:cNvPr id="161" name="Google Shape;161;g1f1fad59e58_0_491"/>
          <p:cNvSpPr txBox="1"/>
          <p:nvPr>
            <p:ph idx="3" type="title"/>
          </p:nvPr>
        </p:nvSpPr>
        <p:spPr>
          <a:xfrm>
            <a:off x="9250193" y="8506800"/>
            <a:ext cx="5254200" cy="1049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6D27"/>
              </a:buClr>
              <a:buSzPts val="3200"/>
              <a:buNone/>
              <a:defRPr sz="3200">
                <a:solidFill>
                  <a:srgbClr val="FF6D27"/>
                </a:solidFill>
              </a:defRPr>
            </a:lvl1pPr>
            <a:lvl2pPr lvl="1" algn="l">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2pPr>
            <a:lvl3pPr lvl="2" algn="l">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3pPr>
            <a:lvl4pPr lvl="3" algn="l">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4pPr>
            <a:lvl5pPr lvl="4" algn="l">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5pPr>
            <a:lvl6pPr lvl="5" algn="l">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6pPr>
            <a:lvl7pPr lvl="6" algn="l">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7pPr>
            <a:lvl8pPr lvl="7" algn="l">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8pPr>
            <a:lvl9pPr lvl="8" algn="l">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9pPr>
          </a:lstStyle>
          <a:p/>
        </p:txBody>
      </p:sp>
      <p:sp>
        <p:nvSpPr>
          <p:cNvPr id="162" name="Google Shape;162;g1f1fad59e58_0_491"/>
          <p:cNvSpPr txBox="1"/>
          <p:nvPr>
            <p:ph idx="4" type="title"/>
          </p:nvPr>
        </p:nvSpPr>
        <p:spPr>
          <a:xfrm>
            <a:off x="16944488" y="8506800"/>
            <a:ext cx="5254200" cy="1049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6D27"/>
              </a:buClr>
              <a:buSzPts val="3200"/>
              <a:buNone/>
              <a:defRPr sz="3200">
                <a:solidFill>
                  <a:srgbClr val="FF6D27"/>
                </a:solidFill>
              </a:defRPr>
            </a:lvl1pPr>
            <a:lvl2pPr lvl="1" algn="l">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2pPr>
            <a:lvl3pPr lvl="2" algn="l">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3pPr>
            <a:lvl4pPr lvl="3" algn="l">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4pPr>
            <a:lvl5pPr lvl="4" algn="l">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5pPr>
            <a:lvl6pPr lvl="5" algn="l">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6pPr>
            <a:lvl7pPr lvl="6" algn="l">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7pPr>
            <a:lvl8pPr lvl="7" algn="l">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8pPr>
            <a:lvl9pPr lvl="8" algn="l">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9pPr>
          </a:lstStyle>
          <a:p/>
        </p:txBody>
      </p:sp>
      <p:sp>
        <p:nvSpPr>
          <p:cNvPr id="163" name="Google Shape;163;g1f1fad59e58_0_491"/>
          <p:cNvSpPr txBox="1"/>
          <p:nvPr>
            <p:ph idx="5" type="title"/>
          </p:nvPr>
        </p:nvSpPr>
        <p:spPr>
          <a:xfrm>
            <a:off x="1059530" y="905000"/>
            <a:ext cx="21757800" cy="1049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6D27"/>
              </a:buClr>
              <a:buSzPts val="7500"/>
              <a:buNone/>
              <a:defRPr>
                <a:solidFill>
                  <a:srgbClr val="FF6D27"/>
                </a:solidFill>
              </a:defRPr>
            </a:lvl1pPr>
            <a:lvl2pPr lvl="1"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2pPr>
            <a:lvl3pPr lvl="2"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3pPr>
            <a:lvl4pPr lvl="3"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4pPr>
            <a:lvl5pPr lvl="4"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5pPr>
            <a:lvl6pPr lvl="5"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6pPr>
            <a:lvl7pPr lvl="6"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7pPr>
            <a:lvl8pPr lvl="7"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8pPr>
            <a:lvl9pPr lvl="8"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9pPr>
          </a:lstStyle>
          <a:p/>
        </p:txBody>
      </p:sp>
      <p:sp>
        <p:nvSpPr>
          <p:cNvPr id="164" name="Google Shape;164;g1f1fad59e58_0_491"/>
          <p:cNvSpPr txBox="1"/>
          <p:nvPr>
            <p:ph idx="1" type="body"/>
          </p:nvPr>
        </p:nvSpPr>
        <p:spPr>
          <a:xfrm>
            <a:off x="1508700" y="9811667"/>
            <a:ext cx="5348400" cy="9110400"/>
          </a:xfrm>
          <a:prstGeom prst="rect">
            <a:avLst/>
          </a:prstGeom>
          <a:noFill/>
          <a:ln>
            <a:noFill/>
          </a:ln>
        </p:spPr>
        <p:txBody>
          <a:bodyPr anchorCtr="0" anchor="t" bIns="243800" lIns="243800" spcFirstLastPara="1" rIns="243800" wrap="square" tIns="243800">
            <a:noAutofit/>
          </a:bodyPr>
          <a:lstStyle>
            <a:lvl1pPr indent="-533400" lvl="0" marL="457200" marR="0" algn="l">
              <a:lnSpc>
                <a:spcPct val="115000"/>
              </a:lnSpc>
              <a:spcBef>
                <a:spcPts val="0"/>
              </a:spcBef>
              <a:spcAft>
                <a:spcPts val="0"/>
              </a:spcAft>
              <a:buClr>
                <a:srgbClr val="666666"/>
              </a:buClr>
              <a:buSzPts val="4800"/>
              <a:buFont typeface="Lato"/>
              <a:buChar char="●"/>
              <a:defRPr i="0" sz="4800" u="none" cap="none" strike="noStrike">
                <a:solidFill>
                  <a:srgbClr val="666666"/>
                </a:solidFill>
                <a:latin typeface="Lato"/>
                <a:ea typeface="Lato"/>
                <a:cs typeface="Lato"/>
                <a:sym typeface="Lato"/>
              </a:defRPr>
            </a:lvl1pPr>
            <a:lvl2pPr indent="-463550" lvl="1" marL="9144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2pPr>
            <a:lvl3pPr indent="-463550" lvl="2" marL="13716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3pPr>
            <a:lvl4pPr indent="-463550" lvl="3" marL="18288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4pPr>
            <a:lvl5pPr indent="-463550" lvl="4" marL="22860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5pPr>
            <a:lvl6pPr indent="-463550" lvl="5" marL="27432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6pPr>
            <a:lvl7pPr indent="-463550" lvl="6" marL="32004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7pPr>
            <a:lvl8pPr indent="-463550" lvl="7" marL="36576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8pPr>
            <a:lvl9pPr indent="-463550" lvl="8" marL="4114800" marR="0" algn="l">
              <a:lnSpc>
                <a:spcPct val="115000"/>
              </a:lnSpc>
              <a:spcBef>
                <a:spcPts val="4300"/>
              </a:spcBef>
              <a:spcAft>
                <a:spcPts val="4300"/>
              </a:spcAft>
              <a:buClr>
                <a:srgbClr val="666666"/>
              </a:buClr>
              <a:buSzPts val="3700"/>
              <a:buFont typeface="Lato"/>
              <a:buChar char="■"/>
              <a:defRPr i="0" sz="3700" u="none" cap="none" strike="noStrike">
                <a:solidFill>
                  <a:srgbClr val="666666"/>
                </a:solidFill>
                <a:latin typeface="Lato"/>
                <a:ea typeface="Lato"/>
                <a:cs typeface="Lato"/>
                <a:sym typeface="Lato"/>
              </a:defRPr>
            </a:lvl9pPr>
          </a:lstStyle>
          <a:p/>
        </p:txBody>
      </p:sp>
      <p:sp>
        <p:nvSpPr>
          <p:cNvPr id="165" name="Google Shape;165;g1f1fad59e58_0_491"/>
          <p:cNvSpPr txBox="1"/>
          <p:nvPr>
            <p:ph idx="6" type="body"/>
          </p:nvPr>
        </p:nvSpPr>
        <p:spPr>
          <a:xfrm>
            <a:off x="9202995" y="9811667"/>
            <a:ext cx="5348400" cy="9110400"/>
          </a:xfrm>
          <a:prstGeom prst="rect">
            <a:avLst/>
          </a:prstGeom>
          <a:noFill/>
          <a:ln>
            <a:noFill/>
          </a:ln>
        </p:spPr>
        <p:txBody>
          <a:bodyPr anchorCtr="0" anchor="t" bIns="243800" lIns="243800" spcFirstLastPara="1" rIns="243800" wrap="square" tIns="243800">
            <a:noAutofit/>
          </a:bodyPr>
          <a:lstStyle>
            <a:lvl1pPr indent="-533400" lvl="0" marL="457200" marR="0" algn="l">
              <a:lnSpc>
                <a:spcPct val="115000"/>
              </a:lnSpc>
              <a:spcBef>
                <a:spcPts val="0"/>
              </a:spcBef>
              <a:spcAft>
                <a:spcPts val="0"/>
              </a:spcAft>
              <a:buClr>
                <a:srgbClr val="666666"/>
              </a:buClr>
              <a:buSzPts val="4800"/>
              <a:buFont typeface="Lato"/>
              <a:buChar char="●"/>
              <a:defRPr i="0" sz="4800" u="none" cap="none" strike="noStrike">
                <a:solidFill>
                  <a:srgbClr val="666666"/>
                </a:solidFill>
                <a:latin typeface="Lato"/>
                <a:ea typeface="Lato"/>
                <a:cs typeface="Lato"/>
                <a:sym typeface="Lato"/>
              </a:defRPr>
            </a:lvl1pPr>
            <a:lvl2pPr indent="-463550" lvl="1" marL="9144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2pPr>
            <a:lvl3pPr indent="-463550" lvl="2" marL="13716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3pPr>
            <a:lvl4pPr indent="-463550" lvl="3" marL="18288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4pPr>
            <a:lvl5pPr indent="-463550" lvl="4" marL="22860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5pPr>
            <a:lvl6pPr indent="-463550" lvl="5" marL="27432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6pPr>
            <a:lvl7pPr indent="-463550" lvl="6" marL="32004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7pPr>
            <a:lvl8pPr indent="-463550" lvl="7" marL="36576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8pPr>
            <a:lvl9pPr indent="-463550" lvl="8" marL="4114800" marR="0" algn="l">
              <a:lnSpc>
                <a:spcPct val="115000"/>
              </a:lnSpc>
              <a:spcBef>
                <a:spcPts val="4300"/>
              </a:spcBef>
              <a:spcAft>
                <a:spcPts val="4300"/>
              </a:spcAft>
              <a:buClr>
                <a:srgbClr val="666666"/>
              </a:buClr>
              <a:buSzPts val="3700"/>
              <a:buFont typeface="Lato"/>
              <a:buChar char="■"/>
              <a:defRPr i="0" sz="3700" u="none" cap="none" strike="noStrike">
                <a:solidFill>
                  <a:srgbClr val="666666"/>
                </a:solidFill>
                <a:latin typeface="Lato"/>
                <a:ea typeface="Lato"/>
                <a:cs typeface="Lato"/>
                <a:sym typeface="Lato"/>
              </a:defRPr>
            </a:lvl9pPr>
          </a:lstStyle>
          <a:p/>
        </p:txBody>
      </p:sp>
      <p:sp>
        <p:nvSpPr>
          <p:cNvPr id="166" name="Google Shape;166;g1f1fad59e58_0_491"/>
          <p:cNvSpPr txBox="1"/>
          <p:nvPr>
            <p:ph idx="7" type="body"/>
          </p:nvPr>
        </p:nvSpPr>
        <p:spPr>
          <a:xfrm>
            <a:off x="16944487" y="9811667"/>
            <a:ext cx="5348400" cy="9110400"/>
          </a:xfrm>
          <a:prstGeom prst="rect">
            <a:avLst/>
          </a:prstGeom>
          <a:noFill/>
          <a:ln>
            <a:noFill/>
          </a:ln>
        </p:spPr>
        <p:txBody>
          <a:bodyPr anchorCtr="0" anchor="t" bIns="243800" lIns="243800" spcFirstLastPara="1" rIns="243800" wrap="square" tIns="243800">
            <a:noAutofit/>
          </a:bodyPr>
          <a:lstStyle>
            <a:lvl1pPr indent="-533400" lvl="0" marL="457200" marR="0" algn="l">
              <a:lnSpc>
                <a:spcPct val="115000"/>
              </a:lnSpc>
              <a:spcBef>
                <a:spcPts val="0"/>
              </a:spcBef>
              <a:spcAft>
                <a:spcPts val="0"/>
              </a:spcAft>
              <a:buClr>
                <a:srgbClr val="666666"/>
              </a:buClr>
              <a:buSzPts val="4800"/>
              <a:buFont typeface="Lato"/>
              <a:buChar char="●"/>
              <a:defRPr i="0" sz="4800" u="none" cap="none" strike="noStrike">
                <a:solidFill>
                  <a:srgbClr val="666666"/>
                </a:solidFill>
                <a:latin typeface="Lato"/>
                <a:ea typeface="Lato"/>
                <a:cs typeface="Lato"/>
                <a:sym typeface="Lato"/>
              </a:defRPr>
            </a:lvl1pPr>
            <a:lvl2pPr indent="-463550" lvl="1" marL="9144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2pPr>
            <a:lvl3pPr indent="-463550" lvl="2" marL="13716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3pPr>
            <a:lvl4pPr indent="-463550" lvl="3" marL="18288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4pPr>
            <a:lvl5pPr indent="-463550" lvl="4" marL="22860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5pPr>
            <a:lvl6pPr indent="-463550" lvl="5" marL="27432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6pPr>
            <a:lvl7pPr indent="-463550" lvl="6" marL="32004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7pPr>
            <a:lvl8pPr indent="-463550" lvl="7" marL="36576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8pPr>
            <a:lvl9pPr indent="-463550" lvl="8" marL="4114800" marR="0" algn="l">
              <a:lnSpc>
                <a:spcPct val="115000"/>
              </a:lnSpc>
              <a:spcBef>
                <a:spcPts val="4300"/>
              </a:spcBef>
              <a:spcAft>
                <a:spcPts val="4300"/>
              </a:spcAft>
              <a:buClr>
                <a:srgbClr val="666666"/>
              </a:buClr>
              <a:buSzPts val="3700"/>
              <a:buFont typeface="Lato"/>
              <a:buChar char="■"/>
              <a:defRPr i="0" sz="3700" u="none" cap="none" strike="noStrike">
                <a:solidFill>
                  <a:srgbClr val="666666"/>
                </a:solidFill>
                <a:latin typeface="Lato"/>
                <a:ea typeface="Lato"/>
                <a:cs typeface="Lato"/>
                <a:sym typeface="Lato"/>
              </a:defRPr>
            </a:lvl9pPr>
          </a:lstStyle>
          <a:p/>
        </p:txBody>
      </p:sp>
      <p:sp>
        <p:nvSpPr>
          <p:cNvPr id="167" name="Google Shape;167;g1f1fad59e58_0_491"/>
          <p:cNvSpPr/>
          <p:nvPr>
            <p:ph idx="8" type="pic"/>
          </p:nvPr>
        </p:nvSpPr>
        <p:spPr>
          <a:xfrm>
            <a:off x="9202996" y="4691533"/>
            <a:ext cx="5348400" cy="3560100"/>
          </a:xfrm>
          <a:prstGeom prst="roundRect">
            <a:avLst>
              <a:gd fmla="val 8354" name="adj"/>
            </a:avLst>
          </a:prstGeom>
          <a:noFill/>
          <a:ln>
            <a:noFill/>
          </a:ln>
        </p:spPr>
      </p:sp>
      <p:sp>
        <p:nvSpPr>
          <p:cNvPr id="168" name="Google Shape;168;g1f1fad59e58_0_491"/>
          <p:cNvSpPr/>
          <p:nvPr>
            <p:ph idx="9" type="pic"/>
          </p:nvPr>
        </p:nvSpPr>
        <p:spPr>
          <a:xfrm>
            <a:off x="1354911" y="4691533"/>
            <a:ext cx="5348400" cy="3560100"/>
          </a:xfrm>
          <a:prstGeom prst="roundRect">
            <a:avLst>
              <a:gd fmla="val 8354" name="adj"/>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g110365d07a683064_134"/>
          <p:cNvSpPr txBox="1"/>
          <p:nvPr>
            <p:ph type="title"/>
          </p:nvPr>
        </p:nvSpPr>
        <p:spPr>
          <a:xfrm>
            <a:off x="831145" y="1186733"/>
            <a:ext cx="22720200" cy="1527300"/>
          </a:xfrm>
          <a:prstGeom prst="rect">
            <a:avLst/>
          </a:prstGeom>
          <a:noFill/>
          <a:ln>
            <a:noFill/>
          </a:ln>
        </p:spPr>
        <p:txBody>
          <a:bodyPr anchorCtr="0" anchor="t" bIns="243800" lIns="243800" spcFirstLastPara="1" rIns="243800" wrap="square" tIns="243800">
            <a:normAutofit/>
          </a:bodyPr>
          <a:lstStyle>
            <a:lvl1pPr lvl="0" algn="l">
              <a:lnSpc>
                <a:spcPct val="100000"/>
              </a:lnSpc>
              <a:spcBef>
                <a:spcPts val="0"/>
              </a:spcBef>
              <a:spcAft>
                <a:spcPts val="0"/>
              </a:spcAft>
              <a:buSzPts val="7500"/>
              <a:buNone/>
              <a:defRPr/>
            </a:lvl1pPr>
            <a:lvl2pPr lvl="1" algn="l">
              <a:lnSpc>
                <a:spcPct val="100000"/>
              </a:lnSpc>
              <a:spcBef>
                <a:spcPts val="0"/>
              </a:spcBef>
              <a:spcAft>
                <a:spcPts val="0"/>
              </a:spcAft>
              <a:buSzPts val="7500"/>
              <a:buNone/>
              <a:defRPr/>
            </a:lvl2pPr>
            <a:lvl3pPr lvl="2" algn="l">
              <a:lnSpc>
                <a:spcPct val="100000"/>
              </a:lnSpc>
              <a:spcBef>
                <a:spcPts val="0"/>
              </a:spcBef>
              <a:spcAft>
                <a:spcPts val="0"/>
              </a:spcAft>
              <a:buSzPts val="7500"/>
              <a:buNone/>
              <a:defRPr/>
            </a:lvl3pPr>
            <a:lvl4pPr lvl="3" algn="l">
              <a:lnSpc>
                <a:spcPct val="100000"/>
              </a:lnSpc>
              <a:spcBef>
                <a:spcPts val="0"/>
              </a:spcBef>
              <a:spcAft>
                <a:spcPts val="0"/>
              </a:spcAft>
              <a:buSzPts val="7500"/>
              <a:buNone/>
              <a:defRPr/>
            </a:lvl4pPr>
            <a:lvl5pPr lvl="4" algn="l">
              <a:lnSpc>
                <a:spcPct val="100000"/>
              </a:lnSpc>
              <a:spcBef>
                <a:spcPts val="0"/>
              </a:spcBef>
              <a:spcAft>
                <a:spcPts val="0"/>
              </a:spcAft>
              <a:buSzPts val="7500"/>
              <a:buNone/>
              <a:defRPr/>
            </a:lvl5pPr>
            <a:lvl6pPr lvl="5" algn="l">
              <a:lnSpc>
                <a:spcPct val="100000"/>
              </a:lnSpc>
              <a:spcBef>
                <a:spcPts val="0"/>
              </a:spcBef>
              <a:spcAft>
                <a:spcPts val="0"/>
              </a:spcAft>
              <a:buSzPts val="7500"/>
              <a:buNone/>
              <a:defRPr/>
            </a:lvl6pPr>
            <a:lvl7pPr lvl="6" algn="l">
              <a:lnSpc>
                <a:spcPct val="100000"/>
              </a:lnSpc>
              <a:spcBef>
                <a:spcPts val="0"/>
              </a:spcBef>
              <a:spcAft>
                <a:spcPts val="0"/>
              </a:spcAft>
              <a:buSzPts val="7500"/>
              <a:buNone/>
              <a:defRPr/>
            </a:lvl7pPr>
            <a:lvl8pPr lvl="7" algn="l">
              <a:lnSpc>
                <a:spcPct val="100000"/>
              </a:lnSpc>
              <a:spcBef>
                <a:spcPts val="0"/>
              </a:spcBef>
              <a:spcAft>
                <a:spcPts val="0"/>
              </a:spcAft>
              <a:buSzPts val="7500"/>
              <a:buNone/>
              <a:defRPr/>
            </a:lvl8pPr>
            <a:lvl9pPr lvl="8" algn="l">
              <a:lnSpc>
                <a:spcPct val="100000"/>
              </a:lnSpc>
              <a:spcBef>
                <a:spcPts val="0"/>
              </a:spcBef>
              <a:spcAft>
                <a:spcPts val="0"/>
              </a:spcAft>
              <a:buSzPts val="7500"/>
              <a:buNone/>
              <a:defRPr/>
            </a:lvl9pPr>
          </a:lstStyle>
          <a:p/>
        </p:txBody>
      </p:sp>
      <p:sp>
        <p:nvSpPr>
          <p:cNvPr id="22" name="Google Shape;22;g110365d07a683064_134"/>
          <p:cNvSpPr txBox="1"/>
          <p:nvPr>
            <p:ph idx="1" type="body"/>
          </p:nvPr>
        </p:nvSpPr>
        <p:spPr>
          <a:xfrm>
            <a:off x="831145" y="3073267"/>
            <a:ext cx="22720200" cy="9110400"/>
          </a:xfrm>
          <a:prstGeom prst="rect">
            <a:avLst/>
          </a:prstGeom>
          <a:noFill/>
          <a:ln>
            <a:noFill/>
          </a:ln>
        </p:spPr>
        <p:txBody>
          <a:bodyPr anchorCtr="0" anchor="t" bIns="243800" lIns="243800" spcFirstLastPara="1" rIns="243800" wrap="square" tIns="243800">
            <a:normAutofit/>
          </a:bodyPr>
          <a:lstStyle>
            <a:lvl1pPr indent="-533400" lvl="0" marL="457200" algn="l">
              <a:lnSpc>
                <a:spcPct val="115000"/>
              </a:lnSpc>
              <a:spcBef>
                <a:spcPts val="0"/>
              </a:spcBef>
              <a:spcAft>
                <a:spcPts val="0"/>
              </a:spcAft>
              <a:buSzPts val="4800"/>
              <a:buChar char="●"/>
              <a:defRPr/>
            </a:lvl1pPr>
            <a:lvl2pPr indent="-463550" lvl="1" marL="914400" algn="l">
              <a:lnSpc>
                <a:spcPct val="115000"/>
              </a:lnSpc>
              <a:spcBef>
                <a:spcPts val="0"/>
              </a:spcBef>
              <a:spcAft>
                <a:spcPts val="0"/>
              </a:spcAft>
              <a:buSzPts val="3700"/>
              <a:buChar char="○"/>
              <a:defRPr/>
            </a:lvl2pPr>
            <a:lvl3pPr indent="-463550" lvl="2" marL="1371600" algn="l">
              <a:lnSpc>
                <a:spcPct val="115000"/>
              </a:lnSpc>
              <a:spcBef>
                <a:spcPts val="0"/>
              </a:spcBef>
              <a:spcAft>
                <a:spcPts val="0"/>
              </a:spcAft>
              <a:buSzPts val="3700"/>
              <a:buChar char="■"/>
              <a:defRPr/>
            </a:lvl3pPr>
            <a:lvl4pPr indent="-463550" lvl="3" marL="1828800" algn="l">
              <a:lnSpc>
                <a:spcPct val="115000"/>
              </a:lnSpc>
              <a:spcBef>
                <a:spcPts val="0"/>
              </a:spcBef>
              <a:spcAft>
                <a:spcPts val="0"/>
              </a:spcAft>
              <a:buSzPts val="3700"/>
              <a:buChar char="●"/>
              <a:defRPr/>
            </a:lvl4pPr>
            <a:lvl5pPr indent="-463550" lvl="4" marL="2286000" algn="l">
              <a:lnSpc>
                <a:spcPct val="115000"/>
              </a:lnSpc>
              <a:spcBef>
                <a:spcPts val="0"/>
              </a:spcBef>
              <a:spcAft>
                <a:spcPts val="0"/>
              </a:spcAft>
              <a:buSzPts val="3700"/>
              <a:buChar char="○"/>
              <a:defRPr/>
            </a:lvl5pPr>
            <a:lvl6pPr indent="-463550" lvl="5" marL="2743200" algn="l">
              <a:lnSpc>
                <a:spcPct val="115000"/>
              </a:lnSpc>
              <a:spcBef>
                <a:spcPts val="0"/>
              </a:spcBef>
              <a:spcAft>
                <a:spcPts val="0"/>
              </a:spcAft>
              <a:buSzPts val="3700"/>
              <a:buChar char="■"/>
              <a:defRPr/>
            </a:lvl6pPr>
            <a:lvl7pPr indent="-463550" lvl="6" marL="3200400" algn="l">
              <a:lnSpc>
                <a:spcPct val="115000"/>
              </a:lnSpc>
              <a:spcBef>
                <a:spcPts val="0"/>
              </a:spcBef>
              <a:spcAft>
                <a:spcPts val="0"/>
              </a:spcAft>
              <a:buSzPts val="3700"/>
              <a:buChar char="●"/>
              <a:defRPr/>
            </a:lvl7pPr>
            <a:lvl8pPr indent="-463550" lvl="7" marL="3657600" algn="l">
              <a:lnSpc>
                <a:spcPct val="115000"/>
              </a:lnSpc>
              <a:spcBef>
                <a:spcPts val="0"/>
              </a:spcBef>
              <a:spcAft>
                <a:spcPts val="0"/>
              </a:spcAft>
              <a:buSzPts val="3700"/>
              <a:buChar char="○"/>
              <a:defRPr/>
            </a:lvl8pPr>
            <a:lvl9pPr indent="-463550" lvl="8" marL="4114800" algn="l">
              <a:lnSpc>
                <a:spcPct val="115000"/>
              </a:lnSpc>
              <a:spcBef>
                <a:spcPts val="0"/>
              </a:spcBef>
              <a:spcAft>
                <a:spcPts val="0"/>
              </a:spcAft>
              <a:buSzPts val="3700"/>
              <a:buChar char="■"/>
              <a:defRPr/>
            </a:lvl9pPr>
          </a:lstStyle>
          <a:p/>
        </p:txBody>
      </p:sp>
      <p:sp>
        <p:nvSpPr>
          <p:cNvPr id="23" name="Google Shape;23;g110365d07a683064_134"/>
          <p:cNvSpPr txBox="1"/>
          <p:nvPr>
            <p:ph idx="12" type="sldNum"/>
          </p:nvPr>
        </p:nvSpPr>
        <p:spPr>
          <a:xfrm>
            <a:off x="22591738" y="12435245"/>
            <a:ext cx="1463100" cy="1049700"/>
          </a:xfrm>
          <a:prstGeom prst="rect">
            <a:avLst/>
          </a:prstGeom>
          <a:noFill/>
          <a:ln>
            <a:noFill/>
          </a:ln>
        </p:spPr>
        <p:txBody>
          <a:bodyPr anchorCtr="0" anchor="ctr" bIns="243800" lIns="243800" spcFirstLastPara="1" rIns="243800" wrap="square" tIns="243800">
            <a:normAutofit/>
          </a:bodyPr>
          <a:lstStyle>
            <a:lvl1pPr indent="0" lvl="0"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Cover Slide" type="title">
  <p:cSld name="TITLE">
    <p:bg>
      <p:bgPr>
        <a:solidFill>
          <a:srgbClr val="0279E5"/>
        </a:solidFill>
      </p:bgPr>
    </p:bg>
    <p:spTree>
      <p:nvGrpSpPr>
        <p:cNvPr id="169" name="Shape 169"/>
        <p:cNvGrpSpPr/>
        <p:nvPr/>
      </p:nvGrpSpPr>
      <p:grpSpPr>
        <a:xfrm>
          <a:off x="0" y="0"/>
          <a:ext cx="0" cy="0"/>
          <a:chOff x="0" y="0"/>
          <a:chExt cx="0" cy="0"/>
        </a:xfrm>
      </p:grpSpPr>
      <p:sp>
        <p:nvSpPr>
          <p:cNvPr id="170" name="Google Shape;170;g1f1fad59e58_0_400"/>
          <p:cNvSpPr/>
          <p:nvPr/>
        </p:nvSpPr>
        <p:spPr>
          <a:xfrm>
            <a:off x="-5124997" y="-7251600"/>
            <a:ext cx="9532200" cy="9435900"/>
          </a:xfrm>
          <a:prstGeom prst="ellipse">
            <a:avLst/>
          </a:prstGeom>
          <a:noFill/>
          <a:ln cap="flat" cmpd="sng" w="114300">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g1f1fad59e58_0_400"/>
          <p:cNvSpPr txBox="1"/>
          <p:nvPr/>
        </p:nvSpPr>
        <p:spPr>
          <a:xfrm>
            <a:off x="395407" y="13007065"/>
            <a:ext cx="13944600" cy="384900"/>
          </a:xfrm>
          <a:prstGeom prst="rect">
            <a:avLst/>
          </a:prstGeom>
          <a:noFill/>
          <a:ln>
            <a:noFill/>
          </a:ln>
        </p:spPr>
        <p:txBody>
          <a:bodyPr anchorCtr="0" anchor="t" bIns="45725" lIns="91400" spcFirstLastPara="1" rIns="91400" wrap="square" tIns="45725">
            <a:spAutoFit/>
          </a:bodyPr>
          <a:lstStyle/>
          <a:p>
            <a:pPr indent="0" lvl="0" marL="101600" marR="0" rtl="0" algn="l">
              <a:lnSpc>
                <a:spcPct val="100000"/>
              </a:lnSpc>
              <a:spcBef>
                <a:spcPts val="0"/>
              </a:spcBef>
              <a:spcAft>
                <a:spcPts val="0"/>
              </a:spcAft>
              <a:buClr>
                <a:srgbClr val="000000"/>
              </a:buClr>
              <a:buSzPts val="1900"/>
              <a:buFont typeface="Arial"/>
              <a:buNone/>
            </a:pPr>
            <a:r>
              <a:rPr b="0" i="1" lang="en-IN" sz="1900" u="none" cap="none" strike="noStrike">
                <a:solidFill>
                  <a:schemeClr val="lt1"/>
                </a:solidFill>
                <a:latin typeface="Montserrat"/>
                <a:ea typeface="Montserrat"/>
                <a:cs typeface="Montserrat"/>
                <a:sym typeface="Montserrat"/>
              </a:rPr>
              <a:t>All content in this presentation is licensed under </a:t>
            </a:r>
            <a:r>
              <a:rPr b="0" i="1" lang="en-IN" sz="1900" u="sng" cap="none" strike="noStrike">
                <a:solidFill>
                  <a:schemeClr val="lt1"/>
                </a:solidFill>
                <a:latin typeface="Montserrat"/>
                <a:ea typeface="Montserrat"/>
                <a:cs typeface="Montserrat"/>
                <a:sym typeface="Montserrat"/>
                <a:hlinkClick r:id="rId2">
                  <a:extLst>
                    <a:ext uri="{A12FA001-AC4F-418D-AE19-62706E023703}">
                      <ahyp:hlinkClr val="tx"/>
                    </a:ext>
                  </a:extLst>
                </a:hlinkClick>
              </a:rPr>
              <a:t>CC BY 4.0</a:t>
            </a:r>
            <a:r>
              <a:rPr b="0" i="1" lang="en-IN" sz="1900" u="none" cap="none" strike="noStrike">
                <a:solidFill>
                  <a:schemeClr val="lt1"/>
                </a:solidFill>
                <a:latin typeface="Montserrat"/>
                <a:ea typeface="Montserrat"/>
                <a:cs typeface="Montserrat"/>
                <a:sym typeface="Montserrat"/>
              </a:rPr>
              <a:t> unless otherwise noted</a:t>
            </a:r>
            <a:endParaRPr b="0" i="0" sz="1900" u="none" cap="none" strike="noStrike">
              <a:solidFill>
                <a:schemeClr val="lt1"/>
              </a:solidFill>
              <a:latin typeface="Montserrat"/>
              <a:ea typeface="Montserrat"/>
              <a:cs typeface="Montserrat"/>
              <a:sym typeface="Montserrat"/>
            </a:endParaRPr>
          </a:p>
        </p:txBody>
      </p:sp>
      <p:pic>
        <p:nvPicPr>
          <p:cNvPr id="172" name="Google Shape;172;g1f1fad59e58_0_400"/>
          <p:cNvPicPr preferRelativeResize="0"/>
          <p:nvPr/>
        </p:nvPicPr>
        <p:blipFill rotWithShape="1">
          <a:blip r:embed="rId3">
            <a:alphaModFix/>
          </a:blip>
          <a:srcRect b="0" l="0" r="0" t="0"/>
          <a:stretch/>
        </p:blipFill>
        <p:spPr>
          <a:xfrm>
            <a:off x="612598" y="11667310"/>
            <a:ext cx="2424539" cy="912073"/>
          </a:xfrm>
          <a:prstGeom prst="rect">
            <a:avLst/>
          </a:prstGeom>
          <a:noFill/>
          <a:ln>
            <a:noFill/>
          </a:ln>
        </p:spPr>
      </p:pic>
      <p:sp>
        <p:nvSpPr>
          <p:cNvPr id="173" name="Google Shape;173;g1f1fad59e58_0_400"/>
          <p:cNvSpPr txBox="1"/>
          <p:nvPr>
            <p:ph type="ctrTitle"/>
          </p:nvPr>
        </p:nvSpPr>
        <p:spPr>
          <a:xfrm>
            <a:off x="427572" y="4281727"/>
            <a:ext cx="10845000" cy="2632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rgbClr val="FFFFFF"/>
              </a:buClr>
              <a:buSzPts val="8000"/>
              <a:buFont typeface="Montserrat ExtraBold"/>
              <a:buNone/>
              <a:defRPr b="0" sz="8000">
                <a:solidFill>
                  <a:srgbClr val="FFFFFF"/>
                </a:solidFill>
                <a:latin typeface="Montserrat ExtraBold"/>
                <a:ea typeface="Montserrat ExtraBold"/>
                <a:cs typeface="Montserrat ExtraBold"/>
                <a:sym typeface="Montserrat ExtraBold"/>
              </a:defRPr>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p:txBody>
      </p:sp>
      <p:sp>
        <p:nvSpPr>
          <p:cNvPr id="174" name="Google Shape;174;g1f1fad59e58_0_400"/>
          <p:cNvSpPr txBox="1"/>
          <p:nvPr>
            <p:ph idx="1" type="subTitle"/>
          </p:nvPr>
        </p:nvSpPr>
        <p:spPr>
          <a:xfrm>
            <a:off x="541031" y="9938667"/>
            <a:ext cx="8597700" cy="114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ctr">
              <a:lnSpc>
                <a:spcPct val="100000"/>
              </a:lnSpc>
              <a:spcBef>
                <a:spcPts val="0"/>
              </a:spcBef>
              <a:spcAft>
                <a:spcPts val="0"/>
              </a:spcAft>
              <a:buClr>
                <a:srgbClr val="FFFFFF"/>
              </a:buClr>
              <a:buSzPts val="4000"/>
              <a:buNone/>
              <a:defRPr sz="4000">
                <a:solidFill>
                  <a:srgbClr val="FFFFFF"/>
                </a:solidFill>
              </a:defRPr>
            </a:lvl2pPr>
            <a:lvl3pPr lvl="2" algn="ctr">
              <a:lnSpc>
                <a:spcPct val="100000"/>
              </a:lnSpc>
              <a:spcBef>
                <a:spcPts val="0"/>
              </a:spcBef>
              <a:spcAft>
                <a:spcPts val="0"/>
              </a:spcAft>
              <a:buClr>
                <a:srgbClr val="FFFFFF"/>
              </a:buClr>
              <a:buSzPts val="4000"/>
              <a:buNone/>
              <a:defRPr sz="4000">
                <a:solidFill>
                  <a:srgbClr val="FFFFFF"/>
                </a:solidFill>
              </a:defRPr>
            </a:lvl3pPr>
            <a:lvl4pPr lvl="3" algn="ctr">
              <a:lnSpc>
                <a:spcPct val="100000"/>
              </a:lnSpc>
              <a:spcBef>
                <a:spcPts val="0"/>
              </a:spcBef>
              <a:spcAft>
                <a:spcPts val="0"/>
              </a:spcAft>
              <a:buClr>
                <a:srgbClr val="FFFFFF"/>
              </a:buClr>
              <a:buSzPts val="4000"/>
              <a:buNone/>
              <a:defRPr sz="4000">
                <a:solidFill>
                  <a:srgbClr val="FFFFFF"/>
                </a:solidFill>
              </a:defRPr>
            </a:lvl4pPr>
            <a:lvl5pPr lvl="4" algn="ctr">
              <a:lnSpc>
                <a:spcPct val="100000"/>
              </a:lnSpc>
              <a:spcBef>
                <a:spcPts val="0"/>
              </a:spcBef>
              <a:spcAft>
                <a:spcPts val="0"/>
              </a:spcAft>
              <a:buClr>
                <a:srgbClr val="FFFFFF"/>
              </a:buClr>
              <a:buSzPts val="4000"/>
              <a:buNone/>
              <a:defRPr sz="4000">
                <a:solidFill>
                  <a:srgbClr val="FFFFFF"/>
                </a:solidFill>
              </a:defRPr>
            </a:lvl5pPr>
            <a:lvl6pPr lvl="5" algn="ctr">
              <a:lnSpc>
                <a:spcPct val="100000"/>
              </a:lnSpc>
              <a:spcBef>
                <a:spcPts val="0"/>
              </a:spcBef>
              <a:spcAft>
                <a:spcPts val="0"/>
              </a:spcAft>
              <a:buClr>
                <a:srgbClr val="FFFFFF"/>
              </a:buClr>
              <a:buSzPts val="4000"/>
              <a:buNone/>
              <a:defRPr sz="4000">
                <a:solidFill>
                  <a:srgbClr val="FFFFFF"/>
                </a:solidFill>
              </a:defRPr>
            </a:lvl6pPr>
            <a:lvl7pPr lvl="6" algn="ctr">
              <a:lnSpc>
                <a:spcPct val="100000"/>
              </a:lnSpc>
              <a:spcBef>
                <a:spcPts val="0"/>
              </a:spcBef>
              <a:spcAft>
                <a:spcPts val="0"/>
              </a:spcAft>
              <a:buClr>
                <a:srgbClr val="FFFFFF"/>
              </a:buClr>
              <a:buSzPts val="4000"/>
              <a:buNone/>
              <a:defRPr sz="4000">
                <a:solidFill>
                  <a:srgbClr val="FFFFFF"/>
                </a:solidFill>
              </a:defRPr>
            </a:lvl7pPr>
            <a:lvl8pPr lvl="7" algn="ctr">
              <a:lnSpc>
                <a:spcPct val="100000"/>
              </a:lnSpc>
              <a:spcBef>
                <a:spcPts val="0"/>
              </a:spcBef>
              <a:spcAft>
                <a:spcPts val="0"/>
              </a:spcAft>
              <a:buClr>
                <a:srgbClr val="FFFFFF"/>
              </a:buClr>
              <a:buSzPts val="4000"/>
              <a:buNone/>
              <a:defRPr sz="4000">
                <a:solidFill>
                  <a:srgbClr val="FFFFFF"/>
                </a:solidFill>
              </a:defRPr>
            </a:lvl8pPr>
            <a:lvl9pPr lvl="8" algn="ctr">
              <a:lnSpc>
                <a:spcPct val="100000"/>
              </a:lnSpc>
              <a:spcBef>
                <a:spcPts val="0"/>
              </a:spcBef>
              <a:spcAft>
                <a:spcPts val="0"/>
              </a:spcAft>
              <a:buClr>
                <a:srgbClr val="FFFFFF"/>
              </a:buClr>
              <a:buSzPts val="4000"/>
              <a:buNone/>
              <a:defRPr sz="4000">
                <a:solidFill>
                  <a:srgbClr val="FFFFFF"/>
                </a:solidFill>
              </a:defRPr>
            </a:lvl9pPr>
          </a:lstStyle>
          <a:p/>
        </p:txBody>
      </p:sp>
      <p:sp>
        <p:nvSpPr>
          <p:cNvPr id="175" name="Google Shape;175;g1f1fad59e58_0_400"/>
          <p:cNvSpPr/>
          <p:nvPr>
            <p:ph idx="2" type="pic"/>
          </p:nvPr>
        </p:nvSpPr>
        <p:spPr>
          <a:xfrm>
            <a:off x="3882279" y="11575133"/>
            <a:ext cx="3265500" cy="1140000"/>
          </a:xfrm>
          <a:prstGeom prst="rect">
            <a:avLst/>
          </a:prstGeom>
          <a:noFill/>
          <a:ln>
            <a:noFill/>
          </a:ln>
        </p:spPr>
      </p:sp>
      <p:sp>
        <p:nvSpPr>
          <p:cNvPr id="176" name="Google Shape;176;g1f1fad59e58_0_400"/>
          <p:cNvSpPr/>
          <p:nvPr/>
        </p:nvSpPr>
        <p:spPr>
          <a:xfrm>
            <a:off x="11485513" y="-2195400"/>
            <a:ext cx="18265200" cy="18081600"/>
          </a:xfrm>
          <a:prstGeom prst="ellipse">
            <a:avLst/>
          </a:prstGeom>
          <a:noFill/>
          <a:ln cap="flat" cmpd="sng" w="114300">
            <a:solidFill>
              <a:schemeClr val="lt1"/>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g1f1fad59e58_0_400"/>
          <p:cNvSpPr/>
          <p:nvPr>
            <p:ph idx="3" type="pic"/>
          </p:nvPr>
        </p:nvSpPr>
        <p:spPr>
          <a:xfrm>
            <a:off x="12266614" y="-1411326"/>
            <a:ext cx="16702800" cy="16512600"/>
          </a:xfrm>
          <a:prstGeom prst="ellipse">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Cover Slide">
  <p:cSld name="TITLE_3">
    <p:bg>
      <p:bgPr>
        <a:noFill/>
      </p:bgPr>
    </p:bg>
    <p:spTree>
      <p:nvGrpSpPr>
        <p:cNvPr id="178" name="Shape 178"/>
        <p:cNvGrpSpPr/>
        <p:nvPr/>
      </p:nvGrpSpPr>
      <p:grpSpPr>
        <a:xfrm>
          <a:off x="0" y="0"/>
          <a:ext cx="0" cy="0"/>
          <a:chOff x="0" y="0"/>
          <a:chExt cx="0" cy="0"/>
        </a:xfrm>
      </p:grpSpPr>
      <p:sp>
        <p:nvSpPr>
          <p:cNvPr id="179" name="Google Shape;179;g1f1fad59e58_0_409"/>
          <p:cNvSpPr/>
          <p:nvPr/>
        </p:nvSpPr>
        <p:spPr>
          <a:xfrm>
            <a:off x="11485513" y="-2195400"/>
            <a:ext cx="18265200" cy="18081600"/>
          </a:xfrm>
          <a:prstGeom prst="ellipse">
            <a:avLst/>
          </a:prstGeom>
          <a:noFill/>
          <a:ln cap="flat" cmpd="sng" w="114300">
            <a:solidFill>
              <a:srgbClr val="FF7900"/>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g1f1fad59e58_0_409"/>
          <p:cNvSpPr/>
          <p:nvPr/>
        </p:nvSpPr>
        <p:spPr>
          <a:xfrm>
            <a:off x="-8272191" y="-9607333"/>
            <a:ext cx="12495300" cy="12369600"/>
          </a:xfrm>
          <a:prstGeom prst="ellipse">
            <a:avLst/>
          </a:prstGeom>
          <a:noFill/>
          <a:ln cap="flat" cmpd="sng" w="114300">
            <a:solidFill>
              <a:srgbClr val="FF7900"/>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g1f1fad59e58_0_409"/>
          <p:cNvSpPr txBox="1"/>
          <p:nvPr/>
        </p:nvSpPr>
        <p:spPr>
          <a:xfrm>
            <a:off x="395407" y="13007065"/>
            <a:ext cx="13944600" cy="384900"/>
          </a:xfrm>
          <a:prstGeom prst="rect">
            <a:avLst/>
          </a:prstGeom>
          <a:noFill/>
          <a:ln>
            <a:noFill/>
          </a:ln>
        </p:spPr>
        <p:txBody>
          <a:bodyPr anchorCtr="0" anchor="t" bIns="45725" lIns="91400" spcFirstLastPara="1" rIns="91400" wrap="square" tIns="45725">
            <a:spAutoFit/>
          </a:bodyPr>
          <a:lstStyle/>
          <a:p>
            <a:pPr indent="0" lvl="0" marL="101600" marR="0" rtl="0" algn="l">
              <a:lnSpc>
                <a:spcPct val="100000"/>
              </a:lnSpc>
              <a:spcBef>
                <a:spcPts val="0"/>
              </a:spcBef>
              <a:spcAft>
                <a:spcPts val="0"/>
              </a:spcAft>
              <a:buClr>
                <a:srgbClr val="000000"/>
              </a:buClr>
              <a:buSzPts val="1900"/>
              <a:buFont typeface="Arial"/>
              <a:buNone/>
            </a:pPr>
            <a:r>
              <a:rPr b="0" i="1" lang="en-IN" sz="1900" u="none" cap="none" strike="noStrike">
                <a:solidFill>
                  <a:srgbClr val="000000"/>
                </a:solidFill>
                <a:latin typeface="Montserrat"/>
                <a:ea typeface="Montserrat"/>
                <a:cs typeface="Montserrat"/>
                <a:sym typeface="Montserrat"/>
              </a:rPr>
              <a:t>All content in this presentation is licensed under </a:t>
            </a:r>
            <a:r>
              <a:rPr b="0" i="1" lang="en-IN" sz="1900" u="sng" cap="none" strike="noStrike">
                <a:solidFill>
                  <a:srgbClr val="0279E5"/>
                </a:solidFill>
                <a:latin typeface="Montserrat"/>
                <a:ea typeface="Montserrat"/>
                <a:cs typeface="Montserrat"/>
                <a:sym typeface="Montserrat"/>
                <a:hlinkClick r:id="rId2">
                  <a:extLst>
                    <a:ext uri="{A12FA001-AC4F-418D-AE19-62706E023703}">
                      <ahyp:hlinkClr val="tx"/>
                    </a:ext>
                  </a:extLst>
                </a:hlinkClick>
              </a:rPr>
              <a:t>CC BY 4.</a:t>
            </a:r>
            <a:r>
              <a:rPr b="0" i="1" lang="en-IN" sz="1900" u="sng" cap="none" strike="noStrike">
                <a:solidFill>
                  <a:srgbClr val="0097A7"/>
                </a:solidFill>
                <a:latin typeface="Montserrat"/>
                <a:ea typeface="Montserrat"/>
                <a:cs typeface="Montserrat"/>
                <a:sym typeface="Montserrat"/>
                <a:hlinkClick r:id="rId3">
                  <a:extLst>
                    <a:ext uri="{A12FA001-AC4F-418D-AE19-62706E023703}">
                      <ahyp:hlinkClr val="tx"/>
                    </a:ext>
                  </a:extLst>
                </a:hlinkClick>
              </a:rPr>
              <a:t>0</a:t>
            </a:r>
            <a:r>
              <a:rPr b="0" i="1" lang="en-IN" sz="1900" u="none" cap="none" strike="noStrike">
                <a:solidFill>
                  <a:srgbClr val="000000"/>
                </a:solidFill>
                <a:latin typeface="Montserrat"/>
                <a:ea typeface="Montserrat"/>
                <a:cs typeface="Montserrat"/>
                <a:sym typeface="Montserrat"/>
              </a:rPr>
              <a:t> unless otherwise noted</a:t>
            </a:r>
            <a:endParaRPr b="0" i="0" sz="1900" u="none" cap="none" strike="noStrike">
              <a:solidFill>
                <a:srgbClr val="000000"/>
              </a:solidFill>
              <a:latin typeface="Montserrat"/>
              <a:ea typeface="Montserrat"/>
              <a:cs typeface="Montserrat"/>
              <a:sym typeface="Montserrat"/>
            </a:endParaRPr>
          </a:p>
        </p:txBody>
      </p:sp>
      <p:pic>
        <p:nvPicPr>
          <p:cNvPr descr="A blue and white logo&#10;&#10;Description automatically generated" id="182" name="Google Shape;182;g1f1fad59e58_0_409"/>
          <p:cNvPicPr preferRelativeResize="0"/>
          <p:nvPr/>
        </p:nvPicPr>
        <p:blipFill rotWithShape="1">
          <a:blip r:embed="rId4">
            <a:alphaModFix/>
          </a:blip>
          <a:srcRect b="0" l="0" r="0" t="0"/>
          <a:stretch/>
        </p:blipFill>
        <p:spPr>
          <a:xfrm>
            <a:off x="612631" y="11695813"/>
            <a:ext cx="2233478" cy="912053"/>
          </a:xfrm>
          <a:prstGeom prst="rect">
            <a:avLst/>
          </a:prstGeom>
          <a:noFill/>
          <a:ln>
            <a:noFill/>
          </a:ln>
        </p:spPr>
      </p:pic>
      <p:sp>
        <p:nvSpPr>
          <p:cNvPr id="183" name="Google Shape;183;g1f1fad59e58_0_409"/>
          <p:cNvSpPr/>
          <p:nvPr>
            <p:ph idx="2" type="pic"/>
          </p:nvPr>
        </p:nvSpPr>
        <p:spPr>
          <a:xfrm>
            <a:off x="12266614" y="-1411326"/>
            <a:ext cx="16702800" cy="16512600"/>
          </a:xfrm>
          <a:prstGeom prst="ellipse">
            <a:avLst/>
          </a:prstGeom>
          <a:noFill/>
          <a:ln>
            <a:noFill/>
          </a:ln>
        </p:spPr>
      </p:sp>
      <p:sp>
        <p:nvSpPr>
          <p:cNvPr id="184" name="Google Shape;184;g1f1fad59e58_0_409"/>
          <p:cNvSpPr txBox="1"/>
          <p:nvPr>
            <p:ph type="ctrTitle"/>
          </p:nvPr>
        </p:nvSpPr>
        <p:spPr>
          <a:xfrm>
            <a:off x="427572" y="4281727"/>
            <a:ext cx="10845000" cy="2632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rgbClr val="FF6D27"/>
              </a:buClr>
              <a:buSzPts val="8000"/>
              <a:buFont typeface="Montserrat ExtraBold"/>
              <a:buNone/>
              <a:defRPr b="0" sz="8000">
                <a:solidFill>
                  <a:srgbClr val="FF6D27"/>
                </a:solidFill>
                <a:latin typeface="Montserrat ExtraBold"/>
                <a:ea typeface="Montserrat ExtraBold"/>
                <a:cs typeface="Montserrat ExtraBold"/>
                <a:sym typeface="Montserrat ExtraBold"/>
              </a:defRPr>
            </a:lvl1pPr>
            <a:lvl2pPr lvl="1" algn="ctr">
              <a:lnSpc>
                <a:spcPct val="100000"/>
              </a:lnSpc>
              <a:spcBef>
                <a:spcPts val="0"/>
              </a:spcBef>
              <a:spcAft>
                <a:spcPts val="0"/>
              </a:spcAft>
              <a:buClr>
                <a:srgbClr val="FF6D27"/>
              </a:buClr>
              <a:buSzPts val="8000"/>
              <a:buNone/>
              <a:defRPr sz="8000">
                <a:solidFill>
                  <a:srgbClr val="FF6D27"/>
                </a:solidFill>
              </a:defRPr>
            </a:lvl2pPr>
            <a:lvl3pPr lvl="2" algn="ctr">
              <a:lnSpc>
                <a:spcPct val="100000"/>
              </a:lnSpc>
              <a:spcBef>
                <a:spcPts val="0"/>
              </a:spcBef>
              <a:spcAft>
                <a:spcPts val="0"/>
              </a:spcAft>
              <a:buClr>
                <a:srgbClr val="FF6D27"/>
              </a:buClr>
              <a:buSzPts val="8000"/>
              <a:buNone/>
              <a:defRPr sz="8000">
                <a:solidFill>
                  <a:srgbClr val="FF6D27"/>
                </a:solidFill>
              </a:defRPr>
            </a:lvl3pPr>
            <a:lvl4pPr lvl="3" algn="ctr">
              <a:lnSpc>
                <a:spcPct val="100000"/>
              </a:lnSpc>
              <a:spcBef>
                <a:spcPts val="0"/>
              </a:spcBef>
              <a:spcAft>
                <a:spcPts val="0"/>
              </a:spcAft>
              <a:buClr>
                <a:srgbClr val="FF6D27"/>
              </a:buClr>
              <a:buSzPts val="8000"/>
              <a:buNone/>
              <a:defRPr sz="8000">
                <a:solidFill>
                  <a:srgbClr val="FF6D27"/>
                </a:solidFill>
              </a:defRPr>
            </a:lvl4pPr>
            <a:lvl5pPr lvl="4" algn="ctr">
              <a:lnSpc>
                <a:spcPct val="100000"/>
              </a:lnSpc>
              <a:spcBef>
                <a:spcPts val="0"/>
              </a:spcBef>
              <a:spcAft>
                <a:spcPts val="0"/>
              </a:spcAft>
              <a:buClr>
                <a:srgbClr val="FF6D27"/>
              </a:buClr>
              <a:buSzPts val="8000"/>
              <a:buNone/>
              <a:defRPr sz="8000">
                <a:solidFill>
                  <a:srgbClr val="FF6D27"/>
                </a:solidFill>
              </a:defRPr>
            </a:lvl5pPr>
            <a:lvl6pPr lvl="5" algn="ctr">
              <a:lnSpc>
                <a:spcPct val="100000"/>
              </a:lnSpc>
              <a:spcBef>
                <a:spcPts val="0"/>
              </a:spcBef>
              <a:spcAft>
                <a:spcPts val="0"/>
              </a:spcAft>
              <a:buClr>
                <a:srgbClr val="FF6D27"/>
              </a:buClr>
              <a:buSzPts val="8000"/>
              <a:buNone/>
              <a:defRPr sz="8000">
                <a:solidFill>
                  <a:srgbClr val="FF6D27"/>
                </a:solidFill>
              </a:defRPr>
            </a:lvl6pPr>
            <a:lvl7pPr lvl="6" algn="ctr">
              <a:lnSpc>
                <a:spcPct val="100000"/>
              </a:lnSpc>
              <a:spcBef>
                <a:spcPts val="0"/>
              </a:spcBef>
              <a:spcAft>
                <a:spcPts val="0"/>
              </a:spcAft>
              <a:buClr>
                <a:srgbClr val="FF6D27"/>
              </a:buClr>
              <a:buSzPts val="8000"/>
              <a:buNone/>
              <a:defRPr sz="8000">
                <a:solidFill>
                  <a:srgbClr val="FF6D27"/>
                </a:solidFill>
              </a:defRPr>
            </a:lvl7pPr>
            <a:lvl8pPr lvl="7" algn="ctr">
              <a:lnSpc>
                <a:spcPct val="100000"/>
              </a:lnSpc>
              <a:spcBef>
                <a:spcPts val="0"/>
              </a:spcBef>
              <a:spcAft>
                <a:spcPts val="0"/>
              </a:spcAft>
              <a:buClr>
                <a:srgbClr val="FF6D27"/>
              </a:buClr>
              <a:buSzPts val="8000"/>
              <a:buNone/>
              <a:defRPr sz="8000">
                <a:solidFill>
                  <a:srgbClr val="FF6D27"/>
                </a:solidFill>
              </a:defRPr>
            </a:lvl8pPr>
            <a:lvl9pPr lvl="8" algn="ctr">
              <a:lnSpc>
                <a:spcPct val="100000"/>
              </a:lnSpc>
              <a:spcBef>
                <a:spcPts val="0"/>
              </a:spcBef>
              <a:spcAft>
                <a:spcPts val="0"/>
              </a:spcAft>
              <a:buClr>
                <a:srgbClr val="FF6D27"/>
              </a:buClr>
              <a:buSzPts val="8000"/>
              <a:buNone/>
              <a:defRPr sz="8000">
                <a:solidFill>
                  <a:srgbClr val="FF6D27"/>
                </a:solidFill>
              </a:defRPr>
            </a:lvl9pPr>
          </a:lstStyle>
          <a:p/>
        </p:txBody>
      </p:sp>
      <p:sp>
        <p:nvSpPr>
          <p:cNvPr id="185" name="Google Shape;185;g1f1fad59e58_0_409"/>
          <p:cNvSpPr txBox="1"/>
          <p:nvPr>
            <p:ph idx="1" type="subTitle"/>
          </p:nvPr>
        </p:nvSpPr>
        <p:spPr>
          <a:xfrm>
            <a:off x="541031" y="9938667"/>
            <a:ext cx="8597700" cy="114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4000"/>
              <a:buNone/>
              <a:defRPr sz="4000">
                <a:solidFill>
                  <a:schemeClr val="dk1"/>
                </a:solidFill>
              </a:defRPr>
            </a:lvl1pPr>
            <a:lvl2pPr lvl="1" algn="ctr">
              <a:lnSpc>
                <a:spcPct val="100000"/>
              </a:lnSpc>
              <a:spcBef>
                <a:spcPts val="0"/>
              </a:spcBef>
              <a:spcAft>
                <a:spcPts val="0"/>
              </a:spcAft>
              <a:buClr>
                <a:schemeClr val="dk1"/>
              </a:buClr>
              <a:buSzPts val="6700"/>
              <a:buNone/>
              <a:defRPr sz="6700">
                <a:solidFill>
                  <a:schemeClr val="dk1"/>
                </a:solidFill>
              </a:defRPr>
            </a:lvl2pPr>
            <a:lvl3pPr lvl="2" algn="ctr">
              <a:lnSpc>
                <a:spcPct val="100000"/>
              </a:lnSpc>
              <a:spcBef>
                <a:spcPts val="0"/>
              </a:spcBef>
              <a:spcAft>
                <a:spcPts val="0"/>
              </a:spcAft>
              <a:buClr>
                <a:schemeClr val="dk1"/>
              </a:buClr>
              <a:buSzPts val="6700"/>
              <a:buNone/>
              <a:defRPr sz="6700">
                <a:solidFill>
                  <a:schemeClr val="dk1"/>
                </a:solidFill>
              </a:defRPr>
            </a:lvl3pPr>
            <a:lvl4pPr lvl="3" algn="ctr">
              <a:lnSpc>
                <a:spcPct val="100000"/>
              </a:lnSpc>
              <a:spcBef>
                <a:spcPts val="0"/>
              </a:spcBef>
              <a:spcAft>
                <a:spcPts val="0"/>
              </a:spcAft>
              <a:buClr>
                <a:schemeClr val="dk1"/>
              </a:buClr>
              <a:buSzPts val="6700"/>
              <a:buNone/>
              <a:defRPr sz="6700">
                <a:solidFill>
                  <a:schemeClr val="dk1"/>
                </a:solidFill>
              </a:defRPr>
            </a:lvl4pPr>
            <a:lvl5pPr lvl="4" algn="ctr">
              <a:lnSpc>
                <a:spcPct val="100000"/>
              </a:lnSpc>
              <a:spcBef>
                <a:spcPts val="0"/>
              </a:spcBef>
              <a:spcAft>
                <a:spcPts val="0"/>
              </a:spcAft>
              <a:buClr>
                <a:schemeClr val="dk1"/>
              </a:buClr>
              <a:buSzPts val="6700"/>
              <a:buNone/>
              <a:defRPr sz="6700">
                <a:solidFill>
                  <a:schemeClr val="dk1"/>
                </a:solidFill>
              </a:defRPr>
            </a:lvl5pPr>
            <a:lvl6pPr lvl="5" algn="ctr">
              <a:lnSpc>
                <a:spcPct val="100000"/>
              </a:lnSpc>
              <a:spcBef>
                <a:spcPts val="0"/>
              </a:spcBef>
              <a:spcAft>
                <a:spcPts val="0"/>
              </a:spcAft>
              <a:buClr>
                <a:schemeClr val="dk1"/>
              </a:buClr>
              <a:buSzPts val="6700"/>
              <a:buNone/>
              <a:defRPr sz="6700">
                <a:solidFill>
                  <a:schemeClr val="dk1"/>
                </a:solidFill>
              </a:defRPr>
            </a:lvl6pPr>
            <a:lvl7pPr lvl="6" algn="ctr">
              <a:lnSpc>
                <a:spcPct val="100000"/>
              </a:lnSpc>
              <a:spcBef>
                <a:spcPts val="0"/>
              </a:spcBef>
              <a:spcAft>
                <a:spcPts val="0"/>
              </a:spcAft>
              <a:buClr>
                <a:schemeClr val="dk1"/>
              </a:buClr>
              <a:buSzPts val="6700"/>
              <a:buNone/>
              <a:defRPr sz="6700">
                <a:solidFill>
                  <a:schemeClr val="dk1"/>
                </a:solidFill>
              </a:defRPr>
            </a:lvl7pPr>
            <a:lvl8pPr lvl="7" algn="ctr">
              <a:lnSpc>
                <a:spcPct val="100000"/>
              </a:lnSpc>
              <a:spcBef>
                <a:spcPts val="0"/>
              </a:spcBef>
              <a:spcAft>
                <a:spcPts val="0"/>
              </a:spcAft>
              <a:buClr>
                <a:schemeClr val="dk1"/>
              </a:buClr>
              <a:buSzPts val="6700"/>
              <a:buNone/>
              <a:defRPr sz="6700">
                <a:solidFill>
                  <a:schemeClr val="dk1"/>
                </a:solidFill>
              </a:defRPr>
            </a:lvl8pPr>
            <a:lvl9pPr lvl="8" algn="ctr">
              <a:lnSpc>
                <a:spcPct val="100000"/>
              </a:lnSpc>
              <a:spcBef>
                <a:spcPts val="0"/>
              </a:spcBef>
              <a:spcAft>
                <a:spcPts val="0"/>
              </a:spcAft>
              <a:buClr>
                <a:schemeClr val="dk1"/>
              </a:buClr>
              <a:buSzPts val="6700"/>
              <a:buNone/>
              <a:defRPr sz="6700">
                <a:solidFill>
                  <a:schemeClr val="dk1"/>
                </a:solidFill>
              </a:defRPr>
            </a:lvl9pPr>
          </a:lstStyle>
          <a:p/>
        </p:txBody>
      </p:sp>
      <p:sp>
        <p:nvSpPr>
          <p:cNvPr id="186" name="Google Shape;186;g1f1fad59e58_0_409"/>
          <p:cNvSpPr/>
          <p:nvPr>
            <p:ph idx="3" type="pic"/>
          </p:nvPr>
        </p:nvSpPr>
        <p:spPr>
          <a:xfrm>
            <a:off x="3882279" y="11575133"/>
            <a:ext cx="3265500" cy="1140000"/>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Cover Slide">
  <p:cSld name="TITLE_3_1">
    <p:bg>
      <p:bgPr>
        <a:noFill/>
      </p:bgPr>
    </p:bg>
    <p:spTree>
      <p:nvGrpSpPr>
        <p:cNvPr id="187" name="Shape 187"/>
        <p:cNvGrpSpPr/>
        <p:nvPr/>
      </p:nvGrpSpPr>
      <p:grpSpPr>
        <a:xfrm>
          <a:off x="0" y="0"/>
          <a:ext cx="0" cy="0"/>
          <a:chOff x="0" y="0"/>
          <a:chExt cx="0" cy="0"/>
        </a:xfrm>
      </p:grpSpPr>
      <p:pic>
        <p:nvPicPr>
          <p:cNvPr id="188" name="Google Shape;188;g1f1fad59e58_0_418"/>
          <p:cNvPicPr preferRelativeResize="0"/>
          <p:nvPr/>
        </p:nvPicPr>
        <p:blipFill rotWithShape="1">
          <a:blip r:embed="rId2">
            <a:alphaModFix/>
          </a:blip>
          <a:srcRect b="10054" l="0" r="0" t="0"/>
          <a:stretch/>
        </p:blipFill>
        <p:spPr>
          <a:xfrm>
            <a:off x="12721899" y="3480933"/>
            <a:ext cx="11378454" cy="10235066"/>
          </a:xfrm>
          <a:prstGeom prst="rect">
            <a:avLst/>
          </a:prstGeom>
          <a:noFill/>
          <a:ln>
            <a:noFill/>
          </a:ln>
        </p:spPr>
      </p:pic>
      <p:sp>
        <p:nvSpPr>
          <p:cNvPr id="189" name="Google Shape;189;g1f1fad59e58_0_418"/>
          <p:cNvSpPr/>
          <p:nvPr/>
        </p:nvSpPr>
        <p:spPr>
          <a:xfrm>
            <a:off x="18794700" y="-5471867"/>
            <a:ext cx="10768800" cy="107697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190" name="Google Shape;190;g1f1fad59e58_0_418"/>
          <p:cNvSpPr/>
          <p:nvPr/>
        </p:nvSpPr>
        <p:spPr>
          <a:xfrm>
            <a:off x="19234871" y="-5031667"/>
            <a:ext cx="9888900" cy="98895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191" name="Google Shape;191;g1f1fad59e58_0_418"/>
          <p:cNvSpPr/>
          <p:nvPr/>
        </p:nvSpPr>
        <p:spPr>
          <a:xfrm>
            <a:off x="19658177" y="-4608333"/>
            <a:ext cx="9041700" cy="90423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192" name="Google Shape;192;g1f1fad59e58_0_418"/>
          <p:cNvSpPr/>
          <p:nvPr/>
        </p:nvSpPr>
        <p:spPr>
          <a:xfrm>
            <a:off x="20129612" y="-4136600"/>
            <a:ext cx="8098800" cy="80991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193" name="Google Shape;193;g1f1fad59e58_0_418"/>
          <p:cNvSpPr/>
          <p:nvPr/>
        </p:nvSpPr>
        <p:spPr>
          <a:xfrm>
            <a:off x="20595182" y="-3671533"/>
            <a:ext cx="7168200" cy="71688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194" name="Google Shape;194;g1f1fad59e58_0_418"/>
          <p:cNvSpPr/>
          <p:nvPr/>
        </p:nvSpPr>
        <p:spPr>
          <a:xfrm>
            <a:off x="21073617" y="-3193067"/>
            <a:ext cx="6211500" cy="62121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195" name="Google Shape;195;g1f1fad59e58_0_418"/>
          <p:cNvSpPr/>
          <p:nvPr/>
        </p:nvSpPr>
        <p:spPr>
          <a:xfrm>
            <a:off x="21509189" y="-2757267"/>
            <a:ext cx="5340300" cy="53409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196" name="Google Shape;196;g1f1fad59e58_0_418"/>
          <p:cNvSpPr/>
          <p:nvPr/>
        </p:nvSpPr>
        <p:spPr>
          <a:xfrm>
            <a:off x="21943960" y="-2322267"/>
            <a:ext cx="4470000" cy="44703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197" name="Google Shape;197;g1f1fad59e58_0_418"/>
          <p:cNvSpPr txBox="1"/>
          <p:nvPr>
            <p:ph type="ctrTitle"/>
          </p:nvPr>
        </p:nvSpPr>
        <p:spPr>
          <a:xfrm>
            <a:off x="427572" y="4281727"/>
            <a:ext cx="10845000" cy="2632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rgbClr val="FF6D27"/>
              </a:buClr>
              <a:buSzPts val="8000"/>
              <a:buFont typeface="Montserrat ExtraBold"/>
              <a:buNone/>
              <a:defRPr b="0" sz="8000">
                <a:solidFill>
                  <a:srgbClr val="FF6D27"/>
                </a:solidFill>
                <a:latin typeface="Montserrat ExtraBold"/>
                <a:ea typeface="Montserrat ExtraBold"/>
                <a:cs typeface="Montserrat ExtraBold"/>
                <a:sym typeface="Montserrat ExtraBold"/>
              </a:defRPr>
            </a:lvl1pPr>
            <a:lvl2pPr lvl="1" algn="ctr">
              <a:lnSpc>
                <a:spcPct val="100000"/>
              </a:lnSpc>
              <a:spcBef>
                <a:spcPts val="0"/>
              </a:spcBef>
              <a:spcAft>
                <a:spcPts val="0"/>
              </a:spcAft>
              <a:buClr>
                <a:srgbClr val="FF6D27"/>
              </a:buClr>
              <a:buSzPts val="8000"/>
              <a:buNone/>
              <a:defRPr sz="8000">
                <a:solidFill>
                  <a:srgbClr val="FF6D27"/>
                </a:solidFill>
              </a:defRPr>
            </a:lvl2pPr>
            <a:lvl3pPr lvl="2" algn="ctr">
              <a:lnSpc>
                <a:spcPct val="100000"/>
              </a:lnSpc>
              <a:spcBef>
                <a:spcPts val="0"/>
              </a:spcBef>
              <a:spcAft>
                <a:spcPts val="0"/>
              </a:spcAft>
              <a:buClr>
                <a:srgbClr val="FF6D27"/>
              </a:buClr>
              <a:buSzPts val="8000"/>
              <a:buNone/>
              <a:defRPr sz="8000">
                <a:solidFill>
                  <a:srgbClr val="FF6D27"/>
                </a:solidFill>
              </a:defRPr>
            </a:lvl3pPr>
            <a:lvl4pPr lvl="3" algn="ctr">
              <a:lnSpc>
                <a:spcPct val="100000"/>
              </a:lnSpc>
              <a:spcBef>
                <a:spcPts val="0"/>
              </a:spcBef>
              <a:spcAft>
                <a:spcPts val="0"/>
              </a:spcAft>
              <a:buClr>
                <a:srgbClr val="FF6D27"/>
              </a:buClr>
              <a:buSzPts val="8000"/>
              <a:buNone/>
              <a:defRPr sz="8000">
                <a:solidFill>
                  <a:srgbClr val="FF6D27"/>
                </a:solidFill>
              </a:defRPr>
            </a:lvl4pPr>
            <a:lvl5pPr lvl="4" algn="ctr">
              <a:lnSpc>
                <a:spcPct val="100000"/>
              </a:lnSpc>
              <a:spcBef>
                <a:spcPts val="0"/>
              </a:spcBef>
              <a:spcAft>
                <a:spcPts val="0"/>
              </a:spcAft>
              <a:buClr>
                <a:srgbClr val="FF6D27"/>
              </a:buClr>
              <a:buSzPts val="8000"/>
              <a:buNone/>
              <a:defRPr sz="8000">
                <a:solidFill>
                  <a:srgbClr val="FF6D27"/>
                </a:solidFill>
              </a:defRPr>
            </a:lvl5pPr>
            <a:lvl6pPr lvl="5" algn="ctr">
              <a:lnSpc>
                <a:spcPct val="100000"/>
              </a:lnSpc>
              <a:spcBef>
                <a:spcPts val="0"/>
              </a:spcBef>
              <a:spcAft>
                <a:spcPts val="0"/>
              </a:spcAft>
              <a:buClr>
                <a:srgbClr val="FF6D27"/>
              </a:buClr>
              <a:buSzPts val="8000"/>
              <a:buNone/>
              <a:defRPr sz="8000">
                <a:solidFill>
                  <a:srgbClr val="FF6D27"/>
                </a:solidFill>
              </a:defRPr>
            </a:lvl6pPr>
            <a:lvl7pPr lvl="6" algn="ctr">
              <a:lnSpc>
                <a:spcPct val="100000"/>
              </a:lnSpc>
              <a:spcBef>
                <a:spcPts val="0"/>
              </a:spcBef>
              <a:spcAft>
                <a:spcPts val="0"/>
              </a:spcAft>
              <a:buClr>
                <a:srgbClr val="FF6D27"/>
              </a:buClr>
              <a:buSzPts val="8000"/>
              <a:buNone/>
              <a:defRPr sz="8000">
                <a:solidFill>
                  <a:srgbClr val="FF6D27"/>
                </a:solidFill>
              </a:defRPr>
            </a:lvl7pPr>
            <a:lvl8pPr lvl="7" algn="ctr">
              <a:lnSpc>
                <a:spcPct val="100000"/>
              </a:lnSpc>
              <a:spcBef>
                <a:spcPts val="0"/>
              </a:spcBef>
              <a:spcAft>
                <a:spcPts val="0"/>
              </a:spcAft>
              <a:buClr>
                <a:srgbClr val="FF6D27"/>
              </a:buClr>
              <a:buSzPts val="8000"/>
              <a:buNone/>
              <a:defRPr sz="8000">
                <a:solidFill>
                  <a:srgbClr val="FF6D27"/>
                </a:solidFill>
              </a:defRPr>
            </a:lvl8pPr>
            <a:lvl9pPr lvl="8" algn="ctr">
              <a:lnSpc>
                <a:spcPct val="100000"/>
              </a:lnSpc>
              <a:spcBef>
                <a:spcPts val="0"/>
              </a:spcBef>
              <a:spcAft>
                <a:spcPts val="0"/>
              </a:spcAft>
              <a:buClr>
                <a:srgbClr val="FF6D27"/>
              </a:buClr>
              <a:buSzPts val="8000"/>
              <a:buNone/>
              <a:defRPr sz="8000">
                <a:solidFill>
                  <a:srgbClr val="FF6D27"/>
                </a:solidFill>
              </a:defRPr>
            </a:lvl9pPr>
          </a:lstStyle>
          <a:p/>
        </p:txBody>
      </p:sp>
      <p:sp>
        <p:nvSpPr>
          <p:cNvPr id="198" name="Google Shape;198;g1f1fad59e58_0_418"/>
          <p:cNvSpPr txBox="1"/>
          <p:nvPr>
            <p:ph idx="1" type="subTitle"/>
          </p:nvPr>
        </p:nvSpPr>
        <p:spPr>
          <a:xfrm>
            <a:off x="541031" y="9938667"/>
            <a:ext cx="8597700" cy="114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4000"/>
              <a:buNone/>
              <a:defRPr sz="4000">
                <a:solidFill>
                  <a:schemeClr val="dk1"/>
                </a:solidFill>
              </a:defRPr>
            </a:lvl1pPr>
            <a:lvl2pPr lvl="1" algn="ctr">
              <a:lnSpc>
                <a:spcPct val="100000"/>
              </a:lnSpc>
              <a:spcBef>
                <a:spcPts val="0"/>
              </a:spcBef>
              <a:spcAft>
                <a:spcPts val="0"/>
              </a:spcAft>
              <a:buClr>
                <a:schemeClr val="dk1"/>
              </a:buClr>
              <a:buSzPts val="4000"/>
              <a:buNone/>
              <a:defRPr sz="4000">
                <a:solidFill>
                  <a:schemeClr val="dk1"/>
                </a:solidFill>
              </a:defRPr>
            </a:lvl2pPr>
            <a:lvl3pPr lvl="2" algn="ctr">
              <a:lnSpc>
                <a:spcPct val="100000"/>
              </a:lnSpc>
              <a:spcBef>
                <a:spcPts val="0"/>
              </a:spcBef>
              <a:spcAft>
                <a:spcPts val="0"/>
              </a:spcAft>
              <a:buClr>
                <a:schemeClr val="dk1"/>
              </a:buClr>
              <a:buSzPts val="4000"/>
              <a:buNone/>
              <a:defRPr sz="4000">
                <a:solidFill>
                  <a:schemeClr val="dk1"/>
                </a:solidFill>
              </a:defRPr>
            </a:lvl3pPr>
            <a:lvl4pPr lvl="3" algn="ctr">
              <a:lnSpc>
                <a:spcPct val="100000"/>
              </a:lnSpc>
              <a:spcBef>
                <a:spcPts val="0"/>
              </a:spcBef>
              <a:spcAft>
                <a:spcPts val="0"/>
              </a:spcAft>
              <a:buClr>
                <a:schemeClr val="dk1"/>
              </a:buClr>
              <a:buSzPts val="4000"/>
              <a:buNone/>
              <a:defRPr sz="4000">
                <a:solidFill>
                  <a:schemeClr val="dk1"/>
                </a:solidFill>
              </a:defRPr>
            </a:lvl4pPr>
            <a:lvl5pPr lvl="4" algn="ctr">
              <a:lnSpc>
                <a:spcPct val="100000"/>
              </a:lnSpc>
              <a:spcBef>
                <a:spcPts val="0"/>
              </a:spcBef>
              <a:spcAft>
                <a:spcPts val="0"/>
              </a:spcAft>
              <a:buClr>
                <a:schemeClr val="dk1"/>
              </a:buClr>
              <a:buSzPts val="4000"/>
              <a:buNone/>
              <a:defRPr sz="4000">
                <a:solidFill>
                  <a:schemeClr val="dk1"/>
                </a:solidFill>
              </a:defRPr>
            </a:lvl5pPr>
            <a:lvl6pPr lvl="5" algn="ctr">
              <a:lnSpc>
                <a:spcPct val="100000"/>
              </a:lnSpc>
              <a:spcBef>
                <a:spcPts val="0"/>
              </a:spcBef>
              <a:spcAft>
                <a:spcPts val="0"/>
              </a:spcAft>
              <a:buClr>
                <a:schemeClr val="dk1"/>
              </a:buClr>
              <a:buSzPts val="4000"/>
              <a:buNone/>
              <a:defRPr sz="4000">
                <a:solidFill>
                  <a:schemeClr val="dk1"/>
                </a:solidFill>
              </a:defRPr>
            </a:lvl6pPr>
            <a:lvl7pPr lvl="6" algn="ctr">
              <a:lnSpc>
                <a:spcPct val="100000"/>
              </a:lnSpc>
              <a:spcBef>
                <a:spcPts val="0"/>
              </a:spcBef>
              <a:spcAft>
                <a:spcPts val="0"/>
              </a:spcAft>
              <a:buClr>
                <a:schemeClr val="dk1"/>
              </a:buClr>
              <a:buSzPts val="4000"/>
              <a:buNone/>
              <a:defRPr sz="4000">
                <a:solidFill>
                  <a:schemeClr val="dk1"/>
                </a:solidFill>
              </a:defRPr>
            </a:lvl7pPr>
            <a:lvl8pPr lvl="7" algn="ctr">
              <a:lnSpc>
                <a:spcPct val="100000"/>
              </a:lnSpc>
              <a:spcBef>
                <a:spcPts val="0"/>
              </a:spcBef>
              <a:spcAft>
                <a:spcPts val="0"/>
              </a:spcAft>
              <a:buClr>
                <a:schemeClr val="dk1"/>
              </a:buClr>
              <a:buSzPts val="4000"/>
              <a:buNone/>
              <a:defRPr sz="4000">
                <a:solidFill>
                  <a:schemeClr val="dk1"/>
                </a:solidFill>
              </a:defRPr>
            </a:lvl8pPr>
            <a:lvl9pPr lvl="8" algn="ctr">
              <a:lnSpc>
                <a:spcPct val="100000"/>
              </a:lnSpc>
              <a:spcBef>
                <a:spcPts val="0"/>
              </a:spcBef>
              <a:spcAft>
                <a:spcPts val="0"/>
              </a:spcAft>
              <a:buClr>
                <a:schemeClr val="dk1"/>
              </a:buClr>
              <a:buSzPts val="4000"/>
              <a:buNone/>
              <a:defRPr sz="4000">
                <a:solidFill>
                  <a:schemeClr val="dk1"/>
                </a:solidFill>
              </a:defRPr>
            </a:lvl9pPr>
          </a:lstStyle>
          <a:p/>
        </p:txBody>
      </p:sp>
      <p:sp>
        <p:nvSpPr>
          <p:cNvPr id="199" name="Google Shape;199;g1f1fad59e58_0_418"/>
          <p:cNvSpPr txBox="1"/>
          <p:nvPr/>
        </p:nvSpPr>
        <p:spPr>
          <a:xfrm>
            <a:off x="395407" y="13007065"/>
            <a:ext cx="13944600" cy="384900"/>
          </a:xfrm>
          <a:prstGeom prst="rect">
            <a:avLst/>
          </a:prstGeom>
          <a:noFill/>
          <a:ln>
            <a:noFill/>
          </a:ln>
        </p:spPr>
        <p:txBody>
          <a:bodyPr anchorCtr="0" anchor="t" bIns="45725" lIns="91400" spcFirstLastPara="1" rIns="91400" wrap="square" tIns="45725">
            <a:spAutoFit/>
          </a:bodyPr>
          <a:lstStyle/>
          <a:p>
            <a:pPr indent="0" lvl="0" marL="101600" marR="0" rtl="0" algn="l">
              <a:lnSpc>
                <a:spcPct val="100000"/>
              </a:lnSpc>
              <a:spcBef>
                <a:spcPts val="0"/>
              </a:spcBef>
              <a:spcAft>
                <a:spcPts val="0"/>
              </a:spcAft>
              <a:buClr>
                <a:srgbClr val="000000"/>
              </a:buClr>
              <a:buSzPts val="1900"/>
              <a:buFont typeface="Arial"/>
              <a:buNone/>
            </a:pPr>
            <a:r>
              <a:rPr b="0" i="1" lang="en-IN" sz="1900" u="none" cap="none" strike="noStrike">
                <a:solidFill>
                  <a:srgbClr val="000000"/>
                </a:solidFill>
                <a:latin typeface="Montserrat"/>
                <a:ea typeface="Montserrat"/>
                <a:cs typeface="Montserrat"/>
                <a:sym typeface="Montserrat"/>
              </a:rPr>
              <a:t>All content in this presentation is licensed under </a:t>
            </a:r>
            <a:r>
              <a:rPr b="0" i="1" lang="en-IN" sz="1900" u="sng" cap="none" strike="noStrike">
                <a:solidFill>
                  <a:srgbClr val="0279E5"/>
                </a:solidFill>
                <a:latin typeface="Montserrat"/>
                <a:ea typeface="Montserrat"/>
                <a:cs typeface="Montserrat"/>
                <a:sym typeface="Montserrat"/>
                <a:hlinkClick r:id="rId3">
                  <a:extLst>
                    <a:ext uri="{A12FA001-AC4F-418D-AE19-62706E023703}">
                      <ahyp:hlinkClr val="tx"/>
                    </a:ext>
                  </a:extLst>
                </a:hlinkClick>
              </a:rPr>
              <a:t>CC BY 4.</a:t>
            </a:r>
            <a:r>
              <a:rPr b="0" i="1" lang="en-IN" sz="1900" u="sng" cap="none" strike="noStrike">
                <a:solidFill>
                  <a:srgbClr val="0097A7"/>
                </a:solidFill>
                <a:latin typeface="Montserrat"/>
                <a:ea typeface="Montserrat"/>
                <a:cs typeface="Montserrat"/>
                <a:sym typeface="Montserrat"/>
                <a:hlinkClick r:id="rId4">
                  <a:extLst>
                    <a:ext uri="{A12FA001-AC4F-418D-AE19-62706E023703}">
                      <ahyp:hlinkClr val="tx"/>
                    </a:ext>
                  </a:extLst>
                </a:hlinkClick>
              </a:rPr>
              <a:t>0</a:t>
            </a:r>
            <a:r>
              <a:rPr b="0" i="1" lang="en-IN" sz="1900" u="none" cap="none" strike="noStrike">
                <a:solidFill>
                  <a:srgbClr val="000000"/>
                </a:solidFill>
                <a:latin typeface="Montserrat"/>
                <a:ea typeface="Montserrat"/>
                <a:cs typeface="Montserrat"/>
                <a:sym typeface="Montserrat"/>
              </a:rPr>
              <a:t> unless otherwise noted</a:t>
            </a:r>
            <a:endParaRPr b="0" i="0" sz="1900" u="none" cap="none" strike="noStrike">
              <a:solidFill>
                <a:srgbClr val="000000"/>
              </a:solidFill>
              <a:latin typeface="Montserrat"/>
              <a:ea typeface="Montserrat"/>
              <a:cs typeface="Montserrat"/>
              <a:sym typeface="Montserrat"/>
            </a:endParaRPr>
          </a:p>
        </p:txBody>
      </p:sp>
      <p:pic>
        <p:nvPicPr>
          <p:cNvPr descr="A blue and white logo&#10;&#10;Description automatically generated" id="200" name="Google Shape;200;g1f1fad59e58_0_418"/>
          <p:cNvPicPr preferRelativeResize="0"/>
          <p:nvPr/>
        </p:nvPicPr>
        <p:blipFill rotWithShape="1">
          <a:blip r:embed="rId5">
            <a:alphaModFix/>
          </a:blip>
          <a:srcRect b="0" l="0" r="0" t="0"/>
          <a:stretch/>
        </p:blipFill>
        <p:spPr>
          <a:xfrm>
            <a:off x="612631" y="11695813"/>
            <a:ext cx="2233478" cy="912053"/>
          </a:xfrm>
          <a:prstGeom prst="rect">
            <a:avLst/>
          </a:prstGeom>
          <a:noFill/>
          <a:ln>
            <a:noFill/>
          </a:ln>
        </p:spPr>
      </p:pic>
      <p:sp>
        <p:nvSpPr>
          <p:cNvPr id="201" name="Google Shape;201;g1f1fad59e58_0_418"/>
          <p:cNvSpPr/>
          <p:nvPr>
            <p:ph idx="2" type="pic"/>
          </p:nvPr>
        </p:nvSpPr>
        <p:spPr>
          <a:xfrm>
            <a:off x="3882279" y="11575133"/>
            <a:ext cx="3265500" cy="1140000"/>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Section Opener-1">
  <p:cSld name="TITLE_3_1_3">
    <p:bg>
      <p:bgPr>
        <a:noFill/>
      </p:bgPr>
    </p:bg>
    <p:spTree>
      <p:nvGrpSpPr>
        <p:cNvPr id="202" name="Shape 202"/>
        <p:cNvGrpSpPr/>
        <p:nvPr/>
      </p:nvGrpSpPr>
      <p:grpSpPr>
        <a:xfrm>
          <a:off x="0" y="0"/>
          <a:ext cx="0" cy="0"/>
          <a:chOff x="0" y="0"/>
          <a:chExt cx="0" cy="0"/>
        </a:xfrm>
      </p:grpSpPr>
      <p:pic>
        <p:nvPicPr>
          <p:cNvPr id="203" name="Google Shape;203;g1f1fad59e58_0_433"/>
          <p:cNvPicPr preferRelativeResize="0"/>
          <p:nvPr/>
        </p:nvPicPr>
        <p:blipFill rotWithShape="1">
          <a:blip r:embed="rId2">
            <a:alphaModFix/>
          </a:blip>
          <a:srcRect b="10054" l="0" r="0" t="0"/>
          <a:stretch/>
        </p:blipFill>
        <p:spPr>
          <a:xfrm>
            <a:off x="12721899" y="3480933"/>
            <a:ext cx="11378454" cy="10235066"/>
          </a:xfrm>
          <a:prstGeom prst="rect">
            <a:avLst/>
          </a:prstGeom>
          <a:noFill/>
          <a:ln>
            <a:noFill/>
          </a:ln>
        </p:spPr>
      </p:pic>
      <p:sp>
        <p:nvSpPr>
          <p:cNvPr id="204" name="Google Shape;204;g1f1fad59e58_0_433"/>
          <p:cNvSpPr txBox="1"/>
          <p:nvPr>
            <p:ph type="ctrTitle"/>
          </p:nvPr>
        </p:nvSpPr>
        <p:spPr>
          <a:xfrm>
            <a:off x="1398775" y="4488864"/>
            <a:ext cx="10845000" cy="1297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rgbClr val="FF6D27"/>
              </a:buClr>
              <a:buSzPts val="5300"/>
              <a:buFont typeface="Montserrat ExtraBold"/>
              <a:buNone/>
              <a:defRPr b="0" sz="5300">
                <a:solidFill>
                  <a:srgbClr val="FF6D27"/>
                </a:solidFill>
                <a:latin typeface="Montserrat ExtraBold"/>
                <a:ea typeface="Montserrat ExtraBold"/>
                <a:cs typeface="Montserrat ExtraBold"/>
                <a:sym typeface="Montserrat ExtraBold"/>
              </a:defRPr>
            </a:lvl1pPr>
            <a:lvl2pPr lvl="1" algn="ctr">
              <a:lnSpc>
                <a:spcPct val="100000"/>
              </a:lnSpc>
              <a:spcBef>
                <a:spcPts val="0"/>
              </a:spcBef>
              <a:spcAft>
                <a:spcPts val="0"/>
              </a:spcAft>
              <a:buClr>
                <a:srgbClr val="FF6D27"/>
              </a:buClr>
              <a:buSzPts val="5300"/>
              <a:buNone/>
              <a:defRPr sz="5300">
                <a:solidFill>
                  <a:srgbClr val="FF6D27"/>
                </a:solidFill>
              </a:defRPr>
            </a:lvl2pPr>
            <a:lvl3pPr lvl="2" algn="ctr">
              <a:lnSpc>
                <a:spcPct val="100000"/>
              </a:lnSpc>
              <a:spcBef>
                <a:spcPts val="0"/>
              </a:spcBef>
              <a:spcAft>
                <a:spcPts val="0"/>
              </a:spcAft>
              <a:buClr>
                <a:srgbClr val="FF6D27"/>
              </a:buClr>
              <a:buSzPts val="5300"/>
              <a:buNone/>
              <a:defRPr sz="5300">
                <a:solidFill>
                  <a:srgbClr val="FF6D27"/>
                </a:solidFill>
              </a:defRPr>
            </a:lvl3pPr>
            <a:lvl4pPr lvl="3" algn="ctr">
              <a:lnSpc>
                <a:spcPct val="100000"/>
              </a:lnSpc>
              <a:spcBef>
                <a:spcPts val="0"/>
              </a:spcBef>
              <a:spcAft>
                <a:spcPts val="0"/>
              </a:spcAft>
              <a:buClr>
                <a:srgbClr val="FF6D27"/>
              </a:buClr>
              <a:buSzPts val="5300"/>
              <a:buNone/>
              <a:defRPr sz="5300">
                <a:solidFill>
                  <a:srgbClr val="FF6D27"/>
                </a:solidFill>
              </a:defRPr>
            </a:lvl4pPr>
            <a:lvl5pPr lvl="4" algn="ctr">
              <a:lnSpc>
                <a:spcPct val="100000"/>
              </a:lnSpc>
              <a:spcBef>
                <a:spcPts val="0"/>
              </a:spcBef>
              <a:spcAft>
                <a:spcPts val="0"/>
              </a:spcAft>
              <a:buClr>
                <a:srgbClr val="FF6D27"/>
              </a:buClr>
              <a:buSzPts val="5300"/>
              <a:buNone/>
              <a:defRPr sz="5300">
                <a:solidFill>
                  <a:srgbClr val="FF6D27"/>
                </a:solidFill>
              </a:defRPr>
            </a:lvl5pPr>
            <a:lvl6pPr lvl="5" algn="ctr">
              <a:lnSpc>
                <a:spcPct val="100000"/>
              </a:lnSpc>
              <a:spcBef>
                <a:spcPts val="0"/>
              </a:spcBef>
              <a:spcAft>
                <a:spcPts val="0"/>
              </a:spcAft>
              <a:buClr>
                <a:srgbClr val="FF6D27"/>
              </a:buClr>
              <a:buSzPts val="5300"/>
              <a:buNone/>
              <a:defRPr sz="5300">
                <a:solidFill>
                  <a:srgbClr val="FF6D27"/>
                </a:solidFill>
              </a:defRPr>
            </a:lvl6pPr>
            <a:lvl7pPr lvl="6" algn="ctr">
              <a:lnSpc>
                <a:spcPct val="100000"/>
              </a:lnSpc>
              <a:spcBef>
                <a:spcPts val="0"/>
              </a:spcBef>
              <a:spcAft>
                <a:spcPts val="0"/>
              </a:spcAft>
              <a:buClr>
                <a:srgbClr val="FF6D27"/>
              </a:buClr>
              <a:buSzPts val="5300"/>
              <a:buNone/>
              <a:defRPr sz="5300">
                <a:solidFill>
                  <a:srgbClr val="FF6D27"/>
                </a:solidFill>
              </a:defRPr>
            </a:lvl7pPr>
            <a:lvl8pPr lvl="7" algn="ctr">
              <a:lnSpc>
                <a:spcPct val="100000"/>
              </a:lnSpc>
              <a:spcBef>
                <a:spcPts val="0"/>
              </a:spcBef>
              <a:spcAft>
                <a:spcPts val="0"/>
              </a:spcAft>
              <a:buClr>
                <a:srgbClr val="FF6D27"/>
              </a:buClr>
              <a:buSzPts val="5300"/>
              <a:buNone/>
              <a:defRPr sz="5300">
                <a:solidFill>
                  <a:srgbClr val="FF6D27"/>
                </a:solidFill>
              </a:defRPr>
            </a:lvl8pPr>
            <a:lvl9pPr lvl="8" algn="ctr">
              <a:lnSpc>
                <a:spcPct val="100000"/>
              </a:lnSpc>
              <a:spcBef>
                <a:spcPts val="0"/>
              </a:spcBef>
              <a:spcAft>
                <a:spcPts val="0"/>
              </a:spcAft>
              <a:buClr>
                <a:srgbClr val="FF6D27"/>
              </a:buClr>
              <a:buSzPts val="5300"/>
              <a:buNone/>
              <a:defRPr sz="5300">
                <a:solidFill>
                  <a:srgbClr val="FF6D27"/>
                </a:solidFill>
              </a:defRPr>
            </a:lvl9pPr>
          </a:lstStyle>
          <a:p/>
        </p:txBody>
      </p:sp>
      <p:sp>
        <p:nvSpPr>
          <p:cNvPr id="205" name="Google Shape;205;g1f1fad59e58_0_433"/>
          <p:cNvSpPr txBox="1"/>
          <p:nvPr>
            <p:ph idx="1" type="subTitle"/>
          </p:nvPr>
        </p:nvSpPr>
        <p:spPr>
          <a:xfrm>
            <a:off x="1225186" y="6528533"/>
            <a:ext cx="12108900" cy="2113500"/>
          </a:xfrm>
          <a:prstGeom prst="rect">
            <a:avLst/>
          </a:prstGeom>
          <a:noFill/>
          <a:ln>
            <a:noFill/>
          </a:ln>
        </p:spPr>
        <p:txBody>
          <a:bodyPr anchorCtr="0" anchor="t" bIns="243800" lIns="243800" spcFirstLastPara="1" rIns="243800" wrap="square" tIns="243800">
            <a:noAutofit/>
          </a:bodyPr>
          <a:lstStyle>
            <a:lvl1pPr lvl="0" algn="l">
              <a:lnSpc>
                <a:spcPct val="100000"/>
              </a:lnSpc>
              <a:spcBef>
                <a:spcPts val="0"/>
              </a:spcBef>
              <a:spcAft>
                <a:spcPts val="0"/>
              </a:spcAft>
              <a:buSzPts val="3200"/>
              <a:buNone/>
              <a:defRPr sz="3200"/>
            </a:lvl1pPr>
            <a:lvl2pPr lvl="1" algn="l">
              <a:lnSpc>
                <a:spcPct val="100000"/>
              </a:lnSpc>
              <a:spcBef>
                <a:spcPts val="4300"/>
              </a:spcBef>
              <a:spcAft>
                <a:spcPts val="0"/>
              </a:spcAft>
              <a:buSzPts val="3200"/>
              <a:buNone/>
              <a:defRPr sz="3200"/>
            </a:lvl2pPr>
            <a:lvl3pPr lvl="2" algn="l">
              <a:lnSpc>
                <a:spcPct val="100000"/>
              </a:lnSpc>
              <a:spcBef>
                <a:spcPts val="4300"/>
              </a:spcBef>
              <a:spcAft>
                <a:spcPts val="0"/>
              </a:spcAft>
              <a:buSzPts val="3200"/>
              <a:buNone/>
              <a:defRPr sz="3200"/>
            </a:lvl3pPr>
            <a:lvl4pPr lvl="3" algn="l">
              <a:lnSpc>
                <a:spcPct val="100000"/>
              </a:lnSpc>
              <a:spcBef>
                <a:spcPts val="4300"/>
              </a:spcBef>
              <a:spcAft>
                <a:spcPts val="0"/>
              </a:spcAft>
              <a:buSzPts val="3200"/>
              <a:buNone/>
              <a:defRPr sz="3200"/>
            </a:lvl4pPr>
            <a:lvl5pPr lvl="4" algn="l">
              <a:lnSpc>
                <a:spcPct val="100000"/>
              </a:lnSpc>
              <a:spcBef>
                <a:spcPts val="4300"/>
              </a:spcBef>
              <a:spcAft>
                <a:spcPts val="0"/>
              </a:spcAft>
              <a:buSzPts val="3200"/>
              <a:buNone/>
              <a:defRPr sz="3200"/>
            </a:lvl5pPr>
            <a:lvl6pPr lvl="5" algn="l">
              <a:lnSpc>
                <a:spcPct val="100000"/>
              </a:lnSpc>
              <a:spcBef>
                <a:spcPts val="4300"/>
              </a:spcBef>
              <a:spcAft>
                <a:spcPts val="0"/>
              </a:spcAft>
              <a:buSzPts val="3200"/>
              <a:buNone/>
              <a:defRPr sz="3200"/>
            </a:lvl6pPr>
            <a:lvl7pPr lvl="6" algn="l">
              <a:lnSpc>
                <a:spcPct val="100000"/>
              </a:lnSpc>
              <a:spcBef>
                <a:spcPts val="4300"/>
              </a:spcBef>
              <a:spcAft>
                <a:spcPts val="0"/>
              </a:spcAft>
              <a:buSzPts val="3200"/>
              <a:buNone/>
              <a:defRPr sz="3200"/>
            </a:lvl7pPr>
            <a:lvl8pPr lvl="7" algn="l">
              <a:lnSpc>
                <a:spcPct val="100000"/>
              </a:lnSpc>
              <a:spcBef>
                <a:spcPts val="4300"/>
              </a:spcBef>
              <a:spcAft>
                <a:spcPts val="0"/>
              </a:spcAft>
              <a:buSzPts val="3200"/>
              <a:buNone/>
              <a:defRPr sz="3200"/>
            </a:lvl8pPr>
            <a:lvl9pPr lvl="8" algn="l">
              <a:lnSpc>
                <a:spcPct val="100000"/>
              </a:lnSpc>
              <a:spcBef>
                <a:spcPts val="4300"/>
              </a:spcBef>
              <a:spcAft>
                <a:spcPts val="0"/>
              </a:spcAft>
              <a:buSzPts val="3200"/>
              <a:buNone/>
              <a:defRPr sz="3200"/>
            </a:lvl9pPr>
          </a:lstStyle>
          <a:p/>
        </p:txBody>
      </p:sp>
      <p:pic>
        <p:nvPicPr>
          <p:cNvPr id="206" name="Google Shape;206;g1f1fad59e58_0_433"/>
          <p:cNvPicPr preferRelativeResize="0"/>
          <p:nvPr/>
        </p:nvPicPr>
        <p:blipFill rotWithShape="1">
          <a:blip r:embed="rId3">
            <a:alphaModFix/>
          </a:blip>
          <a:srcRect b="0" l="0" r="0" t="0"/>
          <a:stretch/>
        </p:blipFill>
        <p:spPr>
          <a:xfrm>
            <a:off x="533565" y="11669733"/>
            <a:ext cx="1664220" cy="1664220"/>
          </a:xfrm>
          <a:prstGeom prst="rect">
            <a:avLst/>
          </a:prstGeom>
          <a:noFill/>
          <a:ln>
            <a:noFill/>
          </a:ln>
        </p:spPr>
      </p:pic>
    </p:spTree>
  </p:cSld>
  <p:clrMapOvr>
    <a:masterClrMapping/>
  </p:clrMapOvr>
  <p:extLst>
    <p:ext uri="{DCECCB84-F9BA-43D5-87BE-67443E8EF086}">
      <p15:sldGuideLst>
        <p15:guide id="1" pos="13055">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Section Opener-2">
  <p:cSld name="TITLE_3_1_2">
    <p:bg>
      <p:bgPr>
        <a:noFill/>
      </p:bgPr>
    </p:bg>
    <p:spTree>
      <p:nvGrpSpPr>
        <p:cNvPr id="207" name="Shape 207"/>
        <p:cNvGrpSpPr/>
        <p:nvPr/>
      </p:nvGrpSpPr>
      <p:grpSpPr>
        <a:xfrm>
          <a:off x="0" y="0"/>
          <a:ext cx="0" cy="0"/>
          <a:chOff x="0" y="0"/>
          <a:chExt cx="0" cy="0"/>
        </a:xfrm>
      </p:grpSpPr>
      <p:sp>
        <p:nvSpPr>
          <p:cNvPr id="208" name="Google Shape;208;g1f1fad59e58_0_438"/>
          <p:cNvSpPr/>
          <p:nvPr/>
        </p:nvSpPr>
        <p:spPr>
          <a:xfrm>
            <a:off x="17926157" y="-2966867"/>
            <a:ext cx="8235600" cy="8235900"/>
          </a:xfrm>
          <a:prstGeom prst="ellipse">
            <a:avLst/>
          </a:prstGeom>
          <a:solidFill>
            <a:srgbClr val="FF7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209" name="Google Shape;209;g1f1fad59e58_0_438"/>
          <p:cNvSpPr/>
          <p:nvPr/>
        </p:nvSpPr>
        <p:spPr>
          <a:xfrm>
            <a:off x="15986351" y="10384933"/>
            <a:ext cx="6473100" cy="6475200"/>
          </a:xfrm>
          <a:prstGeom prst="ellipse">
            <a:avLst/>
          </a:prstGeom>
          <a:noFill/>
          <a:ln cap="flat" cmpd="sng" w="9525">
            <a:solidFill>
              <a:srgbClr val="FF7900"/>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210" name="Google Shape;210;g1f1fad59e58_0_438"/>
          <p:cNvSpPr txBox="1"/>
          <p:nvPr>
            <p:ph idx="1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211" name="Google Shape;211;g1f1fad59e58_0_438"/>
          <p:cNvSpPr txBox="1"/>
          <p:nvPr>
            <p:ph type="ctrTitle"/>
          </p:nvPr>
        </p:nvSpPr>
        <p:spPr>
          <a:xfrm>
            <a:off x="2024734" y="5031527"/>
            <a:ext cx="10845000" cy="2632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rgbClr val="FF6D27"/>
              </a:buClr>
              <a:buSzPts val="6700"/>
              <a:buFont typeface="Montserrat ExtraBold"/>
              <a:buNone/>
              <a:defRPr b="0" sz="6700">
                <a:solidFill>
                  <a:srgbClr val="FF6D27"/>
                </a:solidFill>
                <a:latin typeface="Montserrat ExtraBold"/>
                <a:ea typeface="Montserrat ExtraBold"/>
                <a:cs typeface="Montserrat ExtraBold"/>
                <a:sym typeface="Montserrat ExtraBold"/>
              </a:defRPr>
            </a:lvl1pPr>
            <a:lvl2pPr lvl="1" algn="ctr">
              <a:lnSpc>
                <a:spcPct val="100000"/>
              </a:lnSpc>
              <a:spcBef>
                <a:spcPts val="0"/>
              </a:spcBef>
              <a:spcAft>
                <a:spcPts val="0"/>
              </a:spcAft>
              <a:buClr>
                <a:srgbClr val="FF6D27"/>
              </a:buClr>
              <a:buSzPts val="6700"/>
              <a:buNone/>
              <a:defRPr sz="6700">
                <a:solidFill>
                  <a:srgbClr val="FF6D27"/>
                </a:solidFill>
              </a:defRPr>
            </a:lvl2pPr>
            <a:lvl3pPr lvl="2" algn="ctr">
              <a:lnSpc>
                <a:spcPct val="100000"/>
              </a:lnSpc>
              <a:spcBef>
                <a:spcPts val="0"/>
              </a:spcBef>
              <a:spcAft>
                <a:spcPts val="0"/>
              </a:spcAft>
              <a:buClr>
                <a:srgbClr val="FF6D27"/>
              </a:buClr>
              <a:buSzPts val="6700"/>
              <a:buNone/>
              <a:defRPr sz="6700">
                <a:solidFill>
                  <a:srgbClr val="FF6D27"/>
                </a:solidFill>
              </a:defRPr>
            </a:lvl3pPr>
            <a:lvl4pPr lvl="3" algn="ctr">
              <a:lnSpc>
                <a:spcPct val="100000"/>
              </a:lnSpc>
              <a:spcBef>
                <a:spcPts val="0"/>
              </a:spcBef>
              <a:spcAft>
                <a:spcPts val="0"/>
              </a:spcAft>
              <a:buClr>
                <a:srgbClr val="FF6D27"/>
              </a:buClr>
              <a:buSzPts val="6700"/>
              <a:buNone/>
              <a:defRPr sz="6700">
                <a:solidFill>
                  <a:srgbClr val="FF6D27"/>
                </a:solidFill>
              </a:defRPr>
            </a:lvl4pPr>
            <a:lvl5pPr lvl="4" algn="ctr">
              <a:lnSpc>
                <a:spcPct val="100000"/>
              </a:lnSpc>
              <a:spcBef>
                <a:spcPts val="0"/>
              </a:spcBef>
              <a:spcAft>
                <a:spcPts val="0"/>
              </a:spcAft>
              <a:buClr>
                <a:srgbClr val="FF6D27"/>
              </a:buClr>
              <a:buSzPts val="6700"/>
              <a:buNone/>
              <a:defRPr sz="6700">
                <a:solidFill>
                  <a:srgbClr val="FF6D27"/>
                </a:solidFill>
              </a:defRPr>
            </a:lvl5pPr>
            <a:lvl6pPr lvl="5" algn="ctr">
              <a:lnSpc>
                <a:spcPct val="100000"/>
              </a:lnSpc>
              <a:spcBef>
                <a:spcPts val="0"/>
              </a:spcBef>
              <a:spcAft>
                <a:spcPts val="0"/>
              </a:spcAft>
              <a:buClr>
                <a:srgbClr val="FF6D27"/>
              </a:buClr>
              <a:buSzPts val="6700"/>
              <a:buNone/>
              <a:defRPr sz="6700">
                <a:solidFill>
                  <a:srgbClr val="FF6D27"/>
                </a:solidFill>
              </a:defRPr>
            </a:lvl6pPr>
            <a:lvl7pPr lvl="6" algn="ctr">
              <a:lnSpc>
                <a:spcPct val="100000"/>
              </a:lnSpc>
              <a:spcBef>
                <a:spcPts val="0"/>
              </a:spcBef>
              <a:spcAft>
                <a:spcPts val="0"/>
              </a:spcAft>
              <a:buClr>
                <a:srgbClr val="FF6D27"/>
              </a:buClr>
              <a:buSzPts val="6700"/>
              <a:buNone/>
              <a:defRPr sz="6700">
                <a:solidFill>
                  <a:srgbClr val="FF6D27"/>
                </a:solidFill>
              </a:defRPr>
            </a:lvl7pPr>
            <a:lvl8pPr lvl="7" algn="ctr">
              <a:lnSpc>
                <a:spcPct val="100000"/>
              </a:lnSpc>
              <a:spcBef>
                <a:spcPts val="0"/>
              </a:spcBef>
              <a:spcAft>
                <a:spcPts val="0"/>
              </a:spcAft>
              <a:buClr>
                <a:srgbClr val="FF6D27"/>
              </a:buClr>
              <a:buSzPts val="6700"/>
              <a:buNone/>
              <a:defRPr sz="6700">
                <a:solidFill>
                  <a:srgbClr val="FF6D27"/>
                </a:solidFill>
              </a:defRPr>
            </a:lvl8pPr>
            <a:lvl9pPr lvl="8" algn="ctr">
              <a:lnSpc>
                <a:spcPct val="100000"/>
              </a:lnSpc>
              <a:spcBef>
                <a:spcPts val="0"/>
              </a:spcBef>
              <a:spcAft>
                <a:spcPts val="0"/>
              </a:spcAft>
              <a:buClr>
                <a:srgbClr val="FF6D27"/>
              </a:buClr>
              <a:buSzPts val="6700"/>
              <a:buNone/>
              <a:defRPr sz="6700">
                <a:solidFill>
                  <a:srgbClr val="FF6D27"/>
                </a:solidFill>
              </a:defRPr>
            </a:lvl9pPr>
          </a:lstStyle>
          <a:p/>
        </p:txBody>
      </p:sp>
      <p:cxnSp>
        <p:nvCxnSpPr>
          <p:cNvPr id="212" name="Google Shape;212;g1f1fad59e58_0_438"/>
          <p:cNvCxnSpPr/>
          <p:nvPr/>
        </p:nvCxnSpPr>
        <p:spPr>
          <a:xfrm>
            <a:off x="28296210" y="12342133"/>
            <a:ext cx="2560500" cy="2560800"/>
          </a:xfrm>
          <a:prstGeom prst="straightConnector1">
            <a:avLst/>
          </a:prstGeom>
          <a:noFill/>
          <a:ln cap="flat" cmpd="sng" w="9525">
            <a:solidFill>
              <a:schemeClr val="dk2"/>
            </a:solidFill>
            <a:prstDash val="solid"/>
            <a:round/>
            <a:headEnd len="sm" w="sm" type="none"/>
            <a:tailEnd len="sm" w="sm" type="none"/>
          </a:ln>
        </p:spPr>
      </p:cxnSp>
      <p:sp>
        <p:nvSpPr>
          <p:cNvPr id="213" name="Google Shape;213;g1f1fad59e58_0_438"/>
          <p:cNvSpPr/>
          <p:nvPr/>
        </p:nvSpPr>
        <p:spPr>
          <a:xfrm>
            <a:off x="16473751" y="10872460"/>
            <a:ext cx="5499600" cy="5499900"/>
          </a:xfrm>
          <a:prstGeom prst="ellipse">
            <a:avLst/>
          </a:prstGeom>
          <a:noFill/>
          <a:ln cap="flat" cmpd="sng" w="9525">
            <a:solidFill>
              <a:srgbClr val="FF7900"/>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214" name="Google Shape;214;g1f1fad59e58_0_438"/>
          <p:cNvSpPr/>
          <p:nvPr/>
        </p:nvSpPr>
        <p:spPr>
          <a:xfrm>
            <a:off x="17056665" y="11455694"/>
            <a:ext cx="4333200" cy="4333500"/>
          </a:xfrm>
          <a:prstGeom prst="ellipse">
            <a:avLst/>
          </a:prstGeom>
          <a:noFill/>
          <a:ln cap="flat" cmpd="sng" w="9525">
            <a:solidFill>
              <a:srgbClr val="FF7900"/>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215" name="Google Shape;215;g1f1fad59e58_0_438"/>
          <p:cNvSpPr/>
          <p:nvPr/>
        </p:nvSpPr>
        <p:spPr>
          <a:xfrm>
            <a:off x="17582084" y="11981054"/>
            <a:ext cx="3282300" cy="3282300"/>
          </a:xfrm>
          <a:prstGeom prst="ellipse">
            <a:avLst/>
          </a:prstGeom>
          <a:noFill/>
          <a:ln cap="flat" cmpd="sng" w="9525">
            <a:solidFill>
              <a:srgbClr val="FF7900"/>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216" name="Google Shape;216;g1f1fad59e58_0_438"/>
          <p:cNvSpPr/>
          <p:nvPr/>
        </p:nvSpPr>
        <p:spPr>
          <a:xfrm>
            <a:off x="18195712" y="12594817"/>
            <a:ext cx="2055000" cy="2055300"/>
          </a:xfrm>
          <a:prstGeom prst="ellipse">
            <a:avLst/>
          </a:prstGeom>
          <a:noFill/>
          <a:ln cap="flat" cmpd="sng" w="9525">
            <a:solidFill>
              <a:srgbClr val="FF7900"/>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217" name="Google Shape;217;g1f1fad59e58_0_438"/>
          <p:cNvSpPr/>
          <p:nvPr/>
        </p:nvSpPr>
        <p:spPr>
          <a:xfrm>
            <a:off x="18698840" y="13097700"/>
            <a:ext cx="1049400" cy="1049700"/>
          </a:xfrm>
          <a:prstGeom prst="ellipse">
            <a:avLst/>
          </a:prstGeom>
          <a:solidFill>
            <a:srgbClr val="0279E5"/>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pic>
        <p:nvPicPr>
          <p:cNvPr id="218" name="Google Shape;218;g1f1fad59e58_0_438"/>
          <p:cNvPicPr preferRelativeResize="0"/>
          <p:nvPr/>
        </p:nvPicPr>
        <p:blipFill rotWithShape="1">
          <a:blip r:embed="rId2">
            <a:alphaModFix/>
          </a:blip>
          <a:srcRect b="0" l="0" r="0" t="0"/>
          <a:stretch/>
        </p:blipFill>
        <p:spPr>
          <a:xfrm>
            <a:off x="533565" y="11669733"/>
            <a:ext cx="1664220" cy="166422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Section Opener-3">
  <p:cSld name="TITLE_4">
    <p:spTree>
      <p:nvGrpSpPr>
        <p:cNvPr id="219" name="Shape 219"/>
        <p:cNvGrpSpPr/>
        <p:nvPr/>
      </p:nvGrpSpPr>
      <p:grpSpPr>
        <a:xfrm>
          <a:off x="0" y="0"/>
          <a:ext cx="0" cy="0"/>
          <a:chOff x="0" y="0"/>
          <a:chExt cx="0" cy="0"/>
        </a:xfrm>
      </p:grpSpPr>
      <p:sp>
        <p:nvSpPr>
          <p:cNvPr id="220" name="Google Shape;220;g1f1fad59e58_0_450"/>
          <p:cNvSpPr txBox="1"/>
          <p:nvPr>
            <p:ph type="ctrTitle"/>
          </p:nvPr>
        </p:nvSpPr>
        <p:spPr>
          <a:xfrm>
            <a:off x="831145" y="5116267"/>
            <a:ext cx="22720200" cy="2343300"/>
          </a:xfrm>
          <a:prstGeom prst="rect">
            <a:avLst/>
          </a:prstGeom>
          <a:noFill/>
          <a:ln>
            <a:noFill/>
          </a:ln>
        </p:spPr>
        <p:txBody>
          <a:bodyPr anchorCtr="0" anchor="b" bIns="243800" lIns="243800" spcFirstLastPara="1" rIns="243800" wrap="square" tIns="243800">
            <a:noAutofit/>
          </a:bodyPr>
          <a:lstStyle>
            <a:lvl1pPr lvl="0" algn="ctr">
              <a:lnSpc>
                <a:spcPct val="100000"/>
              </a:lnSpc>
              <a:spcBef>
                <a:spcPts val="0"/>
              </a:spcBef>
              <a:spcAft>
                <a:spcPts val="0"/>
              </a:spcAft>
              <a:buSzPts val="10700"/>
              <a:buNone/>
              <a:defRPr sz="10700"/>
            </a:lvl1pPr>
            <a:lvl2pPr lvl="1" algn="ctr">
              <a:lnSpc>
                <a:spcPct val="100000"/>
              </a:lnSpc>
              <a:spcBef>
                <a:spcPts val="0"/>
              </a:spcBef>
              <a:spcAft>
                <a:spcPts val="0"/>
              </a:spcAft>
              <a:buSzPts val="13900"/>
              <a:buNone/>
              <a:defRPr sz="13900"/>
            </a:lvl2pPr>
            <a:lvl3pPr lvl="2" algn="ctr">
              <a:lnSpc>
                <a:spcPct val="100000"/>
              </a:lnSpc>
              <a:spcBef>
                <a:spcPts val="0"/>
              </a:spcBef>
              <a:spcAft>
                <a:spcPts val="0"/>
              </a:spcAft>
              <a:buSzPts val="13900"/>
              <a:buNone/>
              <a:defRPr sz="13900"/>
            </a:lvl3pPr>
            <a:lvl4pPr lvl="3" algn="ctr">
              <a:lnSpc>
                <a:spcPct val="100000"/>
              </a:lnSpc>
              <a:spcBef>
                <a:spcPts val="0"/>
              </a:spcBef>
              <a:spcAft>
                <a:spcPts val="0"/>
              </a:spcAft>
              <a:buSzPts val="13900"/>
              <a:buNone/>
              <a:defRPr sz="13900"/>
            </a:lvl4pPr>
            <a:lvl5pPr lvl="4" algn="ctr">
              <a:lnSpc>
                <a:spcPct val="100000"/>
              </a:lnSpc>
              <a:spcBef>
                <a:spcPts val="0"/>
              </a:spcBef>
              <a:spcAft>
                <a:spcPts val="0"/>
              </a:spcAft>
              <a:buSzPts val="13900"/>
              <a:buNone/>
              <a:defRPr sz="13900"/>
            </a:lvl5pPr>
            <a:lvl6pPr lvl="5" algn="ctr">
              <a:lnSpc>
                <a:spcPct val="100000"/>
              </a:lnSpc>
              <a:spcBef>
                <a:spcPts val="0"/>
              </a:spcBef>
              <a:spcAft>
                <a:spcPts val="0"/>
              </a:spcAft>
              <a:buSzPts val="13900"/>
              <a:buNone/>
              <a:defRPr sz="13900"/>
            </a:lvl6pPr>
            <a:lvl7pPr lvl="6" algn="ctr">
              <a:lnSpc>
                <a:spcPct val="100000"/>
              </a:lnSpc>
              <a:spcBef>
                <a:spcPts val="0"/>
              </a:spcBef>
              <a:spcAft>
                <a:spcPts val="0"/>
              </a:spcAft>
              <a:buSzPts val="13900"/>
              <a:buNone/>
              <a:defRPr sz="13900"/>
            </a:lvl7pPr>
            <a:lvl8pPr lvl="7" algn="ctr">
              <a:lnSpc>
                <a:spcPct val="100000"/>
              </a:lnSpc>
              <a:spcBef>
                <a:spcPts val="0"/>
              </a:spcBef>
              <a:spcAft>
                <a:spcPts val="0"/>
              </a:spcAft>
              <a:buSzPts val="13900"/>
              <a:buNone/>
              <a:defRPr sz="13900"/>
            </a:lvl8pPr>
            <a:lvl9pPr lvl="8" algn="ctr">
              <a:lnSpc>
                <a:spcPct val="100000"/>
              </a:lnSpc>
              <a:spcBef>
                <a:spcPts val="0"/>
              </a:spcBef>
              <a:spcAft>
                <a:spcPts val="0"/>
              </a:spcAft>
              <a:buSzPts val="13900"/>
              <a:buNone/>
              <a:defRPr sz="13900"/>
            </a:lvl9pPr>
          </a:lstStyle>
          <a:p/>
        </p:txBody>
      </p:sp>
      <p:sp>
        <p:nvSpPr>
          <p:cNvPr id="221" name="Google Shape;221;g1f1fad59e58_0_450"/>
          <p:cNvSpPr txBox="1"/>
          <p:nvPr>
            <p:ph idx="1" type="subTitle"/>
          </p:nvPr>
        </p:nvSpPr>
        <p:spPr>
          <a:xfrm>
            <a:off x="831145" y="7557667"/>
            <a:ext cx="22720200" cy="2113500"/>
          </a:xfrm>
          <a:prstGeom prst="rect">
            <a:avLst/>
          </a:prstGeom>
          <a:noFill/>
          <a:ln>
            <a:noFill/>
          </a:ln>
        </p:spPr>
        <p:txBody>
          <a:bodyPr anchorCtr="0" anchor="t" bIns="243800" lIns="243800" spcFirstLastPara="1" rIns="243800" wrap="square" tIns="243800">
            <a:noAutofit/>
          </a:bodyPr>
          <a:lstStyle>
            <a:lvl1pPr lvl="0" algn="ctr">
              <a:lnSpc>
                <a:spcPct val="100000"/>
              </a:lnSpc>
              <a:spcBef>
                <a:spcPts val="0"/>
              </a:spcBef>
              <a:spcAft>
                <a:spcPts val="0"/>
              </a:spcAft>
              <a:buSzPts val="5300"/>
              <a:buNone/>
              <a:defRPr sz="5300"/>
            </a:lvl1pPr>
            <a:lvl2pPr lvl="1" algn="ctr">
              <a:lnSpc>
                <a:spcPct val="100000"/>
              </a:lnSpc>
              <a:spcBef>
                <a:spcPts val="4300"/>
              </a:spcBef>
              <a:spcAft>
                <a:spcPts val="0"/>
              </a:spcAft>
              <a:buSzPts val="5300"/>
              <a:buNone/>
              <a:defRPr sz="5300"/>
            </a:lvl2pPr>
            <a:lvl3pPr lvl="2" algn="ctr">
              <a:lnSpc>
                <a:spcPct val="100000"/>
              </a:lnSpc>
              <a:spcBef>
                <a:spcPts val="4300"/>
              </a:spcBef>
              <a:spcAft>
                <a:spcPts val="0"/>
              </a:spcAft>
              <a:buSzPts val="5300"/>
              <a:buNone/>
              <a:defRPr sz="5300"/>
            </a:lvl3pPr>
            <a:lvl4pPr lvl="3" algn="ctr">
              <a:lnSpc>
                <a:spcPct val="100000"/>
              </a:lnSpc>
              <a:spcBef>
                <a:spcPts val="4300"/>
              </a:spcBef>
              <a:spcAft>
                <a:spcPts val="0"/>
              </a:spcAft>
              <a:buSzPts val="5300"/>
              <a:buNone/>
              <a:defRPr sz="5300"/>
            </a:lvl4pPr>
            <a:lvl5pPr lvl="4" algn="ctr">
              <a:lnSpc>
                <a:spcPct val="100000"/>
              </a:lnSpc>
              <a:spcBef>
                <a:spcPts val="4300"/>
              </a:spcBef>
              <a:spcAft>
                <a:spcPts val="0"/>
              </a:spcAft>
              <a:buSzPts val="5300"/>
              <a:buNone/>
              <a:defRPr sz="5300"/>
            </a:lvl5pPr>
            <a:lvl6pPr lvl="5" algn="ctr">
              <a:lnSpc>
                <a:spcPct val="100000"/>
              </a:lnSpc>
              <a:spcBef>
                <a:spcPts val="4300"/>
              </a:spcBef>
              <a:spcAft>
                <a:spcPts val="0"/>
              </a:spcAft>
              <a:buSzPts val="5300"/>
              <a:buNone/>
              <a:defRPr sz="5300"/>
            </a:lvl6pPr>
            <a:lvl7pPr lvl="6" algn="ctr">
              <a:lnSpc>
                <a:spcPct val="100000"/>
              </a:lnSpc>
              <a:spcBef>
                <a:spcPts val="4300"/>
              </a:spcBef>
              <a:spcAft>
                <a:spcPts val="0"/>
              </a:spcAft>
              <a:buSzPts val="5300"/>
              <a:buNone/>
              <a:defRPr sz="5300"/>
            </a:lvl7pPr>
            <a:lvl8pPr lvl="7" algn="ctr">
              <a:lnSpc>
                <a:spcPct val="100000"/>
              </a:lnSpc>
              <a:spcBef>
                <a:spcPts val="4300"/>
              </a:spcBef>
              <a:spcAft>
                <a:spcPts val="0"/>
              </a:spcAft>
              <a:buSzPts val="5300"/>
              <a:buNone/>
              <a:defRPr sz="5300"/>
            </a:lvl8pPr>
            <a:lvl9pPr lvl="8" algn="ctr">
              <a:lnSpc>
                <a:spcPct val="100000"/>
              </a:lnSpc>
              <a:spcBef>
                <a:spcPts val="4300"/>
              </a:spcBef>
              <a:spcAft>
                <a:spcPts val="0"/>
              </a:spcAft>
              <a:buSzPts val="5300"/>
              <a:buNone/>
              <a:defRPr sz="5300"/>
            </a:lvl9pPr>
          </a:lstStyle>
          <a:p/>
        </p:txBody>
      </p:sp>
      <p:sp>
        <p:nvSpPr>
          <p:cNvPr id="222" name="Google Shape;222;g1f1fad59e58_0_450"/>
          <p:cNvSpPr txBox="1"/>
          <p:nvPr>
            <p:ph idx="12" type="sldNum"/>
          </p:nvPr>
        </p:nvSpPr>
        <p:spPr>
          <a:xfrm>
            <a:off x="22591738" y="12435245"/>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pic>
        <p:nvPicPr>
          <p:cNvPr id="223" name="Google Shape;223;g1f1fad59e58_0_450"/>
          <p:cNvPicPr preferRelativeResize="0"/>
          <p:nvPr/>
        </p:nvPicPr>
        <p:blipFill rotWithShape="1">
          <a:blip r:embed="rId2">
            <a:alphaModFix/>
          </a:blip>
          <a:srcRect b="0" l="0" r="0" t="0"/>
          <a:stretch/>
        </p:blipFill>
        <p:spPr>
          <a:xfrm>
            <a:off x="533565" y="11669733"/>
            <a:ext cx="1664220" cy="166422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Section Opener-3 1">
  <p:cSld name="TITLE_4_1">
    <p:bg>
      <p:bgPr>
        <a:solidFill>
          <a:schemeClr val="accent1"/>
        </a:solidFill>
      </p:bgPr>
    </p:bg>
    <p:spTree>
      <p:nvGrpSpPr>
        <p:cNvPr id="224" name="Shape 224"/>
        <p:cNvGrpSpPr/>
        <p:nvPr/>
      </p:nvGrpSpPr>
      <p:grpSpPr>
        <a:xfrm>
          <a:off x="0" y="0"/>
          <a:ext cx="0" cy="0"/>
          <a:chOff x="0" y="0"/>
          <a:chExt cx="0" cy="0"/>
        </a:xfrm>
      </p:grpSpPr>
      <p:sp>
        <p:nvSpPr>
          <p:cNvPr id="225" name="Google Shape;225;g1f1fad59e58_0_455"/>
          <p:cNvSpPr txBox="1"/>
          <p:nvPr>
            <p:ph type="ctrTitle"/>
          </p:nvPr>
        </p:nvSpPr>
        <p:spPr>
          <a:xfrm>
            <a:off x="831145" y="5686400"/>
            <a:ext cx="22720200" cy="2343300"/>
          </a:xfrm>
          <a:prstGeom prst="rect">
            <a:avLst/>
          </a:prstGeom>
          <a:noFill/>
          <a:ln>
            <a:noFill/>
          </a:ln>
        </p:spPr>
        <p:txBody>
          <a:bodyPr anchorCtr="0" anchor="b" bIns="243800" lIns="243800" spcFirstLastPara="1" rIns="243800" wrap="square" tIns="243800">
            <a:noAutofit/>
          </a:bodyPr>
          <a:lstStyle>
            <a:lvl1pPr lvl="0" algn="ctr">
              <a:lnSpc>
                <a:spcPct val="100000"/>
              </a:lnSpc>
              <a:spcBef>
                <a:spcPts val="0"/>
              </a:spcBef>
              <a:spcAft>
                <a:spcPts val="0"/>
              </a:spcAft>
              <a:buClr>
                <a:schemeClr val="lt1"/>
              </a:buClr>
              <a:buSzPts val="10700"/>
              <a:buNone/>
              <a:defRPr sz="10700">
                <a:solidFill>
                  <a:schemeClr val="lt1"/>
                </a:solidFill>
              </a:defRPr>
            </a:lvl1pPr>
            <a:lvl2pPr lvl="1" algn="ctr">
              <a:lnSpc>
                <a:spcPct val="100000"/>
              </a:lnSpc>
              <a:spcBef>
                <a:spcPts val="0"/>
              </a:spcBef>
              <a:spcAft>
                <a:spcPts val="0"/>
              </a:spcAft>
              <a:buClr>
                <a:schemeClr val="lt1"/>
              </a:buClr>
              <a:buSzPts val="13900"/>
              <a:buNone/>
              <a:defRPr sz="13900">
                <a:solidFill>
                  <a:schemeClr val="lt1"/>
                </a:solidFill>
              </a:defRPr>
            </a:lvl2pPr>
            <a:lvl3pPr lvl="2" algn="ctr">
              <a:lnSpc>
                <a:spcPct val="100000"/>
              </a:lnSpc>
              <a:spcBef>
                <a:spcPts val="0"/>
              </a:spcBef>
              <a:spcAft>
                <a:spcPts val="0"/>
              </a:spcAft>
              <a:buClr>
                <a:schemeClr val="lt1"/>
              </a:buClr>
              <a:buSzPts val="13900"/>
              <a:buNone/>
              <a:defRPr sz="13900">
                <a:solidFill>
                  <a:schemeClr val="lt1"/>
                </a:solidFill>
              </a:defRPr>
            </a:lvl3pPr>
            <a:lvl4pPr lvl="3" algn="ctr">
              <a:lnSpc>
                <a:spcPct val="100000"/>
              </a:lnSpc>
              <a:spcBef>
                <a:spcPts val="0"/>
              </a:spcBef>
              <a:spcAft>
                <a:spcPts val="0"/>
              </a:spcAft>
              <a:buClr>
                <a:schemeClr val="lt1"/>
              </a:buClr>
              <a:buSzPts val="13900"/>
              <a:buNone/>
              <a:defRPr sz="13900">
                <a:solidFill>
                  <a:schemeClr val="lt1"/>
                </a:solidFill>
              </a:defRPr>
            </a:lvl4pPr>
            <a:lvl5pPr lvl="4" algn="ctr">
              <a:lnSpc>
                <a:spcPct val="100000"/>
              </a:lnSpc>
              <a:spcBef>
                <a:spcPts val="0"/>
              </a:spcBef>
              <a:spcAft>
                <a:spcPts val="0"/>
              </a:spcAft>
              <a:buClr>
                <a:schemeClr val="lt1"/>
              </a:buClr>
              <a:buSzPts val="13900"/>
              <a:buNone/>
              <a:defRPr sz="13900">
                <a:solidFill>
                  <a:schemeClr val="lt1"/>
                </a:solidFill>
              </a:defRPr>
            </a:lvl5pPr>
            <a:lvl6pPr lvl="5" algn="ctr">
              <a:lnSpc>
                <a:spcPct val="100000"/>
              </a:lnSpc>
              <a:spcBef>
                <a:spcPts val="0"/>
              </a:spcBef>
              <a:spcAft>
                <a:spcPts val="0"/>
              </a:spcAft>
              <a:buClr>
                <a:schemeClr val="lt1"/>
              </a:buClr>
              <a:buSzPts val="13900"/>
              <a:buNone/>
              <a:defRPr sz="13900">
                <a:solidFill>
                  <a:schemeClr val="lt1"/>
                </a:solidFill>
              </a:defRPr>
            </a:lvl6pPr>
            <a:lvl7pPr lvl="6" algn="ctr">
              <a:lnSpc>
                <a:spcPct val="100000"/>
              </a:lnSpc>
              <a:spcBef>
                <a:spcPts val="0"/>
              </a:spcBef>
              <a:spcAft>
                <a:spcPts val="0"/>
              </a:spcAft>
              <a:buClr>
                <a:schemeClr val="lt1"/>
              </a:buClr>
              <a:buSzPts val="13900"/>
              <a:buNone/>
              <a:defRPr sz="13900">
                <a:solidFill>
                  <a:schemeClr val="lt1"/>
                </a:solidFill>
              </a:defRPr>
            </a:lvl7pPr>
            <a:lvl8pPr lvl="7" algn="ctr">
              <a:lnSpc>
                <a:spcPct val="100000"/>
              </a:lnSpc>
              <a:spcBef>
                <a:spcPts val="0"/>
              </a:spcBef>
              <a:spcAft>
                <a:spcPts val="0"/>
              </a:spcAft>
              <a:buClr>
                <a:schemeClr val="lt1"/>
              </a:buClr>
              <a:buSzPts val="13900"/>
              <a:buNone/>
              <a:defRPr sz="13900">
                <a:solidFill>
                  <a:schemeClr val="lt1"/>
                </a:solidFill>
              </a:defRPr>
            </a:lvl8pPr>
            <a:lvl9pPr lvl="8" algn="ctr">
              <a:lnSpc>
                <a:spcPct val="100000"/>
              </a:lnSpc>
              <a:spcBef>
                <a:spcPts val="0"/>
              </a:spcBef>
              <a:spcAft>
                <a:spcPts val="0"/>
              </a:spcAft>
              <a:buClr>
                <a:schemeClr val="lt1"/>
              </a:buClr>
              <a:buSzPts val="13900"/>
              <a:buNone/>
              <a:defRPr sz="13900">
                <a:solidFill>
                  <a:schemeClr val="lt1"/>
                </a:solidFill>
              </a:defRPr>
            </a:lvl9pPr>
          </a:lstStyle>
          <a:p/>
        </p:txBody>
      </p:sp>
      <p:sp>
        <p:nvSpPr>
          <p:cNvPr id="226" name="Google Shape;226;g1f1fad59e58_0_455"/>
          <p:cNvSpPr txBox="1"/>
          <p:nvPr>
            <p:ph idx="12" type="sldNum"/>
          </p:nvPr>
        </p:nvSpPr>
        <p:spPr>
          <a:xfrm>
            <a:off x="22591738" y="12435245"/>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pic>
        <p:nvPicPr>
          <p:cNvPr descr="A blue and white circles on a black background&#10;&#10;Description automatically generated" id="227" name="Google Shape;227;g1f1fad59e58_0_455"/>
          <p:cNvPicPr preferRelativeResize="0"/>
          <p:nvPr/>
        </p:nvPicPr>
        <p:blipFill rotWithShape="1">
          <a:blip r:embed="rId2">
            <a:alphaModFix/>
          </a:blip>
          <a:srcRect b="0" l="0" r="0" t="0"/>
          <a:stretch/>
        </p:blipFill>
        <p:spPr>
          <a:xfrm rot="5400000">
            <a:off x="-900294" y="1863538"/>
            <a:ext cx="10276620" cy="5780609"/>
          </a:xfrm>
          <a:prstGeom prst="rect">
            <a:avLst/>
          </a:prstGeom>
          <a:noFill/>
          <a:ln>
            <a:noFill/>
          </a:ln>
        </p:spPr>
      </p:pic>
      <p:pic>
        <p:nvPicPr>
          <p:cNvPr descr="A blue and white circles on a black background&#10;&#10;Description automatically generated" id="228" name="Google Shape;228;g1f1fad59e58_0_455"/>
          <p:cNvPicPr preferRelativeResize="0"/>
          <p:nvPr/>
        </p:nvPicPr>
        <p:blipFill rotWithShape="1">
          <a:blip r:embed="rId2">
            <a:alphaModFix/>
          </a:blip>
          <a:srcRect b="0" l="0" r="0" t="0"/>
          <a:stretch/>
        </p:blipFill>
        <p:spPr>
          <a:xfrm rot="-5400000">
            <a:off x="14563104" y="6901454"/>
            <a:ext cx="10276620" cy="5780609"/>
          </a:xfrm>
          <a:prstGeom prst="rect">
            <a:avLst/>
          </a:prstGeom>
          <a:noFill/>
          <a:ln>
            <a:noFill/>
          </a:ln>
        </p:spPr>
      </p:pic>
      <p:pic>
        <p:nvPicPr>
          <p:cNvPr id="229" name="Google Shape;229;g1f1fad59e58_0_455"/>
          <p:cNvPicPr preferRelativeResize="0"/>
          <p:nvPr/>
        </p:nvPicPr>
        <p:blipFill rotWithShape="1">
          <a:blip r:embed="rId3">
            <a:alphaModFix/>
          </a:blip>
          <a:srcRect b="0" l="0" r="0" t="0"/>
          <a:stretch/>
        </p:blipFill>
        <p:spPr>
          <a:xfrm>
            <a:off x="612598" y="11667310"/>
            <a:ext cx="2424539" cy="912073"/>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Section Opener-4">
  <p:cSld name="TITLE_3_1_2_2">
    <p:bg>
      <p:bgPr>
        <a:noFill/>
      </p:bgPr>
    </p:bg>
    <p:spTree>
      <p:nvGrpSpPr>
        <p:cNvPr id="230" name="Shape 230"/>
        <p:cNvGrpSpPr/>
        <p:nvPr/>
      </p:nvGrpSpPr>
      <p:grpSpPr>
        <a:xfrm>
          <a:off x="0" y="0"/>
          <a:ext cx="0" cy="0"/>
          <a:chOff x="0" y="0"/>
          <a:chExt cx="0" cy="0"/>
        </a:xfrm>
      </p:grpSpPr>
      <p:sp>
        <p:nvSpPr>
          <p:cNvPr id="231" name="Google Shape;231;g1f1fad59e58_0_461"/>
          <p:cNvSpPr/>
          <p:nvPr>
            <p:ph idx="2" type="pic"/>
          </p:nvPr>
        </p:nvSpPr>
        <p:spPr>
          <a:xfrm>
            <a:off x="-1602362" y="1285800"/>
            <a:ext cx="11426400" cy="11296200"/>
          </a:xfrm>
          <a:prstGeom prst="ellipse">
            <a:avLst/>
          </a:prstGeom>
          <a:noFill/>
          <a:ln>
            <a:noFill/>
          </a:ln>
        </p:spPr>
      </p:sp>
      <p:sp>
        <p:nvSpPr>
          <p:cNvPr id="232" name="Google Shape;232;g1f1fad59e58_0_461"/>
          <p:cNvSpPr txBox="1"/>
          <p:nvPr>
            <p:ph idx="1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233" name="Google Shape;233;g1f1fad59e58_0_461"/>
          <p:cNvSpPr/>
          <p:nvPr/>
        </p:nvSpPr>
        <p:spPr>
          <a:xfrm>
            <a:off x="19060871" y="12915906"/>
            <a:ext cx="1463100" cy="1463100"/>
          </a:xfrm>
          <a:prstGeom prst="ellipse">
            <a:avLst/>
          </a:prstGeom>
          <a:solidFill>
            <a:srgbClr val="FF6D27"/>
          </a:solidFill>
          <a:ln>
            <a:noFill/>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234" name="Google Shape;234;g1f1fad59e58_0_461"/>
          <p:cNvSpPr/>
          <p:nvPr/>
        </p:nvSpPr>
        <p:spPr>
          <a:xfrm>
            <a:off x="7236926" y="9231155"/>
            <a:ext cx="3684600" cy="3684900"/>
          </a:xfrm>
          <a:prstGeom prst="ellipse">
            <a:avLst/>
          </a:prstGeom>
          <a:solidFill>
            <a:srgbClr val="FF6D27"/>
          </a:solidFill>
          <a:ln>
            <a:noFill/>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235" name="Google Shape;235;g1f1fad59e58_0_461"/>
          <p:cNvSpPr txBox="1"/>
          <p:nvPr>
            <p:ph type="ctrTitle"/>
          </p:nvPr>
        </p:nvSpPr>
        <p:spPr>
          <a:xfrm>
            <a:off x="12718565" y="4971194"/>
            <a:ext cx="10845000" cy="2632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rgbClr val="FF6D27"/>
              </a:buClr>
              <a:buSzPts val="6700"/>
              <a:buFont typeface="Montserrat ExtraBold"/>
              <a:buNone/>
              <a:defRPr b="0" sz="6700">
                <a:solidFill>
                  <a:srgbClr val="FF6D27"/>
                </a:solidFill>
                <a:latin typeface="Montserrat ExtraBold"/>
                <a:ea typeface="Montserrat ExtraBold"/>
                <a:cs typeface="Montserrat ExtraBold"/>
                <a:sym typeface="Montserrat ExtraBold"/>
              </a:defRPr>
            </a:lvl1pPr>
            <a:lvl2pPr lvl="1" algn="ctr">
              <a:lnSpc>
                <a:spcPct val="100000"/>
              </a:lnSpc>
              <a:spcBef>
                <a:spcPts val="0"/>
              </a:spcBef>
              <a:spcAft>
                <a:spcPts val="0"/>
              </a:spcAft>
              <a:buClr>
                <a:srgbClr val="FF6D27"/>
              </a:buClr>
              <a:buSzPts val="6700"/>
              <a:buNone/>
              <a:defRPr sz="6700">
                <a:solidFill>
                  <a:srgbClr val="FF6D27"/>
                </a:solidFill>
              </a:defRPr>
            </a:lvl2pPr>
            <a:lvl3pPr lvl="2" algn="ctr">
              <a:lnSpc>
                <a:spcPct val="100000"/>
              </a:lnSpc>
              <a:spcBef>
                <a:spcPts val="0"/>
              </a:spcBef>
              <a:spcAft>
                <a:spcPts val="0"/>
              </a:spcAft>
              <a:buClr>
                <a:srgbClr val="FF6D27"/>
              </a:buClr>
              <a:buSzPts val="6700"/>
              <a:buNone/>
              <a:defRPr sz="6700">
                <a:solidFill>
                  <a:srgbClr val="FF6D27"/>
                </a:solidFill>
              </a:defRPr>
            </a:lvl3pPr>
            <a:lvl4pPr lvl="3" algn="ctr">
              <a:lnSpc>
                <a:spcPct val="100000"/>
              </a:lnSpc>
              <a:spcBef>
                <a:spcPts val="0"/>
              </a:spcBef>
              <a:spcAft>
                <a:spcPts val="0"/>
              </a:spcAft>
              <a:buClr>
                <a:srgbClr val="FF6D27"/>
              </a:buClr>
              <a:buSzPts val="6700"/>
              <a:buNone/>
              <a:defRPr sz="6700">
                <a:solidFill>
                  <a:srgbClr val="FF6D27"/>
                </a:solidFill>
              </a:defRPr>
            </a:lvl4pPr>
            <a:lvl5pPr lvl="4" algn="ctr">
              <a:lnSpc>
                <a:spcPct val="100000"/>
              </a:lnSpc>
              <a:spcBef>
                <a:spcPts val="0"/>
              </a:spcBef>
              <a:spcAft>
                <a:spcPts val="0"/>
              </a:spcAft>
              <a:buClr>
                <a:srgbClr val="FF6D27"/>
              </a:buClr>
              <a:buSzPts val="6700"/>
              <a:buNone/>
              <a:defRPr sz="6700">
                <a:solidFill>
                  <a:srgbClr val="FF6D27"/>
                </a:solidFill>
              </a:defRPr>
            </a:lvl5pPr>
            <a:lvl6pPr lvl="5" algn="ctr">
              <a:lnSpc>
                <a:spcPct val="100000"/>
              </a:lnSpc>
              <a:spcBef>
                <a:spcPts val="0"/>
              </a:spcBef>
              <a:spcAft>
                <a:spcPts val="0"/>
              </a:spcAft>
              <a:buClr>
                <a:srgbClr val="FF6D27"/>
              </a:buClr>
              <a:buSzPts val="6700"/>
              <a:buNone/>
              <a:defRPr sz="6700">
                <a:solidFill>
                  <a:srgbClr val="FF6D27"/>
                </a:solidFill>
              </a:defRPr>
            </a:lvl6pPr>
            <a:lvl7pPr lvl="6" algn="ctr">
              <a:lnSpc>
                <a:spcPct val="100000"/>
              </a:lnSpc>
              <a:spcBef>
                <a:spcPts val="0"/>
              </a:spcBef>
              <a:spcAft>
                <a:spcPts val="0"/>
              </a:spcAft>
              <a:buClr>
                <a:srgbClr val="FF6D27"/>
              </a:buClr>
              <a:buSzPts val="6700"/>
              <a:buNone/>
              <a:defRPr sz="6700">
                <a:solidFill>
                  <a:srgbClr val="FF6D27"/>
                </a:solidFill>
              </a:defRPr>
            </a:lvl7pPr>
            <a:lvl8pPr lvl="7" algn="ctr">
              <a:lnSpc>
                <a:spcPct val="100000"/>
              </a:lnSpc>
              <a:spcBef>
                <a:spcPts val="0"/>
              </a:spcBef>
              <a:spcAft>
                <a:spcPts val="0"/>
              </a:spcAft>
              <a:buClr>
                <a:srgbClr val="FF6D27"/>
              </a:buClr>
              <a:buSzPts val="6700"/>
              <a:buNone/>
              <a:defRPr sz="6700">
                <a:solidFill>
                  <a:srgbClr val="FF6D27"/>
                </a:solidFill>
              </a:defRPr>
            </a:lvl8pPr>
            <a:lvl9pPr lvl="8" algn="ctr">
              <a:lnSpc>
                <a:spcPct val="100000"/>
              </a:lnSpc>
              <a:spcBef>
                <a:spcPts val="0"/>
              </a:spcBef>
              <a:spcAft>
                <a:spcPts val="0"/>
              </a:spcAft>
              <a:buClr>
                <a:srgbClr val="FF6D27"/>
              </a:buClr>
              <a:buSzPts val="6700"/>
              <a:buNone/>
              <a:defRPr sz="6700">
                <a:solidFill>
                  <a:srgbClr val="FF6D27"/>
                </a:solidFill>
              </a:defRPr>
            </a:lvl9pPr>
          </a:lstStyle>
          <a:p/>
        </p:txBody>
      </p:sp>
    </p:spTree>
  </p:cSld>
  <p:clrMapOvr>
    <a:masterClrMapping/>
  </p:clrMapOvr>
  <p:extLst>
    <p:ext uri="{DCECCB84-F9BA-43D5-87BE-67443E8EF086}">
      <p15:sldGuideLst>
        <p15:guide id="1" pos="13055">
          <p15:clr>
            <a:srgbClr val="E46962"/>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Section Opener-4 1">
  <p:cSld name="TITLE_3_1_2_2_1">
    <p:bg>
      <p:bgPr>
        <a:noFill/>
      </p:bgPr>
    </p:bg>
    <p:spTree>
      <p:nvGrpSpPr>
        <p:cNvPr id="236" name="Shape 236"/>
        <p:cNvGrpSpPr/>
        <p:nvPr/>
      </p:nvGrpSpPr>
      <p:grpSpPr>
        <a:xfrm>
          <a:off x="0" y="0"/>
          <a:ext cx="0" cy="0"/>
          <a:chOff x="0" y="0"/>
          <a:chExt cx="0" cy="0"/>
        </a:xfrm>
      </p:grpSpPr>
      <p:sp>
        <p:nvSpPr>
          <p:cNvPr id="237" name="Google Shape;237;g1f1fad59e58_0_467"/>
          <p:cNvSpPr txBox="1"/>
          <p:nvPr>
            <p:ph idx="1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238" name="Google Shape;238;g1f1fad59e58_0_467"/>
          <p:cNvSpPr txBox="1"/>
          <p:nvPr>
            <p:ph type="title"/>
          </p:nvPr>
        </p:nvSpPr>
        <p:spPr>
          <a:xfrm>
            <a:off x="11438116" y="3861400"/>
            <a:ext cx="11378400" cy="3149700"/>
          </a:xfrm>
          <a:prstGeom prst="rect">
            <a:avLst/>
          </a:prstGeom>
          <a:noFill/>
          <a:ln>
            <a:noFill/>
          </a:ln>
        </p:spPr>
        <p:txBody>
          <a:bodyPr anchorCtr="0" anchor="t" bIns="243800" lIns="243800" spcFirstLastPara="1" rIns="243800" wrap="square" tIns="243800">
            <a:noAutofit/>
          </a:bodyPr>
          <a:lstStyle>
            <a:lvl1pPr lvl="0" algn="l">
              <a:lnSpc>
                <a:spcPct val="100000"/>
              </a:lnSpc>
              <a:spcBef>
                <a:spcPts val="0"/>
              </a:spcBef>
              <a:spcAft>
                <a:spcPts val="0"/>
              </a:spcAft>
              <a:buSzPts val="7500"/>
              <a:buNone/>
              <a:defRPr/>
            </a:lvl1pPr>
            <a:lvl2pPr lvl="1" algn="l">
              <a:lnSpc>
                <a:spcPct val="100000"/>
              </a:lnSpc>
              <a:spcBef>
                <a:spcPts val="0"/>
              </a:spcBef>
              <a:spcAft>
                <a:spcPts val="0"/>
              </a:spcAft>
              <a:buSzPts val="7500"/>
              <a:buNone/>
              <a:defRPr/>
            </a:lvl2pPr>
            <a:lvl3pPr lvl="2" algn="l">
              <a:lnSpc>
                <a:spcPct val="100000"/>
              </a:lnSpc>
              <a:spcBef>
                <a:spcPts val="0"/>
              </a:spcBef>
              <a:spcAft>
                <a:spcPts val="0"/>
              </a:spcAft>
              <a:buSzPts val="7500"/>
              <a:buNone/>
              <a:defRPr/>
            </a:lvl3pPr>
            <a:lvl4pPr lvl="3" algn="l">
              <a:lnSpc>
                <a:spcPct val="100000"/>
              </a:lnSpc>
              <a:spcBef>
                <a:spcPts val="0"/>
              </a:spcBef>
              <a:spcAft>
                <a:spcPts val="0"/>
              </a:spcAft>
              <a:buSzPts val="7500"/>
              <a:buNone/>
              <a:defRPr/>
            </a:lvl4pPr>
            <a:lvl5pPr lvl="4" algn="l">
              <a:lnSpc>
                <a:spcPct val="100000"/>
              </a:lnSpc>
              <a:spcBef>
                <a:spcPts val="0"/>
              </a:spcBef>
              <a:spcAft>
                <a:spcPts val="0"/>
              </a:spcAft>
              <a:buSzPts val="7500"/>
              <a:buNone/>
              <a:defRPr/>
            </a:lvl5pPr>
            <a:lvl6pPr lvl="5" algn="l">
              <a:lnSpc>
                <a:spcPct val="100000"/>
              </a:lnSpc>
              <a:spcBef>
                <a:spcPts val="0"/>
              </a:spcBef>
              <a:spcAft>
                <a:spcPts val="0"/>
              </a:spcAft>
              <a:buSzPts val="7500"/>
              <a:buNone/>
              <a:defRPr/>
            </a:lvl6pPr>
            <a:lvl7pPr lvl="6" algn="l">
              <a:lnSpc>
                <a:spcPct val="100000"/>
              </a:lnSpc>
              <a:spcBef>
                <a:spcPts val="0"/>
              </a:spcBef>
              <a:spcAft>
                <a:spcPts val="0"/>
              </a:spcAft>
              <a:buSzPts val="7500"/>
              <a:buNone/>
              <a:defRPr/>
            </a:lvl7pPr>
            <a:lvl8pPr lvl="7" algn="l">
              <a:lnSpc>
                <a:spcPct val="100000"/>
              </a:lnSpc>
              <a:spcBef>
                <a:spcPts val="0"/>
              </a:spcBef>
              <a:spcAft>
                <a:spcPts val="0"/>
              </a:spcAft>
              <a:buSzPts val="7500"/>
              <a:buNone/>
              <a:defRPr/>
            </a:lvl8pPr>
            <a:lvl9pPr lvl="8" algn="l">
              <a:lnSpc>
                <a:spcPct val="100000"/>
              </a:lnSpc>
              <a:spcBef>
                <a:spcPts val="0"/>
              </a:spcBef>
              <a:spcAft>
                <a:spcPts val="0"/>
              </a:spcAft>
              <a:buSzPts val="7500"/>
              <a:buNone/>
              <a:defRPr/>
            </a:lvl9pPr>
          </a:lstStyle>
          <a:p/>
        </p:txBody>
      </p:sp>
      <p:sp>
        <p:nvSpPr>
          <p:cNvPr id="239" name="Google Shape;239;g1f1fad59e58_0_467"/>
          <p:cNvSpPr txBox="1"/>
          <p:nvPr>
            <p:ph idx="1" type="subTitle"/>
          </p:nvPr>
        </p:nvSpPr>
        <p:spPr>
          <a:xfrm>
            <a:off x="11438116" y="7519000"/>
            <a:ext cx="9448200" cy="2133600"/>
          </a:xfrm>
          <a:prstGeom prst="rect">
            <a:avLst/>
          </a:prstGeom>
          <a:noFill/>
          <a:ln>
            <a:noFill/>
          </a:ln>
        </p:spPr>
        <p:txBody>
          <a:bodyPr anchorCtr="0" anchor="t" bIns="243800" lIns="243800" spcFirstLastPara="1" rIns="243800" wrap="square" tIns="243800">
            <a:noAutofit/>
          </a:bodyPr>
          <a:lstStyle>
            <a:lvl1pPr lvl="0" algn="l">
              <a:lnSpc>
                <a:spcPct val="115000"/>
              </a:lnSpc>
              <a:spcBef>
                <a:spcPts val="0"/>
              </a:spcBef>
              <a:spcAft>
                <a:spcPts val="0"/>
              </a:spcAft>
              <a:buSzPts val="4800"/>
              <a:buNone/>
              <a:defRPr/>
            </a:lvl1pPr>
            <a:lvl2pPr lvl="1" algn="l">
              <a:lnSpc>
                <a:spcPct val="115000"/>
              </a:lnSpc>
              <a:spcBef>
                <a:spcPts val="4300"/>
              </a:spcBef>
              <a:spcAft>
                <a:spcPts val="0"/>
              </a:spcAft>
              <a:buSzPts val="3700"/>
              <a:buNone/>
              <a:defRPr/>
            </a:lvl2pPr>
            <a:lvl3pPr lvl="2" algn="l">
              <a:lnSpc>
                <a:spcPct val="115000"/>
              </a:lnSpc>
              <a:spcBef>
                <a:spcPts val="4300"/>
              </a:spcBef>
              <a:spcAft>
                <a:spcPts val="0"/>
              </a:spcAft>
              <a:buSzPts val="3700"/>
              <a:buNone/>
              <a:defRPr/>
            </a:lvl3pPr>
            <a:lvl4pPr lvl="3" algn="l">
              <a:lnSpc>
                <a:spcPct val="115000"/>
              </a:lnSpc>
              <a:spcBef>
                <a:spcPts val="4300"/>
              </a:spcBef>
              <a:spcAft>
                <a:spcPts val="0"/>
              </a:spcAft>
              <a:buSzPts val="3700"/>
              <a:buNone/>
              <a:defRPr/>
            </a:lvl4pPr>
            <a:lvl5pPr lvl="4" algn="l">
              <a:lnSpc>
                <a:spcPct val="115000"/>
              </a:lnSpc>
              <a:spcBef>
                <a:spcPts val="4300"/>
              </a:spcBef>
              <a:spcAft>
                <a:spcPts val="0"/>
              </a:spcAft>
              <a:buSzPts val="3700"/>
              <a:buNone/>
              <a:defRPr/>
            </a:lvl5pPr>
            <a:lvl6pPr lvl="5" algn="l">
              <a:lnSpc>
                <a:spcPct val="115000"/>
              </a:lnSpc>
              <a:spcBef>
                <a:spcPts val="4300"/>
              </a:spcBef>
              <a:spcAft>
                <a:spcPts val="0"/>
              </a:spcAft>
              <a:buSzPts val="3700"/>
              <a:buNone/>
              <a:defRPr/>
            </a:lvl6pPr>
            <a:lvl7pPr lvl="6" algn="l">
              <a:lnSpc>
                <a:spcPct val="115000"/>
              </a:lnSpc>
              <a:spcBef>
                <a:spcPts val="4300"/>
              </a:spcBef>
              <a:spcAft>
                <a:spcPts val="0"/>
              </a:spcAft>
              <a:buSzPts val="3700"/>
              <a:buNone/>
              <a:defRPr/>
            </a:lvl7pPr>
            <a:lvl8pPr lvl="7" algn="l">
              <a:lnSpc>
                <a:spcPct val="115000"/>
              </a:lnSpc>
              <a:spcBef>
                <a:spcPts val="4300"/>
              </a:spcBef>
              <a:spcAft>
                <a:spcPts val="0"/>
              </a:spcAft>
              <a:buSzPts val="3700"/>
              <a:buNone/>
              <a:defRPr/>
            </a:lvl8pPr>
            <a:lvl9pPr lvl="8" algn="l">
              <a:lnSpc>
                <a:spcPct val="115000"/>
              </a:lnSpc>
              <a:spcBef>
                <a:spcPts val="4300"/>
              </a:spcBef>
              <a:spcAft>
                <a:spcPts val="4300"/>
              </a:spcAft>
              <a:buSzPts val="3700"/>
              <a:buNone/>
              <a:defRPr/>
            </a:lvl9pPr>
          </a:lstStyle>
          <a:p/>
        </p:txBody>
      </p:sp>
      <p:sp>
        <p:nvSpPr>
          <p:cNvPr id="240" name="Google Shape;240;g1f1fad59e58_0_467"/>
          <p:cNvSpPr/>
          <p:nvPr>
            <p:ph idx="2" type="pic"/>
          </p:nvPr>
        </p:nvSpPr>
        <p:spPr>
          <a:xfrm flipH="1" rot="10800000">
            <a:off x="0" y="-28200"/>
            <a:ext cx="10556100" cy="13744800"/>
          </a:xfrm>
          <a:prstGeom prst="round1Rect">
            <a:avLst>
              <a:gd fmla="val 50000" name="adj"/>
            </a:avLst>
          </a:prstGeom>
          <a:noFill/>
          <a:ln>
            <a:noFill/>
          </a:ln>
        </p:spPr>
      </p:sp>
      <p:pic>
        <p:nvPicPr>
          <p:cNvPr id="241" name="Google Shape;241;g1f1fad59e58_0_467"/>
          <p:cNvPicPr preferRelativeResize="0"/>
          <p:nvPr/>
        </p:nvPicPr>
        <p:blipFill rotWithShape="1">
          <a:blip r:embed="rId2">
            <a:alphaModFix/>
          </a:blip>
          <a:srcRect b="0" l="28396" r="28397" t="0"/>
          <a:stretch/>
        </p:blipFill>
        <p:spPr>
          <a:xfrm flipH="1" rot="10800000">
            <a:off x="0" y="-28200"/>
            <a:ext cx="10556100" cy="13744800"/>
          </a:xfrm>
          <a:prstGeom prst="round1Rect">
            <a:avLst>
              <a:gd fmla="val 50000" name="adj"/>
            </a:avLst>
          </a:prstGeom>
          <a:noFill/>
          <a:ln>
            <a:noFill/>
          </a:ln>
        </p:spPr>
      </p:pic>
      <p:pic>
        <p:nvPicPr>
          <p:cNvPr id="242" name="Google Shape;242;g1f1fad59e58_0_467"/>
          <p:cNvPicPr preferRelativeResize="0"/>
          <p:nvPr/>
        </p:nvPicPr>
        <p:blipFill rotWithShape="1">
          <a:blip r:embed="rId3">
            <a:alphaModFix/>
          </a:blip>
          <a:srcRect b="0" l="0" r="0" t="0"/>
          <a:stretch/>
        </p:blipFill>
        <p:spPr>
          <a:xfrm>
            <a:off x="533565" y="11669733"/>
            <a:ext cx="1664220" cy="1664220"/>
          </a:xfrm>
          <a:prstGeom prst="rect">
            <a:avLst/>
          </a:prstGeom>
          <a:noFill/>
          <a:ln>
            <a:noFill/>
          </a:ln>
        </p:spPr>
      </p:pic>
    </p:spTree>
  </p:cSld>
  <p:clrMapOvr>
    <a:masterClrMapping/>
  </p:clrMapOvr>
  <p:extLst>
    <p:ext uri="{DCECCB84-F9BA-43D5-87BE-67443E8EF086}">
      <p15:sldGuideLst>
        <p15:guide id="1" pos="13055">
          <p15:clr>
            <a:srgbClr val="E46962"/>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Section Opener-4 1 1">
  <p:cSld name="TITLE_3_1_2_2_1_1">
    <p:bg>
      <p:bgPr>
        <a:noFill/>
      </p:bgPr>
    </p:bg>
    <p:spTree>
      <p:nvGrpSpPr>
        <p:cNvPr id="243" name="Shape 243"/>
        <p:cNvGrpSpPr/>
        <p:nvPr/>
      </p:nvGrpSpPr>
      <p:grpSpPr>
        <a:xfrm>
          <a:off x="0" y="0"/>
          <a:ext cx="0" cy="0"/>
          <a:chOff x="0" y="0"/>
          <a:chExt cx="0" cy="0"/>
        </a:xfrm>
      </p:grpSpPr>
      <p:sp>
        <p:nvSpPr>
          <p:cNvPr id="244" name="Google Shape;244;g1f1fad59e58_0_474"/>
          <p:cNvSpPr txBox="1"/>
          <p:nvPr>
            <p:ph idx="1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245" name="Google Shape;245;g1f1fad59e58_0_474"/>
          <p:cNvSpPr/>
          <p:nvPr/>
        </p:nvSpPr>
        <p:spPr>
          <a:xfrm>
            <a:off x="1927074" y="102800"/>
            <a:ext cx="13103100" cy="13104000"/>
          </a:xfrm>
          <a:prstGeom prst="ellipse">
            <a:avLst/>
          </a:prstGeom>
          <a:solidFill>
            <a:srgbClr val="FF6D27"/>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246" name="Google Shape;246;g1f1fad59e58_0_474"/>
          <p:cNvSpPr txBox="1"/>
          <p:nvPr>
            <p:ph idx="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247" name="Google Shape;247;g1f1fad59e58_0_474"/>
          <p:cNvSpPr/>
          <p:nvPr>
            <p:ph idx="3" type="pic"/>
          </p:nvPr>
        </p:nvSpPr>
        <p:spPr>
          <a:xfrm>
            <a:off x="14015547" y="3998800"/>
            <a:ext cx="9207300" cy="9207300"/>
          </a:xfrm>
          <a:prstGeom prst="ellipse">
            <a:avLst/>
          </a:prstGeom>
          <a:noFill/>
          <a:ln>
            <a:noFill/>
          </a:ln>
        </p:spPr>
      </p:sp>
      <p:sp>
        <p:nvSpPr>
          <p:cNvPr id="248" name="Google Shape;248;g1f1fad59e58_0_474"/>
          <p:cNvSpPr txBox="1"/>
          <p:nvPr>
            <p:ph idx="1" type="subTitle"/>
          </p:nvPr>
        </p:nvSpPr>
        <p:spPr>
          <a:xfrm>
            <a:off x="4566367" y="3009600"/>
            <a:ext cx="7930800" cy="7290300"/>
          </a:xfrm>
          <a:prstGeom prst="rect">
            <a:avLst/>
          </a:prstGeom>
          <a:noFill/>
          <a:ln>
            <a:noFill/>
          </a:ln>
        </p:spPr>
        <p:txBody>
          <a:bodyPr anchorCtr="0" anchor="t" bIns="243800" lIns="243800" spcFirstLastPara="1" rIns="243800" wrap="square" tIns="243800">
            <a:noAutofit/>
          </a:bodyPr>
          <a:lstStyle>
            <a:lvl1pPr lvl="0" algn="l">
              <a:lnSpc>
                <a:spcPct val="115000"/>
              </a:lnSpc>
              <a:spcBef>
                <a:spcPts val="0"/>
              </a:spcBef>
              <a:spcAft>
                <a:spcPts val="0"/>
              </a:spcAft>
              <a:buClr>
                <a:schemeClr val="lt1"/>
              </a:buClr>
              <a:buSzPts val="4300"/>
              <a:buFont typeface="Montserrat"/>
              <a:buNone/>
              <a:defRPr sz="4300">
                <a:solidFill>
                  <a:schemeClr val="lt1"/>
                </a:solidFill>
                <a:latin typeface="Montserrat"/>
                <a:ea typeface="Montserrat"/>
                <a:cs typeface="Montserrat"/>
                <a:sym typeface="Montserrat"/>
              </a:defRPr>
            </a:lvl1pPr>
            <a:lvl2pPr lvl="1" algn="l">
              <a:lnSpc>
                <a:spcPct val="115000"/>
              </a:lnSpc>
              <a:spcBef>
                <a:spcPts val="4300"/>
              </a:spcBef>
              <a:spcAft>
                <a:spcPts val="0"/>
              </a:spcAft>
              <a:buSzPts val="3700"/>
              <a:buNone/>
              <a:defRPr/>
            </a:lvl2pPr>
            <a:lvl3pPr lvl="2" algn="l">
              <a:lnSpc>
                <a:spcPct val="115000"/>
              </a:lnSpc>
              <a:spcBef>
                <a:spcPts val="4300"/>
              </a:spcBef>
              <a:spcAft>
                <a:spcPts val="0"/>
              </a:spcAft>
              <a:buSzPts val="3700"/>
              <a:buNone/>
              <a:defRPr/>
            </a:lvl3pPr>
            <a:lvl4pPr lvl="3" algn="l">
              <a:lnSpc>
                <a:spcPct val="115000"/>
              </a:lnSpc>
              <a:spcBef>
                <a:spcPts val="4300"/>
              </a:spcBef>
              <a:spcAft>
                <a:spcPts val="0"/>
              </a:spcAft>
              <a:buSzPts val="3700"/>
              <a:buNone/>
              <a:defRPr/>
            </a:lvl4pPr>
            <a:lvl5pPr lvl="4" algn="l">
              <a:lnSpc>
                <a:spcPct val="115000"/>
              </a:lnSpc>
              <a:spcBef>
                <a:spcPts val="4300"/>
              </a:spcBef>
              <a:spcAft>
                <a:spcPts val="0"/>
              </a:spcAft>
              <a:buSzPts val="3700"/>
              <a:buNone/>
              <a:defRPr/>
            </a:lvl5pPr>
            <a:lvl6pPr lvl="5" algn="l">
              <a:lnSpc>
                <a:spcPct val="115000"/>
              </a:lnSpc>
              <a:spcBef>
                <a:spcPts val="4300"/>
              </a:spcBef>
              <a:spcAft>
                <a:spcPts val="0"/>
              </a:spcAft>
              <a:buSzPts val="3700"/>
              <a:buNone/>
              <a:defRPr/>
            </a:lvl6pPr>
            <a:lvl7pPr lvl="6" algn="l">
              <a:lnSpc>
                <a:spcPct val="115000"/>
              </a:lnSpc>
              <a:spcBef>
                <a:spcPts val="4300"/>
              </a:spcBef>
              <a:spcAft>
                <a:spcPts val="0"/>
              </a:spcAft>
              <a:buSzPts val="3700"/>
              <a:buNone/>
              <a:defRPr/>
            </a:lvl7pPr>
            <a:lvl8pPr lvl="7" algn="l">
              <a:lnSpc>
                <a:spcPct val="115000"/>
              </a:lnSpc>
              <a:spcBef>
                <a:spcPts val="4300"/>
              </a:spcBef>
              <a:spcAft>
                <a:spcPts val="0"/>
              </a:spcAft>
              <a:buSzPts val="3700"/>
              <a:buNone/>
              <a:defRPr/>
            </a:lvl8pPr>
            <a:lvl9pPr lvl="8" algn="l">
              <a:lnSpc>
                <a:spcPct val="115000"/>
              </a:lnSpc>
              <a:spcBef>
                <a:spcPts val="4300"/>
              </a:spcBef>
              <a:spcAft>
                <a:spcPts val="4300"/>
              </a:spcAft>
              <a:buSzPts val="3700"/>
              <a:buNone/>
              <a:defRPr/>
            </a:lvl9pPr>
          </a:lstStyle>
          <a:p/>
        </p:txBody>
      </p:sp>
      <p:pic>
        <p:nvPicPr>
          <p:cNvPr id="249" name="Google Shape;249;g1f1fad59e58_0_474"/>
          <p:cNvPicPr preferRelativeResize="0"/>
          <p:nvPr/>
        </p:nvPicPr>
        <p:blipFill rotWithShape="1">
          <a:blip r:embed="rId2">
            <a:alphaModFix/>
          </a:blip>
          <a:srcRect b="0" l="0" r="0" t="0"/>
          <a:stretch/>
        </p:blipFill>
        <p:spPr>
          <a:xfrm>
            <a:off x="21919329" y="858966"/>
            <a:ext cx="1664220" cy="1664220"/>
          </a:xfrm>
          <a:prstGeom prst="rect">
            <a:avLst/>
          </a:prstGeom>
          <a:noFill/>
          <a:ln>
            <a:noFill/>
          </a:ln>
        </p:spPr>
      </p:pic>
    </p:spTree>
  </p:cSld>
  <p:clrMapOvr>
    <a:masterClrMapping/>
  </p:clrMapOvr>
  <p:extLst>
    <p:ext uri="{DCECCB84-F9BA-43D5-87BE-67443E8EF086}">
      <p15:sldGuideLst>
        <p15:guide id="1" pos="13055">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g110365d07a683064_138"/>
          <p:cNvSpPr txBox="1"/>
          <p:nvPr>
            <p:ph type="title"/>
          </p:nvPr>
        </p:nvSpPr>
        <p:spPr>
          <a:xfrm>
            <a:off x="831145" y="1186733"/>
            <a:ext cx="22720200" cy="1527300"/>
          </a:xfrm>
          <a:prstGeom prst="rect">
            <a:avLst/>
          </a:prstGeom>
          <a:noFill/>
          <a:ln>
            <a:noFill/>
          </a:ln>
        </p:spPr>
        <p:txBody>
          <a:bodyPr anchorCtr="0" anchor="t" bIns="243800" lIns="243800" spcFirstLastPara="1" rIns="243800" wrap="square" tIns="243800">
            <a:normAutofit/>
          </a:bodyPr>
          <a:lstStyle>
            <a:lvl1pPr lvl="0" algn="l">
              <a:lnSpc>
                <a:spcPct val="100000"/>
              </a:lnSpc>
              <a:spcBef>
                <a:spcPts val="0"/>
              </a:spcBef>
              <a:spcAft>
                <a:spcPts val="0"/>
              </a:spcAft>
              <a:buSzPts val="7500"/>
              <a:buNone/>
              <a:defRPr/>
            </a:lvl1pPr>
            <a:lvl2pPr lvl="1" algn="l">
              <a:lnSpc>
                <a:spcPct val="100000"/>
              </a:lnSpc>
              <a:spcBef>
                <a:spcPts val="0"/>
              </a:spcBef>
              <a:spcAft>
                <a:spcPts val="0"/>
              </a:spcAft>
              <a:buSzPts val="7500"/>
              <a:buNone/>
              <a:defRPr/>
            </a:lvl2pPr>
            <a:lvl3pPr lvl="2" algn="l">
              <a:lnSpc>
                <a:spcPct val="100000"/>
              </a:lnSpc>
              <a:spcBef>
                <a:spcPts val="0"/>
              </a:spcBef>
              <a:spcAft>
                <a:spcPts val="0"/>
              </a:spcAft>
              <a:buSzPts val="7500"/>
              <a:buNone/>
              <a:defRPr/>
            </a:lvl3pPr>
            <a:lvl4pPr lvl="3" algn="l">
              <a:lnSpc>
                <a:spcPct val="100000"/>
              </a:lnSpc>
              <a:spcBef>
                <a:spcPts val="0"/>
              </a:spcBef>
              <a:spcAft>
                <a:spcPts val="0"/>
              </a:spcAft>
              <a:buSzPts val="7500"/>
              <a:buNone/>
              <a:defRPr/>
            </a:lvl4pPr>
            <a:lvl5pPr lvl="4" algn="l">
              <a:lnSpc>
                <a:spcPct val="100000"/>
              </a:lnSpc>
              <a:spcBef>
                <a:spcPts val="0"/>
              </a:spcBef>
              <a:spcAft>
                <a:spcPts val="0"/>
              </a:spcAft>
              <a:buSzPts val="7500"/>
              <a:buNone/>
              <a:defRPr/>
            </a:lvl5pPr>
            <a:lvl6pPr lvl="5" algn="l">
              <a:lnSpc>
                <a:spcPct val="100000"/>
              </a:lnSpc>
              <a:spcBef>
                <a:spcPts val="0"/>
              </a:spcBef>
              <a:spcAft>
                <a:spcPts val="0"/>
              </a:spcAft>
              <a:buSzPts val="7500"/>
              <a:buNone/>
              <a:defRPr/>
            </a:lvl6pPr>
            <a:lvl7pPr lvl="6" algn="l">
              <a:lnSpc>
                <a:spcPct val="100000"/>
              </a:lnSpc>
              <a:spcBef>
                <a:spcPts val="0"/>
              </a:spcBef>
              <a:spcAft>
                <a:spcPts val="0"/>
              </a:spcAft>
              <a:buSzPts val="7500"/>
              <a:buNone/>
              <a:defRPr/>
            </a:lvl7pPr>
            <a:lvl8pPr lvl="7" algn="l">
              <a:lnSpc>
                <a:spcPct val="100000"/>
              </a:lnSpc>
              <a:spcBef>
                <a:spcPts val="0"/>
              </a:spcBef>
              <a:spcAft>
                <a:spcPts val="0"/>
              </a:spcAft>
              <a:buSzPts val="7500"/>
              <a:buNone/>
              <a:defRPr/>
            </a:lvl8pPr>
            <a:lvl9pPr lvl="8" algn="l">
              <a:lnSpc>
                <a:spcPct val="100000"/>
              </a:lnSpc>
              <a:spcBef>
                <a:spcPts val="0"/>
              </a:spcBef>
              <a:spcAft>
                <a:spcPts val="0"/>
              </a:spcAft>
              <a:buSzPts val="7500"/>
              <a:buNone/>
              <a:defRPr/>
            </a:lvl9pPr>
          </a:lstStyle>
          <a:p/>
        </p:txBody>
      </p:sp>
      <p:sp>
        <p:nvSpPr>
          <p:cNvPr id="26" name="Google Shape;26;g110365d07a683064_138"/>
          <p:cNvSpPr txBox="1"/>
          <p:nvPr>
            <p:ph idx="1" type="body"/>
          </p:nvPr>
        </p:nvSpPr>
        <p:spPr>
          <a:xfrm>
            <a:off x="831145" y="3073267"/>
            <a:ext cx="10665600" cy="9110400"/>
          </a:xfrm>
          <a:prstGeom prst="rect">
            <a:avLst/>
          </a:prstGeom>
          <a:noFill/>
          <a:ln>
            <a:noFill/>
          </a:ln>
        </p:spPr>
        <p:txBody>
          <a:bodyPr anchorCtr="0" anchor="t" bIns="243800" lIns="243800" spcFirstLastPara="1" rIns="243800" wrap="square" tIns="243800">
            <a:normAutofit/>
          </a:bodyPr>
          <a:lstStyle>
            <a:lvl1pPr indent="-463550" lvl="0" marL="457200" algn="l">
              <a:lnSpc>
                <a:spcPct val="115000"/>
              </a:lnSpc>
              <a:spcBef>
                <a:spcPts val="0"/>
              </a:spcBef>
              <a:spcAft>
                <a:spcPts val="0"/>
              </a:spcAft>
              <a:buSzPts val="3700"/>
              <a:buChar char="●"/>
              <a:defRPr sz="3700"/>
            </a:lvl1pPr>
            <a:lvl2pPr indent="-431800" lvl="1" marL="914400" algn="l">
              <a:lnSpc>
                <a:spcPct val="115000"/>
              </a:lnSpc>
              <a:spcBef>
                <a:spcPts val="0"/>
              </a:spcBef>
              <a:spcAft>
                <a:spcPts val="0"/>
              </a:spcAft>
              <a:buSzPts val="3200"/>
              <a:buChar char="○"/>
              <a:defRPr sz="3200"/>
            </a:lvl2pPr>
            <a:lvl3pPr indent="-431800" lvl="2" marL="1371600" algn="l">
              <a:lnSpc>
                <a:spcPct val="115000"/>
              </a:lnSpc>
              <a:spcBef>
                <a:spcPts val="0"/>
              </a:spcBef>
              <a:spcAft>
                <a:spcPts val="0"/>
              </a:spcAft>
              <a:buSzPts val="3200"/>
              <a:buChar char="■"/>
              <a:defRPr sz="3200"/>
            </a:lvl3pPr>
            <a:lvl4pPr indent="-431800" lvl="3" marL="1828800" algn="l">
              <a:lnSpc>
                <a:spcPct val="115000"/>
              </a:lnSpc>
              <a:spcBef>
                <a:spcPts val="0"/>
              </a:spcBef>
              <a:spcAft>
                <a:spcPts val="0"/>
              </a:spcAft>
              <a:buSzPts val="3200"/>
              <a:buChar char="●"/>
              <a:defRPr sz="3200"/>
            </a:lvl4pPr>
            <a:lvl5pPr indent="-431800" lvl="4" marL="2286000" algn="l">
              <a:lnSpc>
                <a:spcPct val="115000"/>
              </a:lnSpc>
              <a:spcBef>
                <a:spcPts val="0"/>
              </a:spcBef>
              <a:spcAft>
                <a:spcPts val="0"/>
              </a:spcAft>
              <a:buSzPts val="3200"/>
              <a:buChar char="○"/>
              <a:defRPr sz="3200"/>
            </a:lvl5pPr>
            <a:lvl6pPr indent="-431800" lvl="5" marL="2743200" algn="l">
              <a:lnSpc>
                <a:spcPct val="115000"/>
              </a:lnSpc>
              <a:spcBef>
                <a:spcPts val="0"/>
              </a:spcBef>
              <a:spcAft>
                <a:spcPts val="0"/>
              </a:spcAft>
              <a:buSzPts val="3200"/>
              <a:buChar char="■"/>
              <a:defRPr sz="3200"/>
            </a:lvl6pPr>
            <a:lvl7pPr indent="-431800" lvl="6" marL="3200400" algn="l">
              <a:lnSpc>
                <a:spcPct val="115000"/>
              </a:lnSpc>
              <a:spcBef>
                <a:spcPts val="0"/>
              </a:spcBef>
              <a:spcAft>
                <a:spcPts val="0"/>
              </a:spcAft>
              <a:buSzPts val="3200"/>
              <a:buChar char="●"/>
              <a:defRPr sz="3200"/>
            </a:lvl7pPr>
            <a:lvl8pPr indent="-431800" lvl="7" marL="3657600" algn="l">
              <a:lnSpc>
                <a:spcPct val="115000"/>
              </a:lnSpc>
              <a:spcBef>
                <a:spcPts val="0"/>
              </a:spcBef>
              <a:spcAft>
                <a:spcPts val="0"/>
              </a:spcAft>
              <a:buSzPts val="3200"/>
              <a:buChar char="○"/>
              <a:defRPr sz="3200"/>
            </a:lvl8pPr>
            <a:lvl9pPr indent="-431800" lvl="8" marL="4114800" algn="l">
              <a:lnSpc>
                <a:spcPct val="115000"/>
              </a:lnSpc>
              <a:spcBef>
                <a:spcPts val="0"/>
              </a:spcBef>
              <a:spcAft>
                <a:spcPts val="0"/>
              </a:spcAft>
              <a:buSzPts val="3200"/>
              <a:buChar char="■"/>
              <a:defRPr sz="3200"/>
            </a:lvl9pPr>
          </a:lstStyle>
          <a:p/>
        </p:txBody>
      </p:sp>
      <p:sp>
        <p:nvSpPr>
          <p:cNvPr id="27" name="Google Shape;27;g110365d07a683064_138"/>
          <p:cNvSpPr txBox="1"/>
          <p:nvPr>
            <p:ph idx="2" type="body"/>
          </p:nvPr>
        </p:nvSpPr>
        <p:spPr>
          <a:xfrm>
            <a:off x="12885554" y="3073267"/>
            <a:ext cx="10665600" cy="9110400"/>
          </a:xfrm>
          <a:prstGeom prst="rect">
            <a:avLst/>
          </a:prstGeom>
          <a:noFill/>
          <a:ln>
            <a:noFill/>
          </a:ln>
        </p:spPr>
        <p:txBody>
          <a:bodyPr anchorCtr="0" anchor="t" bIns="243800" lIns="243800" spcFirstLastPara="1" rIns="243800" wrap="square" tIns="243800">
            <a:normAutofit/>
          </a:bodyPr>
          <a:lstStyle>
            <a:lvl1pPr indent="-463550" lvl="0" marL="457200" algn="l">
              <a:lnSpc>
                <a:spcPct val="115000"/>
              </a:lnSpc>
              <a:spcBef>
                <a:spcPts val="0"/>
              </a:spcBef>
              <a:spcAft>
                <a:spcPts val="0"/>
              </a:spcAft>
              <a:buSzPts val="3700"/>
              <a:buChar char="●"/>
              <a:defRPr sz="3700"/>
            </a:lvl1pPr>
            <a:lvl2pPr indent="-431800" lvl="1" marL="914400" algn="l">
              <a:lnSpc>
                <a:spcPct val="115000"/>
              </a:lnSpc>
              <a:spcBef>
                <a:spcPts val="0"/>
              </a:spcBef>
              <a:spcAft>
                <a:spcPts val="0"/>
              </a:spcAft>
              <a:buSzPts val="3200"/>
              <a:buChar char="○"/>
              <a:defRPr sz="3200"/>
            </a:lvl2pPr>
            <a:lvl3pPr indent="-431800" lvl="2" marL="1371600" algn="l">
              <a:lnSpc>
                <a:spcPct val="115000"/>
              </a:lnSpc>
              <a:spcBef>
                <a:spcPts val="0"/>
              </a:spcBef>
              <a:spcAft>
                <a:spcPts val="0"/>
              </a:spcAft>
              <a:buSzPts val="3200"/>
              <a:buChar char="■"/>
              <a:defRPr sz="3200"/>
            </a:lvl3pPr>
            <a:lvl4pPr indent="-431800" lvl="3" marL="1828800" algn="l">
              <a:lnSpc>
                <a:spcPct val="115000"/>
              </a:lnSpc>
              <a:spcBef>
                <a:spcPts val="0"/>
              </a:spcBef>
              <a:spcAft>
                <a:spcPts val="0"/>
              </a:spcAft>
              <a:buSzPts val="3200"/>
              <a:buChar char="●"/>
              <a:defRPr sz="3200"/>
            </a:lvl4pPr>
            <a:lvl5pPr indent="-431800" lvl="4" marL="2286000" algn="l">
              <a:lnSpc>
                <a:spcPct val="115000"/>
              </a:lnSpc>
              <a:spcBef>
                <a:spcPts val="0"/>
              </a:spcBef>
              <a:spcAft>
                <a:spcPts val="0"/>
              </a:spcAft>
              <a:buSzPts val="3200"/>
              <a:buChar char="○"/>
              <a:defRPr sz="3200"/>
            </a:lvl5pPr>
            <a:lvl6pPr indent="-431800" lvl="5" marL="2743200" algn="l">
              <a:lnSpc>
                <a:spcPct val="115000"/>
              </a:lnSpc>
              <a:spcBef>
                <a:spcPts val="0"/>
              </a:spcBef>
              <a:spcAft>
                <a:spcPts val="0"/>
              </a:spcAft>
              <a:buSzPts val="3200"/>
              <a:buChar char="■"/>
              <a:defRPr sz="3200"/>
            </a:lvl6pPr>
            <a:lvl7pPr indent="-431800" lvl="6" marL="3200400" algn="l">
              <a:lnSpc>
                <a:spcPct val="115000"/>
              </a:lnSpc>
              <a:spcBef>
                <a:spcPts val="0"/>
              </a:spcBef>
              <a:spcAft>
                <a:spcPts val="0"/>
              </a:spcAft>
              <a:buSzPts val="3200"/>
              <a:buChar char="●"/>
              <a:defRPr sz="3200"/>
            </a:lvl7pPr>
            <a:lvl8pPr indent="-431800" lvl="7" marL="3657600" algn="l">
              <a:lnSpc>
                <a:spcPct val="115000"/>
              </a:lnSpc>
              <a:spcBef>
                <a:spcPts val="0"/>
              </a:spcBef>
              <a:spcAft>
                <a:spcPts val="0"/>
              </a:spcAft>
              <a:buSzPts val="3200"/>
              <a:buChar char="○"/>
              <a:defRPr sz="3200"/>
            </a:lvl8pPr>
            <a:lvl9pPr indent="-431800" lvl="8" marL="4114800" algn="l">
              <a:lnSpc>
                <a:spcPct val="115000"/>
              </a:lnSpc>
              <a:spcBef>
                <a:spcPts val="0"/>
              </a:spcBef>
              <a:spcAft>
                <a:spcPts val="0"/>
              </a:spcAft>
              <a:buSzPts val="3200"/>
              <a:buChar char="■"/>
              <a:defRPr sz="3200"/>
            </a:lvl9pPr>
          </a:lstStyle>
          <a:p/>
        </p:txBody>
      </p:sp>
      <p:sp>
        <p:nvSpPr>
          <p:cNvPr id="28" name="Google Shape;28;g110365d07a683064_138"/>
          <p:cNvSpPr txBox="1"/>
          <p:nvPr>
            <p:ph idx="12" type="sldNum"/>
          </p:nvPr>
        </p:nvSpPr>
        <p:spPr>
          <a:xfrm>
            <a:off x="22591738" y="12435245"/>
            <a:ext cx="1463100" cy="1049700"/>
          </a:xfrm>
          <a:prstGeom prst="rect">
            <a:avLst/>
          </a:prstGeom>
          <a:noFill/>
          <a:ln>
            <a:noFill/>
          </a:ln>
        </p:spPr>
        <p:txBody>
          <a:bodyPr anchorCtr="0" anchor="ctr" bIns="243800" lIns="243800" spcFirstLastPara="1" rIns="243800" wrap="square" tIns="243800">
            <a:normAutofit/>
          </a:bodyPr>
          <a:lstStyle>
            <a:lvl1pPr indent="0" lvl="0"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Founders Profile">
  <p:cSld name="TITLE_3_1_2_1">
    <p:bg>
      <p:bgPr>
        <a:noFill/>
      </p:bgPr>
    </p:bg>
    <p:spTree>
      <p:nvGrpSpPr>
        <p:cNvPr id="250" name="Shape 250"/>
        <p:cNvGrpSpPr/>
        <p:nvPr/>
      </p:nvGrpSpPr>
      <p:grpSpPr>
        <a:xfrm>
          <a:off x="0" y="0"/>
          <a:ext cx="0" cy="0"/>
          <a:chOff x="0" y="0"/>
          <a:chExt cx="0" cy="0"/>
        </a:xfrm>
      </p:grpSpPr>
      <p:sp>
        <p:nvSpPr>
          <p:cNvPr id="251" name="Google Shape;251;g1f1fad59e58_0_481"/>
          <p:cNvSpPr txBox="1"/>
          <p:nvPr/>
        </p:nvSpPr>
        <p:spPr>
          <a:xfrm>
            <a:off x="533565" y="5277533"/>
            <a:ext cx="4154100" cy="3478500"/>
          </a:xfrm>
          <a:prstGeom prst="rect">
            <a:avLst/>
          </a:prstGeom>
          <a:noFill/>
          <a:ln>
            <a:noFill/>
          </a:ln>
        </p:spPr>
        <p:txBody>
          <a:bodyPr anchorCtr="0" anchor="t" bIns="243800" lIns="243800" spcFirstLastPara="1" rIns="243800" wrap="square" tIns="243800">
            <a:spAutoFit/>
          </a:bodyPr>
          <a:lstStyle/>
          <a:p>
            <a:pPr indent="0" lvl="0" marL="0" marR="0" rtl="0" algn="ctr">
              <a:lnSpc>
                <a:spcPct val="100000"/>
              </a:lnSpc>
              <a:spcBef>
                <a:spcPts val="0"/>
              </a:spcBef>
              <a:spcAft>
                <a:spcPts val="0"/>
              </a:spcAft>
              <a:buClr>
                <a:srgbClr val="000000"/>
              </a:buClr>
              <a:buSzPts val="3700"/>
              <a:buFont typeface="Arial"/>
              <a:buNone/>
            </a:pPr>
            <a:r>
              <a:rPr b="1" i="0" lang="en-IN" sz="3700" u="none" cap="none" strike="noStrike">
                <a:solidFill>
                  <a:srgbClr val="0279E5"/>
                </a:solidFill>
                <a:latin typeface="Montserrat"/>
                <a:ea typeface="Montserrat"/>
                <a:cs typeface="Montserrat"/>
                <a:sym typeface="Montserrat"/>
              </a:rPr>
              <a:t>Founded in</a:t>
            </a:r>
            <a:endParaRPr b="1" i="0" sz="3700" u="none" cap="none" strike="noStrike">
              <a:solidFill>
                <a:srgbClr val="0279E5"/>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1200"/>
              <a:buFont typeface="Arial"/>
              <a:buNone/>
            </a:pPr>
            <a:r>
              <a:rPr b="0" i="0" lang="en-IN" sz="11200" u="none" cap="none" strike="noStrike">
                <a:solidFill>
                  <a:srgbClr val="0279E5"/>
                </a:solidFill>
                <a:latin typeface="Montserrat ExtraBold"/>
                <a:ea typeface="Montserrat ExtraBold"/>
                <a:cs typeface="Montserrat ExtraBold"/>
                <a:sym typeface="Montserrat ExtraBold"/>
              </a:rPr>
              <a:t>2003</a:t>
            </a:r>
            <a:endParaRPr b="0" i="0" sz="11200" u="none" cap="none" strike="noStrike">
              <a:solidFill>
                <a:srgbClr val="0279E5"/>
              </a:solidFill>
              <a:latin typeface="Montserrat ExtraBold"/>
              <a:ea typeface="Montserrat ExtraBold"/>
              <a:cs typeface="Montserrat ExtraBold"/>
              <a:sym typeface="Montserrat ExtraBold"/>
            </a:endParaRPr>
          </a:p>
          <a:p>
            <a:pPr indent="0" lvl="0" marL="0" marR="0" rtl="0" algn="ctr">
              <a:lnSpc>
                <a:spcPct val="100000"/>
              </a:lnSpc>
              <a:spcBef>
                <a:spcPts val="0"/>
              </a:spcBef>
              <a:spcAft>
                <a:spcPts val="0"/>
              </a:spcAft>
              <a:buClr>
                <a:srgbClr val="000000"/>
              </a:buClr>
              <a:buSzPts val="4500"/>
              <a:buFont typeface="Arial"/>
              <a:buNone/>
            </a:pPr>
            <a:r>
              <a:t/>
            </a:r>
            <a:endParaRPr b="1" i="0" sz="4500" u="none" cap="none" strike="noStrike">
              <a:solidFill>
                <a:srgbClr val="0279E5"/>
              </a:solidFill>
              <a:latin typeface="Montserrat"/>
              <a:ea typeface="Montserrat"/>
              <a:cs typeface="Montserrat"/>
              <a:sym typeface="Montserrat"/>
            </a:endParaRPr>
          </a:p>
        </p:txBody>
      </p:sp>
      <p:pic>
        <p:nvPicPr>
          <p:cNvPr id="252" name="Google Shape;252;g1f1fad59e58_0_481"/>
          <p:cNvPicPr preferRelativeResize="0"/>
          <p:nvPr/>
        </p:nvPicPr>
        <p:blipFill rotWithShape="1">
          <a:blip r:embed="rId2">
            <a:alphaModFix/>
          </a:blip>
          <a:srcRect b="0" l="0" r="0" t="0"/>
          <a:stretch/>
        </p:blipFill>
        <p:spPr>
          <a:xfrm>
            <a:off x="5680361" y="3582474"/>
            <a:ext cx="4879800" cy="4386300"/>
          </a:xfrm>
          <a:prstGeom prst="roundRect">
            <a:avLst>
              <a:gd fmla="val 7101" name="adj"/>
            </a:avLst>
          </a:prstGeom>
          <a:noFill/>
          <a:ln>
            <a:noFill/>
          </a:ln>
        </p:spPr>
      </p:pic>
      <p:pic>
        <p:nvPicPr>
          <p:cNvPr id="253" name="Google Shape;253;g1f1fad59e58_0_481"/>
          <p:cNvPicPr preferRelativeResize="0"/>
          <p:nvPr/>
        </p:nvPicPr>
        <p:blipFill rotWithShape="1">
          <a:blip r:embed="rId3">
            <a:alphaModFix/>
          </a:blip>
          <a:srcRect b="0" l="0" r="0" t="0"/>
          <a:stretch/>
        </p:blipFill>
        <p:spPr>
          <a:xfrm>
            <a:off x="12110935" y="3582467"/>
            <a:ext cx="4879800" cy="4387200"/>
          </a:xfrm>
          <a:prstGeom prst="roundRect">
            <a:avLst>
              <a:gd fmla="val 6525" name="adj"/>
            </a:avLst>
          </a:prstGeom>
          <a:noFill/>
          <a:ln>
            <a:noFill/>
          </a:ln>
        </p:spPr>
      </p:pic>
      <p:pic>
        <p:nvPicPr>
          <p:cNvPr id="254" name="Google Shape;254;g1f1fad59e58_0_481"/>
          <p:cNvPicPr preferRelativeResize="0"/>
          <p:nvPr/>
        </p:nvPicPr>
        <p:blipFill rotWithShape="1">
          <a:blip r:embed="rId4">
            <a:alphaModFix/>
          </a:blip>
          <a:srcRect b="0" l="0" r="0" t="0"/>
          <a:stretch/>
        </p:blipFill>
        <p:spPr>
          <a:xfrm>
            <a:off x="18541510" y="3582473"/>
            <a:ext cx="5077200" cy="4386300"/>
          </a:xfrm>
          <a:prstGeom prst="roundRect">
            <a:avLst>
              <a:gd fmla="val 5589" name="adj"/>
            </a:avLst>
          </a:prstGeom>
          <a:noFill/>
          <a:ln>
            <a:noFill/>
          </a:ln>
        </p:spPr>
      </p:pic>
      <p:sp>
        <p:nvSpPr>
          <p:cNvPr id="255" name="Google Shape;255;g1f1fad59e58_0_481"/>
          <p:cNvSpPr txBox="1"/>
          <p:nvPr/>
        </p:nvSpPr>
        <p:spPr>
          <a:xfrm>
            <a:off x="5680361" y="8115754"/>
            <a:ext cx="5782800" cy="1446900"/>
          </a:xfrm>
          <a:prstGeom prst="rect">
            <a:avLst/>
          </a:prstGeom>
          <a:noFill/>
          <a:ln>
            <a:noFill/>
          </a:ln>
        </p:spPr>
        <p:txBody>
          <a:bodyPr anchorCtr="0" anchor="t" bIns="243800" lIns="243800" spcFirstLastPara="1" rIns="243800" wrap="square" tIns="243800">
            <a:spAutoFit/>
          </a:bodyPr>
          <a:lstStyle/>
          <a:p>
            <a:pPr indent="0" lvl="0" marL="0" marR="0" rtl="0" algn="l">
              <a:lnSpc>
                <a:spcPct val="100000"/>
              </a:lnSpc>
              <a:spcBef>
                <a:spcPts val="0"/>
              </a:spcBef>
              <a:spcAft>
                <a:spcPts val="0"/>
              </a:spcAft>
              <a:buClr>
                <a:srgbClr val="000000"/>
              </a:buClr>
              <a:buSzPts val="3500"/>
              <a:buFont typeface="Arial"/>
              <a:buNone/>
            </a:pPr>
            <a:r>
              <a:rPr b="1" i="0" lang="en-IN" sz="3500" u="none" cap="none" strike="noStrike">
                <a:solidFill>
                  <a:srgbClr val="FF7900"/>
                </a:solidFill>
                <a:latin typeface="Montserrat"/>
                <a:ea typeface="Montserrat"/>
                <a:cs typeface="Montserrat"/>
                <a:sym typeface="Montserrat"/>
              </a:rPr>
              <a:t>Nandan Nilekani</a:t>
            </a:r>
            <a:endParaRPr b="1" i="0" sz="3500" u="none" cap="none" strike="noStrike">
              <a:solidFill>
                <a:srgbClr val="FF79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700"/>
              <a:buFont typeface="Arial"/>
              <a:buNone/>
            </a:pPr>
            <a:r>
              <a:rPr b="1" i="0" lang="en-IN" sz="2700" u="none" cap="none" strike="noStrike">
                <a:solidFill>
                  <a:srgbClr val="000000"/>
                </a:solidFill>
                <a:latin typeface="Lato"/>
                <a:ea typeface="Lato"/>
                <a:cs typeface="Lato"/>
                <a:sym typeface="Lato"/>
              </a:rPr>
              <a:t>Chairman, Infosys</a:t>
            </a:r>
            <a:endParaRPr b="1" i="0" sz="4300" u="none" cap="none" strike="noStrike">
              <a:solidFill>
                <a:srgbClr val="000000"/>
              </a:solidFill>
              <a:latin typeface="Lato"/>
              <a:ea typeface="Lato"/>
              <a:cs typeface="Lato"/>
              <a:sym typeface="Lato"/>
            </a:endParaRPr>
          </a:p>
        </p:txBody>
      </p:sp>
      <p:sp>
        <p:nvSpPr>
          <p:cNvPr id="256" name="Google Shape;256;g1f1fad59e58_0_481"/>
          <p:cNvSpPr txBox="1"/>
          <p:nvPr/>
        </p:nvSpPr>
        <p:spPr>
          <a:xfrm>
            <a:off x="11659302" y="8115754"/>
            <a:ext cx="5782800" cy="1446900"/>
          </a:xfrm>
          <a:prstGeom prst="rect">
            <a:avLst/>
          </a:prstGeom>
          <a:noFill/>
          <a:ln>
            <a:noFill/>
          </a:ln>
        </p:spPr>
        <p:txBody>
          <a:bodyPr anchorCtr="0" anchor="t" bIns="243800" lIns="243800" spcFirstLastPara="1" rIns="243800" wrap="square" tIns="243800">
            <a:spAutoFit/>
          </a:bodyPr>
          <a:lstStyle/>
          <a:p>
            <a:pPr indent="0" lvl="0" marL="0" marR="0" rtl="0" algn="l">
              <a:lnSpc>
                <a:spcPct val="100000"/>
              </a:lnSpc>
              <a:spcBef>
                <a:spcPts val="0"/>
              </a:spcBef>
              <a:spcAft>
                <a:spcPts val="0"/>
              </a:spcAft>
              <a:buClr>
                <a:srgbClr val="000000"/>
              </a:buClr>
              <a:buSzPts val="3500"/>
              <a:buFont typeface="Arial"/>
              <a:buNone/>
            </a:pPr>
            <a:r>
              <a:rPr b="1" i="0" lang="en-IN" sz="3500" u="none" cap="none" strike="noStrike">
                <a:solidFill>
                  <a:srgbClr val="FF7900"/>
                </a:solidFill>
                <a:latin typeface="Montserrat"/>
                <a:ea typeface="Montserrat"/>
                <a:cs typeface="Montserrat"/>
                <a:sym typeface="Montserrat"/>
              </a:rPr>
              <a:t>Srikanth Nadhamuni</a:t>
            </a:r>
            <a:endParaRPr b="1" i="0" sz="3500" u="none" cap="none" strike="noStrike">
              <a:solidFill>
                <a:srgbClr val="FF79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700"/>
              <a:buFont typeface="Arial"/>
              <a:buNone/>
            </a:pPr>
            <a:r>
              <a:rPr b="1" i="0" lang="en-IN" sz="2700" u="none" cap="none" strike="noStrike">
                <a:solidFill>
                  <a:srgbClr val="000000"/>
                </a:solidFill>
                <a:latin typeface="Lato"/>
                <a:ea typeface="Lato"/>
                <a:cs typeface="Lato"/>
                <a:sym typeface="Lato"/>
              </a:rPr>
              <a:t>Ex-CTO, Aadhar</a:t>
            </a:r>
            <a:endParaRPr b="1" i="0" sz="4300" u="none" cap="none" strike="noStrike">
              <a:solidFill>
                <a:srgbClr val="000000"/>
              </a:solidFill>
              <a:latin typeface="Lato"/>
              <a:ea typeface="Lato"/>
              <a:cs typeface="Lato"/>
              <a:sym typeface="Lato"/>
            </a:endParaRPr>
          </a:p>
        </p:txBody>
      </p:sp>
      <p:sp>
        <p:nvSpPr>
          <p:cNvPr id="257" name="Google Shape;257;g1f1fad59e58_0_481"/>
          <p:cNvSpPr txBox="1"/>
          <p:nvPr/>
        </p:nvSpPr>
        <p:spPr>
          <a:xfrm>
            <a:off x="18541491" y="8115754"/>
            <a:ext cx="5606100" cy="1862400"/>
          </a:xfrm>
          <a:prstGeom prst="rect">
            <a:avLst/>
          </a:prstGeom>
          <a:noFill/>
          <a:ln>
            <a:noFill/>
          </a:ln>
        </p:spPr>
        <p:txBody>
          <a:bodyPr anchorCtr="0" anchor="t" bIns="243800" lIns="243800" spcFirstLastPara="1" rIns="243800" wrap="square" tIns="243800">
            <a:spAutoFit/>
          </a:bodyPr>
          <a:lstStyle/>
          <a:p>
            <a:pPr indent="0" lvl="0" marL="0" marR="0" rtl="0" algn="l">
              <a:lnSpc>
                <a:spcPct val="100000"/>
              </a:lnSpc>
              <a:spcBef>
                <a:spcPts val="0"/>
              </a:spcBef>
              <a:spcAft>
                <a:spcPts val="0"/>
              </a:spcAft>
              <a:buClr>
                <a:srgbClr val="000000"/>
              </a:buClr>
              <a:buSzPts val="3500"/>
              <a:buFont typeface="Arial"/>
              <a:buNone/>
            </a:pPr>
            <a:r>
              <a:rPr b="1" i="0" lang="en-IN" sz="3500" u="none" cap="none" strike="noStrike">
                <a:solidFill>
                  <a:srgbClr val="FF7900"/>
                </a:solidFill>
                <a:latin typeface="Montserrat"/>
                <a:ea typeface="Montserrat"/>
                <a:cs typeface="Montserrat"/>
                <a:sym typeface="Montserrat"/>
              </a:rPr>
              <a:t>Prof. V. Sadagopan</a:t>
            </a:r>
            <a:endParaRPr b="1" i="0" sz="3500" u="none" cap="none" strike="noStrike">
              <a:solidFill>
                <a:srgbClr val="FF79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700"/>
              <a:buFont typeface="Arial"/>
              <a:buNone/>
            </a:pPr>
            <a:r>
              <a:rPr b="1" i="0" lang="en-IN" sz="2700" u="none" cap="none" strike="noStrike">
                <a:solidFill>
                  <a:srgbClr val="000000"/>
                </a:solidFill>
                <a:latin typeface="Lato"/>
                <a:ea typeface="Lato"/>
                <a:cs typeface="Lato"/>
                <a:sym typeface="Lato"/>
              </a:rPr>
              <a:t>The Founder Director of IIIT-Bangalore</a:t>
            </a:r>
            <a:endParaRPr b="1" i="0" sz="2700" u="none" cap="none" strike="noStrike">
              <a:solidFill>
                <a:srgbClr val="000000"/>
              </a:solidFill>
              <a:latin typeface="Lato"/>
              <a:ea typeface="Lato"/>
              <a:cs typeface="Lato"/>
              <a:sym typeface="Lato"/>
            </a:endParaRPr>
          </a:p>
        </p:txBody>
      </p:sp>
      <p:sp>
        <p:nvSpPr>
          <p:cNvPr id="258" name="Google Shape;258;g1f1fad59e58_0_481"/>
          <p:cNvSpPr txBox="1"/>
          <p:nvPr>
            <p:ph idx="1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pic>
        <p:nvPicPr>
          <p:cNvPr id="259" name="Google Shape;259;g1f1fad59e58_0_481"/>
          <p:cNvPicPr preferRelativeResize="0"/>
          <p:nvPr/>
        </p:nvPicPr>
        <p:blipFill rotWithShape="1">
          <a:blip r:embed="rId5">
            <a:alphaModFix/>
          </a:blip>
          <a:srcRect b="0" l="0" r="0" t="0"/>
          <a:stretch/>
        </p:blipFill>
        <p:spPr>
          <a:xfrm>
            <a:off x="533565" y="11669733"/>
            <a:ext cx="1664220" cy="166422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Pic/Text Layout">
  <p:cSld name="TITLE_3_1_2_1_1_2">
    <p:bg>
      <p:bgPr>
        <a:noFill/>
      </p:bgPr>
    </p:bg>
    <p:spTree>
      <p:nvGrpSpPr>
        <p:cNvPr id="260" name="Shape 260"/>
        <p:cNvGrpSpPr/>
        <p:nvPr/>
      </p:nvGrpSpPr>
      <p:grpSpPr>
        <a:xfrm>
          <a:off x="0" y="0"/>
          <a:ext cx="0" cy="0"/>
          <a:chOff x="0" y="0"/>
          <a:chExt cx="0" cy="0"/>
        </a:xfrm>
      </p:grpSpPr>
      <p:sp>
        <p:nvSpPr>
          <p:cNvPr id="261" name="Google Shape;261;g1f1fad59e58_0_504"/>
          <p:cNvSpPr txBox="1"/>
          <p:nvPr>
            <p:ph idx="1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262" name="Google Shape;262;g1f1fad59e58_0_504"/>
          <p:cNvSpPr/>
          <p:nvPr>
            <p:ph idx="2" type="pic"/>
          </p:nvPr>
        </p:nvSpPr>
        <p:spPr>
          <a:xfrm>
            <a:off x="518166" y="737200"/>
            <a:ext cx="9006600" cy="12241500"/>
          </a:xfrm>
          <a:prstGeom prst="roundRect">
            <a:avLst>
              <a:gd fmla="val 4117" name="adj"/>
            </a:avLst>
          </a:prstGeom>
          <a:noFill/>
          <a:ln>
            <a:noFill/>
          </a:ln>
        </p:spPr>
      </p:sp>
      <p:sp>
        <p:nvSpPr>
          <p:cNvPr id="263" name="Google Shape;263;g1f1fad59e58_0_504"/>
          <p:cNvSpPr txBox="1"/>
          <p:nvPr>
            <p:ph type="title"/>
          </p:nvPr>
        </p:nvSpPr>
        <p:spPr>
          <a:xfrm>
            <a:off x="10718097" y="4036400"/>
            <a:ext cx="10057800" cy="1049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2"/>
              </a:buClr>
              <a:buSzPts val="3200"/>
              <a:buNone/>
              <a:defRPr sz="3200">
                <a:solidFill>
                  <a:schemeClr val="dk2"/>
                </a:solidFill>
              </a:defRPr>
            </a:lvl1pPr>
            <a:lvl2pPr lvl="1" algn="l">
              <a:lnSpc>
                <a:spcPct val="100000"/>
              </a:lnSpc>
              <a:spcBef>
                <a:spcPts val="0"/>
              </a:spcBef>
              <a:spcAft>
                <a:spcPts val="0"/>
              </a:spcAft>
              <a:buClr>
                <a:schemeClr val="dk2"/>
              </a:buClr>
              <a:buSzPts val="3200"/>
              <a:buNone/>
              <a:defRPr sz="3200">
                <a:solidFill>
                  <a:schemeClr val="dk2"/>
                </a:solidFill>
                <a:latin typeface="Lato"/>
                <a:ea typeface="Lato"/>
                <a:cs typeface="Lato"/>
                <a:sym typeface="Lato"/>
              </a:defRPr>
            </a:lvl2pPr>
            <a:lvl3pPr lvl="2" algn="l">
              <a:lnSpc>
                <a:spcPct val="100000"/>
              </a:lnSpc>
              <a:spcBef>
                <a:spcPts val="0"/>
              </a:spcBef>
              <a:spcAft>
                <a:spcPts val="0"/>
              </a:spcAft>
              <a:buClr>
                <a:schemeClr val="dk2"/>
              </a:buClr>
              <a:buSzPts val="3200"/>
              <a:buNone/>
              <a:defRPr sz="3200">
                <a:solidFill>
                  <a:schemeClr val="dk2"/>
                </a:solidFill>
                <a:latin typeface="Lato"/>
                <a:ea typeface="Lato"/>
                <a:cs typeface="Lato"/>
                <a:sym typeface="Lato"/>
              </a:defRPr>
            </a:lvl3pPr>
            <a:lvl4pPr lvl="3" algn="l">
              <a:lnSpc>
                <a:spcPct val="100000"/>
              </a:lnSpc>
              <a:spcBef>
                <a:spcPts val="0"/>
              </a:spcBef>
              <a:spcAft>
                <a:spcPts val="0"/>
              </a:spcAft>
              <a:buClr>
                <a:schemeClr val="dk2"/>
              </a:buClr>
              <a:buSzPts val="3200"/>
              <a:buNone/>
              <a:defRPr sz="3200">
                <a:solidFill>
                  <a:schemeClr val="dk2"/>
                </a:solidFill>
                <a:latin typeface="Lato"/>
                <a:ea typeface="Lato"/>
                <a:cs typeface="Lato"/>
                <a:sym typeface="Lato"/>
              </a:defRPr>
            </a:lvl4pPr>
            <a:lvl5pPr lvl="4" algn="l">
              <a:lnSpc>
                <a:spcPct val="100000"/>
              </a:lnSpc>
              <a:spcBef>
                <a:spcPts val="0"/>
              </a:spcBef>
              <a:spcAft>
                <a:spcPts val="0"/>
              </a:spcAft>
              <a:buClr>
                <a:schemeClr val="dk2"/>
              </a:buClr>
              <a:buSzPts val="3200"/>
              <a:buNone/>
              <a:defRPr sz="3200">
                <a:solidFill>
                  <a:schemeClr val="dk2"/>
                </a:solidFill>
                <a:latin typeface="Lato"/>
                <a:ea typeface="Lato"/>
                <a:cs typeface="Lato"/>
                <a:sym typeface="Lato"/>
              </a:defRPr>
            </a:lvl5pPr>
            <a:lvl6pPr lvl="5" algn="l">
              <a:lnSpc>
                <a:spcPct val="100000"/>
              </a:lnSpc>
              <a:spcBef>
                <a:spcPts val="0"/>
              </a:spcBef>
              <a:spcAft>
                <a:spcPts val="0"/>
              </a:spcAft>
              <a:buClr>
                <a:schemeClr val="dk2"/>
              </a:buClr>
              <a:buSzPts val="3200"/>
              <a:buNone/>
              <a:defRPr sz="3200">
                <a:solidFill>
                  <a:schemeClr val="dk2"/>
                </a:solidFill>
                <a:latin typeface="Lato"/>
                <a:ea typeface="Lato"/>
                <a:cs typeface="Lato"/>
                <a:sym typeface="Lato"/>
              </a:defRPr>
            </a:lvl6pPr>
            <a:lvl7pPr lvl="6" algn="l">
              <a:lnSpc>
                <a:spcPct val="100000"/>
              </a:lnSpc>
              <a:spcBef>
                <a:spcPts val="0"/>
              </a:spcBef>
              <a:spcAft>
                <a:spcPts val="0"/>
              </a:spcAft>
              <a:buClr>
                <a:schemeClr val="dk2"/>
              </a:buClr>
              <a:buSzPts val="3200"/>
              <a:buNone/>
              <a:defRPr sz="3200">
                <a:solidFill>
                  <a:schemeClr val="dk2"/>
                </a:solidFill>
                <a:latin typeface="Lato"/>
                <a:ea typeface="Lato"/>
                <a:cs typeface="Lato"/>
                <a:sym typeface="Lato"/>
              </a:defRPr>
            </a:lvl7pPr>
            <a:lvl8pPr lvl="7" algn="l">
              <a:lnSpc>
                <a:spcPct val="100000"/>
              </a:lnSpc>
              <a:spcBef>
                <a:spcPts val="0"/>
              </a:spcBef>
              <a:spcAft>
                <a:spcPts val="0"/>
              </a:spcAft>
              <a:buClr>
                <a:schemeClr val="dk2"/>
              </a:buClr>
              <a:buSzPts val="3200"/>
              <a:buNone/>
              <a:defRPr sz="3200">
                <a:solidFill>
                  <a:schemeClr val="dk2"/>
                </a:solidFill>
                <a:latin typeface="Lato"/>
                <a:ea typeface="Lato"/>
                <a:cs typeface="Lato"/>
                <a:sym typeface="Lato"/>
              </a:defRPr>
            </a:lvl8pPr>
            <a:lvl9pPr lvl="8" algn="l">
              <a:lnSpc>
                <a:spcPct val="100000"/>
              </a:lnSpc>
              <a:spcBef>
                <a:spcPts val="0"/>
              </a:spcBef>
              <a:spcAft>
                <a:spcPts val="0"/>
              </a:spcAft>
              <a:buClr>
                <a:schemeClr val="dk2"/>
              </a:buClr>
              <a:buSzPts val="3200"/>
              <a:buNone/>
              <a:defRPr sz="3200">
                <a:solidFill>
                  <a:schemeClr val="dk2"/>
                </a:solidFill>
                <a:latin typeface="Lato"/>
                <a:ea typeface="Lato"/>
                <a:cs typeface="Lato"/>
                <a:sym typeface="Lato"/>
              </a:defRPr>
            </a:lvl9pPr>
          </a:lstStyle>
          <a:p/>
        </p:txBody>
      </p:sp>
      <p:sp>
        <p:nvSpPr>
          <p:cNvPr id="264" name="Google Shape;264;g1f1fad59e58_0_504"/>
          <p:cNvSpPr txBox="1"/>
          <p:nvPr>
            <p:ph idx="3" type="title"/>
          </p:nvPr>
        </p:nvSpPr>
        <p:spPr>
          <a:xfrm>
            <a:off x="10718097" y="1006600"/>
            <a:ext cx="11020200" cy="2498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6D27"/>
              </a:buClr>
              <a:buSzPts val="7500"/>
              <a:buNone/>
              <a:defRPr>
                <a:solidFill>
                  <a:srgbClr val="FF6D27"/>
                </a:solidFill>
              </a:defRPr>
            </a:lvl1pPr>
            <a:lvl2pPr lvl="1"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2pPr>
            <a:lvl3pPr lvl="2"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3pPr>
            <a:lvl4pPr lvl="3"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4pPr>
            <a:lvl5pPr lvl="4"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5pPr>
            <a:lvl6pPr lvl="5"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6pPr>
            <a:lvl7pPr lvl="6"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7pPr>
            <a:lvl8pPr lvl="7"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8pPr>
            <a:lvl9pPr lvl="8"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9pPr>
          </a:lstStyle>
          <a:p/>
        </p:txBody>
      </p:sp>
      <p:sp>
        <p:nvSpPr>
          <p:cNvPr id="265" name="Google Shape;265;g1f1fad59e58_0_504"/>
          <p:cNvSpPr txBox="1"/>
          <p:nvPr>
            <p:ph idx="1" type="body"/>
          </p:nvPr>
        </p:nvSpPr>
        <p:spPr>
          <a:xfrm>
            <a:off x="10718097" y="6106667"/>
            <a:ext cx="12142500" cy="6965700"/>
          </a:xfrm>
          <a:prstGeom prst="rect">
            <a:avLst/>
          </a:prstGeom>
          <a:noFill/>
          <a:ln>
            <a:noFill/>
          </a:ln>
        </p:spPr>
        <p:txBody>
          <a:bodyPr anchorCtr="0" anchor="t" bIns="243800" lIns="243800" spcFirstLastPara="1" rIns="243800" wrap="square" tIns="243800">
            <a:noAutofit/>
          </a:bodyPr>
          <a:lstStyle>
            <a:lvl1pPr indent="-533400" lvl="0" marL="457200" marR="0" algn="l">
              <a:lnSpc>
                <a:spcPct val="115000"/>
              </a:lnSpc>
              <a:spcBef>
                <a:spcPts val="0"/>
              </a:spcBef>
              <a:spcAft>
                <a:spcPts val="0"/>
              </a:spcAft>
              <a:buClr>
                <a:srgbClr val="666666"/>
              </a:buClr>
              <a:buSzPts val="4800"/>
              <a:buFont typeface="Lato"/>
              <a:buChar char="●"/>
              <a:defRPr i="0" sz="4800" u="none" cap="none" strike="noStrike">
                <a:solidFill>
                  <a:srgbClr val="666666"/>
                </a:solidFill>
                <a:latin typeface="Lato"/>
                <a:ea typeface="Lato"/>
                <a:cs typeface="Lato"/>
                <a:sym typeface="Lato"/>
              </a:defRPr>
            </a:lvl1pPr>
            <a:lvl2pPr indent="-463550" lvl="1" marL="9144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2pPr>
            <a:lvl3pPr indent="-463550" lvl="2" marL="13716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3pPr>
            <a:lvl4pPr indent="-463550" lvl="3" marL="18288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4pPr>
            <a:lvl5pPr indent="-463550" lvl="4" marL="22860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5pPr>
            <a:lvl6pPr indent="-463550" lvl="5" marL="27432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6pPr>
            <a:lvl7pPr indent="-463550" lvl="6" marL="32004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7pPr>
            <a:lvl8pPr indent="-463550" lvl="7" marL="36576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8pPr>
            <a:lvl9pPr indent="-463550" lvl="8" marL="4114800" marR="0" algn="l">
              <a:lnSpc>
                <a:spcPct val="115000"/>
              </a:lnSpc>
              <a:spcBef>
                <a:spcPts val="4300"/>
              </a:spcBef>
              <a:spcAft>
                <a:spcPts val="4300"/>
              </a:spcAft>
              <a:buClr>
                <a:srgbClr val="666666"/>
              </a:buClr>
              <a:buSzPts val="3700"/>
              <a:buFont typeface="Lato"/>
              <a:buChar char="■"/>
              <a:defRPr i="0" sz="3700" u="none" cap="none" strike="noStrike">
                <a:solidFill>
                  <a:srgbClr val="666666"/>
                </a:solidFill>
                <a:latin typeface="Lato"/>
                <a:ea typeface="Lato"/>
                <a:cs typeface="Lato"/>
                <a:sym typeface="Lato"/>
              </a:defRPr>
            </a:lvl9pPr>
          </a:lstStyle>
          <a:p/>
        </p:txBody>
      </p:sp>
      <p:sp>
        <p:nvSpPr>
          <p:cNvPr id="266" name="Google Shape;266;g1f1fad59e58_0_504"/>
          <p:cNvSpPr/>
          <p:nvPr/>
        </p:nvSpPr>
        <p:spPr>
          <a:xfrm>
            <a:off x="8227461" y="8629621"/>
            <a:ext cx="3684600" cy="3684900"/>
          </a:xfrm>
          <a:prstGeom prst="ellipse">
            <a:avLst/>
          </a:prstGeom>
          <a:solidFill>
            <a:srgbClr val="FF6D27"/>
          </a:solidFill>
          <a:ln>
            <a:noFill/>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267" name="Google Shape;267;g1f1fad59e58_0_504"/>
          <p:cNvSpPr/>
          <p:nvPr/>
        </p:nvSpPr>
        <p:spPr>
          <a:xfrm>
            <a:off x="-534964" y="1217877"/>
            <a:ext cx="1843200" cy="1843200"/>
          </a:xfrm>
          <a:prstGeom prst="ellipse">
            <a:avLst/>
          </a:prstGeom>
          <a:solidFill>
            <a:srgbClr val="0279E5"/>
          </a:solidFill>
          <a:ln>
            <a:noFill/>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pic>
        <p:nvPicPr>
          <p:cNvPr id="268" name="Google Shape;268;g1f1fad59e58_0_504"/>
          <p:cNvPicPr preferRelativeResize="0"/>
          <p:nvPr/>
        </p:nvPicPr>
        <p:blipFill rotWithShape="1">
          <a:blip r:embed="rId2">
            <a:alphaModFix/>
          </a:blip>
          <a:srcRect b="0" l="0" r="0" t="0"/>
          <a:stretch/>
        </p:blipFill>
        <p:spPr>
          <a:xfrm>
            <a:off x="21919329" y="858966"/>
            <a:ext cx="1664220" cy="166422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Two pic Layout">
  <p:cSld name="TITLE_3_1_2_1_1_2_2">
    <p:bg>
      <p:bgPr>
        <a:noFill/>
      </p:bgPr>
    </p:bg>
    <p:spTree>
      <p:nvGrpSpPr>
        <p:cNvPr id="269" name="Shape 269"/>
        <p:cNvGrpSpPr/>
        <p:nvPr/>
      </p:nvGrpSpPr>
      <p:grpSpPr>
        <a:xfrm>
          <a:off x="0" y="0"/>
          <a:ext cx="0" cy="0"/>
          <a:chOff x="0" y="0"/>
          <a:chExt cx="0" cy="0"/>
        </a:xfrm>
      </p:grpSpPr>
      <p:sp>
        <p:nvSpPr>
          <p:cNvPr id="270" name="Google Shape;270;g1f1fad59e58_0_513"/>
          <p:cNvSpPr/>
          <p:nvPr>
            <p:ph idx="2" type="pic"/>
          </p:nvPr>
        </p:nvSpPr>
        <p:spPr>
          <a:xfrm>
            <a:off x="1022866" y="548400"/>
            <a:ext cx="11099400" cy="9438300"/>
          </a:xfrm>
          <a:prstGeom prst="roundRect">
            <a:avLst>
              <a:gd fmla="val 5811" name="adj"/>
            </a:avLst>
          </a:prstGeom>
          <a:noFill/>
          <a:ln>
            <a:noFill/>
          </a:ln>
        </p:spPr>
      </p:sp>
      <p:sp>
        <p:nvSpPr>
          <p:cNvPr id="271" name="Google Shape;271;g1f1fad59e58_0_513"/>
          <p:cNvSpPr/>
          <p:nvPr>
            <p:ph idx="3" type="pic"/>
          </p:nvPr>
        </p:nvSpPr>
        <p:spPr>
          <a:xfrm>
            <a:off x="12406919" y="548400"/>
            <a:ext cx="11099400" cy="9438300"/>
          </a:xfrm>
          <a:prstGeom prst="roundRect">
            <a:avLst>
              <a:gd fmla="val 5811" name="adj"/>
            </a:avLst>
          </a:prstGeom>
          <a:noFill/>
          <a:ln>
            <a:noFill/>
          </a:ln>
        </p:spPr>
      </p:sp>
      <p:sp>
        <p:nvSpPr>
          <p:cNvPr id="272" name="Google Shape;272;g1f1fad59e58_0_513"/>
          <p:cNvSpPr/>
          <p:nvPr/>
        </p:nvSpPr>
        <p:spPr>
          <a:xfrm>
            <a:off x="1038998" y="9216600"/>
            <a:ext cx="22483200" cy="3771900"/>
          </a:xfrm>
          <a:prstGeom prst="roundRect">
            <a:avLst>
              <a:gd fmla="val 8686" name="adj"/>
            </a:avLst>
          </a:prstGeom>
          <a:solidFill>
            <a:srgbClr val="FF7900"/>
          </a:solidFill>
          <a:ln>
            <a:noFill/>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273" name="Google Shape;273;g1f1fad59e58_0_513"/>
          <p:cNvSpPr txBox="1"/>
          <p:nvPr>
            <p:ph type="title"/>
          </p:nvPr>
        </p:nvSpPr>
        <p:spPr>
          <a:xfrm>
            <a:off x="1838813" y="11065000"/>
            <a:ext cx="19749900" cy="1049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5300"/>
              <a:buNone/>
              <a:defRPr sz="5300">
                <a:solidFill>
                  <a:schemeClr val="lt1"/>
                </a:solidFill>
              </a:defRPr>
            </a:lvl1pPr>
            <a:lvl2pPr lvl="1" algn="l">
              <a:lnSpc>
                <a:spcPct val="100000"/>
              </a:lnSpc>
              <a:spcBef>
                <a:spcPts val="0"/>
              </a:spcBef>
              <a:spcAft>
                <a:spcPts val="0"/>
              </a:spcAft>
              <a:buClr>
                <a:schemeClr val="lt1"/>
              </a:buClr>
              <a:buSzPts val="5300"/>
              <a:buNone/>
              <a:defRPr sz="5300">
                <a:solidFill>
                  <a:schemeClr val="lt1"/>
                </a:solidFill>
                <a:latin typeface="Lato"/>
                <a:ea typeface="Lato"/>
                <a:cs typeface="Lato"/>
                <a:sym typeface="Lato"/>
              </a:defRPr>
            </a:lvl2pPr>
            <a:lvl3pPr lvl="2" algn="l">
              <a:lnSpc>
                <a:spcPct val="100000"/>
              </a:lnSpc>
              <a:spcBef>
                <a:spcPts val="0"/>
              </a:spcBef>
              <a:spcAft>
                <a:spcPts val="0"/>
              </a:spcAft>
              <a:buClr>
                <a:schemeClr val="lt1"/>
              </a:buClr>
              <a:buSzPts val="5300"/>
              <a:buNone/>
              <a:defRPr sz="5300">
                <a:solidFill>
                  <a:schemeClr val="lt1"/>
                </a:solidFill>
                <a:latin typeface="Lato"/>
                <a:ea typeface="Lato"/>
                <a:cs typeface="Lato"/>
                <a:sym typeface="Lato"/>
              </a:defRPr>
            </a:lvl3pPr>
            <a:lvl4pPr lvl="3" algn="l">
              <a:lnSpc>
                <a:spcPct val="100000"/>
              </a:lnSpc>
              <a:spcBef>
                <a:spcPts val="0"/>
              </a:spcBef>
              <a:spcAft>
                <a:spcPts val="0"/>
              </a:spcAft>
              <a:buClr>
                <a:schemeClr val="lt1"/>
              </a:buClr>
              <a:buSzPts val="5300"/>
              <a:buNone/>
              <a:defRPr sz="5300">
                <a:solidFill>
                  <a:schemeClr val="lt1"/>
                </a:solidFill>
                <a:latin typeface="Lato"/>
                <a:ea typeface="Lato"/>
                <a:cs typeface="Lato"/>
                <a:sym typeface="Lato"/>
              </a:defRPr>
            </a:lvl4pPr>
            <a:lvl5pPr lvl="4" algn="l">
              <a:lnSpc>
                <a:spcPct val="100000"/>
              </a:lnSpc>
              <a:spcBef>
                <a:spcPts val="0"/>
              </a:spcBef>
              <a:spcAft>
                <a:spcPts val="0"/>
              </a:spcAft>
              <a:buClr>
                <a:schemeClr val="lt1"/>
              </a:buClr>
              <a:buSzPts val="5300"/>
              <a:buNone/>
              <a:defRPr sz="5300">
                <a:solidFill>
                  <a:schemeClr val="lt1"/>
                </a:solidFill>
                <a:latin typeface="Lato"/>
                <a:ea typeface="Lato"/>
                <a:cs typeface="Lato"/>
                <a:sym typeface="Lato"/>
              </a:defRPr>
            </a:lvl5pPr>
            <a:lvl6pPr lvl="5" algn="l">
              <a:lnSpc>
                <a:spcPct val="100000"/>
              </a:lnSpc>
              <a:spcBef>
                <a:spcPts val="0"/>
              </a:spcBef>
              <a:spcAft>
                <a:spcPts val="0"/>
              </a:spcAft>
              <a:buClr>
                <a:schemeClr val="lt1"/>
              </a:buClr>
              <a:buSzPts val="5300"/>
              <a:buNone/>
              <a:defRPr sz="5300">
                <a:solidFill>
                  <a:schemeClr val="lt1"/>
                </a:solidFill>
                <a:latin typeface="Lato"/>
                <a:ea typeface="Lato"/>
                <a:cs typeface="Lato"/>
                <a:sym typeface="Lato"/>
              </a:defRPr>
            </a:lvl6pPr>
            <a:lvl7pPr lvl="6" algn="l">
              <a:lnSpc>
                <a:spcPct val="100000"/>
              </a:lnSpc>
              <a:spcBef>
                <a:spcPts val="0"/>
              </a:spcBef>
              <a:spcAft>
                <a:spcPts val="0"/>
              </a:spcAft>
              <a:buClr>
                <a:schemeClr val="lt1"/>
              </a:buClr>
              <a:buSzPts val="5300"/>
              <a:buNone/>
              <a:defRPr sz="5300">
                <a:solidFill>
                  <a:schemeClr val="lt1"/>
                </a:solidFill>
                <a:latin typeface="Lato"/>
                <a:ea typeface="Lato"/>
                <a:cs typeface="Lato"/>
                <a:sym typeface="Lato"/>
              </a:defRPr>
            </a:lvl7pPr>
            <a:lvl8pPr lvl="7" algn="l">
              <a:lnSpc>
                <a:spcPct val="100000"/>
              </a:lnSpc>
              <a:spcBef>
                <a:spcPts val="0"/>
              </a:spcBef>
              <a:spcAft>
                <a:spcPts val="0"/>
              </a:spcAft>
              <a:buClr>
                <a:schemeClr val="lt1"/>
              </a:buClr>
              <a:buSzPts val="5300"/>
              <a:buNone/>
              <a:defRPr sz="5300">
                <a:solidFill>
                  <a:schemeClr val="lt1"/>
                </a:solidFill>
                <a:latin typeface="Lato"/>
                <a:ea typeface="Lato"/>
                <a:cs typeface="Lato"/>
                <a:sym typeface="Lato"/>
              </a:defRPr>
            </a:lvl8pPr>
            <a:lvl9pPr lvl="8" algn="l">
              <a:lnSpc>
                <a:spcPct val="100000"/>
              </a:lnSpc>
              <a:spcBef>
                <a:spcPts val="0"/>
              </a:spcBef>
              <a:spcAft>
                <a:spcPts val="0"/>
              </a:spcAft>
              <a:buClr>
                <a:schemeClr val="lt1"/>
              </a:buClr>
              <a:buSzPts val="5300"/>
              <a:buNone/>
              <a:defRPr sz="5300">
                <a:solidFill>
                  <a:schemeClr val="lt1"/>
                </a:solidFill>
                <a:latin typeface="Lato"/>
                <a:ea typeface="Lato"/>
                <a:cs typeface="Lato"/>
                <a:sym typeface="Lato"/>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Impact-Numbers Deck">
  <p:cSld name="TITLE_3_1_2_1_1_2_1">
    <p:bg>
      <p:bgPr>
        <a:noFill/>
      </p:bgPr>
    </p:bg>
    <p:spTree>
      <p:nvGrpSpPr>
        <p:cNvPr id="274" name="Shape 274"/>
        <p:cNvGrpSpPr/>
        <p:nvPr/>
      </p:nvGrpSpPr>
      <p:grpSpPr>
        <a:xfrm>
          <a:off x="0" y="0"/>
          <a:ext cx="0" cy="0"/>
          <a:chOff x="0" y="0"/>
          <a:chExt cx="0" cy="0"/>
        </a:xfrm>
      </p:grpSpPr>
      <p:sp>
        <p:nvSpPr>
          <p:cNvPr id="275" name="Google Shape;275;g1f1fad59e58_0_518"/>
          <p:cNvSpPr txBox="1"/>
          <p:nvPr>
            <p:ph idx="1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276" name="Google Shape;276;g1f1fad59e58_0_518"/>
          <p:cNvSpPr/>
          <p:nvPr/>
        </p:nvSpPr>
        <p:spPr>
          <a:xfrm>
            <a:off x="-629825" y="9841211"/>
            <a:ext cx="1843200" cy="1843200"/>
          </a:xfrm>
          <a:prstGeom prst="ellipse">
            <a:avLst/>
          </a:prstGeom>
          <a:solidFill>
            <a:srgbClr val="0279E5"/>
          </a:solidFill>
          <a:ln>
            <a:noFill/>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277" name="Google Shape;277;g1f1fad59e58_0_518"/>
          <p:cNvSpPr/>
          <p:nvPr/>
        </p:nvSpPr>
        <p:spPr>
          <a:xfrm>
            <a:off x="1328713" y="5424123"/>
            <a:ext cx="4720353" cy="4072165"/>
          </a:xfrm>
          <a:custGeom>
            <a:rect b="b" l="l" r="r" t="t"/>
            <a:pathLst>
              <a:path extrusionOk="0" h="776020" w="932876">
                <a:moveTo>
                  <a:pt x="111473" y="0"/>
                </a:moveTo>
                <a:lnTo>
                  <a:pt x="821403" y="0"/>
                </a:lnTo>
                <a:cubicBezTo>
                  <a:pt x="882968" y="0"/>
                  <a:pt x="932876" y="49908"/>
                  <a:pt x="932876" y="111473"/>
                </a:cubicBezTo>
                <a:lnTo>
                  <a:pt x="932876" y="664547"/>
                </a:lnTo>
                <a:cubicBezTo>
                  <a:pt x="932876" y="694112"/>
                  <a:pt x="921131" y="722465"/>
                  <a:pt x="900226" y="743371"/>
                </a:cubicBezTo>
                <a:cubicBezTo>
                  <a:pt x="879321" y="764276"/>
                  <a:pt x="850967" y="776020"/>
                  <a:pt x="821403" y="776020"/>
                </a:cubicBezTo>
                <a:lnTo>
                  <a:pt x="111473" y="776020"/>
                </a:lnTo>
                <a:cubicBezTo>
                  <a:pt x="49908" y="776020"/>
                  <a:pt x="0" y="726112"/>
                  <a:pt x="0" y="664547"/>
                </a:cubicBezTo>
                <a:lnTo>
                  <a:pt x="0" y="111473"/>
                </a:lnTo>
                <a:cubicBezTo>
                  <a:pt x="0" y="49908"/>
                  <a:pt x="49908" y="0"/>
                  <a:pt x="111473" y="0"/>
                </a:cubicBezTo>
                <a:close/>
              </a:path>
            </a:pathLst>
          </a:custGeom>
          <a:solidFill>
            <a:srgbClr val="FAFAFA"/>
          </a:solidFill>
          <a:ln>
            <a:noFill/>
          </a:ln>
          <a:effectLst>
            <a:outerShdw blurRad="57150" rotWithShape="0" algn="bl" dir="5400000" dist="19050">
              <a:srgbClr val="000000">
                <a:alpha val="17647"/>
              </a:srgbClr>
            </a:outerShdw>
          </a:effectLst>
        </p:spPr>
        <p:txBody>
          <a:bodyPr anchorCtr="0" anchor="ctr" bIns="121925" lIns="121925" spcFirstLastPara="1" rIns="121925" wrap="square" tIns="1219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g1f1fad59e58_0_518"/>
          <p:cNvSpPr/>
          <p:nvPr/>
        </p:nvSpPr>
        <p:spPr>
          <a:xfrm>
            <a:off x="6580368" y="5424123"/>
            <a:ext cx="4876609" cy="4072165"/>
          </a:xfrm>
          <a:custGeom>
            <a:rect b="b" l="l" r="r" t="t"/>
            <a:pathLst>
              <a:path extrusionOk="0" h="776020" w="932876">
                <a:moveTo>
                  <a:pt x="111473" y="0"/>
                </a:moveTo>
                <a:lnTo>
                  <a:pt x="821403" y="0"/>
                </a:lnTo>
                <a:cubicBezTo>
                  <a:pt x="882968" y="0"/>
                  <a:pt x="932876" y="49908"/>
                  <a:pt x="932876" y="111473"/>
                </a:cubicBezTo>
                <a:lnTo>
                  <a:pt x="932876" y="664547"/>
                </a:lnTo>
                <a:cubicBezTo>
                  <a:pt x="932876" y="694112"/>
                  <a:pt x="921131" y="722465"/>
                  <a:pt x="900226" y="743371"/>
                </a:cubicBezTo>
                <a:cubicBezTo>
                  <a:pt x="879321" y="764276"/>
                  <a:pt x="850967" y="776020"/>
                  <a:pt x="821403" y="776020"/>
                </a:cubicBezTo>
                <a:lnTo>
                  <a:pt x="111473" y="776020"/>
                </a:lnTo>
                <a:cubicBezTo>
                  <a:pt x="49908" y="776020"/>
                  <a:pt x="0" y="726112"/>
                  <a:pt x="0" y="664547"/>
                </a:cubicBezTo>
                <a:lnTo>
                  <a:pt x="0" y="111473"/>
                </a:lnTo>
                <a:cubicBezTo>
                  <a:pt x="0" y="49908"/>
                  <a:pt x="49908" y="0"/>
                  <a:pt x="111473" y="0"/>
                </a:cubicBezTo>
                <a:close/>
              </a:path>
            </a:pathLst>
          </a:custGeom>
          <a:solidFill>
            <a:srgbClr val="FAFAFA"/>
          </a:solidFill>
          <a:ln>
            <a:noFill/>
          </a:ln>
          <a:effectLst>
            <a:outerShdw blurRad="57150" rotWithShape="0" algn="bl" dir="5400000" dist="19050">
              <a:srgbClr val="000000">
                <a:alpha val="17647"/>
              </a:srgbClr>
            </a:outerShdw>
          </a:effectLst>
        </p:spPr>
        <p:txBody>
          <a:bodyPr anchorCtr="0" anchor="ctr" bIns="121925" lIns="121925" spcFirstLastPara="1" rIns="121925" wrap="square" tIns="1219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g1f1fad59e58_0_518"/>
          <p:cNvSpPr/>
          <p:nvPr/>
        </p:nvSpPr>
        <p:spPr>
          <a:xfrm>
            <a:off x="17391389" y="5495564"/>
            <a:ext cx="4720353" cy="3926661"/>
          </a:xfrm>
          <a:custGeom>
            <a:rect b="b" l="l" r="r" t="t"/>
            <a:pathLst>
              <a:path extrusionOk="0" h="776020" w="932876">
                <a:moveTo>
                  <a:pt x="111473" y="0"/>
                </a:moveTo>
                <a:lnTo>
                  <a:pt x="821403" y="0"/>
                </a:lnTo>
                <a:cubicBezTo>
                  <a:pt x="882968" y="0"/>
                  <a:pt x="932876" y="49908"/>
                  <a:pt x="932876" y="111473"/>
                </a:cubicBezTo>
                <a:lnTo>
                  <a:pt x="932876" y="664547"/>
                </a:lnTo>
                <a:cubicBezTo>
                  <a:pt x="932876" y="694112"/>
                  <a:pt x="921131" y="722465"/>
                  <a:pt x="900226" y="743371"/>
                </a:cubicBezTo>
                <a:cubicBezTo>
                  <a:pt x="879321" y="764276"/>
                  <a:pt x="850967" y="776020"/>
                  <a:pt x="821403" y="776020"/>
                </a:cubicBezTo>
                <a:lnTo>
                  <a:pt x="111473" y="776020"/>
                </a:lnTo>
                <a:cubicBezTo>
                  <a:pt x="49908" y="776020"/>
                  <a:pt x="0" y="726112"/>
                  <a:pt x="0" y="664547"/>
                </a:cubicBezTo>
                <a:lnTo>
                  <a:pt x="0" y="111473"/>
                </a:lnTo>
                <a:cubicBezTo>
                  <a:pt x="0" y="49908"/>
                  <a:pt x="49908" y="0"/>
                  <a:pt x="111473" y="0"/>
                </a:cubicBezTo>
                <a:close/>
              </a:path>
            </a:pathLst>
          </a:custGeom>
          <a:solidFill>
            <a:srgbClr val="FAFAFA"/>
          </a:solidFill>
          <a:ln>
            <a:noFill/>
          </a:ln>
          <a:effectLst>
            <a:outerShdw blurRad="57150" rotWithShape="0" algn="bl" dir="5400000" dist="19050">
              <a:srgbClr val="000000">
                <a:alpha val="17647"/>
              </a:srgbClr>
            </a:outerShdw>
          </a:effectLst>
        </p:spPr>
        <p:txBody>
          <a:bodyPr anchorCtr="0" anchor="ctr" bIns="121925" lIns="121925" spcFirstLastPara="1" rIns="121925" wrap="square" tIns="1219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g1f1fad59e58_0_518"/>
          <p:cNvSpPr/>
          <p:nvPr/>
        </p:nvSpPr>
        <p:spPr>
          <a:xfrm>
            <a:off x="12006516" y="5495564"/>
            <a:ext cx="4720353" cy="3926661"/>
          </a:xfrm>
          <a:custGeom>
            <a:rect b="b" l="l" r="r" t="t"/>
            <a:pathLst>
              <a:path extrusionOk="0" h="776020" w="932876">
                <a:moveTo>
                  <a:pt x="111473" y="0"/>
                </a:moveTo>
                <a:lnTo>
                  <a:pt x="821403" y="0"/>
                </a:lnTo>
                <a:cubicBezTo>
                  <a:pt x="882968" y="0"/>
                  <a:pt x="932876" y="49908"/>
                  <a:pt x="932876" y="111473"/>
                </a:cubicBezTo>
                <a:lnTo>
                  <a:pt x="932876" y="664547"/>
                </a:lnTo>
                <a:cubicBezTo>
                  <a:pt x="932876" y="694112"/>
                  <a:pt x="921131" y="722465"/>
                  <a:pt x="900226" y="743371"/>
                </a:cubicBezTo>
                <a:cubicBezTo>
                  <a:pt x="879321" y="764276"/>
                  <a:pt x="850967" y="776020"/>
                  <a:pt x="821403" y="776020"/>
                </a:cubicBezTo>
                <a:lnTo>
                  <a:pt x="111473" y="776020"/>
                </a:lnTo>
                <a:cubicBezTo>
                  <a:pt x="49908" y="776020"/>
                  <a:pt x="0" y="726112"/>
                  <a:pt x="0" y="664547"/>
                </a:cubicBezTo>
                <a:lnTo>
                  <a:pt x="0" y="111473"/>
                </a:lnTo>
                <a:cubicBezTo>
                  <a:pt x="0" y="49908"/>
                  <a:pt x="49908" y="0"/>
                  <a:pt x="111473" y="0"/>
                </a:cubicBezTo>
                <a:close/>
              </a:path>
            </a:pathLst>
          </a:custGeom>
          <a:solidFill>
            <a:srgbClr val="FAFAFA"/>
          </a:solidFill>
          <a:ln>
            <a:noFill/>
          </a:ln>
          <a:effectLst>
            <a:outerShdw blurRad="57150" rotWithShape="0" algn="bl" dir="5400000" dist="19050">
              <a:srgbClr val="000000">
                <a:alpha val="17647"/>
              </a:srgbClr>
            </a:outerShdw>
          </a:effectLst>
        </p:spPr>
        <p:txBody>
          <a:bodyPr anchorCtr="0" anchor="ctr" bIns="121925" lIns="121925" spcFirstLastPara="1" rIns="121925" wrap="square" tIns="1219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g1f1fad59e58_0_518"/>
          <p:cNvSpPr txBox="1"/>
          <p:nvPr>
            <p:ph type="title"/>
          </p:nvPr>
        </p:nvSpPr>
        <p:spPr>
          <a:xfrm>
            <a:off x="1059530" y="905000"/>
            <a:ext cx="21757800" cy="1049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6D27"/>
              </a:buClr>
              <a:buSzPts val="7500"/>
              <a:buNone/>
              <a:defRPr>
                <a:solidFill>
                  <a:srgbClr val="FF6D27"/>
                </a:solidFill>
              </a:defRPr>
            </a:lvl1pPr>
            <a:lvl2pPr lvl="1"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2pPr>
            <a:lvl3pPr lvl="2"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3pPr>
            <a:lvl4pPr lvl="3"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4pPr>
            <a:lvl5pPr lvl="4"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5pPr>
            <a:lvl6pPr lvl="5"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6pPr>
            <a:lvl7pPr lvl="6"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7pPr>
            <a:lvl8pPr lvl="7"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8pPr>
            <a:lvl9pPr lvl="8"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9pPr>
          </a:lstStyle>
          <a:p/>
        </p:txBody>
      </p:sp>
      <p:sp>
        <p:nvSpPr>
          <p:cNvPr id="282" name="Google Shape;282;g1f1fad59e58_0_518"/>
          <p:cNvSpPr txBox="1"/>
          <p:nvPr>
            <p:ph idx="2" type="title"/>
          </p:nvPr>
        </p:nvSpPr>
        <p:spPr>
          <a:xfrm>
            <a:off x="1548065" y="5922000"/>
            <a:ext cx="4281300" cy="1872000"/>
          </a:xfrm>
          <a:prstGeom prst="rect">
            <a:avLst/>
          </a:prstGeom>
          <a:noFill/>
          <a:ln>
            <a:noFill/>
          </a:ln>
        </p:spPr>
        <p:txBody>
          <a:bodyPr anchorCtr="0" anchor="b" bIns="243800" lIns="243800" spcFirstLastPara="1" rIns="243800" wrap="square" tIns="243800">
            <a:noAutofit/>
          </a:bodyPr>
          <a:lstStyle>
            <a:lvl1pPr lvl="0" algn="ctr">
              <a:lnSpc>
                <a:spcPct val="100000"/>
              </a:lnSpc>
              <a:spcBef>
                <a:spcPts val="0"/>
              </a:spcBef>
              <a:spcAft>
                <a:spcPts val="0"/>
              </a:spcAft>
              <a:buClr>
                <a:srgbClr val="FF6D27"/>
              </a:buClr>
              <a:buSzPts val="10700"/>
              <a:buNone/>
              <a:defRPr sz="10700">
                <a:solidFill>
                  <a:srgbClr val="FF6D27"/>
                </a:solidFill>
              </a:defRPr>
            </a:lvl1pPr>
            <a:lvl2pPr lvl="1" algn="ctr">
              <a:lnSpc>
                <a:spcPct val="100000"/>
              </a:lnSpc>
              <a:spcBef>
                <a:spcPts val="0"/>
              </a:spcBef>
              <a:spcAft>
                <a:spcPts val="0"/>
              </a:spcAft>
              <a:buClr>
                <a:srgbClr val="FF6D27"/>
              </a:buClr>
              <a:buSzPts val="10700"/>
              <a:buNone/>
              <a:defRPr sz="10700">
                <a:solidFill>
                  <a:srgbClr val="FF6D27"/>
                </a:solidFill>
              </a:defRPr>
            </a:lvl2pPr>
            <a:lvl3pPr lvl="2" algn="ctr">
              <a:lnSpc>
                <a:spcPct val="100000"/>
              </a:lnSpc>
              <a:spcBef>
                <a:spcPts val="0"/>
              </a:spcBef>
              <a:spcAft>
                <a:spcPts val="0"/>
              </a:spcAft>
              <a:buClr>
                <a:srgbClr val="FF6D27"/>
              </a:buClr>
              <a:buSzPts val="10700"/>
              <a:buNone/>
              <a:defRPr sz="10700">
                <a:solidFill>
                  <a:srgbClr val="FF6D27"/>
                </a:solidFill>
              </a:defRPr>
            </a:lvl3pPr>
            <a:lvl4pPr lvl="3" algn="ctr">
              <a:lnSpc>
                <a:spcPct val="100000"/>
              </a:lnSpc>
              <a:spcBef>
                <a:spcPts val="0"/>
              </a:spcBef>
              <a:spcAft>
                <a:spcPts val="0"/>
              </a:spcAft>
              <a:buClr>
                <a:srgbClr val="FF6D27"/>
              </a:buClr>
              <a:buSzPts val="10700"/>
              <a:buNone/>
              <a:defRPr sz="10700">
                <a:solidFill>
                  <a:srgbClr val="FF6D27"/>
                </a:solidFill>
              </a:defRPr>
            </a:lvl4pPr>
            <a:lvl5pPr lvl="4" algn="ctr">
              <a:lnSpc>
                <a:spcPct val="100000"/>
              </a:lnSpc>
              <a:spcBef>
                <a:spcPts val="0"/>
              </a:spcBef>
              <a:spcAft>
                <a:spcPts val="0"/>
              </a:spcAft>
              <a:buClr>
                <a:srgbClr val="FF6D27"/>
              </a:buClr>
              <a:buSzPts val="10700"/>
              <a:buNone/>
              <a:defRPr sz="10700">
                <a:solidFill>
                  <a:srgbClr val="FF6D27"/>
                </a:solidFill>
              </a:defRPr>
            </a:lvl5pPr>
            <a:lvl6pPr lvl="5" algn="ctr">
              <a:lnSpc>
                <a:spcPct val="100000"/>
              </a:lnSpc>
              <a:spcBef>
                <a:spcPts val="0"/>
              </a:spcBef>
              <a:spcAft>
                <a:spcPts val="0"/>
              </a:spcAft>
              <a:buClr>
                <a:srgbClr val="FF6D27"/>
              </a:buClr>
              <a:buSzPts val="10700"/>
              <a:buNone/>
              <a:defRPr sz="10700">
                <a:solidFill>
                  <a:srgbClr val="FF6D27"/>
                </a:solidFill>
              </a:defRPr>
            </a:lvl6pPr>
            <a:lvl7pPr lvl="6" algn="ctr">
              <a:lnSpc>
                <a:spcPct val="100000"/>
              </a:lnSpc>
              <a:spcBef>
                <a:spcPts val="0"/>
              </a:spcBef>
              <a:spcAft>
                <a:spcPts val="0"/>
              </a:spcAft>
              <a:buClr>
                <a:srgbClr val="FF6D27"/>
              </a:buClr>
              <a:buSzPts val="10700"/>
              <a:buNone/>
              <a:defRPr sz="10700">
                <a:solidFill>
                  <a:srgbClr val="FF6D27"/>
                </a:solidFill>
              </a:defRPr>
            </a:lvl7pPr>
            <a:lvl8pPr lvl="7" algn="ctr">
              <a:lnSpc>
                <a:spcPct val="100000"/>
              </a:lnSpc>
              <a:spcBef>
                <a:spcPts val="0"/>
              </a:spcBef>
              <a:spcAft>
                <a:spcPts val="0"/>
              </a:spcAft>
              <a:buClr>
                <a:srgbClr val="FF6D27"/>
              </a:buClr>
              <a:buSzPts val="10700"/>
              <a:buNone/>
              <a:defRPr sz="10700">
                <a:solidFill>
                  <a:srgbClr val="FF6D27"/>
                </a:solidFill>
              </a:defRPr>
            </a:lvl8pPr>
            <a:lvl9pPr lvl="8" algn="ctr">
              <a:lnSpc>
                <a:spcPct val="100000"/>
              </a:lnSpc>
              <a:spcBef>
                <a:spcPts val="0"/>
              </a:spcBef>
              <a:spcAft>
                <a:spcPts val="0"/>
              </a:spcAft>
              <a:buClr>
                <a:srgbClr val="FF6D27"/>
              </a:buClr>
              <a:buSzPts val="10700"/>
              <a:buNone/>
              <a:defRPr sz="10700">
                <a:solidFill>
                  <a:srgbClr val="FF6D27"/>
                </a:solidFill>
              </a:defRPr>
            </a:lvl9pPr>
          </a:lstStyle>
          <a:p/>
        </p:txBody>
      </p:sp>
      <p:sp>
        <p:nvSpPr>
          <p:cNvPr id="283" name="Google Shape;283;g1f1fad59e58_0_518"/>
          <p:cNvSpPr txBox="1"/>
          <p:nvPr>
            <p:ph idx="3" type="title"/>
          </p:nvPr>
        </p:nvSpPr>
        <p:spPr>
          <a:xfrm>
            <a:off x="6777289" y="5922000"/>
            <a:ext cx="4281300" cy="1872000"/>
          </a:xfrm>
          <a:prstGeom prst="rect">
            <a:avLst/>
          </a:prstGeom>
          <a:noFill/>
          <a:ln>
            <a:noFill/>
          </a:ln>
        </p:spPr>
        <p:txBody>
          <a:bodyPr anchorCtr="0" anchor="b" bIns="243800" lIns="243800" spcFirstLastPara="1" rIns="243800" wrap="square" tIns="243800">
            <a:noAutofit/>
          </a:bodyPr>
          <a:lstStyle>
            <a:lvl1pPr lvl="0" algn="ctr">
              <a:lnSpc>
                <a:spcPct val="100000"/>
              </a:lnSpc>
              <a:spcBef>
                <a:spcPts val="0"/>
              </a:spcBef>
              <a:spcAft>
                <a:spcPts val="0"/>
              </a:spcAft>
              <a:buClr>
                <a:srgbClr val="FF6D27"/>
              </a:buClr>
              <a:buSzPts val="10700"/>
              <a:buNone/>
              <a:defRPr sz="10700">
                <a:solidFill>
                  <a:srgbClr val="FF6D27"/>
                </a:solidFill>
              </a:defRPr>
            </a:lvl1pPr>
            <a:lvl2pPr lvl="1" algn="ctr">
              <a:lnSpc>
                <a:spcPct val="100000"/>
              </a:lnSpc>
              <a:spcBef>
                <a:spcPts val="0"/>
              </a:spcBef>
              <a:spcAft>
                <a:spcPts val="0"/>
              </a:spcAft>
              <a:buClr>
                <a:srgbClr val="FF6D27"/>
              </a:buClr>
              <a:buSzPts val="10700"/>
              <a:buNone/>
              <a:defRPr sz="10700">
                <a:solidFill>
                  <a:srgbClr val="FF6D27"/>
                </a:solidFill>
              </a:defRPr>
            </a:lvl2pPr>
            <a:lvl3pPr lvl="2" algn="ctr">
              <a:lnSpc>
                <a:spcPct val="100000"/>
              </a:lnSpc>
              <a:spcBef>
                <a:spcPts val="0"/>
              </a:spcBef>
              <a:spcAft>
                <a:spcPts val="0"/>
              </a:spcAft>
              <a:buClr>
                <a:srgbClr val="FF6D27"/>
              </a:buClr>
              <a:buSzPts val="10700"/>
              <a:buNone/>
              <a:defRPr sz="10700">
                <a:solidFill>
                  <a:srgbClr val="FF6D27"/>
                </a:solidFill>
              </a:defRPr>
            </a:lvl3pPr>
            <a:lvl4pPr lvl="3" algn="ctr">
              <a:lnSpc>
                <a:spcPct val="100000"/>
              </a:lnSpc>
              <a:spcBef>
                <a:spcPts val="0"/>
              </a:spcBef>
              <a:spcAft>
                <a:spcPts val="0"/>
              </a:spcAft>
              <a:buClr>
                <a:srgbClr val="FF6D27"/>
              </a:buClr>
              <a:buSzPts val="10700"/>
              <a:buNone/>
              <a:defRPr sz="10700">
                <a:solidFill>
                  <a:srgbClr val="FF6D27"/>
                </a:solidFill>
              </a:defRPr>
            </a:lvl4pPr>
            <a:lvl5pPr lvl="4" algn="ctr">
              <a:lnSpc>
                <a:spcPct val="100000"/>
              </a:lnSpc>
              <a:spcBef>
                <a:spcPts val="0"/>
              </a:spcBef>
              <a:spcAft>
                <a:spcPts val="0"/>
              </a:spcAft>
              <a:buClr>
                <a:srgbClr val="FF6D27"/>
              </a:buClr>
              <a:buSzPts val="10700"/>
              <a:buNone/>
              <a:defRPr sz="10700">
                <a:solidFill>
                  <a:srgbClr val="FF6D27"/>
                </a:solidFill>
              </a:defRPr>
            </a:lvl5pPr>
            <a:lvl6pPr lvl="5" algn="ctr">
              <a:lnSpc>
                <a:spcPct val="100000"/>
              </a:lnSpc>
              <a:spcBef>
                <a:spcPts val="0"/>
              </a:spcBef>
              <a:spcAft>
                <a:spcPts val="0"/>
              </a:spcAft>
              <a:buClr>
                <a:srgbClr val="FF6D27"/>
              </a:buClr>
              <a:buSzPts val="10700"/>
              <a:buNone/>
              <a:defRPr sz="10700">
                <a:solidFill>
                  <a:srgbClr val="FF6D27"/>
                </a:solidFill>
              </a:defRPr>
            </a:lvl6pPr>
            <a:lvl7pPr lvl="6" algn="ctr">
              <a:lnSpc>
                <a:spcPct val="100000"/>
              </a:lnSpc>
              <a:spcBef>
                <a:spcPts val="0"/>
              </a:spcBef>
              <a:spcAft>
                <a:spcPts val="0"/>
              </a:spcAft>
              <a:buClr>
                <a:srgbClr val="FF6D27"/>
              </a:buClr>
              <a:buSzPts val="10700"/>
              <a:buNone/>
              <a:defRPr sz="10700">
                <a:solidFill>
                  <a:srgbClr val="FF6D27"/>
                </a:solidFill>
              </a:defRPr>
            </a:lvl7pPr>
            <a:lvl8pPr lvl="7" algn="ctr">
              <a:lnSpc>
                <a:spcPct val="100000"/>
              </a:lnSpc>
              <a:spcBef>
                <a:spcPts val="0"/>
              </a:spcBef>
              <a:spcAft>
                <a:spcPts val="0"/>
              </a:spcAft>
              <a:buClr>
                <a:srgbClr val="FF6D27"/>
              </a:buClr>
              <a:buSzPts val="10700"/>
              <a:buNone/>
              <a:defRPr sz="10700">
                <a:solidFill>
                  <a:srgbClr val="FF6D27"/>
                </a:solidFill>
              </a:defRPr>
            </a:lvl8pPr>
            <a:lvl9pPr lvl="8" algn="ctr">
              <a:lnSpc>
                <a:spcPct val="100000"/>
              </a:lnSpc>
              <a:spcBef>
                <a:spcPts val="0"/>
              </a:spcBef>
              <a:spcAft>
                <a:spcPts val="0"/>
              </a:spcAft>
              <a:buClr>
                <a:srgbClr val="FF6D27"/>
              </a:buClr>
              <a:buSzPts val="10700"/>
              <a:buNone/>
              <a:defRPr sz="10700">
                <a:solidFill>
                  <a:srgbClr val="FF6D27"/>
                </a:solidFill>
              </a:defRPr>
            </a:lvl9pPr>
          </a:lstStyle>
          <a:p/>
        </p:txBody>
      </p:sp>
      <p:sp>
        <p:nvSpPr>
          <p:cNvPr id="284" name="Google Shape;284;g1f1fad59e58_0_518"/>
          <p:cNvSpPr txBox="1"/>
          <p:nvPr>
            <p:ph idx="4" type="title"/>
          </p:nvPr>
        </p:nvSpPr>
        <p:spPr>
          <a:xfrm>
            <a:off x="12282961" y="5922000"/>
            <a:ext cx="4281300" cy="1872000"/>
          </a:xfrm>
          <a:prstGeom prst="rect">
            <a:avLst/>
          </a:prstGeom>
          <a:noFill/>
          <a:ln>
            <a:noFill/>
          </a:ln>
        </p:spPr>
        <p:txBody>
          <a:bodyPr anchorCtr="0" anchor="b" bIns="243800" lIns="243800" spcFirstLastPara="1" rIns="243800" wrap="square" tIns="243800">
            <a:noAutofit/>
          </a:bodyPr>
          <a:lstStyle>
            <a:lvl1pPr lvl="0" algn="ctr">
              <a:lnSpc>
                <a:spcPct val="100000"/>
              </a:lnSpc>
              <a:spcBef>
                <a:spcPts val="0"/>
              </a:spcBef>
              <a:spcAft>
                <a:spcPts val="0"/>
              </a:spcAft>
              <a:buClr>
                <a:srgbClr val="FF6D27"/>
              </a:buClr>
              <a:buSzPts val="10700"/>
              <a:buNone/>
              <a:defRPr sz="10700">
                <a:solidFill>
                  <a:srgbClr val="FF6D27"/>
                </a:solidFill>
              </a:defRPr>
            </a:lvl1pPr>
            <a:lvl2pPr lvl="1" algn="ctr">
              <a:lnSpc>
                <a:spcPct val="100000"/>
              </a:lnSpc>
              <a:spcBef>
                <a:spcPts val="0"/>
              </a:spcBef>
              <a:spcAft>
                <a:spcPts val="0"/>
              </a:spcAft>
              <a:buClr>
                <a:srgbClr val="FF6D27"/>
              </a:buClr>
              <a:buSzPts val="10700"/>
              <a:buNone/>
              <a:defRPr sz="10700">
                <a:solidFill>
                  <a:srgbClr val="FF6D27"/>
                </a:solidFill>
              </a:defRPr>
            </a:lvl2pPr>
            <a:lvl3pPr lvl="2" algn="ctr">
              <a:lnSpc>
                <a:spcPct val="100000"/>
              </a:lnSpc>
              <a:spcBef>
                <a:spcPts val="0"/>
              </a:spcBef>
              <a:spcAft>
                <a:spcPts val="0"/>
              </a:spcAft>
              <a:buClr>
                <a:srgbClr val="FF6D27"/>
              </a:buClr>
              <a:buSzPts val="10700"/>
              <a:buNone/>
              <a:defRPr sz="10700">
                <a:solidFill>
                  <a:srgbClr val="FF6D27"/>
                </a:solidFill>
              </a:defRPr>
            </a:lvl3pPr>
            <a:lvl4pPr lvl="3" algn="ctr">
              <a:lnSpc>
                <a:spcPct val="100000"/>
              </a:lnSpc>
              <a:spcBef>
                <a:spcPts val="0"/>
              </a:spcBef>
              <a:spcAft>
                <a:spcPts val="0"/>
              </a:spcAft>
              <a:buClr>
                <a:srgbClr val="FF6D27"/>
              </a:buClr>
              <a:buSzPts val="10700"/>
              <a:buNone/>
              <a:defRPr sz="10700">
                <a:solidFill>
                  <a:srgbClr val="FF6D27"/>
                </a:solidFill>
              </a:defRPr>
            </a:lvl4pPr>
            <a:lvl5pPr lvl="4" algn="ctr">
              <a:lnSpc>
                <a:spcPct val="100000"/>
              </a:lnSpc>
              <a:spcBef>
                <a:spcPts val="0"/>
              </a:spcBef>
              <a:spcAft>
                <a:spcPts val="0"/>
              </a:spcAft>
              <a:buClr>
                <a:srgbClr val="FF6D27"/>
              </a:buClr>
              <a:buSzPts val="10700"/>
              <a:buNone/>
              <a:defRPr sz="10700">
                <a:solidFill>
                  <a:srgbClr val="FF6D27"/>
                </a:solidFill>
              </a:defRPr>
            </a:lvl5pPr>
            <a:lvl6pPr lvl="5" algn="ctr">
              <a:lnSpc>
                <a:spcPct val="100000"/>
              </a:lnSpc>
              <a:spcBef>
                <a:spcPts val="0"/>
              </a:spcBef>
              <a:spcAft>
                <a:spcPts val="0"/>
              </a:spcAft>
              <a:buClr>
                <a:srgbClr val="FF6D27"/>
              </a:buClr>
              <a:buSzPts val="10700"/>
              <a:buNone/>
              <a:defRPr sz="10700">
                <a:solidFill>
                  <a:srgbClr val="FF6D27"/>
                </a:solidFill>
              </a:defRPr>
            </a:lvl6pPr>
            <a:lvl7pPr lvl="6" algn="ctr">
              <a:lnSpc>
                <a:spcPct val="100000"/>
              </a:lnSpc>
              <a:spcBef>
                <a:spcPts val="0"/>
              </a:spcBef>
              <a:spcAft>
                <a:spcPts val="0"/>
              </a:spcAft>
              <a:buClr>
                <a:srgbClr val="FF6D27"/>
              </a:buClr>
              <a:buSzPts val="10700"/>
              <a:buNone/>
              <a:defRPr sz="10700">
                <a:solidFill>
                  <a:srgbClr val="FF6D27"/>
                </a:solidFill>
              </a:defRPr>
            </a:lvl7pPr>
            <a:lvl8pPr lvl="7" algn="ctr">
              <a:lnSpc>
                <a:spcPct val="100000"/>
              </a:lnSpc>
              <a:spcBef>
                <a:spcPts val="0"/>
              </a:spcBef>
              <a:spcAft>
                <a:spcPts val="0"/>
              </a:spcAft>
              <a:buClr>
                <a:srgbClr val="FF6D27"/>
              </a:buClr>
              <a:buSzPts val="10700"/>
              <a:buNone/>
              <a:defRPr sz="10700">
                <a:solidFill>
                  <a:srgbClr val="FF6D27"/>
                </a:solidFill>
              </a:defRPr>
            </a:lvl8pPr>
            <a:lvl9pPr lvl="8" algn="ctr">
              <a:lnSpc>
                <a:spcPct val="100000"/>
              </a:lnSpc>
              <a:spcBef>
                <a:spcPts val="0"/>
              </a:spcBef>
              <a:spcAft>
                <a:spcPts val="0"/>
              </a:spcAft>
              <a:buClr>
                <a:srgbClr val="FF6D27"/>
              </a:buClr>
              <a:buSzPts val="10700"/>
              <a:buNone/>
              <a:defRPr sz="10700">
                <a:solidFill>
                  <a:srgbClr val="FF6D27"/>
                </a:solidFill>
              </a:defRPr>
            </a:lvl9pPr>
          </a:lstStyle>
          <a:p/>
        </p:txBody>
      </p:sp>
      <p:sp>
        <p:nvSpPr>
          <p:cNvPr id="285" name="Google Shape;285;g1f1fad59e58_0_518"/>
          <p:cNvSpPr txBox="1"/>
          <p:nvPr>
            <p:ph idx="5" type="title"/>
          </p:nvPr>
        </p:nvSpPr>
        <p:spPr>
          <a:xfrm>
            <a:off x="17674474" y="5922000"/>
            <a:ext cx="4281300" cy="1872000"/>
          </a:xfrm>
          <a:prstGeom prst="rect">
            <a:avLst/>
          </a:prstGeom>
          <a:noFill/>
          <a:ln>
            <a:noFill/>
          </a:ln>
        </p:spPr>
        <p:txBody>
          <a:bodyPr anchorCtr="0" anchor="b" bIns="243800" lIns="243800" spcFirstLastPara="1" rIns="243800" wrap="square" tIns="243800">
            <a:noAutofit/>
          </a:bodyPr>
          <a:lstStyle>
            <a:lvl1pPr lvl="0" algn="ctr">
              <a:lnSpc>
                <a:spcPct val="100000"/>
              </a:lnSpc>
              <a:spcBef>
                <a:spcPts val="0"/>
              </a:spcBef>
              <a:spcAft>
                <a:spcPts val="0"/>
              </a:spcAft>
              <a:buClr>
                <a:srgbClr val="FF6D27"/>
              </a:buClr>
              <a:buSzPts val="10700"/>
              <a:buNone/>
              <a:defRPr sz="10700">
                <a:solidFill>
                  <a:srgbClr val="FF6D27"/>
                </a:solidFill>
              </a:defRPr>
            </a:lvl1pPr>
            <a:lvl2pPr lvl="1" algn="ctr">
              <a:lnSpc>
                <a:spcPct val="100000"/>
              </a:lnSpc>
              <a:spcBef>
                <a:spcPts val="0"/>
              </a:spcBef>
              <a:spcAft>
                <a:spcPts val="0"/>
              </a:spcAft>
              <a:buClr>
                <a:srgbClr val="FF6D27"/>
              </a:buClr>
              <a:buSzPts val="10700"/>
              <a:buNone/>
              <a:defRPr sz="10700">
                <a:solidFill>
                  <a:srgbClr val="FF6D27"/>
                </a:solidFill>
              </a:defRPr>
            </a:lvl2pPr>
            <a:lvl3pPr lvl="2" algn="ctr">
              <a:lnSpc>
                <a:spcPct val="100000"/>
              </a:lnSpc>
              <a:spcBef>
                <a:spcPts val="0"/>
              </a:spcBef>
              <a:spcAft>
                <a:spcPts val="0"/>
              </a:spcAft>
              <a:buClr>
                <a:srgbClr val="FF6D27"/>
              </a:buClr>
              <a:buSzPts val="10700"/>
              <a:buNone/>
              <a:defRPr sz="10700">
                <a:solidFill>
                  <a:srgbClr val="FF6D27"/>
                </a:solidFill>
              </a:defRPr>
            </a:lvl3pPr>
            <a:lvl4pPr lvl="3" algn="ctr">
              <a:lnSpc>
                <a:spcPct val="100000"/>
              </a:lnSpc>
              <a:spcBef>
                <a:spcPts val="0"/>
              </a:spcBef>
              <a:spcAft>
                <a:spcPts val="0"/>
              </a:spcAft>
              <a:buClr>
                <a:srgbClr val="FF6D27"/>
              </a:buClr>
              <a:buSzPts val="10700"/>
              <a:buNone/>
              <a:defRPr sz="10700">
                <a:solidFill>
                  <a:srgbClr val="FF6D27"/>
                </a:solidFill>
              </a:defRPr>
            </a:lvl4pPr>
            <a:lvl5pPr lvl="4" algn="ctr">
              <a:lnSpc>
                <a:spcPct val="100000"/>
              </a:lnSpc>
              <a:spcBef>
                <a:spcPts val="0"/>
              </a:spcBef>
              <a:spcAft>
                <a:spcPts val="0"/>
              </a:spcAft>
              <a:buClr>
                <a:srgbClr val="FF6D27"/>
              </a:buClr>
              <a:buSzPts val="10700"/>
              <a:buNone/>
              <a:defRPr sz="10700">
                <a:solidFill>
                  <a:srgbClr val="FF6D27"/>
                </a:solidFill>
              </a:defRPr>
            </a:lvl5pPr>
            <a:lvl6pPr lvl="5" algn="ctr">
              <a:lnSpc>
                <a:spcPct val="100000"/>
              </a:lnSpc>
              <a:spcBef>
                <a:spcPts val="0"/>
              </a:spcBef>
              <a:spcAft>
                <a:spcPts val="0"/>
              </a:spcAft>
              <a:buClr>
                <a:srgbClr val="FF6D27"/>
              </a:buClr>
              <a:buSzPts val="10700"/>
              <a:buNone/>
              <a:defRPr sz="10700">
                <a:solidFill>
                  <a:srgbClr val="FF6D27"/>
                </a:solidFill>
              </a:defRPr>
            </a:lvl6pPr>
            <a:lvl7pPr lvl="6" algn="ctr">
              <a:lnSpc>
                <a:spcPct val="100000"/>
              </a:lnSpc>
              <a:spcBef>
                <a:spcPts val="0"/>
              </a:spcBef>
              <a:spcAft>
                <a:spcPts val="0"/>
              </a:spcAft>
              <a:buClr>
                <a:srgbClr val="FF6D27"/>
              </a:buClr>
              <a:buSzPts val="10700"/>
              <a:buNone/>
              <a:defRPr sz="10700">
                <a:solidFill>
                  <a:srgbClr val="FF6D27"/>
                </a:solidFill>
              </a:defRPr>
            </a:lvl7pPr>
            <a:lvl8pPr lvl="7" algn="ctr">
              <a:lnSpc>
                <a:spcPct val="100000"/>
              </a:lnSpc>
              <a:spcBef>
                <a:spcPts val="0"/>
              </a:spcBef>
              <a:spcAft>
                <a:spcPts val="0"/>
              </a:spcAft>
              <a:buClr>
                <a:srgbClr val="FF6D27"/>
              </a:buClr>
              <a:buSzPts val="10700"/>
              <a:buNone/>
              <a:defRPr sz="10700">
                <a:solidFill>
                  <a:srgbClr val="FF6D27"/>
                </a:solidFill>
              </a:defRPr>
            </a:lvl8pPr>
            <a:lvl9pPr lvl="8" algn="ctr">
              <a:lnSpc>
                <a:spcPct val="100000"/>
              </a:lnSpc>
              <a:spcBef>
                <a:spcPts val="0"/>
              </a:spcBef>
              <a:spcAft>
                <a:spcPts val="0"/>
              </a:spcAft>
              <a:buClr>
                <a:srgbClr val="FF6D27"/>
              </a:buClr>
              <a:buSzPts val="10700"/>
              <a:buNone/>
              <a:defRPr sz="10700">
                <a:solidFill>
                  <a:srgbClr val="FF6D27"/>
                </a:solidFill>
              </a:defRPr>
            </a:lvl9pPr>
          </a:lstStyle>
          <a:p/>
        </p:txBody>
      </p:sp>
      <p:sp>
        <p:nvSpPr>
          <p:cNvPr id="286" name="Google Shape;286;g1f1fad59e58_0_518"/>
          <p:cNvSpPr txBox="1"/>
          <p:nvPr>
            <p:ph idx="6" type="title"/>
          </p:nvPr>
        </p:nvSpPr>
        <p:spPr>
          <a:xfrm>
            <a:off x="1648458" y="7794000"/>
            <a:ext cx="4080600" cy="1644000"/>
          </a:xfrm>
          <a:prstGeom prst="rect">
            <a:avLst/>
          </a:prstGeom>
          <a:noFill/>
          <a:ln>
            <a:noFill/>
          </a:ln>
        </p:spPr>
        <p:txBody>
          <a:bodyPr anchorCtr="0" anchor="t" bIns="243800" lIns="243800" spcFirstLastPara="1" rIns="243800" wrap="square" tIns="243800">
            <a:noAutofit/>
          </a:bodyPr>
          <a:lstStyle>
            <a:lvl1pPr lvl="0" algn="ctr">
              <a:lnSpc>
                <a:spcPct val="100000"/>
              </a:lnSpc>
              <a:spcBef>
                <a:spcPts val="0"/>
              </a:spcBef>
              <a:spcAft>
                <a:spcPts val="0"/>
              </a:spcAft>
              <a:buClr>
                <a:schemeClr val="dk1"/>
              </a:buClr>
              <a:buSzPts val="3200"/>
              <a:buNone/>
              <a:defRPr sz="3200">
                <a:solidFill>
                  <a:schemeClr val="dk1"/>
                </a:solidFill>
              </a:defRPr>
            </a:lvl1pPr>
            <a:lvl2pPr lvl="1" algn="ctr">
              <a:lnSpc>
                <a:spcPct val="100000"/>
              </a:lnSpc>
              <a:spcBef>
                <a:spcPts val="0"/>
              </a:spcBef>
              <a:spcAft>
                <a:spcPts val="0"/>
              </a:spcAft>
              <a:buClr>
                <a:schemeClr val="dk1"/>
              </a:buClr>
              <a:buSzPts val="3200"/>
              <a:buNone/>
              <a:defRPr b="1" sz="3200">
                <a:solidFill>
                  <a:schemeClr val="dk1"/>
                </a:solidFill>
              </a:defRPr>
            </a:lvl2pPr>
            <a:lvl3pPr lvl="2" algn="ctr">
              <a:lnSpc>
                <a:spcPct val="100000"/>
              </a:lnSpc>
              <a:spcBef>
                <a:spcPts val="0"/>
              </a:spcBef>
              <a:spcAft>
                <a:spcPts val="0"/>
              </a:spcAft>
              <a:buClr>
                <a:schemeClr val="dk1"/>
              </a:buClr>
              <a:buSzPts val="3200"/>
              <a:buNone/>
              <a:defRPr b="1" sz="3200">
                <a:solidFill>
                  <a:schemeClr val="dk1"/>
                </a:solidFill>
              </a:defRPr>
            </a:lvl3pPr>
            <a:lvl4pPr lvl="3" algn="ctr">
              <a:lnSpc>
                <a:spcPct val="100000"/>
              </a:lnSpc>
              <a:spcBef>
                <a:spcPts val="0"/>
              </a:spcBef>
              <a:spcAft>
                <a:spcPts val="0"/>
              </a:spcAft>
              <a:buClr>
                <a:schemeClr val="dk1"/>
              </a:buClr>
              <a:buSzPts val="3200"/>
              <a:buNone/>
              <a:defRPr b="1" sz="3200">
                <a:solidFill>
                  <a:schemeClr val="dk1"/>
                </a:solidFill>
              </a:defRPr>
            </a:lvl4pPr>
            <a:lvl5pPr lvl="4" algn="ctr">
              <a:lnSpc>
                <a:spcPct val="100000"/>
              </a:lnSpc>
              <a:spcBef>
                <a:spcPts val="0"/>
              </a:spcBef>
              <a:spcAft>
                <a:spcPts val="0"/>
              </a:spcAft>
              <a:buClr>
                <a:schemeClr val="dk1"/>
              </a:buClr>
              <a:buSzPts val="3200"/>
              <a:buNone/>
              <a:defRPr b="1" sz="3200">
                <a:solidFill>
                  <a:schemeClr val="dk1"/>
                </a:solidFill>
              </a:defRPr>
            </a:lvl5pPr>
            <a:lvl6pPr lvl="5" algn="ctr">
              <a:lnSpc>
                <a:spcPct val="100000"/>
              </a:lnSpc>
              <a:spcBef>
                <a:spcPts val="0"/>
              </a:spcBef>
              <a:spcAft>
                <a:spcPts val="0"/>
              </a:spcAft>
              <a:buClr>
                <a:schemeClr val="dk1"/>
              </a:buClr>
              <a:buSzPts val="3200"/>
              <a:buNone/>
              <a:defRPr b="1" sz="3200">
                <a:solidFill>
                  <a:schemeClr val="dk1"/>
                </a:solidFill>
              </a:defRPr>
            </a:lvl6pPr>
            <a:lvl7pPr lvl="6" algn="ctr">
              <a:lnSpc>
                <a:spcPct val="100000"/>
              </a:lnSpc>
              <a:spcBef>
                <a:spcPts val="0"/>
              </a:spcBef>
              <a:spcAft>
                <a:spcPts val="0"/>
              </a:spcAft>
              <a:buClr>
                <a:schemeClr val="dk1"/>
              </a:buClr>
              <a:buSzPts val="3200"/>
              <a:buNone/>
              <a:defRPr b="1" sz="3200">
                <a:solidFill>
                  <a:schemeClr val="dk1"/>
                </a:solidFill>
              </a:defRPr>
            </a:lvl7pPr>
            <a:lvl8pPr lvl="7" algn="ctr">
              <a:lnSpc>
                <a:spcPct val="100000"/>
              </a:lnSpc>
              <a:spcBef>
                <a:spcPts val="0"/>
              </a:spcBef>
              <a:spcAft>
                <a:spcPts val="0"/>
              </a:spcAft>
              <a:buClr>
                <a:schemeClr val="dk1"/>
              </a:buClr>
              <a:buSzPts val="3200"/>
              <a:buNone/>
              <a:defRPr b="1" sz="3200">
                <a:solidFill>
                  <a:schemeClr val="dk1"/>
                </a:solidFill>
              </a:defRPr>
            </a:lvl8pPr>
            <a:lvl9pPr lvl="8" algn="ctr">
              <a:lnSpc>
                <a:spcPct val="100000"/>
              </a:lnSpc>
              <a:spcBef>
                <a:spcPts val="0"/>
              </a:spcBef>
              <a:spcAft>
                <a:spcPts val="0"/>
              </a:spcAft>
              <a:buClr>
                <a:schemeClr val="dk1"/>
              </a:buClr>
              <a:buSzPts val="3200"/>
              <a:buNone/>
              <a:defRPr b="1" sz="3200">
                <a:solidFill>
                  <a:schemeClr val="dk1"/>
                </a:solidFill>
              </a:defRPr>
            </a:lvl9pPr>
          </a:lstStyle>
          <a:p/>
        </p:txBody>
      </p:sp>
      <p:sp>
        <p:nvSpPr>
          <p:cNvPr id="287" name="Google Shape;287;g1f1fad59e58_0_518"/>
          <p:cNvSpPr txBox="1"/>
          <p:nvPr>
            <p:ph idx="7" type="title"/>
          </p:nvPr>
        </p:nvSpPr>
        <p:spPr>
          <a:xfrm>
            <a:off x="6987341" y="7794000"/>
            <a:ext cx="4080600" cy="1644000"/>
          </a:xfrm>
          <a:prstGeom prst="rect">
            <a:avLst/>
          </a:prstGeom>
          <a:noFill/>
          <a:ln>
            <a:noFill/>
          </a:ln>
        </p:spPr>
        <p:txBody>
          <a:bodyPr anchorCtr="0" anchor="t" bIns="243800" lIns="243800" spcFirstLastPara="1" rIns="243800" wrap="square" tIns="243800">
            <a:noAutofit/>
          </a:bodyPr>
          <a:lstStyle>
            <a:lvl1pPr lvl="0" algn="ctr">
              <a:lnSpc>
                <a:spcPct val="100000"/>
              </a:lnSpc>
              <a:spcBef>
                <a:spcPts val="0"/>
              </a:spcBef>
              <a:spcAft>
                <a:spcPts val="0"/>
              </a:spcAft>
              <a:buClr>
                <a:schemeClr val="dk1"/>
              </a:buClr>
              <a:buSzPts val="3200"/>
              <a:buNone/>
              <a:defRPr sz="3200">
                <a:solidFill>
                  <a:schemeClr val="dk1"/>
                </a:solidFill>
              </a:defRPr>
            </a:lvl1pPr>
            <a:lvl2pPr lvl="1" algn="ctr">
              <a:lnSpc>
                <a:spcPct val="100000"/>
              </a:lnSpc>
              <a:spcBef>
                <a:spcPts val="0"/>
              </a:spcBef>
              <a:spcAft>
                <a:spcPts val="0"/>
              </a:spcAft>
              <a:buClr>
                <a:schemeClr val="dk1"/>
              </a:buClr>
              <a:buSzPts val="3200"/>
              <a:buNone/>
              <a:defRPr b="1" sz="3200">
                <a:solidFill>
                  <a:schemeClr val="dk1"/>
                </a:solidFill>
              </a:defRPr>
            </a:lvl2pPr>
            <a:lvl3pPr lvl="2" algn="ctr">
              <a:lnSpc>
                <a:spcPct val="100000"/>
              </a:lnSpc>
              <a:spcBef>
                <a:spcPts val="0"/>
              </a:spcBef>
              <a:spcAft>
                <a:spcPts val="0"/>
              </a:spcAft>
              <a:buClr>
                <a:schemeClr val="dk1"/>
              </a:buClr>
              <a:buSzPts val="3200"/>
              <a:buNone/>
              <a:defRPr b="1" sz="3200">
                <a:solidFill>
                  <a:schemeClr val="dk1"/>
                </a:solidFill>
              </a:defRPr>
            </a:lvl3pPr>
            <a:lvl4pPr lvl="3" algn="ctr">
              <a:lnSpc>
                <a:spcPct val="100000"/>
              </a:lnSpc>
              <a:spcBef>
                <a:spcPts val="0"/>
              </a:spcBef>
              <a:spcAft>
                <a:spcPts val="0"/>
              </a:spcAft>
              <a:buClr>
                <a:schemeClr val="dk1"/>
              </a:buClr>
              <a:buSzPts val="3200"/>
              <a:buNone/>
              <a:defRPr b="1" sz="3200">
                <a:solidFill>
                  <a:schemeClr val="dk1"/>
                </a:solidFill>
              </a:defRPr>
            </a:lvl4pPr>
            <a:lvl5pPr lvl="4" algn="ctr">
              <a:lnSpc>
                <a:spcPct val="100000"/>
              </a:lnSpc>
              <a:spcBef>
                <a:spcPts val="0"/>
              </a:spcBef>
              <a:spcAft>
                <a:spcPts val="0"/>
              </a:spcAft>
              <a:buClr>
                <a:schemeClr val="dk1"/>
              </a:buClr>
              <a:buSzPts val="3200"/>
              <a:buNone/>
              <a:defRPr b="1" sz="3200">
                <a:solidFill>
                  <a:schemeClr val="dk1"/>
                </a:solidFill>
              </a:defRPr>
            </a:lvl5pPr>
            <a:lvl6pPr lvl="5" algn="ctr">
              <a:lnSpc>
                <a:spcPct val="100000"/>
              </a:lnSpc>
              <a:spcBef>
                <a:spcPts val="0"/>
              </a:spcBef>
              <a:spcAft>
                <a:spcPts val="0"/>
              </a:spcAft>
              <a:buClr>
                <a:schemeClr val="dk1"/>
              </a:buClr>
              <a:buSzPts val="3200"/>
              <a:buNone/>
              <a:defRPr b="1" sz="3200">
                <a:solidFill>
                  <a:schemeClr val="dk1"/>
                </a:solidFill>
              </a:defRPr>
            </a:lvl6pPr>
            <a:lvl7pPr lvl="6" algn="ctr">
              <a:lnSpc>
                <a:spcPct val="100000"/>
              </a:lnSpc>
              <a:spcBef>
                <a:spcPts val="0"/>
              </a:spcBef>
              <a:spcAft>
                <a:spcPts val="0"/>
              </a:spcAft>
              <a:buClr>
                <a:schemeClr val="dk1"/>
              </a:buClr>
              <a:buSzPts val="3200"/>
              <a:buNone/>
              <a:defRPr b="1" sz="3200">
                <a:solidFill>
                  <a:schemeClr val="dk1"/>
                </a:solidFill>
              </a:defRPr>
            </a:lvl7pPr>
            <a:lvl8pPr lvl="7" algn="ctr">
              <a:lnSpc>
                <a:spcPct val="100000"/>
              </a:lnSpc>
              <a:spcBef>
                <a:spcPts val="0"/>
              </a:spcBef>
              <a:spcAft>
                <a:spcPts val="0"/>
              </a:spcAft>
              <a:buClr>
                <a:schemeClr val="dk1"/>
              </a:buClr>
              <a:buSzPts val="3200"/>
              <a:buNone/>
              <a:defRPr b="1" sz="3200">
                <a:solidFill>
                  <a:schemeClr val="dk1"/>
                </a:solidFill>
              </a:defRPr>
            </a:lvl8pPr>
            <a:lvl9pPr lvl="8" algn="ctr">
              <a:lnSpc>
                <a:spcPct val="100000"/>
              </a:lnSpc>
              <a:spcBef>
                <a:spcPts val="0"/>
              </a:spcBef>
              <a:spcAft>
                <a:spcPts val="0"/>
              </a:spcAft>
              <a:buClr>
                <a:schemeClr val="dk1"/>
              </a:buClr>
              <a:buSzPts val="3200"/>
              <a:buNone/>
              <a:defRPr b="1" sz="3200">
                <a:solidFill>
                  <a:schemeClr val="dk1"/>
                </a:solidFill>
              </a:defRPr>
            </a:lvl9pPr>
          </a:lstStyle>
          <a:p/>
        </p:txBody>
      </p:sp>
      <p:sp>
        <p:nvSpPr>
          <p:cNvPr id="288" name="Google Shape;288;g1f1fad59e58_0_518"/>
          <p:cNvSpPr txBox="1"/>
          <p:nvPr>
            <p:ph idx="8" type="title"/>
          </p:nvPr>
        </p:nvSpPr>
        <p:spPr>
          <a:xfrm>
            <a:off x="12383354" y="7794000"/>
            <a:ext cx="4080600" cy="1644000"/>
          </a:xfrm>
          <a:prstGeom prst="rect">
            <a:avLst/>
          </a:prstGeom>
          <a:noFill/>
          <a:ln>
            <a:noFill/>
          </a:ln>
        </p:spPr>
        <p:txBody>
          <a:bodyPr anchorCtr="0" anchor="t" bIns="243800" lIns="243800" spcFirstLastPara="1" rIns="243800" wrap="square" tIns="243800">
            <a:noAutofit/>
          </a:bodyPr>
          <a:lstStyle>
            <a:lvl1pPr lvl="0" algn="ctr">
              <a:lnSpc>
                <a:spcPct val="100000"/>
              </a:lnSpc>
              <a:spcBef>
                <a:spcPts val="0"/>
              </a:spcBef>
              <a:spcAft>
                <a:spcPts val="0"/>
              </a:spcAft>
              <a:buClr>
                <a:schemeClr val="dk1"/>
              </a:buClr>
              <a:buSzPts val="3200"/>
              <a:buNone/>
              <a:defRPr sz="3200">
                <a:solidFill>
                  <a:schemeClr val="dk1"/>
                </a:solidFill>
              </a:defRPr>
            </a:lvl1pPr>
            <a:lvl2pPr lvl="1" algn="ctr">
              <a:lnSpc>
                <a:spcPct val="100000"/>
              </a:lnSpc>
              <a:spcBef>
                <a:spcPts val="0"/>
              </a:spcBef>
              <a:spcAft>
                <a:spcPts val="0"/>
              </a:spcAft>
              <a:buClr>
                <a:schemeClr val="dk1"/>
              </a:buClr>
              <a:buSzPts val="3200"/>
              <a:buNone/>
              <a:defRPr b="1" sz="3200">
                <a:solidFill>
                  <a:schemeClr val="dk1"/>
                </a:solidFill>
              </a:defRPr>
            </a:lvl2pPr>
            <a:lvl3pPr lvl="2" algn="ctr">
              <a:lnSpc>
                <a:spcPct val="100000"/>
              </a:lnSpc>
              <a:spcBef>
                <a:spcPts val="0"/>
              </a:spcBef>
              <a:spcAft>
                <a:spcPts val="0"/>
              </a:spcAft>
              <a:buClr>
                <a:schemeClr val="dk1"/>
              </a:buClr>
              <a:buSzPts val="3200"/>
              <a:buNone/>
              <a:defRPr b="1" sz="3200">
                <a:solidFill>
                  <a:schemeClr val="dk1"/>
                </a:solidFill>
              </a:defRPr>
            </a:lvl3pPr>
            <a:lvl4pPr lvl="3" algn="ctr">
              <a:lnSpc>
                <a:spcPct val="100000"/>
              </a:lnSpc>
              <a:spcBef>
                <a:spcPts val="0"/>
              </a:spcBef>
              <a:spcAft>
                <a:spcPts val="0"/>
              </a:spcAft>
              <a:buClr>
                <a:schemeClr val="dk1"/>
              </a:buClr>
              <a:buSzPts val="3200"/>
              <a:buNone/>
              <a:defRPr b="1" sz="3200">
                <a:solidFill>
                  <a:schemeClr val="dk1"/>
                </a:solidFill>
              </a:defRPr>
            </a:lvl4pPr>
            <a:lvl5pPr lvl="4" algn="ctr">
              <a:lnSpc>
                <a:spcPct val="100000"/>
              </a:lnSpc>
              <a:spcBef>
                <a:spcPts val="0"/>
              </a:spcBef>
              <a:spcAft>
                <a:spcPts val="0"/>
              </a:spcAft>
              <a:buClr>
                <a:schemeClr val="dk1"/>
              </a:buClr>
              <a:buSzPts val="3200"/>
              <a:buNone/>
              <a:defRPr b="1" sz="3200">
                <a:solidFill>
                  <a:schemeClr val="dk1"/>
                </a:solidFill>
              </a:defRPr>
            </a:lvl5pPr>
            <a:lvl6pPr lvl="5" algn="ctr">
              <a:lnSpc>
                <a:spcPct val="100000"/>
              </a:lnSpc>
              <a:spcBef>
                <a:spcPts val="0"/>
              </a:spcBef>
              <a:spcAft>
                <a:spcPts val="0"/>
              </a:spcAft>
              <a:buClr>
                <a:schemeClr val="dk1"/>
              </a:buClr>
              <a:buSzPts val="3200"/>
              <a:buNone/>
              <a:defRPr b="1" sz="3200">
                <a:solidFill>
                  <a:schemeClr val="dk1"/>
                </a:solidFill>
              </a:defRPr>
            </a:lvl6pPr>
            <a:lvl7pPr lvl="6" algn="ctr">
              <a:lnSpc>
                <a:spcPct val="100000"/>
              </a:lnSpc>
              <a:spcBef>
                <a:spcPts val="0"/>
              </a:spcBef>
              <a:spcAft>
                <a:spcPts val="0"/>
              </a:spcAft>
              <a:buClr>
                <a:schemeClr val="dk1"/>
              </a:buClr>
              <a:buSzPts val="3200"/>
              <a:buNone/>
              <a:defRPr b="1" sz="3200">
                <a:solidFill>
                  <a:schemeClr val="dk1"/>
                </a:solidFill>
              </a:defRPr>
            </a:lvl7pPr>
            <a:lvl8pPr lvl="7" algn="ctr">
              <a:lnSpc>
                <a:spcPct val="100000"/>
              </a:lnSpc>
              <a:spcBef>
                <a:spcPts val="0"/>
              </a:spcBef>
              <a:spcAft>
                <a:spcPts val="0"/>
              </a:spcAft>
              <a:buClr>
                <a:schemeClr val="dk1"/>
              </a:buClr>
              <a:buSzPts val="3200"/>
              <a:buNone/>
              <a:defRPr b="1" sz="3200">
                <a:solidFill>
                  <a:schemeClr val="dk1"/>
                </a:solidFill>
              </a:defRPr>
            </a:lvl8pPr>
            <a:lvl9pPr lvl="8" algn="ctr">
              <a:lnSpc>
                <a:spcPct val="100000"/>
              </a:lnSpc>
              <a:spcBef>
                <a:spcPts val="0"/>
              </a:spcBef>
              <a:spcAft>
                <a:spcPts val="0"/>
              </a:spcAft>
              <a:buClr>
                <a:schemeClr val="dk1"/>
              </a:buClr>
              <a:buSzPts val="3200"/>
              <a:buNone/>
              <a:defRPr b="1" sz="3200">
                <a:solidFill>
                  <a:schemeClr val="dk1"/>
                </a:solidFill>
              </a:defRPr>
            </a:lvl9pPr>
          </a:lstStyle>
          <a:p/>
        </p:txBody>
      </p:sp>
      <p:sp>
        <p:nvSpPr>
          <p:cNvPr id="289" name="Google Shape;289;g1f1fad59e58_0_518"/>
          <p:cNvSpPr txBox="1"/>
          <p:nvPr>
            <p:ph idx="9" type="title"/>
          </p:nvPr>
        </p:nvSpPr>
        <p:spPr>
          <a:xfrm>
            <a:off x="17665207" y="7794000"/>
            <a:ext cx="4080600" cy="1644000"/>
          </a:xfrm>
          <a:prstGeom prst="rect">
            <a:avLst/>
          </a:prstGeom>
          <a:noFill/>
          <a:ln>
            <a:noFill/>
          </a:ln>
        </p:spPr>
        <p:txBody>
          <a:bodyPr anchorCtr="0" anchor="t" bIns="243800" lIns="243800" spcFirstLastPara="1" rIns="243800" wrap="square" tIns="243800">
            <a:noAutofit/>
          </a:bodyPr>
          <a:lstStyle>
            <a:lvl1pPr lvl="0" algn="ctr">
              <a:lnSpc>
                <a:spcPct val="100000"/>
              </a:lnSpc>
              <a:spcBef>
                <a:spcPts val="0"/>
              </a:spcBef>
              <a:spcAft>
                <a:spcPts val="0"/>
              </a:spcAft>
              <a:buClr>
                <a:schemeClr val="dk1"/>
              </a:buClr>
              <a:buSzPts val="3200"/>
              <a:buNone/>
              <a:defRPr sz="3200">
                <a:solidFill>
                  <a:schemeClr val="dk1"/>
                </a:solidFill>
              </a:defRPr>
            </a:lvl1pPr>
            <a:lvl2pPr lvl="1" algn="ctr">
              <a:lnSpc>
                <a:spcPct val="100000"/>
              </a:lnSpc>
              <a:spcBef>
                <a:spcPts val="0"/>
              </a:spcBef>
              <a:spcAft>
                <a:spcPts val="0"/>
              </a:spcAft>
              <a:buClr>
                <a:schemeClr val="dk1"/>
              </a:buClr>
              <a:buSzPts val="3200"/>
              <a:buNone/>
              <a:defRPr b="1" sz="3200">
                <a:solidFill>
                  <a:schemeClr val="dk1"/>
                </a:solidFill>
              </a:defRPr>
            </a:lvl2pPr>
            <a:lvl3pPr lvl="2" algn="ctr">
              <a:lnSpc>
                <a:spcPct val="100000"/>
              </a:lnSpc>
              <a:spcBef>
                <a:spcPts val="0"/>
              </a:spcBef>
              <a:spcAft>
                <a:spcPts val="0"/>
              </a:spcAft>
              <a:buClr>
                <a:schemeClr val="dk1"/>
              </a:buClr>
              <a:buSzPts val="3200"/>
              <a:buNone/>
              <a:defRPr b="1" sz="3200">
                <a:solidFill>
                  <a:schemeClr val="dk1"/>
                </a:solidFill>
              </a:defRPr>
            </a:lvl3pPr>
            <a:lvl4pPr lvl="3" algn="ctr">
              <a:lnSpc>
                <a:spcPct val="100000"/>
              </a:lnSpc>
              <a:spcBef>
                <a:spcPts val="0"/>
              </a:spcBef>
              <a:spcAft>
                <a:spcPts val="0"/>
              </a:spcAft>
              <a:buClr>
                <a:schemeClr val="dk1"/>
              </a:buClr>
              <a:buSzPts val="3200"/>
              <a:buNone/>
              <a:defRPr b="1" sz="3200">
                <a:solidFill>
                  <a:schemeClr val="dk1"/>
                </a:solidFill>
              </a:defRPr>
            </a:lvl4pPr>
            <a:lvl5pPr lvl="4" algn="ctr">
              <a:lnSpc>
                <a:spcPct val="100000"/>
              </a:lnSpc>
              <a:spcBef>
                <a:spcPts val="0"/>
              </a:spcBef>
              <a:spcAft>
                <a:spcPts val="0"/>
              </a:spcAft>
              <a:buClr>
                <a:schemeClr val="dk1"/>
              </a:buClr>
              <a:buSzPts val="3200"/>
              <a:buNone/>
              <a:defRPr b="1" sz="3200">
                <a:solidFill>
                  <a:schemeClr val="dk1"/>
                </a:solidFill>
              </a:defRPr>
            </a:lvl5pPr>
            <a:lvl6pPr lvl="5" algn="ctr">
              <a:lnSpc>
                <a:spcPct val="100000"/>
              </a:lnSpc>
              <a:spcBef>
                <a:spcPts val="0"/>
              </a:spcBef>
              <a:spcAft>
                <a:spcPts val="0"/>
              </a:spcAft>
              <a:buClr>
                <a:schemeClr val="dk1"/>
              </a:buClr>
              <a:buSzPts val="3200"/>
              <a:buNone/>
              <a:defRPr b="1" sz="3200">
                <a:solidFill>
                  <a:schemeClr val="dk1"/>
                </a:solidFill>
              </a:defRPr>
            </a:lvl6pPr>
            <a:lvl7pPr lvl="6" algn="ctr">
              <a:lnSpc>
                <a:spcPct val="100000"/>
              </a:lnSpc>
              <a:spcBef>
                <a:spcPts val="0"/>
              </a:spcBef>
              <a:spcAft>
                <a:spcPts val="0"/>
              </a:spcAft>
              <a:buClr>
                <a:schemeClr val="dk1"/>
              </a:buClr>
              <a:buSzPts val="3200"/>
              <a:buNone/>
              <a:defRPr b="1" sz="3200">
                <a:solidFill>
                  <a:schemeClr val="dk1"/>
                </a:solidFill>
              </a:defRPr>
            </a:lvl7pPr>
            <a:lvl8pPr lvl="7" algn="ctr">
              <a:lnSpc>
                <a:spcPct val="100000"/>
              </a:lnSpc>
              <a:spcBef>
                <a:spcPts val="0"/>
              </a:spcBef>
              <a:spcAft>
                <a:spcPts val="0"/>
              </a:spcAft>
              <a:buClr>
                <a:schemeClr val="dk1"/>
              </a:buClr>
              <a:buSzPts val="3200"/>
              <a:buNone/>
              <a:defRPr b="1" sz="3200">
                <a:solidFill>
                  <a:schemeClr val="dk1"/>
                </a:solidFill>
              </a:defRPr>
            </a:lvl8pPr>
            <a:lvl9pPr lvl="8" algn="ctr">
              <a:lnSpc>
                <a:spcPct val="100000"/>
              </a:lnSpc>
              <a:spcBef>
                <a:spcPts val="0"/>
              </a:spcBef>
              <a:spcAft>
                <a:spcPts val="0"/>
              </a:spcAft>
              <a:buClr>
                <a:schemeClr val="dk1"/>
              </a:buClr>
              <a:buSzPts val="3200"/>
              <a:buNone/>
              <a:defRPr b="1" sz="3200">
                <a:solidFill>
                  <a:schemeClr val="dk1"/>
                </a:solidFill>
              </a:defRPr>
            </a:lvl9pPr>
          </a:lstStyle>
          <a:p/>
        </p:txBody>
      </p:sp>
      <p:pic>
        <p:nvPicPr>
          <p:cNvPr id="290" name="Google Shape;290;g1f1fad59e58_0_518"/>
          <p:cNvPicPr preferRelativeResize="0"/>
          <p:nvPr/>
        </p:nvPicPr>
        <p:blipFill rotWithShape="1">
          <a:blip r:embed="rId2">
            <a:alphaModFix/>
          </a:blip>
          <a:srcRect b="0" l="0" r="0" t="0"/>
          <a:stretch/>
        </p:blipFill>
        <p:spPr>
          <a:xfrm>
            <a:off x="21919329" y="858966"/>
            <a:ext cx="1664220" cy="166422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Impact-Numbers Deck 1">
  <p:cSld name="TITLE_3_1_2_1_1_2_1_2">
    <p:bg>
      <p:bgPr>
        <a:noFill/>
      </p:bgPr>
    </p:bg>
    <p:spTree>
      <p:nvGrpSpPr>
        <p:cNvPr id="291" name="Shape 291"/>
        <p:cNvGrpSpPr/>
        <p:nvPr/>
      </p:nvGrpSpPr>
      <p:grpSpPr>
        <a:xfrm>
          <a:off x="0" y="0"/>
          <a:ext cx="0" cy="0"/>
          <a:chOff x="0" y="0"/>
          <a:chExt cx="0" cy="0"/>
        </a:xfrm>
      </p:grpSpPr>
      <p:sp>
        <p:nvSpPr>
          <p:cNvPr id="292" name="Google Shape;292;g1f1fad59e58_0_535"/>
          <p:cNvSpPr/>
          <p:nvPr/>
        </p:nvSpPr>
        <p:spPr>
          <a:xfrm>
            <a:off x="-2471304" y="7837721"/>
            <a:ext cx="3684600" cy="3684900"/>
          </a:xfrm>
          <a:prstGeom prst="ellipse">
            <a:avLst/>
          </a:prstGeom>
          <a:solidFill>
            <a:srgbClr val="FF6D27"/>
          </a:solidFill>
          <a:ln>
            <a:noFill/>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293" name="Google Shape;293;g1f1fad59e58_0_535"/>
          <p:cNvSpPr txBox="1"/>
          <p:nvPr>
            <p:ph idx="1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294" name="Google Shape;294;g1f1fad59e58_0_535"/>
          <p:cNvSpPr txBox="1"/>
          <p:nvPr>
            <p:ph type="title"/>
          </p:nvPr>
        </p:nvSpPr>
        <p:spPr>
          <a:xfrm>
            <a:off x="1059530" y="905000"/>
            <a:ext cx="21757800" cy="1049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6D27"/>
              </a:buClr>
              <a:buSzPts val="7500"/>
              <a:buNone/>
              <a:defRPr>
                <a:solidFill>
                  <a:srgbClr val="FF6D27"/>
                </a:solidFill>
              </a:defRPr>
            </a:lvl1pPr>
            <a:lvl2pPr lvl="1"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2pPr>
            <a:lvl3pPr lvl="2"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3pPr>
            <a:lvl4pPr lvl="3"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4pPr>
            <a:lvl5pPr lvl="4"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5pPr>
            <a:lvl6pPr lvl="5"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6pPr>
            <a:lvl7pPr lvl="6"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7pPr>
            <a:lvl8pPr lvl="7"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8pPr>
            <a:lvl9pPr lvl="8"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9pPr>
          </a:lstStyle>
          <a:p/>
        </p:txBody>
      </p:sp>
      <p:sp>
        <p:nvSpPr>
          <p:cNvPr id="295" name="Google Shape;295;g1f1fad59e58_0_535"/>
          <p:cNvSpPr/>
          <p:nvPr/>
        </p:nvSpPr>
        <p:spPr>
          <a:xfrm>
            <a:off x="5197477" y="5409080"/>
            <a:ext cx="4318200" cy="155100"/>
          </a:xfrm>
          <a:prstGeom prst="rect">
            <a:avLst/>
          </a:prstGeom>
          <a:solidFill>
            <a:srgbClr val="FF6D27"/>
          </a:solidFill>
          <a:ln>
            <a:noFill/>
          </a:ln>
        </p:spPr>
        <p:txBody>
          <a:bodyPr anchorCtr="0" anchor="ctr" bIns="121850" lIns="243800" spcFirstLastPara="1" rIns="243800" wrap="square" tIns="121850">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Calibri"/>
              <a:ea typeface="Calibri"/>
              <a:cs typeface="Calibri"/>
              <a:sym typeface="Calibri"/>
            </a:endParaRPr>
          </a:p>
        </p:txBody>
      </p:sp>
      <p:sp>
        <p:nvSpPr>
          <p:cNvPr id="296" name="Google Shape;296;g1f1fad59e58_0_535"/>
          <p:cNvSpPr txBox="1"/>
          <p:nvPr>
            <p:ph idx="2" type="title"/>
          </p:nvPr>
        </p:nvSpPr>
        <p:spPr>
          <a:xfrm>
            <a:off x="5215824" y="3696067"/>
            <a:ext cx="4281300" cy="1872000"/>
          </a:xfrm>
          <a:prstGeom prst="rect">
            <a:avLst/>
          </a:prstGeom>
          <a:noFill/>
          <a:ln>
            <a:noFill/>
          </a:ln>
        </p:spPr>
        <p:txBody>
          <a:bodyPr anchorCtr="0" anchor="b" bIns="243800" lIns="243800" spcFirstLastPara="1" rIns="243800" wrap="square" tIns="243800">
            <a:noAutofit/>
          </a:bodyPr>
          <a:lstStyle>
            <a:lvl1pPr lvl="0" algn="ctr">
              <a:lnSpc>
                <a:spcPct val="100000"/>
              </a:lnSpc>
              <a:spcBef>
                <a:spcPts val="0"/>
              </a:spcBef>
              <a:spcAft>
                <a:spcPts val="0"/>
              </a:spcAft>
              <a:buClr>
                <a:schemeClr val="accent5"/>
              </a:buClr>
              <a:buSzPts val="10700"/>
              <a:buNone/>
              <a:defRPr sz="10700">
                <a:solidFill>
                  <a:schemeClr val="accent5"/>
                </a:solidFill>
              </a:defRPr>
            </a:lvl1pPr>
            <a:lvl2pPr lvl="1" algn="ctr">
              <a:lnSpc>
                <a:spcPct val="100000"/>
              </a:lnSpc>
              <a:spcBef>
                <a:spcPts val="0"/>
              </a:spcBef>
              <a:spcAft>
                <a:spcPts val="0"/>
              </a:spcAft>
              <a:buClr>
                <a:schemeClr val="accent5"/>
              </a:buClr>
              <a:buSzPts val="10700"/>
              <a:buNone/>
              <a:defRPr sz="10700">
                <a:solidFill>
                  <a:schemeClr val="accent5"/>
                </a:solidFill>
              </a:defRPr>
            </a:lvl2pPr>
            <a:lvl3pPr lvl="2" algn="ctr">
              <a:lnSpc>
                <a:spcPct val="100000"/>
              </a:lnSpc>
              <a:spcBef>
                <a:spcPts val="0"/>
              </a:spcBef>
              <a:spcAft>
                <a:spcPts val="0"/>
              </a:spcAft>
              <a:buClr>
                <a:schemeClr val="accent5"/>
              </a:buClr>
              <a:buSzPts val="10700"/>
              <a:buNone/>
              <a:defRPr sz="10700">
                <a:solidFill>
                  <a:schemeClr val="accent5"/>
                </a:solidFill>
              </a:defRPr>
            </a:lvl3pPr>
            <a:lvl4pPr lvl="3" algn="ctr">
              <a:lnSpc>
                <a:spcPct val="100000"/>
              </a:lnSpc>
              <a:spcBef>
                <a:spcPts val="0"/>
              </a:spcBef>
              <a:spcAft>
                <a:spcPts val="0"/>
              </a:spcAft>
              <a:buClr>
                <a:schemeClr val="accent5"/>
              </a:buClr>
              <a:buSzPts val="10700"/>
              <a:buNone/>
              <a:defRPr sz="10700">
                <a:solidFill>
                  <a:schemeClr val="accent5"/>
                </a:solidFill>
              </a:defRPr>
            </a:lvl4pPr>
            <a:lvl5pPr lvl="4" algn="ctr">
              <a:lnSpc>
                <a:spcPct val="100000"/>
              </a:lnSpc>
              <a:spcBef>
                <a:spcPts val="0"/>
              </a:spcBef>
              <a:spcAft>
                <a:spcPts val="0"/>
              </a:spcAft>
              <a:buClr>
                <a:schemeClr val="accent5"/>
              </a:buClr>
              <a:buSzPts val="10700"/>
              <a:buNone/>
              <a:defRPr sz="10700">
                <a:solidFill>
                  <a:schemeClr val="accent5"/>
                </a:solidFill>
              </a:defRPr>
            </a:lvl5pPr>
            <a:lvl6pPr lvl="5" algn="ctr">
              <a:lnSpc>
                <a:spcPct val="100000"/>
              </a:lnSpc>
              <a:spcBef>
                <a:spcPts val="0"/>
              </a:spcBef>
              <a:spcAft>
                <a:spcPts val="0"/>
              </a:spcAft>
              <a:buClr>
                <a:schemeClr val="accent5"/>
              </a:buClr>
              <a:buSzPts val="10700"/>
              <a:buNone/>
              <a:defRPr sz="10700">
                <a:solidFill>
                  <a:schemeClr val="accent5"/>
                </a:solidFill>
              </a:defRPr>
            </a:lvl6pPr>
            <a:lvl7pPr lvl="6" algn="ctr">
              <a:lnSpc>
                <a:spcPct val="100000"/>
              </a:lnSpc>
              <a:spcBef>
                <a:spcPts val="0"/>
              </a:spcBef>
              <a:spcAft>
                <a:spcPts val="0"/>
              </a:spcAft>
              <a:buClr>
                <a:schemeClr val="accent5"/>
              </a:buClr>
              <a:buSzPts val="10700"/>
              <a:buNone/>
              <a:defRPr sz="10700">
                <a:solidFill>
                  <a:schemeClr val="accent5"/>
                </a:solidFill>
              </a:defRPr>
            </a:lvl7pPr>
            <a:lvl8pPr lvl="7" algn="ctr">
              <a:lnSpc>
                <a:spcPct val="100000"/>
              </a:lnSpc>
              <a:spcBef>
                <a:spcPts val="0"/>
              </a:spcBef>
              <a:spcAft>
                <a:spcPts val="0"/>
              </a:spcAft>
              <a:buClr>
                <a:schemeClr val="accent5"/>
              </a:buClr>
              <a:buSzPts val="10700"/>
              <a:buNone/>
              <a:defRPr sz="10700">
                <a:solidFill>
                  <a:schemeClr val="accent5"/>
                </a:solidFill>
              </a:defRPr>
            </a:lvl8pPr>
            <a:lvl9pPr lvl="8" algn="ctr">
              <a:lnSpc>
                <a:spcPct val="100000"/>
              </a:lnSpc>
              <a:spcBef>
                <a:spcPts val="0"/>
              </a:spcBef>
              <a:spcAft>
                <a:spcPts val="0"/>
              </a:spcAft>
              <a:buClr>
                <a:schemeClr val="accent5"/>
              </a:buClr>
              <a:buSzPts val="10700"/>
              <a:buNone/>
              <a:defRPr sz="10700">
                <a:solidFill>
                  <a:schemeClr val="accent5"/>
                </a:solidFill>
              </a:defRPr>
            </a:lvl9pPr>
          </a:lstStyle>
          <a:p/>
        </p:txBody>
      </p:sp>
      <p:sp>
        <p:nvSpPr>
          <p:cNvPr id="297" name="Google Shape;297;g1f1fad59e58_0_535"/>
          <p:cNvSpPr txBox="1"/>
          <p:nvPr>
            <p:ph idx="3" type="title"/>
          </p:nvPr>
        </p:nvSpPr>
        <p:spPr>
          <a:xfrm>
            <a:off x="5316218" y="5695367"/>
            <a:ext cx="4080600" cy="1644000"/>
          </a:xfrm>
          <a:prstGeom prst="rect">
            <a:avLst/>
          </a:prstGeom>
          <a:noFill/>
          <a:ln>
            <a:noFill/>
          </a:ln>
        </p:spPr>
        <p:txBody>
          <a:bodyPr anchorCtr="0" anchor="t" bIns="243800" lIns="243800" spcFirstLastPara="1" rIns="243800" wrap="square" tIns="243800">
            <a:noAutofit/>
          </a:bodyPr>
          <a:lstStyle>
            <a:lvl1pPr lvl="0" algn="ctr">
              <a:lnSpc>
                <a:spcPct val="100000"/>
              </a:lnSpc>
              <a:spcBef>
                <a:spcPts val="0"/>
              </a:spcBef>
              <a:spcAft>
                <a:spcPts val="0"/>
              </a:spcAft>
              <a:buClr>
                <a:schemeClr val="dk1"/>
              </a:buClr>
              <a:buSzPts val="3200"/>
              <a:buNone/>
              <a:defRPr sz="3200">
                <a:solidFill>
                  <a:schemeClr val="dk1"/>
                </a:solidFill>
              </a:defRPr>
            </a:lvl1pPr>
            <a:lvl2pPr lvl="1" algn="ctr">
              <a:lnSpc>
                <a:spcPct val="100000"/>
              </a:lnSpc>
              <a:spcBef>
                <a:spcPts val="0"/>
              </a:spcBef>
              <a:spcAft>
                <a:spcPts val="0"/>
              </a:spcAft>
              <a:buClr>
                <a:schemeClr val="dk1"/>
              </a:buClr>
              <a:buSzPts val="3200"/>
              <a:buNone/>
              <a:defRPr b="1" sz="3200">
                <a:solidFill>
                  <a:schemeClr val="dk1"/>
                </a:solidFill>
              </a:defRPr>
            </a:lvl2pPr>
            <a:lvl3pPr lvl="2" algn="ctr">
              <a:lnSpc>
                <a:spcPct val="100000"/>
              </a:lnSpc>
              <a:spcBef>
                <a:spcPts val="0"/>
              </a:spcBef>
              <a:spcAft>
                <a:spcPts val="0"/>
              </a:spcAft>
              <a:buClr>
                <a:schemeClr val="dk1"/>
              </a:buClr>
              <a:buSzPts val="3200"/>
              <a:buNone/>
              <a:defRPr b="1" sz="3200">
                <a:solidFill>
                  <a:schemeClr val="dk1"/>
                </a:solidFill>
              </a:defRPr>
            </a:lvl3pPr>
            <a:lvl4pPr lvl="3" algn="ctr">
              <a:lnSpc>
                <a:spcPct val="100000"/>
              </a:lnSpc>
              <a:spcBef>
                <a:spcPts val="0"/>
              </a:spcBef>
              <a:spcAft>
                <a:spcPts val="0"/>
              </a:spcAft>
              <a:buClr>
                <a:schemeClr val="dk1"/>
              </a:buClr>
              <a:buSzPts val="3200"/>
              <a:buNone/>
              <a:defRPr b="1" sz="3200">
                <a:solidFill>
                  <a:schemeClr val="dk1"/>
                </a:solidFill>
              </a:defRPr>
            </a:lvl4pPr>
            <a:lvl5pPr lvl="4" algn="ctr">
              <a:lnSpc>
                <a:spcPct val="100000"/>
              </a:lnSpc>
              <a:spcBef>
                <a:spcPts val="0"/>
              </a:spcBef>
              <a:spcAft>
                <a:spcPts val="0"/>
              </a:spcAft>
              <a:buClr>
                <a:schemeClr val="dk1"/>
              </a:buClr>
              <a:buSzPts val="3200"/>
              <a:buNone/>
              <a:defRPr b="1" sz="3200">
                <a:solidFill>
                  <a:schemeClr val="dk1"/>
                </a:solidFill>
              </a:defRPr>
            </a:lvl5pPr>
            <a:lvl6pPr lvl="5" algn="ctr">
              <a:lnSpc>
                <a:spcPct val="100000"/>
              </a:lnSpc>
              <a:spcBef>
                <a:spcPts val="0"/>
              </a:spcBef>
              <a:spcAft>
                <a:spcPts val="0"/>
              </a:spcAft>
              <a:buClr>
                <a:schemeClr val="dk1"/>
              </a:buClr>
              <a:buSzPts val="3200"/>
              <a:buNone/>
              <a:defRPr b="1" sz="3200">
                <a:solidFill>
                  <a:schemeClr val="dk1"/>
                </a:solidFill>
              </a:defRPr>
            </a:lvl6pPr>
            <a:lvl7pPr lvl="6" algn="ctr">
              <a:lnSpc>
                <a:spcPct val="100000"/>
              </a:lnSpc>
              <a:spcBef>
                <a:spcPts val="0"/>
              </a:spcBef>
              <a:spcAft>
                <a:spcPts val="0"/>
              </a:spcAft>
              <a:buClr>
                <a:schemeClr val="dk1"/>
              </a:buClr>
              <a:buSzPts val="3200"/>
              <a:buNone/>
              <a:defRPr b="1" sz="3200">
                <a:solidFill>
                  <a:schemeClr val="dk1"/>
                </a:solidFill>
              </a:defRPr>
            </a:lvl7pPr>
            <a:lvl8pPr lvl="7" algn="ctr">
              <a:lnSpc>
                <a:spcPct val="100000"/>
              </a:lnSpc>
              <a:spcBef>
                <a:spcPts val="0"/>
              </a:spcBef>
              <a:spcAft>
                <a:spcPts val="0"/>
              </a:spcAft>
              <a:buClr>
                <a:schemeClr val="dk1"/>
              </a:buClr>
              <a:buSzPts val="3200"/>
              <a:buNone/>
              <a:defRPr b="1" sz="3200">
                <a:solidFill>
                  <a:schemeClr val="dk1"/>
                </a:solidFill>
              </a:defRPr>
            </a:lvl8pPr>
            <a:lvl9pPr lvl="8" algn="ctr">
              <a:lnSpc>
                <a:spcPct val="100000"/>
              </a:lnSpc>
              <a:spcBef>
                <a:spcPts val="0"/>
              </a:spcBef>
              <a:spcAft>
                <a:spcPts val="0"/>
              </a:spcAft>
              <a:buClr>
                <a:schemeClr val="dk1"/>
              </a:buClr>
              <a:buSzPts val="3200"/>
              <a:buNone/>
              <a:defRPr b="1" sz="3200">
                <a:solidFill>
                  <a:schemeClr val="dk1"/>
                </a:solidFill>
              </a:defRPr>
            </a:lvl9pPr>
          </a:lstStyle>
          <a:p/>
        </p:txBody>
      </p:sp>
      <p:sp>
        <p:nvSpPr>
          <p:cNvPr id="298" name="Google Shape;298;g1f1fad59e58_0_535"/>
          <p:cNvSpPr/>
          <p:nvPr/>
        </p:nvSpPr>
        <p:spPr>
          <a:xfrm>
            <a:off x="13734783" y="5409080"/>
            <a:ext cx="4318200" cy="155100"/>
          </a:xfrm>
          <a:prstGeom prst="rect">
            <a:avLst/>
          </a:prstGeom>
          <a:solidFill>
            <a:srgbClr val="FF6D27"/>
          </a:solidFill>
          <a:ln>
            <a:noFill/>
          </a:ln>
        </p:spPr>
        <p:txBody>
          <a:bodyPr anchorCtr="0" anchor="ctr" bIns="121850" lIns="243800" spcFirstLastPara="1" rIns="243800" wrap="square" tIns="121850">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Calibri"/>
              <a:ea typeface="Calibri"/>
              <a:cs typeface="Calibri"/>
              <a:sym typeface="Calibri"/>
            </a:endParaRPr>
          </a:p>
        </p:txBody>
      </p:sp>
      <p:sp>
        <p:nvSpPr>
          <p:cNvPr id="299" name="Google Shape;299;g1f1fad59e58_0_535"/>
          <p:cNvSpPr txBox="1"/>
          <p:nvPr>
            <p:ph idx="4" type="title"/>
          </p:nvPr>
        </p:nvSpPr>
        <p:spPr>
          <a:xfrm>
            <a:off x="13753131" y="3696067"/>
            <a:ext cx="4281300" cy="1872000"/>
          </a:xfrm>
          <a:prstGeom prst="rect">
            <a:avLst/>
          </a:prstGeom>
          <a:noFill/>
          <a:ln>
            <a:noFill/>
          </a:ln>
        </p:spPr>
        <p:txBody>
          <a:bodyPr anchorCtr="0" anchor="b" bIns="243800" lIns="243800" spcFirstLastPara="1" rIns="243800" wrap="square" tIns="243800">
            <a:noAutofit/>
          </a:bodyPr>
          <a:lstStyle>
            <a:lvl1pPr lvl="0" algn="ctr">
              <a:lnSpc>
                <a:spcPct val="100000"/>
              </a:lnSpc>
              <a:spcBef>
                <a:spcPts val="0"/>
              </a:spcBef>
              <a:spcAft>
                <a:spcPts val="0"/>
              </a:spcAft>
              <a:buClr>
                <a:schemeClr val="accent5"/>
              </a:buClr>
              <a:buSzPts val="10700"/>
              <a:buNone/>
              <a:defRPr sz="10700">
                <a:solidFill>
                  <a:schemeClr val="accent5"/>
                </a:solidFill>
              </a:defRPr>
            </a:lvl1pPr>
            <a:lvl2pPr lvl="1" algn="ctr">
              <a:lnSpc>
                <a:spcPct val="100000"/>
              </a:lnSpc>
              <a:spcBef>
                <a:spcPts val="0"/>
              </a:spcBef>
              <a:spcAft>
                <a:spcPts val="0"/>
              </a:spcAft>
              <a:buClr>
                <a:schemeClr val="accent5"/>
              </a:buClr>
              <a:buSzPts val="10700"/>
              <a:buNone/>
              <a:defRPr sz="10700">
                <a:solidFill>
                  <a:schemeClr val="accent5"/>
                </a:solidFill>
              </a:defRPr>
            </a:lvl2pPr>
            <a:lvl3pPr lvl="2" algn="ctr">
              <a:lnSpc>
                <a:spcPct val="100000"/>
              </a:lnSpc>
              <a:spcBef>
                <a:spcPts val="0"/>
              </a:spcBef>
              <a:spcAft>
                <a:spcPts val="0"/>
              </a:spcAft>
              <a:buClr>
                <a:schemeClr val="accent5"/>
              </a:buClr>
              <a:buSzPts val="10700"/>
              <a:buNone/>
              <a:defRPr sz="10700">
                <a:solidFill>
                  <a:schemeClr val="accent5"/>
                </a:solidFill>
              </a:defRPr>
            </a:lvl3pPr>
            <a:lvl4pPr lvl="3" algn="ctr">
              <a:lnSpc>
                <a:spcPct val="100000"/>
              </a:lnSpc>
              <a:spcBef>
                <a:spcPts val="0"/>
              </a:spcBef>
              <a:spcAft>
                <a:spcPts val="0"/>
              </a:spcAft>
              <a:buClr>
                <a:schemeClr val="accent5"/>
              </a:buClr>
              <a:buSzPts val="10700"/>
              <a:buNone/>
              <a:defRPr sz="10700">
                <a:solidFill>
                  <a:schemeClr val="accent5"/>
                </a:solidFill>
              </a:defRPr>
            </a:lvl4pPr>
            <a:lvl5pPr lvl="4" algn="ctr">
              <a:lnSpc>
                <a:spcPct val="100000"/>
              </a:lnSpc>
              <a:spcBef>
                <a:spcPts val="0"/>
              </a:spcBef>
              <a:spcAft>
                <a:spcPts val="0"/>
              </a:spcAft>
              <a:buClr>
                <a:schemeClr val="accent5"/>
              </a:buClr>
              <a:buSzPts val="10700"/>
              <a:buNone/>
              <a:defRPr sz="10700">
                <a:solidFill>
                  <a:schemeClr val="accent5"/>
                </a:solidFill>
              </a:defRPr>
            </a:lvl5pPr>
            <a:lvl6pPr lvl="5" algn="ctr">
              <a:lnSpc>
                <a:spcPct val="100000"/>
              </a:lnSpc>
              <a:spcBef>
                <a:spcPts val="0"/>
              </a:spcBef>
              <a:spcAft>
                <a:spcPts val="0"/>
              </a:spcAft>
              <a:buClr>
                <a:schemeClr val="accent5"/>
              </a:buClr>
              <a:buSzPts val="10700"/>
              <a:buNone/>
              <a:defRPr sz="10700">
                <a:solidFill>
                  <a:schemeClr val="accent5"/>
                </a:solidFill>
              </a:defRPr>
            </a:lvl6pPr>
            <a:lvl7pPr lvl="6" algn="ctr">
              <a:lnSpc>
                <a:spcPct val="100000"/>
              </a:lnSpc>
              <a:spcBef>
                <a:spcPts val="0"/>
              </a:spcBef>
              <a:spcAft>
                <a:spcPts val="0"/>
              </a:spcAft>
              <a:buClr>
                <a:schemeClr val="accent5"/>
              </a:buClr>
              <a:buSzPts val="10700"/>
              <a:buNone/>
              <a:defRPr sz="10700">
                <a:solidFill>
                  <a:schemeClr val="accent5"/>
                </a:solidFill>
              </a:defRPr>
            </a:lvl7pPr>
            <a:lvl8pPr lvl="7" algn="ctr">
              <a:lnSpc>
                <a:spcPct val="100000"/>
              </a:lnSpc>
              <a:spcBef>
                <a:spcPts val="0"/>
              </a:spcBef>
              <a:spcAft>
                <a:spcPts val="0"/>
              </a:spcAft>
              <a:buClr>
                <a:schemeClr val="accent5"/>
              </a:buClr>
              <a:buSzPts val="10700"/>
              <a:buNone/>
              <a:defRPr sz="10700">
                <a:solidFill>
                  <a:schemeClr val="accent5"/>
                </a:solidFill>
              </a:defRPr>
            </a:lvl8pPr>
            <a:lvl9pPr lvl="8" algn="ctr">
              <a:lnSpc>
                <a:spcPct val="100000"/>
              </a:lnSpc>
              <a:spcBef>
                <a:spcPts val="0"/>
              </a:spcBef>
              <a:spcAft>
                <a:spcPts val="0"/>
              </a:spcAft>
              <a:buClr>
                <a:schemeClr val="accent5"/>
              </a:buClr>
              <a:buSzPts val="10700"/>
              <a:buNone/>
              <a:defRPr sz="10700">
                <a:solidFill>
                  <a:schemeClr val="accent5"/>
                </a:solidFill>
              </a:defRPr>
            </a:lvl9pPr>
          </a:lstStyle>
          <a:p/>
        </p:txBody>
      </p:sp>
      <p:sp>
        <p:nvSpPr>
          <p:cNvPr id="300" name="Google Shape;300;g1f1fad59e58_0_535"/>
          <p:cNvSpPr txBox="1"/>
          <p:nvPr>
            <p:ph idx="5" type="title"/>
          </p:nvPr>
        </p:nvSpPr>
        <p:spPr>
          <a:xfrm>
            <a:off x="13853524" y="5695367"/>
            <a:ext cx="4080600" cy="1644000"/>
          </a:xfrm>
          <a:prstGeom prst="rect">
            <a:avLst/>
          </a:prstGeom>
          <a:noFill/>
          <a:ln>
            <a:noFill/>
          </a:ln>
        </p:spPr>
        <p:txBody>
          <a:bodyPr anchorCtr="0" anchor="t" bIns="243800" lIns="243800" spcFirstLastPara="1" rIns="243800" wrap="square" tIns="243800">
            <a:noAutofit/>
          </a:bodyPr>
          <a:lstStyle>
            <a:lvl1pPr lvl="0" algn="ctr">
              <a:lnSpc>
                <a:spcPct val="100000"/>
              </a:lnSpc>
              <a:spcBef>
                <a:spcPts val="0"/>
              </a:spcBef>
              <a:spcAft>
                <a:spcPts val="0"/>
              </a:spcAft>
              <a:buClr>
                <a:schemeClr val="dk1"/>
              </a:buClr>
              <a:buSzPts val="3200"/>
              <a:buNone/>
              <a:defRPr sz="3200">
                <a:solidFill>
                  <a:schemeClr val="dk1"/>
                </a:solidFill>
              </a:defRPr>
            </a:lvl1pPr>
            <a:lvl2pPr lvl="1" algn="ctr">
              <a:lnSpc>
                <a:spcPct val="100000"/>
              </a:lnSpc>
              <a:spcBef>
                <a:spcPts val="0"/>
              </a:spcBef>
              <a:spcAft>
                <a:spcPts val="0"/>
              </a:spcAft>
              <a:buClr>
                <a:schemeClr val="dk1"/>
              </a:buClr>
              <a:buSzPts val="3200"/>
              <a:buNone/>
              <a:defRPr b="1" sz="3200">
                <a:solidFill>
                  <a:schemeClr val="dk1"/>
                </a:solidFill>
              </a:defRPr>
            </a:lvl2pPr>
            <a:lvl3pPr lvl="2" algn="ctr">
              <a:lnSpc>
                <a:spcPct val="100000"/>
              </a:lnSpc>
              <a:spcBef>
                <a:spcPts val="0"/>
              </a:spcBef>
              <a:spcAft>
                <a:spcPts val="0"/>
              </a:spcAft>
              <a:buClr>
                <a:schemeClr val="dk1"/>
              </a:buClr>
              <a:buSzPts val="3200"/>
              <a:buNone/>
              <a:defRPr b="1" sz="3200">
                <a:solidFill>
                  <a:schemeClr val="dk1"/>
                </a:solidFill>
              </a:defRPr>
            </a:lvl3pPr>
            <a:lvl4pPr lvl="3" algn="ctr">
              <a:lnSpc>
                <a:spcPct val="100000"/>
              </a:lnSpc>
              <a:spcBef>
                <a:spcPts val="0"/>
              </a:spcBef>
              <a:spcAft>
                <a:spcPts val="0"/>
              </a:spcAft>
              <a:buClr>
                <a:schemeClr val="dk1"/>
              </a:buClr>
              <a:buSzPts val="3200"/>
              <a:buNone/>
              <a:defRPr b="1" sz="3200">
                <a:solidFill>
                  <a:schemeClr val="dk1"/>
                </a:solidFill>
              </a:defRPr>
            </a:lvl4pPr>
            <a:lvl5pPr lvl="4" algn="ctr">
              <a:lnSpc>
                <a:spcPct val="100000"/>
              </a:lnSpc>
              <a:spcBef>
                <a:spcPts val="0"/>
              </a:spcBef>
              <a:spcAft>
                <a:spcPts val="0"/>
              </a:spcAft>
              <a:buClr>
                <a:schemeClr val="dk1"/>
              </a:buClr>
              <a:buSzPts val="3200"/>
              <a:buNone/>
              <a:defRPr b="1" sz="3200">
                <a:solidFill>
                  <a:schemeClr val="dk1"/>
                </a:solidFill>
              </a:defRPr>
            </a:lvl5pPr>
            <a:lvl6pPr lvl="5" algn="ctr">
              <a:lnSpc>
                <a:spcPct val="100000"/>
              </a:lnSpc>
              <a:spcBef>
                <a:spcPts val="0"/>
              </a:spcBef>
              <a:spcAft>
                <a:spcPts val="0"/>
              </a:spcAft>
              <a:buClr>
                <a:schemeClr val="dk1"/>
              </a:buClr>
              <a:buSzPts val="3200"/>
              <a:buNone/>
              <a:defRPr b="1" sz="3200">
                <a:solidFill>
                  <a:schemeClr val="dk1"/>
                </a:solidFill>
              </a:defRPr>
            </a:lvl6pPr>
            <a:lvl7pPr lvl="6" algn="ctr">
              <a:lnSpc>
                <a:spcPct val="100000"/>
              </a:lnSpc>
              <a:spcBef>
                <a:spcPts val="0"/>
              </a:spcBef>
              <a:spcAft>
                <a:spcPts val="0"/>
              </a:spcAft>
              <a:buClr>
                <a:schemeClr val="dk1"/>
              </a:buClr>
              <a:buSzPts val="3200"/>
              <a:buNone/>
              <a:defRPr b="1" sz="3200">
                <a:solidFill>
                  <a:schemeClr val="dk1"/>
                </a:solidFill>
              </a:defRPr>
            </a:lvl7pPr>
            <a:lvl8pPr lvl="7" algn="ctr">
              <a:lnSpc>
                <a:spcPct val="100000"/>
              </a:lnSpc>
              <a:spcBef>
                <a:spcPts val="0"/>
              </a:spcBef>
              <a:spcAft>
                <a:spcPts val="0"/>
              </a:spcAft>
              <a:buClr>
                <a:schemeClr val="dk1"/>
              </a:buClr>
              <a:buSzPts val="3200"/>
              <a:buNone/>
              <a:defRPr b="1" sz="3200">
                <a:solidFill>
                  <a:schemeClr val="dk1"/>
                </a:solidFill>
              </a:defRPr>
            </a:lvl8pPr>
            <a:lvl9pPr lvl="8" algn="ctr">
              <a:lnSpc>
                <a:spcPct val="100000"/>
              </a:lnSpc>
              <a:spcBef>
                <a:spcPts val="0"/>
              </a:spcBef>
              <a:spcAft>
                <a:spcPts val="0"/>
              </a:spcAft>
              <a:buClr>
                <a:schemeClr val="dk1"/>
              </a:buClr>
              <a:buSzPts val="3200"/>
              <a:buNone/>
              <a:defRPr b="1" sz="3200">
                <a:solidFill>
                  <a:schemeClr val="dk1"/>
                </a:solidFill>
              </a:defRPr>
            </a:lvl9pPr>
          </a:lstStyle>
          <a:p/>
        </p:txBody>
      </p:sp>
      <p:sp>
        <p:nvSpPr>
          <p:cNvPr id="301" name="Google Shape;301;g1f1fad59e58_0_535"/>
          <p:cNvSpPr/>
          <p:nvPr/>
        </p:nvSpPr>
        <p:spPr>
          <a:xfrm>
            <a:off x="2744971" y="9877880"/>
            <a:ext cx="4318200" cy="155100"/>
          </a:xfrm>
          <a:prstGeom prst="rect">
            <a:avLst/>
          </a:prstGeom>
          <a:solidFill>
            <a:srgbClr val="FF6D27"/>
          </a:solidFill>
          <a:ln>
            <a:noFill/>
          </a:ln>
        </p:spPr>
        <p:txBody>
          <a:bodyPr anchorCtr="0" anchor="ctr" bIns="121850" lIns="243800" spcFirstLastPara="1" rIns="243800" wrap="square" tIns="121850">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Calibri"/>
              <a:ea typeface="Calibri"/>
              <a:cs typeface="Calibri"/>
              <a:sym typeface="Calibri"/>
            </a:endParaRPr>
          </a:p>
        </p:txBody>
      </p:sp>
      <p:sp>
        <p:nvSpPr>
          <p:cNvPr id="302" name="Google Shape;302;g1f1fad59e58_0_535"/>
          <p:cNvSpPr txBox="1"/>
          <p:nvPr>
            <p:ph idx="6" type="title"/>
          </p:nvPr>
        </p:nvSpPr>
        <p:spPr>
          <a:xfrm>
            <a:off x="2763319" y="8164867"/>
            <a:ext cx="4281300" cy="1872000"/>
          </a:xfrm>
          <a:prstGeom prst="rect">
            <a:avLst/>
          </a:prstGeom>
          <a:noFill/>
          <a:ln>
            <a:noFill/>
          </a:ln>
        </p:spPr>
        <p:txBody>
          <a:bodyPr anchorCtr="0" anchor="b" bIns="243800" lIns="243800" spcFirstLastPara="1" rIns="243800" wrap="square" tIns="243800">
            <a:noAutofit/>
          </a:bodyPr>
          <a:lstStyle>
            <a:lvl1pPr lvl="0" algn="ctr">
              <a:lnSpc>
                <a:spcPct val="100000"/>
              </a:lnSpc>
              <a:spcBef>
                <a:spcPts val="0"/>
              </a:spcBef>
              <a:spcAft>
                <a:spcPts val="0"/>
              </a:spcAft>
              <a:buClr>
                <a:schemeClr val="accent5"/>
              </a:buClr>
              <a:buSzPts val="10700"/>
              <a:buNone/>
              <a:defRPr sz="10700">
                <a:solidFill>
                  <a:schemeClr val="accent5"/>
                </a:solidFill>
              </a:defRPr>
            </a:lvl1pPr>
            <a:lvl2pPr lvl="1" algn="ctr">
              <a:lnSpc>
                <a:spcPct val="100000"/>
              </a:lnSpc>
              <a:spcBef>
                <a:spcPts val="0"/>
              </a:spcBef>
              <a:spcAft>
                <a:spcPts val="0"/>
              </a:spcAft>
              <a:buClr>
                <a:schemeClr val="accent5"/>
              </a:buClr>
              <a:buSzPts val="10700"/>
              <a:buNone/>
              <a:defRPr sz="10700">
                <a:solidFill>
                  <a:schemeClr val="accent5"/>
                </a:solidFill>
              </a:defRPr>
            </a:lvl2pPr>
            <a:lvl3pPr lvl="2" algn="ctr">
              <a:lnSpc>
                <a:spcPct val="100000"/>
              </a:lnSpc>
              <a:spcBef>
                <a:spcPts val="0"/>
              </a:spcBef>
              <a:spcAft>
                <a:spcPts val="0"/>
              </a:spcAft>
              <a:buClr>
                <a:schemeClr val="accent5"/>
              </a:buClr>
              <a:buSzPts val="10700"/>
              <a:buNone/>
              <a:defRPr sz="10700">
                <a:solidFill>
                  <a:schemeClr val="accent5"/>
                </a:solidFill>
              </a:defRPr>
            </a:lvl3pPr>
            <a:lvl4pPr lvl="3" algn="ctr">
              <a:lnSpc>
                <a:spcPct val="100000"/>
              </a:lnSpc>
              <a:spcBef>
                <a:spcPts val="0"/>
              </a:spcBef>
              <a:spcAft>
                <a:spcPts val="0"/>
              </a:spcAft>
              <a:buClr>
                <a:schemeClr val="accent5"/>
              </a:buClr>
              <a:buSzPts val="10700"/>
              <a:buNone/>
              <a:defRPr sz="10700">
                <a:solidFill>
                  <a:schemeClr val="accent5"/>
                </a:solidFill>
              </a:defRPr>
            </a:lvl4pPr>
            <a:lvl5pPr lvl="4" algn="ctr">
              <a:lnSpc>
                <a:spcPct val="100000"/>
              </a:lnSpc>
              <a:spcBef>
                <a:spcPts val="0"/>
              </a:spcBef>
              <a:spcAft>
                <a:spcPts val="0"/>
              </a:spcAft>
              <a:buClr>
                <a:schemeClr val="accent5"/>
              </a:buClr>
              <a:buSzPts val="10700"/>
              <a:buNone/>
              <a:defRPr sz="10700">
                <a:solidFill>
                  <a:schemeClr val="accent5"/>
                </a:solidFill>
              </a:defRPr>
            </a:lvl5pPr>
            <a:lvl6pPr lvl="5" algn="ctr">
              <a:lnSpc>
                <a:spcPct val="100000"/>
              </a:lnSpc>
              <a:spcBef>
                <a:spcPts val="0"/>
              </a:spcBef>
              <a:spcAft>
                <a:spcPts val="0"/>
              </a:spcAft>
              <a:buClr>
                <a:schemeClr val="accent5"/>
              </a:buClr>
              <a:buSzPts val="10700"/>
              <a:buNone/>
              <a:defRPr sz="10700">
                <a:solidFill>
                  <a:schemeClr val="accent5"/>
                </a:solidFill>
              </a:defRPr>
            </a:lvl6pPr>
            <a:lvl7pPr lvl="6" algn="ctr">
              <a:lnSpc>
                <a:spcPct val="100000"/>
              </a:lnSpc>
              <a:spcBef>
                <a:spcPts val="0"/>
              </a:spcBef>
              <a:spcAft>
                <a:spcPts val="0"/>
              </a:spcAft>
              <a:buClr>
                <a:schemeClr val="accent5"/>
              </a:buClr>
              <a:buSzPts val="10700"/>
              <a:buNone/>
              <a:defRPr sz="10700">
                <a:solidFill>
                  <a:schemeClr val="accent5"/>
                </a:solidFill>
              </a:defRPr>
            </a:lvl7pPr>
            <a:lvl8pPr lvl="7" algn="ctr">
              <a:lnSpc>
                <a:spcPct val="100000"/>
              </a:lnSpc>
              <a:spcBef>
                <a:spcPts val="0"/>
              </a:spcBef>
              <a:spcAft>
                <a:spcPts val="0"/>
              </a:spcAft>
              <a:buClr>
                <a:schemeClr val="accent5"/>
              </a:buClr>
              <a:buSzPts val="10700"/>
              <a:buNone/>
              <a:defRPr sz="10700">
                <a:solidFill>
                  <a:schemeClr val="accent5"/>
                </a:solidFill>
              </a:defRPr>
            </a:lvl8pPr>
            <a:lvl9pPr lvl="8" algn="ctr">
              <a:lnSpc>
                <a:spcPct val="100000"/>
              </a:lnSpc>
              <a:spcBef>
                <a:spcPts val="0"/>
              </a:spcBef>
              <a:spcAft>
                <a:spcPts val="0"/>
              </a:spcAft>
              <a:buClr>
                <a:schemeClr val="accent5"/>
              </a:buClr>
              <a:buSzPts val="10700"/>
              <a:buNone/>
              <a:defRPr sz="10700">
                <a:solidFill>
                  <a:schemeClr val="accent5"/>
                </a:solidFill>
              </a:defRPr>
            </a:lvl9pPr>
          </a:lstStyle>
          <a:p/>
        </p:txBody>
      </p:sp>
      <p:sp>
        <p:nvSpPr>
          <p:cNvPr id="303" name="Google Shape;303;g1f1fad59e58_0_535"/>
          <p:cNvSpPr txBox="1"/>
          <p:nvPr>
            <p:ph idx="7" type="title"/>
          </p:nvPr>
        </p:nvSpPr>
        <p:spPr>
          <a:xfrm>
            <a:off x="2863712" y="10164167"/>
            <a:ext cx="4080600" cy="1644000"/>
          </a:xfrm>
          <a:prstGeom prst="rect">
            <a:avLst/>
          </a:prstGeom>
          <a:noFill/>
          <a:ln>
            <a:noFill/>
          </a:ln>
        </p:spPr>
        <p:txBody>
          <a:bodyPr anchorCtr="0" anchor="t" bIns="243800" lIns="243800" spcFirstLastPara="1" rIns="243800" wrap="square" tIns="243800">
            <a:noAutofit/>
          </a:bodyPr>
          <a:lstStyle>
            <a:lvl1pPr lvl="0" algn="ctr">
              <a:lnSpc>
                <a:spcPct val="100000"/>
              </a:lnSpc>
              <a:spcBef>
                <a:spcPts val="0"/>
              </a:spcBef>
              <a:spcAft>
                <a:spcPts val="0"/>
              </a:spcAft>
              <a:buClr>
                <a:schemeClr val="dk1"/>
              </a:buClr>
              <a:buSzPts val="3200"/>
              <a:buNone/>
              <a:defRPr sz="3200">
                <a:solidFill>
                  <a:schemeClr val="dk1"/>
                </a:solidFill>
              </a:defRPr>
            </a:lvl1pPr>
            <a:lvl2pPr lvl="1" algn="ctr">
              <a:lnSpc>
                <a:spcPct val="100000"/>
              </a:lnSpc>
              <a:spcBef>
                <a:spcPts val="0"/>
              </a:spcBef>
              <a:spcAft>
                <a:spcPts val="0"/>
              </a:spcAft>
              <a:buClr>
                <a:schemeClr val="dk1"/>
              </a:buClr>
              <a:buSzPts val="3200"/>
              <a:buNone/>
              <a:defRPr b="1" sz="3200">
                <a:solidFill>
                  <a:schemeClr val="dk1"/>
                </a:solidFill>
              </a:defRPr>
            </a:lvl2pPr>
            <a:lvl3pPr lvl="2" algn="ctr">
              <a:lnSpc>
                <a:spcPct val="100000"/>
              </a:lnSpc>
              <a:spcBef>
                <a:spcPts val="0"/>
              </a:spcBef>
              <a:spcAft>
                <a:spcPts val="0"/>
              </a:spcAft>
              <a:buClr>
                <a:schemeClr val="dk1"/>
              </a:buClr>
              <a:buSzPts val="3200"/>
              <a:buNone/>
              <a:defRPr b="1" sz="3200">
                <a:solidFill>
                  <a:schemeClr val="dk1"/>
                </a:solidFill>
              </a:defRPr>
            </a:lvl3pPr>
            <a:lvl4pPr lvl="3" algn="ctr">
              <a:lnSpc>
                <a:spcPct val="100000"/>
              </a:lnSpc>
              <a:spcBef>
                <a:spcPts val="0"/>
              </a:spcBef>
              <a:spcAft>
                <a:spcPts val="0"/>
              </a:spcAft>
              <a:buClr>
                <a:schemeClr val="dk1"/>
              </a:buClr>
              <a:buSzPts val="3200"/>
              <a:buNone/>
              <a:defRPr b="1" sz="3200">
                <a:solidFill>
                  <a:schemeClr val="dk1"/>
                </a:solidFill>
              </a:defRPr>
            </a:lvl4pPr>
            <a:lvl5pPr lvl="4" algn="ctr">
              <a:lnSpc>
                <a:spcPct val="100000"/>
              </a:lnSpc>
              <a:spcBef>
                <a:spcPts val="0"/>
              </a:spcBef>
              <a:spcAft>
                <a:spcPts val="0"/>
              </a:spcAft>
              <a:buClr>
                <a:schemeClr val="dk1"/>
              </a:buClr>
              <a:buSzPts val="3200"/>
              <a:buNone/>
              <a:defRPr b="1" sz="3200">
                <a:solidFill>
                  <a:schemeClr val="dk1"/>
                </a:solidFill>
              </a:defRPr>
            </a:lvl5pPr>
            <a:lvl6pPr lvl="5" algn="ctr">
              <a:lnSpc>
                <a:spcPct val="100000"/>
              </a:lnSpc>
              <a:spcBef>
                <a:spcPts val="0"/>
              </a:spcBef>
              <a:spcAft>
                <a:spcPts val="0"/>
              </a:spcAft>
              <a:buClr>
                <a:schemeClr val="dk1"/>
              </a:buClr>
              <a:buSzPts val="3200"/>
              <a:buNone/>
              <a:defRPr b="1" sz="3200">
                <a:solidFill>
                  <a:schemeClr val="dk1"/>
                </a:solidFill>
              </a:defRPr>
            </a:lvl6pPr>
            <a:lvl7pPr lvl="6" algn="ctr">
              <a:lnSpc>
                <a:spcPct val="100000"/>
              </a:lnSpc>
              <a:spcBef>
                <a:spcPts val="0"/>
              </a:spcBef>
              <a:spcAft>
                <a:spcPts val="0"/>
              </a:spcAft>
              <a:buClr>
                <a:schemeClr val="dk1"/>
              </a:buClr>
              <a:buSzPts val="3200"/>
              <a:buNone/>
              <a:defRPr b="1" sz="3200">
                <a:solidFill>
                  <a:schemeClr val="dk1"/>
                </a:solidFill>
              </a:defRPr>
            </a:lvl7pPr>
            <a:lvl8pPr lvl="7" algn="ctr">
              <a:lnSpc>
                <a:spcPct val="100000"/>
              </a:lnSpc>
              <a:spcBef>
                <a:spcPts val="0"/>
              </a:spcBef>
              <a:spcAft>
                <a:spcPts val="0"/>
              </a:spcAft>
              <a:buClr>
                <a:schemeClr val="dk1"/>
              </a:buClr>
              <a:buSzPts val="3200"/>
              <a:buNone/>
              <a:defRPr b="1" sz="3200">
                <a:solidFill>
                  <a:schemeClr val="dk1"/>
                </a:solidFill>
              </a:defRPr>
            </a:lvl8pPr>
            <a:lvl9pPr lvl="8" algn="ctr">
              <a:lnSpc>
                <a:spcPct val="100000"/>
              </a:lnSpc>
              <a:spcBef>
                <a:spcPts val="0"/>
              </a:spcBef>
              <a:spcAft>
                <a:spcPts val="0"/>
              </a:spcAft>
              <a:buClr>
                <a:schemeClr val="dk1"/>
              </a:buClr>
              <a:buSzPts val="3200"/>
              <a:buNone/>
              <a:defRPr b="1" sz="3200">
                <a:solidFill>
                  <a:schemeClr val="dk1"/>
                </a:solidFill>
              </a:defRPr>
            </a:lvl9pPr>
          </a:lstStyle>
          <a:p/>
        </p:txBody>
      </p:sp>
      <p:sp>
        <p:nvSpPr>
          <p:cNvPr id="304" name="Google Shape;304;g1f1fad59e58_0_535"/>
          <p:cNvSpPr/>
          <p:nvPr/>
        </p:nvSpPr>
        <p:spPr>
          <a:xfrm>
            <a:off x="9466130" y="9877880"/>
            <a:ext cx="4318200" cy="155100"/>
          </a:xfrm>
          <a:prstGeom prst="rect">
            <a:avLst/>
          </a:prstGeom>
          <a:solidFill>
            <a:srgbClr val="FF6D27"/>
          </a:solidFill>
          <a:ln>
            <a:noFill/>
          </a:ln>
        </p:spPr>
        <p:txBody>
          <a:bodyPr anchorCtr="0" anchor="ctr" bIns="121850" lIns="243800" spcFirstLastPara="1" rIns="243800" wrap="square" tIns="121850">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Calibri"/>
              <a:ea typeface="Calibri"/>
              <a:cs typeface="Calibri"/>
              <a:sym typeface="Calibri"/>
            </a:endParaRPr>
          </a:p>
        </p:txBody>
      </p:sp>
      <p:sp>
        <p:nvSpPr>
          <p:cNvPr id="305" name="Google Shape;305;g1f1fad59e58_0_535"/>
          <p:cNvSpPr txBox="1"/>
          <p:nvPr>
            <p:ph idx="8" type="title"/>
          </p:nvPr>
        </p:nvSpPr>
        <p:spPr>
          <a:xfrm>
            <a:off x="9484478" y="8164867"/>
            <a:ext cx="4281300" cy="1872000"/>
          </a:xfrm>
          <a:prstGeom prst="rect">
            <a:avLst/>
          </a:prstGeom>
          <a:noFill/>
          <a:ln>
            <a:noFill/>
          </a:ln>
        </p:spPr>
        <p:txBody>
          <a:bodyPr anchorCtr="0" anchor="b" bIns="243800" lIns="243800" spcFirstLastPara="1" rIns="243800" wrap="square" tIns="243800">
            <a:noAutofit/>
          </a:bodyPr>
          <a:lstStyle>
            <a:lvl1pPr lvl="0" algn="ctr">
              <a:lnSpc>
                <a:spcPct val="100000"/>
              </a:lnSpc>
              <a:spcBef>
                <a:spcPts val="0"/>
              </a:spcBef>
              <a:spcAft>
                <a:spcPts val="0"/>
              </a:spcAft>
              <a:buClr>
                <a:schemeClr val="accent5"/>
              </a:buClr>
              <a:buSzPts val="10700"/>
              <a:buNone/>
              <a:defRPr sz="10700">
                <a:solidFill>
                  <a:schemeClr val="accent5"/>
                </a:solidFill>
              </a:defRPr>
            </a:lvl1pPr>
            <a:lvl2pPr lvl="1" algn="ctr">
              <a:lnSpc>
                <a:spcPct val="100000"/>
              </a:lnSpc>
              <a:spcBef>
                <a:spcPts val="0"/>
              </a:spcBef>
              <a:spcAft>
                <a:spcPts val="0"/>
              </a:spcAft>
              <a:buClr>
                <a:schemeClr val="accent5"/>
              </a:buClr>
              <a:buSzPts val="10700"/>
              <a:buNone/>
              <a:defRPr sz="10700">
                <a:solidFill>
                  <a:schemeClr val="accent5"/>
                </a:solidFill>
              </a:defRPr>
            </a:lvl2pPr>
            <a:lvl3pPr lvl="2" algn="ctr">
              <a:lnSpc>
                <a:spcPct val="100000"/>
              </a:lnSpc>
              <a:spcBef>
                <a:spcPts val="0"/>
              </a:spcBef>
              <a:spcAft>
                <a:spcPts val="0"/>
              </a:spcAft>
              <a:buClr>
                <a:schemeClr val="accent5"/>
              </a:buClr>
              <a:buSzPts val="10700"/>
              <a:buNone/>
              <a:defRPr sz="10700">
                <a:solidFill>
                  <a:schemeClr val="accent5"/>
                </a:solidFill>
              </a:defRPr>
            </a:lvl3pPr>
            <a:lvl4pPr lvl="3" algn="ctr">
              <a:lnSpc>
                <a:spcPct val="100000"/>
              </a:lnSpc>
              <a:spcBef>
                <a:spcPts val="0"/>
              </a:spcBef>
              <a:spcAft>
                <a:spcPts val="0"/>
              </a:spcAft>
              <a:buClr>
                <a:schemeClr val="accent5"/>
              </a:buClr>
              <a:buSzPts val="10700"/>
              <a:buNone/>
              <a:defRPr sz="10700">
                <a:solidFill>
                  <a:schemeClr val="accent5"/>
                </a:solidFill>
              </a:defRPr>
            </a:lvl4pPr>
            <a:lvl5pPr lvl="4" algn="ctr">
              <a:lnSpc>
                <a:spcPct val="100000"/>
              </a:lnSpc>
              <a:spcBef>
                <a:spcPts val="0"/>
              </a:spcBef>
              <a:spcAft>
                <a:spcPts val="0"/>
              </a:spcAft>
              <a:buClr>
                <a:schemeClr val="accent5"/>
              </a:buClr>
              <a:buSzPts val="10700"/>
              <a:buNone/>
              <a:defRPr sz="10700">
                <a:solidFill>
                  <a:schemeClr val="accent5"/>
                </a:solidFill>
              </a:defRPr>
            </a:lvl5pPr>
            <a:lvl6pPr lvl="5" algn="ctr">
              <a:lnSpc>
                <a:spcPct val="100000"/>
              </a:lnSpc>
              <a:spcBef>
                <a:spcPts val="0"/>
              </a:spcBef>
              <a:spcAft>
                <a:spcPts val="0"/>
              </a:spcAft>
              <a:buClr>
                <a:schemeClr val="accent5"/>
              </a:buClr>
              <a:buSzPts val="10700"/>
              <a:buNone/>
              <a:defRPr sz="10700">
                <a:solidFill>
                  <a:schemeClr val="accent5"/>
                </a:solidFill>
              </a:defRPr>
            </a:lvl6pPr>
            <a:lvl7pPr lvl="6" algn="ctr">
              <a:lnSpc>
                <a:spcPct val="100000"/>
              </a:lnSpc>
              <a:spcBef>
                <a:spcPts val="0"/>
              </a:spcBef>
              <a:spcAft>
                <a:spcPts val="0"/>
              </a:spcAft>
              <a:buClr>
                <a:schemeClr val="accent5"/>
              </a:buClr>
              <a:buSzPts val="10700"/>
              <a:buNone/>
              <a:defRPr sz="10700">
                <a:solidFill>
                  <a:schemeClr val="accent5"/>
                </a:solidFill>
              </a:defRPr>
            </a:lvl7pPr>
            <a:lvl8pPr lvl="7" algn="ctr">
              <a:lnSpc>
                <a:spcPct val="100000"/>
              </a:lnSpc>
              <a:spcBef>
                <a:spcPts val="0"/>
              </a:spcBef>
              <a:spcAft>
                <a:spcPts val="0"/>
              </a:spcAft>
              <a:buClr>
                <a:schemeClr val="accent5"/>
              </a:buClr>
              <a:buSzPts val="10700"/>
              <a:buNone/>
              <a:defRPr sz="10700">
                <a:solidFill>
                  <a:schemeClr val="accent5"/>
                </a:solidFill>
              </a:defRPr>
            </a:lvl8pPr>
            <a:lvl9pPr lvl="8" algn="ctr">
              <a:lnSpc>
                <a:spcPct val="100000"/>
              </a:lnSpc>
              <a:spcBef>
                <a:spcPts val="0"/>
              </a:spcBef>
              <a:spcAft>
                <a:spcPts val="0"/>
              </a:spcAft>
              <a:buClr>
                <a:schemeClr val="accent5"/>
              </a:buClr>
              <a:buSzPts val="10700"/>
              <a:buNone/>
              <a:defRPr sz="10700">
                <a:solidFill>
                  <a:schemeClr val="accent5"/>
                </a:solidFill>
              </a:defRPr>
            </a:lvl9pPr>
          </a:lstStyle>
          <a:p/>
        </p:txBody>
      </p:sp>
      <p:sp>
        <p:nvSpPr>
          <p:cNvPr id="306" name="Google Shape;306;g1f1fad59e58_0_535"/>
          <p:cNvSpPr txBox="1"/>
          <p:nvPr>
            <p:ph idx="9" type="title"/>
          </p:nvPr>
        </p:nvSpPr>
        <p:spPr>
          <a:xfrm>
            <a:off x="9584871" y="10164167"/>
            <a:ext cx="4080600" cy="1644000"/>
          </a:xfrm>
          <a:prstGeom prst="rect">
            <a:avLst/>
          </a:prstGeom>
          <a:noFill/>
          <a:ln>
            <a:noFill/>
          </a:ln>
        </p:spPr>
        <p:txBody>
          <a:bodyPr anchorCtr="0" anchor="t" bIns="243800" lIns="243800" spcFirstLastPara="1" rIns="243800" wrap="square" tIns="243800">
            <a:noAutofit/>
          </a:bodyPr>
          <a:lstStyle>
            <a:lvl1pPr lvl="0" algn="ctr">
              <a:lnSpc>
                <a:spcPct val="100000"/>
              </a:lnSpc>
              <a:spcBef>
                <a:spcPts val="0"/>
              </a:spcBef>
              <a:spcAft>
                <a:spcPts val="0"/>
              </a:spcAft>
              <a:buClr>
                <a:schemeClr val="dk1"/>
              </a:buClr>
              <a:buSzPts val="3200"/>
              <a:buNone/>
              <a:defRPr sz="3200">
                <a:solidFill>
                  <a:schemeClr val="dk1"/>
                </a:solidFill>
              </a:defRPr>
            </a:lvl1pPr>
            <a:lvl2pPr lvl="1" algn="ctr">
              <a:lnSpc>
                <a:spcPct val="100000"/>
              </a:lnSpc>
              <a:spcBef>
                <a:spcPts val="0"/>
              </a:spcBef>
              <a:spcAft>
                <a:spcPts val="0"/>
              </a:spcAft>
              <a:buClr>
                <a:schemeClr val="dk1"/>
              </a:buClr>
              <a:buSzPts val="3200"/>
              <a:buNone/>
              <a:defRPr b="1" sz="3200">
                <a:solidFill>
                  <a:schemeClr val="dk1"/>
                </a:solidFill>
              </a:defRPr>
            </a:lvl2pPr>
            <a:lvl3pPr lvl="2" algn="ctr">
              <a:lnSpc>
                <a:spcPct val="100000"/>
              </a:lnSpc>
              <a:spcBef>
                <a:spcPts val="0"/>
              </a:spcBef>
              <a:spcAft>
                <a:spcPts val="0"/>
              </a:spcAft>
              <a:buClr>
                <a:schemeClr val="dk1"/>
              </a:buClr>
              <a:buSzPts val="3200"/>
              <a:buNone/>
              <a:defRPr b="1" sz="3200">
                <a:solidFill>
                  <a:schemeClr val="dk1"/>
                </a:solidFill>
              </a:defRPr>
            </a:lvl3pPr>
            <a:lvl4pPr lvl="3" algn="ctr">
              <a:lnSpc>
                <a:spcPct val="100000"/>
              </a:lnSpc>
              <a:spcBef>
                <a:spcPts val="0"/>
              </a:spcBef>
              <a:spcAft>
                <a:spcPts val="0"/>
              </a:spcAft>
              <a:buClr>
                <a:schemeClr val="dk1"/>
              </a:buClr>
              <a:buSzPts val="3200"/>
              <a:buNone/>
              <a:defRPr b="1" sz="3200">
                <a:solidFill>
                  <a:schemeClr val="dk1"/>
                </a:solidFill>
              </a:defRPr>
            </a:lvl4pPr>
            <a:lvl5pPr lvl="4" algn="ctr">
              <a:lnSpc>
                <a:spcPct val="100000"/>
              </a:lnSpc>
              <a:spcBef>
                <a:spcPts val="0"/>
              </a:spcBef>
              <a:spcAft>
                <a:spcPts val="0"/>
              </a:spcAft>
              <a:buClr>
                <a:schemeClr val="dk1"/>
              </a:buClr>
              <a:buSzPts val="3200"/>
              <a:buNone/>
              <a:defRPr b="1" sz="3200">
                <a:solidFill>
                  <a:schemeClr val="dk1"/>
                </a:solidFill>
              </a:defRPr>
            </a:lvl5pPr>
            <a:lvl6pPr lvl="5" algn="ctr">
              <a:lnSpc>
                <a:spcPct val="100000"/>
              </a:lnSpc>
              <a:spcBef>
                <a:spcPts val="0"/>
              </a:spcBef>
              <a:spcAft>
                <a:spcPts val="0"/>
              </a:spcAft>
              <a:buClr>
                <a:schemeClr val="dk1"/>
              </a:buClr>
              <a:buSzPts val="3200"/>
              <a:buNone/>
              <a:defRPr b="1" sz="3200">
                <a:solidFill>
                  <a:schemeClr val="dk1"/>
                </a:solidFill>
              </a:defRPr>
            </a:lvl6pPr>
            <a:lvl7pPr lvl="6" algn="ctr">
              <a:lnSpc>
                <a:spcPct val="100000"/>
              </a:lnSpc>
              <a:spcBef>
                <a:spcPts val="0"/>
              </a:spcBef>
              <a:spcAft>
                <a:spcPts val="0"/>
              </a:spcAft>
              <a:buClr>
                <a:schemeClr val="dk1"/>
              </a:buClr>
              <a:buSzPts val="3200"/>
              <a:buNone/>
              <a:defRPr b="1" sz="3200">
                <a:solidFill>
                  <a:schemeClr val="dk1"/>
                </a:solidFill>
              </a:defRPr>
            </a:lvl7pPr>
            <a:lvl8pPr lvl="7" algn="ctr">
              <a:lnSpc>
                <a:spcPct val="100000"/>
              </a:lnSpc>
              <a:spcBef>
                <a:spcPts val="0"/>
              </a:spcBef>
              <a:spcAft>
                <a:spcPts val="0"/>
              </a:spcAft>
              <a:buClr>
                <a:schemeClr val="dk1"/>
              </a:buClr>
              <a:buSzPts val="3200"/>
              <a:buNone/>
              <a:defRPr b="1" sz="3200">
                <a:solidFill>
                  <a:schemeClr val="dk1"/>
                </a:solidFill>
              </a:defRPr>
            </a:lvl8pPr>
            <a:lvl9pPr lvl="8" algn="ctr">
              <a:lnSpc>
                <a:spcPct val="100000"/>
              </a:lnSpc>
              <a:spcBef>
                <a:spcPts val="0"/>
              </a:spcBef>
              <a:spcAft>
                <a:spcPts val="0"/>
              </a:spcAft>
              <a:buClr>
                <a:schemeClr val="dk1"/>
              </a:buClr>
              <a:buSzPts val="3200"/>
              <a:buNone/>
              <a:defRPr b="1" sz="3200">
                <a:solidFill>
                  <a:schemeClr val="dk1"/>
                </a:solidFill>
              </a:defRPr>
            </a:lvl9pPr>
          </a:lstStyle>
          <a:p/>
        </p:txBody>
      </p:sp>
      <p:sp>
        <p:nvSpPr>
          <p:cNvPr id="307" name="Google Shape;307;g1f1fad59e58_0_535"/>
          <p:cNvSpPr/>
          <p:nvPr/>
        </p:nvSpPr>
        <p:spPr>
          <a:xfrm>
            <a:off x="16187289" y="9877880"/>
            <a:ext cx="4318200" cy="155100"/>
          </a:xfrm>
          <a:prstGeom prst="rect">
            <a:avLst/>
          </a:prstGeom>
          <a:solidFill>
            <a:srgbClr val="FF6D27"/>
          </a:solidFill>
          <a:ln>
            <a:noFill/>
          </a:ln>
        </p:spPr>
        <p:txBody>
          <a:bodyPr anchorCtr="0" anchor="ctr" bIns="121850" lIns="243800" spcFirstLastPara="1" rIns="243800" wrap="square" tIns="121850">
            <a:noAutofit/>
          </a:bodyPr>
          <a:lstStyle/>
          <a:p>
            <a:pPr indent="0" lvl="0" marL="0" marR="0" rtl="0" algn="ctr">
              <a:lnSpc>
                <a:spcPct val="100000"/>
              </a:lnSpc>
              <a:spcBef>
                <a:spcPts val="0"/>
              </a:spcBef>
              <a:spcAft>
                <a:spcPts val="0"/>
              </a:spcAft>
              <a:buClr>
                <a:srgbClr val="000000"/>
              </a:buClr>
              <a:buSzPts val="300"/>
              <a:buFont typeface="Arial"/>
              <a:buNone/>
            </a:pPr>
            <a:r>
              <a:t/>
            </a:r>
            <a:endParaRPr b="0" i="0" sz="300" u="none" cap="none" strike="noStrike">
              <a:solidFill>
                <a:srgbClr val="FFFFFF"/>
              </a:solidFill>
              <a:latin typeface="Calibri"/>
              <a:ea typeface="Calibri"/>
              <a:cs typeface="Calibri"/>
              <a:sym typeface="Calibri"/>
            </a:endParaRPr>
          </a:p>
        </p:txBody>
      </p:sp>
      <p:sp>
        <p:nvSpPr>
          <p:cNvPr id="308" name="Google Shape;308;g1f1fad59e58_0_535"/>
          <p:cNvSpPr txBox="1"/>
          <p:nvPr>
            <p:ph idx="13" type="title"/>
          </p:nvPr>
        </p:nvSpPr>
        <p:spPr>
          <a:xfrm>
            <a:off x="16205637" y="8164867"/>
            <a:ext cx="4281300" cy="1872000"/>
          </a:xfrm>
          <a:prstGeom prst="rect">
            <a:avLst/>
          </a:prstGeom>
          <a:noFill/>
          <a:ln>
            <a:noFill/>
          </a:ln>
        </p:spPr>
        <p:txBody>
          <a:bodyPr anchorCtr="0" anchor="b" bIns="243800" lIns="243800" spcFirstLastPara="1" rIns="243800" wrap="square" tIns="243800">
            <a:noAutofit/>
          </a:bodyPr>
          <a:lstStyle>
            <a:lvl1pPr lvl="0" algn="ctr">
              <a:lnSpc>
                <a:spcPct val="100000"/>
              </a:lnSpc>
              <a:spcBef>
                <a:spcPts val="0"/>
              </a:spcBef>
              <a:spcAft>
                <a:spcPts val="0"/>
              </a:spcAft>
              <a:buClr>
                <a:schemeClr val="accent5"/>
              </a:buClr>
              <a:buSzPts val="10700"/>
              <a:buNone/>
              <a:defRPr sz="10700">
                <a:solidFill>
                  <a:schemeClr val="accent5"/>
                </a:solidFill>
              </a:defRPr>
            </a:lvl1pPr>
            <a:lvl2pPr lvl="1" algn="ctr">
              <a:lnSpc>
                <a:spcPct val="100000"/>
              </a:lnSpc>
              <a:spcBef>
                <a:spcPts val="0"/>
              </a:spcBef>
              <a:spcAft>
                <a:spcPts val="0"/>
              </a:spcAft>
              <a:buClr>
                <a:schemeClr val="accent5"/>
              </a:buClr>
              <a:buSzPts val="10700"/>
              <a:buNone/>
              <a:defRPr sz="10700">
                <a:solidFill>
                  <a:schemeClr val="accent5"/>
                </a:solidFill>
              </a:defRPr>
            </a:lvl2pPr>
            <a:lvl3pPr lvl="2" algn="ctr">
              <a:lnSpc>
                <a:spcPct val="100000"/>
              </a:lnSpc>
              <a:spcBef>
                <a:spcPts val="0"/>
              </a:spcBef>
              <a:spcAft>
                <a:spcPts val="0"/>
              </a:spcAft>
              <a:buClr>
                <a:schemeClr val="accent5"/>
              </a:buClr>
              <a:buSzPts val="10700"/>
              <a:buNone/>
              <a:defRPr sz="10700">
                <a:solidFill>
                  <a:schemeClr val="accent5"/>
                </a:solidFill>
              </a:defRPr>
            </a:lvl3pPr>
            <a:lvl4pPr lvl="3" algn="ctr">
              <a:lnSpc>
                <a:spcPct val="100000"/>
              </a:lnSpc>
              <a:spcBef>
                <a:spcPts val="0"/>
              </a:spcBef>
              <a:spcAft>
                <a:spcPts val="0"/>
              </a:spcAft>
              <a:buClr>
                <a:schemeClr val="accent5"/>
              </a:buClr>
              <a:buSzPts val="10700"/>
              <a:buNone/>
              <a:defRPr sz="10700">
                <a:solidFill>
                  <a:schemeClr val="accent5"/>
                </a:solidFill>
              </a:defRPr>
            </a:lvl4pPr>
            <a:lvl5pPr lvl="4" algn="ctr">
              <a:lnSpc>
                <a:spcPct val="100000"/>
              </a:lnSpc>
              <a:spcBef>
                <a:spcPts val="0"/>
              </a:spcBef>
              <a:spcAft>
                <a:spcPts val="0"/>
              </a:spcAft>
              <a:buClr>
                <a:schemeClr val="accent5"/>
              </a:buClr>
              <a:buSzPts val="10700"/>
              <a:buNone/>
              <a:defRPr sz="10700">
                <a:solidFill>
                  <a:schemeClr val="accent5"/>
                </a:solidFill>
              </a:defRPr>
            </a:lvl5pPr>
            <a:lvl6pPr lvl="5" algn="ctr">
              <a:lnSpc>
                <a:spcPct val="100000"/>
              </a:lnSpc>
              <a:spcBef>
                <a:spcPts val="0"/>
              </a:spcBef>
              <a:spcAft>
                <a:spcPts val="0"/>
              </a:spcAft>
              <a:buClr>
                <a:schemeClr val="accent5"/>
              </a:buClr>
              <a:buSzPts val="10700"/>
              <a:buNone/>
              <a:defRPr sz="10700">
                <a:solidFill>
                  <a:schemeClr val="accent5"/>
                </a:solidFill>
              </a:defRPr>
            </a:lvl6pPr>
            <a:lvl7pPr lvl="6" algn="ctr">
              <a:lnSpc>
                <a:spcPct val="100000"/>
              </a:lnSpc>
              <a:spcBef>
                <a:spcPts val="0"/>
              </a:spcBef>
              <a:spcAft>
                <a:spcPts val="0"/>
              </a:spcAft>
              <a:buClr>
                <a:schemeClr val="accent5"/>
              </a:buClr>
              <a:buSzPts val="10700"/>
              <a:buNone/>
              <a:defRPr sz="10700">
                <a:solidFill>
                  <a:schemeClr val="accent5"/>
                </a:solidFill>
              </a:defRPr>
            </a:lvl7pPr>
            <a:lvl8pPr lvl="7" algn="ctr">
              <a:lnSpc>
                <a:spcPct val="100000"/>
              </a:lnSpc>
              <a:spcBef>
                <a:spcPts val="0"/>
              </a:spcBef>
              <a:spcAft>
                <a:spcPts val="0"/>
              </a:spcAft>
              <a:buClr>
                <a:schemeClr val="accent5"/>
              </a:buClr>
              <a:buSzPts val="10700"/>
              <a:buNone/>
              <a:defRPr sz="10700">
                <a:solidFill>
                  <a:schemeClr val="accent5"/>
                </a:solidFill>
              </a:defRPr>
            </a:lvl8pPr>
            <a:lvl9pPr lvl="8" algn="ctr">
              <a:lnSpc>
                <a:spcPct val="100000"/>
              </a:lnSpc>
              <a:spcBef>
                <a:spcPts val="0"/>
              </a:spcBef>
              <a:spcAft>
                <a:spcPts val="0"/>
              </a:spcAft>
              <a:buClr>
                <a:schemeClr val="accent5"/>
              </a:buClr>
              <a:buSzPts val="10700"/>
              <a:buNone/>
              <a:defRPr sz="10700">
                <a:solidFill>
                  <a:schemeClr val="accent5"/>
                </a:solidFill>
              </a:defRPr>
            </a:lvl9pPr>
          </a:lstStyle>
          <a:p/>
        </p:txBody>
      </p:sp>
      <p:sp>
        <p:nvSpPr>
          <p:cNvPr id="309" name="Google Shape;309;g1f1fad59e58_0_535"/>
          <p:cNvSpPr txBox="1"/>
          <p:nvPr>
            <p:ph idx="14" type="title"/>
          </p:nvPr>
        </p:nvSpPr>
        <p:spPr>
          <a:xfrm>
            <a:off x="16306030" y="10164167"/>
            <a:ext cx="4080600" cy="1644000"/>
          </a:xfrm>
          <a:prstGeom prst="rect">
            <a:avLst/>
          </a:prstGeom>
          <a:noFill/>
          <a:ln>
            <a:noFill/>
          </a:ln>
        </p:spPr>
        <p:txBody>
          <a:bodyPr anchorCtr="0" anchor="t" bIns="243800" lIns="243800" spcFirstLastPara="1" rIns="243800" wrap="square" tIns="243800">
            <a:noAutofit/>
          </a:bodyPr>
          <a:lstStyle>
            <a:lvl1pPr lvl="0" algn="ctr">
              <a:lnSpc>
                <a:spcPct val="100000"/>
              </a:lnSpc>
              <a:spcBef>
                <a:spcPts val="0"/>
              </a:spcBef>
              <a:spcAft>
                <a:spcPts val="0"/>
              </a:spcAft>
              <a:buClr>
                <a:schemeClr val="dk1"/>
              </a:buClr>
              <a:buSzPts val="3200"/>
              <a:buNone/>
              <a:defRPr sz="3200">
                <a:solidFill>
                  <a:schemeClr val="dk1"/>
                </a:solidFill>
              </a:defRPr>
            </a:lvl1pPr>
            <a:lvl2pPr lvl="1" algn="ctr">
              <a:lnSpc>
                <a:spcPct val="100000"/>
              </a:lnSpc>
              <a:spcBef>
                <a:spcPts val="0"/>
              </a:spcBef>
              <a:spcAft>
                <a:spcPts val="0"/>
              </a:spcAft>
              <a:buClr>
                <a:schemeClr val="dk1"/>
              </a:buClr>
              <a:buSzPts val="3200"/>
              <a:buNone/>
              <a:defRPr b="1" sz="3200">
                <a:solidFill>
                  <a:schemeClr val="dk1"/>
                </a:solidFill>
              </a:defRPr>
            </a:lvl2pPr>
            <a:lvl3pPr lvl="2" algn="ctr">
              <a:lnSpc>
                <a:spcPct val="100000"/>
              </a:lnSpc>
              <a:spcBef>
                <a:spcPts val="0"/>
              </a:spcBef>
              <a:spcAft>
                <a:spcPts val="0"/>
              </a:spcAft>
              <a:buClr>
                <a:schemeClr val="dk1"/>
              </a:buClr>
              <a:buSzPts val="3200"/>
              <a:buNone/>
              <a:defRPr b="1" sz="3200">
                <a:solidFill>
                  <a:schemeClr val="dk1"/>
                </a:solidFill>
              </a:defRPr>
            </a:lvl3pPr>
            <a:lvl4pPr lvl="3" algn="ctr">
              <a:lnSpc>
                <a:spcPct val="100000"/>
              </a:lnSpc>
              <a:spcBef>
                <a:spcPts val="0"/>
              </a:spcBef>
              <a:spcAft>
                <a:spcPts val="0"/>
              </a:spcAft>
              <a:buClr>
                <a:schemeClr val="dk1"/>
              </a:buClr>
              <a:buSzPts val="3200"/>
              <a:buNone/>
              <a:defRPr b="1" sz="3200">
                <a:solidFill>
                  <a:schemeClr val="dk1"/>
                </a:solidFill>
              </a:defRPr>
            </a:lvl4pPr>
            <a:lvl5pPr lvl="4" algn="ctr">
              <a:lnSpc>
                <a:spcPct val="100000"/>
              </a:lnSpc>
              <a:spcBef>
                <a:spcPts val="0"/>
              </a:spcBef>
              <a:spcAft>
                <a:spcPts val="0"/>
              </a:spcAft>
              <a:buClr>
                <a:schemeClr val="dk1"/>
              </a:buClr>
              <a:buSzPts val="3200"/>
              <a:buNone/>
              <a:defRPr b="1" sz="3200">
                <a:solidFill>
                  <a:schemeClr val="dk1"/>
                </a:solidFill>
              </a:defRPr>
            </a:lvl5pPr>
            <a:lvl6pPr lvl="5" algn="ctr">
              <a:lnSpc>
                <a:spcPct val="100000"/>
              </a:lnSpc>
              <a:spcBef>
                <a:spcPts val="0"/>
              </a:spcBef>
              <a:spcAft>
                <a:spcPts val="0"/>
              </a:spcAft>
              <a:buClr>
                <a:schemeClr val="dk1"/>
              </a:buClr>
              <a:buSzPts val="3200"/>
              <a:buNone/>
              <a:defRPr b="1" sz="3200">
                <a:solidFill>
                  <a:schemeClr val="dk1"/>
                </a:solidFill>
              </a:defRPr>
            </a:lvl6pPr>
            <a:lvl7pPr lvl="6" algn="ctr">
              <a:lnSpc>
                <a:spcPct val="100000"/>
              </a:lnSpc>
              <a:spcBef>
                <a:spcPts val="0"/>
              </a:spcBef>
              <a:spcAft>
                <a:spcPts val="0"/>
              </a:spcAft>
              <a:buClr>
                <a:schemeClr val="dk1"/>
              </a:buClr>
              <a:buSzPts val="3200"/>
              <a:buNone/>
              <a:defRPr b="1" sz="3200">
                <a:solidFill>
                  <a:schemeClr val="dk1"/>
                </a:solidFill>
              </a:defRPr>
            </a:lvl7pPr>
            <a:lvl8pPr lvl="7" algn="ctr">
              <a:lnSpc>
                <a:spcPct val="100000"/>
              </a:lnSpc>
              <a:spcBef>
                <a:spcPts val="0"/>
              </a:spcBef>
              <a:spcAft>
                <a:spcPts val="0"/>
              </a:spcAft>
              <a:buClr>
                <a:schemeClr val="dk1"/>
              </a:buClr>
              <a:buSzPts val="3200"/>
              <a:buNone/>
              <a:defRPr b="1" sz="3200">
                <a:solidFill>
                  <a:schemeClr val="dk1"/>
                </a:solidFill>
              </a:defRPr>
            </a:lvl8pPr>
            <a:lvl9pPr lvl="8" algn="ctr">
              <a:lnSpc>
                <a:spcPct val="100000"/>
              </a:lnSpc>
              <a:spcBef>
                <a:spcPts val="0"/>
              </a:spcBef>
              <a:spcAft>
                <a:spcPts val="0"/>
              </a:spcAft>
              <a:buClr>
                <a:schemeClr val="dk1"/>
              </a:buClr>
              <a:buSzPts val="3200"/>
              <a:buNone/>
              <a:defRPr b="1" sz="3200">
                <a:solidFill>
                  <a:schemeClr val="dk1"/>
                </a:solidFill>
              </a:defRPr>
            </a:lvl9pPr>
          </a:lstStyle>
          <a:p/>
        </p:txBody>
      </p:sp>
      <p:pic>
        <p:nvPicPr>
          <p:cNvPr id="310" name="Google Shape;310;g1f1fad59e58_0_535"/>
          <p:cNvPicPr preferRelativeResize="0"/>
          <p:nvPr/>
        </p:nvPicPr>
        <p:blipFill rotWithShape="1">
          <a:blip r:embed="rId2">
            <a:alphaModFix/>
          </a:blip>
          <a:srcRect b="0" l="0" r="0" t="0"/>
          <a:stretch/>
        </p:blipFill>
        <p:spPr>
          <a:xfrm>
            <a:off x="21181144" y="-3544134"/>
            <a:ext cx="2632627" cy="2632627"/>
          </a:xfrm>
          <a:prstGeom prst="rect">
            <a:avLst/>
          </a:prstGeom>
          <a:noFill/>
          <a:ln>
            <a:noFill/>
          </a:ln>
        </p:spPr>
      </p:pic>
      <p:pic>
        <p:nvPicPr>
          <p:cNvPr id="311" name="Google Shape;311;g1f1fad59e58_0_535"/>
          <p:cNvPicPr preferRelativeResize="0"/>
          <p:nvPr/>
        </p:nvPicPr>
        <p:blipFill rotWithShape="1">
          <a:blip r:embed="rId2">
            <a:alphaModFix/>
          </a:blip>
          <a:srcRect b="0" l="0" r="0" t="0"/>
          <a:stretch/>
        </p:blipFill>
        <p:spPr>
          <a:xfrm>
            <a:off x="21919329" y="858966"/>
            <a:ext cx="1664220" cy="1664220"/>
          </a:xfrm>
          <a:prstGeom prst="rect">
            <a:avLst/>
          </a:prstGeom>
          <a:noFill/>
          <a:ln>
            <a:noFill/>
          </a:ln>
        </p:spPr>
      </p:pic>
    </p:spTree>
  </p:cSld>
  <p:clrMapOvr>
    <a:masterClrMapping/>
  </p:clrMapOvr>
  <p:extLst>
    <p:ext uri="{DCECCB84-F9BA-43D5-87BE-67443E8EF086}">
      <p15:sldGuideLst>
        <p15:guide id="1" pos="13047">
          <p15:clr>
            <a:srgbClr val="E46962"/>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Impact-Numbers Deck 1 1">
  <p:cSld name="TITLE_3_1_2_1_1_2_1_2_1">
    <p:bg>
      <p:bgPr>
        <a:noFill/>
      </p:bgPr>
    </p:bg>
    <p:spTree>
      <p:nvGrpSpPr>
        <p:cNvPr id="312" name="Shape 312"/>
        <p:cNvGrpSpPr/>
        <p:nvPr/>
      </p:nvGrpSpPr>
      <p:grpSpPr>
        <a:xfrm>
          <a:off x="0" y="0"/>
          <a:ext cx="0" cy="0"/>
          <a:chOff x="0" y="0"/>
          <a:chExt cx="0" cy="0"/>
        </a:xfrm>
      </p:grpSpPr>
      <p:sp>
        <p:nvSpPr>
          <p:cNvPr id="313" name="Google Shape;313;g1f1fad59e58_0_556"/>
          <p:cNvSpPr txBox="1"/>
          <p:nvPr>
            <p:ph idx="1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314" name="Google Shape;314;g1f1fad59e58_0_556"/>
          <p:cNvSpPr txBox="1"/>
          <p:nvPr>
            <p:ph idx="1" type="subTitle"/>
          </p:nvPr>
        </p:nvSpPr>
        <p:spPr>
          <a:xfrm>
            <a:off x="12291093" y="2036800"/>
            <a:ext cx="8147400" cy="2214300"/>
          </a:xfrm>
          <a:prstGeom prst="rect">
            <a:avLst/>
          </a:prstGeom>
          <a:noFill/>
          <a:ln>
            <a:noFill/>
          </a:ln>
        </p:spPr>
        <p:txBody>
          <a:bodyPr anchorCtr="0" anchor="t" bIns="243800" lIns="243800" spcFirstLastPara="1" rIns="243800" wrap="square" tIns="243800">
            <a:noAutofit/>
          </a:bodyPr>
          <a:lstStyle>
            <a:lvl1pPr lvl="0" algn="l">
              <a:lnSpc>
                <a:spcPct val="115000"/>
              </a:lnSpc>
              <a:spcBef>
                <a:spcPts val="0"/>
              </a:spcBef>
              <a:spcAft>
                <a:spcPts val="0"/>
              </a:spcAft>
              <a:buClr>
                <a:srgbClr val="0279E5"/>
              </a:buClr>
              <a:buSzPts val="4800"/>
              <a:buNone/>
              <a:defRPr>
                <a:solidFill>
                  <a:srgbClr val="0279E5"/>
                </a:solidFill>
              </a:defRPr>
            </a:lvl1pPr>
            <a:lvl2pPr lvl="1" algn="l">
              <a:lnSpc>
                <a:spcPct val="115000"/>
              </a:lnSpc>
              <a:spcBef>
                <a:spcPts val="4300"/>
              </a:spcBef>
              <a:spcAft>
                <a:spcPts val="0"/>
              </a:spcAft>
              <a:buClr>
                <a:srgbClr val="0279E5"/>
              </a:buClr>
              <a:buSzPts val="3700"/>
              <a:buNone/>
              <a:defRPr>
                <a:solidFill>
                  <a:srgbClr val="0279E5"/>
                </a:solidFill>
              </a:defRPr>
            </a:lvl2pPr>
            <a:lvl3pPr lvl="2" algn="l">
              <a:lnSpc>
                <a:spcPct val="115000"/>
              </a:lnSpc>
              <a:spcBef>
                <a:spcPts val="4300"/>
              </a:spcBef>
              <a:spcAft>
                <a:spcPts val="0"/>
              </a:spcAft>
              <a:buClr>
                <a:srgbClr val="0279E5"/>
              </a:buClr>
              <a:buSzPts val="3700"/>
              <a:buNone/>
              <a:defRPr>
                <a:solidFill>
                  <a:srgbClr val="0279E5"/>
                </a:solidFill>
              </a:defRPr>
            </a:lvl3pPr>
            <a:lvl4pPr lvl="3" algn="l">
              <a:lnSpc>
                <a:spcPct val="115000"/>
              </a:lnSpc>
              <a:spcBef>
                <a:spcPts val="4300"/>
              </a:spcBef>
              <a:spcAft>
                <a:spcPts val="0"/>
              </a:spcAft>
              <a:buClr>
                <a:srgbClr val="0279E5"/>
              </a:buClr>
              <a:buSzPts val="3700"/>
              <a:buNone/>
              <a:defRPr>
                <a:solidFill>
                  <a:srgbClr val="0279E5"/>
                </a:solidFill>
              </a:defRPr>
            </a:lvl4pPr>
            <a:lvl5pPr lvl="4" algn="l">
              <a:lnSpc>
                <a:spcPct val="115000"/>
              </a:lnSpc>
              <a:spcBef>
                <a:spcPts val="4300"/>
              </a:spcBef>
              <a:spcAft>
                <a:spcPts val="0"/>
              </a:spcAft>
              <a:buClr>
                <a:srgbClr val="0279E5"/>
              </a:buClr>
              <a:buSzPts val="3700"/>
              <a:buNone/>
              <a:defRPr>
                <a:solidFill>
                  <a:srgbClr val="0279E5"/>
                </a:solidFill>
              </a:defRPr>
            </a:lvl5pPr>
            <a:lvl6pPr lvl="5" algn="l">
              <a:lnSpc>
                <a:spcPct val="115000"/>
              </a:lnSpc>
              <a:spcBef>
                <a:spcPts val="4300"/>
              </a:spcBef>
              <a:spcAft>
                <a:spcPts val="0"/>
              </a:spcAft>
              <a:buClr>
                <a:srgbClr val="0279E5"/>
              </a:buClr>
              <a:buSzPts val="3700"/>
              <a:buNone/>
              <a:defRPr>
                <a:solidFill>
                  <a:srgbClr val="0279E5"/>
                </a:solidFill>
              </a:defRPr>
            </a:lvl6pPr>
            <a:lvl7pPr lvl="6" algn="l">
              <a:lnSpc>
                <a:spcPct val="115000"/>
              </a:lnSpc>
              <a:spcBef>
                <a:spcPts val="4300"/>
              </a:spcBef>
              <a:spcAft>
                <a:spcPts val="0"/>
              </a:spcAft>
              <a:buClr>
                <a:srgbClr val="0279E5"/>
              </a:buClr>
              <a:buSzPts val="3700"/>
              <a:buNone/>
              <a:defRPr>
                <a:solidFill>
                  <a:srgbClr val="0279E5"/>
                </a:solidFill>
              </a:defRPr>
            </a:lvl7pPr>
            <a:lvl8pPr lvl="7" algn="l">
              <a:lnSpc>
                <a:spcPct val="115000"/>
              </a:lnSpc>
              <a:spcBef>
                <a:spcPts val="4300"/>
              </a:spcBef>
              <a:spcAft>
                <a:spcPts val="0"/>
              </a:spcAft>
              <a:buClr>
                <a:srgbClr val="0279E5"/>
              </a:buClr>
              <a:buSzPts val="3700"/>
              <a:buNone/>
              <a:defRPr>
                <a:solidFill>
                  <a:srgbClr val="0279E5"/>
                </a:solidFill>
              </a:defRPr>
            </a:lvl8pPr>
            <a:lvl9pPr lvl="8" algn="l">
              <a:lnSpc>
                <a:spcPct val="115000"/>
              </a:lnSpc>
              <a:spcBef>
                <a:spcPts val="4300"/>
              </a:spcBef>
              <a:spcAft>
                <a:spcPts val="4300"/>
              </a:spcAft>
              <a:buClr>
                <a:srgbClr val="0279E5"/>
              </a:buClr>
              <a:buSzPts val="3700"/>
              <a:buNone/>
              <a:defRPr>
                <a:solidFill>
                  <a:srgbClr val="0279E5"/>
                </a:solidFill>
              </a:defRPr>
            </a:lvl9pPr>
          </a:lstStyle>
          <a:p/>
        </p:txBody>
      </p:sp>
      <p:sp>
        <p:nvSpPr>
          <p:cNvPr id="315" name="Google Shape;315;g1f1fad59e58_0_556"/>
          <p:cNvSpPr txBox="1"/>
          <p:nvPr>
            <p:ph idx="2" type="subTitle"/>
          </p:nvPr>
        </p:nvSpPr>
        <p:spPr>
          <a:xfrm>
            <a:off x="12291093" y="5935200"/>
            <a:ext cx="8147400" cy="2214300"/>
          </a:xfrm>
          <a:prstGeom prst="rect">
            <a:avLst/>
          </a:prstGeom>
          <a:noFill/>
          <a:ln>
            <a:noFill/>
          </a:ln>
        </p:spPr>
        <p:txBody>
          <a:bodyPr anchorCtr="0" anchor="t" bIns="243800" lIns="243800" spcFirstLastPara="1" rIns="243800" wrap="square" tIns="243800">
            <a:noAutofit/>
          </a:bodyPr>
          <a:lstStyle>
            <a:lvl1pPr lvl="0" algn="l">
              <a:lnSpc>
                <a:spcPct val="115000"/>
              </a:lnSpc>
              <a:spcBef>
                <a:spcPts val="0"/>
              </a:spcBef>
              <a:spcAft>
                <a:spcPts val="0"/>
              </a:spcAft>
              <a:buClr>
                <a:srgbClr val="0279E5"/>
              </a:buClr>
              <a:buSzPts val="4800"/>
              <a:buNone/>
              <a:defRPr>
                <a:solidFill>
                  <a:srgbClr val="0279E5"/>
                </a:solidFill>
              </a:defRPr>
            </a:lvl1pPr>
            <a:lvl2pPr lvl="1" algn="l">
              <a:lnSpc>
                <a:spcPct val="115000"/>
              </a:lnSpc>
              <a:spcBef>
                <a:spcPts val="4300"/>
              </a:spcBef>
              <a:spcAft>
                <a:spcPts val="0"/>
              </a:spcAft>
              <a:buClr>
                <a:srgbClr val="0279E5"/>
              </a:buClr>
              <a:buSzPts val="3700"/>
              <a:buNone/>
              <a:defRPr>
                <a:solidFill>
                  <a:srgbClr val="0279E5"/>
                </a:solidFill>
              </a:defRPr>
            </a:lvl2pPr>
            <a:lvl3pPr lvl="2" algn="l">
              <a:lnSpc>
                <a:spcPct val="115000"/>
              </a:lnSpc>
              <a:spcBef>
                <a:spcPts val="4300"/>
              </a:spcBef>
              <a:spcAft>
                <a:spcPts val="0"/>
              </a:spcAft>
              <a:buClr>
                <a:srgbClr val="0279E5"/>
              </a:buClr>
              <a:buSzPts val="3700"/>
              <a:buNone/>
              <a:defRPr>
                <a:solidFill>
                  <a:srgbClr val="0279E5"/>
                </a:solidFill>
              </a:defRPr>
            </a:lvl3pPr>
            <a:lvl4pPr lvl="3" algn="l">
              <a:lnSpc>
                <a:spcPct val="115000"/>
              </a:lnSpc>
              <a:spcBef>
                <a:spcPts val="4300"/>
              </a:spcBef>
              <a:spcAft>
                <a:spcPts val="0"/>
              </a:spcAft>
              <a:buClr>
                <a:srgbClr val="0279E5"/>
              </a:buClr>
              <a:buSzPts val="3700"/>
              <a:buNone/>
              <a:defRPr>
                <a:solidFill>
                  <a:srgbClr val="0279E5"/>
                </a:solidFill>
              </a:defRPr>
            </a:lvl4pPr>
            <a:lvl5pPr lvl="4" algn="l">
              <a:lnSpc>
                <a:spcPct val="115000"/>
              </a:lnSpc>
              <a:spcBef>
                <a:spcPts val="4300"/>
              </a:spcBef>
              <a:spcAft>
                <a:spcPts val="0"/>
              </a:spcAft>
              <a:buClr>
                <a:srgbClr val="0279E5"/>
              </a:buClr>
              <a:buSzPts val="3700"/>
              <a:buNone/>
              <a:defRPr>
                <a:solidFill>
                  <a:srgbClr val="0279E5"/>
                </a:solidFill>
              </a:defRPr>
            </a:lvl5pPr>
            <a:lvl6pPr lvl="5" algn="l">
              <a:lnSpc>
                <a:spcPct val="115000"/>
              </a:lnSpc>
              <a:spcBef>
                <a:spcPts val="4300"/>
              </a:spcBef>
              <a:spcAft>
                <a:spcPts val="0"/>
              </a:spcAft>
              <a:buClr>
                <a:srgbClr val="0279E5"/>
              </a:buClr>
              <a:buSzPts val="3700"/>
              <a:buNone/>
              <a:defRPr>
                <a:solidFill>
                  <a:srgbClr val="0279E5"/>
                </a:solidFill>
              </a:defRPr>
            </a:lvl6pPr>
            <a:lvl7pPr lvl="6" algn="l">
              <a:lnSpc>
                <a:spcPct val="115000"/>
              </a:lnSpc>
              <a:spcBef>
                <a:spcPts val="4300"/>
              </a:spcBef>
              <a:spcAft>
                <a:spcPts val="0"/>
              </a:spcAft>
              <a:buClr>
                <a:srgbClr val="0279E5"/>
              </a:buClr>
              <a:buSzPts val="3700"/>
              <a:buNone/>
              <a:defRPr>
                <a:solidFill>
                  <a:srgbClr val="0279E5"/>
                </a:solidFill>
              </a:defRPr>
            </a:lvl7pPr>
            <a:lvl8pPr lvl="7" algn="l">
              <a:lnSpc>
                <a:spcPct val="115000"/>
              </a:lnSpc>
              <a:spcBef>
                <a:spcPts val="4300"/>
              </a:spcBef>
              <a:spcAft>
                <a:spcPts val="0"/>
              </a:spcAft>
              <a:buClr>
                <a:srgbClr val="0279E5"/>
              </a:buClr>
              <a:buSzPts val="3700"/>
              <a:buNone/>
              <a:defRPr>
                <a:solidFill>
                  <a:srgbClr val="0279E5"/>
                </a:solidFill>
              </a:defRPr>
            </a:lvl8pPr>
            <a:lvl9pPr lvl="8" algn="l">
              <a:lnSpc>
                <a:spcPct val="115000"/>
              </a:lnSpc>
              <a:spcBef>
                <a:spcPts val="4300"/>
              </a:spcBef>
              <a:spcAft>
                <a:spcPts val="4300"/>
              </a:spcAft>
              <a:buClr>
                <a:srgbClr val="0279E5"/>
              </a:buClr>
              <a:buSzPts val="3700"/>
              <a:buNone/>
              <a:defRPr>
                <a:solidFill>
                  <a:srgbClr val="0279E5"/>
                </a:solidFill>
              </a:defRPr>
            </a:lvl9pPr>
          </a:lstStyle>
          <a:p/>
        </p:txBody>
      </p:sp>
      <p:sp>
        <p:nvSpPr>
          <p:cNvPr id="316" name="Google Shape;316;g1f1fad59e58_0_556"/>
          <p:cNvSpPr txBox="1"/>
          <p:nvPr>
            <p:ph idx="3" type="subTitle"/>
          </p:nvPr>
        </p:nvSpPr>
        <p:spPr>
          <a:xfrm>
            <a:off x="12291093" y="9833600"/>
            <a:ext cx="8147400" cy="2214300"/>
          </a:xfrm>
          <a:prstGeom prst="rect">
            <a:avLst/>
          </a:prstGeom>
          <a:noFill/>
          <a:ln>
            <a:noFill/>
          </a:ln>
        </p:spPr>
        <p:txBody>
          <a:bodyPr anchorCtr="0" anchor="t" bIns="243800" lIns="243800" spcFirstLastPara="1" rIns="243800" wrap="square" tIns="243800">
            <a:noAutofit/>
          </a:bodyPr>
          <a:lstStyle>
            <a:lvl1pPr lvl="0" algn="l">
              <a:lnSpc>
                <a:spcPct val="115000"/>
              </a:lnSpc>
              <a:spcBef>
                <a:spcPts val="0"/>
              </a:spcBef>
              <a:spcAft>
                <a:spcPts val="0"/>
              </a:spcAft>
              <a:buClr>
                <a:srgbClr val="0279E5"/>
              </a:buClr>
              <a:buSzPts val="4800"/>
              <a:buNone/>
              <a:defRPr>
                <a:solidFill>
                  <a:srgbClr val="0279E5"/>
                </a:solidFill>
              </a:defRPr>
            </a:lvl1pPr>
            <a:lvl2pPr lvl="1" algn="l">
              <a:lnSpc>
                <a:spcPct val="115000"/>
              </a:lnSpc>
              <a:spcBef>
                <a:spcPts val="4300"/>
              </a:spcBef>
              <a:spcAft>
                <a:spcPts val="0"/>
              </a:spcAft>
              <a:buClr>
                <a:srgbClr val="0279E5"/>
              </a:buClr>
              <a:buSzPts val="3700"/>
              <a:buNone/>
              <a:defRPr>
                <a:solidFill>
                  <a:srgbClr val="0279E5"/>
                </a:solidFill>
              </a:defRPr>
            </a:lvl2pPr>
            <a:lvl3pPr lvl="2" algn="l">
              <a:lnSpc>
                <a:spcPct val="115000"/>
              </a:lnSpc>
              <a:spcBef>
                <a:spcPts val="4300"/>
              </a:spcBef>
              <a:spcAft>
                <a:spcPts val="0"/>
              </a:spcAft>
              <a:buClr>
                <a:srgbClr val="0279E5"/>
              </a:buClr>
              <a:buSzPts val="3700"/>
              <a:buNone/>
              <a:defRPr>
                <a:solidFill>
                  <a:srgbClr val="0279E5"/>
                </a:solidFill>
              </a:defRPr>
            </a:lvl3pPr>
            <a:lvl4pPr lvl="3" algn="l">
              <a:lnSpc>
                <a:spcPct val="115000"/>
              </a:lnSpc>
              <a:spcBef>
                <a:spcPts val="4300"/>
              </a:spcBef>
              <a:spcAft>
                <a:spcPts val="0"/>
              </a:spcAft>
              <a:buClr>
                <a:srgbClr val="0279E5"/>
              </a:buClr>
              <a:buSzPts val="3700"/>
              <a:buNone/>
              <a:defRPr>
                <a:solidFill>
                  <a:srgbClr val="0279E5"/>
                </a:solidFill>
              </a:defRPr>
            </a:lvl4pPr>
            <a:lvl5pPr lvl="4" algn="l">
              <a:lnSpc>
                <a:spcPct val="115000"/>
              </a:lnSpc>
              <a:spcBef>
                <a:spcPts val="4300"/>
              </a:spcBef>
              <a:spcAft>
                <a:spcPts val="0"/>
              </a:spcAft>
              <a:buClr>
                <a:srgbClr val="0279E5"/>
              </a:buClr>
              <a:buSzPts val="3700"/>
              <a:buNone/>
              <a:defRPr>
                <a:solidFill>
                  <a:srgbClr val="0279E5"/>
                </a:solidFill>
              </a:defRPr>
            </a:lvl5pPr>
            <a:lvl6pPr lvl="5" algn="l">
              <a:lnSpc>
                <a:spcPct val="115000"/>
              </a:lnSpc>
              <a:spcBef>
                <a:spcPts val="4300"/>
              </a:spcBef>
              <a:spcAft>
                <a:spcPts val="0"/>
              </a:spcAft>
              <a:buClr>
                <a:srgbClr val="0279E5"/>
              </a:buClr>
              <a:buSzPts val="3700"/>
              <a:buNone/>
              <a:defRPr>
                <a:solidFill>
                  <a:srgbClr val="0279E5"/>
                </a:solidFill>
              </a:defRPr>
            </a:lvl6pPr>
            <a:lvl7pPr lvl="6" algn="l">
              <a:lnSpc>
                <a:spcPct val="115000"/>
              </a:lnSpc>
              <a:spcBef>
                <a:spcPts val="4300"/>
              </a:spcBef>
              <a:spcAft>
                <a:spcPts val="0"/>
              </a:spcAft>
              <a:buClr>
                <a:srgbClr val="0279E5"/>
              </a:buClr>
              <a:buSzPts val="3700"/>
              <a:buNone/>
              <a:defRPr>
                <a:solidFill>
                  <a:srgbClr val="0279E5"/>
                </a:solidFill>
              </a:defRPr>
            </a:lvl7pPr>
            <a:lvl8pPr lvl="7" algn="l">
              <a:lnSpc>
                <a:spcPct val="115000"/>
              </a:lnSpc>
              <a:spcBef>
                <a:spcPts val="4300"/>
              </a:spcBef>
              <a:spcAft>
                <a:spcPts val="0"/>
              </a:spcAft>
              <a:buClr>
                <a:srgbClr val="0279E5"/>
              </a:buClr>
              <a:buSzPts val="3700"/>
              <a:buNone/>
              <a:defRPr>
                <a:solidFill>
                  <a:srgbClr val="0279E5"/>
                </a:solidFill>
              </a:defRPr>
            </a:lvl8pPr>
            <a:lvl9pPr lvl="8" algn="l">
              <a:lnSpc>
                <a:spcPct val="115000"/>
              </a:lnSpc>
              <a:spcBef>
                <a:spcPts val="4300"/>
              </a:spcBef>
              <a:spcAft>
                <a:spcPts val="4300"/>
              </a:spcAft>
              <a:buClr>
                <a:srgbClr val="0279E5"/>
              </a:buClr>
              <a:buSzPts val="3700"/>
              <a:buNone/>
              <a:defRPr>
                <a:solidFill>
                  <a:srgbClr val="0279E5"/>
                </a:solidFill>
              </a:defRPr>
            </a:lvl9pPr>
          </a:lstStyle>
          <a:p/>
        </p:txBody>
      </p:sp>
      <p:pic>
        <p:nvPicPr>
          <p:cNvPr id="317" name="Google Shape;317;g1f1fad59e58_0_556"/>
          <p:cNvPicPr preferRelativeResize="0"/>
          <p:nvPr/>
        </p:nvPicPr>
        <p:blipFill rotWithShape="1">
          <a:blip r:embed="rId2">
            <a:alphaModFix/>
          </a:blip>
          <a:srcRect b="0" l="23903" r="23903" t="0"/>
          <a:stretch/>
        </p:blipFill>
        <p:spPr>
          <a:xfrm>
            <a:off x="-571629" y="-156400"/>
            <a:ext cx="10978500" cy="14028900"/>
          </a:xfrm>
          <a:prstGeom prst="flowChartDelay">
            <a:avLst/>
          </a:prstGeom>
          <a:noFill/>
          <a:ln>
            <a:noFill/>
          </a:ln>
        </p:spPr>
      </p:pic>
      <p:sp>
        <p:nvSpPr>
          <p:cNvPr id="318" name="Google Shape;318;g1f1fad59e58_0_556"/>
          <p:cNvSpPr/>
          <p:nvPr/>
        </p:nvSpPr>
        <p:spPr>
          <a:xfrm>
            <a:off x="-571629" y="-156400"/>
            <a:ext cx="10978500" cy="14028900"/>
          </a:xfrm>
          <a:prstGeom prst="flowChartDelay">
            <a:avLst/>
          </a:prstGeom>
          <a:solidFill>
            <a:srgbClr val="FF7900">
              <a:alpha val="76470"/>
            </a:srgbClr>
          </a:solidFill>
          <a:ln>
            <a:noFill/>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319" name="Google Shape;319;g1f1fad59e58_0_556"/>
          <p:cNvSpPr txBox="1"/>
          <p:nvPr>
            <p:ph type="title"/>
          </p:nvPr>
        </p:nvSpPr>
        <p:spPr>
          <a:xfrm>
            <a:off x="1219120" y="4838800"/>
            <a:ext cx="6231600" cy="4038300"/>
          </a:xfrm>
          <a:prstGeom prst="rect">
            <a:avLst/>
          </a:prstGeom>
          <a:noFill/>
          <a:ln>
            <a:noFill/>
          </a:ln>
        </p:spPr>
        <p:txBody>
          <a:bodyPr anchorCtr="0" anchor="t" bIns="243800" lIns="243800" spcFirstLastPara="1" rIns="243800" wrap="square" tIns="243800">
            <a:noAutofit/>
          </a:bodyPr>
          <a:lstStyle>
            <a:lvl1pPr lvl="0" algn="l">
              <a:lnSpc>
                <a:spcPct val="100000"/>
              </a:lnSpc>
              <a:spcBef>
                <a:spcPts val="0"/>
              </a:spcBef>
              <a:spcAft>
                <a:spcPts val="0"/>
              </a:spcAft>
              <a:buClr>
                <a:schemeClr val="lt1"/>
              </a:buClr>
              <a:buSzPts val="7500"/>
              <a:buNone/>
              <a:defRPr>
                <a:solidFill>
                  <a:schemeClr val="lt1"/>
                </a:solidFill>
              </a:defRPr>
            </a:lvl1pPr>
            <a:lvl2pPr lvl="1" algn="l">
              <a:lnSpc>
                <a:spcPct val="100000"/>
              </a:lnSpc>
              <a:spcBef>
                <a:spcPts val="0"/>
              </a:spcBef>
              <a:spcAft>
                <a:spcPts val="0"/>
              </a:spcAft>
              <a:buClr>
                <a:schemeClr val="lt1"/>
              </a:buClr>
              <a:buSzPts val="7500"/>
              <a:buNone/>
              <a:defRPr>
                <a:solidFill>
                  <a:schemeClr val="lt1"/>
                </a:solidFill>
              </a:defRPr>
            </a:lvl2pPr>
            <a:lvl3pPr lvl="2" algn="l">
              <a:lnSpc>
                <a:spcPct val="100000"/>
              </a:lnSpc>
              <a:spcBef>
                <a:spcPts val="0"/>
              </a:spcBef>
              <a:spcAft>
                <a:spcPts val="0"/>
              </a:spcAft>
              <a:buClr>
                <a:schemeClr val="lt1"/>
              </a:buClr>
              <a:buSzPts val="7500"/>
              <a:buNone/>
              <a:defRPr>
                <a:solidFill>
                  <a:schemeClr val="lt1"/>
                </a:solidFill>
              </a:defRPr>
            </a:lvl3pPr>
            <a:lvl4pPr lvl="3" algn="l">
              <a:lnSpc>
                <a:spcPct val="100000"/>
              </a:lnSpc>
              <a:spcBef>
                <a:spcPts val="0"/>
              </a:spcBef>
              <a:spcAft>
                <a:spcPts val="0"/>
              </a:spcAft>
              <a:buClr>
                <a:schemeClr val="lt1"/>
              </a:buClr>
              <a:buSzPts val="7500"/>
              <a:buNone/>
              <a:defRPr>
                <a:solidFill>
                  <a:schemeClr val="lt1"/>
                </a:solidFill>
              </a:defRPr>
            </a:lvl4pPr>
            <a:lvl5pPr lvl="4" algn="l">
              <a:lnSpc>
                <a:spcPct val="100000"/>
              </a:lnSpc>
              <a:spcBef>
                <a:spcPts val="0"/>
              </a:spcBef>
              <a:spcAft>
                <a:spcPts val="0"/>
              </a:spcAft>
              <a:buClr>
                <a:schemeClr val="lt1"/>
              </a:buClr>
              <a:buSzPts val="7500"/>
              <a:buNone/>
              <a:defRPr>
                <a:solidFill>
                  <a:schemeClr val="lt1"/>
                </a:solidFill>
              </a:defRPr>
            </a:lvl5pPr>
            <a:lvl6pPr lvl="5" algn="l">
              <a:lnSpc>
                <a:spcPct val="100000"/>
              </a:lnSpc>
              <a:spcBef>
                <a:spcPts val="0"/>
              </a:spcBef>
              <a:spcAft>
                <a:spcPts val="0"/>
              </a:spcAft>
              <a:buClr>
                <a:schemeClr val="lt1"/>
              </a:buClr>
              <a:buSzPts val="7500"/>
              <a:buNone/>
              <a:defRPr>
                <a:solidFill>
                  <a:schemeClr val="lt1"/>
                </a:solidFill>
              </a:defRPr>
            </a:lvl6pPr>
            <a:lvl7pPr lvl="6" algn="l">
              <a:lnSpc>
                <a:spcPct val="100000"/>
              </a:lnSpc>
              <a:spcBef>
                <a:spcPts val="0"/>
              </a:spcBef>
              <a:spcAft>
                <a:spcPts val="0"/>
              </a:spcAft>
              <a:buClr>
                <a:schemeClr val="lt1"/>
              </a:buClr>
              <a:buSzPts val="7500"/>
              <a:buNone/>
              <a:defRPr>
                <a:solidFill>
                  <a:schemeClr val="lt1"/>
                </a:solidFill>
              </a:defRPr>
            </a:lvl7pPr>
            <a:lvl8pPr lvl="7" algn="l">
              <a:lnSpc>
                <a:spcPct val="100000"/>
              </a:lnSpc>
              <a:spcBef>
                <a:spcPts val="0"/>
              </a:spcBef>
              <a:spcAft>
                <a:spcPts val="0"/>
              </a:spcAft>
              <a:buClr>
                <a:schemeClr val="lt1"/>
              </a:buClr>
              <a:buSzPts val="7500"/>
              <a:buNone/>
              <a:defRPr>
                <a:solidFill>
                  <a:schemeClr val="lt1"/>
                </a:solidFill>
              </a:defRPr>
            </a:lvl8pPr>
            <a:lvl9pPr lvl="8" algn="l">
              <a:lnSpc>
                <a:spcPct val="100000"/>
              </a:lnSpc>
              <a:spcBef>
                <a:spcPts val="0"/>
              </a:spcBef>
              <a:spcAft>
                <a:spcPts val="0"/>
              </a:spcAft>
              <a:buClr>
                <a:schemeClr val="lt1"/>
              </a:buClr>
              <a:buSzPts val="7500"/>
              <a:buNone/>
              <a:defRPr>
                <a:solidFill>
                  <a:schemeClr val="lt1"/>
                </a:solidFill>
              </a:defRPr>
            </a:lvl9pPr>
          </a:lstStyle>
          <a:p/>
        </p:txBody>
      </p:sp>
      <p:sp>
        <p:nvSpPr>
          <p:cNvPr id="320" name="Google Shape;320;g1f1fad59e58_0_556"/>
          <p:cNvSpPr/>
          <p:nvPr/>
        </p:nvSpPr>
        <p:spPr>
          <a:xfrm>
            <a:off x="8056937" y="1709866"/>
            <a:ext cx="2868600" cy="2868900"/>
          </a:xfrm>
          <a:prstGeom prst="ellipse">
            <a:avLst/>
          </a:prstGeom>
          <a:solidFill>
            <a:srgbClr val="FFFFFF"/>
          </a:solidFill>
          <a:ln>
            <a:noFill/>
          </a:ln>
          <a:effectLst>
            <a:outerShdw blurRad="316926" sx="104870" rotWithShape="0" algn="ctr" sy="104870">
              <a:srgbClr val="000000">
                <a:alpha val="3921"/>
              </a:srgbClr>
            </a:outerShdw>
          </a:effectLst>
        </p:spPr>
        <p:txBody>
          <a:bodyPr anchorCtr="0" anchor="ctr" bIns="121850" lIns="243800" spcFirstLastPara="1" rIns="243800" wrap="square" tIns="12185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FFFFFF"/>
              </a:solidFill>
              <a:latin typeface="Calibri"/>
              <a:ea typeface="Calibri"/>
              <a:cs typeface="Calibri"/>
              <a:sym typeface="Calibri"/>
            </a:endParaRPr>
          </a:p>
        </p:txBody>
      </p:sp>
      <p:sp>
        <p:nvSpPr>
          <p:cNvPr id="321" name="Google Shape;321;g1f1fad59e58_0_556"/>
          <p:cNvSpPr/>
          <p:nvPr/>
        </p:nvSpPr>
        <p:spPr>
          <a:xfrm>
            <a:off x="9020422" y="5608029"/>
            <a:ext cx="2868600" cy="2868900"/>
          </a:xfrm>
          <a:prstGeom prst="ellipse">
            <a:avLst/>
          </a:prstGeom>
          <a:solidFill>
            <a:srgbClr val="FFFFFF"/>
          </a:solidFill>
          <a:ln>
            <a:noFill/>
          </a:ln>
          <a:effectLst>
            <a:outerShdw blurRad="316926" sx="104870" rotWithShape="0" algn="ctr" sy="104870">
              <a:srgbClr val="000000">
                <a:alpha val="3921"/>
              </a:srgbClr>
            </a:outerShdw>
          </a:effectLst>
        </p:spPr>
        <p:txBody>
          <a:bodyPr anchorCtr="0" anchor="ctr" bIns="121850" lIns="243800" spcFirstLastPara="1" rIns="243800" wrap="square" tIns="12185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FFFFFF"/>
              </a:solidFill>
              <a:latin typeface="Calibri"/>
              <a:ea typeface="Calibri"/>
              <a:cs typeface="Calibri"/>
              <a:sym typeface="Calibri"/>
            </a:endParaRPr>
          </a:p>
        </p:txBody>
      </p:sp>
      <p:sp>
        <p:nvSpPr>
          <p:cNvPr id="322" name="Google Shape;322;g1f1fad59e58_0_556"/>
          <p:cNvSpPr/>
          <p:nvPr/>
        </p:nvSpPr>
        <p:spPr>
          <a:xfrm>
            <a:off x="8113602" y="9506113"/>
            <a:ext cx="2868600" cy="2868900"/>
          </a:xfrm>
          <a:prstGeom prst="ellipse">
            <a:avLst/>
          </a:prstGeom>
          <a:solidFill>
            <a:srgbClr val="FFFFFF"/>
          </a:solidFill>
          <a:ln>
            <a:noFill/>
          </a:ln>
          <a:effectLst>
            <a:outerShdw blurRad="316926" sx="104870" rotWithShape="0" algn="ctr" sy="104870">
              <a:srgbClr val="000000">
                <a:alpha val="3921"/>
              </a:srgbClr>
            </a:outerShdw>
          </a:effectLst>
        </p:spPr>
        <p:txBody>
          <a:bodyPr anchorCtr="0" anchor="ctr" bIns="121850" lIns="243800" spcFirstLastPara="1" rIns="243800" wrap="square" tIns="12185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FFFFFF"/>
              </a:solidFill>
              <a:latin typeface="Calibri"/>
              <a:ea typeface="Calibri"/>
              <a:cs typeface="Calibri"/>
              <a:sym typeface="Calibri"/>
            </a:endParaRPr>
          </a:p>
        </p:txBody>
      </p:sp>
      <p:pic>
        <p:nvPicPr>
          <p:cNvPr id="323" name="Google Shape;323;g1f1fad59e58_0_556"/>
          <p:cNvPicPr preferRelativeResize="0"/>
          <p:nvPr/>
        </p:nvPicPr>
        <p:blipFill rotWithShape="1">
          <a:blip r:embed="rId3">
            <a:alphaModFix/>
          </a:blip>
          <a:srcRect b="0" l="0" r="0" t="0"/>
          <a:stretch/>
        </p:blipFill>
        <p:spPr>
          <a:xfrm>
            <a:off x="8869921" y="2438665"/>
            <a:ext cx="1242652" cy="1410574"/>
          </a:xfrm>
          <a:prstGeom prst="rect">
            <a:avLst/>
          </a:prstGeom>
          <a:noFill/>
          <a:ln>
            <a:noFill/>
          </a:ln>
        </p:spPr>
      </p:pic>
      <p:pic>
        <p:nvPicPr>
          <p:cNvPr id="324" name="Google Shape;324;g1f1fad59e58_0_556"/>
          <p:cNvPicPr preferRelativeResize="0"/>
          <p:nvPr/>
        </p:nvPicPr>
        <p:blipFill rotWithShape="1">
          <a:blip r:embed="rId4">
            <a:alphaModFix/>
          </a:blip>
          <a:srcRect b="0" l="0" r="0" t="0"/>
          <a:stretch/>
        </p:blipFill>
        <p:spPr>
          <a:xfrm>
            <a:off x="9523617" y="6214679"/>
            <a:ext cx="1862218" cy="1655292"/>
          </a:xfrm>
          <a:prstGeom prst="rect">
            <a:avLst/>
          </a:prstGeom>
          <a:noFill/>
          <a:ln>
            <a:noFill/>
          </a:ln>
        </p:spPr>
      </p:pic>
      <p:pic>
        <p:nvPicPr>
          <p:cNvPr id="325" name="Google Shape;325;g1f1fad59e58_0_556"/>
          <p:cNvPicPr preferRelativeResize="0"/>
          <p:nvPr/>
        </p:nvPicPr>
        <p:blipFill rotWithShape="1">
          <a:blip r:embed="rId5">
            <a:alphaModFix/>
          </a:blip>
          <a:srcRect b="0" l="0" r="0" t="0"/>
          <a:stretch/>
        </p:blipFill>
        <p:spPr>
          <a:xfrm>
            <a:off x="8616769" y="10158399"/>
            <a:ext cx="1862211" cy="1564231"/>
          </a:xfrm>
          <a:prstGeom prst="rect">
            <a:avLst/>
          </a:prstGeom>
          <a:noFill/>
          <a:ln>
            <a:noFill/>
          </a:ln>
        </p:spPr>
      </p:pic>
      <p:pic>
        <p:nvPicPr>
          <p:cNvPr id="326" name="Google Shape;326;g1f1fad59e58_0_556"/>
          <p:cNvPicPr preferRelativeResize="0"/>
          <p:nvPr/>
        </p:nvPicPr>
        <p:blipFill rotWithShape="1">
          <a:blip r:embed="rId6">
            <a:alphaModFix/>
          </a:blip>
          <a:srcRect b="0" l="0" r="0" t="0"/>
          <a:stretch/>
        </p:blipFill>
        <p:spPr>
          <a:xfrm>
            <a:off x="21919329" y="858966"/>
            <a:ext cx="1664220" cy="1664220"/>
          </a:xfrm>
          <a:prstGeom prst="rect">
            <a:avLst/>
          </a:prstGeom>
          <a:noFill/>
          <a:ln>
            <a:noFill/>
          </a:ln>
        </p:spPr>
      </p:pic>
    </p:spTree>
  </p:cSld>
  <p:clrMapOvr>
    <a:masterClrMapping/>
  </p:clrMapOvr>
  <p:extLst>
    <p:ext uri="{DCECCB84-F9BA-43D5-87BE-67443E8EF086}">
      <p15:sldGuideLst>
        <p15:guide id="1" pos="13047">
          <p15:clr>
            <a:srgbClr val="E46962"/>
          </p15:clr>
        </p15:guide>
        <p15:guide id="2" pos="768">
          <p15:clr>
            <a:srgbClr val="E46962"/>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Large Numbers Deck">
  <p:cSld name="TITLE_3_1_2_1_1_2_1_1">
    <p:bg>
      <p:bgPr>
        <a:noFill/>
      </p:bgPr>
    </p:bg>
    <p:spTree>
      <p:nvGrpSpPr>
        <p:cNvPr id="327" name="Shape 327"/>
        <p:cNvGrpSpPr/>
        <p:nvPr/>
      </p:nvGrpSpPr>
      <p:grpSpPr>
        <a:xfrm>
          <a:off x="0" y="0"/>
          <a:ext cx="0" cy="0"/>
          <a:chOff x="0" y="0"/>
          <a:chExt cx="0" cy="0"/>
        </a:xfrm>
      </p:grpSpPr>
      <p:sp>
        <p:nvSpPr>
          <p:cNvPr id="328" name="Google Shape;328;g1f1fad59e58_0_571"/>
          <p:cNvSpPr txBox="1"/>
          <p:nvPr>
            <p:ph idx="1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329" name="Google Shape;329;g1f1fad59e58_0_571"/>
          <p:cNvSpPr txBox="1"/>
          <p:nvPr>
            <p:ph type="title"/>
          </p:nvPr>
        </p:nvSpPr>
        <p:spPr>
          <a:xfrm>
            <a:off x="1059530" y="905000"/>
            <a:ext cx="21757800" cy="1049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6D27"/>
              </a:buClr>
              <a:buSzPts val="7500"/>
              <a:buNone/>
              <a:defRPr>
                <a:solidFill>
                  <a:srgbClr val="FF6D27"/>
                </a:solidFill>
              </a:defRPr>
            </a:lvl1pPr>
            <a:lvl2pPr lvl="1"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2pPr>
            <a:lvl3pPr lvl="2"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3pPr>
            <a:lvl4pPr lvl="3"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4pPr>
            <a:lvl5pPr lvl="4"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5pPr>
            <a:lvl6pPr lvl="5"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6pPr>
            <a:lvl7pPr lvl="6"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7pPr>
            <a:lvl8pPr lvl="7"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8pPr>
            <a:lvl9pPr lvl="8"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9pPr>
          </a:lstStyle>
          <a:p/>
        </p:txBody>
      </p:sp>
      <p:sp>
        <p:nvSpPr>
          <p:cNvPr id="330" name="Google Shape;330;g1f1fad59e58_0_571"/>
          <p:cNvSpPr/>
          <p:nvPr/>
        </p:nvSpPr>
        <p:spPr>
          <a:xfrm>
            <a:off x="9217605" y="4879758"/>
            <a:ext cx="6403500" cy="6404100"/>
          </a:xfrm>
          <a:prstGeom prst="ellipse">
            <a:avLst/>
          </a:prstGeom>
          <a:solidFill>
            <a:srgbClr val="FF7900"/>
          </a:solidFill>
          <a:ln>
            <a:noFill/>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9300"/>
              <a:buFont typeface="Arial"/>
              <a:buNone/>
            </a:pPr>
            <a:r>
              <a:t/>
            </a:r>
            <a:endParaRPr b="1" i="0" sz="9300" u="none" cap="none" strike="noStrike">
              <a:solidFill>
                <a:srgbClr val="FFFFFF"/>
              </a:solidFill>
              <a:latin typeface="Montserrat"/>
              <a:ea typeface="Montserrat"/>
              <a:cs typeface="Montserrat"/>
              <a:sym typeface="Montserrat"/>
            </a:endParaRPr>
          </a:p>
        </p:txBody>
      </p:sp>
      <p:sp>
        <p:nvSpPr>
          <p:cNvPr id="331" name="Google Shape;331;g1f1fad59e58_0_571"/>
          <p:cNvSpPr txBox="1"/>
          <p:nvPr>
            <p:ph idx="2" type="title"/>
          </p:nvPr>
        </p:nvSpPr>
        <p:spPr>
          <a:xfrm>
            <a:off x="1052331" y="2431133"/>
            <a:ext cx="22277700" cy="1644000"/>
          </a:xfrm>
          <a:prstGeom prst="rect">
            <a:avLst/>
          </a:prstGeom>
          <a:noFill/>
          <a:ln>
            <a:noFill/>
          </a:ln>
        </p:spPr>
        <p:txBody>
          <a:bodyPr anchorCtr="0" anchor="t" bIns="243800" lIns="243800" spcFirstLastPara="1" rIns="243800" wrap="square" tIns="243800">
            <a:noAutofit/>
          </a:bodyPr>
          <a:lstStyle>
            <a:lvl1pPr lvl="0" algn="l">
              <a:lnSpc>
                <a:spcPct val="100000"/>
              </a:lnSpc>
              <a:spcBef>
                <a:spcPts val="0"/>
              </a:spcBef>
              <a:spcAft>
                <a:spcPts val="0"/>
              </a:spcAft>
              <a:buClr>
                <a:schemeClr val="dk1"/>
              </a:buClr>
              <a:buSzPts val="3700"/>
              <a:buFont typeface="Lato"/>
              <a:buNone/>
              <a:defRPr b="0" sz="3700">
                <a:solidFill>
                  <a:schemeClr val="dk1"/>
                </a:solidFill>
                <a:latin typeface="Lato"/>
                <a:ea typeface="Lato"/>
                <a:cs typeface="Lato"/>
                <a:sym typeface="Lato"/>
              </a:defRPr>
            </a:lvl1pPr>
            <a:lvl2pPr lvl="1"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2pPr>
            <a:lvl3pPr lvl="2"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3pPr>
            <a:lvl4pPr lvl="3"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4pPr>
            <a:lvl5pPr lvl="4"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5pPr>
            <a:lvl6pPr lvl="5"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6pPr>
            <a:lvl7pPr lvl="6"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7pPr>
            <a:lvl8pPr lvl="7"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8pPr>
            <a:lvl9pPr lvl="8"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9pPr>
          </a:lstStyle>
          <a:p/>
        </p:txBody>
      </p:sp>
      <p:sp>
        <p:nvSpPr>
          <p:cNvPr id="332" name="Google Shape;332;g1f1fad59e58_0_571"/>
          <p:cNvSpPr txBox="1"/>
          <p:nvPr>
            <p:ph idx="3" type="title"/>
          </p:nvPr>
        </p:nvSpPr>
        <p:spPr>
          <a:xfrm>
            <a:off x="2864012" y="6356800"/>
            <a:ext cx="4281300" cy="1872000"/>
          </a:xfrm>
          <a:prstGeom prst="rect">
            <a:avLst/>
          </a:prstGeom>
          <a:noFill/>
          <a:ln>
            <a:noFill/>
          </a:ln>
        </p:spPr>
        <p:txBody>
          <a:bodyPr anchorCtr="0" anchor="b" bIns="243800" lIns="243800" spcFirstLastPara="1" rIns="243800" wrap="square" tIns="243800">
            <a:noAutofit/>
          </a:bodyPr>
          <a:lstStyle>
            <a:lvl1pPr lvl="0" algn="ctr">
              <a:lnSpc>
                <a:spcPct val="100000"/>
              </a:lnSpc>
              <a:spcBef>
                <a:spcPts val="0"/>
              </a:spcBef>
              <a:spcAft>
                <a:spcPts val="0"/>
              </a:spcAft>
              <a:buClr>
                <a:srgbClr val="0279E5"/>
              </a:buClr>
              <a:buSzPts val="10700"/>
              <a:buNone/>
              <a:defRPr sz="10700">
                <a:solidFill>
                  <a:srgbClr val="0279E5"/>
                </a:solidFill>
              </a:defRPr>
            </a:lvl1pPr>
            <a:lvl2pPr lvl="1" algn="ctr">
              <a:lnSpc>
                <a:spcPct val="100000"/>
              </a:lnSpc>
              <a:spcBef>
                <a:spcPts val="0"/>
              </a:spcBef>
              <a:spcAft>
                <a:spcPts val="0"/>
              </a:spcAft>
              <a:buClr>
                <a:srgbClr val="0279E5"/>
              </a:buClr>
              <a:buSzPts val="10700"/>
              <a:buNone/>
              <a:defRPr sz="10700">
                <a:solidFill>
                  <a:srgbClr val="0279E5"/>
                </a:solidFill>
              </a:defRPr>
            </a:lvl2pPr>
            <a:lvl3pPr lvl="2" algn="ctr">
              <a:lnSpc>
                <a:spcPct val="100000"/>
              </a:lnSpc>
              <a:spcBef>
                <a:spcPts val="0"/>
              </a:spcBef>
              <a:spcAft>
                <a:spcPts val="0"/>
              </a:spcAft>
              <a:buClr>
                <a:srgbClr val="0279E5"/>
              </a:buClr>
              <a:buSzPts val="10700"/>
              <a:buNone/>
              <a:defRPr sz="10700">
                <a:solidFill>
                  <a:srgbClr val="0279E5"/>
                </a:solidFill>
              </a:defRPr>
            </a:lvl3pPr>
            <a:lvl4pPr lvl="3" algn="ctr">
              <a:lnSpc>
                <a:spcPct val="100000"/>
              </a:lnSpc>
              <a:spcBef>
                <a:spcPts val="0"/>
              </a:spcBef>
              <a:spcAft>
                <a:spcPts val="0"/>
              </a:spcAft>
              <a:buClr>
                <a:srgbClr val="0279E5"/>
              </a:buClr>
              <a:buSzPts val="10700"/>
              <a:buNone/>
              <a:defRPr sz="10700">
                <a:solidFill>
                  <a:srgbClr val="0279E5"/>
                </a:solidFill>
              </a:defRPr>
            </a:lvl4pPr>
            <a:lvl5pPr lvl="4" algn="ctr">
              <a:lnSpc>
                <a:spcPct val="100000"/>
              </a:lnSpc>
              <a:spcBef>
                <a:spcPts val="0"/>
              </a:spcBef>
              <a:spcAft>
                <a:spcPts val="0"/>
              </a:spcAft>
              <a:buClr>
                <a:srgbClr val="0279E5"/>
              </a:buClr>
              <a:buSzPts val="10700"/>
              <a:buNone/>
              <a:defRPr sz="10700">
                <a:solidFill>
                  <a:srgbClr val="0279E5"/>
                </a:solidFill>
              </a:defRPr>
            </a:lvl5pPr>
            <a:lvl6pPr lvl="5" algn="ctr">
              <a:lnSpc>
                <a:spcPct val="100000"/>
              </a:lnSpc>
              <a:spcBef>
                <a:spcPts val="0"/>
              </a:spcBef>
              <a:spcAft>
                <a:spcPts val="0"/>
              </a:spcAft>
              <a:buClr>
                <a:srgbClr val="0279E5"/>
              </a:buClr>
              <a:buSzPts val="10700"/>
              <a:buNone/>
              <a:defRPr sz="10700">
                <a:solidFill>
                  <a:srgbClr val="0279E5"/>
                </a:solidFill>
              </a:defRPr>
            </a:lvl6pPr>
            <a:lvl7pPr lvl="6" algn="ctr">
              <a:lnSpc>
                <a:spcPct val="100000"/>
              </a:lnSpc>
              <a:spcBef>
                <a:spcPts val="0"/>
              </a:spcBef>
              <a:spcAft>
                <a:spcPts val="0"/>
              </a:spcAft>
              <a:buClr>
                <a:srgbClr val="0279E5"/>
              </a:buClr>
              <a:buSzPts val="10700"/>
              <a:buNone/>
              <a:defRPr sz="10700">
                <a:solidFill>
                  <a:srgbClr val="0279E5"/>
                </a:solidFill>
              </a:defRPr>
            </a:lvl7pPr>
            <a:lvl8pPr lvl="7" algn="ctr">
              <a:lnSpc>
                <a:spcPct val="100000"/>
              </a:lnSpc>
              <a:spcBef>
                <a:spcPts val="0"/>
              </a:spcBef>
              <a:spcAft>
                <a:spcPts val="0"/>
              </a:spcAft>
              <a:buClr>
                <a:srgbClr val="0279E5"/>
              </a:buClr>
              <a:buSzPts val="10700"/>
              <a:buNone/>
              <a:defRPr sz="10700">
                <a:solidFill>
                  <a:srgbClr val="0279E5"/>
                </a:solidFill>
              </a:defRPr>
            </a:lvl8pPr>
            <a:lvl9pPr lvl="8" algn="ctr">
              <a:lnSpc>
                <a:spcPct val="100000"/>
              </a:lnSpc>
              <a:spcBef>
                <a:spcPts val="0"/>
              </a:spcBef>
              <a:spcAft>
                <a:spcPts val="0"/>
              </a:spcAft>
              <a:buClr>
                <a:srgbClr val="0279E5"/>
              </a:buClr>
              <a:buSzPts val="10700"/>
              <a:buNone/>
              <a:defRPr sz="10700">
                <a:solidFill>
                  <a:srgbClr val="0279E5"/>
                </a:solidFill>
              </a:defRPr>
            </a:lvl9pPr>
          </a:lstStyle>
          <a:p/>
        </p:txBody>
      </p:sp>
      <p:sp>
        <p:nvSpPr>
          <p:cNvPr id="333" name="Google Shape;333;g1f1fad59e58_0_571"/>
          <p:cNvSpPr txBox="1"/>
          <p:nvPr>
            <p:ph idx="4" type="title"/>
          </p:nvPr>
        </p:nvSpPr>
        <p:spPr>
          <a:xfrm>
            <a:off x="1749019" y="8162633"/>
            <a:ext cx="6958800" cy="1644000"/>
          </a:xfrm>
          <a:prstGeom prst="rect">
            <a:avLst/>
          </a:prstGeom>
          <a:noFill/>
          <a:ln>
            <a:noFill/>
          </a:ln>
        </p:spPr>
        <p:txBody>
          <a:bodyPr anchorCtr="0" anchor="t" bIns="243800" lIns="243800" spcFirstLastPara="1" rIns="243800" wrap="square" tIns="243800">
            <a:noAutofit/>
          </a:bodyPr>
          <a:lstStyle>
            <a:lvl1pPr lvl="0" algn="l">
              <a:lnSpc>
                <a:spcPct val="100000"/>
              </a:lnSpc>
              <a:spcBef>
                <a:spcPts val="0"/>
              </a:spcBef>
              <a:spcAft>
                <a:spcPts val="0"/>
              </a:spcAft>
              <a:buClr>
                <a:schemeClr val="dk1"/>
              </a:buClr>
              <a:buSzPts val="3700"/>
              <a:buFont typeface="Lato"/>
              <a:buNone/>
              <a:defRPr b="0" sz="3700">
                <a:solidFill>
                  <a:schemeClr val="dk1"/>
                </a:solidFill>
                <a:latin typeface="Lato"/>
                <a:ea typeface="Lato"/>
                <a:cs typeface="Lato"/>
                <a:sym typeface="Lato"/>
              </a:defRPr>
            </a:lvl1pPr>
            <a:lvl2pPr lvl="1"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2pPr>
            <a:lvl3pPr lvl="2"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3pPr>
            <a:lvl4pPr lvl="3"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4pPr>
            <a:lvl5pPr lvl="4"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5pPr>
            <a:lvl6pPr lvl="5"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6pPr>
            <a:lvl7pPr lvl="6"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7pPr>
            <a:lvl8pPr lvl="7"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8pPr>
            <a:lvl9pPr lvl="8"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9pPr>
          </a:lstStyle>
          <a:p/>
        </p:txBody>
      </p:sp>
      <p:sp>
        <p:nvSpPr>
          <p:cNvPr id="334" name="Google Shape;334;g1f1fad59e58_0_571"/>
          <p:cNvSpPr txBox="1"/>
          <p:nvPr>
            <p:ph idx="5" type="title"/>
          </p:nvPr>
        </p:nvSpPr>
        <p:spPr>
          <a:xfrm>
            <a:off x="9432781" y="5515400"/>
            <a:ext cx="5973300" cy="4714500"/>
          </a:xfrm>
          <a:prstGeom prst="rect">
            <a:avLst/>
          </a:prstGeom>
          <a:noFill/>
          <a:ln>
            <a:noFill/>
          </a:ln>
        </p:spPr>
        <p:txBody>
          <a:bodyPr anchorCtr="0" anchor="t" bIns="243800" lIns="243800" spcFirstLastPara="1" rIns="243800" wrap="square" tIns="243800">
            <a:noAutofit/>
          </a:bodyPr>
          <a:lstStyle>
            <a:lvl1pPr lvl="0" algn="ctr">
              <a:lnSpc>
                <a:spcPct val="100000"/>
              </a:lnSpc>
              <a:spcBef>
                <a:spcPts val="0"/>
              </a:spcBef>
              <a:spcAft>
                <a:spcPts val="0"/>
              </a:spcAft>
              <a:buClr>
                <a:schemeClr val="lt1"/>
              </a:buClr>
              <a:buSzPts val="7500"/>
              <a:buNone/>
              <a:defRPr>
                <a:solidFill>
                  <a:schemeClr val="lt1"/>
                </a:solidFill>
              </a:defRPr>
            </a:lvl1pPr>
            <a:lvl2pPr lvl="1" algn="ctr">
              <a:lnSpc>
                <a:spcPct val="100000"/>
              </a:lnSpc>
              <a:spcBef>
                <a:spcPts val="0"/>
              </a:spcBef>
              <a:spcAft>
                <a:spcPts val="0"/>
              </a:spcAft>
              <a:buClr>
                <a:schemeClr val="lt1"/>
              </a:buClr>
              <a:buSzPts val="7500"/>
              <a:buNone/>
              <a:defRPr>
                <a:solidFill>
                  <a:schemeClr val="lt1"/>
                </a:solidFill>
              </a:defRPr>
            </a:lvl2pPr>
            <a:lvl3pPr lvl="2" algn="ctr">
              <a:lnSpc>
                <a:spcPct val="100000"/>
              </a:lnSpc>
              <a:spcBef>
                <a:spcPts val="0"/>
              </a:spcBef>
              <a:spcAft>
                <a:spcPts val="0"/>
              </a:spcAft>
              <a:buClr>
                <a:schemeClr val="lt1"/>
              </a:buClr>
              <a:buSzPts val="7500"/>
              <a:buNone/>
              <a:defRPr>
                <a:solidFill>
                  <a:schemeClr val="lt1"/>
                </a:solidFill>
              </a:defRPr>
            </a:lvl3pPr>
            <a:lvl4pPr lvl="3" algn="ctr">
              <a:lnSpc>
                <a:spcPct val="100000"/>
              </a:lnSpc>
              <a:spcBef>
                <a:spcPts val="0"/>
              </a:spcBef>
              <a:spcAft>
                <a:spcPts val="0"/>
              </a:spcAft>
              <a:buClr>
                <a:schemeClr val="lt1"/>
              </a:buClr>
              <a:buSzPts val="7500"/>
              <a:buNone/>
              <a:defRPr>
                <a:solidFill>
                  <a:schemeClr val="lt1"/>
                </a:solidFill>
              </a:defRPr>
            </a:lvl4pPr>
            <a:lvl5pPr lvl="4" algn="ctr">
              <a:lnSpc>
                <a:spcPct val="100000"/>
              </a:lnSpc>
              <a:spcBef>
                <a:spcPts val="0"/>
              </a:spcBef>
              <a:spcAft>
                <a:spcPts val="0"/>
              </a:spcAft>
              <a:buClr>
                <a:schemeClr val="lt1"/>
              </a:buClr>
              <a:buSzPts val="7500"/>
              <a:buNone/>
              <a:defRPr>
                <a:solidFill>
                  <a:schemeClr val="lt1"/>
                </a:solidFill>
              </a:defRPr>
            </a:lvl5pPr>
            <a:lvl6pPr lvl="5" algn="ctr">
              <a:lnSpc>
                <a:spcPct val="100000"/>
              </a:lnSpc>
              <a:spcBef>
                <a:spcPts val="0"/>
              </a:spcBef>
              <a:spcAft>
                <a:spcPts val="0"/>
              </a:spcAft>
              <a:buClr>
                <a:schemeClr val="lt1"/>
              </a:buClr>
              <a:buSzPts val="7500"/>
              <a:buNone/>
              <a:defRPr>
                <a:solidFill>
                  <a:schemeClr val="lt1"/>
                </a:solidFill>
              </a:defRPr>
            </a:lvl6pPr>
            <a:lvl7pPr lvl="6" algn="ctr">
              <a:lnSpc>
                <a:spcPct val="100000"/>
              </a:lnSpc>
              <a:spcBef>
                <a:spcPts val="0"/>
              </a:spcBef>
              <a:spcAft>
                <a:spcPts val="0"/>
              </a:spcAft>
              <a:buClr>
                <a:schemeClr val="lt1"/>
              </a:buClr>
              <a:buSzPts val="7500"/>
              <a:buNone/>
              <a:defRPr>
                <a:solidFill>
                  <a:schemeClr val="lt1"/>
                </a:solidFill>
              </a:defRPr>
            </a:lvl7pPr>
            <a:lvl8pPr lvl="7" algn="ctr">
              <a:lnSpc>
                <a:spcPct val="100000"/>
              </a:lnSpc>
              <a:spcBef>
                <a:spcPts val="0"/>
              </a:spcBef>
              <a:spcAft>
                <a:spcPts val="0"/>
              </a:spcAft>
              <a:buClr>
                <a:schemeClr val="lt1"/>
              </a:buClr>
              <a:buSzPts val="7500"/>
              <a:buNone/>
              <a:defRPr>
                <a:solidFill>
                  <a:schemeClr val="lt1"/>
                </a:solidFill>
              </a:defRPr>
            </a:lvl8pPr>
            <a:lvl9pPr lvl="8" algn="ctr">
              <a:lnSpc>
                <a:spcPct val="100000"/>
              </a:lnSpc>
              <a:spcBef>
                <a:spcPts val="0"/>
              </a:spcBef>
              <a:spcAft>
                <a:spcPts val="0"/>
              </a:spcAft>
              <a:buClr>
                <a:schemeClr val="lt1"/>
              </a:buClr>
              <a:buSzPts val="7500"/>
              <a:buNone/>
              <a:defRPr>
                <a:solidFill>
                  <a:schemeClr val="lt1"/>
                </a:solidFill>
              </a:defRPr>
            </a:lvl9pPr>
          </a:lstStyle>
          <a:p/>
        </p:txBody>
      </p:sp>
      <p:sp>
        <p:nvSpPr>
          <p:cNvPr id="335" name="Google Shape;335;g1f1fad59e58_0_571"/>
          <p:cNvSpPr txBox="1"/>
          <p:nvPr>
            <p:ph idx="6" type="title"/>
          </p:nvPr>
        </p:nvSpPr>
        <p:spPr>
          <a:xfrm>
            <a:off x="8940013" y="11670067"/>
            <a:ext cx="6958800" cy="1644000"/>
          </a:xfrm>
          <a:prstGeom prst="rect">
            <a:avLst/>
          </a:prstGeom>
          <a:noFill/>
          <a:ln>
            <a:noFill/>
          </a:ln>
        </p:spPr>
        <p:txBody>
          <a:bodyPr anchorCtr="0" anchor="t" bIns="243800" lIns="243800" spcFirstLastPara="1" rIns="243800" wrap="square" tIns="243800">
            <a:noAutofit/>
          </a:bodyPr>
          <a:lstStyle>
            <a:lvl1pPr lvl="0" algn="l">
              <a:lnSpc>
                <a:spcPct val="100000"/>
              </a:lnSpc>
              <a:spcBef>
                <a:spcPts val="0"/>
              </a:spcBef>
              <a:spcAft>
                <a:spcPts val="0"/>
              </a:spcAft>
              <a:buClr>
                <a:schemeClr val="dk1"/>
              </a:buClr>
              <a:buSzPts val="3700"/>
              <a:buFont typeface="Lato"/>
              <a:buNone/>
              <a:defRPr b="0" sz="3700">
                <a:solidFill>
                  <a:schemeClr val="dk1"/>
                </a:solidFill>
                <a:latin typeface="Lato"/>
                <a:ea typeface="Lato"/>
                <a:cs typeface="Lato"/>
                <a:sym typeface="Lato"/>
              </a:defRPr>
            </a:lvl1pPr>
            <a:lvl2pPr lvl="1"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2pPr>
            <a:lvl3pPr lvl="2"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3pPr>
            <a:lvl4pPr lvl="3"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4pPr>
            <a:lvl5pPr lvl="4"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5pPr>
            <a:lvl6pPr lvl="5"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6pPr>
            <a:lvl7pPr lvl="6"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7pPr>
            <a:lvl8pPr lvl="7"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8pPr>
            <a:lvl9pPr lvl="8"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9pPr>
          </a:lstStyle>
          <a:p/>
        </p:txBody>
      </p:sp>
      <p:sp>
        <p:nvSpPr>
          <p:cNvPr id="336" name="Google Shape;336;g1f1fad59e58_0_571"/>
          <p:cNvSpPr txBox="1"/>
          <p:nvPr>
            <p:ph idx="7" type="title"/>
          </p:nvPr>
        </p:nvSpPr>
        <p:spPr>
          <a:xfrm>
            <a:off x="17486319" y="6356800"/>
            <a:ext cx="4281300" cy="1872000"/>
          </a:xfrm>
          <a:prstGeom prst="rect">
            <a:avLst/>
          </a:prstGeom>
          <a:noFill/>
          <a:ln>
            <a:noFill/>
          </a:ln>
        </p:spPr>
        <p:txBody>
          <a:bodyPr anchorCtr="0" anchor="b" bIns="243800" lIns="243800" spcFirstLastPara="1" rIns="243800" wrap="square" tIns="243800">
            <a:noAutofit/>
          </a:bodyPr>
          <a:lstStyle>
            <a:lvl1pPr lvl="0" algn="ctr">
              <a:lnSpc>
                <a:spcPct val="100000"/>
              </a:lnSpc>
              <a:spcBef>
                <a:spcPts val="0"/>
              </a:spcBef>
              <a:spcAft>
                <a:spcPts val="0"/>
              </a:spcAft>
              <a:buClr>
                <a:srgbClr val="0279E5"/>
              </a:buClr>
              <a:buSzPts val="10700"/>
              <a:buNone/>
              <a:defRPr sz="10700">
                <a:solidFill>
                  <a:srgbClr val="0279E5"/>
                </a:solidFill>
              </a:defRPr>
            </a:lvl1pPr>
            <a:lvl2pPr lvl="1" algn="ctr">
              <a:lnSpc>
                <a:spcPct val="100000"/>
              </a:lnSpc>
              <a:spcBef>
                <a:spcPts val="0"/>
              </a:spcBef>
              <a:spcAft>
                <a:spcPts val="0"/>
              </a:spcAft>
              <a:buClr>
                <a:srgbClr val="0279E5"/>
              </a:buClr>
              <a:buSzPts val="10700"/>
              <a:buNone/>
              <a:defRPr sz="10700">
                <a:solidFill>
                  <a:srgbClr val="0279E5"/>
                </a:solidFill>
              </a:defRPr>
            </a:lvl2pPr>
            <a:lvl3pPr lvl="2" algn="ctr">
              <a:lnSpc>
                <a:spcPct val="100000"/>
              </a:lnSpc>
              <a:spcBef>
                <a:spcPts val="0"/>
              </a:spcBef>
              <a:spcAft>
                <a:spcPts val="0"/>
              </a:spcAft>
              <a:buClr>
                <a:srgbClr val="0279E5"/>
              </a:buClr>
              <a:buSzPts val="10700"/>
              <a:buNone/>
              <a:defRPr sz="10700">
                <a:solidFill>
                  <a:srgbClr val="0279E5"/>
                </a:solidFill>
              </a:defRPr>
            </a:lvl3pPr>
            <a:lvl4pPr lvl="3" algn="ctr">
              <a:lnSpc>
                <a:spcPct val="100000"/>
              </a:lnSpc>
              <a:spcBef>
                <a:spcPts val="0"/>
              </a:spcBef>
              <a:spcAft>
                <a:spcPts val="0"/>
              </a:spcAft>
              <a:buClr>
                <a:srgbClr val="0279E5"/>
              </a:buClr>
              <a:buSzPts val="10700"/>
              <a:buNone/>
              <a:defRPr sz="10700">
                <a:solidFill>
                  <a:srgbClr val="0279E5"/>
                </a:solidFill>
              </a:defRPr>
            </a:lvl4pPr>
            <a:lvl5pPr lvl="4" algn="ctr">
              <a:lnSpc>
                <a:spcPct val="100000"/>
              </a:lnSpc>
              <a:spcBef>
                <a:spcPts val="0"/>
              </a:spcBef>
              <a:spcAft>
                <a:spcPts val="0"/>
              </a:spcAft>
              <a:buClr>
                <a:srgbClr val="0279E5"/>
              </a:buClr>
              <a:buSzPts val="10700"/>
              <a:buNone/>
              <a:defRPr sz="10700">
                <a:solidFill>
                  <a:srgbClr val="0279E5"/>
                </a:solidFill>
              </a:defRPr>
            </a:lvl5pPr>
            <a:lvl6pPr lvl="5" algn="ctr">
              <a:lnSpc>
                <a:spcPct val="100000"/>
              </a:lnSpc>
              <a:spcBef>
                <a:spcPts val="0"/>
              </a:spcBef>
              <a:spcAft>
                <a:spcPts val="0"/>
              </a:spcAft>
              <a:buClr>
                <a:srgbClr val="0279E5"/>
              </a:buClr>
              <a:buSzPts val="10700"/>
              <a:buNone/>
              <a:defRPr sz="10700">
                <a:solidFill>
                  <a:srgbClr val="0279E5"/>
                </a:solidFill>
              </a:defRPr>
            </a:lvl6pPr>
            <a:lvl7pPr lvl="6" algn="ctr">
              <a:lnSpc>
                <a:spcPct val="100000"/>
              </a:lnSpc>
              <a:spcBef>
                <a:spcPts val="0"/>
              </a:spcBef>
              <a:spcAft>
                <a:spcPts val="0"/>
              </a:spcAft>
              <a:buClr>
                <a:srgbClr val="0279E5"/>
              </a:buClr>
              <a:buSzPts val="10700"/>
              <a:buNone/>
              <a:defRPr sz="10700">
                <a:solidFill>
                  <a:srgbClr val="0279E5"/>
                </a:solidFill>
              </a:defRPr>
            </a:lvl7pPr>
            <a:lvl8pPr lvl="7" algn="ctr">
              <a:lnSpc>
                <a:spcPct val="100000"/>
              </a:lnSpc>
              <a:spcBef>
                <a:spcPts val="0"/>
              </a:spcBef>
              <a:spcAft>
                <a:spcPts val="0"/>
              </a:spcAft>
              <a:buClr>
                <a:srgbClr val="0279E5"/>
              </a:buClr>
              <a:buSzPts val="10700"/>
              <a:buNone/>
              <a:defRPr sz="10700">
                <a:solidFill>
                  <a:srgbClr val="0279E5"/>
                </a:solidFill>
              </a:defRPr>
            </a:lvl8pPr>
            <a:lvl9pPr lvl="8" algn="ctr">
              <a:lnSpc>
                <a:spcPct val="100000"/>
              </a:lnSpc>
              <a:spcBef>
                <a:spcPts val="0"/>
              </a:spcBef>
              <a:spcAft>
                <a:spcPts val="0"/>
              </a:spcAft>
              <a:buClr>
                <a:srgbClr val="0279E5"/>
              </a:buClr>
              <a:buSzPts val="10700"/>
              <a:buNone/>
              <a:defRPr sz="10700">
                <a:solidFill>
                  <a:srgbClr val="0279E5"/>
                </a:solidFill>
              </a:defRPr>
            </a:lvl9pPr>
          </a:lstStyle>
          <a:p/>
        </p:txBody>
      </p:sp>
      <p:sp>
        <p:nvSpPr>
          <p:cNvPr id="337" name="Google Shape;337;g1f1fad59e58_0_571"/>
          <p:cNvSpPr txBox="1"/>
          <p:nvPr>
            <p:ph idx="8" type="title"/>
          </p:nvPr>
        </p:nvSpPr>
        <p:spPr>
          <a:xfrm>
            <a:off x="16371326" y="8162633"/>
            <a:ext cx="6958800" cy="1644000"/>
          </a:xfrm>
          <a:prstGeom prst="rect">
            <a:avLst/>
          </a:prstGeom>
          <a:noFill/>
          <a:ln>
            <a:noFill/>
          </a:ln>
        </p:spPr>
        <p:txBody>
          <a:bodyPr anchorCtr="0" anchor="t" bIns="243800" lIns="243800" spcFirstLastPara="1" rIns="243800" wrap="square" tIns="243800">
            <a:noAutofit/>
          </a:bodyPr>
          <a:lstStyle>
            <a:lvl1pPr lvl="0" algn="l">
              <a:lnSpc>
                <a:spcPct val="100000"/>
              </a:lnSpc>
              <a:spcBef>
                <a:spcPts val="0"/>
              </a:spcBef>
              <a:spcAft>
                <a:spcPts val="0"/>
              </a:spcAft>
              <a:buClr>
                <a:schemeClr val="dk1"/>
              </a:buClr>
              <a:buSzPts val="3700"/>
              <a:buFont typeface="Lato"/>
              <a:buNone/>
              <a:defRPr b="0" sz="3700">
                <a:solidFill>
                  <a:schemeClr val="dk1"/>
                </a:solidFill>
                <a:latin typeface="Lato"/>
                <a:ea typeface="Lato"/>
                <a:cs typeface="Lato"/>
                <a:sym typeface="Lato"/>
              </a:defRPr>
            </a:lvl1pPr>
            <a:lvl2pPr lvl="1"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2pPr>
            <a:lvl3pPr lvl="2"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3pPr>
            <a:lvl4pPr lvl="3"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4pPr>
            <a:lvl5pPr lvl="4"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5pPr>
            <a:lvl6pPr lvl="5"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6pPr>
            <a:lvl7pPr lvl="6"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7pPr>
            <a:lvl8pPr lvl="7"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8pPr>
            <a:lvl9pPr lvl="8" algn="l">
              <a:lnSpc>
                <a:spcPct val="100000"/>
              </a:lnSpc>
              <a:spcBef>
                <a:spcPts val="0"/>
              </a:spcBef>
              <a:spcAft>
                <a:spcPts val="0"/>
              </a:spcAft>
              <a:buClr>
                <a:schemeClr val="dk1"/>
              </a:buClr>
              <a:buSzPts val="3700"/>
              <a:buFont typeface="Lato"/>
              <a:buNone/>
              <a:defRPr sz="3700">
                <a:solidFill>
                  <a:schemeClr val="dk1"/>
                </a:solidFill>
                <a:latin typeface="Lato"/>
                <a:ea typeface="Lato"/>
                <a:cs typeface="Lato"/>
                <a:sym typeface="Lato"/>
              </a:defRPr>
            </a:lvl9pPr>
          </a:lstStyle>
          <a:p/>
        </p:txBody>
      </p:sp>
      <p:pic>
        <p:nvPicPr>
          <p:cNvPr id="338" name="Google Shape;338;g1f1fad59e58_0_571"/>
          <p:cNvPicPr preferRelativeResize="0"/>
          <p:nvPr/>
        </p:nvPicPr>
        <p:blipFill rotWithShape="1">
          <a:blip r:embed="rId2">
            <a:alphaModFix/>
          </a:blip>
          <a:srcRect b="0" l="0" r="0" t="0"/>
          <a:stretch/>
        </p:blipFill>
        <p:spPr>
          <a:xfrm>
            <a:off x="21919329" y="858966"/>
            <a:ext cx="1664220" cy="166422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three image profile deck">
  <p:cSld name="TITLE_3_1_2_1_1_1">
    <p:bg>
      <p:bgPr>
        <a:noFill/>
      </p:bgPr>
    </p:bg>
    <p:spTree>
      <p:nvGrpSpPr>
        <p:cNvPr id="339" name="Shape 339"/>
        <p:cNvGrpSpPr/>
        <p:nvPr/>
      </p:nvGrpSpPr>
      <p:grpSpPr>
        <a:xfrm>
          <a:off x="0" y="0"/>
          <a:ext cx="0" cy="0"/>
          <a:chOff x="0" y="0"/>
          <a:chExt cx="0" cy="0"/>
        </a:xfrm>
      </p:grpSpPr>
      <p:sp>
        <p:nvSpPr>
          <p:cNvPr id="340" name="Google Shape;340;g1f1fad59e58_0_583"/>
          <p:cNvSpPr/>
          <p:nvPr>
            <p:ph idx="2" type="pic"/>
          </p:nvPr>
        </p:nvSpPr>
        <p:spPr>
          <a:xfrm>
            <a:off x="2167458" y="4421067"/>
            <a:ext cx="4125300" cy="4125300"/>
          </a:xfrm>
          <a:prstGeom prst="ellipse">
            <a:avLst/>
          </a:prstGeom>
          <a:noFill/>
          <a:ln>
            <a:noFill/>
          </a:ln>
        </p:spPr>
      </p:sp>
      <p:sp>
        <p:nvSpPr>
          <p:cNvPr id="341" name="Google Shape;341;g1f1fad59e58_0_583"/>
          <p:cNvSpPr/>
          <p:nvPr>
            <p:ph idx="3" type="pic"/>
          </p:nvPr>
        </p:nvSpPr>
        <p:spPr>
          <a:xfrm>
            <a:off x="10120336" y="4421067"/>
            <a:ext cx="4125300" cy="4125300"/>
          </a:xfrm>
          <a:prstGeom prst="ellipse">
            <a:avLst/>
          </a:prstGeom>
          <a:noFill/>
          <a:ln>
            <a:noFill/>
          </a:ln>
        </p:spPr>
      </p:sp>
      <p:sp>
        <p:nvSpPr>
          <p:cNvPr id="342" name="Google Shape;342;g1f1fad59e58_0_583"/>
          <p:cNvSpPr/>
          <p:nvPr>
            <p:ph idx="4" type="pic"/>
          </p:nvPr>
        </p:nvSpPr>
        <p:spPr>
          <a:xfrm>
            <a:off x="17508851" y="4421067"/>
            <a:ext cx="4125300" cy="4125300"/>
          </a:xfrm>
          <a:prstGeom prst="ellipse">
            <a:avLst/>
          </a:prstGeom>
          <a:noFill/>
          <a:ln>
            <a:noFill/>
          </a:ln>
        </p:spPr>
      </p:sp>
      <p:sp>
        <p:nvSpPr>
          <p:cNvPr id="343" name="Google Shape;343;g1f1fad59e58_0_583"/>
          <p:cNvSpPr txBox="1"/>
          <p:nvPr>
            <p:ph type="title"/>
          </p:nvPr>
        </p:nvSpPr>
        <p:spPr>
          <a:xfrm>
            <a:off x="1059530" y="905000"/>
            <a:ext cx="21757800" cy="1049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6D27"/>
              </a:buClr>
              <a:buSzPts val="7500"/>
              <a:buNone/>
              <a:defRPr>
                <a:solidFill>
                  <a:srgbClr val="FF6D27"/>
                </a:solidFill>
              </a:defRPr>
            </a:lvl1pPr>
            <a:lvl2pPr lvl="1"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2pPr>
            <a:lvl3pPr lvl="2"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3pPr>
            <a:lvl4pPr lvl="3"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4pPr>
            <a:lvl5pPr lvl="4"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5pPr>
            <a:lvl6pPr lvl="5"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6pPr>
            <a:lvl7pPr lvl="6"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7pPr>
            <a:lvl8pPr lvl="7"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8pPr>
            <a:lvl9pPr lvl="8"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9pPr>
          </a:lstStyle>
          <a:p/>
        </p:txBody>
      </p:sp>
      <p:sp>
        <p:nvSpPr>
          <p:cNvPr id="344" name="Google Shape;344;g1f1fad59e58_0_583"/>
          <p:cNvSpPr txBox="1"/>
          <p:nvPr>
            <p:ph idx="5" type="title"/>
          </p:nvPr>
        </p:nvSpPr>
        <p:spPr>
          <a:xfrm>
            <a:off x="1603095" y="8909600"/>
            <a:ext cx="5254200" cy="10497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rgbClr val="FF6D27"/>
              </a:buClr>
              <a:buSzPts val="3200"/>
              <a:buNone/>
              <a:defRPr sz="3200">
                <a:solidFill>
                  <a:srgbClr val="FF6D27"/>
                </a:solidFill>
              </a:defRPr>
            </a:lvl1pPr>
            <a:lvl2pPr lvl="1" algn="ctr">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2pPr>
            <a:lvl3pPr lvl="2" algn="ctr">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3pPr>
            <a:lvl4pPr lvl="3" algn="ctr">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4pPr>
            <a:lvl5pPr lvl="4" algn="ctr">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5pPr>
            <a:lvl6pPr lvl="5" algn="ctr">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6pPr>
            <a:lvl7pPr lvl="6" algn="ctr">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7pPr>
            <a:lvl8pPr lvl="7" algn="ctr">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8pPr>
            <a:lvl9pPr lvl="8" algn="ctr">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9pPr>
          </a:lstStyle>
          <a:p/>
        </p:txBody>
      </p:sp>
      <p:sp>
        <p:nvSpPr>
          <p:cNvPr id="345" name="Google Shape;345;g1f1fad59e58_0_583"/>
          <p:cNvSpPr txBox="1"/>
          <p:nvPr>
            <p:ph idx="6" type="title"/>
          </p:nvPr>
        </p:nvSpPr>
        <p:spPr>
          <a:xfrm>
            <a:off x="9555973" y="8909600"/>
            <a:ext cx="5254200" cy="10497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rgbClr val="FF6D27"/>
              </a:buClr>
              <a:buSzPts val="3200"/>
              <a:buNone/>
              <a:defRPr sz="3200">
                <a:solidFill>
                  <a:srgbClr val="FF6D27"/>
                </a:solidFill>
              </a:defRPr>
            </a:lvl1pPr>
            <a:lvl2pPr lvl="1" algn="ctr">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2pPr>
            <a:lvl3pPr lvl="2" algn="ctr">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3pPr>
            <a:lvl4pPr lvl="3" algn="ctr">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4pPr>
            <a:lvl5pPr lvl="4" algn="ctr">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5pPr>
            <a:lvl6pPr lvl="5" algn="ctr">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6pPr>
            <a:lvl7pPr lvl="6" algn="ctr">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7pPr>
            <a:lvl8pPr lvl="7" algn="ctr">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8pPr>
            <a:lvl9pPr lvl="8" algn="ctr">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9pPr>
          </a:lstStyle>
          <a:p/>
        </p:txBody>
      </p:sp>
      <p:sp>
        <p:nvSpPr>
          <p:cNvPr id="346" name="Google Shape;346;g1f1fad59e58_0_583"/>
          <p:cNvSpPr txBox="1"/>
          <p:nvPr>
            <p:ph idx="7" type="title"/>
          </p:nvPr>
        </p:nvSpPr>
        <p:spPr>
          <a:xfrm>
            <a:off x="16944488" y="8909600"/>
            <a:ext cx="5254200" cy="10497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rgbClr val="FF6D27"/>
              </a:buClr>
              <a:buSzPts val="3200"/>
              <a:buNone/>
              <a:defRPr sz="3200">
                <a:solidFill>
                  <a:srgbClr val="FF6D27"/>
                </a:solidFill>
              </a:defRPr>
            </a:lvl1pPr>
            <a:lvl2pPr lvl="1" algn="ctr">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2pPr>
            <a:lvl3pPr lvl="2" algn="ctr">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3pPr>
            <a:lvl4pPr lvl="3" algn="ctr">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4pPr>
            <a:lvl5pPr lvl="4" algn="ctr">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5pPr>
            <a:lvl6pPr lvl="5" algn="ctr">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6pPr>
            <a:lvl7pPr lvl="6" algn="ctr">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7pPr>
            <a:lvl8pPr lvl="7" algn="ctr">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8pPr>
            <a:lvl9pPr lvl="8" algn="ctr">
              <a:lnSpc>
                <a:spcPct val="100000"/>
              </a:lnSpc>
              <a:spcBef>
                <a:spcPts val="0"/>
              </a:spcBef>
              <a:spcAft>
                <a:spcPts val="0"/>
              </a:spcAft>
              <a:buClr>
                <a:srgbClr val="FF6D27"/>
              </a:buClr>
              <a:buSzPts val="3200"/>
              <a:buNone/>
              <a:defRPr sz="3200">
                <a:solidFill>
                  <a:srgbClr val="FF6D27"/>
                </a:solidFill>
                <a:latin typeface="Lato"/>
                <a:ea typeface="Lato"/>
                <a:cs typeface="Lato"/>
                <a:sym typeface="Lato"/>
              </a:defRPr>
            </a:lvl9pPr>
          </a:lstStyle>
          <a:p/>
        </p:txBody>
      </p:sp>
      <p:sp>
        <p:nvSpPr>
          <p:cNvPr id="347" name="Google Shape;347;g1f1fad59e58_0_583"/>
          <p:cNvSpPr txBox="1"/>
          <p:nvPr>
            <p:ph idx="1" type="body"/>
          </p:nvPr>
        </p:nvSpPr>
        <p:spPr>
          <a:xfrm>
            <a:off x="1487636" y="10559133"/>
            <a:ext cx="5551500" cy="1705500"/>
          </a:xfrm>
          <a:prstGeom prst="rect">
            <a:avLst/>
          </a:prstGeom>
          <a:noFill/>
          <a:ln>
            <a:noFill/>
          </a:ln>
        </p:spPr>
        <p:txBody>
          <a:bodyPr anchorCtr="0" anchor="t" bIns="243800" lIns="243800" spcFirstLastPara="1" rIns="243800" wrap="square" tIns="243800">
            <a:noAutofit/>
          </a:bodyPr>
          <a:lstStyle>
            <a:lvl1pPr indent="-431800" lvl="0" marL="457200" algn="l">
              <a:lnSpc>
                <a:spcPct val="115000"/>
              </a:lnSpc>
              <a:spcBef>
                <a:spcPts val="0"/>
              </a:spcBef>
              <a:spcAft>
                <a:spcPts val="0"/>
              </a:spcAft>
              <a:buSzPts val="3200"/>
              <a:buChar char="●"/>
              <a:defRPr sz="3200"/>
            </a:lvl1pPr>
            <a:lvl2pPr indent="-431800" lvl="1" marL="914400" algn="l">
              <a:lnSpc>
                <a:spcPct val="115000"/>
              </a:lnSpc>
              <a:spcBef>
                <a:spcPts val="4300"/>
              </a:spcBef>
              <a:spcAft>
                <a:spcPts val="0"/>
              </a:spcAft>
              <a:buSzPts val="3200"/>
              <a:buChar char="○"/>
              <a:defRPr sz="3200"/>
            </a:lvl2pPr>
            <a:lvl3pPr indent="-431800" lvl="2" marL="1371600" algn="l">
              <a:lnSpc>
                <a:spcPct val="115000"/>
              </a:lnSpc>
              <a:spcBef>
                <a:spcPts val="4300"/>
              </a:spcBef>
              <a:spcAft>
                <a:spcPts val="0"/>
              </a:spcAft>
              <a:buSzPts val="3200"/>
              <a:buChar char="■"/>
              <a:defRPr sz="3200"/>
            </a:lvl3pPr>
            <a:lvl4pPr indent="-431800" lvl="3" marL="1828800" algn="l">
              <a:lnSpc>
                <a:spcPct val="115000"/>
              </a:lnSpc>
              <a:spcBef>
                <a:spcPts val="4300"/>
              </a:spcBef>
              <a:spcAft>
                <a:spcPts val="0"/>
              </a:spcAft>
              <a:buSzPts val="3200"/>
              <a:buChar char="●"/>
              <a:defRPr sz="3200"/>
            </a:lvl4pPr>
            <a:lvl5pPr indent="-431800" lvl="4" marL="2286000" algn="l">
              <a:lnSpc>
                <a:spcPct val="115000"/>
              </a:lnSpc>
              <a:spcBef>
                <a:spcPts val="4300"/>
              </a:spcBef>
              <a:spcAft>
                <a:spcPts val="0"/>
              </a:spcAft>
              <a:buSzPts val="3200"/>
              <a:buChar char="○"/>
              <a:defRPr sz="3200"/>
            </a:lvl5pPr>
            <a:lvl6pPr indent="-431800" lvl="5" marL="2743200" algn="l">
              <a:lnSpc>
                <a:spcPct val="115000"/>
              </a:lnSpc>
              <a:spcBef>
                <a:spcPts val="4300"/>
              </a:spcBef>
              <a:spcAft>
                <a:spcPts val="0"/>
              </a:spcAft>
              <a:buSzPts val="3200"/>
              <a:buChar char="■"/>
              <a:defRPr sz="3200"/>
            </a:lvl6pPr>
            <a:lvl7pPr indent="-431800" lvl="6" marL="3200400" algn="l">
              <a:lnSpc>
                <a:spcPct val="115000"/>
              </a:lnSpc>
              <a:spcBef>
                <a:spcPts val="4300"/>
              </a:spcBef>
              <a:spcAft>
                <a:spcPts val="0"/>
              </a:spcAft>
              <a:buSzPts val="3200"/>
              <a:buChar char="●"/>
              <a:defRPr sz="3200"/>
            </a:lvl7pPr>
            <a:lvl8pPr indent="-431800" lvl="7" marL="3657600" algn="l">
              <a:lnSpc>
                <a:spcPct val="115000"/>
              </a:lnSpc>
              <a:spcBef>
                <a:spcPts val="4300"/>
              </a:spcBef>
              <a:spcAft>
                <a:spcPts val="0"/>
              </a:spcAft>
              <a:buSzPts val="3200"/>
              <a:buChar char="○"/>
              <a:defRPr sz="3200"/>
            </a:lvl8pPr>
            <a:lvl9pPr indent="-431800" lvl="8" marL="4114800" algn="l">
              <a:lnSpc>
                <a:spcPct val="115000"/>
              </a:lnSpc>
              <a:spcBef>
                <a:spcPts val="4300"/>
              </a:spcBef>
              <a:spcAft>
                <a:spcPts val="4300"/>
              </a:spcAft>
              <a:buSzPts val="3200"/>
              <a:buChar char="■"/>
              <a:defRPr sz="3200"/>
            </a:lvl9pPr>
          </a:lstStyle>
          <a:p/>
        </p:txBody>
      </p:sp>
      <p:sp>
        <p:nvSpPr>
          <p:cNvPr id="348" name="Google Shape;348;g1f1fad59e58_0_583"/>
          <p:cNvSpPr txBox="1"/>
          <p:nvPr>
            <p:ph idx="8" type="body"/>
          </p:nvPr>
        </p:nvSpPr>
        <p:spPr>
          <a:xfrm>
            <a:off x="9415382" y="10559133"/>
            <a:ext cx="5551500" cy="1705500"/>
          </a:xfrm>
          <a:prstGeom prst="rect">
            <a:avLst/>
          </a:prstGeom>
          <a:noFill/>
          <a:ln>
            <a:noFill/>
          </a:ln>
        </p:spPr>
        <p:txBody>
          <a:bodyPr anchorCtr="0" anchor="t" bIns="243800" lIns="243800" spcFirstLastPara="1" rIns="243800" wrap="square" tIns="243800">
            <a:noAutofit/>
          </a:bodyPr>
          <a:lstStyle>
            <a:lvl1pPr indent="-431800" lvl="0" marL="457200" algn="l">
              <a:lnSpc>
                <a:spcPct val="115000"/>
              </a:lnSpc>
              <a:spcBef>
                <a:spcPts val="0"/>
              </a:spcBef>
              <a:spcAft>
                <a:spcPts val="0"/>
              </a:spcAft>
              <a:buSzPts val="3200"/>
              <a:buChar char="●"/>
              <a:defRPr sz="3200"/>
            </a:lvl1pPr>
            <a:lvl2pPr indent="-431800" lvl="1" marL="914400" algn="l">
              <a:lnSpc>
                <a:spcPct val="115000"/>
              </a:lnSpc>
              <a:spcBef>
                <a:spcPts val="4300"/>
              </a:spcBef>
              <a:spcAft>
                <a:spcPts val="0"/>
              </a:spcAft>
              <a:buSzPts val="3200"/>
              <a:buChar char="○"/>
              <a:defRPr sz="3200"/>
            </a:lvl2pPr>
            <a:lvl3pPr indent="-431800" lvl="2" marL="1371600" algn="l">
              <a:lnSpc>
                <a:spcPct val="115000"/>
              </a:lnSpc>
              <a:spcBef>
                <a:spcPts val="4300"/>
              </a:spcBef>
              <a:spcAft>
                <a:spcPts val="0"/>
              </a:spcAft>
              <a:buSzPts val="3200"/>
              <a:buChar char="■"/>
              <a:defRPr sz="3200"/>
            </a:lvl3pPr>
            <a:lvl4pPr indent="-431800" lvl="3" marL="1828800" algn="l">
              <a:lnSpc>
                <a:spcPct val="115000"/>
              </a:lnSpc>
              <a:spcBef>
                <a:spcPts val="4300"/>
              </a:spcBef>
              <a:spcAft>
                <a:spcPts val="0"/>
              </a:spcAft>
              <a:buSzPts val="3200"/>
              <a:buChar char="●"/>
              <a:defRPr sz="3200"/>
            </a:lvl4pPr>
            <a:lvl5pPr indent="-431800" lvl="4" marL="2286000" algn="l">
              <a:lnSpc>
                <a:spcPct val="115000"/>
              </a:lnSpc>
              <a:spcBef>
                <a:spcPts val="4300"/>
              </a:spcBef>
              <a:spcAft>
                <a:spcPts val="0"/>
              </a:spcAft>
              <a:buSzPts val="3200"/>
              <a:buChar char="○"/>
              <a:defRPr sz="3200"/>
            </a:lvl5pPr>
            <a:lvl6pPr indent="-431800" lvl="5" marL="2743200" algn="l">
              <a:lnSpc>
                <a:spcPct val="115000"/>
              </a:lnSpc>
              <a:spcBef>
                <a:spcPts val="4300"/>
              </a:spcBef>
              <a:spcAft>
                <a:spcPts val="0"/>
              </a:spcAft>
              <a:buSzPts val="3200"/>
              <a:buChar char="■"/>
              <a:defRPr sz="3200"/>
            </a:lvl6pPr>
            <a:lvl7pPr indent="-431800" lvl="6" marL="3200400" algn="l">
              <a:lnSpc>
                <a:spcPct val="115000"/>
              </a:lnSpc>
              <a:spcBef>
                <a:spcPts val="4300"/>
              </a:spcBef>
              <a:spcAft>
                <a:spcPts val="0"/>
              </a:spcAft>
              <a:buSzPts val="3200"/>
              <a:buChar char="●"/>
              <a:defRPr sz="3200"/>
            </a:lvl7pPr>
            <a:lvl8pPr indent="-431800" lvl="7" marL="3657600" algn="l">
              <a:lnSpc>
                <a:spcPct val="115000"/>
              </a:lnSpc>
              <a:spcBef>
                <a:spcPts val="4300"/>
              </a:spcBef>
              <a:spcAft>
                <a:spcPts val="0"/>
              </a:spcAft>
              <a:buSzPts val="3200"/>
              <a:buChar char="○"/>
              <a:defRPr sz="3200"/>
            </a:lvl8pPr>
            <a:lvl9pPr indent="-431800" lvl="8" marL="4114800" algn="l">
              <a:lnSpc>
                <a:spcPct val="115000"/>
              </a:lnSpc>
              <a:spcBef>
                <a:spcPts val="4300"/>
              </a:spcBef>
              <a:spcAft>
                <a:spcPts val="4300"/>
              </a:spcAft>
              <a:buSzPts val="3200"/>
              <a:buChar char="■"/>
              <a:defRPr sz="3200"/>
            </a:lvl9pPr>
          </a:lstStyle>
          <a:p/>
        </p:txBody>
      </p:sp>
      <p:sp>
        <p:nvSpPr>
          <p:cNvPr id="349" name="Google Shape;349;g1f1fad59e58_0_583"/>
          <p:cNvSpPr txBox="1"/>
          <p:nvPr>
            <p:ph idx="9" type="body"/>
          </p:nvPr>
        </p:nvSpPr>
        <p:spPr>
          <a:xfrm>
            <a:off x="16795698" y="10559133"/>
            <a:ext cx="5551500" cy="1705500"/>
          </a:xfrm>
          <a:prstGeom prst="rect">
            <a:avLst/>
          </a:prstGeom>
          <a:noFill/>
          <a:ln>
            <a:noFill/>
          </a:ln>
        </p:spPr>
        <p:txBody>
          <a:bodyPr anchorCtr="0" anchor="t" bIns="243800" lIns="243800" spcFirstLastPara="1" rIns="243800" wrap="square" tIns="243800">
            <a:noAutofit/>
          </a:bodyPr>
          <a:lstStyle>
            <a:lvl1pPr indent="-431800" lvl="0" marL="457200" algn="l">
              <a:lnSpc>
                <a:spcPct val="115000"/>
              </a:lnSpc>
              <a:spcBef>
                <a:spcPts val="0"/>
              </a:spcBef>
              <a:spcAft>
                <a:spcPts val="0"/>
              </a:spcAft>
              <a:buSzPts val="3200"/>
              <a:buChar char="●"/>
              <a:defRPr sz="3200"/>
            </a:lvl1pPr>
            <a:lvl2pPr indent="-431800" lvl="1" marL="914400" algn="l">
              <a:lnSpc>
                <a:spcPct val="115000"/>
              </a:lnSpc>
              <a:spcBef>
                <a:spcPts val="4300"/>
              </a:spcBef>
              <a:spcAft>
                <a:spcPts val="0"/>
              </a:spcAft>
              <a:buSzPts val="3200"/>
              <a:buChar char="○"/>
              <a:defRPr sz="3200"/>
            </a:lvl2pPr>
            <a:lvl3pPr indent="-431800" lvl="2" marL="1371600" algn="l">
              <a:lnSpc>
                <a:spcPct val="115000"/>
              </a:lnSpc>
              <a:spcBef>
                <a:spcPts val="4300"/>
              </a:spcBef>
              <a:spcAft>
                <a:spcPts val="0"/>
              </a:spcAft>
              <a:buSzPts val="3200"/>
              <a:buChar char="■"/>
              <a:defRPr sz="3200"/>
            </a:lvl3pPr>
            <a:lvl4pPr indent="-431800" lvl="3" marL="1828800" algn="l">
              <a:lnSpc>
                <a:spcPct val="115000"/>
              </a:lnSpc>
              <a:spcBef>
                <a:spcPts val="4300"/>
              </a:spcBef>
              <a:spcAft>
                <a:spcPts val="0"/>
              </a:spcAft>
              <a:buSzPts val="3200"/>
              <a:buChar char="●"/>
              <a:defRPr sz="3200"/>
            </a:lvl4pPr>
            <a:lvl5pPr indent="-431800" lvl="4" marL="2286000" algn="l">
              <a:lnSpc>
                <a:spcPct val="115000"/>
              </a:lnSpc>
              <a:spcBef>
                <a:spcPts val="4300"/>
              </a:spcBef>
              <a:spcAft>
                <a:spcPts val="0"/>
              </a:spcAft>
              <a:buSzPts val="3200"/>
              <a:buChar char="○"/>
              <a:defRPr sz="3200"/>
            </a:lvl5pPr>
            <a:lvl6pPr indent="-431800" lvl="5" marL="2743200" algn="l">
              <a:lnSpc>
                <a:spcPct val="115000"/>
              </a:lnSpc>
              <a:spcBef>
                <a:spcPts val="4300"/>
              </a:spcBef>
              <a:spcAft>
                <a:spcPts val="0"/>
              </a:spcAft>
              <a:buSzPts val="3200"/>
              <a:buChar char="■"/>
              <a:defRPr sz="3200"/>
            </a:lvl6pPr>
            <a:lvl7pPr indent="-431800" lvl="6" marL="3200400" algn="l">
              <a:lnSpc>
                <a:spcPct val="115000"/>
              </a:lnSpc>
              <a:spcBef>
                <a:spcPts val="4300"/>
              </a:spcBef>
              <a:spcAft>
                <a:spcPts val="0"/>
              </a:spcAft>
              <a:buSzPts val="3200"/>
              <a:buChar char="●"/>
              <a:defRPr sz="3200"/>
            </a:lvl7pPr>
            <a:lvl8pPr indent="-431800" lvl="7" marL="3657600" algn="l">
              <a:lnSpc>
                <a:spcPct val="115000"/>
              </a:lnSpc>
              <a:spcBef>
                <a:spcPts val="4300"/>
              </a:spcBef>
              <a:spcAft>
                <a:spcPts val="0"/>
              </a:spcAft>
              <a:buSzPts val="3200"/>
              <a:buChar char="○"/>
              <a:defRPr sz="3200"/>
            </a:lvl8pPr>
            <a:lvl9pPr indent="-431800" lvl="8" marL="4114800" algn="l">
              <a:lnSpc>
                <a:spcPct val="115000"/>
              </a:lnSpc>
              <a:spcBef>
                <a:spcPts val="4300"/>
              </a:spcBef>
              <a:spcAft>
                <a:spcPts val="4300"/>
              </a:spcAft>
              <a:buSzPts val="3200"/>
              <a:buChar char="■"/>
              <a:defRPr sz="3200"/>
            </a:lvl9pPr>
          </a:lstStyle>
          <a:p/>
        </p:txBody>
      </p:sp>
      <p:pic>
        <p:nvPicPr>
          <p:cNvPr id="350" name="Google Shape;350;g1f1fad59e58_0_583"/>
          <p:cNvPicPr preferRelativeResize="0"/>
          <p:nvPr/>
        </p:nvPicPr>
        <p:blipFill rotWithShape="1">
          <a:blip r:embed="rId2">
            <a:alphaModFix/>
          </a:blip>
          <a:srcRect b="0" l="0" r="0" t="0"/>
          <a:stretch/>
        </p:blipFill>
        <p:spPr>
          <a:xfrm>
            <a:off x="21919329" y="858966"/>
            <a:ext cx="1664220" cy="166422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Video Template">
  <p:cSld name="TITLE_3_1_2_1_1_1_1">
    <p:bg>
      <p:bgPr>
        <a:noFill/>
      </p:bgPr>
    </p:bg>
    <p:spTree>
      <p:nvGrpSpPr>
        <p:cNvPr id="351" name="Shape 351"/>
        <p:cNvGrpSpPr/>
        <p:nvPr/>
      </p:nvGrpSpPr>
      <p:grpSpPr>
        <a:xfrm>
          <a:off x="0" y="0"/>
          <a:ext cx="0" cy="0"/>
          <a:chOff x="0" y="0"/>
          <a:chExt cx="0" cy="0"/>
        </a:xfrm>
      </p:grpSpPr>
      <p:sp>
        <p:nvSpPr>
          <p:cNvPr id="352" name="Google Shape;352;g1f1fad59e58_0_595"/>
          <p:cNvSpPr/>
          <p:nvPr/>
        </p:nvSpPr>
        <p:spPr>
          <a:xfrm>
            <a:off x="15928421" y="8307333"/>
            <a:ext cx="8236200" cy="82368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353" name="Google Shape;353;g1f1fad59e58_0_595"/>
          <p:cNvSpPr/>
          <p:nvPr/>
        </p:nvSpPr>
        <p:spPr>
          <a:xfrm>
            <a:off x="16265061" y="8643995"/>
            <a:ext cx="7562700" cy="75633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354" name="Google Shape;354;g1f1fad59e58_0_595"/>
          <p:cNvSpPr/>
          <p:nvPr/>
        </p:nvSpPr>
        <p:spPr>
          <a:xfrm>
            <a:off x="16588802" y="8967757"/>
            <a:ext cx="6915600" cy="69159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355" name="Google Shape;355;g1f1fad59e58_0_595"/>
          <p:cNvSpPr/>
          <p:nvPr/>
        </p:nvSpPr>
        <p:spPr>
          <a:xfrm>
            <a:off x="16949353" y="9328536"/>
            <a:ext cx="6194100" cy="61944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356" name="Google Shape;356;g1f1fad59e58_0_595"/>
          <p:cNvSpPr/>
          <p:nvPr/>
        </p:nvSpPr>
        <p:spPr>
          <a:xfrm>
            <a:off x="17305417" y="9684215"/>
            <a:ext cx="5481900" cy="54825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357" name="Google Shape;357;g1f1fad59e58_0_595"/>
          <p:cNvSpPr/>
          <p:nvPr/>
        </p:nvSpPr>
        <p:spPr>
          <a:xfrm>
            <a:off x="17671321" y="10050143"/>
            <a:ext cx="4750800" cy="47511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358" name="Google Shape;358;g1f1fad59e58_0_595"/>
          <p:cNvSpPr/>
          <p:nvPr/>
        </p:nvSpPr>
        <p:spPr>
          <a:xfrm>
            <a:off x="18004443" y="10383440"/>
            <a:ext cx="4084500" cy="40848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359" name="Google Shape;359;g1f1fad59e58_0_595"/>
          <p:cNvSpPr/>
          <p:nvPr/>
        </p:nvSpPr>
        <p:spPr>
          <a:xfrm>
            <a:off x="18336953" y="10716125"/>
            <a:ext cx="3418200" cy="34185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360" name="Google Shape;360;g1f1fad59e58_0_595"/>
          <p:cNvSpPr txBox="1"/>
          <p:nvPr>
            <p:ph type="title"/>
          </p:nvPr>
        </p:nvSpPr>
        <p:spPr>
          <a:xfrm>
            <a:off x="1059530" y="905000"/>
            <a:ext cx="21757800" cy="1049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6D27"/>
              </a:buClr>
              <a:buSzPts val="7500"/>
              <a:buNone/>
              <a:defRPr>
                <a:solidFill>
                  <a:srgbClr val="FF6D27"/>
                </a:solidFill>
              </a:defRPr>
            </a:lvl1pPr>
            <a:lvl2pPr lvl="1"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2pPr>
            <a:lvl3pPr lvl="2"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3pPr>
            <a:lvl4pPr lvl="3"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4pPr>
            <a:lvl5pPr lvl="4"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5pPr>
            <a:lvl6pPr lvl="5"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6pPr>
            <a:lvl7pPr lvl="6"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7pPr>
            <a:lvl8pPr lvl="7"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8pPr>
            <a:lvl9pPr lvl="8"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9pPr>
          </a:lstStyle>
          <a:p/>
        </p:txBody>
      </p:sp>
      <p:sp>
        <p:nvSpPr>
          <p:cNvPr id="361" name="Google Shape;361;g1f1fad59e58_0_595"/>
          <p:cNvSpPr/>
          <p:nvPr/>
        </p:nvSpPr>
        <p:spPr>
          <a:xfrm>
            <a:off x="3374379" y="2663400"/>
            <a:ext cx="16531800" cy="10290300"/>
          </a:xfrm>
          <a:prstGeom prst="roundRect">
            <a:avLst>
              <a:gd fmla="val 3901" name="adj"/>
            </a:avLst>
          </a:prstGeom>
          <a:solidFill>
            <a:srgbClr val="0279E5"/>
          </a:solidFill>
          <a:ln>
            <a:noFill/>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362" name="Google Shape;362;g1f1fad59e58_0_595"/>
          <p:cNvSpPr/>
          <p:nvPr/>
        </p:nvSpPr>
        <p:spPr>
          <a:xfrm>
            <a:off x="3893545" y="4151133"/>
            <a:ext cx="15493500" cy="8236800"/>
          </a:xfrm>
          <a:prstGeom prst="roundRect">
            <a:avLst>
              <a:gd fmla="val 5286" name="adj"/>
            </a:avLst>
          </a:prstGeom>
          <a:solidFill>
            <a:schemeClr val="lt2"/>
          </a:solidFill>
          <a:ln>
            <a:noFill/>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363" name="Google Shape;363;g1f1fad59e58_0_595"/>
          <p:cNvSpPr/>
          <p:nvPr/>
        </p:nvSpPr>
        <p:spPr>
          <a:xfrm>
            <a:off x="3893545" y="3062505"/>
            <a:ext cx="580800" cy="580800"/>
          </a:xfrm>
          <a:prstGeom prst="ellipse">
            <a:avLst/>
          </a:prstGeom>
          <a:solidFill>
            <a:schemeClr val="lt2"/>
          </a:solidFill>
          <a:ln>
            <a:noFill/>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364" name="Google Shape;364;g1f1fad59e58_0_595"/>
          <p:cNvSpPr/>
          <p:nvPr/>
        </p:nvSpPr>
        <p:spPr>
          <a:xfrm>
            <a:off x="4728023" y="3062505"/>
            <a:ext cx="580800" cy="580800"/>
          </a:xfrm>
          <a:prstGeom prst="ellipse">
            <a:avLst/>
          </a:prstGeom>
          <a:solidFill>
            <a:schemeClr val="lt2"/>
          </a:solidFill>
          <a:ln>
            <a:noFill/>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365" name="Google Shape;365;g1f1fad59e58_0_595"/>
          <p:cNvSpPr/>
          <p:nvPr/>
        </p:nvSpPr>
        <p:spPr>
          <a:xfrm>
            <a:off x="5562502" y="3062505"/>
            <a:ext cx="580800" cy="580800"/>
          </a:xfrm>
          <a:prstGeom prst="ellipse">
            <a:avLst/>
          </a:prstGeom>
          <a:solidFill>
            <a:schemeClr val="lt2"/>
          </a:solidFill>
          <a:ln>
            <a:noFill/>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pic>
        <p:nvPicPr>
          <p:cNvPr id="366" name="Google Shape;366;g1f1fad59e58_0_595"/>
          <p:cNvPicPr preferRelativeResize="0"/>
          <p:nvPr/>
        </p:nvPicPr>
        <p:blipFill rotWithShape="1">
          <a:blip r:embed="rId2">
            <a:alphaModFix/>
          </a:blip>
          <a:srcRect b="0" l="0" r="0" t="0"/>
          <a:stretch/>
        </p:blipFill>
        <p:spPr>
          <a:xfrm>
            <a:off x="21919329" y="858966"/>
            <a:ext cx="1664220" cy="166422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eGov Text Slide White">
  <p:cSld name="TITLE_3_1_1">
    <p:bg>
      <p:bgPr>
        <a:noFill/>
      </p:bgPr>
    </p:bg>
    <p:spTree>
      <p:nvGrpSpPr>
        <p:cNvPr id="367" name="Shape 367"/>
        <p:cNvGrpSpPr/>
        <p:nvPr/>
      </p:nvGrpSpPr>
      <p:grpSpPr>
        <a:xfrm>
          <a:off x="0" y="0"/>
          <a:ext cx="0" cy="0"/>
          <a:chOff x="0" y="0"/>
          <a:chExt cx="0" cy="0"/>
        </a:xfrm>
      </p:grpSpPr>
      <p:pic>
        <p:nvPicPr>
          <p:cNvPr id="368" name="Google Shape;368;g1f1fad59e58_0_611"/>
          <p:cNvPicPr preferRelativeResize="0"/>
          <p:nvPr/>
        </p:nvPicPr>
        <p:blipFill rotWithShape="1">
          <a:blip r:embed="rId2">
            <a:alphaModFix/>
          </a:blip>
          <a:srcRect b="0" l="0" r="0" t="0"/>
          <a:stretch/>
        </p:blipFill>
        <p:spPr>
          <a:xfrm>
            <a:off x="1059534" y="12313933"/>
            <a:ext cx="2179323" cy="820947"/>
          </a:xfrm>
          <a:prstGeom prst="rect">
            <a:avLst/>
          </a:prstGeom>
          <a:noFill/>
          <a:ln>
            <a:noFill/>
          </a:ln>
        </p:spPr>
      </p:pic>
      <p:sp>
        <p:nvSpPr>
          <p:cNvPr id="369" name="Google Shape;369;g1f1fad59e58_0_611"/>
          <p:cNvSpPr txBox="1"/>
          <p:nvPr>
            <p:ph idx="1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370" name="Google Shape;370;g1f1fad59e58_0_611"/>
          <p:cNvSpPr txBox="1"/>
          <p:nvPr>
            <p:ph idx="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371" name="Google Shape;371;g1f1fad59e58_0_611"/>
          <p:cNvSpPr txBox="1"/>
          <p:nvPr>
            <p:ph type="title"/>
          </p:nvPr>
        </p:nvSpPr>
        <p:spPr>
          <a:xfrm>
            <a:off x="1059530" y="905000"/>
            <a:ext cx="21757800" cy="1049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6D27"/>
              </a:buClr>
              <a:buSzPts val="7500"/>
              <a:buNone/>
              <a:defRPr>
                <a:solidFill>
                  <a:srgbClr val="FF6D27"/>
                </a:solidFill>
              </a:defRPr>
            </a:lvl1pPr>
            <a:lvl2pPr lvl="1"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2pPr>
            <a:lvl3pPr lvl="2"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3pPr>
            <a:lvl4pPr lvl="3"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4pPr>
            <a:lvl5pPr lvl="4"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5pPr>
            <a:lvl6pPr lvl="5"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6pPr>
            <a:lvl7pPr lvl="6"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7pPr>
            <a:lvl8pPr lvl="7"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8pPr>
            <a:lvl9pPr lvl="8"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9pPr>
          </a:lstStyle>
          <a:p/>
        </p:txBody>
      </p:sp>
      <p:sp>
        <p:nvSpPr>
          <p:cNvPr id="372" name="Google Shape;372;g1f1fad59e58_0_611"/>
          <p:cNvSpPr txBox="1"/>
          <p:nvPr>
            <p:ph idx="1" type="body"/>
          </p:nvPr>
        </p:nvSpPr>
        <p:spPr>
          <a:xfrm>
            <a:off x="788881" y="3566667"/>
            <a:ext cx="22071300" cy="9110400"/>
          </a:xfrm>
          <a:prstGeom prst="rect">
            <a:avLst/>
          </a:prstGeom>
          <a:noFill/>
          <a:ln>
            <a:noFill/>
          </a:ln>
        </p:spPr>
        <p:txBody>
          <a:bodyPr anchorCtr="0" anchor="t" bIns="243800" lIns="243800" spcFirstLastPara="1" rIns="243800" wrap="square" tIns="243800">
            <a:noAutofit/>
          </a:bodyPr>
          <a:lstStyle>
            <a:lvl1pPr indent="-533400" lvl="0" marL="457200" marR="0" algn="l">
              <a:lnSpc>
                <a:spcPct val="115000"/>
              </a:lnSpc>
              <a:spcBef>
                <a:spcPts val="0"/>
              </a:spcBef>
              <a:spcAft>
                <a:spcPts val="0"/>
              </a:spcAft>
              <a:buClr>
                <a:srgbClr val="666666"/>
              </a:buClr>
              <a:buSzPts val="4800"/>
              <a:buFont typeface="Lato"/>
              <a:buChar char="●"/>
              <a:defRPr i="0" sz="4800" u="none" cap="none" strike="noStrike">
                <a:solidFill>
                  <a:srgbClr val="666666"/>
                </a:solidFill>
                <a:latin typeface="Lato"/>
                <a:ea typeface="Lato"/>
                <a:cs typeface="Lato"/>
                <a:sym typeface="Lato"/>
              </a:defRPr>
            </a:lvl1pPr>
            <a:lvl2pPr indent="-463550" lvl="1" marL="9144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2pPr>
            <a:lvl3pPr indent="-463550" lvl="2" marL="13716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3pPr>
            <a:lvl4pPr indent="-463550" lvl="3" marL="18288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4pPr>
            <a:lvl5pPr indent="-463550" lvl="4" marL="22860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5pPr>
            <a:lvl6pPr indent="-463550" lvl="5" marL="27432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6pPr>
            <a:lvl7pPr indent="-463550" lvl="6" marL="32004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7pPr>
            <a:lvl8pPr indent="-463550" lvl="7" marL="36576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8pPr>
            <a:lvl9pPr indent="-463550" lvl="8" marL="4114800" marR="0" algn="l">
              <a:lnSpc>
                <a:spcPct val="115000"/>
              </a:lnSpc>
              <a:spcBef>
                <a:spcPts val="4300"/>
              </a:spcBef>
              <a:spcAft>
                <a:spcPts val="4300"/>
              </a:spcAft>
              <a:buClr>
                <a:srgbClr val="666666"/>
              </a:buClr>
              <a:buSzPts val="3700"/>
              <a:buFont typeface="Lato"/>
              <a:buChar char="■"/>
              <a:defRPr i="0" sz="3700" u="none" cap="none" strike="noStrike">
                <a:solidFill>
                  <a:srgbClr val="666666"/>
                </a:solidFill>
                <a:latin typeface="Lato"/>
                <a:ea typeface="Lato"/>
                <a:cs typeface="Lato"/>
                <a:sym typeface="Lato"/>
              </a:defRPr>
            </a:lvl9pPr>
          </a:lstStyle>
          <a:p/>
        </p:txBody>
      </p:sp>
      <p:pic>
        <p:nvPicPr>
          <p:cNvPr id="373" name="Google Shape;373;g1f1fad59e58_0_611"/>
          <p:cNvPicPr preferRelativeResize="0"/>
          <p:nvPr/>
        </p:nvPicPr>
        <p:blipFill rotWithShape="1">
          <a:blip r:embed="rId3">
            <a:alphaModFix/>
          </a:blip>
          <a:srcRect b="0" l="0" r="0" t="0"/>
          <a:stretch/>
        </p:blipFill>
        <p:spPr>
          <a:xfrm>
            <a:off x="21919329" y="858966"/>
            <a:ext cx="1664220" cy="166422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g110365d07a683064_143"/>
          <p:cNvSpPr txBox="1"/>
          <p:nvPr>
            <p:ph type="title"/>
          </p:nvPr>
        </p:nvSpPr>
        <p:spPr>
          <a:xfrm>
            <a:off x="831145" y="1186733"/>
            <a:ext cx="22720200" cy="1527300"/>
          </a:xfrm>
          <a:prstGeom prst="rect">
            <a:avLst/>
          </a:prstGeom>
          <a:noFill/>
          <a:ln>
            <a:noFill/>
          </a:ln>
        </p:spPr>
        <p:txBody>
          <a:bodyPr anchorCtr="0" anchor="t" bIns="243800" lIns="243800" spcFirstLastPara="1" rIns="243800" wrap="square" tIns="243800">
            <a:normAutofit/>
          </a:bodyPr>
          <a:lstStyle>
            <a:lvl1pPr lvl="0" algn="l">
              <a:lnSpc>
                <a:spcPct val="100000"/>
              </a:lnSpc>
              <a:spcBef>
                <a:spcPts val="0"/>
              </a:spcBef>
              <a:spcAft>
                <a:spcPts val="0"/>
              </a:spcAft>
              <a:buSzPts val="7500"/>
              <a:buNone/>
              <a:defRPr/>
            </a:lvl1pPr>
            <a:lvl2pPr lvl="1" algn="l">
              <a:lnSpc>
                <a:spcPct val="100000"/>
              </a:lnSpc>
              <a:spcBef>
                <a:spcPts val="0"/>
              </a:spcBef>
              <a:spcAft>
                <a:spcPts val="0"/>
              </a:spcAft>
              <a:buSzPts val="7500"/>
              <a:buNone/>
              <a:defRPr/>
            </a:lvl2pPr>
            <a:lvl3pPr lvl="2" algn="l">
              <a:lnSpc>
                <a:spcPct val="100000"/>
              </a:lnSpc>
              <a:spcBef>
                <a:spcPts val="0"/>
              </a:spcBef>
              <a:spcAft>
                <a:spcPts val="0"/>
              </a:spcAft>
              <a:buSzPts val="7500"/>
              <a:buNone/>
              <a:defRPr/>
            </a:lvl3pPr>
            <a:lvl4pPr lvl="3" algn="l">
              <a:lnSpc>
                <a:spcPct val="100000"/>
              </a:lnSpc>
              <a:spcBef>
                <a:spcPts val="0"/>
              </a:spcBef>
              <a:spcAft>
                <a:spcPts val="0"/>
              </a:spcAft>
              <a:buSzPts val="7500"/>
              <a:buNone/>
              <a:defRPr/>
            </a:lvl4pPr>
            <a:lvl5pPr lvl="4" algn="l">
              <a:lnSpc>
                <a:spcPct val="100000"/>
              </a:lnSpc>
              <a:spcBef>
                <a:spcPts val="0"/>
              </a:spcBef>
              <a:spcAft>
                <a:spcPts val="0"/>
              </a:spcAft>
              <a:buSzPts val="7500"/>
              <a:buNone/>
              <a:defRPr/>
            </a:lvl5pPr>
            <a:lvl6pPr lvl="5" algn="l">
              <a:lnSpc>
                <a:spcPct val="100000"/>
              </a:lnSpc>
              <a:spcBef>
                <a:spcPts val="0"/>
              </a:spcBef>
              <a:spcAft>
                <a:spcPts val="0"/>
              </a:spcAft>
              <a:buSzPts val="7500"/>
              <a:buNone/>
              <a:defRPr/>
            </a:lvl6pPr>
            <a:lvl7pPr lvl="6" algn="l">
              <a:lnSpc>
                <a:spcPct val="100000"/>
              </a:lnSpc>
              <a:spcBef>
                <a:spcPts val="0"/>
              </a:spcBef>
              <a:spcAft>
                <a:spcPts val="0"/>
              </a:spcAft>
              <a:buSzPts val="7500"/>
              <a:buNone/>
              <a:defRPr/>
            </a:lvl7pPr>
            <a:lvl8pPr lvl="7" algn="l">
              <a:lnSpc>
                <a:spcPct val="100000"/>
              </a:lnSpc>
              <a:spcBef>
                <a:spcPts val="0"/>
              </a:spcBef>
              <a:spcAft>
                <a:spcPts val="0"/>
              </a:spcAft>
              <a:buSzPts val="7500"/>
              <a:buNone/>
              <a:defRPr/>
            </a:lvl8pPr>
            <a:lvl9pPr lvl="8" algn="l">
              <a:lnSpc>
                <a:spcPct val="100000"/>
              </a:lnSpc>
              <a:spcBef>
                <a:spcPts val="0"/>
              </a:spcBef>
              <a:spcAft>
                <a:spcPts val="0"/>
              </a:spcAft>
              <a:buSzPts val="7500"/>
              <a:buNone/>
              <a:defRPr/>
            </a:lvl9pPr>
          </a:lstStyle>
          <a:p/>
        </p:txBody>
      </p:sp>
      <p:sp>
        <p:nvSpPr>
          <p:cNvPr id="31" name="Google Shape;31;g110365d07a683064_143"/>
          <p:cNvSpPr txBox="1"/>
          <p:nvPr>
            <p:ph idx="12" type="sldNum"/>
          </p:nvPr>
        </p:nvSpPr>
        <p:spPr>
          <a:xfrm>
            <a:off x="22591738" y="12435245"/>
            <a:ext cx="1463100" cy="1049700"/>
          </a:xfrm>
          <a:prstGeom prst="rect">
            <a:avLst/>
          </a:prstGeom>
          <a:noFill/>
          <a:ln>
            <a:noFill/>
          </a:ln>
        </p:spPr>
        <p:txBody>
          <a:bodyPr anchorCtr="0" anchor="ctr" bIns="243800" lIns="243800" spcFirstLastPara="1" rIns="243800" wrap="square" tIns="243800">
            <a:normAutofit/>
          </a:bodyPr>
          <a:lstStyle>
            <a:lvl1pPr indent="0" lvl="0"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eGov Text Slide White 1">
  <p:cSld name="TITLE_3_1_1_4">
    <p:bg>
      <p:bgPr>
        <a:noFill/>
      </p:bgPr>
    </p:bg>
    <p:spTree>
      <p:nvGrpSpPr>
        <p:cNvPr id="374" name="Shape 374"/>
        <p:cNvGrpSpPr/>
        <p:nvPr/>
      </p:nvGrpSpPr>
      <p:grpSpPr>
        <a:xfrm>
          <a:off x="0" y="0"/>
          <a:ext cx="0" cy="0"/>
          <a:chOff x="0" y="0"/>
          <a:chExt cx="0" cy="0"/>
        </a:xfrm>
      </p:grpSpPr>
      <p:sp>
        <p:nvSpPr>
          <p:cNvPr id="375" name="Google Shape;375;g1f1fad59e58_0_618"/>
          <p:cNvSpPr txBox="1"/>
          <p:nvPr>
            <p:ph idx="1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376" name="Google Shape;376;g1f1fad59e58_0_618"/>
          <p:cNvSpPr txBox="1"/>
          <p:nvPr>
            <p:ph idx="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377" name="Google Shape;377;g1f1fad59e58_0_618"/>
          <p:cNvSpPr/>
          <p:nvPr/>
        </p:nvSpPr>
        <p:spPr>
          <a:xfrm rot="5400000">
            <a:off x="-2025668" y="2025600"/>
            <a:ext cx="13728900" cy="9677700"/>
          </a:xfrm>
          <a:prstGeom prst="round2SameRect">
            <a:avLst>
              <a:gd fmla="val 7018" name="adj1"/>
              <a:gd fmla="val 0" name="adj2"/>
            </a:avLst>
          </a:prstGeom>
          <a:solidFill>
            <a:schemeClr val="lt2"/>
          </a:solidFill>
          <a:ln>
            <a:noFill/>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378" name="Google Shape;378;g1f1fad59e58_0_618"/>
          <p:cNvSpPr txBox="1"/>
          <p:nvPr>
            <p:ph type="title"/>
          </p:nvPr>
        </p:nvSpPr>
        <p:spPr>
          <a:xfrm>
            <a:off x="1445039" y="5043200"/>
            <a:ext cx="6656400" cy="3642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6D27"/>
              </a:buClr>
              <a:buSzPts val="7500"/>
              <a:buNone/>
              <a:defRPr>
                <a:solidFill>
                  <a:srgbClr val="FF6D27"/>
                </a:solidFill>
              </a:defRPr>
            </a:lvl1pPr>
            <a:lvl2pPr lvl="1"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2pPr>
            <a:lvl3pPr lvl="2"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3pPr>
            <a:lvl4pPr lvl="3"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4pPr>
            <a:lvl5pPr lvl="4"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5pPr>
            <a:lvl6pPr lvl="5"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6pPr>
            <a:lvl7pPr lvl="6"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7pPr>
            <a:lvl8pPr lvl="7"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8pPr>
            <a:lvl9pPr lvl="8"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9pPr>
          </a:lstStyle>
          <a:p/>
        </p:txBody>
      </p:sp>
      <p:pic>
        <p:nvPicPr>
          <p:cNvPr id="379" name="Google Shape;379;g1f1fad59e58_0_618"/>
          <p:cNvPicPr preferRelativeResize="0"/>
          <p:nvPr/>
        </p:nvPicPr>
        <p:blipFill rotWithShape="1">
          <a:blip r:embed="rId2">
            <a:alphaModFix/>
          </a:blip>
          <a:srcRect b="0" l="0" r="0" t="0"/>
          <a:stretch/>
        </p:blipFill>
        <p:spPr>
          <a:xfrm>
            <a:off x="21919329" y="858966"/>
            <a:ext cx="1664220" cy="166422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Thank you Slide">
  <p:cSld name="TITLE_3_1_1_3">
    <p:bg>
      <p:bgPr>
        <a:solidFill>
          <a:srgbClr val="0279E5"/>
        </a:solidFill>
      </p:bgPr>
    </p:bg>
    <p:spTree>
      <p:nvGrpSpPr>
        <p:cNvPr id="380" name="Shape 380"/>
        <p:cNvGrpSpPr/>
        <p:nvPr/>
      </p:nvGrpSpPr>
      <p:grpSpPr>
        <a:xfrm>
          <a:off x="0" y="0"/>
          <a:ext cx="0" cy="0"/>
          <a:chOff x="0" y="0"/>
          <a:chExt cx="0" cy="0"/>
        </a:xfrm>
      </p:grpSpPr>
      <p:sp>
        <p:nvSpPr>
          <p:cNvPr id="381" name="Google Shape;381;g1f1fad59e58_0_624"/>
          <p:cNvSpPr txBox="1"/>
          <p:nvPr>
            <p:ph idx="1" type="subTitle"/>
          </p:nvPr>
        </p:nvSpPr>
        <p:spPr>
          <a:xfrm>
            <a:off x="854944" y="11451267"/>
            <a:ext cx="8597700" cy="114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ctr">
              <a:lnSpc>
                <a:spcPct val="100000"/>
              </a:lnSpc>
              <a:spcBef>
                <a:spcPts val="0"/>
              </a:spcBef>
              <a:spcAft>
                <a:spcPts val="0"/>
              </a:spcAft>
              <a:buClr>
                <a:srgbClr val="FFFFFF"/>
              </a:buClr>
              <a:buSzPts val="4000"/>
              <a:buNone/>
              <a:defRPr sz="4000">
                <a:solidFill>
                  <a:srgbClr val="FFFFFF"/>
                </a:solidFill>
              </a:defRPr>
            </a:lvl2pPr>
            <a:lvl3pPr lvl="2" algn="ctr">
              <a:lnSpc>
                <a:spcPct val="100000"/>
              </a:lnSpc>
              <a:spcBef>
                <a:spcPts val="0"/>
              </a:spcBef>
              <a:spcAft>
                <a:spcPts val="0"/>
              </a:spcAft>
              <a:buClr>
                <a:srgbClr val="FFFFFF"/>
              </a:buClr>
              <a:buSzPts val="4000"/>
              <a:buNone/>
              <a:defRPr sz="4000">
                <a:solidFill>
                  <a:srgbClr val="FFFFFF"/>
                </a:solidFill>
              </a:defRPr>
            </a:lvl3pPr>
            <a:lvl4pPr lvl="3" algn="ctr">
              <a:lnSpc>
                <a:spcPct val="100000"/>
              </a:lnSpc>
              <a:spcBef>
                <a:spcPts val="0"/>
              </a:spcBef>
              <a:spcAft>
                <a:spcPts val="0"/>
              </a:spcAft>
              <a:buClr>
                <a:srgbClr val="FFFFFF"/>
              </a:buClr>
              <a:buSzPts val="4000"/>
              <a:buNone/>
              <a:defRPr sz="4000">
                <a:solidFill>
                  <a:srgbClr val="FFFFFF"/>
                </a:solidFill>
              </a:defRPr>
            </a:lvl4pPr>
            <a:lvl5pPr lvl="4" algn="ctr">
              <a:lnSpc>
                <a:spcPct val="100000"/>
              </a:lnSpc>
              <a:spcBef>
                <a:spcPts val="0"/>
              </a:spcBef>
              <a:spcAft>
                <a:spcPts val="0"/>
              </a:spcAft>
              <a:buClr>
                <a:srgbClr val="FFFFFF"/>
              </a:buClr>
              <a:buSzPts val="4000"/>
              <a:buNone/>
              <a:defRPr sz="4000">
                <a:solidFill>
                  <a:srgbClr val="FFFFFF"/>
                </a:solidFill>
              </a:defRPr>
            </a:lvl5pPr>
            <a:lvl6pPr lvl="5" algn="ctr">
              <a:lnSpc>
                <a:spcPct val="100000"/>
              </a:lnSpc>
              <a:spcBef>
                <a:spcPts val="0"/>
              </a:spcBef>
              <a:spcAft>
                <a:spcPts val="0"/>
              </a:spcAft>
              <a:buClr>
                <a:srgbClr val="FFFFFF"/>
              </a:buClr>
              <a:buSzPts val="4000"/>
              <a:buNone/>
              <a:defRPr sz="4000">
                <a:solidFill>
                  <a:srgbClr val="FFFFFF"/>
                </a:solidFill>
              </a:defRPr>
            </a:lvl6pPr>
            <a:lvl7pPr lvl="6" algn="ctr">
              <a:lnSpc>
                <a:spcPct val="100000"/>
              </a:lnSpc>
              <a:spcBef>
                <a:spcPts val="0"/>
              </a:spcBef>
              <a:spcAft>
                <a:spcPts val="0"/>
              </a:spcAft>
              <a:buClr>
                <a:srgbClr val="FFFFFF"/>
              </a:buClr>
              <a:buSzPts val="4000"/>
              <a:buNone/>
              <a:defRPr sz="4000">
                <a:solidFill>
                  <a:srgbClr val="FFFFFF"/>
                </a:solidFill>
              </a:defRPr>
            </a:lvl7pPr>
            <a:lvl8pPr lvl="7" algn="ctr">
              <a:lnSpc>
                <a:spcPct val="100000"/>
              </a:lnSpc>
              <a:spcBef>
                <a:spcPts val="0"/>
              </a:spcBef>
              <a:spcAft>
                <a:spcPts val="0"/>
              </a:spcAft>
              <a:buClr>
                <a:srgbClr val="FFFFFF"/>
              </a:buClr>
              <a:buSzPts val="4000"/>
              <a:buNone/>
              <a:defRPr sz="4000">
                <a:solidFill>
                  <a:srgbClr val="FFFFFF"/>
                </a:solidFill>
              </a:defRPr>
            </a:lvl8pPr>
            <a:lvl9pPr lvl="8" algn="ctr">
              <a:lnSpc>
                <a:spcPct val="100000"/>
              </a:lnSpc>
              <a:spcBef>
                <a:spcPts val="0"/>
              </a:spcBef>
              <a:spcAft>
                <a:spcPts val="0"/>
              </a:spcAft>
              <a:buClr>
                <a:srgbClr val="FFFFFF"/>
              </a:buClr>
              <a:buSzPts val="4000"/>
              <a:buNone/>
              <a:defRPr sz="4000">
                <a:solidFill>
                  <a:srgbClr val="FFFFFF"/>
                </a:solidFill>
              </a:defRPr>
            </a:lvl9pPr>
          </a:lstStyle>
          <a:p/>
        </p:txBody>
      </p:sp>
      <p:sp>
        <p:nvSpPr>
          <p:cNvPr id="382" name="Google Shape;382;g1f1fad59e58_0_624"/>
          <p:cNvSpPr txBox="1"/>
          <p:nvPr>
            <p:ph type="title"/>
          </p:nvPr>
        </p:nvSpPr>
        <p:spPr>
          <a:xfrm>
            <a:off x="540631" y="5014800"/>
            <a:ext cx="23901600" cy="3686400"/>
          </a:xfrm>
          <a:prstGeom prst="rect">
            <a:avLst/>
          </a:prstGeom>
          <a:noFill/>
          <a:ln>
            <a:noFill/>
          </a:ln>
        </p:spPr>
        <p:txBody>
          <a:bodyPr anchorCtr="0" anchor="t" bIns="243800" lIns="243800" spcFirstLastPara="1" rIns="243800" wrap="square" tIns="243800">
            <a:noAutofit/>
          </a:bodyPr>
          <a:lstStyle>
            <a:lvl1pPr lvl="0" algn="ctr">
              <a:lnSpc>
                <a:spcPct val="100000"/>
              </a:lnSpc>
              <a:spcBef>
                <a:spcPts val="0"/>
              </a:spcBef>
              <a:spcAft>
                <a:spcPts val="0"/>
              </a:spcAft>
              <a:buClr>
                <a:schemeClr val="lt1"/>
              </a:buClr>
              <a:buSzPts val="14900"/>
              <a:buNone/>
              <a:defRPr sz="14900">
                <a:solidFill>
                  <a:schemeClr val="lt1"/>
                </a:solidFill>
              </a:defRPr>
            </a:lvl1pPr>
            <a:lvl2pPr lvl="1" algn="ctr">
              <a:lnSpc>
                <a:spcPct val="100000"/>
              </a:lnSpc>
              <a:spcBef>
                <a:spcPts val="0"/>
              </a:spcBef>
              <a:spcAft>
                <a:spcPts val="0"/>
              </a:spcAft>
              <a:buClr>
                <a:schemeClr val="lt1"/>
              </a:buClr>
              <a:buSzPts val="14900"/>
              <a:buNone/>
              <a:defRPr sz="14900">
                <a:solidFill>
                  <a:schemeClr val="lt1"/>
                </a:solidFill>
              </a:defRPr>
            </a:lvl2pPr>
            <a:lvl3pPr lvl="2" algn="ctr">
              <a:lnSpc>
                <a:spcPct val="100000"/>
              </a:lnSpc>
              <a:spcBef>
                <a:spcPts val="0"/>
              </a:spcBef>
              <a:spcAft>
                <a:spcPts val="0"/>
              </a:spcAft>
              <a:buClr>
                <a:schemeClr val="lt1"/>
              </a:buClr>
              <a:buSzPts val="14900"/>
              <a:buNone/>
              <a:defRPr sz="14900">
                <a:solidFill>
                  <a:schemeClr val="lt1"/>
                </a:solidFill>
              </a:defRPr>
            </a:lvl3pPr>
            <a:lvl4pPr lvl="3" algn="ctr">
              <a:lnSpc>
                <a:spcPct val="100000"/>
              </a:lnSpc>
              <a:spcBef>
                <a:spcPts val="0"/>
              </a:spcBef>
              <a:spcAft>
                <a:spcPts val="0"/>
              </a:spcAft>
              <a:buClr>
                <a:schemeClr val="lt1"/>
              </a:buClr>
              <a:buSzPts val="14900"/>
              <a:buNone/>
              <a:defRPr sz="14900">
                <a:solidFill>
                  <a:schemeClr val="lt1"/>
                </a:solidFill>
              </a:defRPr>
            </a:lvl4pPr>
            <a:lvl5pPr lvl="4" algn="ctr">
              <a:lnSpc>
                <a:spcPct val="100000"/>
              </a:lnSpc>
              <a:spcBef>
                <a:spcPts val="0"/>
              </a:spcBef>
              <a:spcAft>
                <a:spcPts val="0"/>
              </a:spcAft>
              <a:buClr>
                <a:schemeClr val="lt1"/>
              </a:buClr>
              <a:buSzPts val="14900"/>
              <a:buNone/>
              <a:defRPr sz="14900">
                <a:solidFill>
                  <a:schemeClr val="lt1"/>
                </a:solidFill>
              </a:defRPr>
            </a:lvl5pPr>
            <a:lvl6pPr lvl="5" algn="ctr">
              <a:lnSpc>
                <a:spcPct val="100000"/>
              </a:lnSpc>
              <a:spcBef>
                <a:spcPts val="0"/>
              </a:spcBef>
              <a:spcAft>
                <a:spcPts val="0"/>
              </a:spcAft>
              <a:buClr>
                <a:schemeClr val="lt1"/>
              </a:buClr>
              <a:buSzPts val="14900"/>
              <a:buNone/>
              <a:defRPr sz="14900">
                <a:solidFill>
                  <a:schemeClr val="lt1"/>
                </a:solidFill>
              </a:defRPr>
            </a:lvl6pPr>
            <a:lvl7pPr lvl="6" algn="ctr">
              <a:lnSpc>
                <a:spcPct val="100000"/>
              </a:lnSpc>
              <a:spcBef>
                <a:spcPts val="0"/>
              </a:spcBef>
              <a:spcAft>
                <a:spcPts val="0"/>
              </a:spcAft>
              <a:buClr>
                <a:schemeClr val="lt1"/>
              </a:buClr>
              <a:buSzPts val="14900"/>
              <a:buNone/>
              <a:defRPr sz="14900">
                <a:solidFill>
                  <a:schemeClr val="lt1"/>
                </a:solidFill>
              </a:defRPr>
            </a:lvl7pPr>
            <a:lvl8pPr lvl="7" algn="ctr">
              <a:lnSpc>
                <a:spcPct val="100000"/>
              </a:lnSpc>
              <a:spcBef>
                <a:spcPts val="0"/>
              </a:spcBef>
              <a:spcAft>
                <a:spcPts val="0"/>
              </a:spcAft>
              <a:buClr>
                <a:schemeClr val="lt1"/>
              </a:buClr>
              <a:buSzPts val="14900"/>
              <a:buNone/>
              <a:defRPr sz="14900">
                <a:solidFill>
                  <a:schemeClr val="lt1"/>
                </a:solidFill>
              </a:defRPr>
            </a:lvl8pPr>
            <a:lvl9pPr lvl="8" algn="ctr">
              <a:lnSpc>
                <a:spcPct val="100000"/>
              </a:lnSpc>
              <a:spcBef>
                <a:spcPts val="0"/>
              </a:spcBef>
              <a:spcAft>
                <a:spcPts val="0"/>
              </a:spcAft>
              <a:buClr>
                <a:schemeClr val="lt1"/>
              </a:buClr>
              <a:buSzPts val="14900"/>
              <a:buNone/>
              <a:defRPr sz="14900">
                <a:solidFill>
                  <a:schemeClr val="lt1"/>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Thank you Slide 1">
  <p:cSld name="TITLE_3_1_1_3_1">
    <p:bg>
      <p:bgPr>
        <a:noFill/>
      </p:bgPr>
    </p:bg>
    <p:spTree>
      <p:nvGrpSpPr>
        <p:cNvPr id="383" name="Shape 383"/>
        <p:cNvGrpSpPr/>
        <p:nvPr/>
      </p:nvGrpSpPr>
      <p:grpSpPr>
        <a:xfrm>
          <a:off x="0" y="0"/>
          <a:ext cx="0" cy="0"/>
          <a:chOff x="0" y="0"/>
          <a:chExt cx="0" cy="0"/>
        </a:xfrm>
      </p:grpSpPr>
      <p:sp>
        <p:nvSpPr>
          <p:cNvPr id="384" name="Google Shape;384;g1f1fad59e58_0_627"/>
          <p:cNvSpPr/>
          <p:nvPr/>
        </p:nvSpPr>
        <p:spPr>
          <a:xfrm rot="5400000">
            <a:off x="3849466" y="-681400"/>
            <a:ext cx="7745700" cy="16060500"/>
          </a:xfrm>
          <a:prstGeom prst="round2SameRect">
            <a:avLst>
              <a:gd fmla="val 50000" name="adj1"/>
              <a:gd fmla="val 0" name="adj2"/>
            </a:avLst>
          </a:prstGeom>
          <a:solidFill>
            <a:schemeClr val="accent1"/>
          </a:solidFill>
          <a:ln>
            <a:noFill/>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385" name="Google Shape;385;g1f1fad59e58_0_627"/>
          <p:cNvSpPr txBox="1"/>
          <p:nvPr>
            <p:ph idx="1" type="subTitle"/>
          </p:nvPr>
        </p:nvSpPr>
        <p:spPr>
          <a:xfrm>
            <a:off x="3023802" y="8797133"/>
            <a:ext cx="10188900" cy="1140000"/>
          </a:xfrm>
          <a:prstGeom prst="rect">
            <a:avLst/>
          </a:prstGeom>
          <a:noFill/>
          <a:ln>
            <a:noFill/>
          </a:ln>
        </p:spPr>
        <p:txBody>
          <a:bodyPr anchorCtr="0" anchor="t" bIns="243800" lIns="243800" spcFirstLastPara="1" rIns="243800" wrap="square" tIns="243800">
            <a:noAutofit/>
          </a:bodyPr>
          <a:lstStyle>
            <a:lvl1pPr lvl="0" algn="l">
              <a:lnSpc>
                <a:spcPct val="115000"/>
              </a:lnSpc>
              <a:spcBef>
                <a:spcPts val="0"/>
              </a:spcBef>
              <a:spcAft>
                <a:spcPts val="0"/>
              </a:spcAft>
              <a:buSzPts val="4800"/>
              <a:buNone/>
              <a:defRPr>
                <a:solidFill>
                  <a:schemeClr val="lt1"/>
                </a:solidFill>
              </a:defRPr>
            </a:lvl1pPr>
            <a:lvl2pPr lvl="1" algn="l">
              <a:lnSpc>
                <a:spcPct val="115000"/>
              </a:lnSpc>
              <a:spcBef>
                <a:spcPts val="4300"/>
              </a:spcBef>
              <a:spcAft>
                <a:spcPts val="0"/>
              </a:spcAft>
              <a:buSzPts val="3700"/>
              <a:buNone/>
              <a:defRPr>
                <a:solidFill>
                  <a:schemeClr val="lt1"/>
                </a:solidFill>
              </a:defRPr>
            </a:lvl2pPr>
            <a:lvl3pPr lvl="2" algn="l">
              <a:lnSpc>
                <a:spcPct val="115000"/>
              </a:lnSpc>
              <a:spcBef>
                <a:spcPts val="4300"/>
              </a:spcBef>
              <a:spcAft>
                <a:spcPts val="0"/>
              </a:spcAft>
              <a:buSzPts val="3700"/>
              <a:buNone/>
              <a:defRPr>
                <a:solidFill>
                  <a:schemeClr val="lt1"/>
                </a:solidFill>
              </a:defRPr>
            </a:lvl3pPr>
            <a:lvl4pPr lvl="3" algn="l">
              <a:lnSpc>
                <a:spcPct val="115000"/>
              </a:lnSpc>
              <a:spcBef>
                <a:spcPts val="4300"/>
              </a:spcBef>
              <a:spcAft>
                <a:spcPts val="0"/>
              </a:spcAft>
              <a:buSzPts val="3700"/>
              <a:buNone/>
              <a:defRPr>
                <a:solidFill>
                  <a:schemeClr val="lt1"/>
                </a:solidFill>
              </a:defRPr>
            </a:lvl4pPr>
            <a:lvl5pPr lvl="4" algn="l">
              <a:lnSpc>
                <a:spcPct val="115000"/>
              </a:lnSpc>
              <a:spcBef>
                <a:spcPts val="4300"/>
              </a:spcBef>
              <a:spcAft>
                <a:spcPts val="0"/>
              </a:spcAft>
              <a:buSzPts val="3700"/>
              <a:buNone/>
              <a:defRPr>
                <a:solidFill>
                  <a:schemeClr val="lt1"/>
                </a:solidFill>
              </a:defRPr>
            </a:lvl5pPr>
            <a:lvl6pPr lvl="5" algn="l">
              <a:lnSpc>
                <a:spcPct val="115000"/>
              </a:lnSpc>
              <a:spcBef>
                <a:spcPts val="4300"/>
              </a:spcBef>
              <a:spcAft>
                <a:spcPts val="0"/>
              </a:spcAft>
              <a:buSzPts val="3700"/>
              <a:buNone/>
              <a:defRPr>
                <a:solidFill>
                  <a:schemeClr val="lt1"/>
                </a:solidFill>
              </a:defRPr>
            </a:lvl6pPr>
            <a:lvl7pPr lvl="6" algn="l">
              <a:lnSpc>
                <a:spcPct val="115000"/>
              </a:lnSpc>
              <a:spcBef>
                <a:spcPts val="4300"/>
              </a:spcBef>
              <a:spcAft>
                <a:spcPts val="0"/>
              </a:spcAft>
              <a:buSzPts val="3700"/>
              <a:buNone/>
              <a:defRPr>
                <a:solidFill>
                  <a:schemeClr val="lt1"/>
                </a:solidFill>
              </a:defRPr>
            </a:lvl7pPr>
            <a:lvl8pPr lvl="7" algn="l">
              <a:lnSpc>
                <a:spcPct val="115000"/>
              </a:lnSpc>
              <a:spcBef>
                <a:spcPts val="4300"/>
              </a:spcBef>
              <a:spcAft>
                <a:spcPts val="0"/>
              </a:spcAft>
              <a:buSzPts val="3700"/>
              <a:buNone/>
              <a:defRPr>
                <a:solidFill>
                  <a:schemeClr val="lt1"/>
                </a:solidFill>
              </a:defRPr>
            </a:lvl8pPr>
            <a:lvl9pPr lvl="8" algn="l">
              <a:lnSpc>
                <a:spcPct val="115000"/>
              </a:lnSpc>
              <a:spcBef>
                <a:spcPts val="4300"/>
              </a:spcBef>
              <a:spcAft>
                <a:spcPts val="4300"/>
              </a:spcAft>
              <a:buSzPts val="3700"/>
              <a:buNone/>
              <a:defRPr>
                <a:solidFill>
                  <a:schemeClr val="lt1"/>
                </a:solidFill>
              </a:defRPr>
            </a:lvl9pPr>
          </a:lstStyle>
          <a:p/>
        </p:txBody>
      </p:sp>
      <p:sp>
        <p:nvSpPr>
          <p:cNvPr id="386" name="Google Shape;386;g1f1fad59e58_0_627"/>
          <p:cNvSpPr txBox="1"/>
          <p:nvPr>
            <p:ph type="title"/>
          </p:nvPr>
        </p:nvSpPr>
        <p:spPr>
          <a:xfrm>
            <a:off x="540631" y="5955067"/>
            <a:ext cx="23901600" cy="1632900"/>
          </a:xfrm>
          <a:prstGeom prst="rect">
            <a:avLst/>
          </a:prstGeom>
          <a:noFill/>
          <a:ln>
            <a:noFill/>
          </a:ln>
        </p:spPr>
        <p:txBody>
          <a:bodyPr anchorCtr="0" anchor="t" bIns="243800" lIns="243800" spcFirstLastPara="1" rIns="243800" wrap="square" tIns="243800">
            <a:noAutofit/>
          </a:bodyPr>
          <a:lstStyle>
            <a:lvl1pPr lvl="0" algn="l">
              <a:lnSpc>
                <a:spcPct val="100000"/>
              </a:lnSpc>
              <a:spcBef>
                <a:spcPts val="0"/>
              </a:spcBef>
              <a:spcAft>
                <a:spcPts val="0"/>
              </a:spcAft>
              <a:buClr>
                <a:schemeClr val="lt1"/>
              </a:buClr>
              <a:buSzPts val="7500"/>
              <a:buNone/>
              <a:defRPr>
                <a:solidFill>
                  <a:schemeClr val="lt1"/>
                </a:solidFill>
              </a:defRPr>
            </a:lvl1pPr>
            <a:lvl2pPr lvl="1" algn="l">
              <a:lnSpc>
                <a:spcPct val="100000"/>
              </a:lnSpc>
              <a:spcBef>
                <a:spcPts val="0"/>
              </a:spcBef>
              <a:spcAft>
                <a:spcPts val="0"/>
              </a:spcAft>
              <a:buClr>
                <a:schemeClr val="lt1"/>
              </a:buClr>
              <a:buSzPts val="7500"/>
              <a:buNone/>
              <a:defRPr>
                <a:solidFill>
                  <a:schemeClr val="lt1"/>
                </a:solidFill>
              </a:defRPr>
            </a:lvl2pPr>
            <a:lvl3pPr lvl="2" algn="l">
              <a:lnSpc>
                <a:spcPct val="100000"/>
              </a:lnSpc>
              <a:spcBef>
                <a:spcPts val="0"/>
              </a:spcBef>
              <a:spcAft>
                <a:spcPts val="0"/>
              </a:spcAft>
              <a:buClr>
                <a:schemeClr val="lt1"/>
              </a:buClr>
              <a:buSzPts val="7500"/>
              <a:buNone/>
              <a:defRPr>
                <a:solidFill>
                  <a:schemeClr val="lt1"/>
                </a:solidFill>
              </a:defRPr>
            </a:lvl3pPr>
            <a:lvl4pPr lvl="3" algn="l">
              <a:lnSpc>
                <a:spcPct val="100000"/>
              </a:lnSpc>
              <a:spcBef>
                <a:spcPts val="0"/>
              </a:spcBef>
              <a:spcAft>
                <a:spcPts val="0"/>
              </a:spcAft>
              <a:buClr>
                <a:schemeClr val="lt1"/>
              </a:buClr>
              <a:buSzPts val="7500"/>
              <a:buNone/>
              <a:defRPr>
                <a:solidFill>
                  <a:schemeClr val="lt1"/>
                </a:solidFill>
              </a:defRPr>
            </a:lvl4pPr>
            <a:lvl5pPr lvl="4" algn="l">
              <a:lnSpc>
                <a:spcPct val="100000"/>
              </a:lnSpc>
              <a:spcBef>
                <a:spcPts val="0"/>
              </a:spcBef>
              <a:spcAft>
                <a:spcPts val="0"/>
              </a:spcAft>
              <a:buClr>
                <a:schemeClr val="lt1"/>
              </a:buClr>
              <a:buSzPts val="7500"/>
              <a:buNone/>
              <a:defRPr>
                <a:solidFill>
                  <a:schemeClr val="lt1"/>
                </a:solidFill>
              </a:defRPr>
            </a:lvl5pPr>
            <a:lvl6pPr lvl="5" algn="l">
              <a:lnSpc>
                <a:spcPct val="100000"/>
              </a:lnSpc>
              <a:spcBef>
                <a:spcPts val="0"/>
              </a:spcBef>
              <a:spcAft>
                <a:spcPts val="0"/>
              </a:spcAft>
              <a:buClr>
                <a:schemeClr val="lt1"/>
              </a:buClr>
              <a:buSzPts val="7500"/>
              <a:buNone/>
              <a:defRPr>
                <a:solidFill>
                  <a:schemeClr val="lt1"/>
                </a:solidFill>
              </a:defRPr>
            </a:lvl6pPr>
            <a:lvl7pPr lvl="6" algn="l">
              <a:lnSpc>
                <a:spcPct val="100000"/>
              </a:lnSpc>
              <a:spcBef>
                <a:spcPts val="0"/>
              </a:spcBef>
              <a:spcAft>
                <a:spcPts val="0"/>
              </a:spcAft>
              <a:buClr>
                <a:schemeClr val="lt1"/>
              </a:buClr>
              <a:buSzPts val="7500"/>
              <a:buNone/>
              <a:defRPr>
                <a:solidFill>
                  <a:schemeClr val="lt1"/>
                </a:solidFill>
              </a:defRPr>
            </a:lvl7pPr>
            <a:lvl8pPr lvl="7" algn="l">
              <a:lnSpc>
                <a:spcPct val="100000"/>
              </a:lnSpc>
              <a:spcBef>
                <a:spcPts val="0"/>
              </a:spcBef>
              <a:spcAft>
                <a:spcPts val="0"/>
              </a:spcAft>
              <a:buClr>
                <a:schemeClr val="lt1"/>
              </a:buClr>
              <a:buSzPts val="7500"/>
              <a:buNone/>
              <a:defRPr>
                <a:solidFill>
                  <a:schemeClr val="lt1"/>
                </a:solidFill>
              </a:defRPr>
            </a:lvl8pPr>
            <a:lvl9pPr lvl="8" algn="l">
              <a:lnSpc>
                <a:spcPct val="100000"/>
              </a:lnSpc>
              <a:spcBef>
                <a:spcPts val="0"/>
              </a:spcBef>
              <a:spcAft>
                <a:spcPts val="0"/>
              </a:spcAft>
              <a:buClr>
                <a:schemeClr val="lt1"/>
              </a:buClr>
              <a:buSzPts val="7500"/>
              <a:buNone/>
              <a:defRPr>
                <a:solidFill>
                  <a:schemeClr val="lt1"/>
                </a:solidFil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 eGov Blue Background Text Slide">
  <p:cSld name="TITLE_3_1_1_2">
    <p:bg>
      <p:bgPr>
        <a:solidFill>
          <a:srgbClr val="0279E5"/>
        </a:solidFill>
      </p:bgPr>
    </p:bg>
    <p:spTree>
      <p:nvGrpSpPr>
        <p:cNvPr id="387" name="Shape 387"/>
        <p:cNvGrpSpPr/>
        <p:nvPr/>
      </p:nvGrpSpPr>
      <p:grpSpPr>
        <a:xfrm>
          <a:off x="0" y="0"/>
          <a:ext cx="0" cy="0"/>
          <a:chOff x="0" y="0"/>
          <a:chExt cx="0" cy="0"/>
        </a:xfrm>
      </p:grpSpPr>
      <p:pic>
        <p:nvPicPr>
          <p:cNvPr id="388" name="Google Shape;388;g1f1fad59e58_0_631"/>
          <p:cNvPicPr preferRelativeResize="0"/>
          <p:nvPr/>
        </p:nvPicPr>
        <p:blipFill rotWithShape="1">
          <a:blip r:embed="rId2">
            <a:alphaModFix/>
          </a:blip>
          <a:srcRect b="0" l="0" r="0" t="0"/>
          <a:stretch/>
        </p:blipFill>
        <p:spPr>
          <a:xfrm>
            <a:off x="1059534" y="12313933"/>
            <a:ext cx="2179323" cy="820947"/>
          </a:xfrm>
          <a:prstGeom prst="rect">
            <a:avLst/>
          </a:prstGeom>
          <a:noFill/>
          <a:ln>
            <a:noFill/>
          </a:ln>
        </p:spPr>
      </p:pic>
      <p:sp>
        <p:nvSpPr>
          <p:cNvPr id="389" name="Google Shape;389;g1f1fad59e58_0_631"/>
          <p:cNvSpPr txBox="1"/>
          <p:nvPr>
            <p:ph idx="1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390" name="Google Shape;390;g1f1fad59e58_0_631"/>
          <p:cNvSpPr txBox="1"/>
          <p:nvPr>
            <p:ph idx="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391" name="Google Shape;391;g1f1fad59e58_0_631"/>
          <p:cNvSpPr txBox="1"/>
          <p:nvPr>
            <p:ph type="title"/>
          </p:nvPr>
        </p:nvSpPr>
        <p:spPr>
          <a:xfrm>
            <a:off x="1059530" y="905000"/>
            <a:ext cx="21757800" cy="1049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7500"/>
              <a:buNone/>
              <a:defRPr>
                <a:solidFill>
                  <a:schemeClr val="lt1"/>
                </a:solidFill>
              </a:defRPr>
            </a:lvl1pPr>
            <a:lvl2pPr lvl="1"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2pPr>
            <a:lvl3pPr lvl="2"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3pPr>
            <a:lvl4pPr lvl="3"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4pPr>
            <a:lvl5pPr lvl="4"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5pPr>
            <a:lvl6pPr lvl="5"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6pPr>
            <a:lvl7pPr lvl="6"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7pPr>
            <a:lvl8pPr lvl="7"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8pPr>
            <a:lvl9pPr lvl="8"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9pPr>
          </a:lstStyle>
          <a:p/>
        </p:txBody>
      </p:sp>
      <p:sp>
        <p:nvSpPr>
          <p:cNvPr id="392" name="Google Shape;392;g1f1fad59e58_0_631"/>
          <p:cNvSpPr txBox="1"/>
          <p:nvPr>
            <p:ph idx="1" type="body"/>
          </p:nvPr>
        </p:nvSpPr>
        <p:spPr>
          <a:xfrm>
            <a:off x="788881" y="2949800"/>
            <a:ext cx="22071300" cy="9110400"/>
          </a:xfrm>
          <a:prstGeom prst="rect">
            <a:avLst/>
          </a:prstGeom>
          <a:noFill/>
          <a:ln>
            <a:noFill/>
          </a:ln>
        </p:spPr>
        <p:txBody>
          <a:bodyPr anchorCtr="0" anchor="t" bIns="243800" lIns="243800" spcFirstLastPara="1" rIns="243800" wrap="square" tIns="243800">
            <a:noAutofit/>
          </a:bodyPr>
          <a:lstStyle>
            <a:lvl1pPr indent="-533400" lvl="0" marL="457200" marR="0" algn="l">
              <a:lnSpc>
                <a:spcPct val="115000"/>
              </a:lnSpc>
              <a:spcBef>
                <a:spcPts val="0"/>
              </a:spcBef>
              <a:spcAft>
                <a:spcPts val="0"/>
              </a:spcAft>
              <a:buClr>
                <a:schemeClr val="lt1"/>
              </a:buClr>
              <a:buSzPts val="4800"/>
              <a:buFont typeface="Lato"/>
              <a:buChar char="●"/>
              <a:defRPr i="0" sz="4800" u="none" cap="none" strike="noStrike">
                <a:solidFill>
                  <a:schemeClr val="lt1"/>
                </a:solidFill>
                <a:latin typeface="Lato"/>
                <a:ea typeface="Lato"/>
                <a:cs typeface="Lato"/>
                <a:sym typeface="Lato"/>
              </a:defRPr>
            </a:lvl1pPr>
            <a:lvl2pPr indent="-463550" lvl="1" marL="9144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2pPr>
            <a:lvl3pPr indent="-463550" lvl="2" marL="13716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3pPr>
            <a:lvl4pPr indent="-463550" lvl="3" marL="18288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4pPr>
            <a:lvl5pPr indent="-463550" lvl="4" marL="22860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5pPr>
            <a:lvl6pPr indent="-463550" lvl="5" marL="27432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6pPr>
            <a:lvl7pPr indent="-463550" lvl="6" marL="32004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7pPr>
            <a:lvl8pPr indent="-463550" lvl="7" marL="36576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8pPr>
            <a:lvl9pPr indent="-463550" lvl="8" marL="4114800" marR="0" algn="l">
              <a:lnSpc>
                <a:spcPct val="115000"/>
              </a:lnSpc>
              <a:spcBef>
                <a:spcPts val="4300"/>
              </a:spcBef>
              <a:spcAft>
                <a:spcPts val="4300"/>
              </a:spcAft>
              <a:buClr>
                <a:schemeClr val="lt1"/>
              </a:buClr>
              <a:buSzPts val="3700"/>
              <a:buFont typeface="Lato"/>
              <a:buChar char="■"/>
              <a:defRPr i="0" sz="3700" u="none" cap="none" strike="noStrike">
                <a:solidFill>
                  <a:schemeClr val="lt1"/>
                </a:solidFill>
                <a:latin typeface="Lato"/>
                <a:ea typeface="Lato"/>
                <a:cs typeface="Lato"/>
                <a:sym typeface="Lato"/>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 eGov Blue Background Text Slide 1">
  <p:cSld name="TITLE_3_1_1_2_3">
    <p:bg>
      <p:bgPr>
        <a:solidFill>
          <a:srgbClr val="0279E5"/>
        </a:solidFill>
      </p:bgPr>
    </p:bg>
    <p:spTree>
      <p:nvGrpSpPr>
        <p:cNvPr id="393" name="Shape 393"/>
        <p:cNvGrpSpPr/>
        <p:nvPr/>
      </p:nvGrpSpPr>
      <p:grpSpPr>
        <a:xfrm>
          <a:off x="0" y="0"/>
          <a:ext cx="0" cy="0"/>
          <a:chOff x="0" y="0"/>
          <a:chExt cx="0" cy="0"/>
        </a:xfrm>
      </p:grpSpPr>
      <p:sp>
        <p:nvSpPr>
          <p:cNvPr id="394" name="Google Shape;394;g1f1fad59e58_0_637"/>
          <p:cNvSpPr txBox="1"/>
          <p:nvPr>
            <p:ph idx="1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395" name="Google Shape;395;g1f1fad59e58_0_637"/>
          <p:cNvSpPr txBox="1"/>
          <p:nvPr>
            <p:ph idx="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396" name="Google Shape;396;g1f1fad59e58_0_637"/>
          <p:cNvSpPr txBox="1"/>
          <p:nvPr>
            <p:ph type="title"/>
          </p:nvPr>
        </p:nvSpPr>
        <p:spPr>
          <a:xfrm>
            <a:off x="1059530" y="905000"/>
            <a:ext cx="21757800" cy="1049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7500"/>
              <a:buNone/>
              <a:defRPr>
                <a:solidFill>
                  <a:schemeClr val="lt1"/>
                </a:solidFill>
              </a:defRPr>
            </a:lvl1pPr>
            <a:lvl2pPr lvl="1"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2pPr>
            <a:lvl3pPr lvl="2"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3pPr>
            <a:lvl4pPr lvl="3"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4pPr>
            <a:lvl5pPr lvl="4"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5pPr>
            <a:lvl6pPr lvl="5"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6pPr>
            <a:lvl7pPr lvl="6"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7pPr>
            <a:lvl8pPr lvl="7"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8pPr>
            <a:lvl9pPr lvl="8"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9pPr>
          </a:lstStyle>
          <a:p/>
        </p:txBody>
      </p:sp>
      <p:sp>
        <p:nvSpPr>
          <p:cNvPr id="397" name="Google Shape;397;g1f1fad59e58_0_637"/>
          <p:cNvSpPr txBox="1"/>
          <p:nvPr>
            <p:ph idx="1" type="body"/>
          </p:nvPr>
        </p:nvSpPr>
        <p:spPr>
          <a:xfrm>
            <a:off x="788881" y="2949800"/>
            <a:ext cx="22071300" cy="9110400"/>
          </a:xfrm>
          <a:prstGeom prst="rect">
            <a:avLst/>
          </a:prstGeom>
          <a:noFill/>
          <a:ln>
            <a:noFill/>
          </a:ln>
        </p:spPr>
        <p:txBody>
          <a:bodyPr anchorCtr="0" anchor="t" bIns="243800" lIns="243800" spcFirstLastPara="1" rIns="243800" wrap="square" tIns="243800">
            <a:noAutofit/>
          </a:bodyPr>
          <a:lstStyle>
            <a:lvl1pPr indent="-533400" lvl="0" marL="457200" marR="0" algn="l">
              <a:lnSpc>
                <a:spcPct val="115000"/>
              </a:lnSpc>
              <a:spcBef>
                <a:spcPts val="0"/>
              </a:spcBef>
              <a:spcAft>
                <a:spcPts val="0"/>
              </a:spcAft>
              <a:buClr>
                <a:schemeClr val="lt1"/>
              </a:buClr>
              <a:buSzPts val="4800"/>
              <a:buFont typeface="Lato"/>
              <a:buChar char="●"/>
              <a:defRPr i="0" sz="4800" u="none" cap="none" strike="noStrike">
                <a:solidFill>
                  <a:schemeClr val="lt1"/>
                </a:solidFill>
                <a:latin typeface="Lato"/>
                <a:ea typeface="Lato"/>
                <a:cs typeface="Lato"/>
                <a:sym typeface="Lato"/>
              </a:defRPr>
            </a:lvl1pPr>
            <a:lvl2pPr indent="-463550" lvl="1" marL="9144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2pPr>
            <a:lvl3pPr indent="-463550" lvl="2" marL="13716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3pPr>
            <a:lvl4pPr indent="-463550" lvl="3" marL="18288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4pPr>
            <a:lvl5pPr indent="-463550" lvl="4" marL="22860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5pPr>
            <a:lvl6pPr indent="-463550" lvl="5" marL="27432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6pPr>
            <a:lvl7pPr indent="-463550" lvl="6" marL="32004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7pPr>
            <a:lvl8pPr indent="-463550" lvl="7" marL="36576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8pPr>
            <a:lvl9pPr indent="-463550" lvl="8" marL="4114800" marR="0" algn="l">
              <a:lnSpc>
                <a:spcPct val="115000"/>
              </a:lnSpc>
              <a:spcBef>
                <a:spcPts val="4300"/>
              </a:spcBef>
              <a:spcAft>
                <a:spcPts val="4300"/>
              </a:spcAft>
              <a:buClr>
                <a:schemeClr val="lt1"/>
              </a:buClr>
              <a:buSzPts val="3700"/>
              <a:buFont typeface="Lato"/>
              <a:buChar char="■"/>
              <a:defRPr i="0" sz="3700" u="none" cap="none" strike="noStrike">
                <a:solidFill>
                  <a:schemeClr val="lt1"/>
                </a:solidFill>
                <a:latin typeface="Lato"/>
                <a:ea typeface="Lato"/>
                <a:cs typeface="Lato"/>
                <a:sym typeface="Lato"/>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 eGov Orange Background Slide">
  <p:cSld name="TITLE_3_1_1_2_2">
    <p:bg>
      <p:bgPr>
        <a:solidFill>
          <a:srgbClr val="FF6D27"/>
        </a:solidFill>
      </p:bgPr>
    </p:bg>
    <p:spTree>
      <p:nvGrpSpPr>
        <p:cNvPr id="398" name="Shape 398"/>
        <p:cNvGrpSpPr/>
        <p:nvPr/>
      </p:nvGrpSpPr>
      <p:grpSpPr>
        <a:xfrm>
          <a:off x="0" y="0"/>
          <a:ext cx="0" cy="0"/>
          <a:chOff x="0" y="0"/>
          <a:chExt cx="0" cy="0"/>
        </a:xfrm>
      </p:grpSpPr>
      <p:pic>
        <p:nvPicPr>
          <p:cNvPr id="399" name="Google Shape;399;g1f1fad59e58_0_642"/>
          <p:cNvPicPr preferRelativeResize="0"/>
          <p:nvPr/>
        </p:nvPicPr>
        <p:blipFill rotWithShape="1">
          <a:blip r:embed="rId2">
            <a:alphaModFix/>
          </a:blip>
          <a:srcRect b="0" l="0" r="0" t="0"/>
          <a:stretch/>
        </p:blipFill>
        <p:spPr>
          <a:xfrm>
            <a:off x="1059534" y="12313933"/>
            <a:ext cx="2179323" cy="820947"/>
          </a:xfrm>
          <a:prstGeom prst="rect">
            <a:avLst/>
          </a:prstGeom>
          <a:noFill/>
          <a:ln>
            <a:noFill/>
          </a:ln>
        </p:spPr>
      </p:pic>
      <p:sp>
        <p:nvSpPr>
          <p:cNvPr id="400" name="Google Shape;400;g1f1fad59e58_0_642"/>
          <p:cNvSpPr txBox="1"/>
          <p:nvPr>
            <p:ph idx="1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401" name="Google Shape;401;g1f1fad59e58_0_642"/>
          <p:cNvSpPr txBox="1"/>
          <p:nvPr>
            <p:ph idx="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402" name="Google Shape;402;g1f1fad59e58_0_642"/>
          <p:cNvSpPr txBox="1"/>
          <p:nvPr>
            <p:ph type="title"/>
          </p:nvPr>
        </p:nvSpPr>
        <p:spPr>
          <a:xfrm>
            <a:off x="1059530" y="905000"/>
            <a:ext cx="21757800" cy="1049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7500"/>
              <a:buNone/>
              <a:defRPr>
                <a:solidFill>
                  <a:schemeClr val="lt1"/>
                </a:solidFill>
              </a:defRPr>
            </a:lvl1pPr>
            <a:lvl2pPr lvl="1"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2pPr>
            <a:lvl3pPr lvl="2"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3pPr>
            <a:lvl4pPr lvl="3"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4pPr>
            <a:lvl5pPr lvl="4"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5pPr>
            <a:lvl6pPr lvl="5"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6pPr>
            <a:lvl7pPr lvl="6"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7pPr>
            <a:lvl8pPr lvl="7"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8pPr>
            <a:lvl9pPr lvl="8"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9pPr>
          </a:lstStyle>
          <a:p/>
        </p:txBody>
      </p:sp>
      <p:sp>
        <p:nvSpPr>
          <p:cNvPr id="403" name="Google Shape;403;g1f1fad59e58_0_642"/>
          <p:cNvSpPr txBox="1"/>
          <p:nvPr>
            <p:ph idx="1" type="body"/>
          </p:nvPr>
        </p:nvSpPr>
        <p:spPr>
          <a:xfrm>
            <a:off x="788881" y="2949800"/>
            <a:ext cx="22071300" cy="9110400"/>
          </a:xfrm>
          <a:prstGeom prst="rect">
            <a:avLst/>
          </a:prstGeom>
          <a:noFill/>
          <a:ln>
            <a:noFill/>
          </a:ln>
        </p:spPr>
        <p:txBody>
          <a:bodyPr anchorCtr="0" anchor="t" bIns="243800" lIns="243800" spcFirstLastPara="1" rIns="243800" wrap="square" tIns="243800">
            <a:noAutofit/>
          </a:bodyPr>
          <a:lstStyle>
            <a:lvl1pPr indent="-533400" lvl="0" marL="457200" marR="0" algn="l">
              <a:lnSpc>
                <a:spcPct val="115000"/>
              </a:lnSpc>
              <a:spcBef>
                <a:spcPts val="0"/>
              </a:spcBef>
              <a:spcAft>
                <a:spcPts val="0"/>
              </a:spcAft>
              <a:buClr>
                <a:schemeClr val="lt1"/>
              </a:buClr>
              <a:buSzPts val="4800"/>
              <a:buFont typeface="Lato"/>
              <a:buChar char="●"/>
              <a:defRPr i="0" sz="4800" u="none" cap="none" strike="noStrike">
                <a:solidFill>
                  <a:schemeClr val="lt1"/>
                </a:solidFill>
                <a:latin typeface="Lato"/>
                <a:ea typeface="Lato"/>
                <a:cs typeface="Lato"/>
                <a:sym typeface="Lato"/>
              </a:defRPr>
            </a:lvl1pPr>
            <a:lvl2pPr indent="-463550" lvl="1" marL="9144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2pPr>
            <a:lvl3pPr indent="-463550" lvl="2" marL="13716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3pPr>
            <a:lvl4pPr indent="-463550" lvl="3" marL="18288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4pPr>
            <a:lvl5pPr indent="-463550" lvl="4" marL="22860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5pPr>
            <a:lvl6pPr indent="-463550" lvl="5" marL="27432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6pPr>
            <a:lvl7pPr indent="-463550" lvl="6" marL="32004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7pPr>
            <a:lvl8pPr indent="-463550" lvl="7" marL="36576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8pPr>
            <a:lvl9pPr indent="-463550" lvl="8" marL="4114800" marR="0" algn="l">
              <a:lnSpc>
                <a:spcPct val="115000"/>
              </a:lnSpc>
              <a:spcBef>
                <a:spcPts val="4300"/>
              </a:spcBef>
              <a:spcAft>
                <a:spcPts val="4300"/>
              </a:spcAft>
              <a:buClr>
                <a:schemeClr val="lt1"/>
              </a:buClr>
              <a:buSzPts val="3700"/>
              <a:buFont typeface="Lato"/>
              <a:buChar char="■"/>
              <a:defRPr i="0" sz="3700" u="none" cap="none" strike="noStrike">
                <a:solidFill>
                  <a:schemeClr val="lt1"/>
                </a:solidFill>
                <a:latin typeface="Lato"/>
                <a:ea typeface="Lato"/>
                <a:cs typeface="Lato"/>
                <a:sym typeface="Lato"/>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Digit Blue Background Slide">
  <p:cSld name="TITLE_3_1_1_2_1">
    <p:bg>
      <p:bgPr>
        <a:solidFill>
          <a:srgbClr val="0279E5"/>
        </a:solidFill>
      </p:bgPr>
    </p:bg>
    <p:spTree>
      <p:nvGrpSpPr>
        <p:cNvPr id="404" name="Shape 404"/>
        <p:cNvGrpSpPr/>
        <p:nvPr/>
      </p:nvGrpSpPr>
      <p:grpSpPr>
        <a:xfrm>
          <a:off x="0" y="0"/>
          <a:ext cx="0" cy="0"/>
          <a:chOff x="0" y="0"/>
          <a:chExt cx="0" cy="0"/>
        </a:xfrm>
      </p:grpSpPr>
      <p:sp>
        <p:nvSpPr>
          <p:cNvPr id="405" name="Google Shape;405;g1f1fad59e58_0_648"/>
          <p:cNvSpPr txBox="1"/>
          <p:nvPr>
            <p:ph idx="1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406" name="Google Shape;406;g1f1fad59e58_0_648"/>
          <p:cNvSpPr txBox="1"/>
          <p:nvPr>
            <p:ph idx="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407" name="Google Shape;407;g1f1fad59e58_0_648"/>
          <p:cNvSpPr txBox="1"/>
          <p:nvPr>
            <p:ph type="title"/>
          </p:nvPr>
        </p:nvSpPr>
        <p:spPr>
          <a:xfrm>
            <a:off x="1059530" y="905000"/>
            <a:ext cx="21757800" cy="1049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7500"/>
              <a:buNone/>
              <a:defRPr>
                <a:solidFill>
                  <a:schemeClr val="lt1"/>
                </a:solidFill>
              </a:defRPr>
            </a:lvl1pPr>
            <a:lvl2pPr lvl="1"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2pPr>
            <a:lvl3pPr lvl="2"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3pPr>
            <a:lvl4pPr lvl="3"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4pPr>
            <a:lvl5pPr lvl="4"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5pPr>
            <a:lvl6pPr lvl="5"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6pPr>
            <a:lvl7pPr lvl="6"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7pPr>
            <a:lvl8pPr lvl="7"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8pPr>
            <a:lvl9pPr lvl="8"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9pPr>
          </a:lstStyle>
          <a:p/>
        </p:txBody>
      </p:sp>
      <p:pic>
        <p:nvPicPr>
          <p:cNvPr id="408" name="Google Shape;408;g1f1fad59e58_0_648"/>
          <p:cNvPicPr preferRelativeResize="0"/>
          <p:nvPr/>
        </p:nvPicPr>
        <p:blipFill rotWithShape="1">
          <a:blip r:embed="rId2">
            <a:alphaModFix/>
          </a:blip>
          <a:srcRect b="0" l="0" r="0" t="0"/>
          <a:stretch/>
        </p:blipFill>
        <p:spPr>
          <a:xfrm>
            <a:off x="1059535" y="12199267"/>
            <a:ext cx="2450642" cy="790949"/>
          </a:xfrm>
          <a:prstGeom prst="rect">
            <a:avLst/>
          </a:prstGeom>
          <a:noFill/>
          <a:ln>
            <a:noFill/>
          </a:ln>
        </p:spPr>
      </p:pic>
      <p:sp>
        <p:nvSpPr>
          <p:cNvPr id="409" name="Google Shape;409;g1f1fad59e58_0_648"/>
          <p:cNvSpPr txBox="1"/>
          <p:nvPr>
            <p:ph idx="1" type="body"/>
          </p:nvPr>
        </p:nvSpPr>
        <p:spPr>
          <a:xfrm>
            <a:off x="788881" y="2949800"/>
            <a:ext cx="22071300" cy="9110400"/>
          </a:xfrm>
          <a:prstGeom prst="rect">
            <a:avLst/>
          </a:prstGeom>
          <a:noFill/>
          <a:ln>
            <a:noFill/>
          </a:ln>
        </p:spPr>
        <p:txBody>
          <a:bodyPr anchorCtr="0" anchor="t" bIns="243800" lIns="243800" spcFirstLastPara="1" rIns="243800" wrap="square" tIns="243800">
            <a:noAutofit/>
          </a:bodyPr>
          <a:lstStyle>
            <a:lvl1pPr indent="-533400" lvl="0" marL="457200" marR="0" algn="l">
              <a:lnSpc>
                <a:spcPct val="115000"/>
              </a:lnSpc>
              <a:spcBef>
                <a:spcPts val="0"/>
              </a:spcBef>
              <a:spcAft>
                <a:spcPts val="0"/>
              </a:spcAft>
              <a:buClr>
                <a:schemeClr val="lt1"/>
              </a:buClr>
              <a:buSzPts val="4800"/>
              <a:buFont typeface="Lato"/>
              <a:buChar char="●"/>
              <a:defRPr i="0" sz="4800" u="none" cap="none" strike="noStrike">
                <a:solidFill>
                  <a:schemeClr val="lt1"/>
                </a:solidFill>
                <a:latin typeface="Lato"/>
                <a:ea typeface="Lato"/>
                <a:cs typeface="Lato"/>
                <a:sym typeface="Lato"/>
              </a:defRPr>
            </a:lvl1pPr>
            <a:lvl2pPr indent="-463550" lvl="1" marL="9144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2pPr>
            <a:lvl3pPr indent="-463550" lvl="2" marL="13716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3pPr>
            <a:lvl4pPr indent="-463550" lvl="3" marL="18288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4pPr>
            <a:lvl5pPr indent="-463550" lvl="4" marL="22860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5pPr>
            <a:lvl6pPr indent="-463550" lvl="5" marL="27432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6pPr>
            <a:lvl7pPr indent="-463550" lvl="6" marL="32004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7pPr>
            <a:lvl8pPr indent="-463550" lvl="7" marL="36576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8pPr>
            <a:lvl9pPr indent="-463550" lvl="8" marL="4114800" marR="0" algn="l">
              <a:lnSpc>
                <a:spcPct val="115000"/>
              </a:lnSpc>
              <a:spcBef>
                <a:spcPts val="4300"/>
              </a:spcBef>
              <a:spcAft>
                <a:spcPts val="4300"/>
              </a:spcAft>
              <a:buClr>
                <a:schemeClr val="lt1"/>
              </a:buClr>
              <a:buSzPts val="3700"/>
              <a:buFont typeface="Lato"/>
              <a:buChar char="■"/>
              <a:defRPr i="0" sz="3700" u="none" cap="none" strike="noStrike">
                <a:solidFill>
                  <a:schemeClr val="lt1"/>
                </a:solidFill>
                <a:latin typeface="Lato"/>
                <a:ea typeface="Lato"/>
                <a:cs typeface="Lato"/>
                <a:sym typeface="Lato"/>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Digit Orange Background Slide">
  <p:cSld name="TITLE_3_1_1_2_1_1">
    <p:bg>
      <p:bgPr>
        <a:solidFill>
          <a:srgbClr val="FF6D27"/>
        </a:solidFill>
      </p:bgPr>
    </p:bg>
    <p:spTree>
      <p:nvGrpSpPr>
        <p:cNvPr id="410" name="Shape 410"/>
        <p:cNvGrpSpPr/>
        <p:nvPr/>
      </p:nvGrpSpPr>
      <p:grpSpPr>
        <a:xfrm>
          <a:off x="0" y="0"/>
          <a:ext cx="0" cy="0"/>
          <a:chOff x="0" y="0"/>
          <a:chExt cx="0" cy="0"/>
        </a:xfrm>
      </p:grpSpPr>
      <p:sp>
        <p:nvSpPr>
          <p:cNvPr id="411" name="Google Shape;411;g1f1fad59e58_0_654"/>
          <p:cNvSpPr txBox="1"/>
          <p:nvPr>
            <p:ph idx="1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412" name="Google Shape;412;g1f1fad59e58_0_654"/>
          <p:cNvSpPr txBox="1"/>
          <p:nvPr>
            <p:ph idx="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413" name="Google Shape;413;g1f1fad59e58_0_654"/>
          <p:cNvSpPr txBox="1"/>
          <p:nvPr>
            <p:ph type="title"/>
          </p:nvPr>
        </p:nvSpPr>
        <p:spPr>
          <a:xfrm>
            <a:off x="1059530" y="905000"/>
            <a:ext cx="21757800" cy="1049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7500"/>
              <a:buNone/>
              <a:defRPr>
                <a:solidFill>
                  <a:schemeClr val="lt1"/>
                </a:solidFill>
              </a:defRPr>
            </a:lvl1pPr>
            <a:lvl2pPr lvl="1"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2pPr>
            <a:lvl3pPr lvl="2"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3pPr>
            <a:lvl4pPr lvl="3"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4pPr>
            <a:lvl5pPr lvl="4"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5pPr>
            <a:lvl6pPr lvl="5"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6pPr>
            <a:lvl7pPr lvl="6"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7pPr>
            <a:lvl8pPr lvl="7"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8pPr>
            <a:lvl9pPr lvl="8" algn="l">
              <a:lnSpc>
                <a:spcPct val="100000"/>
              </a:lnSpc>
              <a:spcBef>
                <a:spcPts val="0"/>
              </a:spcBef>
              <a:spcAft>
                <a:spcPts val="0"/>
              </a:spcAft>
              <a:buClr>
                <a:schemeClr val="lt1"/>
              </a:buClr>
              <a:buSzPts val="7500"/>
              <a:buNone/>
              <a:defRPr>
                <a:solidFill>
                  <a:schemeClr val="lt1"/>
                </a:solidFill>
                <a:latin typeface="Lato"/>
                <a:ea typeface="Lato"/>
                <a:cs typeface="Lato"/>
                <a:sym typeface="Lato"/>
              </a:defRPr>
            </a:lvl9pPr>
          </a:lstStyle>
          <a:p/>
        </p:txBody>
      </p:sp>
      <p:pic>
        <p:nvPicPr>
          <p:cNvPr id="414" name="Google Shape;414;g1f1fad59e58_0_654"/>
          <p:cNvPicPr preferRelativeResize="0"/>
          <p:nvPr/>
        </p:nvPicPr>
        <p:blipFill rotWithShape="1">
          <a:blip r:embed="rId2">
            <a:alphaModFix/>
          </a:blip>
          <a:srcRect b="0" l="0" r="0" t="0"/>
          <a:stretch/>
        </p:blipFill>
        <p:spPr>
          <a:xfrm>
            <a:off x="1059535" y="12199267"/>
            <a:ext cx="2450642" cy="790949"/>
          </a:xfrm>
          <a:prstGeom prst="rect">
            <a:avLst/>
          </a:prstGeom>
          <a:noFill/>
          <a:ln>
            <a:noFill/>
          </a:ln>
        </p:spPr>
      </p:pic>
      <p:sp>
        <p:nvSpPr>
          <p:cNvPr id="415" name="Google Shape;415;g1f1fad59e58_0_654"/>
          <p:cNvSpPr txBox="1"/>
          <p:nvPr>
            <p:ph idx="1" type="body"/>
          </p:nvPr>
        </p:nvSpPr>
        <p:spPr>
          <a:xfrm>
            <a:off x="788881" y="2949800"/>
            <a:ext cx="22071300" cy="9110400"/>
          </a:xfrm>
          <a:prstGeom prst="rect">
            <a:avLst/>
          </a:prstGeom>
          <a:noFill/>
          <a:ln>
            <a:noFill/>
          </a:ln>
        </p:spPr>
        <p:txBody>
          <a:bodyPr anchorCtr="0" anchor="t" bIns="243800" lIns="243800" spcFirstLastPara="1" rIns="243800" wrap="square" tIns="243800">
            <a:noAutofit/>
          </a:bodyPr>
          <a:lstStyle>
            <a:lvl1pPr indent="-533400" lvl="0" marL="457200" marR="0" algn="l">
              <a:lnSpc>
                <a:spcPct val="115000"/>
              </a:lnSpc>
              <a:spcBef>
                <a:spcPts val="0"/>
              </a:spcBef>
              <a:spcAft>
                <a:spcPts val="0"/>
              </a:spcAft>
              <a:buClr>
                <a:schemeClr val="lt1"/>
              </a:buClr>
              <a:buSzPts val="4800"/>
              <a:buFont typeface="Lato"/>
              <a:buChar char="●"/>
              <a:defRPr i="0" sz="4800" u="none" cap="none" strike="noStrike">
                <a:solidFill>
                  <a:schemeClr val="lt1"/>
                </a:solidFill>
                <a:latin typeface="Lato"/>
                <a:ea typeface="Lato"/>
                <a:cs typeface="Lato"/>
                <a:sym typeface="Lato"/>
              </a:defRPr>
            </a:lvl1pPr>
            <a:lvl2pPr indent="-463550" lvl="1" marL="9144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2pPr>
            <a:lvl3pPr indent="-463550" lvl="2" marL="13716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3pPr>
            <a:lvl4pPr indent="-463550" lvl="3" marL="18288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4pPr>
            <a:lvl5pPr indent="-463550" lvl="4" marL="22860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5pPr>
            <a:lvl6pPr indent="-463550" lvl="5" marL="27432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6pPr>
            <a:lvl7pPr indent="-463550" lvl="6" marL="32004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7pPr>
            <a:lvl8pPr indent="-463550" lvl="7" marL="3657600" marR="0" algn="l">
              <a:lnSpc>
                <a:spcPct val="115000"/>
              </a:lnSpc>
              <a:spcBef>
                <a:spcPts val="4300"/>
              </a:spcBef>
              <a:spcAft>
                <a:spcPts val="0"/>
              </a:spcAft>
              <a:buClr>
                <a:schemeClr val="lt1"/>
              </a:buClr>
              <a:buSzPts val="3700"/>
              <a:buFont typeface="Lato"/>
              <a:buChar char="○"/>
              <a:defRPr i="0" sz="3700" u="none" cap="none" strike="noStrike">
                <a:solidFill>
                  <a:schemeClr val="lt1"/>
                </a:solidFill>
                <a:latin typeface="Lato"/>
                <a:ea typeface="Lato"/>
                <a:cs typeface="Lato"/>
                <a:sym typeface="Lato"/>
              </a:defRPr>
            </a:lvl8pPr>
            <a:lvl9pPr indent="-463550" lvl="8" marL="4114800" marR="0" algn="l">
              <a:lnSpc>
                <a:spcPct val="115000"/>
              </a:lnSpc>
              <a:spcBef>
                <a:spcPts val="4300"/>
              </a:spcBef>
              <a:spcAft>
                <a:spcPts val="4300"/>
              </a:spcAft>
              <a:buClr>
                <a:schemeClr val="lt1"/>
              </a:buClr>
              <a:buSzPts val="3700"/>
              <a:buFont typeface="Lato"/>
              <a:buChar char="■"/>
              <a:defRPr i="0" sz="3700" u="none" cap="none" strike="noStrike">
                <a:solidFill>
                  <a:schemeClr val="lt1"/>
                </a:solidFill>
                <a:latin typeface="Lato"/>
                <a:ea typeface="Lato"/>
                <a:cs typeface="Lato"/>
                <a:sym typeface="Lato"/>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Digit White Background Slide">
  <p:cSld name="TITLE_3_1_1_1">
    <p:bg>
      <p:bgPr>
        <a:noFill/>
      </p:bgPr>
    </p:bg>
    <p:spTree>
      <p:nvGrpSpPr>
        <p:cNvPr id="416" name="Shape 416"/>
        <p:cNvGrpSpPr/>
        <p:nvPr/>
      </p:nvGrpSpPr>
      <p:grpSpPr>
        <a:xfrm>
          <a:off x="0" y="0"/>
          <a:ext cx="0" cy="0"/>
          <a:chOff x="0" y="0"/>
          <a:chExt cx="0" cy="0"/>
        </a:xfrm>
      </p:grpSpPr>
      <p:pic>
        <p:nvPicPr>
          <p:cNvPr id="417" name="Google Shape;417;g1f1fad59e58_0_660"/>
          <p:cNvPicPr preferRelativeResize="0"/>
          <p:nvPr/>
        </p:nvPicPr>
        <p:blipFill rotWithShape="1">
          <a:blip r:embed="rId2">
            <a:alphaModFix/>
          </a:blip>
          <a:srcRect b="0" l="0" r="0" t="0"/>
          <a:stretch/>
        </p:blipFill>
        <p:spPr>
          <a:xfrm>
            <a:off x="1059535" y="12199267"/>
            <a:ext cx="2450642" cy="790949"/>
          </a:xfrm>
          <a:prstGeom prst="rect">
            <a:avLst/>
          </a:prstGeom>
          <a:noFill/>
          <a:ln>
            <a:noFill/>
          </a:ln>
        </p:spPr>
      </p:pic>
      <p:sp>
        <p:nvSpPr>
          <p:cNvPr id="418" name="Google Shape;418;g1f1fad59e58_0_660"/>
          <p:cNvSpPr txBox="1"/>
          <p:nvPr>
            <p:ph idx="1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419" name="Google Shape;419;g1f1fad59e58_0_660"/>
          <p:cNvSpPr txBox="1"/>
          <p:nvPr>
            <p:ph idx="1" type="body"/>
          </p:nvPr>
        </p:nvSpPr>
        <p:spPr>
          <a:xfrm>
            <a:off x="788881" y="3566667"/>
            <a:ext cx="22071300" cy="9110400"/>
          </a:xfrm>
          <a:prstGeom prst="rect">
            <a:avLst/>
          </a:prstGeom>
          <a:noFill/>
          <a:ln>
            <a:noFill/>
          </a:ln>
        </p:spPr>
        <p:txBody>
          <a:bodyPr anchorCtr="0" anchor="t" bIns="243800" lIns="243800" spcFirstLastPara="1" rIns="243800" wrap="square" tIns="243800">
            <a:noAutofit/>
          </a:bodyPr>
          <a:lstStyle>
            <a:lvl1pPr indent="-533400" lvl="0" marL="457200" marR="0" algn="l">
              <a:lnSpc>
                <a:spcPct val="115000"/>
              </a:lnSpc>
              <a:spcBef>
                <a:spcPts val="0"/>
              </a:spcBef>
              <a:spcAft>
                <a:spcPts val="0"/>
              </a:spcAft>
              <a:buClr>
                <a:srgbClr val="666666"/>
              </a:buClr>
              <a:buSzPts val="4800"/>
              <a:buFont typeface="Lato"/>
              <a:buChar char="●"/>
              <a:defRPr i="0" sz="4800" u="none" cap="none" strike="noStrike">
                <a:solidFill>
                  <a:srgbClr val="666666"/>
                </a:solidFill>
                <a:latin typeface="Lato"/>
                <a:ea typeface="Lato"/>
                <a:cs typeface="Lato"/>
                <a:sym typeface="Lato"/>
              </a:defRPr>
            </a:lvl1pPr>
            <a:lvl2pPr indent="-463550" lvl="1" marL="9144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2pPr>
            <a:lvl3pPr indent="-463550" lvl="2" marL="13716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3pPr>
            <a:lvl4pPr indent="-463550" lvl="3" marL="18288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4pPr>
            <a:lvl5pPr indent="-463550" lvl="4" marL="22860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5pPr>
            <a:lvl6pPr indent="-463550" lvl="5" marL="27432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6pPr>
            <a:lvl7pPr indent="-463550" lvl="6" marL="32004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7pPr>
            <a:lvl8pPr indent="-463550" lvl="7" marL="36576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8pPr>
            <a:lvl9pPr indent="-463550" lvl="8" marL="4114800" marR="0" algn="l">
              <a:lnSpc>
                <a:spcPct val="115000"/>
              </a:lnSpc>
              <a:spcBef>
                <a:spcPts val="4300"/>
              </a:spcBef>
              <a:spcAft>
                <a:spcPts val="4300"/>
              </a:spcAft>
              <a:buClr>
                <a:srgbClr val="666666"/>
              </a:buClr>
              <a:buSzPts val="3700"/>
              <a:buFont typeface="Lato"/>
              <a:buChar char="■"/>
              <a:defRPr i="0" sz="3700" u="none" cap="none" strike="noStrike">
                <a:solidFill>
                  <a:srgbClr val="666666"/>
                </a:solidFill>
                <a:latin typeface="Lato"/>
                <a:ea typeface="Lato"/>
                <a:cs typeface="Lato"/>
                <a:sym typeface="Lato"/>
              </a:defRPr>
            </a:lvl9pPr>
          </a:lstStyle>
          <a:p/>
        </p:txBody>
      </p:sp>
      <p:sp>
        <p:nvSpPr>
          <p:cNvPr id="420" name="Google Shape;420;g1f1fad59e58_0_660"/>
          <p:cNvSpPr txBox="1"/>
          <p:nvPr>
            <p:ph type="title"/>
          </p:nvPr>
        </p:nvSpPr>
        <p:spPr>
          <a:xfrm>
            <a:off x="1059530" y="905000"/>
            <a:ext cx="21757800" cy="1049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6D27"/>
              </a:buClr>
              <a:buSzPts val="7500"/>
              <a:buNone/>
              <a:defRPr>
                <a:solidFill>
                  <a:srgbClr val="FF6D27"/>
                </a:solidFill>
              </a:defRPr>
            </a:lvl1pPr>
            <a:lvl2pPr lvl="1"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2pPr>
            <a:lvl3pPr lvl="2"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3pPr>
            <a:lvl4pPr lvl="3"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4pPr>
            <a:lvl5pPr lvl="4"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5pPr>
            <a:lvl6pPr lvl="5"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6pPr>
            <a:lvl7pPr lvl="6"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7pPr>
            <a:lvl8pPr lvl="7"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8pPr>
            <a:lvl9pPr lvl="8"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Blank Text Slide">
  <p:cSld name="TITLE_3_1_1_1_1">
    <p:bg>
      <p:bgPr>
        <a:noFill/>
      </p:bgPr>
    </p:bg>
    <p:spTree>
      <p:nvGrpSpPr>
        <p:cNvPr id="421" name="Shape 421"/>
        <p:cNvGrpSpPr/>
        <p:nvPr/>
      </p:nvGrpSpPr>
      <p:grpSpPr>
        <a:xfrm>
          <a:off x="0" y="0"/>
          <a:ext cx="0" cy="0"/>
          <a:chOff x="0" y="0"/>
          <a:chExt cx="0" cy="0"/>
        </a:xfrm>
      </p:grpSpPr>
      <p:sp>
        <p:nvSpPr>
          <p:cNvPr id="422" name="Google Shape;422;g1f1fad59e58_0_665"/>
          <p:cNvSpPr txBox="1"/>
          <p:nvPr>
            <p:ph idx="1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423" name="Google Shape;423;g1f1fad59e58_0_665"/>
          <p:cNvSpPr txBox="1"/>
          <p:nvPr>
            <p:ph idx="1" type="body"/>
          </p:nvPr>
        </p:nvSpPr>
        <p:spPr>
          <a:xfrm>
            <a:off x="788881" y="3566667"/>
            <a:ext cx="22071300" cy="9110400"/>
          </a:xfrm>
          <a:prstGeom prst="rect">
            <a:avLst/>
          </a:prstGeom>
          <a:noFill/>
          <a:ln>
            <a:noFill/>
          </a:ln>
        </p:spPr>
        <p:txBody>
          <a:bodyPr anchorCtr="0" anchor="t" bIns="243800" lIns="243800" spcFirstLastPara="1" rIns="243800" wrap="square" tIns="243800">
            <a:noAutofit/>
          </a:bodyPr>
          <a:lstStyle>
            <a:lvl1pPr indent="-533400" lvl="0" marL="457200" marR="0" algn="l">
              <a:lnSpc>
                <a:spcPct val="115000"/>
              </a:lnSpc>
              <a:spcBef>
                <a:spcPts val="0"/>
              </a:spcBef>
              <a:spcAft>
                <a:spcPts val="0"/>
              </a:spcAft>
              <a:buClr>
                <a:srgbClr val="666666"/>
              </a:buClr>
              <a:buSzPts val="4800"/>
              <a:buFont typeface="Lato"/>
              <a:buChar char="●"/>
              <a:defRPr i="0" sz="4800" u="none" cap="none" strike="noStrike">
                <a:solidFill>
                  <a:srgbClr val="666666"/>
                </a:solidFill>
                <a:latin typeface="Lato"/>
                <a:ea typeface="Lato"/>
                <a:cs typeface="Lato"/>
                <a:sym typeface="Lato"/>
              </a:defRPr>
            </a:lvl1pPr>
            <a:lvl2pPr indent="-463550" lvl="1" marL="9144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2pPr>
            <a:lvl3pPr indent="-463550" lvl="2" marL="13716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3pPr>
            <a:lvl4pPr indent="-463550" lvl="3" marL="18288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4pPr>
            <a:lvl5pPr indent="-463550" lvl="4" marL="22860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5pPr>
            <a:lvl6pPr indent="-463550" lvl="5" marL="27432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6pPr>
            <a:lvl7pPr indent="-463550" lvl="6" marL="32004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7pPr>
            <a:lvl8pPr indent="-463550" lvl="7" marL="36576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8pPr>
            <a:lvl9pPr indent="-463550" lvl="8" marL="4114800" marR="0" algn="l">
              <a:lnSpc>
                <a:spcPct val="115000"/>
              </a:lnSpc>
              <a:spcBef>
                <a:spcPts val="4300"/>
              </a:spcBef>
              <a:spcAft>
                <a:spcPts val="4300"/>
              </a:spcAft>
              <a:buClr>
                <a:srgbClr val="666666"/>
              </a:buClr>
              <a:buSzPts val="3700"/>
              <a:buFont typeface="Lato"/>
              <a:buChar char="■"/>
              <a:defRPr i="0" sz="3700" u="none" cap="none" strike="noStrike">
                <a:solidFill>
                  <a:srgbClr val="666666"/>
                </a:solidFill>
                <a:latin typeface="Lato"/>
                <a:ea typeface="Lato"/>
                <a:cs typeface="Lato"/>
                <a:sym typeface="Lato"/>
              </a:defRPr>
            </a:lvl9pPr>
          </a:lstStyle>
          <a:p/>
        </p:txBody>
      </p:sp>
      <p:sp>
        <p:nvSpPr>
          <p:cNvPr id="424" name="Google Shape;424;g1f1fad59e58_0_665"/>
          <p:cNvSpPr txBox="1"/>
          <p:nvPr>
            <p:ph type="title"/>
          </p:nvPr>
        </p:nvSpPr>
        <p:spPr>
          <a:xfrm>
            <a:off x="1059530" y="905000"/>
            <a:ext cx="21757800" cy="1049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6D27"/>
              </a:buClr>
              <a:buSzPts val="7500"/>
              <a:buNone/>
              <a:defRPr>
                <a:solidFill>
                  <a:srgbClr val="FF6D27"/>
                </a:solidFill>
              </a:defRPr>
            </a:lvl1pPr>
            <a:lvl2pPr lvl="1"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2pPr>
            <a:lvl3pPr lvl="2"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3pPr>
            <a:lvl4pPr lvl="3"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4pPr>
            <a:lvl5pPr lvl="4"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5pPr>
            <a:lvl6pPr lvl="5"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6pPr>
            <a:lvl7pPr lvl="6"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7pPr>
            <a:lvl8pPr lvl="7"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8pPr>
            <a:lvl9pPr lvl="8"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9pPr>
          </a:lstStyle>
          <a:p/>
        </p:txBody>
      </p:sp>
      <p:pic>
        <p:nvPicPr>
          <p:cNvPr id="425" name="Google Shape;425;g1f1fad59e58_0_665"/>
          <p:cNvPicPr preferRelativeResize="0"/>
          <p:nvPr/>
        </p:nvPicPr>
        <p:blipFill rotWithShape="1">
          <a:blip r:embed="rId2">
            <a:alphaModFix/>
          </a:blip>
          <a:srcRect b="0" l="0" r="0" t="0"/>
          <a:stretch/>
        </p:blipFill>
        <p:spPr>
          <a:xfrm>
            <a:off x="21919329" y="858966"/>
            <a:ext cx="1664220" cy="166422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g110365d07a683064_146"/>
          <p:cNvSpPr txBox="1"/>
          <p:nvPr>
            <p:ph type="title"/>
          </p:nvPr>
        </p:nvSpPr>
        <p:spPr>
          <a:xfrm>
            <a:off x="831145" y="1481600"/>
            <a:ext cx="7487400" cy="2015100"/>
          </a:xfrm>
          <a:prstGeom prst="rect">
            <a:avLst/>
          </a:prstGeom>
          <a:noFill/>
          <a:ln>
            <a:noFill/>
          </a:ln>
        </p:spPr>
        <p:txBody>
          <a:bodyPr anchorCtr="0" anchor="b" bIns="243800" lIns="243800" spcFirstLastPara="1" rIns="243800" wrap="square" tIns="2438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34" name="Google Shape;34;g110365d07a683064_146"/>
          <p:cNvSpPr txBox="1"/>
          <p:nvPr>
            <p:ph idx="1" type="body"/>
          </p:nvPr>
        </p:nvSpPr>
        <p:spPr>
          <a:xfrm>
            <a:off x="831145" y="3705600"/>
            <a:ext cx="7487400" cy="8478300"/>
          </a:xfrm>
          <a:prstGeom prst="rect">
            <a:avLst/>
          </a:prstGeom>
          <a:noFill/>
          <a:ln>
            <a:noFill/>
          </a:ln>
        </p:spPr>
        <p:txBody>
          <a:bodyPr anchorCtr="0" anchor="t" bIns="243800" lIns="243800" spcFirstLastPara="1" rIns="243800" wrap="square" tIns="243800">
            <a:normAutofit/>
          </a:bodyPr>
          <a:lstStyle>
            <a:lvl1pPr indent="-431800" lvl="0" marL="457200" algn="l">
              <a:lnSpc>
                <a:spcPct val="115000"/>
              </a:lnSpc>
              <a:spcBef>
                <a:spcPts val="0"/>
              </a:spcBef>
              <a:spcAft>
                <a:spcPts val="0"/>
              </a:spcAft>
              <a:buSzPts val="3200"/>
              <a:buChar char="●"/>
              <a:defRPr sz="3200"/>
            </a:lvl1pPr>
            <a:lvl2pPr indent="-431800" lvl="1" marL="914400" algn="l">
              <a:lnSpc>
                <a:spcPct val="115000"/>
              </a:lnSpc>
              <a:spcBef>
                <a:spcPts val="0"/>
              </a:spcBef>
              <a:spcAft>
                <a:spcPts val="0"/>
              </a:spcAft>
              <a:buSzPts val="3200"/>
              <a:buChar char="○"/>
              <a:defRPr sz="3200"/>
            </a:lvl2pPr>
            <a:lvl3pPr indent="-431800" lvl="2" marL="1371600" algn="l">
              <a:lnSpc>
                <a:spcPct val="115000"/>
              </a:lnSpc>
              <a:spcBef>
                <a:spcPts val="0"/>
              </a:spcBef>
              <a:spcAft>
                <a:spcPts val="0"/>
              </a:spcAft>
              <a:buSzPts val="3200"/>
              <a:buChar char="■"/>
              <a:defRPr sz="3200"/>
            </a:lvl3pPr>
            <a:lvl4pPr indent="-431800" lvl="3" marL="1828800" algn="l">
              <a:lnSpc>
                <a:spcPct val="115000"/>
              </a:lnSpc>
              <a:spcBef>
                <a:spcPts val="0"/>
              </a:spcBef>
              <a:spcAft>
                <a:spcPts val="0"/>
              </a:spcAft>
              <a:buSzPts val="3200"/>
              <a:buChar char="●"/>
              <a:defRPr sz="3200"/>
            </a:lvl4pPr>
            <a:lvl5pPr indent="-431800" lvl="4" marL="2286000" algn="l">
              <a:lnSpc>
                <a:spcPct val="115000"/>
              </a:lnSpc>
              <a:spcBef>
                <a:spcPts val="0"/>
              </a:spcBef>
              <a:spcAft>
                <a:spcPts val="0"/>
              </a:spcAft>
              <a:buSzPts val="3200"/>
              <a:buChar char="○"/>
              <a:defRPr sz="3200"/>
            </a:lvl5pPr>
            <a:lvl6pPr indent="-431800" lvl="5" marL="2743200" algn="l">
              <a:lnSpc>
                <a:spcPct val="115000"/>
              </a:lnSpc>
              <a:spcBef>
                <a:spcPts val="0"/>
              </a:spcBef>
              <a:spcAft>
                <a:spcPts val="0"/>
              </a:spcAft>
              <a:buSzPts val="3200"/>
              <a:buChar char="■"/>
              <a:defRPr sz="3200"/>
            </a:lvl6pPr>
            <a:lvl7pPr indent="-431800" lvl="6" marL="3200400" algn="l">
              <a:lnSpc>
                <a:spcPct val="115000"/>
              </a:lnSpc>
              <a:spcBef>
                <a:spcPts val="0"/>
              </a:spcBef>
              <a:spcAft>
                <a:spcPts val="0"/>
              </a:spcAft>
              <a:buSzPts val="3200"/>
              <a:buChar char="●"/>
              <a:defRPr sz="3200"/>
            </a:lvl7pPr>
            <a:lvl8pPr indent="-431800" lvl="7" marL="3657600" algn="l">
              <a:lnSpc>
                <a:spcPct val="115000"/>
              </a:lnSpc>
              <a:spcBef>
                <a:spcPts val="0"/>
              </a:spcBef>
              <a:spcAft>
                <a:spcPts val="0"/>
              </a:spcAft>
              <a:buSzPts val="3200"/>
              <a:buChar char="○"/>
              <a:defRPr sz="3200"/>
            </a:lvl8pPr>
            <a:lvl9pPr indent="-431800" lvl="8" marL="4114800" algn="l">
              <a:lnSpc>
                <a:spcPct val="115000"/>
              </a:lnSpc>
              <a:spcBef>
                <a:spcPts val="0"/>
              </a:spcBef>
              <a:spcAft>
                <a:spcPts val="0"/>
              </a:spcAft>
              <a:buSzPts val="3200"/>
              <a:buChar char="■"/>
              <a:defRPr sz="3200"/>
            </a:lvl9pPr>
          </a:lstStyle>
          <a:p/>
        </p:txBody>
      </p:sp>
      <p:sp>
        <p:nvSpPr>
          <p:cNvPr id="35" name="Google Shape;35;g110365d07a683064_146"/>
          <p:cNvSpPr txBox="1"/>
          <p:nvPr>
            <p:ph idx="12" type="sldNum"/>
          </p:nvPr>
        </p:nvSpPr>
        <p:spPr>
          <a:xfrm>
            <a:off x="22591738" y="12435245"/>
            <a:ext cx="1463100" cy="1049700"/>
          </a:xfrm>
          <a:prstGeom prst="rect">
            <a:avLst/>
          </a:prstGeom>
          <a:noFill/>
          <a:ln>
            <a:noFill/>
          </a:ln>
        </p:spPr>
        <p:txBody>
          <a:bodyPr anchorCtr="0" anchor="ctr" bIns="243800" lIns="243800" spcFirstLastPara="1" rIns="243800" wrap="square" tIns="243800">
            <a:normAutofit/>
          </a:bodyPr>
          <a:lstStyle>
            <a:lvl1pPr indent="0" lvl="0"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Blank Text Slide 1">
  <p:cSld name="TITLE_3_1_1_1_1_2">
    <p:bg>
      <p:bgPr>
        <a:noFill/>
      </p:bgPr>
    </p:bg>
    <p:spTree>
      <p:nvGrpSpPr>
        <p:cNvPr id="426" name="Shape 426"/>
        <p:cNvGrpSpPr/>
        <p:nvPr/>
      </p:nvGrpSpPr>
      <p:grpSpPr>
        <a:xfrm>
          <a:off x="0" y="0"/>
          <a:ext cx="0" cy="0"/>
          <a:chOff x="0" y="0"/>
          <a:chExt cx="0" cy="0"/>
        </a:xfrm>
      </p:grpSpPr>
      <p:sp>
        <p:nvSpPr>
          <p:cNvPr id="427" name="Google Shape;427;g1f1fad59e58_0_670"/>
          <p:cNvSpPr/>
          <p:nvPr/>
        </p:nvSpPr>
        <p:spPr>
          <a:xfrm>
            <a:off x="18794433" y="-4506800"/>
            <a:ext cx="10768800" cy="107697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428" name="Google Shape;428;g1f1fad59e58_0_670"/>
          <p:cNvSpPr/>
          <p:nvPr/>
        </p:nvSpPr>
        <p:spPr>
          <a:xfrm>
            <a:off x="19234604" y="-4066600"/>
            <a:ext cx="9888900" cy="98895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429" name="Google Shape;429;g1f1fad59e58_0_670"/>
          <p:cNvSpPr/>
          <p:nvPr/>
        </p:nvSpPr>
        <p:spPr>
          <a:xfrm>
            <a:off x="19657910" y="-3643267"/>
            <a:ext cx="9041700" cy="90423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430" name="Google Shape;430;g1f1fad59e58_0_670"/>
          <p:cNvSpPr/>
          <p:nvPr/>
        </p:nvSpPr>
        <p:spPr>
          <a:xfrm>
            <a:off x="20129346" y="-3171533"/>
            <a:ext cx="8098800" cy="80991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431" name="Google Shape;431;g1f1fad59e58_0_670"/>
          <p:cNvSpPr/>
          <p:nvPr/>
        </p:nvSpPr>
        <p:spPr>
          <a:xfrm>
            <a:off x="20594915" y="-2706467"/>
            <a:ext cx="7168200" cy="71688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432" name="Google Shape;432;g1f1fad59e58_0_670"/>
          <p:cNvSpPr/>
          <p:nvPr/>
        </p:nvSpPr>
        <p:spPr>
          <a:xfrm>
            <a:off x="21073350" y="-2228000"/>
            <a:ext cx="6211500" cy="62121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433" name="Google Shape;433;g1f1fad59e58_0_670"/>
          <p:cNvSpPr/>
          <p:nvPr/>
        </p:nvSpPr>
        <p:spPr>
          <a:xfrm>
            <a:off x="21508922" y="-1792200"/>
            <a:ext cx="5340300" cy="53409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434" name="Google Shape;434;g1f1fad59e58_0_670"/>
          <p:cNvSpPr/>
          <p:nvPr/>
        </p:nvSpPr>
        <p:spPr>
          <a:xfrm>
            <a:off x="21943693" y="-1357200"/>
            <a:ext cx="4470000" cy="44703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435" name="Google Shape;435;g1f1fad59e58_0_670"/>
          <p:cNvSpPr/>
          <p:nvPr/>
        </p:nvSpPr>
        <p:spPr>
          <a:xfrm>
            <a:off x="10304457" y="10295467"/>
            <a:ext cx="10768800" cy="107697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436" name="Google Shape;436;g1f1fad59e58_0_670"/>
          <p:cNvSpPr/>
          <p:nvPr/>
        </p:nvSpPr>
        <p:spPr>
          <a:xfrm>
            <a:off x="10744628" y="10735667"/>
            <a:ext cx="9888900" cy="98895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437" name="Google Shape;437;g1f1fad59e58_0_670"/>
          <p:cNvSpPr/>
          <p:nvPr/>
        </p:nvSpPr>
        <p:spPr>
          <a:xfrm>
            <a:off x="11167934" y="11159000"/>
            <a:ext cx="9041700" cy="90423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438" name="Google Shape;438;g1f1fad59e58_0_670"/>
          <p:cNvSpPr/>
          <p:nvPr/>
        </p:nvSpPr>
        <p:spPr>
          <a:xfrm>
            <a:off x="11639370" y="11630733"/>
            <a:ext cx="8098800" cy="80991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439" name="Google Shape;439;g1f1fad59e58_0_670"/>
          <p:cNvSpPr/>
          <p:nvPr/>
        </p:nvSpPr>
        <p:spPr>
          <a:xfrm>
            <a:off x="12104939" y="12095800"/>
            <a:ext cx="7168200" cy="71688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440" name="Google Shape;440;g1f1fad59e58_0_670"/>
          <p:cNvSpPr/>
          <p:nvPr/>
        </p:nvSpPr>
        <p:spPr>
          <a:xfrm>
            <a:off x="12583374" y="12574267"/>
            <a:ext cx="6211500" cy="62121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441" name="Google Shape;441;g1f1fad59e58_0_670"/>
          <p:cNvSpPr/>
          <p:nvPr/>
        </p:nvSpPr>
        <p:spPr>
          <a:xfrm>
            <a:off x="13018946" y="13010067"/>
            <a:ext cx="5340300" cy="53409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442" name="Google Shape;442;g1f1fad59e58_0_670"/>
          <p:cNvSpPr/>
          <p:nvPr/>
        </p:nvSpPr>
        <p:spPr>
          <a:xfrm>
            <a:off x="13453717" y="13445067"/>
            <a:ext cx="4470000" cy="44703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443" name="Google Shape;443;g1f1fad59e58_0_670"/>
          <p:cNvSpPr/>
          <p:nvPr/>
        </p:nvSpPr>
        <p:spPr>
          <a:xfrm>
            <a:off x="17923824" y="4908400"/>
            <a:ext cx="10768800" cy="105663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444" name="Google Shape;444;g1f1fad59e58_0_670"/>
          <p:cNvSpPr/>
          <p:nvPr/>
        </p:nvSpPr>
        <p:spPr>
          <a:xfrm>
            <a:off x="18363995" y="5340294"/>
            <a:ext cx="9888900" cy="97032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445" name="Google Shape;445;g1f1fad59e58_0_670"/>
          <p:cNvSpPr/>
          <p:nvPr/>
        </p:nvSpPr>
        <p:spPr>
          <a:xfrm>
            <a:off x="18787300" y="5755640"/>
            <a:ext cx="9041700" cy="88719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446" name="Google Shape;446;g1f1fad59e58_0_670"/>
          <p:cNvSpPr/>
          <p:nvPr/>
        </p:nvSpPr>
        <p:spPr>
          <a:xfrm>
            <a:off x="19258736" y="6218473"/>
            <a:ext cx="8098800" cy="79464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447" name="Google Shape;447;g1f1fad59e58_0_670"/>
          <p:cNvSpPr/>
          <p:nvPr/>
        </p:nvSpPr>
        <p:spPr>
          <a:xfrm>
            <a:off x="19724306" y="6674765"/>
            <a:ext cx="7168200" cy="70335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448" name="Google Shape;448;g1f1fad59e58_0_670"/>
          <p:cNvSpPr/>
          <p:nvPr/>
        </p:nvSpPr>
        <p:spPr>
          <a:xfrm>
            <a:off x="20202741" y="7144204"/>
            <a:ext cx="6211500" cy="60945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449" name="Google Shape;449;g1f1fad59e58_0_670"/>
          <p:cNvSpPr/>
          <p:nvPr/>
        </p:nvSpPr>
        <p:spPr>
          <a:xfrm>
            <a:off x="20638312" y="7571781"/>
            <a:ext cx="5340300" cy="52401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450" name="Google Shape;450;g1f1fad59e58_0_670"/>
          <p:cNvSpPr/>
          <p:nvPr/>
        </p:nvSpPr>
        <p:spPr>
          <a:xfrm>
            <a:off x="21073084" y="7998574"/>
            <a:ext cx="4470000" cy="4386300"/>
          </a:xfrm>
          <a:prstGeom prst="ellipse">
            <a:avLst/>
          </a:prstGeom>
          <a:noFill/>
          <a:ln cap="flat" cmpd="sng" w="9525">
            <a:solidFill>
              <a:srgbClr val="FF6D27"/>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sp>
        <p:nvSpPr>
          <p:cNvPr id="451" name="Google Shape;451;g1f1fad59e58_0_670"/>
          <p:cNvSpPr txBox="1"/>
          <p:nvPr>
            <p:ph idx="1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
        <p:nvSpPr>
          <p:cNvPr id="452" name="Google Shape;452;g1f1fad59e58_0_670"/>
          <p:cNvSpPr txBox="1"/>
          <p:nvPr>
            <p:ph idx="1" type="body"/>
          </p:nvPr>
        </p:nvSpPr>
        <p:spPr>
          <a:xfrm>
            <a:off x="788881" y="3566667"/>
            <a:ext cx="22071300" cy="9110400"/>
          </a:xfrm>
          <a:prstGeom prst="rect">
            <a:avLst/>
          </a:prstGeom>
          <a:noFill/>
          <a:ln>
            <a:noFill/>
          </a:ln>
        </p:spPr>
        <p:txBody>
          <a:bodyPr anchorCtr="0" anchor="t" bIns="243800" lIns="243800" spcFirstLastPara="1" rIns="243800" wrap="square" tIns="243800">
            <a:noAutofit/>
          </a:bodyPr>
          <a:lstStyle>
            <a:lvl1pPr indent="-533400" lvl="0" marL="457200" marR="0" algn="l">
              <a:lnSpc>
                <a:spcPct val="115000"/>
              </a:lnSpc>
              <a:spcBef>
                <a:spcPts val="0"/>
              </a:spcBef>
              <a:spcAft>
                <a:spcPts val="0"/>
              </a:spcAft>
              <a:buClr>
                <a:srgbClr val="666666"/>
              </a:buClr>
              <a:buSzPts val="4800"/>
              <a:buFont typeface="Lato"/>
              <a:buChar char="●"/>
              <a:defRPr i="0" sz="4800" u="none" cap="none" strike="noStrike">
                <a:solidFill>
                  <a:srgbClr val="666666"/>
                </a:solidFill>
                <a:latin typeface="Lato"/>
                <a:ea typeface="Lato"/>
                <a:cs typeface="Lato"/>
                <a:sym typeface="Lato"/>
              </a:defRPr>
            </a:lvl1pPr>
            <a:lvl2pPr indent="-463550" lvl="1" marL="9144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2pPr>
            <a:lvl3pPr indent="-463550" lvl="2" marL="13716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3pPr>
            <a:lvl4pPr indent="-463550" lvl="3" marL="18288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4pPr>
            <a:lvl5pPr indent="-463550" lvl="4" marL="22860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5pPr>
            <a:lvl6pPr indent="-463550" lvl="5" marL="27432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6pPr>
            <a:lvl7pPr indent="-463550" lvl="6" marL="32004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7pPr>
            <a:lvl8pPr indent="-463550" lvl="7" marL="3657600" marR="0" algn="l">
              <a:lnSpc>
                <a:spcPct val="115000"/>
              </a:lnSpc>
              <a:spcBef>
                <a:spcPts val="4300"/>
              </a:spcBef>
              <a:spcAft>
                <a:spcPts val="0"/>
              </a:spcAft>
              <a:buClr>
                <a:srgbClr val="666666"/>
              </a:buClr>
              <a:buSzPts val="3700"/>
              <a:buFont typeface="Lato"/>
              <a:buChar char="○"/>
              <a:defRPr i="0" sz="3700" u="none" cap="none" strike="noStrike">
                <a:solidFill>
                  <a:srgbClr val="666666"/>
                </a:solidFill>
                <a:latin typeface="Lato"/>
                <a:ea typeface="Lato"/>
                <a:cs typeface="Lato"/>
                <a:sym typeface="Lato"/>
              </a:defRPr>
            </a:lvl8pPr>
            <a:lvl9pPr indent="-463550" lvl="8" marL="4114800" marR="0" algn="l">
              <a:lnSpc>
                <a:spcPct val="115000"/>
              </a:lnSpc>
              <a:spcBef>
                <a:spcPts val="4300"/>
              </a:spcBef>
              <a:spcAft>
                <a:spcPts val="4300"/>
              </a:spcAft>
              <a:buClr>
                <a:srgbClr val="666666"/>
              </a:buClr>
              <a:buSzPts val="3700"/>
              <a:buFont typeface="Lato"/>
              <a:buChar char="■"/>
              <a:defRPr i="0" sz="3700" u="none" cap="none" strike="noStrike">
                <a:solidFill>
                  <a:srgbClr val="666666"/>
                </a:solidFill>
                <a:latin typeface="Lato"/>
                <a:ea typeface="Lato"/>
                <a:cs typeface="Lato"/>
                <a:sym typeface="Lato"/>
              </a:defRPr>
            </a:lvl9pPr>
          </a:lstStyle>
          <a:p/>
        </p:txBody>
      </p:sp>
      <p:sp>
        <p:nvSpPr>
          <p:cNvPr id="453" name="Google Shape;453;g1f1fad59e58_0_670"/>
          <p:cNvSpPr txBox="1"/>
          <p:nvPr>
            <p:ph type="title"/>
          </p:nvPr>
        </p:nvSpPr>
        <p:spPr>
          <a:xfrm>
            <a:off x="1059530" y="905000"/>
            <a:ext cx="21757800" cy="1049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6D27"/>
              </a:buClr>
              <a:buSzPts val="7500"/>
              <a:buNone/>
              <a:defRPr>
                <a:solidFill>
                  <a:srgbClr val="FF6D27"/>
                </a:solidFill>
              </a:defRPr>
            </a:lvl1pPr>
            <a:lvl2pPr lvl="1"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2pPr>
            <a:lvl3pPr lvl="2"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3pPr>
            <a:lvl4pPr lvl="3"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4pPr>
            <a:lvl5pPr lvl="4"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5pPr>
            <a:lvl6pPr lvl="5"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6pPr>
            <a:lvl7pPr lvl="6"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7pPr>
            <a:lvl8pPr lvl="7"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8pPr>
            <a:lvl9pPr lvl="8" algn="l">
              <a:lnSpc>
                <a:spcPct val="100000"/>
              </a:lnSpc>
              <a:spcBef>
                <a:spcPts val="0"/>
              </a:spcBef>
              <a:spcAft>
                <a:spcPts val="0"/>
              </a:spcAft>
              <a:buClr>
                <a:srgbClr val="FF6D27"/>
              </a:buClr>
              <a:buSzPts val="7500"/>
              <a:buNone/>
              <a:defRPr>
                <a:solidFill>
                  <a:srgbClr val="FF6D27"/>
                </a:solidFill>
                <a:latin typeface="Lato"/>
                <a:ea typeface="Lato"/>
                <a:cs typeface="Lato"/>
                <a:sym typeface="Lato"/>
              </a:defRPr>
            </a:lvl9pPr>
          </a:lstStyle>
          <a:p/>
        </p:txBody>
      </p:sp>
      <p:pic>
        <p:nvPicPr>
          <p:cNvPr id="454" name="Google Shape;454;g1f1fad59e58_0_670"/>
          <p:cNvPicPr preferRelativeResize="0"/>
          <p:nvPr/>
        </p:nvPicPr>
        <p:blipFill rotWithShape="1">
          <a:blip r:embed="rId2">
            <a:alphaModFix/>
          </a:blip>
          <a:srcRect b="0" l="0" r="0" t="0"/>
          <a:stretch/>
        </p:blipFill>
        <p:spPr>
          <a:xfrm>
            <a:off x="21919329" y="858966"/>
            <a:ext cx="1664220" cy="166422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Blank Slide">
  <p:cSld name="TITLE_3_1_1_1_1_1">
    <p:bg>
      <p:bgPr>
        <a:noFill/>
      </p:bgPr>
    </p:bg>
    <p:spTree>
      <p:nvGrpSpPr>
        <p:cNvPr id="455" name="Shape 45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g110365d07a683064_150"/>
          <p:cNvSpPr txBox="1"/>
          <p:nvPr>
            <p:ph type="title"/>
          </p:nvPr>
        </p:nvSpPr>
        <p:spPr>
          <a:xfrm>
            <a:off x="1307248" y="1200400"/>
            <a:ext cx="16979700" cy="10908900"/>
          </a:xfrm>
          <a:prstGeom prst="rect">
            <a:avLst/>
          </a:prstGeom>
          <a:noFill/>
          <a:ln>
            <a:noFill/>
          </a:ln>
        </p:spPr>
        <p:txBody>
          <a:bodyPr anchorCtr="0" anchor="ctr" bIns="243800" lIns="243800" spcFirstLastPara="1" rIns="243800" wrap="square" tIns="243800">
            <a:normAutofit/>
          </a:bodyPr>
          <a:lstStyle>
            <a:lvl1pPr lvl="0" algn="l">
              <a:lnSpc>
                <a:spcPct val="100000"/>
              </a:lnSpc>
              <a:spcBef>
                <a:spcPts val="0"/>
              </a:spcBef>
              <a:spcAft>
                <a:spcPts val="0"/>
              </a:spcAft>
              <a:buSzPts val="12800"/>
              <a:buNone/>
              <a:defRPr sz="12800"/>
            </a:lvl1pPr>
            <a:lvl2pPr lvl="1" algn="l">
              <a:lnSpc>
                <a:spcPct val="100000"/>
              </a:lnSpc>
              <a:spcBef>
                <a:spcPts val="0"/>
              </a:spcBef>
              <a:spcAft>
                <a:spcPts val="0"/>
              </a:spcAft>
              <a:buSzPts val="12800"/>
              <a:buNone/>
              <a:defRPr sz="12800"/>
            </a:lvl2pPr>
            <a:lvl3pPr lvl="2" algn="l">
              <a:lnSpc>
                <a:spcPct val="100000"/>
              </a:lnSpc>
              <a:spcBef>
                <a:spcPts val="0"/>
              </a:spcBef>
              <a:spcAft>
                <a:spcPts val="0"/>
              </a:spcAft>
              <a:buSzPts val="12800"/>
              <a:buNone/>
              <a:defRPr sz="12800"/>
            </a:lvl3pPr>
            <a:lvl4pPr lvl="3" algn="l">
              <a:lnSpc>
                <a:spcPct val="100000"/>
              </a:lnSpc>
              <a:spcBef>
                <a:spcPts val="0"/>
              </a:spcBef>
              <a:spcAft>
                <a:spcPts val="0"/>
              </a:spcAft>
              <a:buSzPts val="12800"/>
              <a:buNone/>
              <a:defRPr sz="12800"/>
            </a:lvl4pPr>
            <a:lvl5pPr lvl="4" algn="l">
              <a:lnSpc>
                <a:spcPct val="100000"/>
              </a:lnSpc>
              <a:spcBef>
                <a:spcPts val="0"/>
              </a:spcBef>
              <a:spcAft>
                <a:spcPts val="0"/>
              </a:spcAft>
              <a:buSzPts val="12800"/>
              <a:buNone/>
              <a:defRPr sz="12800"/>
            </a:lvl5pPr>
            <a:lvl6pPr lvl="5" algn="l">
              <a:lnSpc>
                <a:spcPct val="100000"/>
              </a:lnSpc>
              <a:spcBef>
                <a:spcPts val="0"/>
              </a:spcBef>
              <a:spcAft>
                <a:spcPts val="0"/>
              </a:spcAft>
              <a:buSzPts val="12800"/>
              <a:buNone/>
              <a:defRPr sz="12800"/>
            </a:lvl6pPr>
            <a:lvl7pPr lvl="6" algn="l">
              <a:lnSpc>
                <a:spcPct val="100000"/>
              </a:lnSpc>
              <a:spcBef>
                <a:spcPts val="0"/>
              </a:spcBef>
              <a:spcAft>
                <a:spcPts val="0"/>
              </a:spcAft>
              <a:buSzPts val="12800"/>
              <a:buNone/>
              <a:defRPr sz="12800"/>
            </a:lvl7pPr>
            <a:lvl8pPr lvl="7" algn="l">
              <a:lnSpc>
                <a:spcPct val="100000"/>
              </a:lnSpc>
              <a:spcBef>
                <a:spcPts val="0"/>
              </a:spcBef>
              <a:spcAft>
                <a:spcPts val="0"/>
              </a:spcAft>
              <a:buSzPts val="12800"/>
              <a:buNone/>
              <a:defRPr sz="12800"/>
            </a:lvl8pPr>
            <a:lvl9pPr lvl="8" algn="l">
              <a:lnSpc>
                <a:spcPct val="100000"/>
              </a:lnSpc>
              <a:spcBef>
                <a:spcPts val="0"/>
              </a:spcBef>
              <a:spcAft>
                <a:spcPts val="0"/>
              </a:spcAft>
              <a:buSzPts val="12800"/>
              <a:buNone/>
              <a:defRPr sz="12800"/>
            </a:lvl9pPr>
          </a:lstStyle>
          <a:p/>
        </p:txBody>
      </p:sp>
      <p:sp>
        <p:nvSpPr>
          <p:cNvPr id="38" name="Google Shape;38;g110365d07a683064_150"/>
          <p:cNvSpPr txBox="1"/>
          <p:nvPr>
            <p:ph idx="12" type="sldNum"/>
          </p:nvPr>
        </p:nvSpPr>
        <p:spPr>
          <a:xfrm>
            <a:off x="22591738" y="12435245"/>
            <a:ext cx="1463100" cy="1049700"/>
          </a:xfrm>
          <a:prstGeom prst="rect">
            <a:avLst/>
          </a:prstGeom>
          <a:noFill/>
          <a:ln>
            <a:noFill/>
          </a:ln>
        </p:spPr>
        <p:txBody>
          <a:bodyPr anchorCtr="0" anchor="ctr" bIns="243800" lIns="243800" spcFirstLastPara="1" rIns="243800" wrap="square" tIns="243800">
            <a:normAutofit/>
          </a:bodyPr>
          <a:lstStyle>
            <a:lvl1pPr indent="0" lvl="0"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g110365d07a683064_153"/>
          <p:cNvSpPr/>
          <p:nvPr/>
        </p:nvSpPr>
        <p:spPr>
          <a:xfrm>
            <a:off x="12191200" y="-333"/>
            <a:ext cx="12191100" cy="13716000"/>
          </a:xfrm>
          <a:prstGeom prst="rect">
            <a:avLst/>
          </a:prstGeom>
          <a:solidFill>
            <a:schemeClr val="lt2"/>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g110365d07a683064_153"/>
          <p:cNvSpPr txBox="1"/>
          <p:nvPr>
            <p:ph type="title"/>
          </p:nvPr>
        </p:nvSpPr>
        <p:spPr>
          <a:xfrm>
            <a:off x="707954" y="3288467"/>
            <a:ext cx="10786500" cy="3952800"/>
          </a:xfrm>
          <a:prstGeom prst="rect">
            <a:avLst/>
          </a:prstGeom>
          <a:noFill/>
          <a:ln>
            <a:noFill/>
          </a:ln>
        </p:spPr>
        <p:txBody>
          <a:bodyPr anchorCtr="0" anchor="b" bIns="243800" lIns="243800" spcFirstLastPara="1" rIns="243800" wrap="square" tIns="243800">
            <a:normAutofit/>
          </a:bodyPr>
          <a:lstStyle>
            <a:lvl1pPr lvl="0" algn="ctr">
              <a:lnSpc>
                <a:spcPct val="100000"/>
              </a:lnSpc>
              <a:spcBef>
                <a:spcPts val="0"/>
              </a:spcBef>
              <a:spcAft>
                <a:spcPts val="0"/>
              </a:spcAft>
              <a:buSzPts val="11200"/>
              <a:buNone/>
              <a:defRPr sz="11200"/>
            </a:lvl1pPr>
            <a:lvl2pPr lvl="1" algn="ctr">
              <a:lnSpc>
                <a:spcPct val="100000"/>
              </a:lnSpc>
              <a:spcBef>
                <a:spcPts val="0"/>
              </a:spcBef>
              <a:spcAft>
                <a:spcPts val="0"/>
              </a:spcAft>
              <a:buSzPts val="11200"/>
              <a:buNone/>
              <a:defRPr sz="11200"/>
            </a:lvl2pPr>
            <a:lvl3pPr lvl="2" algn="ctr">
              <a:lnSpc>
                <a:spcPct val="100000"/>
              </a:lnSpc>
              <a:spcBef>
                <a:spcPts val="0"/>
              </a:spcBef>
              <a:spcAft>
                <a:spcPts val="0"/>
              </a:spcAft>
              <a:buSzPts val="11200"/>
              <a:buNone/>
              <a:defRPr sz="11200"/>
            </a:lvl3pPr>
            <a:lvl4pPr lvl="3" algn="ctr">
              <a:lnSpc>
                <a:spcPct val="100000"/>
              </a:lnSpc>
              <a:spcBef>
                <a:spcPts val="0"/>
              </a:spcBef>
              <a:spcAft>
                <a:spcPts val="0"/>
              </a:spcAft>
              <a:buSzPts val="11200"/>
              <a:buNone/>
              <a:defRPr sz="11200"/>
            </a:lvl4pPr>
            <a:lvl5pPr lvl="4" algn="ctr">
              <a:lnSpc>
                <a:spcPct val="100000"/>
              </a:lnSpc>
              <a:spcBef>
                <a:spcPts val="0"/>
              </a:spcBef>
              <a:spcAft>
                <a:spcPts val="0"/>
              </a:spcAft>
              <a:buSzPts val="11200"/>
              <a:buNone/>
              <a:defRPr sz="11200"/>
            </a:lvl5pPr>
            <a:lvl6pPr lvl="5" algn="ctr">
              <a:lnSpc>
                <a:spcPct val="100000"/>
              </a:lnSpc>
              <a:spcBef>
                <a:spcPts val="0"/>
              </a:spcBef>
              <a:spcAft>
                <a:spcPts val="0"/>
              </a:spcAft>
              <a:buSzPts val="11200"/>
              <a:buNone/>
              <a:defRPr sz="11200"/>
            </a:lvl6pPr>
            <a:lvl7pPr lvl="6" algn="ctr">
              <a:lnSpc>
                <a:spcPct val="100000"/>
              </a:lnSpc>
              <a:spcBef>
                <a:spcPts val="0"/>
              </a:spcBef>
              <a:spcAft>
                <a:spcPts val="0"/>
              </a:spcAft>
              <a:buSzPts val="11200"/>
              <a:buNone/>
              <a:defRPr sz="11200"/>
            </a:lvl7pPr>
            <a:lvl8pPr lvl="7" algn="ctr">
              <a:lnSpc>
                <a:spcPct val="100000"/>
              </a:lnSpc>
              <a:spcBef>
                <a:spcPts val="0"/>
              </a:spcBef>
              <a:spcAft>
                <a:spcPts val="0"/>
              </a:spcAft>
              <a:buSzPts val="11200"/>
              <a:buNone/>
              <a:defRPr sz="11200"/>
            </a:lvl8pPr>
            <a:lvl9pPr lvl="8" algn="ctr">
              <a:lnSpc>
                <a:spcPct val="100000"/>
              </a:lnSpc>
              <a:spcBef>
                <a:spcPts val="0"/>
              </a:spcBef>
              <a:spcAft>
                <a:spcPts val="0"/>
              </a:spcAft>
              <a:buSzPts val="11200"/>
              <a:buNone/>
              <a:defRPr sz="11200"/>
            </a:lvl9pPr>
          </a:lstStyle>
          <a:p/>
        </p:txBody>
      </p:sp>
      <p:sp>
        <p:nvSpPr>
          <p:cNvPr id="42" name="Google Shape;42;g110365d07a683064_153"/>
          <p:cNvSpPr txBox="1"/>
          <p:nvPr>
            <p:ph idx="1" type="subTitle"/>
          </p:nvPr>
        </p:nvSpPr>
        <p:spPr>
          <a:xfrm>
            <a:off x="707954" y="7474867"/>
            <a:ext cx="10786500" cy="3293700"/>
          </a:xfrm>
          <a:prstGeom prst="rect">
            <a:avLst/>
          </a:prstGeom>
          <a:noFill/>
          <a:ln>
            <a:noFill/>
          </a:ln>
        </p:spPr>
        <p:txBody>
          <a:bodyPr anchorCtr="0" anchor="t" bIns="243800" lIns="243800" spcFirstLastPara="1" rIns="243800" wrap="square" tIns="2438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43" name="Google Shape;43;g110365d07a683064_153"/>
          <p:cNvSpPr txBox="1"/>
          <p:nvPr>
            <p:ph idx="2" type="body"/>
          </p:nvPr>
        </p:nvSpPr>
        <p:spPr>
          <a:xfrm>
            <a:off x="13171136" y="1930867"/>
            <a:ext cx="10231200" cy="9853500"/>
          </a:xfrm>
          <a:prstGeom prst="rect">
            <a:avLst/>
          </a:prstGeom>
          <a:noFill/>
          <a:ln>
            <a:noFill/>
          </a:ln>
        </p:spPr>
        <p:txBody>
          <a:bodyPr anchorCtr="0" anchor="ctr" bIns="243800" lIns="243800" spcFirstLastPara="1" rIns="243800" wrap="square" tIns="243800">
            <a:normAutofit/>
          </a:bodyPr>
          <a:lstStyle>
            <a:lvl1pPr indent="-533400" lvl="0" marL="457200" algn="l">
              <a:lnSpc>
                <a:spcPct val="115000"/>
              </a:lnSpc>
              <a:spcBef>
                <a:spcPts val="0"/>
              </a:spcBef>
              <a:spcAft>
                <a:spcPts val="0"/>
              </a:spcAft>
              <a:buSzPts val="4800"/>
              <a:buChar char="●"/>
              <a:defRPr/>
            </a:lvl1pPr>
            <a:lvl2pPr indent="-463550" lvl="1" marL="914400" algn="l">
              <a:lnSpc>
                <a:spcPct val="115000"/>
              </a:lnSpc>
              <a:spcBef>
                <a:spcPts val="0"/>
              </a:spcBef>
              <a:spcAft>
                <a:spcPts val="0"/>
              </a:spcAft>
              <a:buSzPts val="3700"/>
              <a:buChar char="○"/>
              <a:defRPr/>
            </a:lvl2pPr>
            <a:lvl3pPr indent="-463550" lvl="2" marL="1371600" algn="l">
              <a:lnSpc>
                <a:spcPct val="115000"/>
              </a:lnSpc>
              <a:spcBef>
                <a:spcPts val="0"/>
              </a:spcBef>
              <a:spcAft>
                <a:spcPts val="0"/>
              </a:spcAft>
              <a:buSzPts val="3700"/>
              <a:buChar char="■"/>
              <a:defRPr/>
            </a:lvl3pPr>
            <a:lvl4pPr indent="-463550" lvl="3" marL="1828800" algn="l">
              <a:lnSpc>
                <a:spcPct val="115000"/>
              </a:lnSpc>
              <a:spcBef>
                <a:spcPts val="0"/>
              </a:spcBef>
              <a:spcAft>
                <a:spcPts val="0"/>
              </a:spcAft>
              <a:buSzPts val="3700"/>
              <a:buChar char="●"/>
              <a:defRPr/>
            </a:lvl4pPr>
            <a:lvl5pPr indent="-463550" lvl="4" marL="2286000" algn="l">
              <a:lnSpc>
                <a:spcPct val="115000"/>
              </a:lnSpc>
              <a:spcBef>
                <a:spcPts val="0"/>
              </a:spcBef>
              <a:spcAft>
                <a:spcPts val="0"/>
              </a:spcAft>
              <a:buSzPts val="3700"/>
              <a:buChar char="○"/>
              <a:defRPr/>
            </a:lvl5pPr>
            <a:lvl6pPr indent="-463550" lvl="5" marL="2743200" algn="l">
              <a:lnSpc>
                <a:spcPct val="115000"/>
              </a:lnSpc>
              <a:spcBef>
                <a:spcPts val="0"/>
              </a:spcBef>
              <a:spcAft>
                <a:spcPts val="0"/>
              </a:spcAft>
              <a:buSzPts val="3700"/>
              <a:buChar char="■"/>
              <a:defRPr/>
            </a:lvl6pPr>
            <a:lvl7pPr indent="-463550" lvl="6" marL="3200400" algn="l">
              <a:lnSpc>
                <a:spcPct val="115000"/>
              </a:lnSpc>
              <a:spcBef>
                <a:spcPts val="0"/>
              </a:spcBef>
              <a:spcAft>
                <a:spcPts val="0"/>
              </a:spcAft>
              <a:buSzPts val="3700"/>
              <a:buChar char="●"/>
              <a:defRPr/>
            </a:lvl7pPr>
            <a:lvl8pPr indent="-463550" lvl="7" marL="3657600" algn="l">
              <a:lnSpc>
                <a:spcPct val="115000"/>
              </a:lnSpc>
              <a:spcBef>
                <a:spcPts val="0"/>
              </a:spcBef>
              <a:spcAft>
                <a:spcPts val="0"/>
              </a:spcAft>
              <a:buSzPts val="3700"/>
              <a:buChar char="○"/>
              <a:defRPr/>
            </a:lvl8pPr>
            <a:lvl9pPr indent="-463550" lvl="8" marL="4114800" algn="l">
              <a:lnSpc>
                <a:spcPct val="115000"/>
              </a:lnSpc>
              <a:spcBef>
                <a:spcPts val="0"/>
              </a:spcBef>
              <a:spcAft>
                <a:spcPts val="0"/>
              </a:spcAft>
              <a:buSzPts val="3700"/>
              <a:buChar char="■"/>
              <a:defRPr/>
            </a:lvl9pPr>
          </a:lstStyle>
          <a:p/>
        </p:txBody>
      </p:sp>
      <p:sp>
        <p:nvSpPr>
          <p:cNvPr id="44" name="Google Shape;44;g110365d07a683064_153"/>
          <p:cNvSpPr txBox="1"/>
          <p:nvPr>
            <p:ph idx="12" type="sldNum"/>
          </p:nvPr>
        </p:nvSpPr>
        <p:spPr>
          <a:xfrm>
            <a:off x="22591738" y="12435245"/>
            <a:ext cx="1463100" cy="1049700"/>
          </a:xfrm>
          <a:prstGeom prst="rect">
            <a:avLst/>
          </a:prstGeom>
          <a:noFill/>
          <a:ln>
            <a:noFill/>
          </a:ln>
        </p:spPr>
        <p:txBody>
          <a:bodyPr anchorCtr="0" anchor="ctr" bIns="243800" lIns="243800" spcFirstLastPara="1" rIns="243800" wrap="square" tIns="243800">
            <a:normAutofit/>
          </a:bodyPr>
          <a:lstStyle>
            <a:lvl1pPr indent="0" lvl="0"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g110365d07a683064_159"/>
          <p:cNvSpPr txBox="1"/>
          <p:nvPr>
            <p:ph idx="1" type="body"/>
          </p:nvPr>
        </p:nvSpPr>
        <p:spPr>
          <a:xfrm>
            <a:off x="831145" y="11281533"/>
            <a:ext cx="15995700" cy="1613700"/>
          </a:xfrm>
          <a:prstGeom prst="rect">
            <a:avLst/>
          </a:prstGeom>
          <a:noFill/>
          <a:ln>
            <a:noFill/>
          </a:ln>
        </p:spPr>
        <p:txBody>
          <a:bodyPr anchorCtr="0" anchor="ctr" bIns="243800" lIns="243800" spcFirstLastPara="1" rIns="243800" wrap="square" tIns="243800">
            <a:normAutofit/>
          </a:bodyPr>
          <a:lstStyle>
            <a:lvl1pPr indent="-228600" lvl="0" marL="457200" algn="l">
              <a:lnSpc>
                <a:spcPct val="100000"/>
              </a:lnSpc>
              <a:spcBef>
                <a:spcPts val="0"/>
              </a:spcBef>
              <a:spcAft>
                <a:spcPts val="0"/>
              </a:spcAft>
              <a:buSzPts val="4800"/>
              <a:buNone/>
              <a:defRPr/>
            </a:lvl1pPr>
          </a:lstStyle>
          <a:p/>
        </p:txBody>
      </p:sp>
      <p:sp>
        <p:nvSpPr>
          <p:cNvPr id="47" name="Google Shape;47;g110365d07a683064_159"/>
          <p:cNvSpPr txBox="1"/>
          <p:nvPr>
            <p:ph idx="12" type="sldNum"/>
          </p:nvPr>
        </p:nvSpPr>
        <p:spPr>
          <a:xfrm>
            <a:off x="22591738" y="12435245"/>
            <a:ext cx="1463100" cy="1049700"/>
          </a:xfrm>
          <a:prstGeom prst="rect">
            <a:avLst/>
          </a:prstGeom>
          <a:noFill/>
          <a:ln>
            <a:noFill/>
          </a:ln>
        </p:spPr>
        <p:txBody>
          <a:bodyPr anchorCtr="0" anchor="ctr" bIns="243800" lIns="243800" spcFirstLastPara="1" rIns="243800" wrap="square" tIns="243800">
            <a:normAutofit/>
          </a:bodyPr>
          <a:lstStyle>
            <a:lvl1pPr indent="0" lvl="0"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4.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7" Type="http://schemas.openxmlformats.org/officeDocument/2006/relationships/theme" Target="../theme/theme3.xml"/><Relationship Id="rId16" Type="http://schemas.openxmlformats.org/officeDocument/2006/relationships/slideLayout" Target="../slideLayouts/slideLayout28.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8.xml"/><Relationship Id="rId22" Type="http://schemas.openxmlformats.org/officeDocument/2006/relationships/slideLayout" Target="../slideLayouts/slideLayout50.xml"/><Relationship Id="rId21" Type="http://schemas.openxmlformats.org/officeDocument/2006/relationships/slideLayout" Target="../slideLayouts/slideLayout49.xml"/><Relationship Id="rId24" Type="http://schemas.openxmlformats.org/officeDocument/2006/relationships/slideLayout" Target="../slideLayouts/slideLayout52.xml"/><Relationship Id="rId23" Type="http://schemas.openxmlformats.org/officeDocument/2006/relationships/slideLayout" Target="../slideLayouts/slideLayout51.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9" Type="http://schemas.openxmlformats.org/officeDocument/2006/relationships/slideLayout" Target="../slideLayouts/slideLayout37.xml"/><Relationship Id="rId26" Type="http://schemas.openxmlformats.org/officeDocument/2006/relationships/slideLayout" Target="../slideLayouts/slideLayout54.xml"/><Relationship Id="rId25" Type="http://schemas.openxmlformats.org/officeDocument/2006/relationships/slideLayout" Target="../slideLayouts/slideLayout53.xml"/><Relationship Id="rId28" Type="http://schemas.openxmlformats.org/officeDocument/2006/relationships/slideLayout" Target="../slideLayouts/slideLayout56.xml"/><Relationship Id="rId27" Type="http://schemas.openxmlformats.org/officeDocument/2006/relationships/slideLayout" Target="../slideLayouts/slideLayout55.xml"/><Relationship Id="rId5" Type="http://schemas.openxmlformats.org/officeDocument/2006/relationships/slideLayout" Target="../slideLayouts/slideLayout33.xml"/><Relationship Id="rId6" Type="http://schemas.openxmlformats.org/officeDocument/2006/relationships/slideLayout" Target="../slideLayouts/slideLayout34.xml"/><Relationship Id="rId29" Type="http://schemas.openxmlformats.org/officeDocument/2006/relationships/slideLayout" Target="../slideLayouts/slideLayout57.xml"/><Relationship Id="rId7" Type="http://schemas.openxmlformats.org/officeDocument/2006/relationships/slideLayout" Target="../slideLayouts/slideLayout35.xml"/><Relationship Id="rId8" Type="http://schemas.openxmlformats.org/officeDocument/2006/relationships/slideLayout" Target="../slideLayouts/slideLayout36.xml"/><Relationship Id="rId31" Type="http://schemas.openxmlformats.org/officeDocument/2006/relationships/slideLayout" Target="../slideLayouts/slideLayout59.xml"/><Relationship Id="rId30" Type="http://schemas.openxmlformats.org/officeDocument/2006/relationships/slideLayout" Target="../slideLayouts/slideLayout58.xml"/><Relationship Id="rId11" Type="http://schemas.openxmlformats.org/officeDocument/2006/relationships/slideLayout" Target="../slideLayouts/slideLayout39.xml"/><Relationship Id="rId33" Type="http://schemas.openxmlformats.org/officeDocument/2006/relationships/slideLayout" Target="../slideLayouts/slideLayout61.xml"/><Relationship Id="rId10" Type="http://schemas.openxmlformats.org/officeDocument/2006/relationships/slideLayout" Target="../slideLayouts/slideLayout38.xml"/><Relationship Id="rId32" Type="http://schemas.openxmlformats.org/officeDocument/2006/relationships/slideLayout" Target="../slideLayouts/slideLayout60.xml"/><Relationship Id="rId13" Type="http://schemas.openxmlformats.org/officeDocument/2006/relationships/slideLayout" Target="../slideLayouts/slideLayout41.xml"/><Relationship Id="rId12" Type="http://schemas.openxmlformats.org/officeDocument/2006/relationships/slideLayout" Target="../slideLayouts/slideLayout40.xml"/><Relationship Id="rId34" Type="http://schemas.openxmlformats.org/officeDocument/2006/relationships/theme" Target="../theme/theme1.xml"/><Relationship Id="rId15" Type="http://schemas.openxmlformats.org/officeDocument/2006/relationships/slideLayout" Target="../slideLayouts/slideLayout43.xml"/><Relationship Id="rId14" Type="http://schemas.openxmlformats.org/officeDocument/2006/relationships/slideLayout" Target="../slideLayouts/slideLayout42.xml"/><Relationship Id="rId17" Type="http://schemas.openxmlformats.org/officeDocument/2006/relationships/slideLayout" Target="../slideLayouts/slideLayout45.xml"/><Relationship Id="rId16" Type="http://schemas.openxmlformats.org/officeDocument/2006/relationships/slideLayout" Target="../slideLayouts/slideLayout44.xml"/><Relationship Id="rId19" Type="http://schemas.openxmlformats.org/officeDocument/2006/relationships/slideLayout" Target="../slideLayouts/slideLayout47.xml"/><Relationship Id="rId18"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g110365d07a683064_123"/>
          <p:cNvSpPr txBox="1"/>
          <p:nvPr>
            <p:ph type="title"/>
          </p:nvPr>
        </p:nvSpPr>
        <p:spPr>
          <a:xfrm>
            <a:off x="831145" y="1186733"/>
            <a:ext cx="22720200" cy="1527300"/>
          </a:xfrm>
          <a:prstGeom prst="rect">
            <a:avLst/>
          </a:prstGeom>
          <a:noFill/>
          <a:ln>
            <a:noFill/>
          </a:ln>
        </p:spPr>
        <p:txBody>
          <a:bodyPr anchorCtr="0" anchor="t" bIns="243800" lIns="243800" spcFirstLastPara="1" rIns="243800" wrap="square" tIns="243800">
            <a:normAutofit/>
          </a:bodyPr>
          <a:lstStyle>
            <a:lvl1pPr lvl="0" marR="0" rtl="0" algn="l">
              <a:lnSpc>
                <a:spcPct val="100000"/>
              </a:lnSpc>
              <a:spcBef>
                <a:spcPts val="0"/>
              </a:spcBef>
              <a:spcAft>
                <a:spcPts val="0"/>
              </a:spcAft>
              <a:buClr>
                <a:srgbClr val="3D85C6"/>
              </a:buClr>
              <a:buSzPts val="7500"/>
              <a:buFont typeface="Montserrat Medium"/>
              <a:buNone/>
              <a:defRPr b="0" i="0" sz="7500" u="none" cap="none" strike="noStrike">
                <a:solidFill>
                  <a:srgbClr val="3D85C6"/>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3D85C6"/>
              </a:buClr>
              <a:buSzPts val="7500"/>
              <a:buFont typeface="Montserrat Medium"/>
              <a:buNone/>
              <a:defRPr b="0" i="0" sz="7500" u="none" cap="none" strike="noStrike">
                <a:solidFill>
                  <a:srgbClr val="3D85C6"/>
                </a:solidFill>
                <a:latin typeface="Montserrat Medium"/>
                <a:ea typeface="Montserrat Medium"/>
                <a:cs typeface="Montserrat Medium"/>
                <a:sym typeface="Montserrat Medium"/>
              </a:defRPr>
            </a:lvl2pPr>
            <a:lvl3pPr lvl="2" marR="0" rtl="0" algn="l">
              <a:lnSpc>
                <a:spcPct val="100000"/>
              </a:lnSpc>
              <a:spcBef>
                <a:spcPts val="0"/>
              </a:spcBef>
              <a:spcAft>
                <a:spcPts val="0"/>
              </a:spcAft>
              <a:buClr>
                <a:srgbClr val="3D85C6"/>
              </a:buClr>
              <a:buSzPts val="7500"/>
              <a:buFont typeface="Montserrat Medium"/>
              <a:buNone/>
              <a:defRPr b="0" i="0" sz="7500" u="none" cap="none" strike="noStrike">
                <a:solidFill>
                  <a:srgbClr val="3D85C6"/>
                </a:solidFill>
                <a:latin typeface="Montserrat Medium"/>
                <a:ea typeface="Montserrat Medium"/>
                <a:cs typeface="Montserrat Medium"/>
                <a:sym typeface="Montserrat Medium"/>
              </a:defRPr>
            </a:lvl3pPr>
            <a:lvl4pPr lvl="3" marR="0" rtl="0" algn="l">
              <a:lnSpc>
                <a:spcPct val="100000"/>
              </a:lnSpc>
              <a:spcBef>
                <a:spcPts val="0"/>
              </a:spcBef>
              <a:spcAft>
                <a:spcPts val="0"/>
              </a:spcAft>
              <a:buClr>
                <a:srgbClr val="3D85C6"/>
              </a:buClr>
              <a:buSzPts val="7500"/>
              <a:buFont typeface="Montserrat Medium"/>
              <a:buNone/>
              <a:defRPr b="0" i="0" sz="7500" u="none" cap="none" strike="noStrike">
                <a:solidFill>
                  <a:srgbClr val="3D85C6"/>
                </a:solidFill>
                <a:latin typeface="Montserrat Medium"/>
                <a:ea typeface="Montserrat Medium"/>
                <a:cs typeface="Montserrat Medium"/>
                <a:sym typeface="Montserrat Medium"/>
              </a:defRPr>
            </a:lvl4pPr>
            <a:lvl5pPr lvl="4" marR="0" rtl="0" algn="l">
              <a:lnSpc>
                <a:spcPct val="100000"/>
              </a:lnSpc>
              <a:spcBef>
                <a:spcPts val="0"/>
              </a:spcBef>
              <a:spcAft>
                <a:spcPts val="0"/>
              </a:spcAft>
              <a:buClr>
                <a:srgbClr val="3D85C6"/>
              </a:buClr>
              <a:buSzPts val="7500"/>
              <a:buFont typeface="Montserrat Medium"/>
              <a:buNone/>
              <a:defRPr b="0" i="0" sz="7500" u="none" cap="none" strike="noStrike">
                <a:solidFill>
                  <a:srgbClr val="3D85C6"/>
                </a:solidFill>
                <a:latin typeface="Montserrat Medium"/>
                <a:ea typeface="Montserrat Medium"/>
                <a:cs typeface="Montserrat Medium"/>
                <a:sym typeface="Montserrat Medium"/>
              </a:defRPr>
            </a:lvl5pPr>
            <a:lvl6pPr lvl="5" marR="0" rtl="0" algn="l">
              <a:lnSpc>
                <a:spcPct val="100000"/>
              </a:lnSpc>
              <a:spcBef>
                <a:spcPts val="0"/>
              </a:spcBef>
              <a:spcAft>
                <a:spcPts val="0"/>
              </a:spcAft>
              <a:buClr>
                <a:srgbClr val="3D85C6"/>
              </a:buClr>
              <a:buSzPts val="7500"/>
              <a:buFont typeface="Montserrat Medium"/>
              <a:buNone/>
              <a:defRPr b="0" i="0" sz="7500" u="none" cap="none" strike="noStrike">
                <a:solidFill>
                  <a:srgbClr val="3D85C6"/>
                </a:solidFill>
                <a:latin typeface="Montserrat Medium"/>
                <a:ea typeface="Montserrat Medium"/>
                <a:cs typeface="Montserrat Medium"/>
                <a:sym typeface="Montserrat Medium"/>
              </a:defRPr>
            </a:lvl6pPr>
            <a:lvl7pPr lvl="6" marR="0" rtl="0" algn="l">
              <a:lnSpc>
                <a:spcPct val="100000"/>
              </a:lnSpc>
              <a:spcBef>
                <a:spcPts val="0"/>
              </a:spcBef>
              <a:spcAft>
                <a:spcPts val="0"/>
              </a:spcAft>
              <a:buClr>
                <a:srgbClr val="3D85C6"/>
              </a:buClr>
              <a:buSzPts val="7500"/>
              <a:buFont typeface="Montserrat Medium"/>
              <a:buNone/>
              <a:defRPr b="0" i="0" sz="7500" u="none" cap="none" strike="noStrike">
                <a:solidFill>
                  <a:srgbClr val="3D85C6"/>
                </a:solidFill>
                <a:latin typeface="Montserrat Medium"/>
                <a:ea typeface="Montserrat Medium"/>
                <a:cs typeface="Montserrat Medium"/>
                <a:sym typeface="Montserrat Medium"/>
              </a:defRPr>
            </a:lvl7pPr>
            <a:lvl8pPr lvl="7" marR="0" rtl="0" algn="l">
              <a:lnSpc>
                <a:spcPct val="100000"/>
              </a:lnSpc>
              <a:spcBef>
                <a:spcPts val="0"/>
              </a:spcBef>
              <a:spcAft>
                <a:spcPts val="0"/>
              </a:spcAft>
              <a:buClr>
                <a:srgbClr val="3D85C6"/>
              </a:buClr>
              <a:buSzPts val="7500"/>
              <a:buFont typeface="Montserrat Medium"/>
              <a:buNone/>
              <a:defRPr b="0" i="0" sz="7500" u="none" cap="none" strike="noStrike">
                <a:solidFill>
                  <a:srgbClr val="3D85C6"/>
                </a:solidFill>
                <a:latin typeface="Montserrat Medium"/>
                <a:ea typeface="Montserrat Medium"/>
                <a:cs typeface="Montserrat Medium"/>
                <a:sym typeface="Montserrat Medium"/>
              </a:defRPr>
            </a:lvl8pPr>
            <a:lvl9pPr lvl="8" marR="0" rtl="0" algn="l">
              <a:lnSpc>
                <a:spcPct val="100000"/>
              </a:lnSpc>
              <a:spcBef>
                <a:spcPts val="0"/>
              </a:spcBef>
              <a:spcAft>
                <a:spcPts val="0"/>
              </a:spcAft>
              <a:buClr>
                <a:srgbClr val="3D85C6"/>
              </a:buClr>
              <a:buSzPts val="7500"/>
              <a:buFont typeface="Montserrat Medium"/>
              <a:buNone/>
              <a:defRPr b="0" i="0" sz="7500" u="none" cap="none" strike="noStrike">
                <a:solidFill>
                  <a:srgbClr val="3D85C6"/>
                </a:solidFill>
                <a:latin typeface="Montserrat Medium"/>
                <a:ea typeface="Montserrat Medium"/>
                <a:cs typeface="Montserrat Medium"/>
                <a:sym typeface="Montserrat Medium"/>
              </a:defRPr>
            </a:lvl9pPr>
          </a:lstStyle>
          <a:p/>
        </p:txBody>
      </p:sp>
      <p:sp>
        <p:nvSpPr>
          <p:cNvPr id="11" name="Google Shape;11;g110365d07a683064_123"/>
          <p:cNvSpPr txBox="1"/>
          <p:nvPr>
            <p:ph idx="1" type="body"/>
          </p:nvPr>
        </p:nvSpPr>
        <p:spPr>
          <a:xfrm>
            <a:off x="831145" y="3073267"/>
            <a:ext cx="22720200" cy="9110400"/>
          </a:xfrm>
          <a:prstGeom prst="rect">
            <a:avLst/>
          </a:prstGeom>
          <a:noFill/>
          <a:ln>
            <a:noFill/>
          </a:ln>
        </p:spPr>
        <p:txBody>
          <a:bodyPr anchorCtr="0" anchor="t" bIns="243800" lIns="243800" spcFirstLastPara="1" rIns="243800" wrap="square" tIns="243800">
            <a:normAutofit/>
          </a:bodyPr>
          <a:lstStyle>
            <a:lvl1pPr indent="-533400" lvl="0" marL="457200" marR="0" rtl="0" algn="l">
              <a:lnSpc>
                <a:spcPct val="115000"/>
              </a:lnSpc>
              <a:spcBef>
                <a:spcPts val="0"/>
              </a:spcBef>
              <a:spcAft>
                <a:spcPts val="0"/>
              </a:spcAft>
              <a:buClr>
                <a:schemeClr val="accent5"/>
              </a:buClr>
              <a:buSzPts val="4800"/>
              <a:buFont typeface="Montserrat"/>
              <a:buChar char="●"/>
              <a:defRPr b="0" i="0" sz="4800" u="none" cap="none" strike="noStrike">
                <a:solidFill>
                  <a:schemeClr val="accent5"/>
                </a:solidFill>
                <a:latin typeface="Montserrat"/>
                <a:ea typeface="Montserrat"/>
                <a:cs typeface="Montserrat"/>
                <a:sym typeface="Montserrat"/>
              </a:defRPr>
            </a:lvl1pPr>
            <a:lvl2pPr indent="-463550" lvl="1" marL="914400" marR="0" rtl="0" algn="l">
              <a:lnSpc>
                <a:spcPct val="115000"/>
              </a:lnSpc>
              <a:spcBef>
                <a:spcPts val="0"/>
              </a:spcBef>
              <a:spcAft>
                <a:spcPts val="0"/>
              </a:spcAft>
              <a:buClr>
                <a:schemeClr val="accent5"/>
              </a:buClr>
              <a:buSzPts val="3700"/>
              <a:buFont typeface="Montserrat"/>
              <a:buChar char="○"/>
              <a:defRPr b="0" i="0" sz="3700" u="none" cap="none" strike="noStrike">
                <a:solidFill>
                  <a:schemeClr val="accent5"/>
                </a:solidFill>
                <a:latin typeface="Montserrat"/>
                <a:ea typeface="Montserrat"/>
                <a:cs typeface="Montserrat"/>
                <a:sym typeface="Montserrat"/>
              </a:defRPr>
            </a:lvl2pPr>
            <a:lvl3pPr indent="-463550" lvl="2" marL="1371600" marR="0" rtl="0" algn="l">
              <a:lnSpc>
                <a:spcPct val="115000"/>
              </a:lnSpc>
              <a:spcBef>
                <a:spcPts val="0"/>
              </a:spcBef>
              <a:spcAft>
                <a:spcPts val="0"/>
              </a:spcAft>
              <a:buClr>
                <a:schemeClr val="accent5"/>
              </a:buClr>
              <a:buSzPts val="3700"/>
              <a:buFont typeface="Montserrat"/>
              <a:buChar char="■"/>
              <a:defRPr b="0" i="0" sz="3700" u="none" cap="none" strike="noStrike">
                <a:solidFill>
                  <a:schemeClr val="accent5"/>
                </a:solidFill>
                <a:latin typeface="Montserrat"/>
                <a:ea typeface="Montserrat"/>
                <a:cs typeface="Montserrat"/>
                <a:sym typeface="Montserrat"/>
              </a:defRPr>
            </a:lvl3pPr>
            <a:lvl4pPr indent="-463550" lvl="3" marL="1828800" marR="0" rtl="0" algn="l">
              <a:lnSpc>
                <a:spcPct val="115000"/>
              </a:lnSpc>
              <a:spcBef>
                <a:spcPts val="0"/>
              </a:spcBef>
              <a:spcAft>
                <a:spcPts val="0"/>
              </a:spcAft>
              <a:buClr>
                <a:schemeClr val="accent5"/>
              </a:buClr>
              <a:buSzPts val="3700"/>
              <a:buFont typeface="Montserrat"/>
              <a:buChar char="●"/>
              <a:defRPr b="0" i="0" sz="3700" u="none" cap="none" strike="noStrike">
                <a:solidFill>
                  <a:schemeClr val="accent5"/>
                </a:solidFill>
                <a:latin typeface="Montserrat"/>
                <a:ea typeface="Montserrat"/>
                <a:cs typeface="Montserrat"/>
                <a:sym typeface="Montserrat"/>
              </a:defRPr>
            </a:lvl4pPr>
            <a:lvl5pPr indent="-463550" lvl="4" marL="2286000" marR="0" rtl="0" algn="l">
              <a:lnSpc>
                <a:spcPct val="115000"/>
              </a:lnSpc>
              <a:spcBef>
                <a:spcPts val="0"/>
              </a:spcBef>
              <a:spcAft>
                <a:spcPts val="0"/>
              </a:spcAft>
              <a:buClr>
                <a:schemeClr val="accent5"/>
              </a:buClr>
              <a:buSzPts val="3700"/>
              <a:buFont typeface="Montserrat"/>
              <a:buChar char="○"/>
              <a:defRPr b="0" i="0" sz="3700" u="none" cap="none" strike="noStrike">
                <a:solidFill>
                  <a:schemeClr val="accent5"/>
                </a:solidFill>
                <a:latin typeface="Montserrat"/>
                <a:ea typeface="Montserrat"/>
                <a:cs typeface="Montserrat"/>
                <a:sym typeface="Montserrat"/>
              </a:defRPr>
            </a:lvl5pPr>
            <a:lvl6pPr indent="-463550" lvl="5" marL="2743200" marR="0" rtl="0" algn="l">
              <a:lnSpc>
                <a:spcPct val="115000"/>
              </a:lnSpc>
              <a:spcBef>
                <a:spcPts val="0"/>
              </a:spcBef>
              <a:spcAft>
                <a:spcPts val="0"/>
              </a:spcAft>
              <a:buClr>
                <a:schemeClr val="accent5"/>
              </a:buClr>
              <a:buSzPts val="3700"/>
              <a:buFont typeface="Montserrat"/>
              <a:buChar char="■"/>
              <a:defRPr b="0" i="0" sz="3700" u="none" cap="none" strike="noStrike">
                <a:solidFill>
                  <a:schemeClr val="accent5"/>
                </a:solidFill>
                <a:latin typeface="Montserrat"/>
                <a:ea typeface="Montserrat"/>
                <a:cs typeface="Montserrat"/>
                <a:sym typeface="Montserrat"/>
              </a:defRPr>
            </a:lvl6pPr>
            <a:lvl7pPr indent="-463550" lvl="6" marL="3200400" marR="0" rtl="0" algn="l">
              <a:lnSpc>
                <a:spcPct val="115000"/>
              </a:lnSpc>
              <a:spcBef>
                <a:spcPts val="0"/>
              </a:spcBef>
              <a:spcAft>
                <a:spcPts val="0"/>
              </a:spcAft>
              <a:buClr>
                <a:schemeClr val="accent5"/>
              </a:buClr>
              <a:buSzPts val="3700"/>
              <a:buFont typeface="Montserrat"/>
              <a:buChar char="●"/>
              <a:defRPr b="0" i="0" sz="3700" u="none" cap="none" strike="noStrike">
                <a:solidFill>
                  <a:schemeClr val="accent5"/>
                </a:solidFill>
                <a:latin typeface="Montserrat"/>
                <a:ea typeface="Montserrat"/>
                <a:cs typeface="Montserrat"/>
                <a:sym typeface="Montserrat"/>
              </a:defRPr>
            </a:lvl7pPr>
            <a:lvl8pPr indent="-463550" lvl="7" marL="3657600" marR="0" rtl="0" algn="l">
              <a:lnSpc>
                <a:spcPct val="115000"/>
              </a:lnSpc>
              <a:spcBef>
                <a:spcPts val="0"/>
              </a:spcBef>
              <a:spcAft>
                <a:spcPts val="0"/>
              </a:spcAft>
              <a:buClr>
                <a:schemeClr val="accent5"/>
              </a:buClr>
              <a:buSzPts val="3700"/>
              <a:buFont typeface="Montserrat"/>
              <a:buChar char="○"/>
              <a:defRPr b="0" i="0" sz="3700" u="none" cap="none" strike="noStrike">
                <a:solidFill>
                  <a:schemeClr val="accent5"/>
                </a:solidFill>
                <a:latin typeface="Montserrat"/>
                <a:ea typeface="Montserrat"/>
                <a:cs typeface="Montserrat"/>
                <a:sym typeface="Montserrat"/>
              </a:defRPr>
            </a:lvl8pPr>
            <a:lvl9pPr indent="-463550" lvl="8" marL="4114800" marR="0" rtl="0" algn="l">
              <a:lnSpc>
                <a:spcPct val="115000"/>
              </a:lnSpc>
              <a:spcBef>
                <a:spcPts val="0"/>
              </a:spcBef>
              <a:spcAft>
                <a:spcPts val="0"/>
              </a:spcAft>
              <a:buClr>
                <a:schemeClr val="accent5"/>
              </a:buClr>
              <a:buSzPts val="3700"/>
              <a:buFont typeface="Montserrat"/>
              <a:buChar char="■"/>
              <a:defRPr b="0" i="0" sz="3700" u="none" cap="none" strike="noStrike">
                <a:solidFill>
                  <a:schemeClr val="accent5"/>
                </a:solidFill>
                <a:latin typeface="Montserrat"/>
                <a:ea typeface="Montserrat"/>
                <a:cs typeface="Montserrat"/>
                <a:sym typeface="Montserrat"/>
              </a:defRPr>
            </a:lvl9pPr>
          </a:lstStyle>
          <a:p/>
        </p:txBody>
      </p:sp>
      <p:sp>
        <p:nvSpPr>
          <p:cNvPr id="12" name="Google Shape;12;g110365d07a683064_123"/>
          <p:cNvSpPr txBox="1"/>
          <p:nvPr>
            <p:ph idx="12" type="sldNum"/>
          </p:nvPr>
        </p:nvSpPr>
        <p:spPr>
          <a:xfrm>
            <a:off x="22591738" y="12435245"/>
            <a:ext cx="1463100" cy="1049700"/>
          </a:xfrm>
          <a:prstGeom prst="rect">
            <a:avLst/>
          </a:prstGeom>
          <a:noFill/>
          <a:ln>
            <a:noFill/>
          </a:ln>
        </p:spPr>
        <p:txBody>
          <a:bodyPr anchorCtr="0" anchor="ctr" bIns="243800" lIns="243800" spcFirstLastPara="1" rIns="243800" wrap="square" tIns="243800">
            <a:normAutofit/>
          </a:bodyPr>
          <a:lstStyle>
            <a:lvl1pPr indent="0" lvl="0" marL="0" marR="0" rtl="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2700"/>
              <a:buFont typeface="Arial"/>
              <a:buNone/>
              <a:defRPr b="0" i="0" sz="2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 name="Shape 59"/>
        <p:cNvGrpSpPr/>
        <p:nvPr/>
      </p:nvGrpSpPr>
      <p:grpSpPr>
        <a:xfrm>
          <a:off x="0" y="0"/>
          <a:ext cx="0" cy="0"/>
          <a:chOff x="0" y="0"/>
          <a:chExt cx="0" cy="0"/>
        </a:xfrm>
      </p:grpSpPr>
      <p:sp>
        <p:nvSpPr>
          <p:cNvPr id="60" name="Google Shape;60;p30"/>
          <p:cNvSpPr txBox="1"/>
          <p:nvPr>
            <p:ph type="title"/>
          </p:nvPr>
        </p:nvSpPr>
        <p:spPr>
          <a:xfrm>
            <a:off x="1676291" y="730251"/>
            <a:ext cx="21029831" cy="2651126"/>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8800"/>
              <a:buFont typeface="Calibri"/>
              <a:buNone/>
              <a:defRPr b="0" i="0" sz="8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1" name="Google Shape;61;p30"/>
          <p:cNvSpPr txBox="1"/>
          <p:nvPr>
            <p:ph idx="1" type="body"/>
          </p:nvPr>
        </p:nvSpPr>
        <p:spPr>
          <a:xfrm>
            <a:off x="1676291" y="3651250"/>
            <a:ext cx="21029831" cy="8702676"/>
          </a:xfrm>
          <a:prstGeom prst="rect">
            <a:avLst/>
          </a:prstGeom>
          <a:noFill/>
          <a:ln>
            <a:noFill/>
          </a:ln>
        </p:spPr>
        <p:txBody>
          <a:bodyPr anchorCtr="0" anchor="t" bIns="45700" lIns="91425" spcFirstLastPara="1" rIns="91425" wrap="square" tIns="45700">
            <a:normAutofit/>
          </a:bodyPr>
          <a:lstStyle>
            <a:lvl1pPr indent="-584200" lvl="0" marL="45720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62" name="Google Shape;62;p30"/>
          <p:cNvSpPr txBox="1"/>
          <p:nvPr>
            <p:ph idx="10" type="dt"/>
          </p:nvPr>
        </p:nvSpPr>
        <p:spPr>
          <a:xfrm>
            <a:off x="1676291" y="12712701"/>
            <a:ext cx="5486043" cy="73025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3" name="Google Shape;63;p30"/>
          <p:cNvSpPr txBox="1"/>
          <p:nvPr>
            <p:ph idx="11" type="ftr"/>
          </p:nvPr>
        </p:nvSpPr>
        <p:spPr>
          <a:xfrm>
            <a:off x="8076675" y="12712701"/>
            <a:ext cx="8229064" cy="73025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24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4" name="Google Shape;64;p30"/>
          <p:cNvSpPr txBox="1"/>
          <p:nvPr>
            <p:ph idx="12" type="sldNum"/>
          </p:nvPr>
        </p:nvSpPr>
        <p:spPr>
          <a:xfrm>
            <a:off x="17220079" y="12712701"/>
            <a:ext cx="5486043" cy="73025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53" name="Shape 153"/>
        <p:cNvGrpSpPr/>
        <p:nvPr/>
      </p:nvGrpSpPr>
      <p:grpSpPr>
        <a:xfrm>
          <a:off x="0" y="0"/>
          <a:ext cx="0" cy="0"/>
          <a:chOff x="0" y="0"/>
          <a:chExt cx="0" cy="0"/>
        </a:xfrm>
      </p:grpSpPr>
      <p:sp>
        <p:nvSpPr>
          <p:cNvPr id="154" name="Google Shape;154;g1f1fad59e58_0_396"/>
          <p:cNvSpPr txBox="1"/>
          <p:nvPr>
            <p:ph type="title"/>
          </p:nvPr>
        </p:nvSpPr>
        <p:spPr>
          <a:xfrm>
            <a:off x="831145" y="1186733"/>
            <a:ext cx="22720200" cy="1527300"/>
          </a:xfrm>
          <a:prstGeom prst="rect">
            <a:avLst/>
          </a:prstGeom>
          <a:noFill/>
          <a:ln>
            <a:noFill/>
          </a:ln>
        </p:spPr>
        <p:txBody>
          <a:bodyPr anchorCtr="0" anchor="t" bIns="243800" lIns="243800" spcFirstLastPara="1" rIns="243800" wrap="square" tIns="243800">
            <a:noAutofit/>
          </a:bodyPr>
          <a:lstStyle>
            <a:lvl1pPr lvl="0" marR="0" rtl="0" algn="l">
              <a:lnSpc>
                <a:spcPct val="100000"/>
              </a:lnSpc>
              <a:spcBef>
                <a:spcPts val="0"/>
              </a:spcBef>
              <a:spcAft>
                <a:spcPts val="0"/>
              </a:spcAft>
              <a:buClr>
                <a:srgbClr val="FF6D27"/>
              </a:buClr>
              <a:buSzPts val="7500"/>
              <a:buFont typeface="Montserrat"/>
              <a:buNone/>
              <a:defRPr b="1" i="0" sz="7500" u="none" cap="none" strike="noStrike">
                <a:solidFill>
                  <a:srgbClr val="FF6D27"/>
                </a:solidFill>
                <a:latin typeface="Montserrat"/>
                <a:ea typeface="Montserrat"/>
                <a:cs typeface="Montserrat"/>
                <a:sym typeface="Montserrat"/>
              </a:defRPr>
            </a:lvl1pPr>
            <a:lvl2pPr lvl="1" marR="0" rtl="0" algn="l">
              <a:lnSpc>
                <a:spcPct val="100000"/>
              </a:lnSpc>
              <a:spcBef>
                <a:spcPts val="0"/>
              </a:spcBef>
              <a:spcAft>
                <a:spcPts val="0"/>
              </a:spcAft>
              <a:buClr>
                <a:srgbClr val="FF6D27"/>
              </a:buClr>
              <a:buSzPts val="7500"/>
              <a:buFont typeface="Montserrat"/>
              <a:buNone/>
              <a:defRPr b="0" i="0" sz="7500" u="none" cap="none" strike="noStrike">
                <a:solidFill>
                  <a:srgbClr val="FF6D27"/>
                </a:solidFill>
                <a:latin typeface="Montserrat"/>
                <a:ea typeface="Montserrat"/>
                <a:cs typeface="Montserrat"/>
                <a:sym typeface="Montserrat"/>
              </a:defRPr>
            </a:lvl2pPr>
            <a:lvl3pPr lvl="2" marR="0" rtl="0" algn="l">
              <a:lnSpc>
                <a:spcPct val="100000"/>
              </a:lnSpc>
              <a:spcBef>
                <a:spcPts val="0"/>
              </a:spcBef>
              <a:spcAft>
                <a:spcPts val="0"/>
              </a:spcAft>
              <a:buClr>
                <a:srgbClr val="FF6D27"/>
              </a:buClr>
              <a:buSzPts val="7500"/>
              <a:buFont typeface="Montserrat"/>
              <a:buNone/>
              <a:defRPr b="0" i="0" sz="7500" u="none" cap="none" strike="noStrike">
                <a:solidFill>
                  <a:srgbClr val="FF6D27"/>
                </a:solidFill>
                <a:latin typeface="Montserrat"/>
                <a:ea typeface="Montserrat"/>
                <a:cs typeface="Montserrat"/>
                <a:sym typeface="Montserrat"/>
              </a:defRPr>
            </a:lvl3pPr>
            <a:lvl4pPr lvl="3" marR="0" rtl="0" algn="l">
              <a:lnSpc>
                <a:spcPct val="100000"/>
              </a:lnSpc>
              <a:spcBef>
                <a:spcPts val="0"/>
              </a:spcBef>
              <a:spcAft>
                <a:spcPts val="0"/>
              </a:spcAft>
              <a:buClr>
                <a:srgbClr val="FF6D27"/>
              </a:buClr>
              <a:buSzPts val="7500"/>
              <a:buFont typeface="Montserrat"/>
              <a:buNone/>
              <a:defRPr b="0" i="0" sz="7500" u="none" cap="none" strike="noStrike">
                <a:solidFill>
                  <a:srgbClr val="FF6D27"/>
                </a:solidFill>
                <a:latin typeface="Montserrat"/>
                <a:ea typeface="Montserrat"/>
                <a:cs typeface="Montserrat"/>
                <a:sym typeface="Montserrat"/>
              </a:defRPr>
            </a:lvl4pPr>
            <a:lvl5pPr lvl="4" marR="0" rtl="0" algn="l">
              <a:lnSpc>
                <a:spcPct val="100000"/>
              </a:lnSpc>
              <a:spcBef>
                <a:spcPts val="0"/>
              </a:spcBef>
              <a:spcAft>
                <a:spcPts val="0"/>
              </a:spcAft>
              <a:buClr>
                <a:srgbClr val="FF6D27"/>
              </a:buClr>
              <a:buSzPts val="7500"/>
              <a:buFont typeface="Montserrat"/>
              <a:buNone/>
              <a:defRPr b="0" i="0" sz="7500" u="none" cap="none" strike="noStrike">
                <a:solidFill>
                  <a:srgbClr val="FF6D27"/>
                </a:solidFill>
                <a:latin typeface="Montserrat"/>
                <a:ea typeface="Montserrat"/>
                <a:cs typeface="Montserrat"/>
                <a:sym typeface="Montserrat"/>
              </a:defRPr>
            </a:lvl5pPr>
            <a:lvl6pPr lvl="5" marR="0" rtl="0" algn="l">
              <a:lnSpc>
                <a:spcPct val="100000"/>
              </a:lnSpc>
              <a:spcBef>
                <a:spcPts val="0"/>
              </a:spcBef>
              <a:spcAft>
                <a:spcPts val="0"/>
              </a:spcAft>
              <a:buClr>
                <a:srgbClr val="FF6D27"/>
              </a:buClr>
              <a:buSzPts val="7500"/>
              <a:buFont typeface="Montserrat"/>
              <a:buNone/>
              <a:defRPr b="0" i="0" sz="7500" u="none" cap="none" strike="noStrike">
                <a:solidFill>
                  <a:srgbClr val="FF6D27"/>
                </a:solidFill>
                <a:latin typeface="Montserrat"/>
                <a:ea typeface="Montserrat"/>
                <a:cs typeface="Montserrat"/>
                <a:sym typeface="Montserrat"/>
              </a:defRPr>
            </a:lvl6pPr>
            <a:lvl7pPr lvl="6" marR="0" rtl="0" algn="l">
              <a:lnSpc>
                <a:spcPct val="100000"/>
              </a:lnSpc>
              <a:spcBef>
                <a:spcPts val="0"/>
              </a:spcBef>
              <a:spcAft>
                <a:spcPts val="0"/>
              </a:spcAft>
              <a:buClr>
                <a:srgbClr val="FF6D27"/>
              </a:buClr>
              <a:buSzPts val="7500"/>
              <a:buFont typeface="Montserrat"/>
              <a:buNone/>
              <a:defRPr b="0" i="0" sz="7500" u="none" cap="none" strike="noStrike">
                <a:solidFill>
                  <a:srgbClr val="FF6D27"/>
                </a:solidFill>
                <a:latin typeface="Montserrat"/>
                <a:ea typeface="Montserrat"/>
                <a:cs typeface="Montserrat"/>
                <a:sym typeface="Montserrat"/>
              </a:defRPr>
            </a:lvl7pPr>
            <a:lvl8pPr lvl="7" marR="0" rtl="0" algn="l">
              <a:lnSpc>
                <a:spcPct val="100000"/>
              </a:lnSpc>
              <a:spcBef>
                <a:spcPts val="0"/>
              </a:spcBef>
              <a:spcAft>
                <a:spcPts val="0"/>
              </a:spcAft>
              <a:buClr>
                <a:srgbClr val="FF6D27"/>
              </a:buClr>
              <a:buSzPts val="7500"/>
              <a:buFont typeface="Montserrat"/>
              <a:buNone/>
              <a:defRPr b="0" i="0" sz="7500" u="none" cap="none" strike="noStrike">
                <a:solidFill>
                  <a:srgbClr val="FF6D27"/>
                </a:solidFill>
                <a:latin typeface="Montserrat"/>
                <a:ea typeface="Montserrat"/>
                <a:cs typeface="Montserrat"/>
                <a:sym typeface="Montserrat"/>
              </a:defRPr>
            </a:lvl8pPr>
            <a:lvl9pPr lvl="8" marR="0" rtl="0" algn="l">
              <a:lnSpc>
                <a:spcPct val="100000"/>
              </a:lnSpc>
              <a:spcBef>
                <a:spcPts val="0"/>
              </a:spcBef>
              <a:spcAft>
                <a:spcPts val="0"/>
              </a:spcAft>
              <a:buClr>
                <a:srgbClr val="FF6D27"/>
              </a:buClr>
              <a:buSzPts val="7500"/>
              <a:buFont typeface="Montserrat"/>
              <a:buNone/>
              <a:defRPr b="0" i="0" sz="7500" u="none" cap="none" strike="noStrike">
                <a:solidFill>
                  <a:srgbClr val="FF6D27"/>
                </a:solidFill>
                <a:latin typeface="Montserrat"/>
                <a:ea typeface="Montserrat"/>
                <a:cs typeface="Montserrat"/>
                <a:sym typeface="Montserrat"/>
              </a:defRPr>
            </a:lvl9pPr>
          </a:lstStyle>
          <a:p/>
        </p:txBody>
      </p:sp>
      <p:sp>
        <p:nvSpPr>
          <p:cNvPr id="155" name="Google Shape;155;g1f1fad59e58_0_396"/>
          <p:cNvSpPr txBox="1"/>
          <p:nvPr>
            <p:ph idx="1" type="body"/>
          </p:nvPr>
        </p:nvSpPr>
        <p:spPr>
          <a:xfrm>
            <a:off x="788881" y="3566667"/>
            <a:ext cx="22071300" cy="9110400"/>
          </a:xfrm>
          <a:prstGeom prst="rect">
            <a:avLst/>
          </a:prstGeom>
          <a:noFill/>
          <a:ln>
            <a:noFill/>
          </a:ln>
        </p:spPr>
        <p:txBody>
          <a:bodyPr anchorCtr="0" anchor="t" bIns="243800" lIns="243800" spcFirstLastPara="1" rIns="243800" wrap="square" tIns="243800">
            <a:noAutofit/>
          </a:bodyPr>
          <a:lstStyle>
            <a:lvl1pPr indent="-533400" lvl="0" marL="457200" marR="0" rtl="0" algn="l">
              <a:lnSpc>
                <a:spcPct val="115000"/>
              </a:lnSpc>
              <a:spcBef>
                <a:spcPts val="0"/>
              </a:spcBef>
              <a:spcAft>
                <a:spcPts val="0"/>
              </a:spcAft>
              <a:buClr>
                <a:srgbClr val="666666"/>
              </a:buClr>
              <a:buSzPts val="4800"/>
              <a:buFont typeface="Lato"/>
              <a:buChar char="●"/>
              <a:defRPr b="0" i="0" sz="4800" u="none" cap="none" strike="noStrike">
                <a:solidFill>
                  <a:srgbClr val="666666"/>
                </a:solidFill>
                <a:latin typeface="Lato"/>
                <a:ea typeface="Lato"/>
                <a:cs typeface="Lato"/>
                <a:sym typeface="Lato"/>
              </a:defRPr>
            </a:lvl1pPr>
            <a:lvl2pPr indent="-463550" lvl="1" marL="914400" marR="0" rtl="0" algn="l">
              <a:lnSpc>
                <a:spcPct val="115000"/>
              </a:lnSpc>
              <a:spcBef>
                <a:spcPts val="4300"/>
              </a:spcBef>
              <a:spcAft>
                <a:spcPts val="0"/>
              </a:spcAft>
              <a:buClr>
                <a:srgbClr val="666666"/>
              </a:buClr>
              <a:buSzPts val="3700"/>
              <a:buFont typeface="Lato"/>
              <a:buChar char="○"/>
              <a:defRPr b="0" i="0" sz="3700" u="none" cap="none" strike="noStrike">
                <a:solidFill>
                  <a:srgbClr val="666666"/>
                </a:solidFill>
                <a:latin typeface="Lato"/>
                <a:ea typeface="Lato"/>
                <a:cs typeface="Lato"/>
                <a:sym typeface="Lato"/>
              </a:defRPr>
            </a:lvl2pPr>
            <a:lvl3pPr indent="-463550" lvl="2" marL="1371600" marR="0" rtl="0" algn="l">
              <a:lnSpc>
                <a:spcPct val="115000"/>
              </a:lnSpc>
              <a:spcBef>
                <a:spcPts val="4300"/>
              </a:spcBef>
              <a:spcAft>
                <a:spcPts val="0"/>
              </a:spcAft>
              <a:buClr>
                <a:srgbClr val="666666"/>
              </a:buClr>
              <a:buSzPts val="3700"/>
              <a:buFont typeface="Lato"/>
              <a:buChar char="■"/>
              <a:defRPr b="0" i="0" sz="3700" u="none" cap="none" strike="noStrike">
                <a:solidFill>
                  <a:srgbClr val="666666"/>
                </a:solidFill>
                <a:latin typeface="Lato"/>
                <a:ea typeface="Lato"/>
                <a:cs typeface="Lato"/>
                <a:sym typeface="Lato"/>
              </a:defRPr>
            </a:lvl3pPr>
            <a:lvl4pPr indent="-463550" lvl="3" marL="1828800" marR="0" rtl="0" algn="l">
              <a:lnSpc>
                <a:spcPct val="115000"/>
              </a:lnSpc>
              <a:spcBef>
                <a:spcPts val="4300"/>
              </a:spcBef>
              <a:spcAft>
                <a:spcPts val="0"/>
              </a:spcAft>
              <a:buClr>
                <a:srgbClr val="666666"/>
              </a:buClr>
              <a:buSzPts val="3700"/>
              <a:buFont typeface="Lato"/>
              <a:buChar char="●"/>
              <a:defRPr b="0" i="0" sz="3700" u="none" cap="none" strike="noStrike">
                <a:solidFill>
                  <a:srgbClr val="666666"/>
                </a:solidFill>
                <a:latin typeface="Lato"/>
                <a:ea typeface="Lato"/>
                <a:cs typeface="Lato"/>
                <a:sym typeface="Lato"/>
              </a:defRPr>
            </a:lvl4pPr>
            <a:lvl5pPr indent="-463550" lvl="4" marL="2286000" marR="0" rtl="0" algn="l">
              <a:lnSpc>
                <a:spcPct val="115000"/>
              </a:lnSpc>
              <a:spcBef>
                <a:spcPts val="4300"/>
              </a:spcBef>
              <a:spcAft>
                <a:spcPts val="0"/>
              </a:spcAft>
              <a:buClr>
                <a:srgbClr val="666666"/>
              </a:buClr>
              <a:buSzPts val="3700"/>
              <a:buFont typeface="Lato"/>
              <a:buChar char="○"/>
              <a:defRPr b="0" i="0" sz="3700" u="none" cap="none" strike="noStrike">
                <a:solidFill>
                  <a:srgbClr val="666666"/>
                </a:solidFill>
                <a:latin typeface="Lato"/>
                <a:ea typeface="Lato"/>
                <a:cs typeface="Lato"/>
                <a:sym typeface="Lato"/>
              </a:defRPr>
            </a:lvl5pPr>
            <a:lvl6pPr indent="-463550" lvl="5" marL="2743200" marR="0" rtl="0" algn="l">
              <a:lnSpc>
                <a:spcPct val="115000"/>
              </a:lnSpc>
              <a:spcBef>
                <a:spcPts val="4300"/>
              </a:spcBef>
              <a:spcAft>
                <a:spcPts val="0"/>
              </a:spcAft>
              <a:buClr>
                <a:srgbClr val="666666"/>
              </a:buClr>
              <a:buSzPts val="3700"/>
              <a:buFont typeface="Lato"/>
              <a:buChar char="■"/>
              <a:defRPr b="0" i="0" sz="3700" u="none" cap="none" strike="noStrike">
                <a:solidFill>
                  <a:srgbClr val="666666"/>
                </a:solidFill>
                <a:latin typeface="Lato"/>
                <a:ea typeface="Lato"/>
                <a:cs typeface="Lato"/>
                <a:sym typeface="Lato"/>
              </a:defRPr>
            </a:lvl6pPr>
            <a:lvl7pPr indent="-463550" lvl="6" marL="3200400" marR="0" rtl="0" algn="l">
              <a:lnSpc>
                <a:spcPct val="115000"/>
              </a:lnSpc>
              <a:spcBef>
                <a:spcPts val="4300"/>
              </a:spcBef>
              <a:spcAft>
                <a:spcPts val="0"/>
              </a:spcAft>
              <a:buClr>
                <a:srgbClr val="666666"/>
              </a:buClr>
              <a:buSzPts val="3700"/>
              <a:buFont typeface="Lato"/>
              <a:buChar char="●"/>
              <a:defRPr b="0" i="0" sz="3700" u="none" cap="none" strike="noStrike">
                <a:solidFill>
                  <a:srgbClr val="666666"/>
                </a:solidFill>
                <a:latin typeface="Lato"/>
                <a:ea typeface="Lato"/>
                <a:cs typeface="Lato"/>
                <a:sym typeface="Lato"/>
              </a:defRPr>
            </a:lvl7pPr>
            <a:lvl8pPr indent="-463550" lvl="7" marL="3657600" marR="0" rtl="0" algn="l">
              <a:lnSpc>
                <a:spcPct val="115000"/>
              </a:lnSpc>
              <a:spcBef>
                <a:spcPts val="4300"/>
              </a:spcBef>
              <a:spcAft>
                <a:spcPts val="0"/>
              </a:spcAft>
              <a:buClr>
                <a:srgbClr val="666666"/>
              </a:buClr>
              <a:buSzPts val="3700"/>
              <a:buFont typeface="Lato"/>
              <a:buChar char="○"/>
              <a:defRPr b="0" i="0" sz="3700" u="none" cap="none" strike="noStrike">
                <a:solidFill>
                  <a:srgbClr val="666666"/>
                </a:solidFill>
                <a:latin typeface="Lato"/>
                <a:ea typeface="Lato"/>
                <a:cs typeface="Lato"/>
                <a:sym typeface="Lato"/>
              </a:defRPr>
            </a:lvl8pPr>
            <a:lvl9pPr indent="-463550" lvl="8" marL="4114800" marR="0" rtl="0" algn="l">
              <a:lnSpc>
                <a:spcPct val="115000"/>
              </a:lnSpc>
              <a:spcBef>
                <a:spcPts val="4300"/>
              </a:spcBef>
              <a:spcAft>
                <a:spcPts val="4300"/>
              </a:spcAft>
              <a:buClr>
                <a:srgbClr val="666666"/>
              </a:buClr>
              <a:buSzPts val="3700"/>
              <a:buFont typeface="Lato"/>
              <a:buChar char="■"/>
              <a:defRPr b="0" i="0" sz="3700" u="none" cap="none" strike="noStrike">
                <a:solidFill>
                  <a:srgbClr val="666666"/>
                </a:solidFill>
                <a:latin typeface="Lato"/>
                <a:ea typeface="Lato"/>
                <a:cs typeface="Lato"/>
                <a:sym typeface="Lato"/>
              </a:defRPr>
            </a:lvl9pPr>
          </a:lstStyle>
          <a:p/>
        </p:txBody>
      </p:sp>
      <p:sp>
        <p:nvSpPr>
          <p:cNvPr id="156" name="Google Shape;156;g1f1fad59e58_0_396"/>
          <p:cNvSpPr txBox="1"/>
          <p:nvPr>
            <p:ph idx="12" type="sldNum"/>
          </p:nvPr>
        </p:nvSpPr>
        <p:spPr>
          <a:xfrm>
            <a:off x="22816593" y="12666269"/>
            <a:ext cx="1463100" cy="1049700"/>
          </a:xfrm>
          <a:prstGeom prst="rect">
            <a:avLst/>
          </a:prstGeom>
          <a:noFill/>
          <a:ln>
            <a:noFill/>
          </a:ln>
        </p:spPr>
        <p:txBody>
          <a:bodyPr anchorCtr="0" anchor="t" bIns="243800" lIns="243800" spcFirstLastPara="1" rIns="243800" wrap="square" tIns="243800">
            <a:noAutofit/>
          </a:bodyPr>
          <a:lstStyle>
            <a:lvl1pPr indent="0" lvl="0" marL="0" marR="0" rtl="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3500"/>
              <a:buFont typeface="Arial"/>
              <a:buNone/>
              <a:defRPr b="0" i="0" sz="3500" u="none" cap="none" strike="noStrike">
                <a:solidFill>
                  <a:srgbClr val="666666"/>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IN"/>
              <a:t>‹#›</a:t>
            </a:fld>
            <a:endParaRPr/>
          </a:p>
        </p:txBody>
      </p:sp>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711"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hyperlink" Target="http://creativecommons.org/licenses/by/4.0/" TargetMode="External"/><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hyperlink" Target="http://www.youtube.com/watch?v=_yxD9Wjqkfw" TargetMode="External"/><Relationship Id="rId4" Type="http://schemas.openxmlformats.org/officeDocument/2006/relationships/image" Target="../media/image6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6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71.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76.png"/><Relationship Id="rId4" Type="http://schemas.openxmlformats.org/officeDocument/2006/relationships/image" Target="../media/image89.png"/><Relationship Id="rId5"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83.png"/><Relationship Id="rId4" Type="http://schemas.openxmlformats.org/officeDocument/2006/relationships/image" Target="../media/image97.png"/><Relationship Id="rId5" Type="http://schemas.openxmlformats.org/officeDocument/2006/relationships/image" Target="../media/image99.png"/><Relationship Id="rId6" Type="http://schemas.openxmlformats.org/officeDocument/2006/relationships/image" Target="../media/image6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96.png"/><Relationship Id="rId4" Type="http://schemas.openxmlformats.org/officeDocument/2006/relationships/image" Target="../media/image95.png"/><Relationship Id="rId5" Type="http://schemas.openxmlformats.org/officeDocument/2006/relationships/image" Target="../media/image92.png"/><Relationship Id="rId6"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9.xml"/><Relationship Id="rId3" Type="http://schemas.openxmlformats.org/officeDocument/2006/relationships/image" Target="../media/image35.png"/><Relationship Id="rId4" Type="http://schemas.openxmlformats.org/officeDocument/2006/relationships/image" Target="../media/image94.gif"/><Relationship Id="rId9" Type="http://schemas.openxmlformats.org/officeDocument/2006/relationships/image" Target="../media/image80.jpg"/><Relationship Id="rId5" Type="http://schemas.openxmlformats.org/officeDocument/2006/relationships/image" Target="../media/image79.png"/><Relationship Id="rId6" Type="http://schemas.openxmlformats.org/officeDocument/2006/relationships/image" Target="../media/image85.jpg"/><Relationship Id="rId7" Type="http://schemas.openxmlformats.org/officeDocument/2006/relationships/image" Target="../media/image78.png"/><Relationship Id="rId8" Type="http://schemas.openxmlformats.org/officeDocument/2006/relationships/image" Target="../media/image8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xml"/><Relationship Id="rId3" Type="http://schemas.openxmlformats.org/officeDocument/2006/relationships/image" Target="../media/image65.jpg"/><Relationship Id="rId4" Type="http://schemas.openxmlformats.org/officeDocument/2006/relationships/image" Target="../media/image2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82.jpg"/><Relationship Id="rId4" Type="http://schemas.openxmlformats.org/officeDocument/2006/relationships/image" Target="../media/image84.jpg"/><Relationship Id="rId5" Type="http://schemas.openxmlformats.org/officeDocument/2006/relationships/image" Target="../media/image8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82.jpg"/><Relationship Id="rId4" Type="http://schemas.openxmlformats.org/officeDocument/2006/relationships/image" Target="../media/image84.jpg"/><Relationship Id="rId9" Type="http://schemas.openxmlformats.org/officeDocument/2006/relationships/hyperlink" Target="https://egov.org.in/" TargetMode="External"/><Relationship Id="rId5" Type="http://schemas.openxmlformats.org/officeDocument/2006/relationships/image" Target="../media/image87.png"/><Relationship Id="rId6" Type="http://schemas.openxmlformats.org/officeDocument/2006/relationships/hyperlink" Target="mailto:nita@egovernments.org" TargetMode="External"/><Relationship Id="rId7" Type="http://schemas.openxmlformats.org/officeDocument/2006/relationships/hyperlink" Target="mailto:nita@egovernments.org" TargetMode="External"/><Relationship Id="rId8" Type="http://schemas.openxmlformats.org/officeDocument/2006/relationships/hyperlink" Target="https://core.digit.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25.jpg"/><Relationship Id="rId4" Type="http://schemas.openxmlformats.org/officeDocument/2006/relationships/image" Target="../media/image24.png"/><Relationship Id="rId5" Type="http://schemas.openxmlformats.org/officeDocument/2006/relationships/image" Target="../media/image30.jpg"/><Relationship Id="rId6" Type="http://schemas.openxmlformats.org/officeDocument/2006/relationships/image" Target="../media/image20.png"/><Relationship Id="rId7" Type="http://schemas.openxmlformats.org/officeDocument/2006/relationships/image" Target="../media/image3.png"/></Relationships>
</file>

<file path=ppt/slides/_rels/slide5.xml.rels><?xml version="1.0" encoding="UTF-8" standalone="yes"?><Relationships xmlns="http://schemas.openxmlformats.org/package/2006/relationships"><Relationship Id="rId20" Type="http://schemas.openxmlformats.org/officeDocument/2006/relationships/image" Target="../media/image41.png"/><Relationship Id="rId22" Type="http://schemas.openxmlformats.org/officeDocument/2006/relationships/image" Target="../media/image44.png"/><Relationship Id="rId21" Type="http://schemas.openxmlformats.org/officeDocument/2006/relationships/image" Target="../media/image43.png"/><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46.png"/><Relationship Id="rId4" Type="http://schemas.openxmlformats.org/officeDocument/2006/relationships/image" Target="../media/image26.png"/><Relationship Id="rId9" Type="http://schemas.openxmlformats.org/officeDocument/2006/relationships/image" Target="../media/image32.png"/><Relationship Id="rId5" Type="http://schemas.openxmlformats.org/officeDocument/2006/relationships/image" Target="../media/image28.png"/><Relationship Id="rId6" Type="http://schemas.openxmlformats.org/officeDocument/2006/relationships/image" Target="../media/image27.png"/><Relationship Id="rId7" Type="http://schemas.openxmlformats.org/officeDocument/2006/relationships/image" Target="../media/image29.png"/><Relationship Id="rId8" Type="http://schemas.openxmlformats.org/officeDocument/2006/relationships/image" Target="../media/image31.png"/><Relationship Id="rId11" Type="http://schemas.openxmlformats.org/officeDocument/2006/relationships/image" Target="../media/image49.png"/><Relationship Id="rId10" Type="http://schemas.openxmlformats.org/officeDocument/2006/relationships/image" Target="../media/image33.png"/><Relationship Id="rId13" Type="http://schemas.openxmlformats.org/officeDocument/2006/relationships/image" Target="../media/image34.png"/><Relationship Id="rId12" Type="http://schemas.openxmlformats.org/officeDocument/2006/relationships/image" Target="../media/image35.png"/><Relationship Id="rId15" Type="http://schemas.openxmlformats.org/officeDocument/2006/relationships/image" Target="../media/image37.png"/><Relationship Id="rId14" Type="http://schemas.openxmlformats.org/officeDocument/2006/relationships/image" Target="../media/image36.png"/><Relationship Id="rId17" Type="http://schemas.openxmlformats.org/officeDocument/2006/relationships/image" Target="../media/image38.png"/><Relationship Id="rId16" Type="http://schemas.openxmlformats.org/officeDocument/2006/relationships/image" Target="../media/image39.png"/><Relationship Id="rId19" Type="http://schemas.openxmlformats.org/officeDocument/2006/relationships/image" Target="../media/image42.png"/><Relationship Id="rId18"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90.png"/><Relationship Id="rId6" Type="http://schemas.openxmlformats.org/officeDocument/2006/relationships/image" Target="../media/image50.png"/><Relationship Id="rId7" Type="http://schemas.openxmlformats.org/officeDocument/2006/relationships/image" Target="../media/image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53.png"/><Relationship Id="rId9" Type="http://schemas.openxmlformats.org/officeDocument/2006/relationships/image" Target="../media/image58.png"/><Relationship Id="rId5" Type="http://schemas.openxmlformats.org/officeDocument/2006/relationships/image" Target="../media/image56.png"/><Relationship Id="rId6" Type="http://schemas.openxmlformats.org/officeDocument/2006/relationships/image" Target="../media/image54.jpg"/><Relationship Id="rId7" Type="http://schemas.openxmlformats.org/officeDocument/2006/relationships/image" Target="../media/image55.png"/><Relationship Id="rId8" Type="http://schemas.openxmlformats.org/officeDocument/2006/relationships/image" Target="../media/image57.png"/><Relationship Id="rId11" Type="http://schemas.openxmlformats.org/officeDocument/2006/relationships/image" Target="../media/image60.png"/><Relationship Id="rId10" Type="http://schemas.openxmlformats.org/officeDocument/2006/relationships/image" Target="../media/image59.png"/><Relationship Id="rId13" Type="http://schemas.openxmlformats.org/officeDocument/2006/relationships/image" Target="../media/image62.png"/><Relationship Id="rId12" Type="http://schemas.openxmlformats.org/officeDocument/2006/relationships/image" Target="../media/image61.png"/><Relationship Id="rId15" Type="http://schemas.openxmlformats.org/officeDocument/2006/relationships/image" Target="../media/image64.png"/><Relationship Id="rId14" Type="http://schemas.openxmlformats.org/officeDocument/2006/relationships/image" Target="../media/image6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83.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1"/>
          <p:cNvSpPr txBox="1"/>
          <p:nvPr/>
        </p:nvSpPr>
        <p:spPr>
          <a:xfrm>
            <a:off x="9536920" y="4352246"/>
            <a:ext cx="184731"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200"/>
              <a:buFont typeface="Arial"/>
              <a:buNone/>
            </a:pPr>
            <a:r>
              <a:t/>
            </a:r>
            <a:endParaRPr b="0" i="0" sz="7200" u="none" cap="none" strike="noStrike">
              <a:solidFill>
                <a:schemeClr val="dk1"/>
              </a:solidFill>
              <a:latin typeface="Calibri"/>
              <a:ea typeface="Calibri"/>
              <a:cs typeface="Calibri"/>
              <a:sym typeface="Calibri"/>
            </a:endParaRPr>
          </a:p>
        </p:txBody>
      </p:sp>
      <p:pic>
        <p:nvPicPr>
          <p:cNvPr descr="A close-up of a child&#10;&#10;Description automatically generated" id="461" name="Google Shape;461;p1"/>
          <p:cNvPicPr preferRelativeResize="0"/>
          <p:nvPr/>
        </p:nvPicPr>
        <p:blipFill rotWithShape="1">
          <a:blip r:embed="rId3">
            <a:alphaModFix/>
          </a:blip>
          <a:srcRect b="11329" l="0" r="0" t="0"/>
          <a:stretch/>
        </p:blipFill>
        <p:spPr>
          <a:xfrm>
            <a:off x="-2731549" y="0"/>
            <a:ext cx="27473189" cy="13716000"/>
          </a:xfrm>
          <a:prstGeom prst="rect">
            <a:avLst/>
          </a:prstGeom>
          <a:noFill/>
          <a:ln>
            <a:noFill/>
          </a:ln>
        </p:spPr>
      </p:pic>
      <p:sp>
        <p:nvSpPr>
          <p:cNvPr id="462" name="Google Shape;462;p1"/>
          <p:cNvSpPr txBox="1"/>
          <p:nvPr/>
        </p:nvSpPr>
        <p:spPr>
          <a:xfrm>
            <a:off x="1110150" y="3619075"/>
            <a:ext cx="13288200" cy="341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200"/>
              <a:buFont typeface="Arial"/>
              <a:buNone/>
            </a:pPr>
            <a:r>
              <a:rPr b="1" lang="en-IN" sz="7200">
                <a:solidFill>
                  <a:schemeClr val="dk1"/>
                </a:solidFill>
                <a:latin typeface="Montserrat"/>
                <a:ea typeface="Montserrat"/>
                <a:cs typeface="Montserrat"/>
                <a:sym typeface="Montserrat"/>
              </a:rPr>
              <a:t>DIGIT HCM:</a:t>
            </a:r>
            <a:endParaRPr b="1" sz="72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7200"/>
              <a:buFont typeface="Arial"/>
              <a:buNone/>
            </a:pPr>
            <a:r>
              <a:rPr b="1" lang="en-IN" sz="7200">
                <a:solidFill>
                  <a:srgbClr val="FF6D27"/>
                </a:solidFill>
                <a:latin typeface="Montserrat"/>
                <a:ea typeface="Montserrat"/>
                <a:cs typeface="Montserrat"/>
                <a:sym typeface="Montserrat"/>
              </a:rPr>
              <a:t>Integrated </a:t>
            </a:r>
            <a:r>
              <a:rPr b="1" i="0" lang="en-IN" sz="7200" u="none" cap="none" strike="noStrike">
                <a:solidFill>
                  <a:srgbClr val="FF6D27"/>
                </a:solidFill>
                <a:latin typeface="Montserrat"/>
                <a:ea typeface="Montserrat"/>
                <a:cs typeface="Montserrat"/>
                <a:sym typeface="Montserrat"/>
              </a:rPr>
              <a:t>Health Campaign Management </a:t>
            </a:r>
            <a:endParaRPr b="0" i="0" sz="7200" u="none" cap="none" strike="noStrike">
              <a:solidFill>
                <a:srgbClr val="FF6D27"/>
              </a:solidFill>
              <a:latin typeface="Montserrat"/>
              <a:ea typeface="Montserrat"/>
              <a:cs typeface="Montserrat"/>
              <a:sym typeface="Montserrat"/>
            </a:endParaRPr>
          </a:p>
        </p:txBody>
      </p:sp>
      <p:sp>
        <p:nvSpPr>
          <p:cNvPr id="463" name="Google Shape;463;p1"/>
          <p:cNvSpPr/>
          <p:nvPr/>
        </p:nvSpPr>
        <p:spPr>
          <a:xfrm>
            <a:off x="14827117" y="2616200"/>
            <a:ext cx="9753600" cy="9169400"/>
          </a:xfrm>
          <a:custGeom>
            <a:rect b="b" l="l" r="r" t="t"/>
            <a:pathLst>
              <a:path extrusionOk="0" h="9169400" w="9753600">
                <a:moveTo>
                  <a:pt x="6717912" y="8433576"/>
                </a:moveTo>
                <a:cubicBezTo>
                  <a:pt x="6921104" y="8433576"/>
                  <a:pt x="7085824" y="8598296"/>
                  <a:pt x="7085824" y="8801488"/>
                </a:cubicBezTo>
                <a:cubicBezTo>
                  <a:pt x="7085824" y="9004680"/>
                  <a:pt x="6921104" y="9169400"/>
                  <a:pt x="6717912" y="9169400"/>
                </a:cubicBezTo>
                <a:cubicBezTo>
                  <a:pt x="6514720" y="9169400"/>
                  <a:pt x="6350000" y="9004680"/>
                  <a:pt x="6350000" y="8801488"/>
                </a:cubicBezTo>
                <a:cubicBezTo>
                  <a:pt x="6350000" y="8598296"/>
                  <a:pt x="6514720" y="8433576"/>
                  <a:pt x="6717912" y="8433576"/>
                </a:cubicBezTo>
                <a:close/>
                <a:moveTo>
                  <a:pt x="673100" y="2936375"/>
                </a:moveTo>
                <a:cubicBezTo>
                  <a:pt x="1044843" y="2936375"/>
                  <a:pt x="1346200" y="3237732"/>
                  <a:pt x="1346200" y="3609475"/>
                </a:cubicBezTo>
                <a:cubicBezTo>
                  <a:pt x="1346200" y="3981218"/>
                  <a:pt x="1044843" y="4282575"/>
                  <a:pt x="673100" y="4282575"/>
                </a:cubicBezTo>
                <a:cubicBezTo>
                  <a:pt x="301357" y="4282575"/>
                  <a:pt x="0" y="3981218"/>
                  <a:pt x="0" y="3609475"/>
                </a:cubicBezTo>
                <a:cubicBezTo>
                  <a:pt x="0" y="3237732"/>
                  <a:pt x="301357" y="2936375"/>
                  <a:pt x="673100" y="2936375"/>
                </a:cubicBezTo>
                <a:close/>
                <a:moveTo>
                  <a:pt x="9512300" y="0"/>
                </a:moveTo>
                <a:cubicBezTo>
                  <a:pt x="9645566" y="0"/>
                  <a:pt x="9753600" y="108034"/>
                  <a:pt x="9753600" y="241300"/>
                </a:cubicBezTo>
                <a:cubicBezTo>
                  <a:pt x="9753600" y="374566"/>
                  <a:pt x="9645566" y="482600"/>
                  <a:pt x="9512300" y="482600"/>
                </a:cubicBezTo>
                <a:cubicBezTo>
                  <a:pt x="9379034" y="482600"/>
                  <a:pt x="9271000" y="374566"/>
                  <a:pt x="9271000" y="241300"/>
                </a:cubicBezTo>
                <a:cubicBezTo>
                  <a:pt x="9271000" y="108034"/>
                  <a:pt x="9379034" y="0"/>
                  <a:pt x="9512300" y="0"/>
                </a:cubicBezTo>
                <a:close/>
              </a:path>
            </a:pathLst>
          </a:custGeom>
          <a:solidFill>
            <a:srgbClr val="007BE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4" name="Google Shape;464;p1"/>
          <p:cNvSpPr txBox="1"/>
          <p:nvPr/>
        </p:nvSpPr>
        <p:spPr>
          <a:xfrm>
            <a:off x="1110157" y="7384359"/>
            <a:ext cx="110811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IN" sz="4000" u="none" cap="none" strike="noStrike">
                <a:solidFill>
                  <a:srgbClr val="262626"/>
                </a:solidFill>
                <a:latin typeface="Lato"/>
                <a:ea typeface="Lato"/>
                <a:cs typeface="Lato"/>
                <a:sym typeface="Lato"/>
              </a:rPr>
              <a:t>2</a:t>
            </a:r>
            <a:r>
              <a:rPr b="1" lang="en-IN" sz="4000">
                <a:solidFill>
                  <a:srgbClr val="262626"/>
                </a:solidFill>
                <a:latin typeface="Lato"/>
                <a:ea typeface="Lato"/>
                <a:cs typeface="Lato"/>
                <a:sym typeface="Lato"/>
              </a:rPr>
              <a:t>8th </a:t>
            </a:r>
            <a:r>
              <a:rPr b="1" i="0" lang="en-IN" sz="4000" u="none" cap="none" strike="noStrike">
                <a:solidFill>
                  <a:srgbClr val="262626"/>
                </a:solidFill>
                <a:latin typeface="Lato"/>
                <a:ea typeface="Lato"/>
                <a:cs typeface="Lato"/>
                <a:sym typeface="Lato"/>
              </a:rPr>
              <a:t> February 2024 | An Overview </a:t>
            </a:r>
            <a:endParaRPr b="0" i="0" sz="4000" u="none" cap="none" strike="noStrike">
              <a:solidFill>
                <a:srgbClr val="262626"/>
              </a:solidFill>
              <a:latin typeface="Lato"/>
              <a:ea typeface="Lato"/>
              <a:cs typeface="Lato"/>
              <a:sym typeface="Lato"/>
            </a:endParaRPr>
          </a:p>
        </p:txBody>
      </p:sp>
      <p:sp>
        <p:nvSpPr>
          <p:cNvPr id="465" name="Google Shape;465;p1"/>
          <p:cNvSpPr txBox="1"/>
          <p:nvPr/>
        </p:nvSpPr>
        <p:spPr>
          <a:xfrm>
            <a:off x="986879" y="11785095"/>
            <a:ext cx="7075976"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IN" sz="2400" u="none" cap="none" strike="noStrike">
                <a:solidFill>
                  <a:srgbClr val="595959"/>
                </a:solidFill>
                <a:latin typeface="Montserrat"/>
                <a:ea typeface="Montserrat"/>
                <a:cs typeface="Montserrat"/>
                <a:sym typeface="Montserrat"/>
              </a:rPr>
              <a:t>eGov Foundation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1" lang="en-IN" sz="2000" u="none" cap="none" strike="noStrike">
                <a:solidFill>
                  <a:srgbClr val="A5A5A5"/>
                </a:solidFill>
                <a:latin typeface="Lato"/>
                <a:ea typeface="Lato"/>
                <a:cs typeface="Lato"/>
                <a:sym typeface="Lato"/>
              </a:rPr>
              <a:t>February 2024</a:t>
            </a:r>
            <a:endParaRPr b="0" i="0" sz="1400" u="none" cap="none" strike="noStrike">
              <a:solidFill>
                <a:srgbClr val="000000"/>
              </a:solidFill>
              <a:latin typeface="Arial"/>
              <a:ea typeface="Arial"/>
              <a:cs typeface="Arial"/>
              <a:sym typeface="Arial"/>
            </a:endParaRPr>
          </a:p>
        </p:txBody>
      </p:sp>
      <p:pic>
        <p:nvPicPr>
          <p:cNvPr descr="A black and grey logo&#10;&#10;Description automatically generated" id="466" name="Google Shape;466;p1"/>
          <p:cNvPicPr preferRelativeResize="0"/>
          <p:nvPr/>
        </p:nvPicPr>
        <p:blipFill rotWithShape="1">
          <a:blip r:embed="rId4">
            <a:alphaModFix/>
          </a:blip>
          <a:srcRect b="0" l="0" r="0" t="0"/>
          <a:stretch/>
        </p:blipFill>
        <p:spPr>
          <a:xfrm>
            <a:off x="1175352" y="1414761"/>
            <a:ext cx="3789491" cy="889518"/>
          </a:xfrm>
          <a:prstGeom prst="rect">
            <a:avLst/>
          </a:prstGeom>
          <a:noFill/>
          <a:ln>
            <a:noFill/>
          </a:ln>
        </p:spPr>
      </p:pic>
      <p:sp>
        <p:nvSpPr>
          <p:cNvPr id="467" name="Google Shape;467;p1"/>
          <p:cNvSpPr txBox="1"/>
          <p:nvPr/>
        </p:nvSpPr>
        <p:spPr>
          <a:xfrm>
            <a:off x="888908" y="12636932"/>
            <a:ext cx="13944600" cy="369332"/>
          </a:xfrm>
          <a:prstGeom prst="rect">
            <a:avLst/>
          </a:prstGeom>
          <a:noFill/>
          <a:ln>
            <a:noFill/>
          </a:ln>
        </p:spPr>
        <p:txBody>
          <a:bodyPr anchorCtr="0" anchor="t" bIns="45700" lIns="91425" spcFirstLastPara="1" rIns="91425" wrap="square" tIns="45700">
            <a:spAutoFit/>
          </a:bodyPr>
          <a:lstStyle/>
          <a:p>
            <a:pPr indent="0" lvl="0" marL="91440" marR="0" rtl="0" algn="l">
              <a:lnSpc>
                <a:spcPct val="100000"/>
              </a:lnSpc>
              <a:spcBef>
                <a:spcPts val="0"/>
              </a:spcBef>
              <a:spcAft>
                <a:spcPts val="0"/>
              </a:spcAft>
              <a:buClr>
                <a:srgbClr val="000000"/>
              </a:buClr>
              <a:buSzPts val="1800"/>
              <a:buFont typeface="Arial"/>
              <a:buNone/>
            </a:pPr>
            <a:r>
              <a:rPr b="0" i="1" lang="en-IN" sz="1800" u="none" cap="none" strike="noStrike">
                <a:solidFill>
                  <a:srgbClr val="000000"/>
                </a:solidFill>
                <a:latin typeface="Montserrat"/>
                <a:ea typeface="Montserrat"/>
                <a:cs typeface="Montserrat"/>
                <a:sym typeface="Montserrat"/>
              </a:rPr>
              <a:t>All content in this presentation is licensed under </a:t>
            </a:r>
            <a:r>
              <a:rPr b="0" i="1" lang="en-IN" sz="1800" u="sng" cap="none" strike="noStrike">
                <a:solidFill>
                  <a:srgbClr val="0097A7"/>
                </a:solidFill>
                <a:latin typeface="Montserrat"/>
                <a:ea typeface="Montserrat"/>
                <a:cs typeface="Montserrat"/>
                <a:sym typeface="Montserrat"/>
                <a:hlinkClick r:id="rId5">
                  <a:extLst>
                    <a:ext uri="{A12FA001-AC4F-418D-AE19-62706E023703}">
                      <ahyp:hlinkClr val="tx"/>
                    </a:ext>
                  </a:extLst>
                </a:hlinkClick>
              </a:rPr>
              <a:t>CC BY 4.0</a:t>
            </a:r>
            <a:r>
              <a:rPr b="0" i="1" lang="en-IN" sz="1800" u="none" cap="none" strike="noStrike">
                <a:solidFill>
                  <a:srgbClr val="000000"/>
                </a:solidFill>
                <a:latin typeface="Montserrat"/>
                <a:ea typeface="Montserrat"/>
                <a:cs typeface="Montserrat"/>
                <a:sym typeface="Montserrat"/>
              </a:rPr>
              <a:t> unless otherwise noted</a:t>
            </a:r>
            <a:endParaRPr b="0" i="0" sz="1800" u="none" cap="none" strike="noStrike">
              <a:solidFill>
                <a:srgbClr val="000000"/>
              </a:solidFill>
              <a:latin typeface="Montserrat"/>
              <a:ea typeface="Montserrat"/>
              <a:cs typeface="Montserrat"/>
              <a:sym typeface="Montserrat"/>
            </a:endParaRPr>
          </a:p>
        </p:txBody>
      </p:sp>
      <p:sp>
        <p:nvSpPr>
          <p:cNvPr id="468" name="Google Shape;468;p1"/>
          <p:cNvSpPr/>
          <p:nvPr/>
        </p:nvSpPr>
        <p:spPr>
          <a:xfrm>
            <a:off x="1175349" y="7014075"/>
            <a:ext cx="11579400" cy="1224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ue and white logo&#10;&#10;Description automatically generated" id="469" name="Google Shape;469;p1"/>
          <p:cNvPicPr preferRelativeResize="0"/>
          <p:nvPr/>
        </p:nvPicPr>
        <p:blipFill rotWithShape="1">
          <a:blip r:embed="rId6">
            <a:alphaModFix/>
          </a:blip>
          <a:srcRect b="0" l="0" r="0" t="0"/>
          <a:stretch/>
        </p:blipFill>
        <p:spPr>
          <a:xfrm>
            <a:off x="1175351" y="10334880"/>
            <a:ext cx="2233631" cy="91211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pic>
        <p:nvPicPr>
          <p:cNvPr descr="Presenting the health campaign management, a product built on the DIGIT platform. DIGIT Health Campaign Management is a free, fit-for-purpose, one-shop-stop solution for all needs related to health campaigns.&#10;&#10;Learning resources:&#10;&#10;DIGIT documentation home - https://docs.digit.org&#10;Core platform documentation - https://core.digit.org&#10;DIGIT value proposition - https://core.digit.org/introducing-di...&#10;Core services - https://core.digit.org/platform/core-...&#10;DIGIT training resources - https://core.digit.org/getting-starte...&#10;&#10;Follow us on - &#10;LinkedIn : https://www.linkedin.com/showcase/dig... &#10;Twitter: https://twitter.com/digit_dpg" id="678" name="Google Shape;678;g2bab96acaf5_0_2" title="Introducing DIGIT Health Campaign Management">
            <a:hlinkClick r:id="rId3"/>
          </p:cNvPr>
          <p:cNvPicPr preferRelativeResize="0"/>
          <p:nvPr/>
        </p:nvPicPr>
        <p:blipFill rotWithShape="1">
          <a:blip r:embed="rId4">
            <a:alphaModFix/>
          </a:blip>
          <a:srcRect b="0" l="0" r="0" t="0"/>
          <a:stretch/>
        </p:blipFill>
        <p:spPr>
          <a:xfrm>
            <a:off x="0" y="1730525"/>
            <a:ext cx="24382400" cy="11947525"/>
          </a:xfrm>
          <a:prstGeom prst="rect">
            <a:avLst/>
          </a:prstGeom>
          <a:noFill/>
          <a:ln>
            <a:noFill/>
          </a:ln>
        </p:spPr>
      </p:pic>
      <p:sp>
        <p:nvSpPr>
          <p:cNvPr id="679" name="Google Shape;679;g2bab96acaf5_0_2"/>
          <p:cNvSpPr txBox="1"/>
          <p:nvPr/>
        </p:nvSpPr>
        <p:spPr>
          <a:xfrm>
            <a:off x="0" y="0"/>
            <a:ext cx="24382500" cy="172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1" lang="en-IN" sz="5300">
                <a:solidFill>
                  <a:schemeClr val="dk1"/>
                </a:solidFill>
                <a:latin typeface="Montserrat"/>
                <a:ea typeface="Montserrat"/>
                <a:cs typeface="Montserrat"/>
                <a:sym typeface="Montserrat"/>
              </a:rPr>
              <a:t>Lets watch this film to be aligned on t</a:t>
            </a:r>
            <a:r>
              <a:rPr b="1" lang="en-IN" sz="5300">
                <a:solidFill>
                  <a:schemeClr val="dk1"/>
                </a:solidFill>
                <a:latin typeface="Montserrat"/>
                <a:ea typeface="Montserrat"/>
                <a:cs typeface="Montserrat"/>
                <a:sym typeface="Montserrat"/>
              </a:rPr>
              <a:t>he value proposition for Integrated Campaign Management </a:t>
            </a:r>
            <a:endParaRPr b="0" i="0" sz="5300" u="none" cap="none" strike="noStrike">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1000"/>
                                        <p:tgtEl>
                                          <p:spTgt spid="6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A3D7"/>
        </a:solidFill>
      </p:bgPr>
    </p:bg>
    <p:spTree>
      <p:nvGrpSpPr>
        <p:cNvPr id="683" name="Shape 683"/>
        <p:cNvGrpSpPr/>
        <p:nvPr/>
      </p:nvGrpSpPr>
      <p:grpSpPr>
        <a:xfrm>
          <a:off x="0" y="0"/>
          <a:ext cx="0" cy="0"/>
          <a:chOff x="0" y="0"/>
          <a:chExt cx="0" cy="0"/>
        </a:xfrm>
      </p:grpSpPr>
      <p:sp>
        <p:nvSpPr>
          <p:cNvPr id="684" name="Google Shape;684;g26a3448b5dd_0_1205"/>
          <p:cNvSpPr txBox="1"/>
          <p:nvPr/>
        </p:nvSpPr>
        <p:spPr>
          <a:xfrm>
            <a:off x="2150659" y="3087267"/>
            <a:ext cx="20938500" cy="5171700"/>
          </a:xfrm>
          <a:prstGeom prst="rect">
            <a:avLst/>
          </a:prstGeom>
          <a:noFill/>
          <a:ln>
            <a:noFill/>
          </a:ln>
        </p:spPr>
        <p:txBody>
          <a:bodyPr anchorCtr="0" anchor="t" bIns="243800" lIns="243800" spcFirstLastPara="1" rIns="243800" wrap="square" tIns="243800">
            <a:spAutoFit/>
          </a:bodyPr>
          <a:lstStyle/>
          <a:p>
            <a:pPr indent="0" lvl="0" marL="0" rtl="0" algn="ctr">
              <a:lnSpc>
                <a:spcPct val="150000"/>
              </a:lnSpc>
              <a:spcBef>
                <a:spcPts val="0"/>
              </a:spcBef>
              <a:spcAft>
                <a:spcPts val="0"/>
              </a:spcAft>
              <a:buNone/>
            </a:pPr>
            <a:r>
              <a:rPr lang="en-IN" sz="9600">
                <a:solidFill>
                  <a:srgbClr val="C9DAF8"/>
                </a:solidFill>
                <a:latin typeface="Montserrat Medium"/>
                <a:ea typeface="Montserrat Medium"/>
                <a:cs typeface="Montserrat Medium"/>
                <a:sym typeface="Montserrat Medium"/>
              </a:rPr>
              <a:t>So what </a:t>
            </a:r>
            <a:r>
              <a:rPr lang="en-IN" sz="9600">
                <a:solidFill>
                  <a:srgbClr val="C9DAF8"/>
                </a:solidFill>
                <a:latin typeface="Montserrat Medium"/>
                <a:ea typeface="Montserrat Medium"/>
                <a:cs typeface="Montserrat Medium"/>
                <a:sym typeface="Montserrat Medium"/>
              </a:rPr>
              <a:t>does </a:t>
            </a:r>
            <a:endParaRPr sz="9600">
              <a:solidFill>
                <a:srgbClr val="008ACC"/>
              </a:solidFill>
              <a:latin typeface="Montserrat Medium"/>
              <a:ea typeface="Montserrat Medium"/>
              <a:cs typeface="Montserrat Medium"/>
              <a:sym typeface="Montserrat Medium"/>
            </a:endParaRPr>
          </a:p>
          <a:p>
            <a:pPr indent="0" lvl="0" marL="0" rtl="0" algn="ctr">
              <a:lnSpc>
                <a:spcPct val="150000"/>
              </a:lnSpc>
              <a:spcBef>
                <a:spcPts val="0"/>
              </a:spcBef>
              <a:spcAft>
                <a:spcPts val="0"/>
              </a:spcAft>
              <a:buNone/>
            </a:pPr>
            <a:r>
              <a:rPr lang="en-IN" sz="16000">
                <a:solidFill>
                  <a:srgbClr val="FFFFFF"/>
                </a:solidFill>
                <a:latin typeface="Montserrat SemiBold"/>
                <a:ea typeface="Montserrat SemiBold"/>
                <a:cs typeface="Montserrat SemiBold"/>
                <a:sym typeface="Montserrat SemiBold"/>
              </a:rPr>
              <a:t>TRANSFORMATION</a:t>
            </a:r>
            <a:r>
              <a:rPr lang="en-IN" sz="9600">
                <a:solidFill>
                  <a:srgbClr val="FFFFFF"/>
                </a:solidFill>
                <a:latin typeface="Montserrat SemiBold"/>
                <a:ea typeface="Montserrat SemiBold"/>
                <a:cs typeface="Montserrat SemiBold"/>
                <a:sym typeface="Montserrat SemiBold"/>
              </a:rPr>
              <a:t> </a:t>
            </a:r>
            <a:endParaRPr sz="9600">
              <a:solidFill>
                <a:srgbClr val="FFFFFF"/>
              </a:solidFill>
              <a:latin typeface="Montserrat SemiBold"/>
              <a:ea typeface="Montserrat SemiBold"/>
              <a:cs typeface="Montserrat SemiBold"/>
              <a:sym typeface="Montserrat SemiBold"/>
            </a:endParaRPr>
          </a:p>
        </p:txBody>
      </p:sp>
      <p:sp>
        <p:nvSpPr>
          <p:cNvPr id="685" name="Google Shape;685;g26a3448b5dd_0_1205"/>
          <p:cNvSpPr txBox="1"/>
          <p:nvPr/>
        </p:nvSpPr>
        <p:spPr>
          <a:xfrm>
            <a:off x="7280122" y="8860388"/>
            <a:ext cx="9719400" cy="4186800"/>
          </a:xfrm>
          <a:prstGeom prst="rect">
            <a:avLst/>
          </a:prstGeom>
          <a:noFill/>
          <a:ln>
            <a:noFill/>
          </a:ln>
        </p:spPr>
        <p:txBody>
          <a:bodyPr anchorCtr="0" anchor="t" bIns="243800" lIns="243800" spcFirstLastPara="1" rIns="243800" wrap="square" tIns="243800">
            <a:spAutoFit/>
          </a:bodyPr>
          <a:lstStyle/>
          <a:p>
            <a:pPr indent="0" lvl="0" marL="0" rtl="0" algn="ctr">
              <a:lnSpc>
                <a:spcPct val="150000"/>
              </a:lnSpc>
              <a:spcBef>
                <a:spcPts val="0"/>
              </a:spcBef>
              <a:spcAft>
                <a:spcPts val="0"/>
              </a:spcAft>
              <a:buNone/>
            </a:pPr>
            <a:r>
              <a:rPr lang="en-IN" sz="9600">
                <a:solidFill>
                  <a:srgbClr val="C9DAF8"/>
                </a:solidFill>
                <a:latin typeface="Montserrat SemiBold"/>
                <a:ea typeface="Montserrat SemiBold"/>
                <a:cs typeface="Montserrat SemiBold"/>
                <a:sym typeface="Montserrat SemiBold"/>
              </a:rPr>
              <a:t>Look like with DIGIT HCM </a:t>
            </a:r>
            <a:r>
              <a:rPr lang="en-IN" sz="9600">
                <a:solidFill>
                  <a:srgbClr val="C9DAF8"/>
                </a:solidFill>
                <a:latin typeface="Montserrat SemiBold"/>
                <a:ea typeface="Montserrat SemiBold"/>
                <a:cs typeface="Montserrat SemiBold"/>
                <a:sym typeface="Montserrat SemiBold"/>
              </a:rPr>
              <a:t>?</a:t>
            </a:r>
            <a:endParaRPr sz="9600">
              <a:solidFill>
                <a:srgbClr val="C9DAF8"/>
              </a:solidFill>
            </a:endParaRPr>
          </a:p>
        </p:txBody>
      </p:sp>
      <p:pic>
        <p:nvPicPr>
          <p:cNvPr id="686" name="Google Shape;686;g26a3448b5dd_0_1205"/>
          <p:cNvPicPr preferRelativeResize="0"/>
          <p:nvPr/>
        </p:nvPicPr>
        <p:blipFill>
          <a:blip r:embed="rId3">
            <a:alphaModFix amt="98000"/>
          </a:blip>
          <a:stretch>
            <a:fillRect/>
          </a:stretch>
        </p:blipFill>
        <p:spPr>
          <a:xfrm>
            <a:off x="21567621" y="232657"/>
            <a:ext cx="2427498" cy="51869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90" name="Shape 690"/>
        <p:cNvGrpSpPr/>
        <p:nvPr/>
      </p:nvGrpSpPr>
      <p:grpSpPr>
        <a:xfrm>
          <a:off x="0" y="0"/>
          <a:ext cx="0" cy="0"/>
          <a:chOff x="0" y="0"/>
          <a:chExt cx="0" cy="0"/>
        </a:xfrm>
      </p:grpSpPr>
      <p:pic>
        <p:nvPicPr>
          <p:cNvPr id="691" name="Google Shape;691;g26a3448b5dd_0_1211"/>
          <p:cNvPicPr preferRelativeResize="0"/>
          <p:nvPr/>
        </p:nvPicPr>
        <p:blipFill rotWithShape="1">
          <a:blip r:embed="rId3">
            <a:alphaModFix/>
          </a:blip>
          <a:srcRect b="3762" l="4470" r="0" t="0"/>
          <a:stretch/>
        </p:blipFill>
        <p:spPr>
          <a:xfrm>
            <a:off x="9631701" y="3524333"/>
            <a:ext cx="13443055" cy="8572535"/>
          </a:xfrm>
          <a:prstGeom prst="rect">
            <a:avLst/>
          </a:prstGeom>
          <a:noFill/>
          <a:ln>
            <a:noFill/>
          </a:ln>
          <a:effectLst>
            <a:outerShdw blurRad="628650" rotWithShape="0" algn="bl" dir="5400000" dist="209550">
              <a:srgbClr val="000000">
                <a:alpha val="50000"/>
              </a:srgbClr>
            </a:outerShdw>
          </a:effectLst>
        </p:spPr>
      </p:pic>
      <p:sp>
        <p:nvSpPr>
          <p:cNvPr id="692" name="Google Shape;692;g26a3448b5dd_0_1211"/>
          <p:cNvSpPr txBox="1"/>
          <p:nvPr/>
        </p:nvSpPr>
        <p:spPr>
          <a:xfrm>
            <a:off x="948404" y="4509667"/>
            <a:ext cx="7426800" cy="5541300"/>
          </a:xfrm>
          <a:prstGeom prst="rect">
            <a:avLst/>
          </a:prstGeom>
          <a:noFill/>
          <a:ln>
            <a:noFill/>
          </a:ln>
        </p:spPr>
        <p:txBody>
          <a:bodyPr anchorCtr="0" anchor="t" bIns="243800" lIns="243800" spcFirstLastPara="1" rIns="243800" wrap="square" tIns="243800">
            <a:spAutoFit/>
          </a:bodyPr>
          <a:lstStyle/>
          <a:p>
            <a:pPr indent="0" lvl="0" marL="0" rtl="0" algn="ctr">
              <a:lnSpc>
                <a:spcPct val="150000"/>
              </a:lnSpc>
              <a:spcBef>
                <a:spcPts val="0"/>
              </a:spcBef>
              <a:spcAft>
                <a:spcPts val="0"/>
              </a:spcAft>
              <a:buNone/>
            </a:pPr>
            <a:r>
              <a:rPr lang="en-IN" sz="4800">
                <a:solidFill>
                  <a:srgbClr val="008ACC"/>
                </a:solidFill>
                <a:latin typeface="Montserrat SemiBold"/>
                <a:ea typeface="Montserrat SemiBold"/>
                <a:cs typeface="Montserrat SemiBold"/>
                <a:sym typeface="Montserrat SemiBold"/>
              </a:rPr>
              <a:t>Set-up campaigns in</a:t>
            </a:r>
            <a:endParaRPr sz="4500">
              <a:solidFill>
                <a:srgbClr val="008ACC"/>
              </a:solidFill>
              <a:latin typeface="Montserrat SemiBold"/>
              <a:ea typeface="Montserrat SemiBold"/>
              <a:cs typeface="Montserrat SemiBold"/>
              <a:sym typeface="Montserrat SemiBold"/>
            </a:endParaRPr>
          </a:p>
          <a:p>
            <a:pPr indent="0" lvl="0" marL="0" rtl="0" algn="ctr">
              <a:lnSpc>
                <a:spcPct val="150000"/>
              </a:lnSpc>
              <a:spcBef>
                <a:spcPts val="0"/>
              </a:spcBef>
              <a:spcAft>
                <a:spcPts val="0"/>
              </a:spcAft>
              <a:buNone/>
            </a:pPr>
            <a:r>
              <a:rPr lang="en-IN" sz="25600">
                <a:solidFill>
                  <a:srgbClr val="008ACC"/>
                </a:solidFill>
                <a:latin typeface="Montserrat SemiBold"/>
                <a:ea typeface="Montserrat SemiBold"/>
                <a:cs typeface="Montserrat SemiBold"/>
                <a:sym typeface="Montserrat SemiBold"/>
              </a:rPr>
              <a:t>3</a:t>
            </a:r>
            <a:r>
              <a:rPr lang="en-IN" sz="9600">
                <a:solidFill>
                  <a:srgbClr val="008ACC"/>
                </a:solidFill>
                <a:latin typeface="Montserrat SemiBold"/>
                <a:ea typeface="Montserrat SemiBold"/>
                <a:cs typeface="Montserrat SemiBold"/>
                <a:sym typeface="Montserrat SemiBold"/>
              </a:rPr>
              <a:t> days</a:t>
            </a:r>
            <a:endParaRPr sz="9600">
              <a:solidFill>
                <a:srgbClr val="008ACC"/>
              </a:solidFill>
              <a:latin typeface="Montserrat SemiBold"/>
              <a:ea typeface="Montserrat SemiBold"/>
              <a:cs typeface="Montserrat SemiBold"/>
              <a:sym typeface="Montserrat SemiBold"/>
            </a:endParaRPr>
          </a:p>
        </p:txBody>
      </p:sp>
      <p:grpSp>
        <p:nvGrpSpPr>
          <p:cNvPr id="693" name="Google Shape;693;g26a3448b5dd_0_1211"/>
          <p:cNvGrpSpPr/>
          <p:nvPr/>
        </p:nvGrpSpPr>
        <p:grpSpPr>
          <a:xfrm>
            <a:off x="8980278" y="1395616"/>
            <a:ext cx="3504245" cy="3508011"/>
            <a:chOff x="3367815" y="523350"/>
            <a:chExt cx="1314174" cy="1315488"/>
          </a:xfrm>
        </p:grpSpPr>
        <p:sp>
          <p:nvSpPr>
            <p:cNvPr id="694" name="Google Shape;694;g26a3448b5dd_0_1211"/>
            <p:cNvSpPr/>
            <p:nvPr/>
          </p:nvSpPr>
          <p:spPr>
            <a:xfrm>
              <a:off x="3367815" y="530537"/>
              <a:ext cx="1308300" cy="1308300"/>
            </a:xfrm>
            <a:prstGeom prst="ellipse">
              <a:avLst/>
            </a:prstGeom>
            <a:solidFill>
              <a:srgbClr val="FFFFFF"/>
            </a:solidFill>
            <a:ln>
              <a:noFill/>
            </a:ln>
            <a:effectLst>
              <a:outerShdw blurRad="57150" rotWithShape="0" algn="bl" dir="5400000" dist="19050">
                <a:srgbClr val="000000">
                  <a:alpha val="50000"/>
                </a:srgbClr>
              </a:outerShdw>
            </a:effectLst>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pic>
          <p:nvPicPr>
            <p:cNvPr id="695" name="Google Shape;695;g26a3448b5dd_0_1211"/>
            <p:cNvPicPr preferRelativeResize="0"/>
            <p:nvPr/>
          </p:nvPicPr>
          <p:blipFill>
            <a:blip r:embed="rId4">
              <a:alphaModFix/>
            </a:blip>
            <a:stretch>
              <a:fillRect/>
            </a:stretch>
          </p:blipFill>
          <p:spPr>
            <a:xfrm>
              <a:off x="3373689" y="523350"/>
              <a:ext cx="1308300" cy="1308300"/>
            </a:xfrm>
            <a:prstGeom prst="ellipse">
              <a:avLst/>
            </a:prstGeom>
            <a:noFill/>
            <a:ln>
              <a:noFill/>
            </a:ln>
          </p:spPr>
        </p:pic>
      </p:grpSp>
      <p:pic>
        <p:nvPicPr>
          <p:cNvPr id="696" name="Google Shape;696;g26a3448b5dd_0_1211"/>
          <p:cNvPicPr preferRelativeResize="0"/>
          <p:nvPr/>
        </p:nvPicPr>
        <p:blipFill rotWithShape="1">
          <a:blip r:embed="rId5">
            <a:alphaModFix/>
          </a:blip>
          <a:srcRect b="0" l="15590" r="0" t="0"/>
          <a:stretch/>
        </p:blipFill>
        <p:spPr>
          <a:xfrm>
            <a:off x="21635447" y="159799"/>
            <a:ext cx="2526036" cy="77686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00" name="Shape 700"/>
        <p:cNvGrpSpPr/>
        <p:nvPr/>
      </p:nvGrpSpPr>
      <p:grpSpPr>
        <a:xfrm>
          <a:off x="0" y="0"/>
          <a:ext cx="0" cy="0"/>
          <a:chOff x="0" y="0"/>
          <a:chExt cx="0" cy="0"/>
        </a:xfrm>
      </p:grpSpPr>
      <p:sp>
        <p:nvSpPr>
          <p:cNvPr id="701" name="Google Shape;701;g26a3448b5dd_0_1220"/>
          <p:cNvSpPr txBox="1"/>
          <p:nvPr/>
        </p:nvSpPr>
        <p:spPr>
          <a:xfrm>
            <a:off x="665251" y="2672512"/>
            <a:ext cx="8124300" cy="5541300"/>
          </a:xfrm>
          <a:prstGeom prst="rect">
            <a:avLst/>
          </a:prstGeom>
          <a:noFill/>
          <a:ln>
            <a:noFill/>
          </a:ln>
        </p:spPr>
        <p:txBody>
          <a:bodyPr anchorCtr="0" anchor="t" bIns="243800" lIns="243800" spcFirstLastPara="1" rIns="243800" wrap="square" tIns="243800">
            <a:spAutoFit/>
          </a:bodyPr>
          <a:lstStyle/>
          <a:p>
            <a:pPr indent="0" lvl="0" marL="0" rtl="0" algn="ctr">
              <a:lnSpc>
                <a:spcPct val="150000"/>
              </a:lnSpc>
              <a:spcBef>
                <a:spcPts val="0"/>
              </a:spcBef>
              <a:spcAft>
                <a:spcPts val="0"/>
              </a:spcAft>
              <a:buNone/>
            </a:pPr>
            <a:r>
              <a:rPr lang="en-IN" sz="4800">
                <a:solidFill>
                  <a:srgbClr val="008ACC"/>
                </a:solidFill>
                <a:latin typeface="Montserrat SemiBold"/>
                <a:ea typeface="Montserrat SemiBold"/>
                <a:cs typeface="Montserrat SemiBold"/>
                <a:sym typeface="Montserrat SemiBold"/>
              </a:rPr>
              <a:t>Run </a:t>
            </a:r>
            <a:br>
              <a:rPr lang="en-IN" sz="4800">
                <a:solidFill>
                  <a:srgbClr val="008ACC"/>
                </a:solidFill>
                <a:latin typeface="Montserrat SemiBold"/>
                <a:ea typeface="Montserrat SemiBold"/>
                <a:cs typeface="Montserrat SemiBold"/>
                <a:sym typeface="Montserrat SemiBold"/>
              </a:rPr>
            </a:br>
            <a:r>
              <a:rPr lang="en-IN" sz="25600">
                <a:solidFill>
                  <a:srgbClr val="008ACC"/>
                </a:solidFill>
                <a:latin typeface="Montserrat SemiBold"/>
                <a:ea typeface="Montserrat SemiBold"/>
                <a:cs typeface="Montserrat SemiBold"/>
                <a:sym typeface="Montserrat SemiBold"/>
              </a:rPr>
              <a:t>100</a:t>
            </a:r>
            <a:r>
              <a:rPr lang="en-IN" sz="12800">
                <a:solidFill>
                  <a:srgbClr val="008ACC"/>
                </a:solidFill>
                <a:latin typeface="Montserrat SemiBold"/>
                <a:ea typeface="Montserrat SemiBold"/>
                <a:cs typeface="Montserrat SemiBold"/>
                <a:sym typeface="Montserrat SemiBold"/>
              </a:rPr>
              <a:t>s</a:t>
            </a:r>
            <a:endParaRPr sz="12800">
              <a:solidFill>
                <a:srgbClr val="008ACC"/>
              </a:solidFill>
              <a:latin typeface="Montserrat SemiBold"/>
              <a:ea typeface="Montserrat SemiBold"/>
              <a:cs typeface="Montserrat SemiBold"/>
              <a:sym typeface="Montserrat SemiBold"/>
            </a:endParaRPr>
          </a:p>
        </p:txBody>
      </p:sp>
      <p:sp>
        <p:nvSpPr>
          <p:cNvPr id="702" name="Google Shape;702;g26a3448b5dd_0_1220"/>
          <p:cNvSpPr txBox="1"/>
          <p:nvPr/>
        </p:nvSpPr>
        <p:spPr>
          <a:xfrm>
            <a:off x="14322727" y="12266067"/>
            <a:ext cx="8124300" cy="1231200"/>
          </a:xfrm>
          <a:prstGeom prst="rect">
            <a:avLst/>
          </a:prstGeom>
          <a:noFill/>
          <a:ln>
            <a:noFill/>
          </a:ln>
        </p:spPr>
        <p:txBody>
          <a:bodyPr anchorCtr="0" anchor="t" bIns="243800" lIns="243800" spcFirstLastPara="1" rIns="243800" wrap="square" tIns="243800">
            <a:spAutoFit/>
          </a:bodyPr>
          <a:lstStyle/>
          <a:p>
            <a:pPr indent="0" lvl="0" marL="0" rtl="0" algn="l">
              <a:lnSpc>
                <a:spcPct val="150000"/>
              </a:lnSpc>
              <a:spcBef>
                <a:spcPts val="0"/>
              </a:spcBef>
              <a:spcAft>
                <a:spcPts val="0"/>
              </a:spcAft>
              <a:buNone/>
            </a:pPr>
            <a:r>
              <a:rPr lang="en-IN" sz="4800">
                <a:solidFill>
                  <a:srgbClr val="008ACC"/>
                </a:solidFill>
                <a:latin typeface="Caveat Medium"/>
                <a:ea typeface="Caveat Medium"/>
                <a:cs typeface="Caveat Medium"/>
                <a:sym typeface="Caveat Medium"/>
              </a:rPr>
              <a:t>All from one system</a:t>
            </a:r>
            <a:endParaRPr sz="4800">
              <a:solidFill>
                <a:srgbClr val="008ACC"/>
              </a:solidFill>
              <a:latin typeface="Caveat Medium"/>
              <a:ea typeface="Caveat Medium"/>
              <a:cs typeface="Caveat Medium"/>
              <a:sym typeface="Caveat Medium"/>
            </a:endParaRPr>
          </a:p>
        </p:txBody>
      </p:sp>
      <p:sp>
        <p:nvSpPr>
          <p:cNvPr id="703" name="Google Shape;703;g26a3448b5dd_0_1220"/>
          <p:cNvSpPr txBox="1"/>
          <p:nvPr/>
        </p:nvSpPr>
        <p:spPr>
          <a:xfrm>
            <a:off x="665251" y="7965100"/>
            <a:ext cx="8124300" cy="3078300"/>
          </a:xfrm>
          <a:prstGeom prst="rect">
            <a:avLst/>
          </a:prstGeom>
          <a:noFill/>
          <a:ln>
            <a:noFill/>
          </a:ln>
        </p:spPr>
        <p:txBody>
          <a:bodyPr anchorCtr="0" anchor="t" bIns="243800" lIns="243800" spcFirstLastPara="1" rIns="243800" wrap="square" tIns="243800">
            <a:spAutoFit/>
          </a:bodyPr>
          <a:lstStyle/>
          <a:p>
            <a:pPr indent="0" lvl="0" marL="0" rtl="0" algn="ctr">
              <a:lnSpc>
                <a:spcPct val="150000"/>
              </a:lnSpc>
              <a:spcBef>
                <a:spcPts val="0"/>
              </a:spcBef>
              <a:spcAft>
                <a:spcPts val="0"/>
              </a:spcAft>
              <a:buNone/>
            </a:pPr>
            <a:r>
              <a:rPr lang="en-IN" sz="8000">
                <a:solidFill>
                  <a:srgbClr val="008ACC"/>
                </a:solidFill>
                <a:latin typeface="Montserrat SemiBold"/>
                <a:ea typeface="Montserrat SemiBold"/>
                <a:cs typeface="Montserrat SemiBold"/>
                <a:sym typeface="Montserrat SemiBold"/>
              </a:rPr>
              <a:t>of campaigns</a:t>
            </a:r>
            <a:r>
              <a:rPr lang="en-IN" sz="4800">
                <a:solidFill>
                  <a:srgbClr val="008ACC"/>
                </a:solidFill>
                <a:latin typeface="Montserrat SemiBold"/>
                <a:ea typeface="Montserrat SemiBold"/>
                <a:cs typeface="Montserrat SemiBold"/>
                <a:sym typeface="Montserrat SemiBold"/>
              </a:rPr>
              <a:t> simultaneously</a:t>
            </a:r>
            <a:endParaRPr sz="4800">
              <a:solidFill>
                <a:srgbClr val="008ACC"/>
              </a:solidFill>
              <a:latin typeface="Montserrat SemiBold"/>
              <a:ea typeface="Montserrat SemiBold"/>
              <a:cs typeface="Montserrat SemiBold"/>
              <a:sym typeface="Montserrat SemiBold"/>
            </a:endParaRPr>
          </a:p>
        </p:txBody>
      </p:sp>
      <p:pic>
        <p:nvPicPr>
          <p:cNvPr id="704" name="Google Shape;704;g26a3448b5dd_0_1220"/>
          <p:cNvPicPr preferRelativeResize="0"/>
          <p:nvPr/>
        </p:nvPicPr>
        <p:blipFill rotWithShape="1">
          <a:blip r:embed="rId3">
            <a:alphaModFix/>
          </a:blip>
          <a:srcRect b="-2162" l="10273" r="6197" t="5178"/>
          <a:stretch/>
        </p:blipFill>
        <p:spPr>
          <a:xfrm>
            <a:off x="9655120" y="3466164"/>
            <a:ext cx="13297728" cy="8069534"/>
          </a:xfrm>
          <a:prstGeom prst="rect">
            <a:avLst/>
          </a:prstGeom>
          <a:noFill/>
          <a:ln>
            <a:noFill/>
          </a:ln>
          <a:effectLst>
            <a:outerShdw blurRad="742950" rotWithShape="0" algn="bl" dir="5400000" dist="209550">
              <a:srgbClr val="000000">
                <a:alpha val="50000"/>
              </a:srgbClr>
            </a:outerShdw>
          </a:effectLst>
        </p:spPr>
      </p:pic>
      <p:cxnSp>
        <p:nvCxnSpPr>
          <p:cNvPr id="705" name="Google Shape;705;g26a3448b5dd_0_1220"/>
          <p:cNvCxnSpPr>
            <a:stCxn id="702" idx="1"/>
            <a:endCxn id="704" idx="1"/>
          </p:cNvCxnSpPr>
          <p:nvPr/>
        </p:nvCxnSpPr>
        <p:spPr>
          <a:xfrm rot="10800000">
            <a:off x="9655027" y="7500867"/>
            <a:ext cx="4667700" cy="5380800"/>
          </a:xfrm>
          <a:prstGeom prst="curvedConnector3">
            <a:avLst>
              <a:gd fmla="val 113601" name="adj1"/>
            </a:avLst>
          </a:prstGeom>
          <a:noFill/>
          <a:ln cap="flat" cmpd="sng" w="9525">
            <a:solidFill>
              <a:srgbClr val="00AED9"/>
            </a:solidFill>
            <a:prstDash val="dot"/>
            <a:round/>
            <a:headEnd len="med" w="med" type="oval"/>
            <a:tailEnd len="med" w="med" type="oval"/>
          </a:ln>
        </p:spPr>
      </p:cxnSp>
      <p:grpSp>
        <p:nvGrpSpPr>
          <p:cNvPr id="706" name="Google Shape;706;g26a3448b5dd_0_1220"/>
          <p:cNvGrpSpPr/>
          <p:nvPr/>
        </p:nvGrpSpPr>
        <p:grpSpPr>
          <a:xfrm>
            <a:off x="19962640" y="875023"/>
            <a:ext cx="3488582" cy="3488844"/>
            <a:chOff x="7486458" y="328129"/>
            <a:chExt cx="1308300" cy="1308300"/>
          </a:xfrm>
        </p:grpSpPr>
        <p:sp>
          <p:nvSpPr>
            <p:cNvPr id="707" name="Google Shape;707;g26a3448b5dd_0_1220"/>
            <p:cNvSpPr/>
            <p:nvPr/>
          </p:nvSpPr>
          <p:spPr>
            <a:xfrm>
              <a:off x="7486458" y="328129"/>
              <a:ext cx="1308300" cy="1308300"/>
            </a:xfrm>
            <a:prstGeom prst="ellipse">
              <a:avLst/>
            </a:prstGeom>
            <a:solidFill>
              <a:srgbClr val="F7F7F7"/>
            </a:solidFill>
            <a:ln>
              <a:noFill/>
            </a:ln>
            <a:effectLst>
              <a:outerShdw blurRad="57150" rotWithShape="0" algn="bl" dir="5400000" dist="19050">
                <a:srgbClr val="000000">
                  <a:alpha val="50000"/>
                </a:srgbClr>
              </a:outerShdw>
            </a:effectLst>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pic>
          <p:nvPicPr>
            <p:cNvPr id="708" name="Google Shape;708;g26a3448b5dd_0_1220"/>
            <p:cNvPicPr preferRelativeResize="0"/>
            <p:nvPr/>
          </p:nvPicPr>
          <p:blipFill rotWithShape="1">
            <a:blip r:embed="rId4">
              <a:alphaModFix/>
            </a:blip>
            <a:srcRect b="-9922" l="-1677" r="-18154" t="-9910"/>
            <a:stretch/>
          </p:blipFill>
          <p:spPr>
            <a:xfrm>
              <a:off x="7591107" y="430962"/>
              <a:ext cx="1108500" cy="1160100"/>
            </a:xfrm>
            <a:prstGeom prst="ellipse">
              <a:avLst/>
            </a:prstGeom>
            <a:noFill/>
            <a:ln>
              <a:noFill/>
            </a:ln>
          </p:spPr>
        </p:pic>
      </p:grpSp>
      <p:pic>
        <p:nvPicPr>
          <p:cNvPr id="709" name="Google Shape;709;g26a3448b5dd_0_1220"/>
          <p:cNvPicPr preferRelativeResize="0"/>
          <p:nvPr/>
        </p:nvPicPr>
        <p:blipFill rotWithShape="1">
          <a:blip r:embed="rId5">
            <a:alphaModFix/>
          </a:blip>
          <a:srcRect b="0" l="15590" r="0" t="0"/>
          <a:stretch/>
        </p:blipFill>
        <p:spPr>
          <a:xfrm>
            <a:off x="21635447" y="159799"/>
            <a:ext cx="2526036" cy="77686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13" name="Shape 713"/>
        <p:cNvGrpSpPr/>
        <p:nvPr/>
      </p:nvGrpSpPr>
      <p:grpSpPr>
        <a:xfrm>
          <a:off x="0" y="0"/>
          <a:ext cx="0" cy="0"/>
          <a:chOff x="0" y="0"/>
          <a:chExt cx="0" cy="0"/>
        </a:xfrm>
      </p:grpSpPr>
      <p:sp>
        <p:nvSpPr>
          <p:cNvPr id="714" name="Google Shape;714;g26a3448b5dd_0_1232"/>
          <p:cNvSpPr txBox="1"/>
          <p:nvPr/>
        </p:nvSpPr>
        <p:spPr>
          <a:xfrm>
            <a:off x="972403" y="1620467"/>
            <a:ext cx="10244100" cy="4297500"/>
          </a:xfrm>
          <a:prstGeom prst="rect">
            <a:avLst/>
          </a:prstGeom>
          <a:noFill/>
          <a:ln>
            <a:noFill/>
          </a:ln>
        </p:spPr>
        <p:txBody>
          <a:bodyPr anchorCtr="0" anchor="t" bIns="243800" lIns="243800" spcFirstLastPara="1" rIns="243800" wrap="square" tIns="243800">
            <a:spAutoFit/>
          </a:bodyPr>
          <a:lstStyle/>
          <a:p>
            <a:pPr indent="0" lvl="0" marL="0" rtl="0" algn="ctr">
              <a:lnSpc>
                <a:spcPct val="115000"/>
              </a:lnSpc>
              <a:spcBef>
                <a:spcPts val="0"/>
              </a:spcBef>
              <a:spcAft>
                <a:spcPts val="0"/>
              </a:spcAft>
              <a:buNone/>
            </a:pPr>
            <a:r>
              <a:rPr lang="en-IN" sz="4800">
                <a:solidFill>
                  <a:srgbClr val="008ACC"/>
                </a:solidFill>
                <a:latin typeface="Montserrat SemiBold"/>
                <a:ea typeface="Montserrat SemiBold"/>
                <a:cs typeface="Montserrat SemiBold"/>
                <a:sym typeface="Montserrat SemiBold"/>
              </a:rPr>
              <a:t>Register in </a:t>
            </a:r>
            <a:br>
              <a:rPr lang="en-IN" sz="4800">
                <a:solidFill>
                  <a:srgbClr val="008ACC"/>
                </a:solidFill>
                <a:latin typeface="Montserrat SemiBold"/>
                <a:ea typeface="Montserrat SemiBold"/>
                <a:cs typeface="Montserrat SemiBold"/>
                <a:sym typeface="Montserrat SemiBold"/>
              </a:rPr>
            </a:br>
            <a:r>
              <a:rPr lang="en-IN" sz="19200">
                <a:solidFill>
                  <a:srgbClr val="008ACC"/>
                </a:solidFill>
                <a:latin typeface="Montserrat SemiBold"/>
                <a:ea typeface="Montserrat SemiBold"/>
                <a:cs typeface="Montserrat SemiBold"/>
                <a:sym typeface="Montserrat SemiBold"/>
              </a:rPr>
              <a:t>15</a:t>
            </a:r>
            <a:r>
              <a:rPr lang="en-IN" sz="9600">
                <a:solidFill>
                  <a:srgbClr val="008ACC"/>
                </a:solidFill>
                <a:latin typeface="Montserrat SemiBold"/>
                <a:ea typeface="Montserrat SemiBold"/>
                <a:cs typeface="Montserrat SemiBold"/>
                <a:sym typeface="Montserrat SemiBold"/>
              </a:rPr>
              <a:t> seconds</a:t>
            </a:r>
            <a:endParaRPr sz="4800">
              <a:solidFill>
                <a:srgbClr val="008ACC"/>
              </a:solidFill>
              <a:latin typeface="Montserrat SemiBold"/>
              <a:ea typeface="Montserrat SemiBold"/>
              <a:cs typeface="Montserrat SemiBold"/>
              <a:sym typeface="Montserrat SemiBold"/>
            </a:endParaRPr>
          </a:p>
        </p:txBody>
      </p:sp>
      <p:pic>
        <p:nvPicPr>
          <p:cNvPr id="715" name="Google Shape;715;g26a3448b5dd_0_1232"/>
          <p:cNvPicPr preferRelativeResize="0"/>
          <p:nvPr/>
        </p:nvPicPr>
        <p:blipFill>
          <a:blip r:embed="rId3">
            <a:alphaModFix/>
          </a:blip>
          <a:stretch>
            <a:fillRect/>
          </a:stretch>
        </p:blipFill>
        <p:spPr>
          <a:xfrm>
            <a:off x="12636035" y="1440933"/>
            <a:ext cx="5953009" cy="10538775"/>
          </a:xfrm>
          <a:prstGeom prst="rect">
            <a:avLst/>
          </a:prstGeom>
          <a:noFill/>
          <a:ln>
            <a:noFill/>
          </a:ln>
          <a:effectLst>
            <a:outerShdw blurRad="485775" rotWithShape="0" algn="bl" dir="5400000" dist="180975">
              <a:srgbClr val="000000">
                <a:alpha val="50000"/>
              </a:srgbClr>
            </a:outerShdw>
          </a:effectLst>
        </p:spPr>
      </p:pic>
      <p:sp>
        <p:nvSpPr>
          <p:cNvPr id="716" name="Google Shape;716;g26a3448b5dd_0_1232"/>
          <p:cNvSpPr txBox="1"/>
          <p:nvPr/>
        </p:nvSpPr>
        <p:spPr>
          <a:xfrm>
            <a:off x="972403" y="7890400"/>
            <a:ext cx="10244100" cy="4297500"/>
          </a:xfrm>
          <a:prstGeom prst="rect">
            <a:avLst/>
          </a:prstGeom>
          <a:noFill/>
          <a:ln>
            <a:noFill/>
          </a:ln>
        </p:spPr>
        <p:txBody>
          <a:bodyPr anchorCtr="0" anchor="t" bIns="243800" lIns="243800" spcFirstLastPara="1" rIns="243800" wrap="square" tIns="243800">
            <a:spAutoFit/>
          </a:bodyPr>
          <a:lstStyle/>
          <a:p>
            <a:pPr indent="0" lvl="0" marL="0" rtl="0" algn="ctr">
              <a:lnSpc>
                <a:spcPct val="115000"/>
              </a:lnSpc>
              <a:spcBef>
                <a:spcPts val="0"/>
              </a:spcBef>
              <a:spcAft>
                <a:spcPts val="0"/>
              </a:spcAft>
              <a:buNone/>
            </a:pPr>
            <a:r>
              <a:rPr lang="en-IN" sz="4800">
                <a:solidFill>
                  <a:srgbClr val="008ACC"/>
                </a:solidFill>
                <a:latin typeface="Montserrat SemiBold"/>
                <a:ea typeface="Montserrat SemiBold"/>
                <a:cs typeface="Montserrat SemiBold"/>
                <a:sym typeface="Montserrat SemiBold"/>
              </a:rPr>
              <a:t>Record Delivery in </a:t>
            </a:r>
            <a:br>
              <a:rPr lang="en-IN" sz="4800">
                <a:solidFill>
                  <a:srgbClr val="008ACC"/>
                </a:solidFill>
                <a:latin typeface="Montserrat SemiBold"/>
                <a:ea typeface="Montserrat SemiBold"/>
                <a:cs typeface="Montserrat SemiBold"/>
                <a:sym typeface="Montserrat SemiBold"/>
              </a:rPr>
            </a:br>
            <a:r>
              <a:rPr lang="en-IN" sz="19200">
                <a:solidFill>
                  <a:srgbClr val="008ACC"/>
                </a:solidFill>
                <a:latin typeface="Montserrat SemiBold"/>
                <a:ea typeface="Montserrat SemiBold"/>
                <a:cs typeface="Montserrat SemiBold"/>
                <a:sym typeface="Montserrat SemiBold"/>
              </a:rPr>
              <a:t>1</a:t>
            </a:r>
            <a:r>
              <a:rPr lang="en-IN" sz="9600">
                <a:solidFill>
                  <a:srgbClr val="008ACC"/>
                </a:solidFill>
                <a:latin typeface="Montserrat SemiBold"/>
                <a:ea typeface="Montserrat SemiBold"/>
                <a:cs typeface="Montserrat SemiBold"/>
                <a:sym typeface="Montserrat SemiBold"/>
              </a:rPr>
              <a:t> minute</a:t>
            </a:r>
            <a:endParaRPr sz="4800">
              <a:solidFill>
                <a:srgbClr val="008ACC"/>
              </a:solidFill>
              <a:latin typeface="Montserrat SemiBold"/>
              <a:ea typeface="Montserrat SemiBold"/>
              <a:cs typeface="Montserrat SemiBold"/>
              <a:sym typeface="Montserrat SemiBold"/>
            </a:endParaRPr>
          </a:p>
        </p:txBody>
      </p:sp>
      <p:pic>
        <p:nvPicPr>
          <p:cNvPr id="717" name="Google Shape;717;g26a3448b5dd_0_1232"/>
          <p:cNvPicPr preferRelativeResize="0"/>
          <p:nvPr/>
        </p:nvPicPr>
        <p:blipFill rotWithShape="1">
          <a:blip r:embed="rId4">
            <a:alphaModFix/>
          </a:blip>
          <a:srcRect b="5445" l="0" r="0" t="11158"/>
          <a:stretch/>
        </p:blipFill>
        <p:spPr>
          <a:xfrm>
            <a:off x="17446522" y="456200"/>
            <a:ext cx="5391914" cy="12803603"/>
          </a:xfrm>
          <a:prstGeom prst="rect">
            <a:avLst/>
          </a:prstGeom>
          <a:noFill/>
          <a:ln>
            <a:noFill/>
          </a:ln>
          <a:effectLst>
            <a:outerShdw blurRad="485775" rotWithShape="0" algn="bl" dir="5400000" dist="209550">
              <a:srgbClr val="000000">
                <a:alpha val="50000"/>
              </a:srgbClr>
            </a:outerShdw>
          </a:effectLst>
        </p:spPr>
      </p:pic>
      <p:sp>
        <p:nvSpPr>
          <p:cNvPr id="718" name="Google Shape;718;g26a3448b5dd_0_1232"/>
          <p:cNvSpPr/>
          <p:nvPr/>
        </p:nvSpPr>
        <p:spPr>
          <a:xfrm>
            <a:off x="10948682" y="8869733"/>
            <a:ext cx="4022100" cy="4022400"/>
          </a:xfrm>
          <a:prstGeom prst="ellipse">
            <a:avLst/>
          </a:prstGeom>
          <a:solidFill>
            <a:srgbClr val="FFFFFF"/>
          </a:solidFill>
          <a:ln>
            <a:noFill/>
          </a:ln>
          <a:effectLst>
            <a:outerShdw blurRad="57150" rotWithShape="0" algn="bl" dir="5400000" dist="19050">
              <a:srgbClr val="000000">
                <a:alpha val="50000"/>
              </a:srgbClr>
            </a:outerShdw>
          </a:effectLst>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pic>
        <p:nvPicPr>
          <p:cNvPr id="719" name="Google Shape;719;g26a3448b5dd_0_1232"/>
          <p:cNvPicPr preferRelativeResize="0"/>
          <p:nvPr/>
        </p:nvPicPr>
        <p:blipFill rotWithShape="1">
          <a:blip r:embed="rId5">
            <a:alphaModFix/>
          </a:blip>
          <a:srcRect b="0" l="16406" r="16406" t="0"/>
          <a:stretch/>
        </p:blipFill>
        <p:spPr>
          <a:xfrm>
            <a:off x="11061807" y="8872646"/>
            <a:ext cx="3772500" cy="3957600"/>
          </a:xfrm>
          <a:prstGeom prst="ellipse">
            <a:avLst/>
          </a:prstGeom>
          <a:noFill/>
          <a:ln>
            <a:noFill/>
          </a:ln>
        </p:spPr>
      </p:pic>
      <p:pic>
        <p:nvPicPr>
          <p:cNvPr id="720" name="Google Shape;720;g26a3448b5dd_0_1232"/>
          <p:cNvPicPr preferRelativeResize="0"/>
          <p:nvPr/>
        </p:nvPicPr>
        <p:blipFill rotWithShape="1">
          <a:blip r:embed="rId6">
            <a:alphaModFix/>
          </a:blip>
          <a:srcRect b="0" l="15590" r="0" t="0"/>
          <a:stretch/>
        </p:blipFill>
        <p:spPr>
          <a:xfrm>
            <a:off x="21635447" y="159799"/>
            <a:ext cx="2526036" cy="77686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24" name="Shape 724"/>
        <p:cNvGrpSpPr/>
        <p:nvPr/>
      </p:nvGrpSpPr>
      <p:grpSpPr>
        <a:xfrm>
          <a:off x="0" y="0"/>
          <a:ext cx="0" cy="0"/>
          <a:chOff x="0" y="0"/>
          <a:chExt cx="0" cy="0"/>
        </a:xfrm>
      </p:grpSpPr>
      <p:pic>
        <p:nvPicPr>
          <p:cNvPr id="725" name="Google Shape;725;g26a3448b5dd_0_1242"/>
          <p:cNvPicPr preferRelativeResize="0"/>
          <p:nvPr/>
        </p:nvPicPr>
        <p:blipFill rotWithShape="1">
          <a:blip r:embed="rId3">
            <a:alphaModFix/>
          </a:blip>
          <a:srcRect b="0" l="5006" r="0" t="16624"/>
          <a:stretch/>
        </p:blipFill>
        <p:spPr>
          <a:xfrm>
            <a:off x="9631701" y="1523333"/>
            <a:ext cx="12665035" cy="9883533"/>
          </a:xfrm>
          <a:prstGeom prst="rect">
            <a:avLst/>
          </a:prstGeom>
          <a:noFill/>
          <a:ln>
            <a:noFill/>
          </a:ln>
          <a:effectLst>
            <a:outerShdw blurRad="485775" rotWithShape="0" algn="bl" dir="5400000" dist="304800">
              <a:srgbClr val="000000">
                <a:alpha val="50000"/>
              </a:srgbClr>
            </a:outerShdw>
          </a:effectLst>
        </p:spPr>
      </p:pic>
      <p:sp>
        <p:nvSpPr>
          <p:cNvPr id="726" name="Google Shape;726;g26a3448b5dd_0_1242"/>
          <p:cNvSpPr txBox="1"/>
          <p:nvPr/>
        </p:nvSpPr>
        <p:spPr>
          <a:xfrm>
            <a:off x="254275" y="2759079"/>
            <a:ext cx="8124300" cy="6403200"/>
          </a:xfrm>
          <a:prstGeom prst="rect">
            <a:avLst/>
          </a:prstGeom>
          <a:noFill/>
          <a:ln>
            <a:noFill/>
          </a:ln>
        </p:spPr>
        <p:txBody>
          <a:bodyPr anchorCtr="0" anchor="t" bIns="243800" lIns="243800" spcFirstLastPara="1" rIns="243800" wrap="square" tIns="243800">
            <a:spAutoFit/>
          </a:bodyPr>
          <a:lstStyle/>
          <a:p>
            <a:pPr indent="0" lvl="0" marL="0" rtl="0" algn="ctr">
              <a:lnSpc>
                <a:spcPct val="100000"/>
              </a:lnSpc>
              <a:spcBef>
                <a:spcPts val="0"/>
              </a:spcBef>
              <a:spcAft>
                <a:spcPts val="0"/>
              </a:spcAft>
              <a:buNone/>
            </a:pPr>
            <a:r>
              <a:rPr lang="en-IN" sz="19200">
                <a:solidFill>
                  <a:srgbClr val="008ACC"/>
                </a:solidFill>
                <a:latin typeface="Montserrat SemiBold"/>
                <a:ea typeface="Montserrat SemiBold"/>
                <a:cs typeface="Montserrat SemiBold"/>
                <a:sym typeface="Montserrat SemiBold"/>
              </a:rPr>
              <a:t>Real</a:t>
            </a:r>
            <a:br>
              <a:rPr lang="en-IN" sz="19200">
                <a:solidFill>
                  <a:srgbClr val="008ACC"/>
                </a:solidFill>
                <a:latin typeface="Montserrat SemiBold"/>
                <a:ea typeface="Montserrat SemiBold"/>
                <a:cs typeface="Montserrat SemiBold"/>
                <a:sym typeface="Montserrat SemiBold"/>
              </a:rPr>
            </a:br>
            <a:r>
              <a:rPr lang="en-IN" sz="19200">
                <a:solidFill>
                  <a:srgbClr val="008ACC"/>
                </a:solidFill>
                <a:latin typeface="Montserrat SemiBold"/>
                <a:ea typeface="Montserrat SemiBold"/>
                <a:cs typeface="Montserrat SemiBold"/>
                <a:sym typeface="Montserrat SemiBold"/>
              </a:rPr>
              <a:t>Time</a:t>
            </a:r>
            <a:endParaRPr sz="19200">
              <a:solidFill>
                <a:srgbClr val="008ACC"/>
              </a:solidFill>
              <a:latin typeface="Montserrat SemiBold"/>
              <a:ea typeface="Montserrat SemiBold"/>
              <a:cs typeface="Montserrat SemiBold"/>
              <a:sym typeface="Montserrat SemiBold"/>
            </a:endParaRPr>
          </a:p>
        </p:txBody>
      </p:sp>
      <p:sp>
        <p:nvSpPr>
          <p:cNvPr id="727" name="Google Shape;727;g26a3448b5dd_0_1242"/>
          <p:cNvSpPr txBox="1"/>
          <p:nvPr/>
        </p:nvSpPr>
        <p:spPr>
          <a:xfrm>
            <a:off x="819837" y="9270867"/>
            <a:ext cx="6993000" cy="2339700"/>
          </a:xfrm>
          <a:prstGeom prst="rect">
            <a:avLst/>
          </a:prstGeom>
          <a:noFill/>
          <a:ln>
            <a:noFill/>
          </a:ln>
        </p:spPr>
        <p:txBody>
          <a:bodyPr anchorCtr="0" anchor="t" bIns="243800" lIns="243800" spcFirstLastPara="1" rIns="243800" wrap="square" tIns="243800">
            <a:spAutoFit/>
          </a:bodyPr>
          <a:lstStyle/>
          <a:p>
            <a:pPr indent="0" lvl="0" marL="0" rtl="0" algn="ctr">
              <a:lnSpc>
                <a:spcPct val="150000"/>
              </a:lnSpc>
              <a:spcBef>
                <a:spcPts val="0"/>
              </a:spcBef>
              <a:spcAft>
                <a:spcPts val="0"/>
              </a:spcAft>
              <a:buClr>
                <a:schemeClr val="dk1"/>
              </a:buClr>
              <a:buSzPts val="2900"/>
              <a:buFont typeface="Arial"/>
              <a:buNone/>
            </a:pPr>
            <a:r>
              <a:rPr lang="en-IN" sz="4800">
                <a:solidFill>
                  <a:srgbClr val="008ACC"/>
                </a:solidFill>
                <a:latin typeface="Montserrat SemiBold"/>
                <a:ea typeface="Montserrat SemiBold"/>
                <a:cs typeface="Montserrat SemiBold"/>
                <a:sym typeface="Montserrat SemiBold"/>
              </a:rPr>
              <a:t>dashboards</a:t>
            </a:r>
            <a:endParaRPr sz="4800">
              <a:solidFill>
                <a:srgbClr val="008ACC"/>
              </a:solidFill>
              <a:latin typeface="Montserrat SemiBold"/>
              <a:ea typeface="Montserrat SemiBold"/>
              <a:cs typeface="Montserrat SemiBold"/>
              <a:sym typeface="Montserrat SemiBold"/>
            </a:endParaRPr>
          </a:p>
          <a:p>
            <a:pPr indent="0" lvl="0" marL="0" rtl="0" algn="l">
              <a:lnSpc>
                <a:spcPct val="150000"/>
              </a:lnSpc>
              <a:spcBef>
                <a:spcPts val="0"/>
              </a:spcBef>
              <a:spcAft>
                <a:spcPts val="0"/>
              </a:spcAft>
              <a:buNone/>
            </a:pPr>
            <a:r>
              <a:t/>
            </a:r>
            <a:endParaRPr sz="4800">
              <a:solidFill>
                <a:srgbClr val="008ACC"/>
              </a:solidFill>
              <a:latin typeface="Montserrat SemiBold"/>
              <a:ea typeface="Montserrat SemiBold"/>
              <a:cs typeface="Montserrat SemiBold"/>
              <a:sym typeface="Montserrat SemiBold"/>
            </a:endParaRPr>
          </a:p>
        </p:txBody>
      </p:sp>
      <p:grpSp>
        <p:nvGrpSpPr>
          <p:cNvPr id="728" name="Google Shape;728;g26a3448b5dd_0_1242"/>
          <p:cNvGrpSpPr/>
          <p:nvPr/>
        </p:nvGrpSpPr>
        <p:grpSpPr>
          <a:xfrm>
            <a:off x="20371702" y="574147"/>
            <a:ext cx="3488582" cy="3488844"/>
            <a:chOff x="7465141" y="577373"/>
            <a:chExt cx="1308300" cy="1308300"/>
          </a:xfrm>
        </p:grpSpPr>
        <p:sp>
          <p:nvSpPr>
            <p:cNvPr id="729" name="Google Shape;729;g26a3448b5dd_0_1242"/>
            <p:cNvSpPr/>
            <p:nvPr/>
          </p:nvSpPr>
          <p:spPr>
            <a:xfrm>
              <a:off x="7465141" y="577373"/>
              <a:ext cx="1308300" cy="1308300"/>
            </a:xfrm>
            <a:prstGeom prst="ellipse">
              <a:avLst/>
            </a:prstGeom>
            <a:solidFill>
              <a:srgbClr val="008ACC"/>
            </a:solidFill>
            <a:ln>
              <a:noFill/>
            </a:ln>
            <a:effectLst>
              <a:outerShdw blurRad="57150" rotWithShape="0" algn="bl" dir="5400000" dist="19050">
                <a:srgbClr val="000000">
                  <a:alpha val="50000"/>
                </a:srgbClr>
              </a:outerShdw>
            </a:effectLst>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p>
          </p:txBody>
        </p:sp>
        <p:pic>
          <p:nvPicPr>
            <p:cNvPr id="730" name="Google Shape;730;g26a3448b5dd_0_1242"/>
            <p:cNvPicPr preferRelativeResize="0"/>
            <p:nvPr/>
          </p:nvPicPr>
          <p:blipFill rotWithShape="1">
            <a:blip r:embed="rId4">
              <a:alphaModFix/>
            </a:blip>
            <a:srcRect b="32175" l="20826" r="20820" t="12330"/>
            <a:stretch/>
          </p:blipFill>
          <p:spPr>
            <a:xfrm>
              <a:off x="7601427" y="739036"/>
              <a:ext cx="1035750" cy="984975"/>
            </a:xfrm>
            <a:prstGeom prst="rect">
              <a:avLst/>
            </a:prstGeom>
            <a:noFill/>
            <a:ln>
              <a:noFill/>
            </a:ln>
          </p:spPr>
        </p:pic>
      </p:grpSp>
      <p:sp>
        <p:nvSpPr>
          <p:cNvPr id="731" name="Google Shape;731;g26a3448b5dd_0_1242"/>
          <p:cNvSpPr txBox="1"/>
          <p:nvPr/>
        </p:nvSpPr>
        <p:spPr>
          <a:xfrm>
            <a:off x="14932287" y="12417410"/>
            <a:ext cx="8124300" cy="1231200"/>
          </a:xfrm>
          <a:prstGeom prst="rect">
            <a:avLst/>
          </a:prstGeom>
          <a:noFill/>
          <a:ln>
            <a:noFill/>
          </a:ln>
        </p:spPr>
        <p:txBody>
          <a:bodyPr anchorCtr="0" anchor="t" bIns="243800" lIns="243800" spcFirstLastPara="1" rIns="243800" wrap="square" tIns="243800">
            <a:spAutoFit/>
          </a:bodyPr>
          <a:lstStyle/>
          <a:p>
            <a:pPr indent="0" lvl="0" marL="0" rtl="0" algn="l">
              <a:lnSpc>
                <a:spcPct val="150000"/>
              </a:lnSpc>
              <a:spcBef>
                <a:spcPts val="0"/>
              </a:spcBef>
              <a:spcAft>
                <a:spcPts val="0"/>
              </a:spcAft>
              <a:buNone/>
            </a:pPr>
            <a:r>
              <a:rPr lang="en-IN" sz="4800">
                <a:solidFill>
                  <a:srgbClr val="008ACC"/>
                </a:solidFill>
                <a:latin typeface="Caveat Medium"/>
                <a:ea typeface="Caveat Medium"/>
                <a:cs typeface="Caveat Medium"/>
                <a:sym typeface="Caveat Medium"/>
              </a:rPr>
              <a:t>Make decisions in runtime</a:t>
            </a:r>
            <a:endParaRPr sz="4800">
              <a:solidFill>
                <a:srgbClr val="008ACC"/>
              </a:solidFill>
              <a:latin typeface="Caveat Medium"/>
              <a:ea typeface="Caveat Medium"/>
              <a:cs typeface="Caveat Medium"/>
              <a:sym typeface="Caveat Medium"/>
            </a:endParaRPr>
          </a:p>
        </p:txBody>
      </p:sp>
      <p:cxnSp>
        <p:nvCxnSpPr>
          <p:cNvPr id="732" name="Google Shape;732;g26a3448b5dd_0_1242"/>
          <p:cNvCxnSpPr>
            <a:stCxn id="731" idx="1"/>
            <a:endCxn id="725" idx="1"/>
          </p:cNvCxnSpPr>
          <p:nvPr/>
        </p:nvCxnSpPr>
        <p:spPr>
          <a:xfrm rot="10800000">
            <a:off x="9631587" y="6465110"/>
            <a:ext cx="5300700" cy="6567900"/>
          </a:xfrm>
          <a:prstGeom prst="curvedConnector3">
            <a:avLst>
              <a:gd fmla="val 111982" name="adj1"/>
            </a:avLst>
          </a:prstGeom>
          <a:noFill/>
          <a:ln cap="flat" cmpd="sng" w="9525">
            <a:solidFill>
              <a:srgbClr val="00AED9"/>
            </a:solidFill>
            <a:prstDash val="dash"/>
            <a:round/>
            <a:headEnd len="med" w="med" type="none"/>
            <a:tailEnd len="med" w="med" type="none"/>
          </a:ln>
        </p:spPr>
      </p:cxnSp>
      <p:pic>
        <p:nvPicPr>
          <p:cNvPr id="733" name="Google Shape;733;g26a3448b5dd_0_1242"/>
          <p:cNvPicPr preferRelativeResize="0"/>
          <p:nvPr/>
        </p:nvPicPr>
        <p:blipFill rotWithShape="1">
          <a:blip r:embed="rId5">
            <a:alphaModFix/>
          </a:blip>
          <a:srcRect b="0" l="15590" r="0" t="0"/>
          <a:stretch/>
        </p:blipFill>
        <p:spPr>
          <a:xfrm>
            <a:off x="21635447" y="159799"/>
            <a:ext cx="2526036" cy="77686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97D2"/>
        </a:solidFill>
      </p:bgPr>
    </p:bg>
    <p:spTree>
      <p:nvGrpSpPr>
        <p:cNvPr id="737" name="Shape 737"/>
        <p:cNvGrpSpPr/>
        <p:nvPr/>
      </p:nvGrpSpPr>
      <p:grpSpPr>
        <a:xfrm>
          <a:off x="0" y="0"/>
          <a:ext cx="0" cy="0"/>
          <a:chOff x="0" y="0"/>
          <a:chExt cx="0" cy="0"/>
        </a:xfrm>
      </p:grpSpPr>
      <p:sp>
        <p:nvSpPr>
          <p:cNvPr id="738" name="Google Shape;738;g26a3448b5dd_0_1270"/>
          <p:cNvSpPr txBox="1"/>
          <p:nvPr>
            <p:ph idx="1" type="body"/>
          </p:nvPr>
        </p:nvSpPr>
        <p:spPr>
          <a:xfrm>
            <a:off x="15106942" y="7610165"/>
            <a:ext cx="7990800" cy="2623200"/>
          </a:xfrm>
          <a:prstGeom prst="rect">
            <a:avLst/>
          </a:prstGeom>
        </p:spPr>
        <p:txBody>
          <a:bodyPr anchorCtr="0" anchor="t" bIns="91425" lIns="91425" spcFirstLastPara="1" rIns="91425" wrap="square" tIns="91425">
            <a:noAutofit/>
          </a:bodyPr>
          <a:lstStyle/>
          <a:p>
            <a:pPr indent="0" lvl="0" marL="609600" rtl="0" algn="ctr">
              <a:lnSpc>
                <a:spcPct val="150000"/>
              </a:lnSpc>
              <a:spcBef>
                <a:spcPts val="0"/>
              </a:spcBef>
              <a:spcAft>
                <a:spcPts val="5300"/>
              </a:spcAft>
              <a:buNone/>
            </a:pPr>
            <a:r>
              <a:rPr b="1" lang="en-IN" sz="3700">
                <a:solidFill>
                  <a:srgbClr val="FFFFFF"/>
                </a:solidFill>
                <a:latin typeface="Muli"/>
                <a:ea typeface="Muli"/>
                <a:cs typeface="Muli"/>
                <a:sym typeface="Muli"/>
              </a:rPr>
              <a:t>Ecosystem Participation</a:t>
            </a:r>
            <a:br>
              <a:rPr b="1" lang="en-IN" sz="3700">
                <a:solidFill>
                  <a:srgbClr val="FFFFFF"/>
                </a:solidFill>
                <a:latin typeface="Muli"/>
                <a:ea typeface="Muli"/>
                <a:cs typeface="Muli"/>
                <a:sym typeface="Muli"/>
              </a:rPr>
            </a:br>
            <a:r>
              <a:rPr lang="en-IN" sz="3200">
                <a:solidFill>
                  <a:srgbClr val="FFFFFF"/>
                </a:solidFill>
                <a:latin typeface="Muli"/>
                <a:ea typeface="Muli"/>
                <a:cs typeface="Muli"/>
                <a:sym typeface="Muli"/>
              </a:rPr>
              <a:t>Common standards enable the </a:t>
            </a:r>
            <a:r>
              <a:rPr lang="en-IN" sz="3200">
                <a:solidFill>
                  <a:schemeClr val="lt1"/>
                </a:solidFill>
                <a:latin typeface="Muli"/>
                <a:ea typeface="Muli"/>
                <a:cs typeface="Muli"/>
                <a:sym typeface="Muli"/>
              </a:rPr>
              <a:t>growth </a:t>
            </a:r>
            <a:r>
              <a:rPr lang="en-IN" sz="3200">
                <a:solidFill>
                  <a:srgbClr val="FFFFFF"/>
                </a:solidFill>
                <a:latin typeface="Muli"/>
                <a:ea typeface="Muli"/>
                <a:cs typeface="Muli"/>
                <a:sym typeface="Muli"/>
              </a:rPr>
              <a:t>of collaborative local market </a:t>
            </a:r>
            <a:endParaRPr sz="3200">
              <a:solidFill>
                <a:srgbClr val="FFFFFF"/>
              </a:solidFill>
              <a:latin typeface="Muli"/>
              <a:ea typeface="Muli"/>
              <a:cs typeface="Muli"/>
              <a:sym typeface="Muli"/>
            </a:endParaRPr>
          </a:p>
        </p:txBody>
      </p:sp>
      <p:sp>
        <p:nvSpPr>
          <p:cNvPr id="739" name="Google Shape;739;g26a3448b5dd_0_1270"/>
          <p:cNvSpPr txBox="1"/>
          <p:nvPr>
            <p:ph idx="1" type="body"/>
          </p:nvPr>
        </p:nvSpPr>
        <p:spPr>
          <a:xfrm>
            <a:off x="8448579" y="7699200"/>
            <a:ext cx="5693100" cy="2623200"/>
          </a:xfrm>
          <a:prstGeom prst="rect">
            <a:avLst/>
          </a:prstGeom>
        </p:spPr>
        <p:txBody>
          <a:bodyPr anchorCtr="0" anchor="t" bIns="91425" lIns="91425" spcFirstLastPara="1" rIns="91425" wrap="square" tIns="91425">
            <a:noAutofit/>
          </a:bodyPr>
          <a:lstStyle/>
          <a:p>
            <a:pPr indent="0" lvl="0" marL="609600" rtl="0" algn="ctr">
              <a:lnSpc>
                <a:spcPct val="150000"/>
              </a:lnSpc>
              <a:spcBef>
                <a:spcPts val="0"/>
              </a:spcBef>
              <a:spcAft>
                <a:spcPts val="5300"/>
              </a:spcAft>
              <a:buNone/>
            </a:pPr>
            <a:r>
              <a:rPr b="1" lang="en-IN" sz="3700">
                <a:solidFill>
                  <a:srgbClr val="FFFFFF"/>
                </a:solidFill>
                <a:latin typeface="Muli"/>
                <a:ea typeface="Muli"/>
                <a:cs typeface="Muli"/>
                <a:sym typeface="Muli"/>
              </a:rPr>
              <a:t>Strategic Agency </a:t>
            </a:r>
            <a:r>
              <a:rPr lang="en-IN" sz="3200">
                <a:solidFill>
                  <a:srgbClr val="FFFFFF"/>
                </a:solidFill>
                <a:latin typeface="Muli"/>
                <a:ea typeface="Muli"/>
                <a:cs typeface="Muli"/>
                <a:sym typeface="Muli"/>
              </a:rPr>
              <a:t>National Agencies own </a:t>
            </a:r>
            <a:br>
              <a:rPr lang="en-IN" sz="3200">
                <a:solidFill>
                  <a:srgbClr val="FFFFFF"/>
                </a:solidFill>
                <a:latin typeface="Muli"/>
                <a:ea typeface="Muli"/>
                <a:cs typeface="Muli"/>
                <a:sym typeface="Muli"/>
              </a:rPr>
            </a:br>
            <a:r>
              <a:rPr lang="en-IN" sz="3200">
                <a:solidFill>
                  <a:srgbClr val="FFFFFF"/>
                </a:solidFill>
                <a:latin typeface="Muli"/>
                <a:ea typeface="Muli"/>
                <a:cs typeface="Muli"/>
                <a:sym typeface="Muli"/>
              </a:rPr>
              <a:t>and evolve the product</a:t>
            </a:r>
            <a:endParaRPr b="1" sz="3200">
              <a:solidFill>
                <a:srgbClr val="FFFFFF"/>
              </a:solidFill>
              <a:latin typeface="Muli"/>
              <a:ea typeface="Muli"/>
              <a:cs typeface="Muli"/>
              <a:sym typeface="Muli"/>
            </a:endParaRPr>
          </a:p>
        </p:txBody>
      </p:sp>
      <p:sp>
        <p:nvSpPr>
          <p:cNvPr id="740" name="Google Shape;740;g26a3448b5dd_0_1270"/>
          <p:cNvSpPr txBox="1"/>
          <p:nvPr>
            <p:ph idx="1" type="body"/>
          </p:nvPr>
        </p:nvSpPr>
        <p:spPr>
          <a:xfrm>
            <a:off x="1265560" y="7699231"/>
            <a:ext cx="6240300" cy="2623200"/>
          </a:xfrm>
          <a:prstGeom prst="rect">
            <a:avLst/>
          </a:prstGeom>
        </p:spPr>
        <p:txBody>
          <a:bodyPr anchorCtr="0" anchor="t" bIns="91425" lIns="91425" spcFirstLastPara="1" rIns="91425" wrap="square" tIns="91425">
            <a:noAutofit/>
          </a:bodyPr>
          <a:lstStyle/>
          <a:p>
            <a:pPr indent="0" lvl="0" marL="0" rtl="0" algn="ctr">
              <a:lnSpc>
                <a:spcPct val="150000"/>
              </a:lnSpc>
              <a:spcBef>
                <a:spcPts val="0"/>
              </a:spcBef>
              <a:spcAft>
                <a:spcPts val="5300"/>
              </a:spcAft>
              <a:buNone/>
            </a:pPr>
            <a:r>
              <a:rPr b="1" lang="en-IN" sz="3700">
                <a:solidFill>
                  <a:srgbClr val="FFFFFF"/>
                </a:solidFill>
                <a:latin typeface="Muli"/>
                <a:ea typeface="Muli"/>
                <a:cs typeface="Muli"/>
                <a:sym typeface="Muli"/>
              </a:rPr>
              <a:t>Digital Sovereignty</a:t>
            </a:r>
            <a:br>
              <a:rPr lang="en-IN" sz="3700">
                <a:solidFill>
                  <a:srgbClr val="FFFFFF"/>
                </a:solidFill>
                <a:latin typeface="Muli"/>
                <a:ea typeface="Muli"/>
                <a:cs typeface="Muli"/>
                <a:sym typeface="Muli"/>
              </a:rPr>
            </a:br>
            <a:r>
              <a:rPr lang="en-IN" sz="3200">
                <a:solidFill>
                  <a:srgbClr val="FFFFFF"/>
                </a:solidFill>
                <a:latin typeface="Muli"/>
                <a:ea typeface="Muli"/>
                <a:cs typeface="Muli"/>
                <a:sym typeface="Muli"/>
              </a:rPr>
              <a:t>All data and digital assets belong to the country</a:t>
            </a:r>
            <a:endParaRPr sz="3200">
              <a:solidFill>
                <a:srgbClr val="FFFFFF"/>
              </a:solidFill>
              <a:latin typeface="Muli"/>
              <a:ea typeface="Muli"/>
              <a:cs typeface="Muli"/>
              <a:sym typeface="Muli"/>
            </a:endParaRPr>
          </a:p>
        </p:txBody>
      </p:sp>
      <p:pic>
        <p:nvPicPr>
          <p:cNvPr id="741" name="Google Shape;741;g26a3448b5dd_0_1270"/>
          <p:cNvPicPr preferRelativeResize="0"/>
          <p:nvPr/>
        </p:nvPicPr>
        <p:blipFill rotWithShape="1">
          <a:blip r:embed="rId3">
            <a:alphaModFix/>
          </a:blip>
          <a:srcRect b="25220" l="0" r="0" t="8462"/>
          <a:stretch/>
        </p:blipFill>
        <p:spPr>
          <a:xfrm>
            <a:off x="2722329" y="4559498"/>
            <a:ext cx="3326853" cy="2206535"/>
          </a:xfrm>
          <a:prstGeom prst="rect">
            <a:avLst/>
          </a:prstGeom>
          <a:noFill/>
          <a:ln>
            <a:noFill/>
          </a:ln>
        </p:spPr>
      </p:pic>
      <p:pic>
        <p:nvPicPr>
          <p:cNvPr id="742" name="Google Shape;742;g26a3448b5dd_0_1270"/>
          <p:cNvPicPr preferRelativeResize="0"/>
          <p:nvPr/>
        </p:nvPicPr>
        <p:blipFill rotWithShape="1">
          <a:blip r:embed="rId4">
            <a:alphaModFix/>
          </a:blip>
          <a:srcRect b="25642" l="16687" r="16694" t="5590"/>
          <a:stretch/>
        </p:blipFill>
        <p:spPr>
          <a:xfrm>
            <a:off x="9917950" y="4559519"/>
            <a:ext cx="2754617" cy="2843559"/>
          </a:xfrm>
          <a:prstGeom prst="rect">
            <a:avLst/>
          </a:prstGeom>
          <a:noFill/>
          <a:ln>
            <a:noFill/>
          </a:ln>
        </p:spPr>
      </p:pic>
      <p:pic>
        <p:nvPicPr>
          <p:cNvPr id="743" name="Google Shape;743;g26a3448b5dd_0_1270"/>
          <p:cNvPicPr preferRelativeResize="0"/>
          <p:nvPr/>
        </p:nvPicPr>
        <p:blipFill rotWithShape="1">
          <a:blip r:embed="rId5">
            <a:alphaModFix/>
          </a:blip>
          <a:srcRect b="19152" l="0" r="0" t="0"/>
          <a:stretch/>
        </p:blipFill>
        <p:spPr>
          <a:xfrm>
            <a:off x="17228336" y="4526874"/>
            <a:ext cx="3326850" cy="2689913"/>
          </a:xfrm>
          <a:prstGeom prst="rect">
            <a:avLst/>
          </a:prstGeom>
          <a:noFill/>
          <a:ln>
            <a:noFill/>
          </a:ln>
        </p:spPr>
      </p:pic>
      <p:cxnSp>
        <p:nvCxnSpPr>
          <p:cNvPr id="744" name="Google Shape;744;g26a3448b5dd_0_1270"/>
          <p:cNvCxnSpPr/>
          <p:nvPr/>
        </p:nvCxnSpPr>
        <p:spPr>
          <a:xfrm>
            <a:off x="708354" y="1740267"/>
            <a:ext cx="23180100" cy="0"/>
          </a:xfrm>
          <a:prstGeom prst="straightConnector1">
            <a:avLst/>
          </a:prstGeom>
          <a:noFill/>
          <a:ln cap="flat" cmpd="sng" w="9525">
            <a:solidFill>
              <a:srgbClr val="C9DAF8"/>
            </a:solidFill>
            <a:prstDash val="solid"/>
            <a:round/>
            <a:headEnd len="med" w="med" type="none"/>
            <a:tailEnd len="med" w="med" type="none"/>
          </a:ln>
        </p:spPr>
      </p:cxnSp>
      <p:sp>
        <p:nvSpPr>
          <p:cNvPr id="745" name="Google Shape;745;g26a3448b5dd_0_1270"/>
          <p:cNvSpPr txBox="1"/>
          <p:nvPr/>
        </p:nvSpPr>
        <p:spPr>
          <a:xfrm>
            <a:off x="2608866" y="774200"/>
            <a:ext cx="6999600" cy="1970100"/>
          </a:xfrm>
          <a:prstGeom prst="rect">
            <a:avLst/>
          </a:prstGeom>
          <a:solidFill>
            <a:srgbClr val="1D97D2"/>
          </a:solidFill>
          <a:ln>
            <a:noFill/>
          </a:ln>
        </p:spPr>
        <p:txBody>
          <a:bodyPr anchorCtr="0" anchor="t" bIns="243800" lIns="243800" spcFirstLastPara="1" rIns="243800" wrap="square" tIns="243800">
            <a:spAutoFit/>
          </a:bodyPr>
          <a:lstStyle/>
          <a:p>
            <a:pPr indent="0" lvl="0" marL="0" rtl="0" algn="ctr">
              <a:spcBef>
                <a:spcPts val="0"/>
              </a:spcBef>
              <a:spcAft>
                <a:spcPts val="0"/>
              </a:spcAft>
              <a:buNone/>
            </a:pPr>
            <a:r>
              <a:rPr b="1" lang="en-IN" sz="4800">
                <a:solidFill>
                  <a:schemeClr val="lt1"/>
                </a:solidFill>
                <a:latin typeface="Montserrat"/>
                <a:ea typeface="Montserrat"/>
                <a:cs typeface="Montserrat"/>
                <a:sym typeface="Montserrat"/>
              </a:rPr>
              <a:t>DIGITAL PUBLIC INFRASTRUCTURE</a:t>
            </a:r>
            <a:endParaRPr b="1" sz="4800">
              <a:solidFill>
                <a:schemeClr val="lt1"/>
              </a:solidFill>
              <a:latin typeface="Montserrat"/>
              <a:ea typeface="Montserrat"/>
              <a:cs typeface="Montserrat"/>
              <a:sym typeface="Montserrat"/>
            </a:endParaRPr>
          </a:p>
        </p:txBody>
      </p:sp>
      <p:sp>
        <p:nvSpPr>
          <p:cNvPr id="746" name="Google Shape;746;g26a3448b5dd_0_1270"/>
          <p:cNvSpPr txBox="1"/>
          <p:nvPr>
            <p:ph type="title"/>
          </p:nvPr>
        </p:nvSpPr>
        <p:spPr>
          <a:xfrm>
            <a:off x="14874687" y="727800"/>
            <a:ext cx="5234100" cy="1853700"/>
          </a:xfrm>
          <a:prstGeom prst="rect">
            <a:avLst/>
          </a:prstGeom>
          <a:solidFill>
            <a:srgbClr val="1D97D2"/>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IN" sz="3200">
                <a:solidFill>
                  <a:srgbClr val="FFFFFF"/>
                </a:solidFill>
              </a:rPr>
              <a:t>Drive Sovereign </a:t>
            </a:r>
            <a:br>
              <a:rPr lang="en-IN" sz="3200">
                <a:solidFill>
                  <a:srgbClr val="FFFFFF"/>
                </a:solidFill>
              </a:rPr>
            </a:br>
            <a:r>
              <a:rPr lang="en-IN" sz="3200">
                <a:solidFill>
                  <a:srgbClr val="FFFFFF"/>
                </a:solidFill>
              </a:rPr>
              <a:t>Health Outcomes</a:t>
            </a:r>
            <a:endParaRPr sz="3200">
              <a:solidFill>
                <a:srgbClr val="FFFFFF"/>
              </a:solidFill>
            </a:endParaRPr>
          </a:p>
        </p:txBody>
      </p:sp>
      <p:pic>
        <p:nvPicPr>
          <p:cNvPr id="747" name="Google Shape;747;g26a3448b5dd_0_1270"/>
          <p:cNvPicPr preferRelativeResize="0"/>
          <p:nvPr/>
        </p:nvPicPr>
        <p:blipFill>
          <a:blip r:embed="rId6">
            <a:alphaModFix amt="98000"/>
          </a:blip>
          <a:stretch>
            <a:fillRect/>
          </a:stretch>
        </p:blipFill>
        <p:spPr>
          <a:xfrm>
            <a:off x="21567621" y="232657"/>
            <a:ext cx="2427498" cy="51869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51" name="Shape 751"/>
        <p:cNvGrpSpPr/>
        <p:nvPr/>
      </p:nvGrpSpPr>
      <p:grpSpPr>
        <a:xfrm>
          <a:off x="0" y="0"/>
          <a:ext cx="0" cy="0"/>
          <a:chOff x="0" y="0"/>
          <a:chExt cx="0" cy="0"/>
        </a:xfrm>
      </p:grpSpPr>
      <p:grpSp>
        <p:nvGrpSpPr>
          <p:cNvPr id="752" name="Google Shape;752;g26a3448b5dd_0_1254"/>
          <p:cNvGrpSpPr/>
          <p:nvPr/>
        </p:nvGrpSpPr>
        <p:grpSpPr>
          <a:xfrm>
            <a:off x="485544" y="2766235"/>
            <a:ext cx="6534792" cy="7628335"/>
            <a:chOff x="133475" y="1037325"/>
            <a:chExt cx="2450700" cy="2860590"/>
          </a:xfrm>
        </p:grpSpPr>
        <p:sp>
          <p:nvSpPr>
            <p:cNvPr id="753" name="Google Shape;753;g26a3448b5dd_0_1254"/>
            <p:cNvSpPr/>
            <p:nvPr/>
          </p:nvSpPr>
          <p:spPr>
            <a:xfrm>
              <a:off x="553900" y="1037325"/>
              <a:ext cx="1609800" cy="1609800"/>
            </a:xfrm>
            <a:prstGeom prst="ellipse">
              <a:avLst/>
            </a:prstGeom>
            <a:solidFill>
              <a:srgbClr val="008ACC"/>
            </a:solidFill>
            <a:ln>
              <a:noFill/>
            </a:ln>
            <a:effectLst>
              <a:outerShdw blurRad="57150" rotWithShape="0" algn="bl" dir="5400000" dist="19050">
                <a:srgbClr val="000000">
                  <a:alpha val="50000"/>
                </a:srgbClr>
              </a:outerShdw>
            </a:effectLst>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p>
          </p:txBody>
        </p:sp>
        <p:sp>
          <p:nvSpPr>
            <p:cNvPr id="754" name="Google Shape;754;g26a3448b5dd_0_1254"/>
            <p:cNvSpPr txBox="1"/>
            <p:nvPr/>
          </p:nvSpPr>
          <p:spPr>
            <a:xfrm>
              <a:off x="133475" y="2974515"/>
              <a:ext cx="2450700" cy="923400"/>
            </a:xfrm>
            <a:prstGeom prst="rect">
              <a:avLst/>
            </a:prstGeom>
            <a:noFill/>
            <a:ln>
              <a:noFill/>
            </a:ln>
          </p:spPr>
          <p:txBody>
            <a:bodyPr anchorCtr="0" anchor="t" bIns="243800" lIns="243800" spcFirstLastPara="1" rIns="243800" wrap="square" tIns="243800">
              <a:spAutoFit/>
            </a:bodyPr>
            <a:lstStyle/>
            <a:p>
              <a:pPr indent="0" lvl="0" marL="0" rtl="0" algn="ctr">
                <a:spcBef>
                  <a:spcPts val="0"/>
                </a:spcBef>
                <a:spcAft>
                  <a:spcPts val="0"/>
                </a:spcAft>
                <a:buNone/>
              </a:pPr>
              <a:r>
                <a:rPr b="1" lang="en-IN" sz="6400">
                  <a:solidFill>
                    <a:srgbClr val="008ACC"/>
                  </a:solidFill>
                  <a:latin typeface="Montserrat"/>
                  <a:ea typeface="Montserrat"/>
                  <a:cs typeface="Montserrat"/>
                  <a:sym typeface="Montserrat"/>
                </a:rPr>
                <a:t>Zero </a:t>
              </a:r>
              <a:br>
                <a:rPr b="1" lang="en-IN" sz="6400">
                  <a:solidFill>
                    <a:srgbClr val="008ACC"/>
                  </a:solidFill>
                  <a:latin typeface="Montserrat"/>
                  <a:ea typeface="Montserrat"/>
                  <a:cs typeface="Montserrat"/>
                  <a:sym typeface="Montserrat"/>
                </a:rPr>
              </a:br>
              <a:r>
                <a:rPr b="1" lang="en-IN" sz="6400">
                  <a:solidFill>
                    <a:srgbClr val="008ACC"/>
                  </a:solidFill>
                  <a:latin typeface="Montserrat"/>
                  <a:ea typeface="Montserrat"/>
                  <a:cs typeface="Montserrat"/>
                  <a:sym typeface="Montserrat"/>
                </a:rPr>
                <a:t>licensing cost </a:t>
              </a:r>
              <a:endParaRPr b="1" sz="6400">
                <a:solidFill>
                  <a:srgbClr val="008ACC"/>
                </a:solidFill>
                <a:latin typeface="Montserrat"/>
                <a:ea typeface="Montserrat"/>
                <a:cs typeface="Montserrat"/>
                <a:sym typeface="Montserrat"/>
              </a:endParaRPr>
            </a:p>
          </p:txBody>
        </p:sp>
        <p:pic>
          <p:nvPicPr>
            <p:cNvPr id="755" name="Google Shape;755;g26a3448b5dd_0_1254"/>
            <p:cNvPicPr preferRelativeResize="0"/>
            <p:nvPr/>
          </p:nvPicPr>
          <p:blipFill rotWithShape="1">
            <a:blip r:embed="rId3">
              <a:alphaModFix/>
            </a:blip>
            <a:srcRect b="14324" l="0" r="0" t="0"/>
            <a:stretch/>
          </p:blipFill>
          <p:spPr>
            <a:xfrm>
              <a:off x="521750" y="1191292"/>
              <a:ext cx="1674150" cy="1434295"/>
            </a:xfrm>
            <a:prstGeom prst="rect">
              <a:avLst/>
            </a:prstGeom>
            <a:noFill/>
            <a:ln>
              <a:noFill/>
            </a:ln>
          </p:spPr>
        </p:pic>
      </p:grpSp>
      <p:grpSp>
        <p:nvGrpSpPr>
          <p:cNvPr id="756" name="Google Shape;756;g26a3448b5dd_0_1254"/>
          <p:cNvGrpSpPr/>
          <p:nvPr/>
        </p:nvGrpSpPr>
        <p:grpSpPr>
          <a:xfrm>
            <a:off x="8411749" y="2766235"/>
            <a:ext cx="7930704" cy="7628335"/>
            <a:chOff x="3084907" y="1037325"/>
            <a:chExt cx="2974200" cy="2860590"/>
          </a:xfrm>
        </p:grpSpPr>
        <p:sp>
          <p:nvSpPr>
            <p:cNvPr id="757" name="Google Shape;757;g26a3448b5dd_0_1254"/>
            <p:cNvSpPr/>
            <p:nvPr/>
          </p:nvSpPr>
          <p:spPr>
            <a:xfrm>
              <a:off x="3767107" y="1037325"/>
              <a:ext cx="1609800" cy="1609800"/>
            </a:xfrm>
            <a:prstGeom prst="ellipse">
              <a:avLst/>
            </a:prstGeom>
            <a:solidFill>
              <a:srgbClr val="008ACC"/>
            </a:solidFill>
            <a:ln>
              <a:noFill/>
            </a:ln>
            <a:effectLst>
              <a:outerShdw blurRad="57150" rotWithShape="0" algn="bl" dir="5400000" dist="19050">
                <a:srgbClr val="000000">
                  <a:alpha val="50000"/>
                </a:srgbClr>
              </a:outerShdw>
            </a:effectLst>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p>
          </p:txBody>
        </p:sp>
        <p:sp>
          <p:nvSpPr>
            <p:cNvPr id="758" name="Google Shape;758;g26a3448b5dd_0_1254"/>
            <p:cNvSpPr txBox="1"/>
            <p:nvPr/>
          </p:nvSpPr>
          <p:spPr>
            <a:xfrm>
              <a:off x="3084907" y="2974515"/>
              <a:ext cx="2974200" cy="923400"/>
            </a:xfrm>
            <a:prstGeom prst="rect">
              <a:avLst/>
            </a:prstGeom>
            <a:noFill/>
            <a:ln>
              <a:noFill/>
            </a:ln>
          </p:spPr>
          <p:txBody>
            <a:bodyPr anchorCtr="0" anchor="t" bIns="243800" lIns="243800" spcFirstLastPara="1" rIns="243800" wrap="square" tIns="243800">
              <a:spAutoFit/>
            </a:bodyPr>
            <a:lstStyle/>
            <a:p>
              <a:pPr indent="0" lvl="0" marL="0" rtl="0" algn="ctr">
                <a:spcBef>
                  <a:spcPts val="0"/>
                </a:spcBef>
                <a:spcAft>
                  <a:spcPts val="0"/>
                </a:spcAft>
                <a:buNone/>
              </a:pPr>
              <a:r>
                <a:rPr lang="en-IN" sz="6400">
                  <a:solidFill>
                    <a:srgbClr val="008ACC"/>
                  </a:solidFill>
                  <a:latin typeface="Montserrat"/>
                  <a:ea typeface="Montserrat"/>
                  <a:cs typeface="Montserrat"/>
                  <a:sym typeface="Montserrat"/>
                </a:rPr>
                <a:t>Proven at </a:t>
              </a:r>
              <a:br>
                <a:rPr lang="en-IN" sz="6400">
                  <a:solidFill>
                    <a:srgbClr val="008ACC"/>
                  </a:solidFill>
                  <a:latin typeface="Montserrat"/>
                  <a:ea typeface="Montserrat"/>
                  <a:cs typeface="Montserrat"/>
                  <a:sym typeface="Montserrat"/>
                </a:rPr>
              </a:br>
              <a:r>
                <a:rPr b="1" lang="en-IN" sz="6400">
                  <a:solidFill>
                    <a:srgbClr val="008ACC"/>
                  </a:solidFill>
                  <a:latin typeface="Montserrat"/>
                  <a:ea typeface="Montserrat"/>
                  <a:cs typeface="Montserrat"/>
                  <a:sym typeface="Montserrat"/>
                </a:rPr>
                <a:t>population scale</a:t>
              </a:r>
              <a:endParaRPr b="1" sz="6400">
                <a:solidFill>
                  <a:srgbClr val="008ACC"/>
                </a:solidFill>
                <a:latin typeface="Montserrat"/>
                <a:ea typeface="Montserrat"/>
                <a:cs typeface="Montserrat"/>
                <a:sym typeface="Montserrat"/>
              </a:endParaRPr>
            </a:p>
          </p:txBody>
        </p:sp>
        <p:pic>
          <p:nvPicPr>
            <p:cNvPr id="759" name="Google Shape;759;g26a3448b5dd_0_1254"/>
            <p:cNvPicPr preferRelativeResize="0"/>
            <p:nvPr/>
          </p:nvPicPr>
          <p:blipFill rotWithShape="1">
            <a:blip r:embed="rId4">
              <a:alphaModFix/>
            </a:blip>
            <a:srcRect b="31594" l="19688" r="19676" t="11632"/>
            <a:stretch/>
          </p:blipFill>
          <p:spPr>
            <a:xfrm>
              <a:off x="3767153" y="1103875"/>
              <a:ext cx="1609800" cy="1507500"/>
            </a:xfrm>
            <a:prstGeom prst="ellipse">
              <a:avLst/>
            </a:prstGeom>
            <a:noFill/>
            <a:ln>
              <a:noFill/>
            </a:ln>
          </p:spPr>
        </p:pic>
      </p:grpSp>
      <p:grpSp>
        <p:nvGrpSpPr>
          <p:cNvPr id="760" name="Google Shape;760;g26a3448b5dd_0_1254"/>
          <p:cNvGrpSpPr/>
          <p:nvPr/>
        </p:nvGrpSpPr>
        <p:grpSpPr>
          <a:xfrm>
            <a:off x="17733868" y="2766235"/>
            <a:ext cx="5968427" cy="7628362"/>
            <a:chOff x="6602001" y="1037325"/>
            <a:chExt cx="2238300" cy="2860600"/>
          </a:xfrm>
        </p:grpSpPr>
        <p:sp>
          <p:nvSpPr>
            <p:cNvPr id="761" name="Google Shape;761;g26a3448b5dd_0_1254"/>
            <p:cNvSpPr txBox="1"/>
            <p:nvPr/>
          </p:nvSpPr>
          <p:spPr>
            <a:xfrm>
              <a:off x="6602001" y="2974525"/>
              <a:ext cx="2238300" cy="923400"/>
            </a:xfrm>
            <a:prstGeom prst="rect">
              <a:avLst/>
            </a:prstGeom>
            <a:noFill/>
            <a:ln>
              <a:noFill/>
            </a:ln>
          </p:spPr>
          <p:txBody>
            <a:bodyPr anchorCtr="0" anchor="t" bIns="243800" lIns="243800" spcFirstLastPara="1" rIns="243800" wrap="square" tIns="243800">
              <a:spAutoFit/>
            </a:bodyPr>
            <a:lstStyle/>
            <a:p>
              <a:pPr indent="0" lvl="0" marL="0" rtl="0" algn="ctr">
                <a:spcBef>
                  <a:spcPts val="0"/>
                </a:spcBef>
                <a:spcAft>
                  <a:spcPts val="0"/>
                </a:spcAft>
                <a:buNone/>
              </a:pPr>
              <a:r>
                <a:rPr lang="en-IN" sz="6400">
                  <a:solidFill>
                    <a:srgbClr val="008ACC"/>
                  </a:solidFill>
                  <a:latin typeface="Montserrat"/>
                  <a:ea typeface="Montserrat"/>
                  <a:cs typeface="Montserrat"/>
                  <a:sym typeface="Montserrat"/>
                </a:rPr>
                <a:t>Everything is </a:t>
              </a:r>
              <a:r>
                <a:rPr b="1" lang="en-IN" sz="6400">
                  <a:solidFill>
                    <a:srgbClr val="008ACC"/>
                  </a:solidFill>
                  <a:latin typeface="Montserrat"/>
                  <a:ea typeface="Montserrat"/>
                  <a:cs typeface="Montserrat"/>
                  <a:sym typeface="Montserrat"/>
                </a:rPr>
                <a:t>reusable</a:t>
              </a:r>
              <a:endParaRPr b="1" sz="6400">
                <a:solidFill>
                  <a:srgbClr val="008ACC"/>
                </a:solidFill>
                <a:latin typeface="Montserrat"/>
                <a:ea typeface="Montserrat"/>
                <a:cs typeface="Montserrat"/>
                <a:sym typeface="Montserrat"/>
              </a:endParaRPr>
            </a:p>
          </p:txBody>
        </p:sp>
        <p:sp>
          <p:nvSpPr>
            <p:cNvPr id="762" name="Google Shape;762;g26a3448b5dd_0_1254"/>
            <p:cNvSpPr/>
            <p:nvPr/>
          </p:nvSpPr>
          <p:spPr>
            <a:xfrm>
              <a:off x="6916200" y="1037325"/>
              <a:ext cx="1609800" cy="1609800"/>
            </a:xfrm>
            <a:prstGeom prst="ellipse">
              <a:avLst/>
            </a:prstGeom>
            <a:solidFill>
              <a:srgbClr val="008ACC"/>
            </a:solidFill>
            <a:ln>
              <a:noFill/>
            </a:ln>
            <a:effectLst>
              <a:outerShdw blurRad="57150" rotWithShape="0" algn="bl" dir="5400000" dist="19050">
                <a:srgbClr val="000000">
                  <a:alpha val="50000"/>
                </a:srgbClr>
              </a:outerShdw>
            </a:effectLst>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p>
          </p:txBody>
        </p:sp>
        <p:pic>
          <p:nvPicPr>
            <p:cNvPr id="763" name="Google Shape;763;g26a3448b5dd_0_1254"/>
            <p:cNvPicPr preferRelativeResize="0"/>
            <p:nvPr/>
          </p:nvPicPr>
          <p:blipFill rotWithShape="1">
            <a:blip r:embed="rId5">
              <a:alphaModFix/>
            </a:blip>
            <a:srcRect b="32527" l="20032" r="20026" t="15725"/>
            <a:stretch/>
          </p:blipFill>
          <p:spPr>
            <a:xfrm>
              <a:off x="6884012" y="1152384"/>
              <a:ext cx="1674150" cy="1445232"/>
            </a:xfrm>
            <a:prstGeom prst="rect">
              <a:avLst/>
            </a:prstGeom>
            <a:noFill/>
            <a:ln>
              <a:noFill/>
            </a:ln>
          </p:spPr>
        </p:pic>
      </p:grpSp>
      <p:pic>
        <p:nvPicPr>
          <p:cNvPr id="764" name="Google Shape;764;g26a3448b5dd_0_1254"/>
          <p:cNvPicPr preferRelativeResize="0"/>
          <p:nvPr/>
        </p:nvPicPr>
        <p:blipFill rotWithShape="1">
          <a:blip r:embed="rId6">
            <a:alphaModFix/>
          </a:blip>
          <a:srcRect b="0" l="15590" r="0" t="0"/>
          <a:stretch/>
        </p:blipFill>
        <p:spPr>
          <a:xfrm>
            <a:off x="21635447" y="159799"/>
            <a:ext cx="2526036" cy="77686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g26a3448b5dd_0_1354"/>
          <p:cNvSpPr txBox="1"/>
          <p:nvPr>
            <p:ph type="title"/>
          </p:nvPr>
        </p:nvSpPr>
        <p:spPr>
          <a:xfrm>
            <a:off x="690285" y="404640"/>
            <a:ext cx="14256000" cy="20151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IN"/>
              <a:t>Agenda for today’s presentation </a:t>
            </a:r>
            <a:endParaRPr/>
          </a:p>
        </p:txBody>
      </p:sp>
      <p:sp>
        <p:nvSpPr>
          <p:cNvPr id="771" name="Google Shape;771;g26a3448b5dd_0_1354"/>
          <p:cNvSpPr txBox="1"/>
          <p:nvPr>
            <p:ph idx="1" type="body"/>
          </p:nvPr>
        </p:nvSpPr>
        <p:spPr>
          <a:xfrm>
            <a:off x="622426" y="3342800"/>
            <a:ext cx="18486000" cy="8478300"/>
          </a:xfrm>
          <a:prstGeom prst="rect">
            <a:avLst/>
          </a:prstGeom>
        </p:spPr>
        <p:txBody>
          <a:bodyPr anchorCtr="0" anchor="t" bIns="243800" lIns="243800" spcFirstLastPara="1" rIns="243800" wrap="square" tIns="243800">
            <a:noAutofit/>
          </a:bodyPr>
          <a:lstStyle/>
          <a:p>
            <a:pPr indent="-431800" lvl="0" marL="457200" rtl="0" algn="l">
              <a:spcBef>
                <a:spcPts val="0"/>
              </a:spcBef>
              <a:spcAft>
                <a:spcPts val="0"/>
              </a:spcAft>
              <a:buSzPts val="3200"/>
              <a:buChar char="●"/>
            </a:pPr>
            <a:r>
              <a:rPr lang="en-IN"/>
              <a:t>Who are We </a:t>
            </a:r>
            <a:endParaRPr/>
          </a:p>
          <a:p>
            <a:pPr indent="-431800" lvl="0" marL="2286000" rtl="0" algn="l">
              <a:spcBef>
                <a:spcPts val="0"/>
              </a:spcBef>
              <a:spcAft>
                <a:spcPts val="0"/>
              </a:spcAft>
              <a:buSzPts val="3200"/>
              <a:buChar char="-"/>
            </a:pPr>
            <a:r>
              <a:rPr lang="en-IN"/>
              <a:t>Introduction to eGov Foundation and DIGIT </a:t>
            </a:r>
            <a:endParaRPr/>
          </a:p>
          <a:p>
            <a:pPr indent="0" lvl="0" marL="0" rtl="0" algn="l">
              <a:spcBef>
                <a:spcPts val="0"/>
              </a:spcBef>
              <a:spcAft>
                <a:spcPts val="0"/>
              </a:spcAft>
              <a:buNone/>
            </a:pPr>
            <a:r>
              <a:t/>
            </a:r>
            <a:endParaRPr b="1">
              <a:latin typeface="Open Sans"/>
              <a:ea typeface="Open Sans"/>
              <a:cs typeface="Open Sans"/>
              <a:sym typeface="Open Sans"/>
            </a:endParaRPr>
          </a:p>
          <a:p>
            <a:pPr indent="0" lvl="0" marL="0" rtl="0" algn="l">
              <a:spcBef>
                <a:spcPts val="0"/>
              </a:spcBef>
              <a:spcAft>
                <a:spcPts val="0"/>
              </a:spcAft>
              <a:buNone/>
            </a:pPr>
            <a:r>
              <a:t/>
            </a:r>
            <a:endParaRPr b="1">
              <a:latin typeface="Open Sans"/>
              <a:ea typeface="Open Sans"/>
              <a:cs typeface="Open Sans"/>
              <a:sym typeface="Open Sans"/>
            </a:endParaRPr>
          </a:p>
          <a:p>
            <a:pPr indent="0" lvl="0" marL="0" rtl="0" algn="l">
              <a:spcBef>
                <a:spcPts val="0"/>
              </a:spcBef>
              <a:spcAft>
                <a:spcPts val="0"/>
              </a:spcAft>
              <a:buNone/>
            </a:pPr>
            <a:r>
              <a:t/>
            </a:r>
            <a:endParaRPr/>
          </a:p>
          <a:p>
            <a:pPr indent="-431800" lvl="0" marL="457200" rtl="0" algn="l">
              <a:spcBef>
                <a:spcPts val="0"/>
              </a:spcBef>
              <a:spcAft>
                <a:spcPts val="0"/>
              </a:spcAft>
              <a:buSzPts val="3200"/>
              <a:buChar char="●"/>
            </a:pPr>
            <a:r>
              <a:rPr lang="en-IN"/>
              <a:t>The Value Proposition </a:t>
            </a:r>
            <a:endParaRPr/>
          </a:p>
          <a:p>
            <a:pPr indent="-431800" lvl="0" marL="1828800" rtl="0" algn="l">
              <a:spcBef>
                <a:spcPts val="0"/>
              </a:spcBef>
              <a:spcAft>
                <a:spcPts val="0"/>
              </a:spcAft>
              <a:buSzPts val="3200"/>
              <a:buChar char="-"/>
            </a:pPr>
            <a:r>
              <a:rPr lang="en-IN"/>
              <a:t>Why Integrated Campaign Management </a:t>
            </a:r>
            <a:endParaRPr/>
          </a:p>
          <a:p>
            <a:pPr indent="-431800" lvl="0" marL="1828800" rtl="0" algn="l">
              <a:spcBef>
                <a:spcPts val="0"/>
              </a:spcBef>
              <a:spcAft>
                <a:spcPts val="0"/>
              </a:spcAft>
              <a:buSzPts val="3200"/>
              <a:buChar char="-"/>
            </a:pPr>
            <a:r>
              <a:rPr lang="en-IN"/>
              <a:t>Why DIGIT HCM</a:t>
            </a:r>
            <a:endParaRPr/>
          </a:p>
          <a:p>
            <a:pPr indent="-431800" lvl="0" marL="1828800" rtl="0" algn="l">
              <a:spcBef>
                <a:spcPts val="0"/>
              </a:spcBef>
              <a:spcAft>
                <a:spcPts val="0"/>
              </a:spcAft>
              <a:buSzPts val="3200"/>
              <a:buChar char="-"/>
            </a:pPr>
            <a:r>
              <a:rPr lang="en-IN"/>
              <a:t>How does transformation look like with DIGIT HCM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431800" lvl="0" marL="457200" rtl="0" algn="l">
              <a:spcBef>
                <a:spcPts val="0"/>
              </a:spcBef>
              <a:spcAft>
                <a:spcPts val="0"/>
              </a:spcAft>
              <a:buSzPts val="3200"/>
              <a:buFont typeface="Open Sans"/>
              <a:buChar char="●"/>
            </a:pPr>
            <a:r>
              <a:rPr b="1" lang="en-IN">
                <a:latin typeface="Open Sans"/>
                <a:ea typeface="Open Sans"/>
                <a:cs typeface="Open Sans"/>
                <a:sym typeface="Open Sans"/>
              </a:rPr>
              <a:t>Current and Future implementations for DIGIT HCM</a:t>
            </a:r>
            <a:endParaRPr b="1">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g1f1fad59e58_0_377"/>
          <p:cNvSpPr/>
          <p:nvPr/>
        </p:nvSpPr>
        <p:spPr>
          <a:xfrm>
            <a:off x="1030555" y="7621071"/>
            <a:ext cx="21757800" cy="1049700"/>
          </a:xfrm>
          <a:prstGeom prst="roundRect">
            <a:avLst>
              <a:gd fmla="val 16667" name="adj"/>
            </a:avLst>
          </a:prstGeom>
          <a:solidFill>
            <a:schemeClr val="accent3"/>
          </a:solidFill>
          <a:ln cap="flat" cmpd="sng" w="9525">
            <a:solidFill>
              <a:schemeClr val="dk2"/>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Lato"/>
              <a:ea typeface="Lato"/>
              <a:cs typeface="Lato"/>
              <a:sym typeface="Lato"/>
            </a:endParaRPr>
          </a:p>
        </p:txBody>
      </p:sp>
      <p:cxnSp>
        <p:nvCxnSpPr>
          <p:cNvPr id="777" name="Google Shape;777;g1f1fad59e58_0_377"/>
          <p:cNvCxnSpPr>
            <a:stCxn id="776" idx="1"/>
            <a:endCxn id="776" idx="3"/>
          </p:cNvCxnSpPr>
          <p:nvPr/>
        </p:nvCxnSpPr>
        <p:spPr>
          <a:xfrm>
            <a:off x="1030555" y="8145921"/>
            <a:ext cx="21757800" cy="0"/>
          </a:xfrm>
          <a:prstGeom prst="straightConnector1">
            <a:avLst/>
          </a:prstGeom>
          <a:noFill/>
          <a:ln cap="flat" cmpd="sng" w="19050">
            <a:solidFill>
              <a:schemeClr val="lt1"/>
            </a:solidFill>
            <a:prstDash val="lgDash"/>
            <a:round/>
            <a:headEnd len="sm" w="sm" type="none"/>
            <a:tailEnd len="sm" w="sm" type="none"/>
          </a:ln>
        </p:spPr>
      </p:cxnSp>
      <p:sp>
        <p:nvSpPr>
          <p:cNvPr id="778" name="Google Shape;778;g1f1fad59e58_0_377"/>
          <p:cNvSpPr/>
          <p:nvPr/>
        </p:nvSpPr>
        <p:spPr>
          <a:xfrm>
            <a:off x="929900" y="6059875"/>
            <a:ext cx="4533000" cy="842700"/>
          </a:xfrm>
          <a:prstGeom prst="roundRect">
            <a:avLst>
              <a:gd fmla="val 16667" name="adj"/>
            </a:avLst>
          </a:prstGeom>
          <a:solidFill>
            <a:schemeClr val="lt2"/>
          </a:solidFill>
          <a:ln cap="flat" cmpd="sng" w="28575">
            <a:solidFill>
              <a:schemeClr val="accent5"/>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rPr b="0" i="0" lang="en-IN" sz="3500" u="none" cap="none" strike="noStrike">
                <a:solidFill>
                  <a:srgbClr val="000000"/>
                </a:solidFill>
                <a:latin typeface="Montserrat Medium"/>
                <a:ea typeface="Montserrat Medium"/>
                <a:cs typeface="Montserrat Medium"/>
                <a:sym typeface="Montserrat Medium"/>
              </a:rPr>
              <a:t>Aug - Sep 2023</a:t>
            </a:r>
            <a:endParaRPr b="0" i="0" sz="3500" u="none" cap="none" strike="noStrike">
              <a:solidFill>
                <a:srgbClr val="000000"/>
              </a:solidFill>
              <a:latin typeface="Montserrat Medium"/>
              <a:ea typeface="Montserrat Medium"/>
              <a:cs typeface="Montserrat Medium"/>
              <a:sym typeface="Montserrat Medium"/>
            </a:endParaRPr>
          </a:p>
        </p:txBody>
      </p:sp>
      <p:sp>
        <p:nvSpPr>
          <p:cNvPr id="779" name="Google Shape;779;g1f1fad59e58_0_377"/>
          <p:cNvSpPr/>
          <p:nvPr/>
        </p:nvSpPr>
        <p:spPr>
          <a:xfrm>
            <a:off x="4432975" y="9422175"/>
            <a:ext cx="4533000" cy="766500"/>
          </a:xfrm>
          <a:prstGeom prst="roundRect">
            <a:avLst>
              <a:gd fmla="val 16667" name="adj"/>
            </a:avLst>
          </a:prstGeom>
          <a:solidFill>
            <a:schemeClr val="lt2"/>
          </a:solidFill>
          <a:ln cap="flat" cmpd="sng" w="28575">
            <a:solidFill>
              <a:schemeClr val="accent5"/>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rPr b="0" i="0" lang="en-IN" sz="3600" u="none" cap="none" strike="noStrike">
                <a:solidFill>
                  <a:srgbClr val="000000"/>
                </a:solidFill>
                <a:latin typeface="Montserrat Medium"/>
                <a:ea typeface="Montserrat Medium"/>
                <a:cs typeface="Montserrat Medium"/>
                <a:sym typeface="Montserrat Medium"/>
              </a:rPr>
              <a:t>Oct - Nov 2023</a:t>
            </a:r>
            <a:endParaRPr b="0" i="0" sz="3600" u="none" cap="none" strike="noStrike">
              <a:solidFill>
                <a:srgbClr val="000000"/>
              </a:solidFill>
              <a:latin typeface="Montserrat Medium"/>
              <a:ea typeface="Montserrat Medium"/>
              <a:cs typeface="Montserrat Medium"/>
              <a:sym typeface="Montserrat Medium"/>
            </a:endParaRPr>
          </a:p>
        </p:txBody>
      </p:sp>
      <p:sp>
        <p:nvSpPr>
          <p:cNvPr id="780" name="Google Shape;780;g1f1fad59e58_0_377"/>
          <p:cNvSpPr txBox="1"/>
          <p:nvPr/>
        </p:nvSpPr>
        <p:spPr>
          <a:xfrm>
            <a:off x="343100" y="1362138"/>
            <a:ext cx="5955000" cy="1049700"/>
          </a:xfrm>
          <a:prstGeom prst="rect">
            <a:avLst/>
          </a:prstGeom>
          <a:noFill/>
          <a:ln>
            <a:noFill/>
          </a:ln>
        </p:spPr>
        <p:txBody>
          <a:bodyPr anchorCtr="0" anchor="t" bIns="243800" lIns="243800" spcFirstLastPara="1" rIns="243800" wrap="square" tIns="243800">
            <a:noAutofit/>
          </a:bodyPr>
          <a:lstStyle/>
          <a:p>
            <a:pPr indent="0" lvl="0" marL="0" rtl="0" algn="ctr">
              <a:spcBef>
                <a:spcPts val="0"/>
              </a:spcBef>
              <a:spcAft>
                <a:spcPts val="0"/>
              </a:spcAft>
              <a:buClr>
                <a:schemeClr val="dk1"/>
              </a:buClr>
              <a:buSzPts val="3200"/>
              <a:buFont typeface="Arial"/>
              <a:buNone/>
            </a:pPr>
            <a:r>
              <a:rPr b="1" lang="en-IN" sz="2800">
                <a:solidFill>
                  <a:schemeClr val="dk1"/>
                </a:solidFill>
                <a:latin typeface="Montserrat"/>
                <a:ea typeface="Montserrat"/>
                <a:cs typeface="Montserrat"/>
                <a:sym typeface="Montserrat"/>
              </a:rPr>
              <a:t>Bed net</a:t>
            </a:r>
            <a:r>
              <a:rPr lang="en-IN" sz="2800">
                <a:solidFill>
                  <a:schemeClr val="dk1"/>
                </a:solidFill>
                <a:latin typeface="Montserrat Medium"/>
                <a:ea typeface="Montserrat Medium"/>
                <a:cs typeface="Montserrat Medium"/>
                <a:sym typeface="Montserrat Medium"/>
              </a:rPr>
              <a:t> campaign at Tete,  </a:t>
            </a:r>
            <a:r>
              <a:rPr b="1" lang="en-IN" sz="2800">
                <a:solidFill>
                  <a:schemeClr val="dk1"/>
                </a:solidFill>
                <a:latin typeface="Montserrat"/>
                <a:ea typeface="Montserrat"/>
                <a:cs typeface="Montserrat"/>
                <a:sym typeface="Montserrat"/>
              </a:rPr>
              <a:t>Mozambique</a:t>
            </a:r>
            <a:endParaRPr b="1" sz="28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200"/>
              <a:buFont typeface="Arial"/>
              <a:buNone/>
            </a:pPr>
            <a:r>
              <a:t/>
            </a:r>
            <a:endParaRPr b="1" sz="3000">
              <a:solidFill>
                <a:schemeClr val="dk1"/>
              </a:solidFill>
              <a:latin typeface="Montserrat"/>
              <a:ea typeface="Montserrat"/>
              <a:cs typeface="Montserrat"/>
              <a:sym typeface="Montserrat"/>
            </a:endParaRPr>
          </a:p>
        </p:txBody>
      </p:sp>
      <p:sp>
        <p:nvSpPr>
          <p:cNvPr id="781" name="Google Shape;781;g1f1fad59e58_0_377"/>
          <p:cNvSpPr txBox="1"/>
          <p:nvPr/>
        </p:nvSpPr>
        <p:spPr>
          <a:xfrm>
            <a:off x="3134050" y="12708301"/>
            <a:ext cx="6686100" cy="1218300"/>
          </a:xfrm>
          <a:prstGeom prst="rect">
            <a:avLst/>
          </a:prstGeom>
          <a:noFill/>
          <a:ln>
            <a:noFill/>
          </a:ln>
        </p:spPr>
        <p:txBody>
          <a:bodyPr anchorCtr="0" anchor="t"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200"/>
              <a:buFont typeface="Arial"/>
              <a:buNone/>
            </a:pPr>
            <a:r>
              <a:rPr b="1" i="0" lang="en-IN" sz="2800" u="none" cap="none" strike="noStrike">
                <a:solidFill>
                  <a:schemeClr val="dk1"/>
                </a:solidFill>
                <a:latin typeface="Montserrat"/>
                <a:ea typeface="Montserrat"/>
                <a:cs typeface="Montserrat"/>
                <a:sym typeface="Montserrat"/>
              </a:rPr>
              <a:t>Bed net</a:t>
            </a:r>
            <a:r>
              <a:rPr i="0" lang="en-IN" sz="2800" u="none" cap="none" strike="noStrike">
                <a:solidFill>
                  <a:schemeClr val="dk1"/>
                </a:solidFill>
                <a:latin typeface="Montserrat Medium"/>
                <a:ea typeface="Montserrat Medium"/>
                <a:cs typeface="Montserrat Medium"/>
                <a:sym typeface="Montserrat Medium"/>
              </a:rPr>
              <a:t> campaign at Gaza, </a:t>
            </a:r>
            <a:r>
              <a:rPr b="1" i="0" lang="en-IN" sz="2800" u="none" cap="none" strike="noStrike">
                <a:solidFill>
                  <a:schemeClr val="dk1"/>
                </a:solidFill>
                <a:latin typeface="Montserrat"/>
                <a:ea typeface="Montserrat"/>
                <a:cs typeface="Montserrat"/>
                <a:sym typeface="Montserrat"/>
              </a:rPr>
              <a:t>Mo</a:t>
            </a:r>
            <a:r>
              <a:rPr b="1" lang="en-IN" sz="2800">
                <a:solidFill>
                  <a:schemeClr val="dk1"/>
                </a:solidFill>
                <a:latin typeface="Montserrat"/>
                <a:ea typeface="Montserrat"/>
                <a:cs typeface="Montserrat"/>
                <a:sym typeface="Montserrat"/>
              </a:rPr>
              <a:t>zambique</a:t>
            </a:r>
            <a:endParaRPr b="1" i="0" sz="2800" u="none" cap="none" strike="noStrike">
              <a:solidFill>
                <a:schemeClr val="dk1"/>
              </a:solidFill>
              <a:latin typeface="Montserrat"/>
              <a:ea typeface="Montserrat"/>
              <a:cs typeface="Montserrat"/>
              <a:sym typeface="Montserrat"/>
            </a:endParaRPr>
          </a:p>
        </p:txBody>
      </p:sp>
      <p:pic>
        <p:nvPicPr>
          <p:cNvPr descr="A black background with blue and grey text&#10;&#10;Description automatically generated" id="782" name="Google Shape;782;g1f1fad59e58_0_377"/>
          <p:cNvPicPr preferRelativeResize="0"/>
          <p:nvPr/>
        </p:nvPicPr>
        <p:blipFill rotWithShape="1">
          <a:blip r:embed="rId3">
            <a:alphaModFix/>
          </a:blip>
          <a:srcRect b="0" l="0" r="0" t="0"/>
          <a:stretch/>
        </p:blipFill>
        <p:spPr>
          <a:xfrm>
            <a:off x="20966453" y="855123"/>
            <a:ext cx="2581980" cy="842683"/>
          </a:xfrm>
          <a:prstGeom prst="rect">
            <a:avLst/>
          </a:prstGeom>
          <a:noFill/>
          <a:ln>
            <a:noFill/>
          </a:ln>
        </p:spPr>
      </p:pic>
      <p:sp>
        <p:nvSpPr>
          <p:cNvPr id="783" name="Google Shape;783;g1f1fad59e58_0_377"/>
          <p:cNvSpPr txBox="1"/>
          <p:nvPr/>
        </p:nvSpPr>
        <p:spPr>
          <a:xfrm>
            <a:off x="343099" y="423892"/>
            <a:ext cx="17673600" cy="90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1" lang="en-IN" sz="5300">
                <a:solidFill>
                  <a:schemeClr val="dk1"/>
                </a:solidFill>
                <a:latin typeface="Economica"/>
                <a:ea typeface="Economica"/>
                <a:cs typeface="Economica"/>
                <a:sym typeface="Economica"/>
              </a:rPr>
              <a:t>Current and Future implementa</a:t>
            </a:r>
            <a:r>
              <a:rPr b="1" lang="en-IN" sz="5300">
                <a:solidFill>
                  <a:schemeClr val="dk1"/>
                </a:solidFill>
                <a:latin typeface="Economica"/>
                <a:ea typeface="Economica"/>
                <a:cs typeface="Economica"/>
                <a:sym typeface="Economica"/>
                <a:extLst>
                  <a:ext uri="http://customooxmlschemas.google.com/">
                    <go:slidesCustomData xmlns:go="http://customooxmlschemas.google.com/" textRoundtripDataId="18"/>
                  </a:ext>
                </a:extLst>
              </a:rPr>
              <a:t>tion of DIGI</a:t>
            </a:r>
            <a:r>
              <a:rPr b="1" lang="en-IN" sz="5300">
                <a:solidFill>
                  <a:schemeClr val="dk1"/>
                </a:solidFill>
                <a:latin typeface="Economica"/>
                <a:ea typeface="Economica"/>
                <a:cs typeface="Economica"/>
                <a:sym typeface="Economica"/>
              </a:rPr>
              <a:t>T HCM</a:t>
            </a:r>
            <a:endParaRPr b="0" i="0" sz="6100" u="none" cap="none" strike="noStrike">
              <a:solidFill>
                <a:srgbClr val="FF6D27"/>
              </a:solidFill>
              <a:latin typeface="Montserrat"/>
              <a:ea typeface="Montserrat"/>
              <a:cs typeface="Montserrat"/>
              <a:sym typeface="Montserrat"/>
            </a:endParaRPr>
          </a:p>
        </p:txBody>
      </p:sp>
      <p:pic>
        <p:nvPicPr>
          <p:cNvPr id="784" name="Google Shape;784;g1f1fad59e58_0_377"/>
          <p:cNvPicPr preferRelativeResize="0"/>
          <p:nvPr/>
        </p:nvPicPr>
        <p:blipFill rotWithShape="1">
          <a:blip r:embed="rId4">
            <a:alphaModFix/>
          </a:blip>
          <a:srcRect b="31138" l="0" r="0" t="19716"/>
          <a:stretch/>
        </p:blipFill>
        <p:spPr>
          <a:xfrm>
            <a:off x="1703624" y="2617750"/>
            <a:ext cx="3481601" cy="3059800"/>
          </a:xfrm>
          <a:prstGeom prst="rect">
            <a:avLst/>
          </a:prstGeom>
          <a:noFill/>
          <a:ln cap="flat" cmpd="sng" w="38100">
            <a:solidFill>
              <a:srgbClr val="FFFFFF"/>
            </a:solidFill>
            <a:prstDash val="solid"/>
            <a:round/>
            <a:headEnd len="sm" w="sm" type="none"/>
            <a:tailEnd len="sm" w="sm" type="none"/>
          </a:ln>
          <a:effectLst>
            <a:outerShdw blurRad="57150" rotWithShape="0" algn="bl" dir="5400000" dist="19050">
              <a:srgbClr val="000000">
                <a:alpha val="49019"/>
              </a:srgbClr>
            </a:outerShdw>
          </a:effectLst>
        </p:spPr>
      </p:pic>
      <p:pic>
        <p:nvPicPr>
          <p:cNvPr id="785" name="Google Shape;785;g1f1fad59e58_0_377"/>
          <p:cNvPicPr preferRelativeResize="0"/>
          <p:nvPr/>
        </p:nvPicPr>
        <p:blipFill rotWithShape="1">
          <a:blip r:embed="rId5">
            <a:alphaModFix/>
          </a:blip>
          <a:srcRect b="0" l="0" r="0" t="0"/>
          <a:stretch/>
        </p:blipFill>
        <p:spPr>
          <a:xfrm>
            <a:off x="5233426" y="10342675"/>
            <a:ext cx="3210774" cy="2452825"/>
          </a:xfrm>
          <a:prstGeom prst="rect">
            <a:avLst/>
          </a:prstGeom>
          <a:noFill/>
          <a:ln>
            <a:noFill/>
          </a:ln>
        </p:spPr>
      </p:pic>
      <p:sp>
        <p:nvSpPr>
          <p:cNvPr id="786" name="Google Shape;786;g1f1fad59e58_0_377"/>
          <p:cNvSpPr/>
          <p:nvPr/>
        </p:nvSpPr>
        <p:spPr>
          <a:xfrm>
            <a:off x="8239300" y="6118338"/>
            <a:ext cx="4533000" cy="766500"/>
          </a:xfrm>
          <a:prstGeom prst="roundRect">
            <a:avLst>
              <a:gd fmla="val 16667" name="adj"/>
            </a:avLst>
          </a:prstGeom>
          <a:solidFill>
            <a:schemeClr val="lt2"/>
          </a:solidFill>
          <a:ln cap="flat" cmpd="sng" w="28575">
            <a:solidFill>
              <a:schemeClr val="accent5"/>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rPr lang="en-IN" sz="3700">
                <a:latin typeface="Montserrat Medium"/>
                <a:ea typeface="Montserrat Medium"/>
                <a:cs typeface="Montserrat Medium"/>
                <a:sym typeface="Montserrat Medium"/>
              </a:rPr>
              <a:t>Feb</a:t>
            </a:r>
            <a:r>
              <a:rPr b="0" i="0" lang="en-IN" sz="3700" u="none" cap="none" strike="noStrike">
                <a:solidFill>
                  <a:srgbClr val="000000"/>
                </a:solidFill>
                <a:latin typeface="Montserrat Medium"/>
                <a:ea typeface="Montserrat Medium"/>
                <a:cs typeface="Montserrat Medium"/>
                <a:sym typeface="Montserrat Medium"/>
              </a:rPr>
              <a:t> - </a:t>
            </a:r>
            <a:r>
              <a:rPr lang="en-IN" sz="3700">
                <a:latin typeface="Montserrat Medium"/>
                <a:ea typeface="Montserrat Medium"/>
                <a:cs typeface="Montserrat Medium"/>
                <a:sym typeface="Montserrat Medium"/>
              </a:rPr>
              <a:t>May</a:t>
            </a:r>
            <a:r>
              <a:rPr b="0" i="0" lang="en-IN" sz="3700" u="none" cap="none" strike="noStrike">
                <a:solidFill>
                  <a:srgbClr val="000000"/>
                </a:solidFill>
                <a:latin typeface="Montserrat Medium"/>
                <a:ea typeface="Montserrat Medium"/>
                <a:cs typeface="Montserrat Medium"/>
                <a:sym typeface="Montserrat Medium"/>
              </a:rPr>
              <a:t> 202</a:t>
            </a:r>
            <a:r>
              <a:rPr lang="en-IN" sz="3700">
                <a:latin typeface="Montserrat Medium"/>
                <a:ea typeface="Montserrat Medium"/>
                <a:cs typeface="Montserrat Medium"/>
                <a:sym typeface="Montserrat Medium"/>
              </a:rPr>
              <a:t>4</a:t>
            </a:r>
            <a:endParaRPr b="0" i="0" sz="3700" u="none" cap="none" strike="noStrike">
              <a:solidFill>
                <a:srgbClr val="000000"/>
              </a:solidFill>
              <a:latin typeface="Montserrat Medium"/>
              <a:ea typeface="Montserrat Medium"/>
              <a:cs typeface="Montserrat Medium"/>
              <a:sym typeface="Montserrat Medium"/>
            </a:endParaRPr>
          </a:p>
        </p:txBody>
      </p:sp>
      <p:sp>
        <p:nvSpPr>
          <p:cNvPr id="787" name="Google Shape;787;g1f1fad59e58_0_377"/>
          <p:cNvSpPr txBox="1"/>
          <p:nvPr/>
        </p:nvSpPr>
        <p:spPr>
          <a:xfrm>
            <a:off x="8239300" y="1683888"/>
            <a:ext cx="5332800" cy="89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IN" sz="2800">
                <a:solidFill>
                  <a:schemeClr val="dk1"/>
                </a:solidFill>
                <a:latin typeface="Montserrat"/>
                <a:ea typeface="Montserrat"/>
                <a:cs typeface="Montserrat"/>
                <a:sym typeface="Montserrat"/>
              </a:rPr>
              <a:t>SMC</a:t>
            </a:r>
            <a:r>
              <a:rPr lang="en-IN" sz="2800">
                <a:solidFill>
                  <a:schemeClr val="dk1"/>
                </a:solidFill>
                <a:latin typeface="Montserrat"/>
                <a:ea typeface="Montserrat"/>
                <a:cs typeface="Montserrat"/>
                <a:sym typeface="Montserrat"/>
              </a:rPr>
              <a:t> Campaign in Nampula, </a:t>
            </a:r>
            <a:r>
              <a:rPr b="1" lang="en-IN" sz="2800">
                <a:solidFill>
                  <a:schemeClr val="dk1"/>
                </a:solidFill>
                <a:latin typeface="Montserrat"/>
                <a:ea typeface="Montserrat"/>
                <a:cs typeface="Montserrat"/>
                <a:sym typeface="Montserrat"/>
              </a:rPr>
              <a:t>Mozambique</a:t>
            </a:r>
            <a:endParaRPr b="1" sz="2800">
              <a:solidFill>
                <a:schemeClr val="dk1"/>
              </a:solidFill>
              <a:latin typeface="Montserrat"/>
              <a:ea typeface="Montserrat"/>
              <a:cs typeface="Montserrat"/>
              <a:sym typeface="Montserrat"/>
            </a:endParaRPr>
          </a:p>
        </p:txBody>
      </p:sp>
      <p:sp>
        <p:nvSpPr>
          <p:cNvPr id="788" name="Google Shape;788;g1f1fad59e58_0_377"/>
          <p:cNvSpPr/>
          <p:nvPr/>
        </p:nvSpPr>
        <p:spPr>
          <a:xfrm>
            <a:off x="11163049" y="9364526"/>
            <a:ext cx="4533000" cy="892800"/>
          </a:xfrm>
          <a:prstGeom prst="roundRect">
            <a:avLst>
              <a:gd fmla="val 16667" name="adj"/>
            </a:avLst>
          </a:prstGeom>
          <a:solidFill>
            <a:schemeClr val="lt2"/>
          </a:solidFill>
          <a:ln cap="flat" cmpd="sng" w="28575">
            <a:solidFill>
              <a:schemeClr val="accent5"/>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rPr lang="en-IN" sz="3700">
                <a:latin typeface="Montserrat Medium"/>
                <a:ea typeface="Montserrat Medium"/>
                <a:cs typeface="Montserrat Medium"/>
                <a:sym typeface="Montserrat Medium"/>
              </a:rPr>
              <a:t>Apr </a:t>
            </a:r>
            <a:r>
              <a:rPr b="0" i="0" lang="en-IN" sz="3700" u="none" cap="none" strike="noStrike">
                <a:solidFill>
                  <a:srgbClr val="000000"/>
                </a:solidFill>
                <a:latin typeface="Montserrat Medium"/>
                <a:ea typeface="Montserrat Medium"/>
                <a:cs typeface="Montserrat Medium"/>
                <a:sym typeface="Montserrat Medium"/>
              </a:rPr>
              <a:t>- </a:t>
            </a:r>
            <a:r>
              <a:rPr lang="en-IN" sz="3700">
                <a:latin typeface="Montserrat Medium"/>
                <a:ea typeface="Montserrat Medium"/>
                <a:cs typeface="Montserrat Medium"/>
                <a:sym typeface="Montserrat Medium"/>
              </a:rPr>
              <a:t>May</a:t>
            </a:r>
            <a:r>
              <a:rPr b="0" i="0" lang="en-IN" sz="3700" u="none" cap="none" strike="noStrike">
                <a:solidFill>
                  <a:srgbClr val="000000"/>
                </a:solidFill>
                <a:latin typeface="Montserrat Medium"/>
                <a:ea typeface="Montserrat Medium"/>
                <a:cs typeface="Montserrat Medium"/>
                <a:sym typeface="Montserrat Medium"/>
              </a:rPr>
              <a:t> 202</a:t>
            </a:r>
            <a:r>
              <a:rPr lang="en-IN" sz="3700">
                <a:latin typeface="Montserrat Medium"/>
                <a:ea typeface="Montserrat Medium"/>
                <a:cs typeface="Montserrat Medium"/>
                <a:sym typeface="Montserrat Medium"/>
              </a:rPr>
              <a:t>4</a:t>
            </a:r>
            <a:endParaRPr b="0" i="0" sz="3700" u="none" cap="none" strike="noStrike">
              <a:solidFill>
                <a:srgbClr val="000000"/>
              </a:solidFill>
              <a:latin typeface="Montserrat Medium"/>
              <a:ea typeface="Montserrat Medium"/>
              <a:cs typeface="Montserrat Medium"/>
              <a:sym typeface="Montserrat Medium"/>
            </a:endParaRPr>
          </a:p>
        </p:txBody>
      </p:sp>
      <p:pic>
        <p:nvPicPr>
          <p:cNvPr id="789" name="Google Shape;789;g1f1fad59e58_0_377"/>
          <p:cNvPicPr preferRelativeResize="0"/>
          <p:nvPr/>
        </p:nvPicPr>
        <p:blipFill>
          <a:blip r:embed="rId6">
            <a:alphaModFix/>
          </a:blip>
          <a:stretch>
            <a:fillRect/>
          </a:stretch>
        </p:blipFill>
        <p:spPr>
          <a:xfrm>
            <a:off x="11574688" y="10342675"/>
            <a:ext cx="3709715" cy="2452825"/>
          </a:xfrm>
          <a:prstGeom prst="rect">
            <a:avLst/>
          </a:prstGeom>
          <a:noFill/>
          <a:ln>
            <a:noFill/>
          </a:ln>
        </p:spPr>
      </p:pic>
      <p:sp>
        <p:nvSpPr>
          <p:cNvPr id="790" name="Google Shape;790;g1f1fad59e58_0_377"/>
          <p:cNvSpPr txBox="1"/>
          <p:nvPr/>
        </p:nvSpPr>
        <p:spPr>
          <a:xfrm>
            <a:off x="11336525" y="12880850"/>
            <a:ext cx="4998000" cy="89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IN" sz="2800">
                <a:solidFill>
                  <a:schemeClr val="dk1"/>
                </a:solidFill>
                <a:latin typeface="Montserrat"/>
                <a:ea typeface="Montserrat"/>
                <a:cs typeface="Montserrat"/>
                <a:sym typeface="Montserrat"/>
              </a:rPr>
              <a:t>National</a:t>
            </a:r>
            <a:r>
              <a:rPr b="1" lang="en-IN" sz="2800">
                <a:solidFill>
                  <a:schemeClr val="dk1"/>
                </a:solidFill>
                <a:latin typeface="Montserrat"/>
                <a:ea typeface="Montserrat"/>
                <a:cs typeface="Montserrat"/>
                <a:sym typeface="Montserrat"/>
              </a:rPr>
              <a:t> Bed Net</a:t>
            </a:r>
            <a:r>
              <a:rPr lang="en-IN" sz="2800">
                <a:solidFill>
                  <a:schemeClr val="dk1"/>
                </a:solidFill>
                <a:latin typeface="Montserrat"/>
                <a:ea typeface="Montserrat"/>
                <a:cs typeface="Montserrat"/>
                <a:sym typeface="Montserrat"/>
              </a:rPr>
              <a:t> </a:t>
            </a:r>
            <a:r>
              <a:rPr lang="en-IN" sz="2800">
                <a:solidFill>
                  <a:schemeClr val="dk1"/>
                </a:solidFill>
                <a:latin typeface="Montserrat"/>
                <a:ea typeface="Montserrat"/>
                <a:cs typeface="Montserrat"/>
                <a:sym typeface="Montserrat"/>
              </a:rPr>
              <a:t>Campaign in </a:t>
            </a:r>
            <a:r>
              <a:rPr b="1" lang="en-IN" sz="2800">
                <a:solidFill>
                  <a:schemeClr val="dk1"/>
                </a:solidFill>
                <a:latin typeface="Montserrat"/>
                <a:ea typeface="Montserrat"/>
                <a:cs typeface="Montserrat"/>
                <a:sym typeface="Montserrat"/>
              </a:rPr>
              <a:t>Liberia</a:t>
            </a:r>
            <a:endParaRPr b="1" sz="2800">
              <a:solidFill>
                <a:schemeClr val="dk1"/>
              </a:solidFill>
              <a:latin typeface="Montserrat"/>
              <a:ea typeface="Montserrat"/>
              <a:cs typeface="Montserrat"/>
              <a:sym typeface="Montserrat"/>
            </a:endParaRPr>
          </a:p>
        </p:txBody>
      </p:sp>
      <p:pic>
        <p:nvPicPr>
          <p:cNvPr id="791" name="Google Shape;791;g1f1fad59e58_0_377"/>
          <p:cNvPicPr preferRelativeResize="0"/>
          <p:nvPr/>
        </p:nvPicPr>
        <p:blipFill>
          <a:blip r:embed="rId7">
            <a:alphaModFix/>
          </a:blip>
          <a:stretch>
            <a:fillRect/>
          </a:stretch>
        </p:blipFill>
        <p:spPr>
          <a:xfrm>
            <a:off x="8547324" y="2928593"/>
            <a:ext cx="4371149" cy="2837842"/>
          </a:xfrm>
          <a:prstGeom prst="rect">
            <a:avLst/>
          </a:prstGeom>
          <a:noFill/>
          <a:ln>
            <a:noFill/>
          </a:ln>
        </p:spPr>
      </p:pic>
      <p:cxnSp>
        <p:nvCxnSpPr>
          <p:cNvPr id="792" name="Google Shape;792;g1f1fad59e58_0_377"/>
          <p:cNvCxnSpPr/>
          <p:nvPr/>
        </p:nvCxnSpPr>
        <p:spPr>
          <a:xfrm>
            <a:off x="2963575" y="6894238"/>
            <a:ext cx="4500" cy="766500"/>
          </a:xfrm>
          <a:prstGeom prst="straightConnector1">
            <a:avLst/>
          </a:prstGeom>
          <a:noFill/>
          <a:ln cap="flat" cmpd="sng" w="28575">
            <a:solidFill>
              <a:schemeClr val="accent5"/>
            </a:solidFill>
            <a:prstDash val="solid"/>
            <a:round/>
            <a:headEnd len="sm" w="sm" type="none"/>
            <a:tailEnd len="sm" w="sm" type="none"/>
          </a:ln>
        </p:spPr>
      </p:cxnSp>
      <p:cxnSp>
        <p:nvCxnSpPr>
          <p:cNvPr id="793" name="Google Shape;793;g1f1fad59e58_0_377"/>
          <p:cNvCxnSpPr/>
          <p:nvPr/>
        </p:nvCxnSpPr>
        <p:spPr>
          <a:xfrm>
            <a:off x="6742525" y="8670763"/>
            <a:ext cx="4500" cy="766500"/>
          </a:xfrm>
          <a:prstGeom prst="straightConnector1">
            <a:avLst/>
          </a:prstGeom>
          <a:noFill/>
          <a:ln cap="flat" cmpd="sng" w="28575">
            <a:solidFill>
              <a:schemeClr val="accent5"/>
            </a:solidFill>
            <a:prstDash val="solid"/>
            <a:round/>
            <a:headEnd len="sm" w="sm" type="none"/>
            <a:tailEnd len="sm" w="sm" type="none"/>
          </a:ln>
        </p:spPr>
      </p:cxnSp>
      <p:cxnSp>
        <p:nvCxnSpPr>
          <p:cNvPr id="794" name="Google Shape;794;g1f1fad59e58_0_377"/>
          <p:cNvCxnSpPr/>
          <p:nvPr/>
        </p:nvCxnSpPr>
        <p:spPr>
          <a:xfrm>
            <a:off x="10468575" y="6851750"/>
            <a:ext cx="4500" cy="766500"/>
          </a:xfrm>
          <a:prstGeom prst="straightConnector1">
            <a:avLst/>
          </a:prstGeom>
          <a:noFill/>
          <a:ln cap="flat" cmpd="sng" w="28575">
            <a:solidFill>
              <a:schemeClr val="accent5"/>
            </a:solidFill>
            <a:prstDash val="solid"/>
            <a:round/>
            <a:headEnd len="sm" w="sm" type="none"/>
            <a:tailEnd len="sm" w="sm" type="none"/>
          </a:ln>
        </p:spPr>
      </p:cxnSp>
      <p:cxnSp>
        <p:nvCxnSpPr>
          <p:cNvPr id="795" name="Google Shape;795;g1f1fad59e58_0_377"/>
          <p:cNvCxnSpPr/>
          <p:nvPr/>
        </p:nvCxnSpPr>
        <p:spPr>
          <a:xfrm>
            <a:off x="13238875" y="8670763"/>
            <a:ext cx="4500" cy="766500"/>
          </a:xfrm>
          <a:prstGeom prst="straightConnector1">
            <a:avLst/>
          </a:prstGeom>
          <a:noFill/>
          <a:ln cap="flat" cmpd="sng" w="28575">
            <a:solidFill>
              <a:schemeClr val="accent5"/>
            </a:solidFill>
            <a:prstDash val="solid"/>
            <a:round/>
            <a:headEnd len="sm" w="sm" type="none"/>
            <a:tailEnd len="sm" w="sm" type="none"/>
          </a:ln>
        </p:spPr>
      </p:cxnSp>
      <p:sp>
        <p:nvSpPr>
          <p:cNvPr id="796" name="Google Shape;796;g1f1fad59e58_0_377"/>
          <p:cNvSpPr/>
          <p:nvPr/>
        </p:nvSpPr>
        <p:spPr>
          <a:xfrm>
            <a:off x="14396900" y="6108038"/>
            <a:ext cx="4533000" cy="766500"/>
          </a:xfrm>
          <a:prstGeom prst="roundRect">
            <a:avLst>
              <a:gd fmla="val 16667" name="adj"/>
            </a:avLst>
          </a:prstGeom>
          <a:solidFill>
            <a:schemeClr val="lt2"/>
          </a:solidFill>
          <a:ln cap="flat" cmpd="sng" w="28575">
            <a:solidFill>
              <a:schemeClr val="accent5"/>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rPr lang="en-IN" sz="3700">
                <a:latin typeface="Montserrat Medium"/>
                <a:ea typeface="Montserrat Medium"/>
                <a:cs typeface="Montserrat Medium"/>
                <a:sym typeface="Montserrat Medium"/>
              </a:rPr>
              <a:t>Feb</a:t>
            </a:r>
            <a:r>
              <a:rPr b="0" i="0" lang="en-IN" sz="3700" u="none" cap="none" strike="noStrike">
                <a:solidFill>
                  <a:srgbClr val="000000"/>
                </a:solidFill>
                <a:latin typeface="Montserrat Medium"/>
                <a:ea typeface="Montserrat Medium"/>
                <a:cs typeface="Montserrat Medium"/>
                <a:sym typeface="Montserrat Medium"/>
              </a:rPr>
              <a:t> - </a:t>
            </a:r>
            <a:r>
              <a:rPr lang="en-IN" sz="3700">
                <a:latin typeface="Montserrat Medium"/>
                <a:ea typeface="Montserrat Medium"/>
                <a:cs typeface="Montserrat Medium"/>
                <a:sym typeface="Montserrat Medium"/>
              </a:rPr>
              <a:t>May</a:t>
            </a:r>
            <a:r>
              <a:rPr b="0" i="0" lang="en-IN" sz="3700" u="none" cap="none" strike="noStrike">
                <a:solidFill>
                  <a:srgbClr val="000000"/>
                </a:solidFill>
                <a:latin typeface="Montserrat Medium"/>
                <a:ea typeface="Montserrat Medium"/>
                <a:cs typeface="Montserrat Medium"/>
                <a:sym typeface="Montserrat Medium"/>
              </a:rPr>
              <a:t> 202</a:t>
            </a:r>
            <a:r>
              <a:rPr lang="en-IN" sz="3700">
                <a:latin typeface="Montserrat Medium"/>
                <a:ea typeface="Montserrat Medium"/>
                <a:cs typeface="Montserrat Medium"/>
                <a:sym typeface="Montserrat Medium"/>
              </a:rPr>
              <a:t>4</a:t>
            </a:r>
            <a:endParaRPr b="0" i="0" sz="3700" u="none" cap="none" strike="noStrike">
              <a:solidFill>
                <a:srgbClr val="000000"/>
              </a:solidFill>
              <a:latin typeface="Montserrat Medium"/>
              <a:ea typeface="Montserrat Medium"/>
              <a:cs typeface="Montserrat Medium"/>
              <a:sym typeface="Montserrat Medium"/>
            </a:endParaRPr>
          </a:p>
        </p:txBody>
      </p:sp>
      <p:cxnSp>
        <p:nvCxnSpPr>
          <p:cNvPr id="797" name="Google Shape;797;g1f1fad59e58_0_377"/>
          <p:cNvCxnSpPr/>
          <p:nvPr/>
        </p:nvCxnSpPr>
        <p:spPr>
          <a:xfrm>
            <a:off x="16626175" y="6841450"/>
            <a:ext cx="4500" cy="766500"/>
          </a:xfrm>
          <a:prstGeom prst="straightConnector1">
            <a:avLst/>
          </a:prstGeom>
          <a:noFill/>
          <a:ln cap="flat" cmpd="sng" w="28575">
            <a:solidFill>
              <a:schemeClr val="accent5"/>
            </a:solidFill>
            <a:prstDash val="solid"/>
            <a:round/>
            <a:headEnd len="sm" w="sm" type="none"/>
            <a:tailEnd len="sm" w="sm" type="none"/>
          </a:ln>
        </p:spPr>
      </p:cxnSp>
      <p:pic>
        <p:nvPicPr>
          <p:cNvPr id="798" name="Google Shape;798;g1f1fad59e58_0_377"/>
          <p:cNvPicPr preferRelativeResize="0"/>
          <p:nvPr/>
        </p:nvPicPr>
        <p:blipFill>
          <a:blip r:embed="rId8">
            <a:alphaModFix/>
          </a:blip>
          <a:stretch>
            <a:fillRect/>
          </a:stretch>
        </p:blipFill>
        <p:spPr>
          <a:xfrm>
            <a:off x="14442850" y="2927954"/>
            <a:ext cx="4371150" cy="2921385"/>
          </a:xfrm>
          <a:prstGeom prst="rect">
            <a:avLst/>
          </a:prstGeom>
          <a:noFill/>
          <a:ln>
            <a:noFill/>
          </a:ln>
        </p:spPr>
      </p:pic>
      <p:sp>
        <p:nvSpPr>
          <p:cNvPr id="799" name="Google Shape;799;g1f1fad59e58_0_377"/>
          <p:cNvSpPr txBox="1"/>
          <p:nvPr/>
        </p:nvSpPr>
        <p:spPr>
          <a:xfrm>
            <a:off x="14272700" y="1743738"/>
            <a:ext cx="4781400" cy="59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3200"/>
              <a:buFont typeface="Arial"/>
              <a:buNone/>
            </a:pPr>
            <a:r>
              <a:rPr b="1" lang="en-IN" sz="2800">
                <a:solidFill>
                  <a:schemeClr val="dk1"/>
                </a:solidFill>
                <a:latin typeface="Montserrat"/>
                <a:ea typeface="Montserrat"/>
                <a:cs typeface="Montserrat"/>
                <a:sym typeface="Montserrat"/>
              </a:rPr>
              <a:t>Bed net</a:t>
            </a:r>
            <a:r>
              <a:rPr lang="en-IN" sz="2800">
                <a:solidFill>
                  <a:schemeClr val="dk1"/>
                </a:solidFill>
                <a:latin typeface="Montserrat Medium"/>
                <a:ea typeface="Montserrat Medium"/>
                <a:cs typeface="Montserrat Medium"/>
                <a:sym typeface="Montserrat Medium"/>
              </a:rPr>
              <a:t> campaign in Bayelsa</a:t>
            </a:r>
            <a:endParaRPr sz="4800">
              <a:solidFill>
                <a:srgbClr val="666666"/>
              </a:solidFill>
              <a:latin typeface="Lato"/>
              <a:ea typeface="Lato"/>
              <a:cs typeface="Lato"/>
              <a:sym typeface="Lato"/>
            </a:endParaRPr>
          </a:p>
        </p:txBody>
      </p:sp>
      <p:sp>
        <p:nvSpPr>
          <p:cNvPr id="800" name="Google Shape;800;g1f1fad59e58_0_377"/>
          <p:cNvSpPr/>
          <p:nvPr/>
        </p:nvSpPr>
        <p:spPr>
          <a:xfrm>
            <a:off x="17677425" y="9364525"/>
            <a:ext cx="4371300" cy="766500"/>
          </a:xfrm>
          <a:prstGeom prst="roundRect">
            <a:avLst>
              <a:gd fmla="val 16667" name="adj"/>
            </a:avLst>
          </a:prstGeom>
          <a:solidFill>
            <a:schemeClr val="lt2"/>
          </a:solidFill>
          <a:ln cap="flat" cmpd="sng" w="28575">
            <a:solidFill>
              <a:schemeClr val="accent5"/>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rPr lang="en-IN" sz="3400">
                <a:latin typeface="Montserrat Medium"/>
                <a:ea typeface="Montserrat Medium"/>
                <a:cs typeface="Montserrat Medium"/>
                <a:sym typeface="Montserrat Medium"/>
              </a:rPr>
              <a:t>May - June</a:t>
            </a:r>
            <a:r>
              <a:rPr b="0" i="0" lang="en-IN" sz="3400" u="none" cap="none" strike="noStrike">
                <a:solidFill>
                  <a:srgbClr val="000000"/>
                </a:solidFill>
                <a:latin typeface="Montserrat Medium"/>
                <a:ea typeface="Montserrat Medium"/>
                <a:cs typeface="Montserrat Medium"/>
                <a:sym typeface="Montserrat Medium"/>
              </a:rPr>
              <a:t> 202</a:t>
            </a:r>
            <a:r>
              <a:rPr lang="en-IN" sz="3400">
                <a:latin typeface="Montserrat Medium"/>
                <a:ea typeface="Montserrat Medium"/>
                <a:cs typeface="Montserrat Medium"/>
                <a:sym typeface="Montserrat Medium"/>
              </a:rPr>
              <a:t>4</a:t>
            </a:r>
            <a:endParaRPr b="0" i="0" sz="3400" u="none" cap="none" strike="noStrike">
              <a:solidFill>
                <a:srgbClr val="000000"/>
              </a:solidFill>
              <a:latin typeface="Montserrat Medium"/>
              <a:ea typeface="Montserrat Medium"/>
              <a:cs typeface="Montserrat Medium"/>
              <a:sym typeface="Montserrat Medium"/>
            </a:endParaRPr>
          </a:p>
        </p:txBody>
      </p:sp>
      <p:cxnSp>
        <p:nvCxnSpPr>
          <p:cNvPr id="801" name="Google Shape;801;g1f1fad59e58_0_377"/>
          <p:cNvCxnSpPr/>
          <p:nvPr/>
        </p:nvCxnSpPr>
        <p:spPr>
          <a:xfrm>
            <a:off x="19753250" y="8670763"/>
            <a:ext cx="4500" cy="766500"/>
          </a:xfrm>
          <a:prstGeom prst="straightConnector1">
            <a:avLst/>
          </a:prstGeom>
          <a:noFill/>
          <a:ln cap="flat" cmpd="sng" w="28575">
            <a:solidFill>
              <a:schemeClr val="accent5"/>
            </a:solidFill>
            <a:prstDash val="solid"/>
            <a:round/>
            <a:headEnd len="sm" w="sm" type="none"/>
            <a:tailEnd len="sm" w="sm" type="none"/>
          </a:ln>
        </p:spPr>
      </p:cxnSp>
      <p:pic>
        <p:nvPicPr>
          <p:cNvPr id="802" name="Google Shape;802;g1f1fad59e58_0_377"/>
          <p:cNvPicPr preferRelativeResize="0"/>
          <p:nvPr/>
        </p:nvPicPr>
        <p:blipFill>
          <a:blip r:embed="rId9">
            <a:alphaModFix/>
          </a:blip>
          <a:stretch>
            <a:fillRect/>
          </a:stretch>
        </p:blipFill>
        <p:spPr>
          <a:xfrm>
            <a:off x="18008225" y="10333288"/>
            <a:ext cx="3709700" cy="2471597"/>
          </a:xfrm>
          <a:prstGeom prst="rect">
            <a:avLst/>
          </a:prstGeom>
          <a:noFill/>
          <a:ln>
            <a:noFill/>
          </a:ln>
        </p:spPr>
      </p:pic>
      <p:sp>
        <p:nvSpPr>
          <p:cNvPr id="803" name="Google Shape;803;g1f1fad59e58_0_377"/>
          <p:cNvSpPr txBox="1"/>
          <p:nvPr/>
        </p:nvSpPr>
        <p:spPr>
          <a:xfrm>
            <a:off x="17677425" y="13007150"/>
            <a:ext cx="4998000" cy="76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IN" sz="3000">
                <a:solidFill>
                  <a:schemeClr val="dk1"/>
                </a:solidFill>
                <a:latin typeface="Montserrat"/>
                <a:ea typeface="Montserrat"/>
                <a:cs typeface="Montserrat"/>
                <a:sym typeface="Montserrat"/>
              </a:rPr>
              <a:t>NTD</a:t>
            </a:r>
            <a:r>
              <a:rPr lang="en-IN" sz="3000">
                <a:solidFill>
                  <a:schemeClr val="dk1"/>
                </a:solidFill>
                <a:latin typeface="Montserrat"/>
                <a:ea typeface="Montserrat"/>
                <a:cs typeface="Montserrat"/>
                <a:sym typeface="Montserrat"/>
              </a:rPr>
              <a:t> in </a:t>
            </a:r>
            <a:r>
              <a:rPr b="1" lang="en-IN" sz="3000">
                <a:solidFill>
                  <a:schemeClr val="dk1"/>
                </a:solidFill>
                <a:latin typeface="Montserrat"/>
                <a:ea typeface="Montserrat"/>
                <a:cs typeface="Montserrat"/>
                <a:sym typeface="Montserrat"/>
              </a:rPr>
              <a:t>Kano State </a:t>
            </a:r>
            <a:endParaRPr b="1" sz="3000">
              <a:solidFill>
                <a:schemeClr val="dk1"/>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g2bd8bd87760_0_0"/>
          <p:cNvSpPr txBox="1"/>
          <p:nvPr>
            <p:ph type="title"/>
          </p:nvPr>
        </p:nvSpPr>
        <p:spPr>
          <a:xfrm>
            <a:off x="690288" y="655725"/>
            <a:ext cx="14256000" cy="1308000"/>
          </a:xfrm>
          <a:prstGeom prst="rect">
            <a:avLst/>
          </a:prstGeom>
          <a:noFill/>
          <a:ln>
            <a:noFill/>
          </a:ln>
        </p:spPr>
        <p:txBody>
          <a:bodyPr anchorCtr="0" anchor="b" bIns="243800" lIns="243800" spcFirstLastPara="1" rIns="243800" wrap="square" tIns="243800">
            <a:noAutofit/>
          </a:bodyPr>
          <a:lstStyle/>
          <a:p>
            <a:pPr indent="0" lvl="0" marL="0" rtl="0" algn="l">
              <a:lnSpc>
                <a:spcPct val="100000"/>
              </a:lnSpc>
              <a:spcBef>
                <a:spcPts val="0"/>
              </a:spcBef>
              <a:spcAft>
                <a:spcPts val="0"/>
              </a:spcAft>
              <a:buClr>
                <a:srgbClr val="000000"/>
              </a:buClr>
              <a:buSzPts val="2900"/>
              <a:buFont typeface="Arial"/>
              <a:buNone/>
            </a:pPr>
            <a:r>
              <a:rPr b="1" lang="en-IN" sz="6700">
                <a:solidFill>
                  <a:srgbClr val="434343"/>
                </a:solidFill>
                <a:latin typeface="Montserrat"/>
                <a:ea typeface="Montserrat"/>
                <a:cs typeface="Montserrat"/>
                <a:sym typeface="Montserrat"/>
                <a:extLst>
                  <a:ext uri="http://customooxmlschemas.google.com/">
                    <go:slidesCustomData xmlns:go="http://customooxmlschemas.google.com/" textRoundtripDataId="0"/>
                  </a:ext>
                </a:extLst>
              </a:rPr>
              <a:t>The team here with you today</a:t>
            </a:r>
            <a:r>
              <a:rPr b="1" lang="en-IN" sz="4800">
                <a:solidFill>
                  <a:srgbClr val="434343"/>
                </a:solidFill>
                <a:latin typeface="Montserrat"/>
                <a:ea typeface="Montserrat"/>
                <a:cs typeface="Montserrat"/>
                <a:sym typeface="Montserrat"/>
                <a:extLst>
                  <a:ext uri="http://customooxmlschemas.google.com/">
                    <go:slidesCustomData xmlns:go="http://customooxmlschemas.google.com/" textRoundtripDataId="1"/>
                  </a:ext>
                </a:extLst>
              </a:rPr>
              <a:t> </a:t>
            </a:r>
            <a:endParaRPr b="1" sz="4800">
              <a:solidFill>
                <a:srgbClr val="434343"/>
              </a:solidFill>
              <a:latin typeface="Montserrat"/>
              <a:ea typeface="Montserrat"/>
              <a:cs typeface="Montserrat"/>
              <a:sym typeface="Montserrat"/>
            </a:endParaRPr>
          </a:p>
        </p:txBody>
      </p:sp>
      <p:pic>
        <p:nvPicPr>
          <p:cNvPr id="475" name="Google Shape;475;g2bd8bd87760_0_0"/>
          <p:cNvPicPr preferRelativeResize="0"/>
          <p:nvPr/>
        </p:nvPicPr>
        <p:blipFill rotWithShape="1">
          <a:blip r:embed="rId3">
            <a:alphaModFix/>
          </a:blip>
          <a:srcRect b="0" l="129" r="139" t="0"/>
          <a:stretch/>
        </p:blipFill>
        <p:spPr>
          <a:xfrm>
            <a:off x="4349999" y="2721600"/>
            <a:ext cx="5501614" cy="5473299"/>
          </a:xfrm>
          <a:prstGeom prst="rect">
            <a:avLst/>
          </a:prstGeom>
          <a:noFill/>
          <a:ln>
            <a:noFill/>
          </a:ln>
          <a:effectLst>
            <a:outerShdw blurRad="100013" rotWithShape="0" algn="bl" dir="3480000" dist="85725">
              <a:srgbClr val="000000">
                <a:alpha val="23000"/>
              </a:srgbClr>
            </a:outerShdw>
          </a:effectLst>
        </p:spPr>
      </p:pic>
      <p:pic>
        <p:nvPicPr>
          <p:cNvPr id="476" name="Google Shape;476;g2bd8bd87760_0_0"/>
          <p:cNvPicPr preferRelativeResize="0"/>
          <p:nvPr/>
        </p:nvPicPr>
        <p:blipFill rotWithShape="1">
          <a:blip r:embed="rId4">
            <a:alphaModFix/>
          </a:blip>
          <a:srcRect b="258" l="0" r="0" t="258"/>
          <a:stretch/>
        </p:blipFill>
        <p:spPr>
          <a:xfrm>
            <a:off x="13914403" y="2721602"/>
            <a:ext cx="5501625" cy="5275808"/>
          </a:xfrm>
          <a:prstGeom prst="rect">
            <a:avLst/>
          </a:prstGeom>
          <a:noFill/>
          <a:ln>
            <a:noFill/>
          </a:ln>
          <a:effectLst>
            <a:outerShdw blurRad="100013" rotWithShape="0" algn="bl" dir="3480000" dist="85725">
              <a:srgbClr val="000000">
                <a:alpha val="23000"/>
              </a:srgbClr>
            </a:outerShdw>
          </a:effectLst>
        </p:spPr>
      </p:pic>
      <p:sp>
        <p:nvSpPr>
          <p:cNvPr id="477" name="Google Shape;477;g2bd8bd87760_0_0"/>
          <p:cNvSpPr txBox="1"/>
          <p:nvPr/>
        </p:nvSpPr>
        <p:spPr>
          <a:xfrm>
            <a:off x="13914400" y="8952775"/>
            <a:ext cx="5501700" cy="3835800"/>
          </a:xfrm>
          <a:prstGeom prst="rect">
            <a:avLst/>
          </a:prstGeom>
          <a:noFill/>
          <a:ln>
            <a:noFill/>
          </a:ln>
        </p:spPr>
        <p:txBody>
          <a:bodyPr anchorCtr="0" anchor="t" bIns="243800" lIns="243800" spcFirstLastPara="1" rIns="243800" wrap="square" tIns="243800">
            <a:spAutoFit/>
          </a:bodyPr>
          <a:lstStyle/>
          <a:p>
            <a:pPr indent="0" lvl="0" marL="0" rtl="0" algn="l">
              <a:lnSpc>
                <a:spcPct val="115000"/>
              </a:lnSpc>
              <a:spcBef>
                <a:spcPts val="0"/>
              </a:spcBef>
              <a:spcAft>
                <a:spcPts val="0"/>
              </a:spcAft>
              <a:buClr>
                <a:schemeClr val="dk1"/>
              </a:buClr>
              <a:buSzPts val="3200"/>
              <a:buFont typeface="Arial"/>
              <a:buNone/>
            </a:pPr>
            <a:r>
              <a:rPr b="1" lang="en-IN" sz="2400">
                <a:solidFill>
                  <a:srgbClr val="434343"/>
                </a:solidFill>
                <a:latin typeface="Montserrat"/>
                <a:ea typeface="Montserrat"/>
                <a:cs typeface="Montserrat"/>
                <a:sym typeface="Montserrat"/>
              </a:rPr>
              <a:t>Nita Tyagi</a:t>
            </a:r>
            <a:br>
              <a:rPr b="1" lang="en-IN" sz="2400">
                <a:solidFill>
                  <a:srgbClr val="434343"/>
                </a:solidFill>
                <a:latin typeface="Montserrat"/>
                <a:ea typeface="Montserrat"/>
                <a:cs typeface="Montserrat"/>
                <a:sym typeface="Montserrat"/>
              </a:rPr>
            </a:br>
            <a:r>
              <a:rPr i="1" lang="en-IN" sz="2400">
                <a:solidFill>
                  <a:srgbClr val="434343"/>
                </a:solidFill>
                <a:latin typeface="Montserrat Light"/>
                <a:ea typeface="Montserrat Light"/>
                <a:cs typeface="Montserrat Light"/>
                <a:sym typeface="Montserrat Light"/>
              </a:rPr>
              <a:t>Director- Growth &amp; Partnerships</a:t>
            </a:r>
            <a:endParaRPr i="1" sz="2400">
              <a:solidFill>
                <a:srgbClr val="434343"/>
              </a:solidFill>
              <a:latin typeface="Montserrat Light"/>
              <a:ea typeface="Montserrat Light"/>
              <a:cs typeface="Montserrat Light"/>
              <a:sym typeface="Montserrat Light"/>
            </a:endParaRPr>
          </a:p>
          <a:p>
            <a:pPr indent="0" lvl="0" marL="0" rtl="0" algn="l">
              <a:lnSpc>
                <a:spcPct val="115000"/>
              </a:lnSpc>
              <a:spcBef>
                <a:spcPts val="0"/>
              </a:spcBef>
              <a:spcAft>
                <a:spcPts val="0"/>
              </a:spcAft>
              <a:buClr>
                <a:schemeClr val="dk1"/>
              </a:buClr>
              <a:buSzPts val="3200"/>
              <a:buFont typeface="Arial"/>
              <a:buNone/>
            </a:pPr>
            <a:r>
              <a:t/>
            </a:r>
            <a:endParaRPr i="1" sz="2400">
              <a:solidFill>
                <a:srgbClr val="434343"/>
              </a:solidFill>
              <a:latin typeface="Montserrat Light"/>
              <a:ea typeface="Montserrat Light"/>
              <a:cs typeface="Montserrat Light"/>
              <a:sym typeface="Montserrat Light"/>
            </a:endParaRPr>
          </a:p>
          <a:p>
            <a:pPr indent="0" lvl="0" marL="0" rtl="0" algn="l">
              <a:lnSpc>
                <a:spcPct val="115000"/>
              </a:lnSpc>
              <a:spcBef>
                <a:spcPts val="0"/>
              </a:spcBef>
              <a:spcAft>
                <a:spcPts val="0"/>
              </a:spcAft>
              <a:buClr>
                <a:schemeClr val="dk1"/>
              </a:buClr>
              <a:buSzPts val="3200"/>
              <a:buFont typeface="Arial"/>
              <a:buNone/>
            </a:pPr>
            <a:r>
              <a:rPr lang="en-IN" sz="2400">
                <a:solidFill>
                  <a:srgbClr val="434343"/>
                </a:solidFill>
                <a:latin typeface="Montserrat Light"/>
                <a:ea typeface="Montserrat Light"/>
                <a:cs typeface="Montserrat Light"/>
                <a:sym typeface="Montserrat Light"/>
              </a:rPr>
              <a:t>Experience - </a:t>
            </a:r>
            <a:r>
              <a:rPr b="1" lang="en-IN" sz="2400">
                <a:solidFill>
                  <a:srgbClr val="434343"/>
                </a:solidFill>
                <a:latin typeface="Montserrat"/>
                <a:ea typeface="Montserrat"/>
                <a:cs typeface="Montserrat"/>
                <a:sym typeface="Montserrat"/>
              </a:rPr>
              <a:t>30 yrs</a:t>
            </a:r>
            <a:endParaRPr b="1" sz="2400">
              <a:solidFill>
                <a:srgbClr val="434343"/>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3200"/>
              <a:buFont typeface="Arial"/>
              <a:buNone/>
            </a:pPr>
            <a:r>
              <a:t/>
            </a:r>
            <a:endParaRPr sz="2400">
              <a:solidFill>
                <a:srgbClr val="434343"/>
              </a:solidFill>
              <a:latin typeface="Montserrat Light"/>
              <a:ea typeface="Montserrat Light"/>
              <a:cs typeface="Montserrat Light"/>
              <a:sym typeface="Montserrat Light"/>
            </a:endParaRPr>
          </a:p>
          <a:p>
            <a:pPr indent="0" lvl="0" marL="0" rtl="0" algn="l">
              <a:lnSpc>
                <a:spcPct val="115000"/>
              </a:lnSpc>
              <a:spcBef>
                <a:spcPts val="0"/>
              </a:spcBef>
              <a:spcAft>
                <a:spcPts val="0"/>
              </a:spcAft>
              <a:buNone/>
            </a:pPr>
            <a:r>
              <a:rPr lang="en-IN" sz="2400">
                <a:solidFill>
                  <a:srgbClr val="434343"/>
                </a:solidFill>
                <a:latin typeface="Montserrat Light"/>
                <a:ea typeface="Montserrat Light"/>
                <a:cs typeface="Montserrat Light"/>
                <a:sym typeface="Montserrat Light"/>
              </a:rPr>
              <a:t>Ecosystem Building, Digital Platforms  Adoption National Health Policy </a:t>
            </a:r>
            <a:endParaRPr sz="2400">
              <a:solidFill>
                <a:srgbClr val="434343"/>
              </a:solidFill>
              <a:latin typeface="Montserrat Light"/>
              <a:ea typeface="Montserrat Light"/>
              <a:cs typeface="Montserrat Light"/>
              <a:sym typeface="Montserrat Light"/>
            </a:endParaRPr>
          </a:p>
        </p:txBody>
      </p:sp>
      <p:sp>
        <p:nvSpPr>
          <p:cNvPr id="478" name="Google Shape;478;g2bd8bd87760_0_0"/>
          <p:cNvSpPr txBox="1"/>
          <p:nvPr/>
        </p:nvSpPr>
        <p:spPr>
          <a:xfrm>
            <a:off x="4502398" y="8952775"/>
            <a:ext cx="5349300" cy="3835800"/>
          </a:xfrm>
          <a:prstGeom prst="rect">
            <a:avLst/>
          </a:prstGeom>
          <a:noFill/>
          <a:ln>
            <a:noFill/>
          </a:ln>
        </p:spPr>
        <p:txBody>
          <a:bodyPr anchorCtr="0" anchor="t" bIns="243800" lIns="243800" spcFirstLastPara="1" rIns="243800" wrap="square" tIns="243800">
            <a:spAutoFit/>
          </a:bodyPr>
          <a:lstStyle/>
          <a:p>
            <a:pPr indent="0" lvl="0" marL="0" rtl="0" algn="l">
              <a:lnSpc>
                <a:spcPct val="115000"/>
              </a:lnSpc>
              <a:spcBef>
                <a:spcPts val="0"/>
              </a:spcBef>
              <a:spcAft>
                <a:spcPts val="0"/>
              </a:spcAft>
              <a:buNone/>
            </a:pPr>
            <a:r>
              <a:rPr b="1" lang="en-IN" sz="2400">
                <a:solidFill>
                  <a:srgbClr val="434343"/>
                </a:solidFill>
                <a:latin typeface="Montserrat"/>
                <a:ea typeface="Montserrat"/>
                <a:cs typeface="Montserrat"/>
                <a:sym typeface="Montserrat"/>
                <a:extLst>
                  <a:ext uri="http://customooxmlschemas.google.com/">
                    <go:slidesCustomData xmlns:go="http://customooxmlschemas.google.com/" textRoundtripDataId="2"/>
                  </a:ext>
                </a:extLst>
              </a:rPr>
              <a:t>Varun Basu</a:t>
            </a:r>
            <a:endParaRPr b="1" sz="2400">
              <a:solidFill>
                <a:srgbClr val="434343"/>
              </a:solidFill>
              <a:latin typeface="Montserrat"/>
              <a:ea typeface="Montserrat"/>
              <a:cs typeface="Montserrat"/>
              <a:sym typeface="Montserrat"/>
            </a:endParaRPr>
          </a:p>
          <a:p>
            <a:pPr indent="0" lvl="0" marL="0" rtl="0" algn="l">
              <a:lnSpc>
                <a:spcPct val="115000"/>
              </a:lnSpc>
              <a:spcBef>
                <a:spcPts val="0"/>
              </a:spcBef>
              <a:spcAft>
                <a:spcPts val="0"/>
              </a:spcAft>
              <a:buNone/>
            </a:pPr>
            <a:r>
              <a:rPr i="1" lang="en-IN" sz="2400">
                <a:solidFill>
                  <a:srgbClr val="434343"/>
                </a:solidFill>
                <a:latin typeface="Montserrat Light"/>
                <a:ea typeface="Montserrat Light"/>
                <a:cs typeface="Montserrat Light"/>
                <a:sym typeface="Montserrat Light"/>
              </a:rPr>
              <a:t>VP - Growth &amp; Partnerships</a:t>
            </a:r>
            <a:endParaRPr sz="2400">
              <a:solidFill>
                <a:srgbClr val="434343"/>
              </a:solidFill>
              <a:latin typeface="Montserrat Light"/>
              <a:ea typeface="Montserrat Light"/>
              <a:cs typeface="Montserrat Light"/>
              <a:sym typeface="Montserrat Light"/>
            </a:endParaRPr>
          </a:p>
          <a:p>
            <a:pPr indent="0" lvl="0" marL="0" rtl="0" algn="l">
              <a:lnSpc>
                <a:spcPct val="115000"/>
              </a:lnSpc>
              <a:spcBef>
                <a:spcPts val="0"/>
              </a:spcBef>
              <a:spcAft>
                <a:spcPts val="0"/>
              </a:spcAft>
              <a:buNone/>
            </a:pPr>
            <a:r>
              <a:t/>
            </a:r>
            <a:endParaRPr sz="2400">
              <a:solidFill>
                <a:srgbClr val="434343"/>
              </a:solidFill>
              <a:latin typeface="Montserrat Light"/>
              <a:ea typeface="Montserrat Light"/>
              <a:cs typeface="Montserrat Light"/>
              <a:sym typeface="Montserrat Light"/>
            </a:endParaRPr>
          </a:p>
          <a:p>
            <a:pPr indent="0" lvl="0" marL="0" rtl="0" algn="l">
              <a:lnSpc>
                <a:spcPct val="115000"/>
              </a:lnSpc>
              <a:spcBef>
                <a:spcPts val="0"/>
              </a:spcBef>
              <a:spcAft>
                <a:spcPts val="0"/>
              </a:spcAft>
              <a:buNone/>
            </a:pPr>
            <a:r>
              <a:rPr lang="en-IN" sz="2400">
                <a:solidFill>
                  <a:srgbClr val="434343"/>
                </a:solidFill>
                <a:latin typeface="Montserrat Light"/>
                <a:ea typeface="Montserrat Light"/>
                <a:cs typeface="Montserrat Light"/>
                <a:sym typeface="Montserrat Light"/>
              </a:rPr>
              <a:t>Experience - </a:t>
            </a:r>
            <a:r>
              <a:rPr b="1" lang="en-IN" sz="2400">
                <a:solidFill>
                  <a:srgbClr val="434343"/>
                </a:solidFill>
                <a:latin typeface="Montserrat"/>
                <a:ea typeface="Montserrat"/>
                <a:cs typeface="Montserrat"/>
                <a:sym typeface="Montserrat"/>
              </a:rPr>
              <a:t>20+ yrs</a:t>
            </a:r>
            <a:endParaRPr b="1" sz="2400">
              <a:solidFill>
                <a:srgbClr val="434343"/>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2400">
              <a:solidFill>
                <a:srgbClr val="434343"/>
              </a:solidFill>
              <a:latin typeface="Montserrat Light"/>
              <a:ea typeface="Montserrat Light"/>
              <a:cs typeface="Montserrat Light"/>
              <a:sym typeface="Montserrat Light"/>
            </a:endParaRPr>
          </a:p>
          <a:p>
            <a:pPr indent="0" lvl="0" marL="0" rtl="0" algn="l">
              <a:lnSpc>
                <a:spcPct val="115000"/>
              </a:lnSpc>
              <a:spcBef>
                <a:spcPts val="0"/>
              </a:spcBef>
              <a:spcAft>
                <a:spcPts val="0"/>
              </a:spcAft>
              <a:buNone/>
            </a:pPr>
            <a:r>
              <a:rPr lang="en-IN" sz="2400">
                <a:solidFill>
                  <a:srgbClr val="434343"/>
                </a:solidFill>
                <a:latin typeface="Montserrat Light"/>
                <a:ea typeface="Montserrat Light"/>
                <a:cs typeface="Montserrat Light"/>
                <a:sym typeface="Montserrat Light"/>
              </a:rPr>
              <a:t>Ecosystems &amp; Partnerships, Strategy, Technology Consulting, Start-ups</a:t>
            </a:r>
            <a:endParaRPr sz="2900">
              <a:solidFill>
                <a:srgbClr val="434343"/>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pic>
        <p:nvPicPr>
          <p:cNvPr id="808" name="Google Shape;808;g2bb03def76b_0_0"/>
          <p:cNvPicPr preferRelativeResize="0"/>
          <p:nvPr/>
        </p:nvPicPr>
        <p:blipFill rotWithShape="1">
          <a:blip r:embed="rId3">
            <a:alphaModFix/>
          </a:blip>
          <a:srcRect b="0" l="0" r="0" t="0"/>
          <a:stretch/>
        </p:blipFill>
        <p:spPr>
          <a:xfrm>
            <a:off x="1" y="447"/>
            <a:ext cx="24382426" cy="13715106"/>
          </a:xfrm>
          <a:prstGeom prst="rect">
            <a:avLst/>
          </a:prstGeom>
          <a:noFill/>
          <a:ln>
            <a:noFill/>
          </a:ln>
        </p:spPr>
      </p:pic>
      <p:pic>
        <p:nvPicPr>
          <p:cNvPr id="809" name="Google Shape;809;g2bb03def76b_0_0"/>
          <p:cNvPicPr preferRelativeResize="0"/>
          <p:nvPr/>
        </p:nvPicPr>
        <p:blipFill rotWithShape="1">
          <a:blip r:embed="rId4">
            <a:alphaModFix/>
          </a:blip>
          <a:srcRect b="14732" l="0" r="0" t="0"/>
          <a:stretch/>
        </p:blipFill>
        <p:spPr>
          <a:xfrm>
            <a:off x="0" y="-161343"/>
            <a:ext cx="24382419" cy="13876893"/>
          </a:xfrm>
          <a:prstGeom prst="rect">
            <a:avLst/>
          </a:prstGeom>
          <a:noFill/>
          <a:ln>
            <a:noFill/>
          </a:ln>
        </p:spPr>
      </p:pic>
      <p:sp>
        <p:nvSpPr>
          <p:cNvPr id="810" name="Google Shape;810;g2bb03def76b_0_0"/>
          <p:cNvSpPr/>
          <p:nvPr/>
        </p:nvSpPr>
        <p:spPr>
          <a:xfrm>
            <a:off x="0" y="2095177"/>
            <a:ext cx="19545900" cy="10196100"/>
          </a:xfrm>
          <a:prstGeom prst="rect">
            <a:avLst/>
          </a:prstGeom>
          <a:solidFill>
            <a:srgbClr val="FF6D27">
              <a:alpha val="61568"/>
            </a:srgbClr>
          </a:solidFill>
          <a:ln>
            <a:noFill/>
          </a:ln>
        </p:spPr>
        <p:txBody>
          <a:bodyPr anchorCtr="0" anchor="ctr" bIns="243775" lIns="243775" spcFirstLastPara="1" rIns="243775" wrap="square" tIns="243775">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chemeClr val="dk1"/>
              </a:solidFill>
              <a:latin typeface="Calibri"/>
              <a:ea typeface="Calibri"/>
              <a:cs typeface="Calibri"/>
              <a:sym typeface="Calibri"/>
            </a:endParaRPr>
          </a:p>
        </p:txBody>
      </p:sp>
      <p:sp>
        <p:nvSpPr>
          <p:cNvPr id="811" name="Google Shape;811;g2bb03def76b_0_0"/>
          <p:cNvSpPr txBox="1"/>
          <p:nvPr/>
        </p:nvSpPr>
        <p:spPr>
          <a:xfrm>
            <a:off x="639358" y="6461208"/>
            <a:ext cx="13530300" cy="2093100"/>
          </a:xfrm>
          <a:prstGeom prst="rect">
            <a:avLst/>
          </a:prstGeom>
          <a:noFill/>
          <a:ln>
            <a:noFill/>
          </a:ln>
        </p:spPr>
        <p:txBody>
          <a:bodyPr anchorCtr="0" anchor="t" bIns="243775" lIns="243775" spcFirstLastPara="1" rIns="243775" wrap="square" tIns="243775">
            <a:spAutoFit/>
          </a:bodyPr>
          <a:lstStyle/>
          <a:p>
            <a:pPr indent="0" lvl="0" marL="0" marR="0" rtl="0" algn="l">
              <a:lnSpc>
                <a:spcPct val="100000"/>
              </a:lnSpc>
              <a:spcBef>
                <a:spcPts val="0"/>
              </a:spcBef>
              <a:spcAft>
                <a:spcPts val="0"/>
              </a:spcAft>
              <a:buClr>
                <a:srgbClr val="000000"/>
              </a:buClr>
              <a:buSzPts val="10400"/>
              <a:buFont typeface="Arial"/>
              <a:buNone/>
            </a:pPr>
            <a:r>
              <a:rPr b="1" i="0" lang="en-IN" sz="10400" u="none" cap="none" strike="noStrike">
                <a:solidFill>
                  <a:srgbClr val="F2F2F2"/>
                </a:solidFill>
                <a:latin typeface="Montserrat"/>
                <a:ea typeface="Montserrat"/>
                <a:cs typeface="Montserrat"/>
                <a:sym typeface="Montserrat"/>
              </a:rPr>
              <a:t>Ask us anything…</a:t>
            </a:r>
            <a:endParaRPr b="1" i="0" sz="10400" u="none" cap="none" strike="noStrike">
              <a:solidFill>
                <a:srgbClr val="F2F2F2"/>
              </a:solidFill>
              <a:latin typeface="Montserrat"/>
              <a:ea typeface="Montserrat"/>
              <a:cs typeface="Montserrat"/>
              <a:sym typeface="Montserrat"/>
            </a:endParaRPr>
          </a:p>
        </p:txBody>
      </p:sp>
      <p:pic>
        <p:nvPicPr>
          <p:cNvPr descr="A black and white logo&#10;&#10;Description automatically generated" id="812" name="Google Shape;812;g2bb03def76b_0_0"/>
          <p:cNvPicPr preferRelativeResize="0"/>
          <p:nvPr/>
        </p:nvPicPr>
        <p:blipFill rotWithShape="1">
          <a:blip r:embed="rId5">
            <a:alphaModFix/>
          </a:blip>
          <a:srcRect b="0" l="0" r="0" t="0"/>
          <a:stretch/>
        </p:blipFill>
        <p:spPr>
          <a:xfrm>
            <a:off x="21012160" y="859898"/>
            <a:ext cx="2432050" cy="7937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pic>
        <p:nvPicPr>
          <p:cNvPr id="817" name="Google Shape;817;p23"/>
          <p:cNvPicPr preferRelativeResize="0"/>
          <p:nvPr/>
        </p:nvPicPr>
        <p:blipFill rotWithShape="1">
          <a:blip r:embed="rId3">
            <a:alphaModFix/>
          </a:blip>
          <a:srcRect b="0" l="0" r="0" t="0"/>
          <a:stretch/>
        </p:blipFill>
        <p:spPr>
          <a:xfrm>
            <a:off x="1" y="447"/>
            <a:ext cx="24382426" cy="13715106"/>
          </a:xfrm>
          <a:prstGeom prst="rect">
            <a:avLst/>
          </a:prstGeom>
          <a:noFill/>
          <a:ln>
            <a:noFill/>
          </a:ln>
        </p:spPr>
      </p:pic>
      <p:pic>
        <p:nvPicPr>
          <p:cNvPr id="818" name="Google Shape;818;p23"/>
          <p:cNvPicPr preferRelativeResize="0"/>
          <p:nvPr/>
        </p:nvPicPr>
        <p:blipFill rotWithShape="1">
          <a:blip r:embed="rId4">
            <a:alphaModFix/>
          </a:blip>
          <a:srcRect b="14732" l="0" r="0" t="0"/>
          <a:stretch/>
        </p:blipFill>
        <p:spPr>
          <a:xfrm>
            <a:off x="0" y="-161343"/>
            <a:ext cx="24382419" cy="13876893"/>
          </a:xfrm>
          <a:prstGeom prst="rect">
            <a:avLst/>
          </a:prstGeom>
          <a:noFill/>
          <a:ln>
            <a:noFill/>
          </a:ln>
        </p:spPr>
      </p:pic>
      <p:sp>
        <p:nvSpPr>
          <p:cNvPr id="819" name="Google Shape;819;p23"/>
          <p:cNvSpPr/>
          <p:nvPr/>
        </p:nvSpPr>
        <p:spPr>
          <a:xfrm>
            <a:off x="0" y="2095177"/>
            <a:ext cx="19545927" cy="10196136"/>
          </a:xfrm>
          <a:prstGeom prst="rect">
            <a:avLst/>
          </a:prstGeom>
          <a:solidFill>
            <a:srgbClr val="FF6D27">
              <a:alpha val="61176"/>
            </a:srgbClr>
          </a:solidFill>
          <a:ln>
            <a:noFill/>
          </a:ln>
        </p:spPr>
        <p:txBody>
          <a:bodyPr anchorCtr="0" anchor="ctr" bIns="243775" lIns="243775" spcFirstLastPara="1" rIns="243775" wrap="square" tIns="243775">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chemeClr val="dk1"/>
              </a:solidFill>
              <a:latin typeface="Calibri"/>
              <a:ea typeface="Calibri"/>
              <a:cs typeface="Calibri"/>
              <a:sym typeface="Calibri"/>
            </a:endParaRPr>
          </a:p>
        </p:txBody>
      </p:sp>
      <p:sp>
        <p:nvSpPr>
          <p:cNvPr id="820" name="Google Shape;820;p23"/>
          <p:cNvSpPr txBox="1"/>
          <p:nvPr/>
        </p:nvSpPr>
        <p:spPr>
          <a:xfrm>
            <a:off x="639358" y="4708608"/>
            <a:ext cx="13530300" cy="1770000"/>
          </a:xfrm>
          <a:prstGeom prst="rect">
            <a:avLst/>
          </a:prstGeom>
          <a:noFill/>
          <a:ln>
            <a:noFill/>
          </a:ln>
        </p:spPr>
        <p:txBody>
          <a:bodyPr anchorCtr="0" anchor="t" bIns="243775" lIns="243775" spcFirstLastPara="1" rIns="243775" wrap="square" tIns="243775">
            <a:spAutoFit/>
          </a:bodyPr>
          <a:lstStyle/>
          <a:p>
            <a:pPr indent="0" lvl="0" marL="0" marR="0" rtl="0" algn="l">
              <a:lnSpc>
                <a:spcPct val="100000"/>
              </a:lnSpc>
              <a:spcBef>
                <a:spcPts val="0"/>
              </a:spcBef>
              <a:spcAft>
                <a:spcPts val="0"/>
              </a:spcAft>
              <a:buClr>
                <a:srgbClr val="000000"/>
              </a:buClr>
              <a:buSzPts val="8300"/>
              <a:buFont typeface="Arial"/>
              <a:buNone/>
            </a:pPr>
            <a:r>
              <a:rPr b="1" i="0" lang="en-IN" sz="8300" u="none" cap="none" strike="noStrike">
                <a:solidFill>
                  <a:srgbClr val="F2F2F2"/>
                </a:solidFill>
                <a:latin typeface="Montserrat"/>
                <a:ea typeface="Montserrat"/>
                <a:cs typeface="Montserrat"/>
                <a:sym typeface="Montserrat"/>
              </a:rPr>
              <a:t>Connect with us at</a:t>
            </a:r>
            <a:endParaRPr b="1" i="0" sz="8300" u="none" cap="none" strike="noStrike">
              <a:solidFill>
                <a:srgbClr val="F2F2F2"/>
              </a:solidFill>
              <a:latin typeface="Montserrat"/>
              <a:ea typeface="Montserrat"/>
              <a:cs typeface="Montserrat"/>
              <a:sym typeface="Montserrat"/>
            </a:endParaRPr>
          </a:p>
        </p:txBody>
      </p:sp>
      <p:pic>
        <p:nvPicPr>
          <p:cNvPr descr="A black and white logo&#10;&#10;Description automatically generated" id="821" name="Google Shape;821;p23"/>
          <p:cNvPicPr preferRelativeResize="0"/>
          <p:nvPr/>
        </p:nvPicPr>
        <p:blipFill rotWithShape="1">
          <a:blip r:embed="rId5">
            <a:alphaModFix/>
          </a:blip>
          <a:srcRect b="0" l="0" r="0" t="0"/>
          <a:stretch/>
        </p:blipFill>
        <p:spPr>
          <a:xfrm>
            <a:off x="21012160" y="859898"/>
            <a:ext cx="2432050" cy="793750"/>
          </a:xfrm>
          <a:prstGeom prst="rect">
            <a:avLst/>
          </a:prstGeom>
          <a:noFill/>
          <a:ln>
            <a:noFill/>
          </a:ln>
        </p:spPr>
      </p:pic>
      <p:sp>
        <p:nvSpPr>
          <p:cNvPr id="822" name="Google Shape;822;p23"/>
          <p:cNvSpPr txBox="1"/>
          <p:nvPr/>
        </p:nvSpPr>
        <p:spPr>
          <a:xfrm>
            <a:off x="639358" y="6582685"/>
            <a:ext cx="17450100" cy="3777000"/>
          </a:xfrm>
          <a:prstGeom prst="rect">
            <a:avLst/>
          </a:prstGeom>
          <a:noFill/>
          <a:ln>
            <a:noFill/>
          </a:ln>
        </p:spPr>
        <p:txBody>
          <a:bodyPr anchorCtr="0" anchor="t" bIns="243775" lIns="243775" spcFirstLastPara="1" rIns="243775" wrap="square" tIns="243775">
            <a:spAutoFit/>
          </a:bodyPr>
          <a:lstStyle/>
          <a:p>
            <a:pPr indent="0" lvl="0" marL="0" marR="0" rtl="0" algn="l">
              <a:lnSpc>
                <a:spcPct val="100000"/>
              </a:lnSpc>
              <a:spcBef>
                <a:spcPts val="0"/>
              </a:spcBef>
              <a:spcAft>
                <a:spcPts val="0"/>
              </a:spcAft>
              <a:buClr>
                <a:srgbClr val="000000"/>
              </a:buClr>
              <a:buSzPts val="4270"/>
              <a:buFont typeface="Arial"/>
              <a:buNone/>
            </a:pPr>
            <a:r>
              <a:rPr b="1" i="0" lang="en-IN" sz="4270" u="none" cap="none" strike="noStrike">
                <a:solidFill>
                  <a:srgbClr val="F2F2F2"/>
                </a:solidFill>
                <a:latin typeface="Montserrat"/>
                <a:ea typeface="Montserrat"/>
                <a:cs typeface="Montserrat"/>
                <a:sym typeface="Montserrat"/>
              </a:rPr>
              <a:t>varun</a:t>
            </a:r>
            <a:r>
              <a:rPr b="1" i="0" lang="en-IN" sz="4270" u="sng" cap="none" strike="noStrike">
                <a:solidFill>
                  <a:srgbClr val="F2F2F2"/>
                </a:solidFill>
                <a:latin typeface="Montserrat"/>
                <a:ea typeface="Montserrat"/>
                <a:cs typeface="Montserrat"/>
                <a:sym typeface="Montserrat"/>
                <a:hlinkClick r:id="rId6">
                  <a:extLst>
                    <a:ext uri="{A12FA001-AC4F-418D-AE19-62706E023703}">
                      <ahyp:hlinkClr val="tx"/>
                    </a:ext>
                  </a:extLst>
                </a:hlinkClick>
              </a:rPr>
              <a:t>@egovernments.org</a:t>
            </a:r>
            <a:endParaRPr b="1" i="0" sz="4270" u="none" cap="none" strike="noStrike">
              <a:solidFill>
                <a:srgbClr val="F2F2F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4270"/>
              <a:buFont typeface="Arial"/>
              <a:buNone/>
            </a:pPr>
            <a:r>
              <a:rPr b="1" i="0" lang="en-IN" sz="4270" u="none" cap="none" strike="noStrike">
                <a:solidFill>
                  <a:srgbClr val="F2F2F2"/>
                </a:solidFill>
                <a:latin typeface="Montserrat"/>
                <a:ea typeface="Montserrat"/>
                <a:cs typeface="Montserrat"/>
                <a:sym typeface="Montserrat"/>
              </a:rPr>
              <a:t>nita</a:t>
            </a:r>
            <a:r>
              <a:rPr b="1" i="0" lang="en-IN" sz="4270" u="sng" cap="none" strike="noStrike">
                <a:solidFill>
                  <a:srgbClr val="F2F2F2"/>
                </a:solidFill>
                <a:latin typeface="Montserrat"/>
                <a:ea typeface="Montserrat"/>
                <a:cs typeface="Montserrat"/>
                <a:sym typeface="Montserrat"/>
                <a:hlinkClick r:id="rId7">
                  <a:extLst>
                    <a:ext uri="{A12FA001-AC4F-418D-AE19-62706E023703}">
                      <ahyp:hlinkClr val="tx"/>
                    </a:ext>
                  </a:extLst>
                </a:hlinkClick>
              </a:rPr>
              <a:t>@egovernments.org</a:t>
            </a:r>
            <a:endParaRPr b="1" i="0" sz="4266" u="none" cap="none" strike="noStrike">
              <a:solidFill>
                <a:srgbClr val="F2F2F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4266"/>
              <a:buFont typeface="Arial"/>
              <a:buNone/>
            </a:pPr>
            <a:r>
              <a:t/>
            </a:r>
            <a:endParaRPr b="1" i="0" sz="4266" u="none" cap="none" strike="noStrike">
              <a:solidFill>
                <a:srgbClr val="F2F2F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4266"/>
              <a:buFont typeface="Arial"/>
              <a:buNone/>
            </a:pPr>
            <a:r>
              <a:rPr b="1" i="0" lang="en-IN" sz="4266" u="none" cap="none" strike="noStrike">
                <a:solidFill>
                  <a:srgbClr val="F2F2F2"/>
                </a:solidFill>
                <a:latin typeface="Montserrat"/>
                <a:ea typeface="Montserrat"/>
                <a:cs typeface="Montserrat"/>
                <a:sym typeface="Montserrat"/>
              </a:rPr>
              <a:t>For more details: </a:t>
            </a:r>
            <a:br>
              <a:rPr b="1" i="0" lang="en-IN" sz="4266" u="none" cap="none" strike="noStrike">
                <a:solidFill>
                  <a:srgbClr val="F2F2F2"/>
                </a:solidFill>
                <a:latin typeface="Montserrat"/>
                <a:ea typeface="Montserrat"/>
                <a:cs typeface="Montserrat"/>
                <a:sym typeface="Montserrat"/>
              </a:rPr>
            </a:br>
            <a:r>
              <a:rPr b="1" i="0" lang="en-IN" sz="4266" u="none" cap="none" strike="noStrike">
                <a:solidFill>
                  <a:srgbClr val="F2F2F2"/>
                </a:solidFill>
                <a:latin typeface="Montserrat"/>
                <a:ea typeface="Montserrat"/>
                <a:cs typeface="Montserrat"/>
                <a:sym typeface="Montserrat"/>
              </a:rPr>
              <a:t>Visit </a:t>
            </a:r>
            <a:r>
              <a:rPr b="1" i="0" lang="en-IN" sz="4266" u="sng" cap="none" strike="noStrike">
                <a:solidFill>
                  <a:srgbClr val="F2F2F2"/>
                </a:solidFill>
                <a:latin typeface="Montserrat"/>
                <a:ea typeface="Montserrat"/>
                <a:cs typeface="Montserrat"/>
                <a:sym typeface="Montserrat"/>
                <a:hlinkClick r:id="rId8">
                  <a:extLst>
                    <a:ext uri="{A12FA001-AC4F-418D-AE19-62706E023703}">
                      <ahyp:hlinkClr val="tx"/>
                    </a:ext>
                  </a:extLst>
                </a:hlinkClick>
              </a:rPr>
              <a:t>https://www.digit.org/</a:t>
            </a:r>
            <a:r>
              <a:rPr b="1" i="0" lang="en-IN" sz="4266" u="none" cap="none" strike="noStrike">
                <a:solidFill>
                  <a:srgbClr val="F2F2F2"/>
                </a:solidFill>
                <a:latin typeface="Montserrat"/>
                <a:ea typeface="Montserrat"/>
                <a:cs typeface="Montserrat"/>
                <a:sym typeface="Montserrat"/>
              </a:rPr>
              <a:t> &amp; </a:t>
            </a:r>
            <a:r>
              <a:rPr b="1" i="0" lang="en-IN" sz="4266" u="sng" cap="none" strike="noStrike">
                <a:solidFill>
                  <a:srgbClr val="F2F2F2"/>
                </a:solidFill>
                <a:latin typeface="Montserrat"/>
                <a:ea typeface="Montserrat"/>
                <a:cs typeface="Montserrat"/>
                <a:sym typeface="Montserrat"/>
                <a:hlinkClick r:id="rId9">
                  <a:extLst>
                    <a:ext uri="{A12FA001-AC4F-418D-AE19-62706E023703}">
                      <ahyp:hlinkClr val="tx"/>
                    </a:ext>
                  </a:extLst>
                </a:hlinkClick>
              </a:rPr>
              <a:t>https://egov.org.in/</a:t>
            </a:r>
            <a:endParaRPr b="1" i="0" sz="4266" u="none" cap="none" strike="noStrike">
              <a:solidFill>
                <a:srgbClr val="F2F2F2"/>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g26a3448b5dd_0_619"/>
          <p:cNvSpPr txBox="1"/>
          <p:nvPr>
            <p:ph type="title"/>
          </p:nvPr>
        </p:nvSpPr>
        <p:spPr>
          <a:xfrm>
            <a:off x="690285" y="404640"/>
            <a:ext cx="14256000" cy="20151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IN"/>
              <a:t>Agenda for today’s presentation </a:t>
            </a:r>
            <a:endParaRPr/>
          </a:p>
        </p:txBody>
      </p:sp>
      <p:sp>
        <p:nvSpPr>
          <p:cNvPr id="485" name="Google Shape;485;g26a3448b5dd_0_619"/>
          <p:cNvSpPr txBox="1"/>
          <p:nvPr>
            <p:ph idx="1" type="body"/>
          </p:nvPr>
        </p:nvSpPr>
        <p:spPr>
          <a:xfrm>
            <a:off x="622426" y="3342800"/>
            <a:ext cx="18486000" cy="8478300"/>
          </a:xfrm>
          <a:prstGeom prst="rect">
            <a:avLst/>
          </a:prstGeom>
        </p:spPr>
        <p:txBody>
          <a:bodyPr anchorCtr="0" anchor="t" bIns="243800" lIns="243800" spcFirstLastPara="1" rIns="243800" wrap="square" tIns="243800">
            <a:noAutofit/>
          </a:bodyPr>
          <a:lstStyle/>
          <a:p>
            <a:pPr indent="-431800" lvl="0" marL="457200" rtl="0" algn="l">
              <a:spcBef>
                <a:spcPts val="0"/>
              </a:spcBef>
              <a:spcAft>
                <a:spcPts val="0"/>
              </a:spcAft>
              <a:buSzPts val="3200"/>
              <a:buFont typeface="Open Sans"/>
              <a:buChar char="●"/>
            </a:pPr>
            <a:r>
              <a:rPr b="1" lang="en-IN">
                <a:latin typeface="Open Sans"/>
                <a:ea typeface="Open Sans"/>
                <a:cs typeface="Open Sans"/>
                <a:sym typeface="Open Sans"/>
              </a:rPr>
              <a:t>Who are We </a:t>
            </a:r>
            <a:endParaRPr b="1">
              <a:latin typeface="Open Sans"/>
              <a:ea typeface="Open Sans"/>
              <a:cs typeface="Open Sans"/>
              <a:sym typeface="Open Sans"/>
            </a:endParaRPr>
          </a:p>
          <a:p>
            <a:pPr indent="-431800" lvl="0" marL="2286000" rtl="0" algn="l">
              <a:spcBef>
                <a:spcPts val="0"/>
              </a:spcBef>
              <a:spcAft>
                <a:spcPts val="0"/>
              </a:spcAft>
              <a:buSzPts val="3200"/>
              <a:buChar char="-"/>
            </a:pPr>
            <a:r>
              <a:rPr lang="en-IN"/>
              <a:t>Introduction to eGov Foundation and DIGIT </a:t>
            </a:r>
            <a:endParaRPr/>
          </a:p>
          <a:p>
            <a:pPr indent="0" lvl="0" marL="182880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431800" lvl="0" marL="457200" rtl="0" algn="l">
              <a:spcBef>
                <a:spcPts val="0"/>
              </a:spcBef>
              <a:spcAft>
                <a:spcPts val="0"/>
              </a:spcAft>
              <a:buSzPts val="3200"/>
              <a:buFont typeface="Open Sans"/>
              <a:buChar char="●"/>
            </a:pPr>
            <a:r>
              <a:rPr b="1" lang="en-IN">
                <a:latin typeface="Open Sans"/>
                <a:ea typeface="Open Sans"/>
                <a:cs typeface="Open Sans"/>
                <a:sym typeface="Open Sans"/>
              </a:rPr>
              <a:t>The Value Proposition </a:t>
            </a:r>
            <a:endParaRPr b="1">
              <a:latin typeface="Open Sans"/>
              <a:ea typeface="Open Sans"/>
              <a:cs typeface="Open Sans"/>
              <a:sym typeface="Open Sans"/>
            </a:endParaRPr>
          </a:p>
          <a:p>
            <a:pPr indent="-431800" lvl="0" marL="1828800" rtl="0" algn="l">
              <a:spcBef>
                <a:spcPts val="0"/>
              </a:spcBef>
              <a:spcAft>
                <a:spcPts val="0"/>
              </a:spcAft>
              <a:buSzPts val="3200"/>
              <a:buChar char="-"/>
            </a:pPr>
            <a:r>
              <a:rPr lang="en-IN"/>
              <a:t>Why </a:t>
            </a:r>
            <a:r>
              <a:rPr lang="en-IN"/>
              <a:t>Integrated</a:t>
            </a:r>
            <a:r>
              <a:rPr lang="en-IN"/>
              <a:t> Campaign Management </a:t>
            </a:r>
            <a:endParaRPr/>
          </a:p>
          <a:p>
            <a:pPr indent="-431800" lvl="0" marL="1828800" rtl="0" algn="l">
              <a:spcBef>
                <a:spcPts val="0"/>
              </a:spcBef>
              <a:spcAft>
                <a:spcPts val="0"/>
              </a:spcAft>
              <a:buSzPts val="3200"/>
              <a:buChar char="-"/>
            </a:pPr>
            <a:r>
              <a:rPr lang="en-IN"/>
              <a:t>Why DIGIT HCM</a:t>
            </a:r>
            <a:endParaRPr/>
          </a:p>
          <a:p>
            <a:pPr indent="-431800" lvl="0" marL="1828800" rtl="0" algn="l">
              <a:spcBef>
                <a:spcPts val="0"/>
              </a:spcBef>
              <a:spcAft>
                <a:spcPts val="0"/>
              </a:spcAft>
              <a:buSzPts val="3200"/>
              <a:buChar char="-"/>
            </a:pPr>
            <a:r>
              <a:rPr lang="en-IN"/>
              <a:t>How does transformation look like with DIGIT HCM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431800" lvl="0" marL="457200" rtl="0" algn="l">
              <a:spcBef>
                <a:spcPts val="0"/>
              </a:spcBef>
              <a:spcAft>
                <a:spcPts val="0"/>
              </a:spcAft>
              <a:buSzPts val="3200"/>
              <a:buFont typeface="Open Sans"/>
              <a:buChar char="●"/>
            </a:pPr>
            <a:r>
              <a:rPr b="1" lang="en-IN">
                <a:latin typeface="Open Sans"/>
                <a:ea typeface="Open Sans"/>
                <a:cs typeface="Open Sans"/>
                <a:sym typeface="Open Sans"/>
              </a:rPr>
              <a:t>Current and Future implementations for DIGIT HCM</a:t>
            </a:r>
            <a:endParaRPr b="1">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g26a3448b5dd_0_615"/>
          <p:cNvSpPr/>
          <p:nvPr/>
        </p:nvSpPr>
        <p:spPr>
          <a:xfrm>
            <a:off x="18148975" y="8671575"/>
            <a:ext cx="4288200" cy="1046700"/>
          </a:xfrm>
          <a:prstGeom prst="wedgeRectCallout">
            <a:avLst>
              <a:gd fmla="val 28581" name="adj1"/>
              <a:gd fmla="val -99377" name="adj2"/>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92" name="Google Shape;492;g26a3448b5dd_0_615"/>
          <p:cNvSpPr/>
          <p:nvPr/>
        </p:nvSpPr>
        <p:spPr>
          <a:xfrm rot="10800000">
            <a:off x="11763275" y="11299925"/>
            <a:ext cx="6748200" cy="1745400"/>
          </a:xfrm>
          <a:prstGeom prst="wedgeRectCallout">
            <a:avLst>
              <a:gd fmla="val 78416" name="adj1"/>
              <a:gd fmla="val 61439" name="adj2"/>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IN">
                <a:latin typeface="Calibri"/>
                <a:ea typeface="Calibri"/>
                <a:cs typeface="Calibri"/>
                <a:sym typeface="Calibri"/>
              </a:rPr>
              <a:t>c</a:t>
            </a:r>
            <a:endParaRPr>
              <a:latin typeface="Calibri"/>
              <a:ea typeface="Calibri"/>
              <a:cs typeface="Calibri"/>
              <a:sym typeface="Calibri"/>
            </a:endParaRPr>
          </a:p>
        </p:txBody>
      </p:sp>
      <p:pic>
        <p:nvPicPr>
          <p:cNvPr id="493" name="Google Shape;493;g26a3448b5dd_0_615"/>
          <p:cNvPicPr preferRelativeResize="0"/>
          <p:nvPr/>
        </p:nvPicPr>
        <p:blipFill>
          <a:blip r:embed="rId3">
            <a:alphaModFix/>
          </a:blip>
          <a:stretch>
            <a:fillRect/>
          </a:stretch>
        </p:blipFill>
        <p:spPr>
          <a:xfrm>
            <a:off x="9317677" y="2309675"/>
            <a:ext cx="4996525" cy="3220425"/>
          </a:xfrm>
          <a:prstGeom prst="rect">
            <a:avLst/>
          </a:prstGeom>
          <a:noFill/>
          <a:ln>
            <a:noFill/>
          </a:ln>
        </p:spPr>
      </p:pic>
      <p:pic>
        <p:nvPicPr>
          <p:cNvPr id="494" name="Google Shape;494;g26a3448b5dd_0_615"/>
          <p:cNvPicPr preferRelativeResize="0"/>
          <p:nvPr/>
        </p:nvPicPr>
        <p:blipFill>
          <a:blip r:embed="rId4">
            <a:alphaModFix/>
          </a:blip>
          <a:stretch>
            <a:fillRect/>
          </a:stretch>
        </p:blipFill>
        <p:spPr>
          <a:xfrm>
            <a:off x="9435275" y="8027337"/>
            <a:ext cx="4996526" cy="1759013"/>
          </a:xfrm>
          <a:prstGeom prst="rect">
            <a:avLst/>
          </a:prstGeom>
          <a:noFill/>
          <a:ln>
            <a:noFill/>
          </a:ln>
        </p:spPr>
      </p:pic>
      <p:pic>
        <p:nvPicPr>
          <p:cNvPr id="495" name="Google Shape;495;g26a3448b5dd_0_615"/>
          <p:cNvPicPr preferRelativeResize="0"/>
          <p:nvPr/>
        </p:nvPicPr>
        <p:blipFill>
          <a:blip r:embed="rId5">
            <a:alphaModFix/>
          </a:blip>
          <a:stretch>
            <a:fillRect/>
          </a:stretch>
        </p:blipFill>
        <p:spPr>
          <a:xfrm>
            <a:off x="942875" y="3186150"/>
            <a:ext cx="6748350" cy="6748350"/>
          </a:xfrm>
          <a:prstGeom prst="rect">
            <a:avLst/>
          </a:prstGeom>
          <a:noFill/>
          <a:ln>
            <a:noFill/>
          </a:ln>
        </p:spPr>
      </p:pic>
      <p:pic>
        <p:nvPicPr>
          <p:cNvPr descr="A black and grey logo&#10;&#10;Description automatically generated" id="496" name="Google Shape;496;g26a3448b5dd_0_615"/>
          <p:cNvPicPr preferRelativeResize="0"/>
          <p:nvPr/>
        </p:nvPicPr>
        <p:blipFill rotWithShape="1">
          <a:blip r:embed="rId6">
            <a:alphaModFix/>
          </a:blip>
          <a:srcRect b="0" l="0" r="0" t="0"/>
          <a:stretch/>
        </p:blipFill>
        <p:spPr>
          <a:xfrm>
            <a:off x="16691149" y="5576122"/>
            <a:ext cx="6449049" cy="1513800"/>
          </a:xfrm>
          <a:prstGeom prst="rect">
            <a:avLst/>
          </a:prstGeom>
          <a:noFill/>
          <a:ln>
            <a:noFill/>
          </a:ln>
        </p:spPr>
      </p:pic>
      <p:sp>
        <p:nvSpPr>
          <p:cNvPr id="497" name="Google Shape;497;g26a3448b5dd_0_615"/>
          <p:cNvSpPr txBox="1"/>
          <p:nvPr/>
        </p:nvSpPr>
        <p:spPr>
          <a:xfrm>
            <a:off x="942875" y="9934500"/>
            <a:ext cx="67485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sz="5600">
                <a:solidFill>
                  <a:schemeClr val="dk1"/>
                </a:solidFill>
                <a:latin typeface="Calibri"/>
                <a:ea typeface="Calibri"/>
                <a:cs typeface="Calibri"/>
                <a:sym typeface="Calibri"/>
              </a:rPr>
              <a:t>           India</a:t>
            </a:r>
            <a:endParaRPr sz="5600">
              <a:solidFill>
                <a:schemeClr val="dk1"/>
              </a:solidFill>
              <a:latin typeface="Calibri"/>
              <a:ea typeface="Calibri"/>
              <a:cs typeface="Calibri"/>
              <a:sym typeface="Calibri"/>
            </a:endParaRPr>
          </a:p>
        </p:txBody>
      </p:sp>
      <p:sp>
        <p:nvSpPr>
          <p:cNvPr id="498" name="Google Shape;498;g26a3448b5dd_0_615"/>
          <p:cNvSpPr txBox="1"/>
          <p:nvPr/>
        </p:nvSpPr>
        <p:spPr>
          <a:xfrm>
            <a:off x="8816938" y="5572650"/>
            <a:ext cx="67485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IN" sz="3200">
                <a:solidFill>
                  <a:schemeClr val="dk1"/>
                </a:solidFill>
                <a:latin typeface="Calibri"/>
                <a:ea typeface="Calibri"/>
                <a:cs typeface="Calibri"/>
                <a:sym typeface="Calibri"/>
              </a:rPr>
              <a:t>Unique Identity </a:t>
            </a:r>
            <a:r>
              <a:rPr lang="en-IN" sz="3200">
                <a:solidFill>
                  <a:schemeClr val="dk1"/>
                </a:solidFill>
                <a:latin typeface="Calibri"/>
                <a:ea typeface="Calibri"/>
                <a:cs typeface="Calibri"/>
                <a:sym typeface="Calibri"/>
              </a:rPr>
              <a:t>: Access to </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IN" sz="3200">
                <a:solidFill>
                  <a:schemeClr val="dk1"/>
                </a:solidFill>
                <a:latin typeface="Calibri"/>
                <a:ea typeface="Calibri"/>
                <a:cs typeface="Calibri"/>
                <a:sym typeface="Calibri"/>
              </a:rPr>
              <a:t>social service benefits and subsidies</a:t>
            </a:r>
            <a:endParaRPr sz="3200">
              <a:solidFill>
                <a:schemeClr val="dk1"/>
              </a:solidFill>
              <a:latin typeface="Calibri"/>
              <a:ea typeface="Calibri"/>
              <a:cs typeface="Calibri"/>
              <a:sym typeface="Calibri"/>
            </a:endParaRPr>
          </a:p>
        </p:txBody>
      </p:sp>
      <p:sp>
        <p:nvSpPr>
          <p:cNvPr id="499" name="Google Shape;499;g26a3448b5dd_0_615"/>
          <p:cNvSpPr txBox="1"/>
          <p:nvPr/>
        </p:nvSpPr>
        <p:spPr>
          <a:xfrm>
            <a:off x="8816938" y="9958288"/>
            <a:ext cx="67485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IN" sz="3200">
                <a:solidFill>
                  <a:schemeClr val="dk1"/>
                </a:solidFill>
                <a:latin typeface="Calibri"/>
                <a:ea typeface="Calibri"/>
                <a:cs typeface="Calibri"/>
                <a:sym typeface="Calibri"/>
              </a:rPr>
              <a:t>Real Time Payment</a:t>
            </a:r>
            <a:r>
              <a:rPr lang="en-IN" sz="3200">
                <a:solidFill>
                  <a:schemeClr val="dk1"/>
                </a:solidFill>
                <a:latin typeface="Calibri"/>
                <a:ea typeface="Calibri"/>
                <a:cs typeface="Calibri"/>
                <a:sym typeface="Calibri"/>
              </a:rPr>
              <a:t>: </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IN" sz="3200">
                <a:solidFill>
                  <a:schemeClr val="dk1"/>
                </a:solidFill>
                <a:latin typeface="Calibri"/>
                <a:ea typeface="Calibri"/>
                <a:cs typeface="Calibri"/>
                <a:sym typeface="Calibri"/>
              </a:rPr>
              <a:t>Financial Inclusion &amp; cashless economy </a:t>
            </a:r>
            <a:endParaRPr sz="3200">
              <a:solidFill>
                <a:schemeClr val="dk1"/>
              </a:solidFill>
              <a:latin typeface="Calibri"/>
              <a:ea typeface="Calibri"/>
              <a:cs typeface="Calibri"/>
              <a:sym typeface="Calibri"/>
            </a:endParaRPr>
          </a:p>
        </p:txBody>
      </p:sp>
      <p:sp>
        <p:nvSpPr>
          <p:cNvPr id="500" name="Google Shape;500;g26a3448b5dd_0_615"/>
          <p:cNvSpPr txBox="1"/>
          <p:nvPr/>
        </p:nvSpPr>
        <p:spPr>
          <a:xfrm>
            <a:off x="16970350" y="7096650"/>
            <a:ext cx="75132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IN" sz="3200">
                <a:solidFill>
                  <a:schemeClr val="dk1"/>
                </a:solidFill>
                <a:latin typeface="Calibri"/>
                <a:ea typeface="Calibri"/>
                <a:cs typeface="Calibri"/>
                <a:sym typeface="Calibri"/>
              </a:rPr>
              <a:t>Public Service Delivery</a:t>
            </a:r>
            <a:r>
              <a:rPr lang="en-IN" sz="3200">
                <a:solidFill>
                  <a:schemeClr val="dk1"/>
                </a:solidFill>
                <a:latin typeface="Calibri"/>
                <a:ea typeface="Calibri"/>
                <a:cs typeface="Calibri"/>
                <a:sym typeface="Calibri"/>
              </a:rPr>
              <a:t> : </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IN" sz="3200">
                <a:solidFill>
                  <a:schemeClr val="dk1"/>
                </a:solidFill>
                <a:latin typeface="Calibri"/>
                <a:ea typeface="Calibri"/>
                <a:cs typeface="Calibri"/>
                <a:sym typeface="Calibri"/>
              </a:rPr>
              <a:t>Ease of access and Enhance Quality of Life</a:t>
            </a:r>
            <a:endParaRPr sz="3200">
              <a:solidFill>
                <a:schemeClr val="dk1"/>
              </a:solidFill>
              <a:latin typeface="Calibri"/>
              <a:ea typeface="Calibri"/>
              <a:cs typeface="Calibri"/>
              <a:sym typeface="Calibri"/>
            </a:endParaRPr>
          </a:p>
        </p:txBody>
      </p:sp>
      <p:sp>
        <p:nvSpPr>
          <p:cNvPr id="501" name="Google Shape;501;g26a3448b5dd_0_615"/>
          <p:cNvSpPr txBox="1"/>
          <p:nvPr>
            <p:ph idx="4294967295" type="title"/>
          </p:nvPr>
        </p:nvSpPr>
        <p:spPr>
          <a:xfrm>
            <a:off x="537900" y="146800"/>
            <a:ext cx="23552100" cy="1968000"/>
          </a:xfrm>
          <a:prstGeom prst="rect">
            <a:avLst/>
          </a:prstGeom>
          <a:noFill/>
          <a:ln>
            <a:noFill/>
          </a:ln>
        </p:spPr>
        <p:txBody>
          <a:bodyPr anchorCtr="0" anchor="b" bIns="243800" lIns="243800" spcFirstLastPara="1" rIns="243800" wrap="square" tIns="243800">
            <a:noAutofit/>
          </a:bodyPr>
          <a:lstStyle/>
          <a:p>
            <a:pPr indent="0" lvl="0" marL="0" rtl="0" algn="l">
              <a:lnSpc>
                <a:spcPct val="100000"/>
              </a:lnSpc>
              <a:spcBef>
                <a:spcPts val="0"/>
              </a:spcBef>
              <a:spcAft>
                <a:spcPts val="0"/>
              </a:spcAft>
              <a:buClr>
                <a:schemeClr val="dk1"/>
              </a:buClr>
              <a:buSzPts val="2900"/>
              <a:buFont typeface="Arial"/>
              <a:buNone/>
            </a:pPr>
            <a:r>
              <a:rPr b="1" lang="en-IN" sz="5200">
                <a:latin typeface="Economica"/>
                <a:ea typeface="Economica"/>
                <a:cs typeface="Economica"/>
                <a:sym typeface="Economica"/>
                <a:extLst>
                  <a:ext uri="http://customooxmlschemas.google.com/">
                    <go:slidesCustomData xmlns:go="http://customooxmlschemas.google.com/" textRoundtripDataId="3"/>
                  </a:ext>
                </a:extLst>
              </a:rPr>
              <a:t>DIGIT stands for </a:t>
            </a:r>
            <a:r>
              <a:rPr b="1" lang="en-IN" sz="5200">
                <a:solidFill>
                  <a:srgbClr val="CC0000"/>
                </a:solidFill>
                <a:latin typeface="Economica"/>
                <a:ea typeface="Economica"/>
                <a:cs typeface="Economica"/>
                <a:sym typeface="Economica"/>
                <a:extLst>
                  <a:ext uri="http://customooxmlschemas.google.com/">
                    <go:slidesCustomData xmlns:go="http://customooxmlschemas.google.com/" textRoundtripDataId="4"/>
                  </a:ext>
                </a:extLst>
              </a:rPr>
              <a:t>D</a:t>
            </a:r>
            <a:r>
              <a:rPr b="1" lang="en-IN" sz="5200">
                <a:latin typeface="Economica"/>
                <a:ea typeface="Economica"/>
                <a:cs typeface="Economica"/>
                <a:sym typeface="Economica"/>
                <a:extLst>
                  <a:ext uri="http://customooxmlschemas.google.com/">
                    <go:slidesCustomData xmlns:go="http://customooxmlschemas.google.com/" textRoundtripDataId="5"/>
                  </a:ext>
                </a:extLst>
              </a:rPr>
              <a:t>igital  </a:t>
            </a:r>
            <a:r>
              <a:rPr b="1" lang="en-IN" sz="5200">
                <a:solidFill>
                  <a:srgbClr val="CC0000"/>
                </a:solidFill>
                <a:latin typeface="Economica"/>
                <a:ea typeface="Economica"/>
                <a:cs typeface="Economica"/>
                <a:sym typeface="Economica"/>
                <a:extLst>
                  <a:ext uri="http://customooxmlschemas.google.com/">
                    <go:slidesCustomData xmlns:go="http://customooxmlschemas.google.com/" textRoundtripDataId="6"/>
                  </a:ext>
                </a:extLst>
              </a:rPr>
              <a:t>I</a:t>
            </a:r>
            <a:r>
              <a:rPr b="1" lang="en-IN" sz="5200">
                <a:latin typeface="Economica"/>
                <a:ea typeface="Economica"/>
                <a:cs typeface="Economica"/>
                <a:sym typeface="Economica"/>
                <a:extLst>
                  <a:ext uri="http://customooxmlschemas.google.com/">
                    <go:slidesCustomData xmlns:go="http://customooxmlschemas.google.com/" textRoundtripDataId="7"/>
                  </a:ext>
                </a:extLst>
              </a:rPr>
              <a:t>nfrastructure for </a:t>
            </a:r>
            <a:r>
              <a:rPr b="1" lang="en-IN" sz="5200">
                <a:solidFill>
                  <a:srgbClr val="CC0000"/>
                </a:solidFill>
                <a:latin typeface="Economica"/>
                <a:ea typeface="Economica"/>
                <a:cs typeface="Economica"/>
                <a:sym typeface="Economica"/>
                <a:extLst>
                  <a:ext uri="http://customooxmlschemas.google.com/">
                    <go:slidesCustomData xmlns:go="http://customooxmlschemas.google.com/" textRoundtripDataId="8"/>
                  </a:ext>
                </a:extLst>
              </a:rPr>
              <a:t>G</a:t>
            </a:r>
            <a:r>
              <a:rPr b="1" lang="en-IN" sz="5200">
                <a:latin typeface="Economica"/>
                <a:ea typeface="Economica"/>
                <a:cs typeface="Economica"/>
                <a:sym typeface="Economica"/>
                <a:extLst>
                  <a:ext uri="http://customooxmlschemas.google.com/">
                    <go:slidesCustomData xmlns:go="http://customooxmlschemas.google.com/" textRoundtripDataId="9"/>
                  </a:ext>
                </a:extLst>
              </a:rPr>
              <a:t>overnance, </a:t>
            </a:r>
            <a:r>
              <a:rPr b="1" lang="en-IN" sz="5200">
                <a:solidFill>
                  <a:srgbClr val="CC0000"/>
                </a:solidFill>
                <a:latin typeface="Economica"/>
                <a:ea typeface="Economica"/>
                <a:cs typeface="Economica"/>
                <a:sym typeface="Economica"/>
                <a:extLst>
                  <a:ext uri="http://customooxmlschemas.google.com/">
                    <go:slidesCustomData xmlns:go="http://customooxmlschemas.google.com/" textRoundtripDataId="10"/>
                  </a:ext>
                </a:extLst>
              </a:rPr>
              <a:t>I</a:t>
            </a:r>
            <a:r>
              <a:rPr b="1" lang="en-IN" sz="5200">
                <a:latin typeface="Economica"/>
                <a:ea typeface="Economica"/>
                <a:cs typeface="Economica"/>
                <a:sym typeface="Economica"/>
                <a:extLst>
                  <a:ext uri="http://customooxmlschemas.google.com/">
                    <go:slidesCustomData xmlns:go="http://customooxmlschemas.google.com/" textRoundtripDataId="11"/>
                  </a:ext>
                </a:extLst>
              </a:rPr>
              <a:t>mpact and </a:t>
            </a:r>
            <a:r>
              <a:rPr b="1" lang="en-IN" sz="5200">
                <a:solidFill>
                  <a:srgbClr val="CC0000"/>
                </a:solidFill>
                <a:latin typeface="Economica"/>
                <a:ea typeface="Economica"/>
                <a:cs typeface="Economica"/>
                <a:sym typeface="Economica"/>
                <a:extLst>
                  <a:ext uri="http://customooxmlschemas.google.com/">
                    <go:slidesCustomData xmlns:go="http://customooxmlschemas.google.com/" textRoundtripDataId="12"/>
                  </a:ext>
                </a:extLst>
              </a:rPr>
              <a:t>T</a:t>
            </a:r>
            <a:r>
              <a:rPr b="1" lang="en-IN" sz="5200">
                <a:latin typeface="Economica"/>
                <a:ea typeface="Economica"/>
                <a:cs typeface="Economica"/>
                <a:sym typeface="Economica"/>
                <a:extLst>
                  <a:ext uri="http://customooxmlschemas.google.com/">
                    <go:slidesCustomData xmlns:go="http://customooxmlschemas.google.com/" textRoundtripDataId="13"/>
                  </a:ext>
                </a:extLst>
              </a:rPr>
              <a:t>ransformation</a:t>
            </a:r>
            <a:endParaRPr b="1" sz="5200">
              <a:latin typeface="Economica"/>
              <a:ea typeface="Economica"/>
              <a:cs typeface="Economica"/>
              <a:sym typeface="Economica"/>
              <a:extLst>
                <a:ext uri="http://customooxmlschemas.google.com/">
                  <go:slidesCustomData xmlns:go="http://customooxmlschemas.google.com/" textRoundtripDataId="14"/>
                </a:ext>
              </a:extLst>
            </a:endParaRPr>
          </a:p>
          <a:p>
            <a:pPr indent="0" lvl="0" marL="0" rtl="0" algn="l">
              <a:lnSpc>
                <a:spcPct val="100000"/>
              </a:lnSpc>
              <a:spcBef>
                <a:spcPts val="0"/>
              </a:spcBef>
              <a:spcAft>
                <a:spcPts val="0"/>
              </a:spcAft>
              <a:buClr>
                <a:schemeClr val="dk1"/>
              </a:buClr>
              <a:buSzPts val="2900"/>
              <a:buFont typeface="Arial"/>
              <a:buNone/>
            </a:pPr>
            <a:r>
              <a:rPr b="1" lang="en-IN" sz="5200">
                <a:latin typeface="Economica"/>
                <a:ea typeface="Economica"/>
                <a:cs typeface="Economica"/>
                <a:sym typeface="Economica"/>
                <a:extLst>
                  <a:ext uri="http://customooxmlschemas.google.com/">
                    <go:slidesCustomData xmlns:go="http://customooxmlschemas.google.com/" textRoundtripDataId="15"/>
                  </a:ext>
                </a:extLst>
              </a:rPr>
              <a:t>It has same pedigree as Aadhar &amp;  UPI</a:t>
            </a:r>
            <a:r>
              <a:rPr b="1" lang="en-IN" sz="6500">
                <a:latin typeface="Economica"/>
                <a:ea typeface="Economica"/>
                <a:cs typeface="Economica"/>
                <a:sym typeface="Economica"/>
                <a:extLst>
                  <a:ext uri="http://customooxmlschemas.google.com/">
                    <go:slidesCustomData xmlns:go="http://customooxmlschemas.google.com/" textRoundtripDataId="16"/>
                  </a:ext>
                </a:extLst>
              </a:rPr>
              <a:t>- </a:t>
            </a:r>
            <a:r>
              <a:rPr b="1" lang="en-IN" sz="5200">
                <a:latin typeface="Economica"/>
                <a:ea typeface="Economica"/>
                <a:cs typeface="Economica"/>
                <a:sym typeface="Economica"/>
                <a:extLst>
                  <a:ext uri="http://customooxmlschemas.google.com/">
                    <go:slidesCustomData xmlns:go="http://customooxmlschemas.google.com/" textRoundtripDataId="17"/>
                  </a:ext>
                </a:extLst>
              </a:rPr>
              <a:t>most successful DPIs, built for scale</a:t>
            </a:r>
            <a:r>
              <a:rPr b="1" lang="en-IN" sz="5200">
                <a:latin typeface="Economica"/>
                <a:ea typeface="Economica"/>
                <a:cs typeface="Economica"/>
                <a:sym typeface="Economica"/>
              </a:rPr>
              <a:t>, truly transformational</a:t>
            </a:r>
            <a:endParaRPr b="1" sz="6100">
              <a:latin typeface="Economica"/>
              <a:ea typeface="Economica"/>
              <a:cs typeface="Economica"/>
              <a:sym typeface="Economica"/>
            </a:endParaRPr>
          </a:p>
        </p:txBody>
      </p:sp>
      <p:pic>
        <p:nvPicPr>
          <p:cNvPr descr="A blue and white logo&#10;&#10;Description automatically generated" id="502" name="Google Shape;502;g26a3448b5dd_0_615"/>
          <p:cNvPicPr preferRelativeResize="0"/>
          <p:nvPr/>
        </p:nvPicPr>
        <p:blipFill rotWithShape="1">
          <a:blip r:embed="rId7">
            <a:alphaModFix/>
          </a:blip>
          <a:srcRect b="0" l="0" r="0" t="0"/>
          <a:stretch/>
        </p:blipFill>
        <p:spPr>
          <a:xfrm>
            <a:off x="22060759" y="4853001"/>
            <a:ext cx="1658094" cy="677099"/>
          </a:xfrm>
          <a:prstGeom prst="rect">
            <a:avLst/>
          </a:prstGeom>
          <a:noFill/>
          <a:ln>
            <a:noFill/>
          </a:ln>
        </p:spPr>
      </p:pic>
      <p:sp>
        <p:nvSpPr>
          <p:cNvPr id="503" name="Google Shape;503;g26a3448b5dd_0_615"/>
          <p:cNvSpPr txBox="1"/>
          <p:nvPr/>
        </p:nvSpPr>
        <p:spPr>
          <a:xfrm>
            <a:off x="11980128" y="11596450"/>
            <a:ext cx="75132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sz="3200">
                <a:solidFill>
                  <a:schemeClr val="dk1"/>
                </a:solidFill>
                <a:latin typeface="Calibri"/>
                <a:ea typeface="Calibri"/>
                <a:cs typeface="Calibri"/>
                <a:sym typeface="Calibri"/>
              </a:rPr>
              <a:t>300 mn active users</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IN" sz="3200">
                <a:solidFill>
                  <a:schemeClr val="dk1"/>
                </a:solidFill>
                <a:latin typeface="Calibri"/>
                <a:ea typeface="Calibri"/>
                <a:cs typeface="Calibri"/>
                <a:sym typeface="Calibri"/>
              </a:rPr>
              <a:t>360 mn transactions per day </a:t>
            </a:r>
            <a:r>
              <a:rPr lang="en-IN" sz="3200">
                <a:solidFill>
                  <a:schemeClr val="dk1"/>
                </a:solidFill>
                <a:latin typeface="Calibri"/>
                <a:ea typeface="Calibri"/>
                <a:cs typeface="Calibri"/>
                <a:sym typeface="Calibri"/>
              </a:rPr>
              <a:t> </a:t>
            </a:r>
            <a:endParaRPr sz="3200">
              <a:solidFill>
                <a:schemeClr val="dk1"/>
              </a:solidFill>
              <a:latin typeface="Calibri"/>
              <a:ea typeface="Calibri"/>
              <a:cs typeface="Calibri"/>
              <a:sym typeface="Calibri"/>
            </a:endParaRPr>
          </a:p>
        </p:txBody>
      </p:sp>
      <p:sp>
        <p:nvSpPr>
          <p:cNvPr id="504" name="Google Shape;504;g26a3448b5dd_0_615"/>
          <p:cNvSpPr txBox="1"/>
          <p:nvPr/>
        </p:nvSpPr>
        <p:spPr>
          <a:xfrm>
            <a:off x="18148975" y="8856375"/>
            <a:ext cx="4881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sz="3200">
                <a:solidFill>
                  <a:schemeClr val="dk1"/>
                </a:solidFill>
                <a:latin typeface="Calibri"/>
                <a:ea typeface="Calibri"/>
                <a:cs typeface="Calibri"/>
                <a:sym typeface="Calibri"/>
              </a:rPr>
              <a:t>1</a:t>
            </a:r>
            <a:r>
              <a:rPr lang="en-IN" sz="3200">
                <a:solidFill>
                  <a:schemeClr val="dk1"/>
                </a:solidFill>
                <a:latin typeface="Calibri"/>
                <a:ea typeface="Calibri"/>
                <a:cs typeface="Calibri"/>
                <a:sym typeface="Calibri"/>
              </a:rPr>
              <a:t>bn Citizens served</a:t>
            </a:r>
            <a:endParaRPr sz="3200">
              <a:solidFill>
                <a:schemeClr val="dk1"/>
              </a:solidFill>
              <a:latin typeface="Calibri"/>
              <a:ea typeface="Calibri"/>
              <a:cs typeface="Calibri"/>
              <a:sym typeface="Calibri"/>
            </a:endParaRPr>
          </a:p>
        </p:txBody>
      </p:sp>
      <p:sp>
        <p:nvSpPr>
          <p:cNvPr id="505" name="Google Shape;505;g26a3448b5dd_0_615"/>
          <p:cNvSpPr/>
          <p:nvPr/>
        </p:nvSpPr>
        <p:spPr>
          <a:xfrm>
            <a:off x="14314200" y="2309675"/>
            <a:ext cx="6748200" cy="1745400"/>
          </a:xfrm>
          <a:prstGeom prst="wedgeRectCallout">
            <a:avLst>
              <a:gd fmla="val -50340" name="adj1"/>
              <a:gd fmla="val 70809" name="adj2"/>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06" name="Google Shape;506;g26a3448b5dd_0_615"/>
          <p:cNvSpPr txBox="1"/>
          <p:nvPr/>
        </p:nvSpPr>
        <p:spPr>
          <a:xfrm>
            <a:off x="14563825" y="2597525"/>
            <a:ext cx="64491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IN" sz="3200">
                <a:solidFill>
                  <a:schemeClr val="dk1"/>
                </a:solidFill>
                <a:latin typeface="Calibri"/>
                <a:ea typeface="Calibri"/>
                <a:cs typeface="Calibri"/>
                <a:sym typeface="Calibri"/>
              </a:rPr>
              <a:t>1.38 bn issued</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IN" sz="3200">
                <a:solidFill>
                  <a:schemeClr val="dk1"/>
                </a:solidFill>
                <a:latin typeface="Calibri"/>
                <a:ea typeface="Calibri"/>
                <a:cs typeface="Calibri"/>
                <a:sym typeface="Calibri"/>
              </a:rPr>
              <a:t>80 mn authentications per day  </a:t>
            </a:r>
            <a:endParaRPr sz="32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g26a3448b5dd_0_1367"/>
          <p:cNvSpPr txBox="1"/>
          <p:nvPr>
            <p:ph idx="12" type="sldNum"/>
          </p:nvPr>
        </p:nvSpPr>
        <p:spPr>
          <a:xfrm>
            <a:off x="31015565" y="16843289"/>
            <a:ext cx="1494300" cy="1119300"/>
          </a:xfrm>
          <a:prstGeom prst="rect">
            <a:avLst/>
          </a:prstGeom>
          <a:noFill/>
          <a:ln>
            <a:noFill/>
          </a:ln>
        </p:spPr>
        <p:txBody>
          <a:bodyPr anchorCtr="0" anchor="t" bIns="243800" lIns="243800" spcFirstLastPara="1" rIns="243800" wrap="square" tIns="243800">
            <a:noAutofit/>
          </a:bodyPr>
          <a:lstStyle/>
          <a:p>
            <a:pPr indent="0" lvl="0" marL="0" rtl="0" algn="r">
              <a:lnSpc>
                <a:spcPct val="100000"/>
              </a:lnSpc>
              <a:spcBef>
                <a:spcPts val="0"/>
              </a:spcBef>
              <a:spcAft>
                <a:spcPts val="0"/>
              </a:spcAft>
              <a:buSzPts val="2400"/>
              <a:buNone/>
            </a:pPr>
            <a:fld id="{00000000-1234-1234-1234-123412341234}" type="slidenum">
              <a:rPr lang="en-IN"/>
              <a:t>‹#›</a:t>
            </a:fld>
            <a:endParaRPr/>
          </a:p>
        </p:txBody>
      </p:sp>
      <p:sp>
        <p:nvSpPr>
          <p:cNvPr id="512" name="Google Shape;512;g26a3448b5dd_0_1367"/>
          <p:cNvSpPr txBox="1"/>
          <p:nvPr/>
        </p:nvSpPr>
        <p:spPr>
          <a:xfrm>
            <a:off x="16338250" y="3877500"/>
            <a:ext cx="7162800" cy="7976100"/>
          </a:xfrm>
          <a:prstGeom prst="rect">
            <a:avLst/>
          </a:prstGeom>
          <a:noFill/>
          <a:ln>
            <a:noFill/>
          </a:ln>
        </p:spPr>
        <p:txBody>
          <a:bodyPr anchorCtr="0" anchor="t" bIns="121850" lIns="243800" spcFirstLastPara="1" rIns="243800" wrap="square" tIns="121850">
            <a:spAutoFit/>
          </a:bodyPr>
          <a:lstStyle/>
          <a:p>
            <a:pPr indent="0" lvl="0" marL="0" marR="0" rtl="0" algn="l">
              <a:lnSpc>
                <a:spcPct val="115000"/>
              </a:lnSpc>
              <a:spcBef>
                <a:spcPts val="0"/>
              </a:spcBef>
              <a:spcAft>
                <a:spcPts val="0"/>
              </a:spcAft>
              <a:buClr>
                <a:schemeClr val="dk1"/>
              </a:buClr>
              <a:buSzPts val="2400"/>
              <a:buFont typeface="Arial"/>
              <a:buNone/>
            </a:pPr>
            <a:r>
              <a:rPr b="1" i="0" lang="en-IN" sz="2700" u="none" cap="none" strike="noStrike">
                <a:solidFill>
                  <a:srgbClr val="CC0000"/>
                </a:solidFill>
                <a:latin typeface="Open Sans"/>
                <a:ea typeface="Open Sans"/>
                <a:cs typeface="Open Sans"/>
                <a:sym typeface="Open Sans"/>
              </a:rPr>
              <a:t>2 decades , 4 sectors </a:t>
            </a:r>
            <a:r>
              <a:rPr b="1" i="0" lang="en-IN" sz="2700" u="none" cap="none" strike="noStrike">
                <a:solidFill>
                  <a:srgbClr val="4D4D4F"/>
                </a:solidFill>
                <a:latin typeface="Open Sans"/>
                <a:ea typeface="Open Sans"/>
                <a:cs typeface="Open Sans"/>
                <a:sym typeface="Open Sans"/>
              </a:rPr>
              <a:t>-</a:t>
            </a:r>
            <a:r>
              <a:rPr b="0" i="0" lang="en-IN" sz="2700" u="none" cap="none" strike="noStrike">
                <a:solidFill>
                  <a:srgbClr val="4D4D4F"/>
                </a:solidFill>
                <a:latin typeface="Open Sans"/>
                <a:ea typeface="Open Sans"/>
                <a:cs typeface="Open Sans"/>
                <a:sym typeface="Open Sans"/>
              </a:rPr>
              <a:t> Local Governance, Public Health, Water &amp; Sanitation, Public Finance Mgmt</a:t>
            </a:r>
            <a:endParaRPr b="0" i="0" sz="2700" u="none" cap="none" strike="noStrike">
              <a:solidFill>
                <a:srgbClr val="4D4D4F"/>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3200"/>
              <a:buFont typeface="Arial"/>
              <a:buNone/>
            </a:pPr>
            <a:r>
              <a:t/>
            </a:r>
            <a:endParaRPr b="0" i="0" sz="2700" u="none" cap="none" strike="noStrike">
              <a:solidFill>
                <a:srgbClr val="4D4D4F"/>
              </a:solidFill>
              <a:latin typeface="Open Sans"/>
              <a:ea typeface="Open Sans"/>
              <a:cs typeface="Open Sans"/>
              <a:sym typeface="Open Sans"/>
            </a:endParaRPr>
          </a:p>
          <a:p>
            <a:pPr indent="0" lvl="0" marL="0" marR="0" rtl="0" algn="l">
              <a:lnSpc>
                <a:spcPct val="200000"/>
              </a:lnSpc>
              <a:spcBef>
                <a:spcPts val="0"/>
              </a:spcBef>
              <a:spcAft>
                <a:spcPts val="0"/>
              </a:spcAft>
              <a:buClr>
                <a:srgbClr val="000000"/>
              </a:buClr>
              <a:buSzPts val="3200"/>
              <a:buFont typeface="Arial"/>
              <a:buNone/>
            </a:pPr>
            <a:r>
              <a:rPr b="1" i="0" lang="en-IN" sz="2700" u="none" cap="none" strike="noStrike">
                <a:solidFill>
                  <a:srgbClr val="4D4D4F"/>
                </a:solidFill>
                <a:latin typeface="Open Sans"/>
                <a:ea typeface="Open Sans"/>
                <a:cs typeface="Open Sans"/>
                <a:sym typeface="Open Sans"/>
              </a:rPr>
              <a:t>7 countries</a:t>
            </a:r>
            <a:r>
              <a:rPr b="0" i="0" lang="en-IN" sz="2700" u="none" cap="none" strike="noStrike">
                <a:solidFill>
                  <a:srgbClr val="4D4D4F"/>
                </a:solidFill>
                <a:latin typeface="Open Sans"/>
                <a:ea typeface="Open Sans"/>
                <a:cs typeface="Open Sans"/>
                <a:sym typeface="Open Sans"/>
              </a:rPr>
              <a:t> &amp; 16 sub-national Govts </a:t>
            </a:r>
            <a:endParaRPr b="0" i="0" sz="2700" u="none" cap="none" strike="noStrike">
              <a:solidFill>
                <a:srgbClr val="4D4D4F"/>
              </a:solidFill>
              <a:latin typeface="Open Sans"/>
              <a:ea typeface="Open Sans"/>
              <a:cs typeface="Open Sans"/>
              <a:sym typeface="Open Sans"/>
            </a:endParaRPr>
          </a:p>
          <a:p>
            <a:pPr indent="0" lvl="0" marL="0" marR="0" rtl="0" algn="l">
              <a:lnSpc>
                <a:spcPct val="200000"/>
              </a:lnSpc>
              <a:spcBef>
                <a:spcPts val="0"/>
              </a:spcBef>
              <a:spcAft>
                <a:spcPts val="0"/>
              </a:spcAft>
              <a:buClr>
                <a:srgbClr val="000000"/>
              </a:buClr>
              <a:buSzPts val="3200"/>
              <a:buFont typeface="Arial"/>
              <a:buNone/>
            </a:pPr>
            <a:r>
              <a:rPr b="1" i="0" lang="en-IN" sz="2700" u="none" cap="none" strike="noStrike">
                <a:solidFill>
                  <a:srgbClr val="4D4D4F"/>
                </a:solidFill>
                <a:latin typeface="Open Sans"/>
                <a:ea typeface="Open Sans"/>
                <a:cs typeface="Open Sans"/>
                <a:sym typeface="Open Sans"/>
              </a:rPr>
              <a:t>Over 1B</a:t>
            </a:r>
            <a:r>
              <a:rPr b="0" i="0" lang="en-IN" sz="2700" u="none" cap="none" strike="noStrike">
                <a:solidFill>
                  <a:srgbClr val="4D4D4F"/>
                </a:solidFill>
                <a:latin typeface="Open Sans"/>
                <a:ea typeface="Open Sans"/>
                <a:cs typeface="Open Sans"/>
                <a:sym typeface="Open Sans"/>
              </a:rPr>
              <a:t> citizens served</a:t>
            </a:r>
            <a:endParaRPr b="0" i="0" sz="2700" u="none" cap="none" strike="noStrike">
              <a:solidFill>
                <a:srgbClr val="4D4D4F"/>
              </a:solidFill>
              <a:latin typeface="Open Sans"/>
              <a:ea typeface="Open Sans"/>
              <a:cs typeface="Open Sans"/>
              <a:sym typeface="Open Sans"/>
            </a:endParaRPr>
          </a:p>
          <a:p>
            <a:pPr indent="0" lvl="0" marL="0" marR="0" rtl="0" algn="l">
              <a:lnSpc>
                <a:spcPct val="200000"/>
              </a:lnSpc>
              <a:spcBef>
                <a:spcPts val="0"/>
              </a:spcBef>
              <a:spcAft>
                <a:spcPts val="0"/>
              </a:spcAft>
              <a:buClr>
                <a:srgbClr val="000000"/>
              </a:buClr>
              <a:buSzPts val="3200"/>
              <a:buFont typeface="Arial"/>
              <a:buNone/>
            </a:pPr>
            <a:r>
              <a:rPr b="1" i="0" lang="en-IN" sz="2700" u="none" cap="none" strike="noStrike">
                <a:solidFill>
                  <a:srgbClr val="4D4D4F"/>
                </a:solidFill>
                <a:latin typeface="Open Sans"/>
                <a:ea typeface="Open Sans"/>
                <a:cs typeface="Open Sans"/>
                <a:sym typeface="Open Sans"/>
              </a:rPr>
              <a:t>$2.9B </a:t>
            </a:r>
            <a:r>
              <a:rPr b="0" i="0" lang="en-IN" sz="2700" u="none" cap="none" strike="noStrike">
                <a:solidFill>
                  <a:srgbClr val="4D4D4F"/>
                </a:solidFill>
                <a:latin typeface="Open Sans"/>
                <a:ea typeface="Open Sans"/>
                <a:cs typeface="Open Sans"/>
                <a:sym typeface="Open Sans"/>
              </a:rPr>
              <a:t>Revenue mobilised</a:t>
            </a:r>
            <a:endParaRPr b="0" i="0" sz="2700" u="none" cap="none" strike="noStrike">
              <a:solidFill>
                <a:srgbClr val="4D4D4F"/>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3200"/>
              <a:buFont typeface="Arial"/>
              <a:buNone/>
            </a:pPr>
            <a:r>
              <a:rPr b="0" i="0" lang="en-IN" sz="2700" u="none" cap="none" strike="noStrike">
                <a:solidFill>
                  <a:srgbClr val="4D4D4F"/>
                </a:solidFill>
                <a:latin typeface="Open Sans"/>
                <a:ea typeface="Open Sans"/>
                <a:cs typeface="Open Sans"/>
                <a:sym typeface="Open Sans"/>
              </a:rPr>
              <a:t>Android like open ecosystem</a:t>
            </a:r>
            <a:r>
              <a:rPr b="1" i="0" lang="en-IN" sz="2700" u="none" cap="none" strike="noStrike">
                <a:solidFill>
                  <a:srgbClr val="4D4D4F"/>
                </a:solidFill>
                <a:latin typeface="Open Sans"/>
                <a:ea typeface="Open Sans"/>
                <a:cs typeface="Open Sans"/>
                <a:sym typeface="Open Sans"/>
              </a:rPr>
              <a:t> </a:t>
            </a:r>
            <a:endParaRPr b="1" i="0" sz="2700" u="none" cap="none" strike="noStrike">
              <a:solidFill>
                <a:srgbClr val="4D4D4F"/>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3200"/>
              <a:buFont typeface="Arial"/>
              <a:buNone/>
            </a:pPr>
            <a:r>
              <a:rPr b="1" i="0" lang="en-IN" sz="2700" u="none" cap="none" strike="noStrike">
                <a:solidFill>
                  <a:srgbClr val="4D4D4F"/>
                </a:solidFill>
                <a:latin typeface="Open Sans"/>
                <a:ea typeface="Open Sans"/>
                <a:cs typeface="Open Sans"/>
                <a:sym typeface="Open Sans"/>
              </a:rPr>
              <a:t>with 200+ </a:t>
            </a:r>
            <a:r>
              <a:rPr b="0" i="0" lang="en-IN" sz="2700" u="none" cap="none" strike="noStrike">
                <a:solidFill>
                  <a:srgbClr val="4D4D4F"/>
                </a:solidFill>
                <a:latin typeface="Open Sans"/>
                <a:ea typeface="Open Sans"/>
                <a:cs typeface="Open Sans"/>
                <a:sym typeface="Open Sans"/>
              </a:rPr>
              <a:t>partners</a:t>
            </a:r>
            <a:endParaRPr b="0" i="0" sz="2700" u="none" cap="none" strike="noStrike">
              <a:solidFill>
                <a:srgbClr val="4D4D4F"/>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3200"/>
              <a:buFont typeface="Arial"/>
              <a:buNone/>
            </a:pPr>
            <a:r>
              <a:t/>
            </a:r>
            <a:endParaRPr b="0" i="0" sz="2700" u="none" cap="none" strike="noStrike">
              <a:solidFill>
                <a:srgbClr val="4D4D4F"/>
              </a:solidFill>
              <a:latin typeface="Open Sans"/>
              <a:ea typeface="Open Sans"/>
              <a:cs typeface="Open Sans"/>
              <a:sym typeface="Open Sans"/>
            </a:endParaRPr>
          </a:p>
          <a:p>
            <a:pPr indent="0" lvl="0" marL="0" marR="0" rtl="0" algn="l">
              <a:lnSpc>
                <a:spcPct val="200000"/>
              </a:lnSpc>
              <a:spcBef>
                <a:spcPts val="0"/>
              </a:spcBef>
              <a:spcAft>
                <a:spcPts val="0"/>
              </a:spcAft>
              <a:buClr>
                <a:srgbClr val="000000"/>
              </a:buClr>
              <a:buSzPts val="3200"/>
              <a:buFont typeface="Arial"/>
              <a:buNone/>
            </a:pPr>
            <a:r>
              <a:rPr b="1" i="0" lang="en-IN" sz="2700" u="none" cap="none" strike="noStrike">
                <a:solidFill>
                  <a:srgbClr val="4D4D4F"/>
                </a:solidFill>
                <a:latin typeface="Open Sans"/>
                <a:ea typeface="Open Sans"/>
                <a:cs typeface="Open Sans"/>
                <a:sym typeface="Open Sans"/>
              </a:rPr>
              <a:t>$700mn</a:t>
            </a:r>
            <a:r>
              <a:rPr b="0" i="0" lang="en-IN" sz="2700" u="none" cap="none" strike="noStrike">
                <a:solidFill>
                  <a:srgbClr val="4D4D4F"/>
                </a:solidFill>
                <a:latin typeface="Open Sans"/>
                <a:ea typeface="Open Sans"/>
                <a:cs typeface="Open Sans"/>
                <a:sym typeface="Open Sans"/>
              </a:rPr>
              <a:t> market on DIGIT network </a:t>
            </a:r>
            <a:endParaRPr b="0" i="0" sz="2700" u="none" cap="none" strike="noStrike">
              <a:solidFill>
                <a:srgbClr val="4D4D4F"/>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3200"/>
              <a:buFont typeface="Arial"/>
              <a:buNone/>
            </a:pPr>
            <a:r>
              <a:rPr b="1" lang="en-IN" sz="2700">
                <a:solidFill>
                  <a:srgbClr val="CC0000"/>
                </a:solidFill>
                <a:latin typeface="Open Sans"/>
                <a:ea typeface="Open Sans"/>
                <a:cs typeface="Open Sans"/>
                <a:sym typeface="Open Sans"/>
              </a:rPr>
              <a:t>Path to sustainability :</a:t>
            </a:r>
            <a:endParaRPr b="1" sz="2700">
              <a:solidFill>
                <a:srgbClr val="CC0000"/>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3200"/>
              <a:buFont typeface="Arial"/>
              <a:buNone/>
            </a:pPr>
            <a:r>
              <a:rPr b="0" i="0" lang="en-IN" sz="2700" u="none" cap="none" strike="noStrike">
                <a:solidFill>
                  <a:srgbClr val="4D4D4F"/>
                </a:solidFill>
                <a:latin typeface="Open Sans"/>
                <a:ea typeface="Open Sans"/>
                <a:cs typeface="Open Sans"/>
                <a:sym typeface="Open Sans"/>
              </a:rPr>
              <a:t>Govt. of India </a:t>
            </a:r>
            <a:r>
              <a:rPr lang="en-IN" sz="2700">
                <a:solidFill>
                  <a:srgbClr val="4D4D4F"/>
                </a:solidFill>
                <a:latin typeface="Open Sans"/>
                <a:ea typeface="Open Sans"/>
                <a:cs typeface="Open Sans"/>
                <a:sym typeface="Open Sans"/>
              </a:rPr>
              <a:t>allocated budget </a:t>
            </a:r>
            <a:r>
              <a:rPr b="0" i="0" lang="en-IN" sz="2700" u="none" cap="none" strike="noStrike">
                <a:solidFill>
                  <a:srgbClr val="4D4D4F"/>
                </a:solidFill>
                <a:latin typeface="Open Sans"/>
                <a:ea typeface="Open Sans"/>
                <a:cs typeface="Open Sans"/>
                <a:sym typeface="Open Sans"/>
              </a:rPr>
              <a:t>of </a:t>
            </a:r>
            <a:endParaRPr b="1" i="0" sz="2700" u="none" cap="none" strike="noStrike">
              <a:solidFill>
                <a:srgbClr val="4D4D4F"/>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3200"/>
              <a:buFont typeface="Arial"/>
              <a:buNone/>
            </a:pPr>
            <a:r>
              <a:rPr b="1" i="0" lang="en-IN" sz="2700" u="none" cap="none" strike="noStrike">
                <a:solidFill>
                  <a:srgbClr val="4D4D4F"/>
                </a:solidFill>
                <a:latin typeface="Open Sans"/>
                <a:ea typeface="Open Sans"/>
                <a:cs typeface="Open Sans"/>
                <a:sym typeface="Open Sans"/>
              </a:rPr>
              <a:t>$180 Mn to support states</a:t>
            </a:r>
            <a:endParaRPr b="0" i="0" sz="2700" u="none" cap="none" strike="noStrike">
              <a:solidFill>
                <a:srgbClr val="4D4D4F"/>
              </a:solidFill>
              <a:latin typeface="Open Sans"/>
              <a:ea typeface="Open Sans"/>
              <a:cs typeface="Open Sans"/>
              <a:sym typeface="Open Sans"/>
            </a:endParaRPr>
          </a:p>
        </p:txBody>
      </p:sp>
      <p:sp>
        <p:nvSpPr>
          <p:cNvPr id="513" name="Google Shape;513;g26a3448b5dd_0_1367"/>
          <p:cNvSpPr/>
          <p:nvPr/>
        </p:nvSpPr>
        <p:spPr>
          <a:xfrm rot="5400000">
            <a:off x="4687640" y="3512600"/>
            <a:ext cx="7446600" cy="7446000"/>
          </a:xfrm>
          <a:prstGeom prst="blockArc">
            <a:avLst>
              <a:gd fmla="val 8136991" name="adj1"/>
              <a:gd fmla="val 2706119" name="adj2"/>
              <a:gd fmla="val 13165" name="adj3"/>
            </a:avLst>
          </a:prstGeom>
          <a:gradFill>
            <a:gsLst>
              <a:gs pos="0">
                <a:schemeClr val="lt1"/>
              </a:gs>
              <a:gs pos="48000">
                <a:srgbClr val="D8D8D8"/>
              </a:gs>
              <a:gs pos="100000">
                <a:srgbClr val="D8D8D8"/>
              </a:gs>
            </a:gsLst>
            <a:lin ang="16200038" scaled="0"/>
          </a:grad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chemeClr val="dk1"/>
              </a:solidFill>
              <a:latin typeface="Poppins"/>
              <a:ea typeface="Poppins"/>
              <a:cs typeface="Poppins"/>
              <a:sym typeface="Poppins"/>
            </a:endParaRPr>
          </a:p>
        </p:txBody>
      </p:sp>
      <p:sp>
        <p:nvSpPr>
          <p:cNvPr id="514" name="Google Shape;514;g26a3448b5dd_0_1367"/>
          <p:cNvSpPr/>
          <p:nvPr/>
        </p:nvSpPr>
        <p:spPr>
          <a:xfrm>
            <a:off x="5122860" y="4155031"/>
            <a:ext cx="2722500" cy="2677800"/>
          </a:xfrm>
          <a:prstGeom prst="ellipse">
            <a:avLst/>
          </a:prstGeom>
          <a:solidFill>
            <a:srgbClr val="FFFFFF"/>
          </a:solidFill>
          <a:ln cap="flat" cmpd="sng" w="15875">
            <a:solidFill>
              <a:srgbClr val="F2F2F2"/>
            </a:solidFill>
            <a:prstDash val="solid"/>
            <a:miter lim="8000"/>
            <a:headEnd len="sm" w="sm" type="none"/>
            <a:tailEnd len="sm" w="sm" type="none"/>
          </a:ln>
          <a:effectLst>
            <a:outerShdw blurRad="228600" rotWithShape="0" dir="5400000" dist="88900">
              <a:srgbClr val="000000">
                <a:alpha val="10590"/>
              </a:srgbClr>
            </a:outerShdw>
          </a:effectLst>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3F3F3F"/>
              </a:solidFill>
              <a:latin typeface="Poppins SemiBold"/>
              <a:ea typeface="Poppins SemiBold"/>
              <a:cs typeface="Poppins SemiBold"/>
              <a:sym typeface="Poppins SemiBold"/>
            </a:endParaRPr>
          </a:p>
        </p:txBody>
      </p:sp>
      <p:sp>
        <p:nvSpPr>
          <p:cNvPr id="515" name="Google Shape;515;g26a3448b5dd_0_1367"/>
          <p:cNvSpPr/>
          <p:nvPr/>
        </p:nvSpPr>
        <p:spPr>
          <a:xfrm flipH="1" rot="10800000">
            <a:off x="5122860" y="7721767"/>
            <a:ext cx="2722500" cy="2677800"/>
          </a:xfrm>
          <a:prstGeom prst="ellipse">
            <a:avLst/>
          </a:prstGeom>
          <a:solidFill>
            <a:srgbClr val="FFFFFF"/>
          </a:solidFill>
          <a:ln cap="flat" cmpd="sng" w="15875">
            <a:solidFill>
              <a:srgbClr val="F2F2F2"/>
            </a:solidFill>
            <a:prstDash val="solid"/>
            <a:miter lim="8000"/>
            <a:headEnd len="sm" w="sm" type="none"/>
            <a:tailEnd len="sm" w="sm" type="none"/>
          </a:ln>
          <a:effectLst>
            <a:outerShdw blurRad="228600" rotWithShape="0" dir="5400000" dist="88900">
              <a:srgbClr val="000000">
                <a:alpha val="10590"/>
              </a:srgbClr>
            </a:outerShdw>
          </a:effectLst>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3F3F3F"/>
              </a:solidFill>
              <a:latin typeface="Poppins SemiBold"/>
              <a:ea typeface="Poppins SemiBold"/>
              <a:cs typeface="Poppins SemiBold"/>
              <a:sym typeface="Poppins SemiBold"/>
            </a:endParaRPr>
          </a:p>
        </p:txBody>
      </p:sp>
      <p:pic>
        <p:nvPicPr>
          <p:cNvPr id="516" name="Google Shape;516;g26a3448b5dd_0_1367"/>
          <p:cNvPicPr preferRelativeResize="0"/>
          <p:nvPr/>
        </p:nvPicPr>
        <p:blipFill rotWithShape="1">
          <a:blip r:embed="rId3">
            <a:alphaModFix/>
          </a:blip>
          <a:srcRect b="0" l="15590" r="0" t="0"/>
          <a:stretch/>
        </p:blipFill>
        <p:spPr>
          <a:xfrm>
            <a:off x="3927929" y="7673134"/>
            <a:ext cx="1776083" cy="546235"/>
          </a:xfrm>
          <a:prstGeom prst="rect">
            <a:avLst/>
          </a:prstGeom>
          <a:noFill/>
          <a:ln>
            <a:noFill/>
          </a:ln>
        </p:spPr>
      </p:pic>
      <p:sp>
        <p:nvSpPr>
          <p:cNvPr id="517" name="Google Shape;517;g26a3448b5dd_0_1367"/>
          <p:cNvSpPr txBox="1"/>
          <p:nvPr/>
        </p:nvSpPr>
        <p:spPr>
          <a:xfrm>
            <a:off x="527325" y="6593316"/>
            <a:ext cx="2729100" cy="1284600"/>
          </a:xfrm>
          <a:prstGeom prst="rect">
            <a:avLst/>
          </a:prstGeom>
          <a:noFill/>
          <a:ln>
            <a:noFill/>
          </a:ln>
        </p:spPr>
        <p:txBody>
          <a:bodyPr anchorCtr="0" anchor="ctr" bIns="121850" lIns="243800" spcFirstLastPara="1" rIns="243800" wrap="square" tIns="121850">
            <a:noAutofit/>
          </a:bodyPr>
          <a:lstStyle/>
          <a:p>
            <a:pPr indent="0" lvl="0" marL="0" marR="0" rtl="0" algn="ctr">
              <a:lnSpc>
                <a:spcPct val="100000"/>
              </a:lnSpc>
              <a:spcBef>
                <a:spcPts val="0"/>
              </a:spcBef>
              <a:spcAft>
                <a:spcPts val="0"/>
              </a:spcAft>
              <a:buClr>
                <a:srgbClr val="000000"/>
              </a:buClr>
              <a:buSzPts val="3700"/>
              <a:buFont typeface="Arial"/>
              <a:buNone/>
            </a:pPr>
            <a:r>
              <a:rPr b="0" i="0" lang="en-IN" sz="2900" u="none" cap="none" strike="noStrike">
                <a:solidFill>
                  <a:srgbClr val="007BED"/>
                </a:solidFill>
                <a:latin typeface="Montserrat Medium"/>
                <a:ea typeface="Montserrat Medium"/>
                <a:cs typeface="Montserrat Medium"/>
                <a:sym typeface="Montserrat Medium"/>
              </a:rPr>
              <a:t>Strategic Pillars </a:t>
            </a:r>
            <a:endParaRPr b="0" i="0" sz="2900" u="none" cap="none" strike="noStrike">
              <a:solidFill>
                <a:srgbClr val="007BED"/>
              </a:solidFill>
              <a:latin typeface="Montserrat Medium"/>
              <a:ea typeface="Montserrat Medium"/>
              <a:cs typeface="Montserrat Medium"/>
              <a:sym typeface="Montserrat Medium"/>
            </a:endParaRPr>
          </a:p>
        </p:txBody>
      </p:sp>
      <p:sp>
        <p:nvSpPr>
          <p:cNvPr id="518" name="Google Shape;518;g26a3448b5dd_0_1367"/>
          <p:cNvSpPr txBox="1"/>
          <p:nvPr/>
        </p:nvSpPr>
        <p:spPr>
          <a:xfrm flipH="1">
            <a:off x="4900910" y="4776384"/>
            <a:ext cx="3166500" cy="1139100"/>
          </a:xfrm>
          <a:prstGeom prst="rect">
            <a:avLst/>
          </a:prstGeom>
          <a:noFill/>
          <a:ln>
            <a:noFill/>
          </a:ln>
        </p:spPr>
        <p:txBody>
          <a:bodyPr anchorCtr="0" anchor="t" bIns="243800" lIns="243800" spcFirstLastPara="1" rIns="243800" wrap="square" tIns="243800">
            <a:spAutoFit/>
          </a:bodyPr>
          <a:lstStyle/>
          <a:p>
            <a:pPr indent="0" lvl="0" marL="0" marR="0" rtl="0" algn="ctr">
              <a:lnSpc>
                <a:spcPct val="100000"/>
              </a:lnSpc>
              <a:spcBef>
                <a:spcPts val="0"/>
              </a:spcBef>
              <a:spcAft>
                <a:spcPts val="0"/>
              </a:spcAft>
              <a:buClr>
                <a:srgbClr val="000000"/>
              </a:buClr>
              <a:buSzPts val="2100"/>
              <a:buFont typeface="Arial"/>
              <a:buNone/>
            </a:pPr>
            <a:r>
              <a:rPr b="1" i="0" lang="en-IN" sz="2100" u="none" cap="none" strike="noStrike">
                <a:solidFill>
                  <a:srgbClr val="3F3F3F"/>
                </a:solidFill>
                <a:latin typeface="Poppins"/>
                <a:ea typeface="Poppins"/>
                <a:cs typeface="Poppins"/>
                <a:sym typeface="Poppins"/>
              </a:rPr>
              <a:t>Enhance</a:t>
            </a:r>
            <a:endParaRPr b="0" i="0" sz="2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100"/>
              <a:buFont typeface="Arial"/>
              <a:buNone/>
            </a:pPr>
            <a:r>
              <a:rPr b="0" i="0" lang="en-IN" sz="2100" u="none" cap="none" strike="noStrike">
                <a:solidFill>
                  <a:srgbClr val="3F3F3F"/>
                </a:solidFill>
                <a:latin typeface="Poppins"/>
                <a:ea typeface="Poppins"/>
                <a:cs typeface="Poppins"/>
                <a:sym typeface="Poppins"/>
              </a:rPr>
              <a:t>Network Capacity </a:t>
            </a:r>
            <a:endParaRPr b="0" i="0" sz="2900" u="none" cap="none" strike="noStrike">
              <a:solidFill>
                <a:srgbClr val="000000"/>
              </a:solidFill>
              <a:latin typeface="Arial"/>
              <a:ea typeface="Arial"/>
              <a:cs typeface="Arial"/>
              <a:sym typeface="Arial"/>
            </a:endParaRPr>
          </a:p>
        </p:txBody>
      </p:sp>
      <p:sp>
        <p:nvSpPr>
          <p:cNvPr id="519" name="Google Shape;519;g26a3448b5dd_0_1367"/>
          <p:cNvSpPr txBox="1"/>
          <p:nvPr/>
        </p:nvSpPr>
        <p:spPr>
          <a:xfrm flipH="1">
            <a:off x="4979673" y="8932569"/>
            <a:ext cx="3166500" cy="1139100"/>
          </a:xfrm>
          <a:prstGeom prst="rect">
            <a:avLst/>
          </a:prstGeom>
          <a:noFill/>
          <a:ln>
            <a:noFill/>
          </a:ln>
        </p:spPr>
        <p:txBody>
          <a:bodyPr anchorCtr="0" anchor="t" bIns="243800" lIns="243800" spcFirstLastPara="1" rIns="243800" wrap="square" tIns="243800">
            <a:spAutoFit/>
          </a:bodyPr>
          <a:lstStyle/>
          <a:p>
            <a:pPr indent="0" lvl="0" marL="0" marR="0" rtl="0" algn="ctr">
              <a:lnSpc>
                <a:spcPct val="100000"/>
              </a:lnSpc>
              <a:spcBef>
                <a:spcPts val="0"/>
              </a:spcBef>
              <a:spcAft>
                <a:spcPts val="0"/>
              </a:spcAft>
              <a:buClr>
                <a:srgbClr val="000000"/>
              </a:buClr>
              <a:buSzPts val="2100"/>
              <a:buFont typeface="Arial"/>
              <a:buNone/>
            </a:pPr>
            <a:r>
              <a:rPr b="1" i="0" lang="en-IN" sz="2100" u="none" cap="none" strike="noStrike">
                <a:solidFill>
                  <a:srgbClr val="3F3F3F"/>
                </a:solidFill>
                <a:latin typeface="Poppins"/>
                <a:ea typeface="Poppins"/>
                <a:cs typeface="Poppins"/>
                <a:sym typeface="Poppins"/>
              </a:rPr>
              <a:t>Catalyze </a:t>
            </a:r>
            <a:r>
              <a:rPr b="0" i="0" lang="en-IN" sz="2100" u="none" cap="none" strike="noStrike">
                <a:solidFill>
                  <a:srgbClr val="3F3F3F"/>
                </a:solidFill>
                <a:latin typeface="Poppins"/>
                <a:ea typeface="Poppins"/>
                <a:cs typeface="Poppins"/>
                <a:sym typeface="Poppins"/>
              </a:rPr>
              <a:t>Market </a:t>
            </a:r>
            <a:br>
              <a:rPr b="0" i="0" lang="en-IN" sz="2100" u="none" cap="none" strike="noStrike">
                <a:solidFill>
                  <a:srgbClr val="3F3F3F"/>
                </a:solidFill>
                <a:latin typeface="Poppins"/>
                <a:ea typeface="Poppins"/>
                <a:cs typeface="Poppins"/>
                <a:sym typeface="Poppins"/>
              </a:rPr>
            </a:br>
            <a:r>
              <a:rPr b="0" i="0" lang="en-IN" sz="2100" u="none" cap="none" strike="noStrike">
                <a:solidFill>
                  <a:srgbClr val="3F3F3F"/>
                </a:solidFill>
                <a:latin typeface="Poppins"/>
                <a:ea typeface="Poppins"/>
                <a:cs typeface="Poppins"/>
                <a:sym typeface="Poppins"/>
              </a:rPr>
              <a:t>Ecosystems</a:t>
            </a:r>
            <a:endParaRPr b="0" i="0" sz="2900" u="none" cap="none" strike="noStrike">
              <a:solidFill>
                <a:srgbClr val="000000"/>
              </a:solidFill>
              <a:latin typeface="Arial"/>
              <a:ea typeface="Arial"/>
              <a:cs typeface="Arial"/>
              <a:sym typeface="Arial"/>
            </a:endParaRPr>
          </a:p>
        </p:txBody>
      </p:sp>
      <p:grpSp>
        <p:nvGrpSpPr>
          <p:cNvPr id="520" name="Google Shape;520;g26a3448b5dd_0_1367"/>
          <p:cNvGrpSpPr/>
          <p:nvPr/>
        </p:nvGrpSpPr>
        <p:grpSpPr>
          <a:xfrm rot="-2867847">
            <a:off x="5729000" y="5853682"/>
            <a:ext cx="467756" cy="281251"/>
            <a:chOff x="6096000" y="3554870"/>
            <a:chExt cx="356740" cy="214500"/>
          </a:xfrm>
        </p:grpSpPr>
        <p:sp>
          <p:nvSpPr>
            <p:cNvPr id="521" name="Google Shape;521;g26a3448b5dd_0_1367"/>
            <p:cNvSpPr/>
            <p:nvPr/>
          </p:nvSpPr>
          <p:spPr>
            <a:xfrm>
              <a:off x="6096000" y="3554870"/>
              <a:ext cx="214500" cy="214500"/>
            </a:xfrm>
            <a:prstGeom prst="chevron">
              <a:avLst>
                <a:gd fmla="val 50000" name="adj"/>
              </a:avLst>
            </a:prstGeom>
            <a:gradFill>
              <a:gsLst>
                <a:gs pos="0">
                  <a:schemeClr val="lt1"/>
                </a:gs>
                <a:gs pos="4000">
                  <a:schemeClr val="lt1"/>
                </a:gs>
                <a:gs pos="100000">
                  <a:srgbClr val="7F7F7F"/>
                </a:gs>
              </a:gsLst>
              <a:lin ang="0" scaled="0"/>
            </a:grad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chemeClr val="dk1"/>
                </a:solidFill>
                <a:latin typeface="Poppins"/>
                <a:ea typeface="Poppins"/>
                <a:cs typeface="Poppins"/>
                <a:sym typeface="Poppins"/>
              </a:endParaRPr>
            </a:p>
          </p:txBody>
        </p:sp>
        <p:sp>
          <p:nvSpPr>
            <p:cNvPr id="522" name="Google Shape;522;g26a3448b5dd_0_1367"/>
            <p:cNvSpPr/>
            <p:nvPr/>
          </p:nvSpPr>
          <p:spPr>
            <a:xfrm>
              <a:off x="6238240" y="3554870"/>
              <a:ext cx="214500" cy="214500"/>
            </a:xfrm>
            <a:prstGeom prst="chevron">
              <a:avLst>
                <a:gd fmla="val 50000" name="adj"/>
              </a:avLst>
            </a:prstGeom>
            <a:gradFill>
              <a:gsLst>
                <a:gs pos="0">
                  <a:schemeClr val="lt1"/>
                </a:gs>
                <a:gs pos="4000">
                  <a:schemeClr val="lt1"/>
                </a:gs>
                <a:gs pos="100000">
                  <a:srgbClr val="7F7F7F"/>
                </a:gs>
              </a:gsLst>
              <a:lin ang="0" scaled="0"/>
            </a:grad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chemeClr val="dk1"/>
                </a:solidFill>
                <a:latin typeface="Poppins"/>
                <a:ea typeface="Poppins"/>
                <a:cs typeface="Poppins"/>
                <a:sym typeface="Poppins"/>
              </a:endParaRPr>
            </a:p>
          </p:txBody>
        </p:sp>
      </p:grpSp>
      <p:grpSp>
        <p:nvGrpSpPr>
          <p:cNvPr id="523" name="Google Shape;523;g26a3448b5dd_0_1367"/>
          <p:cNvGrpSpPr/>
          <p:nvPr/>
        </p:nvGrpSpPr>
        <p:grpSpPr>
          <a:xfrm flipH="1" rot="-7637363">
            <a:off x="5543043" y="8518171"/>
            <a:ext cx="467770" cy="281260"/>
            <a:chOff x="6096000" y="3554870"/>
            <a:chExt cx="356740" cy="214500"/>
          </a:xfrm>
        </p:grpSpPr>
        <p:sp>
          <p:nvSpPr>
            <p:cNvPr id="524" name="Google Shape;524;g26a3448b5dd_0_1367"/>
            <p:cNvSpPr/>
            <p:nvPr/>
          </p:nvSpPr>
          <p:spPr>
            <a:xfrm>
              <a:off x="6096000" y="3554870"/>
              <a:ext cx="214500" cy="214500"/>
            </a:xfrm>
            <a:prstGeom prst="chevron">
              <a:avLst>
                <a:gd fmla="val 50000" name="adj"/>
              </a:avLst>
            </a:prstGeom>
            <a:gradFill>
              <a:gsLst>
                <a:gs pos="0">
                  <a:schemeClr val="lt1"/>
                </a:gs>
                <a:gs pos="4000">
                  <a:schemeClr val="lt1"/>
                </a:gs>
                <a:gs pos="100000">
                  <a:srgbClr val="7F7F7F"/>
                </a:gs>
              </a:gsLst>
              <a:lin ang="0" scaled="0"/>
            </a:grad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chemeClr val="dk1"/>
                </a:solidFill>
                <a:latin typeface="Poppins"/>
                <a:ea typeface="Poppins"/>
                <a:cs typeface="Poppins"/>
                <a:sym typeface="Poppins"/>
              </a:endParaRPr>
            </a:p>
          </p:txBody>
        </p:sp>
        <p:sp>
          <p:nvSpPr>
            <p:cNvPr id="525" name="Google Shape;525;g26a3448b5dd_0_1367"/>
            <p:cNvSpPr/>
            <p:nvPr/>
          </p:nvSpPr>
          <p:spPr>
            <a:xfrm>
              <a:off x="6238240" y="3554870"/>
              <a:ext cx="214500" cy="214500"/>
            </a:xfrm>
            <a:prstGeom prst="chevron">
              <a:avLst>
                <a:gd fmla="val 50000" name="adj"/>
              </a:avLst>
            </a:prstGeom>
            <a:gradFill>
              <a:gsLst>
                <a:gs pos="0">
                  <a:schemeClr val="lt1"/>
                </a:gs>
                <a:gs pos="4000">
                  <a:schemeClr val="lt1"/>
                </a:gs>
                <a:gs pos="100000">
                  <a:srgbClr val="7F7F7F"/>
                </a:gs>
              </a:gsLst>
              <a:lin ang="0" scaled="0"/>
            </a:grad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chemeClr val="dk1"/>
                </a:solidFill>
                <a:latin typeface="Poppins"/>
                <a:ea typeface="Poppins"/>
                <a:cs typeface="Poppins"/>
                <a:sym typeface="Poppins"/>
              </a:endParaRPr>
            </a:p>
          </p:txBody>
        </p:sp>
      </p:grpSp>
      <p:grpSp>
        <p:nvGrpSpPr>
          <p:cNvPr id="526" name="Google Shape;526;g26a3448b5dd_0_1367"/>
          <p:cNvGrpSpPr/>
          <p:nvPr/>
        </p:nvGrpSpPr>
        <p:grpSpPr>
          <a:xfrm>
            <a:off x="9021306" y="3521953"/>
            <a:ext cx="1393256" cy="1393335"/>
            <a:chOff x="5342340" y="1958580"/>
            <a:chExt cx="793200" cy="793200"/>
          </a:xfrm>
        </p:grpSpPr>
        <p:sp>
          <p:nvSpPr>
            <p:cNvPr id="527" name="Google Shape;527;g26a3448b5dd_0_1367"/>
            <p:cNvSpPr/>
            <p:nvPr/>
          </p:nvSpPr>
          <p:spPr>
            <a:xfrm>
              <a:off x="5342340" y="1958580"/>
              <a:ext cx="793200" cy="793200"/>
            </a:xfrm>
            <a:prstGeom prst="ellipse">
              <a:avLst/>
            </a:prstGeom>
            <a:solidFill>
              <a:srgbClr val="F99D26"/>
            </a:solid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chemeClr val="lt1"/>
                </a:solidFill>
                <a:latin typeface="Poppins"/>
                <a:ea typeface="Poppins"/>
                <a:cs typeface="Poppins"/>
                <a:sym typeface="Poppins"/>
              </a:endParaRPr>
            </a:p>
          </p:txBody>
        </p:sp>
        <p:pic>
          <p:nvPicPr>
            <p:cNvPr id="528" name="Google Shape;528;g26a3448b5dd_0_1367"/>
            <p:cNvPicPr preferRelativeResize="0"/>
            <p:nvPr/>
          </p:nvPicPr>
          <p:blipFill rotWithShape="1">
            <a:blip r:embed="rId4">
              <a:alphaModFix/>
            </a:blip>
            <a:srcRect b="8759" l="0" r="0" t="0"/>
            <a:stretch/>
          </p:blipFill>
          <p:spPr>
            <a:xfrm>
              <a:off x="5444653" y="2073116"/>
              <a:ext cx="588600" cy="512100"/>
            </a:xfrm>
            <a:prstGeom prst="roundRect">
              <a:avLst>
                <a:gd fmla="val 16667" name="adj"/>
              </a:avLst>
            </a:prstGeom>
            <a:noFill/>
            <a:ln>
              <a:noFill/>
            </a:ln>
          </p:spPr>
        </p:pic>
      </p:grpSp>
      <p:grpSp>
        <p:nvGrpSpPr>
          <p:cNvPr id="529" name="Google Shape;529;g26a3448b5dd_0_1367"/>
          <p:cNvGrpSpPr/>
          <p:nvPr/>
        </p:nvGrpSpPr>
        <p:grpSpPr>
          <a:xfrm>
            <a:off x="10194854" y="4386523"/>
            <a:ext cx="1393256" cy="1393335"/>
            <a:chOff x="6010458" y="2450764"/>
            <a:chExt cx="793200" cy="793200"/>
          </a:xfrm>
        </p:grpSpPr>
        <p:sp>
          <p:nvSpPr>
            <p:cNvPr id="530" name="Google Shape;530;g26a3448b5dd_0_1367"/>
            <p:cNvSpPr/>
            <p:nvPr/>
          </p:nvSpPr>
          <p:spPr>
            <a:xfrm>
              <a:off x="6010458" y="2450764"/>
              <a:ext cx="793200" cy="793200"/>
            </a:xfrm>
            <a:prstGeom prst="ellipse">
              <a:avLst/>
            </a:prstGeom>
            <a:solidFill>
              <a:srgbClr val="00AED9"/>
            </a:solid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chemeClr val="lt1"/>
                </a:solidFill>
                <a:latin typeface="Poppins"/>
                <a:ea typeface="Poppins"/>
                <a:cs typeface="Poppins"/>
                <a:sym typeface="Poppins"/>
              </a:endParaRPr>
            </a:p>
          </p:txBody>
        </p:sp>
        <p:pic>
          <p:nvPicPr>
            <p:cNvPr id="531" name="Google Shape;531;g26a3448b5dd_0_1367"/>
            <p:cNvPicPr preferRelativeResize="0"/>
            <p:nvPr/>
          </p:nvPicPr>
          <p:blipFill rotWithShape="1">
            <a:blip r:embed="rId5">
              <a:alphaModFix/>
            </a:blip>
            <a:srcRect b="8725" l="0" r="1068" t="0"/>
            <a:stretch/>
          </p:blipFill>
          <p:spPr>
            <a:xfrm>
              <a:off x="6100401" y="2544536"/>
              <a:ext cx="613200" cy="533700"/>
            </a:xfrm>
            <a:prstGeom prst="roundRect">
              <a:avLst>
                <a:gd fmla="val 16667" name="adj"/>
              </a:avLst>
            </a:prstGeom>
            <a:noFill/>
            <a:ln>
              <a:noFill/>
            </a:ln>
          </p:spPr>
        </p:pic>
      </p:grpSp>
      <p:grpSp>
        <p:nvGrpSpPr>
          <p:cNvPr id="532" name="Google Shape;532;g26a3448b5dd_0_1367"/>
          <p:cNvGrpSpPr/>
          <p:nvPr/>
        </p:nvGrpSpPr>
        <p:grpSpPr>
          <a:xfrm>
            <a:off x="10871685" y="5720805"/>
            <a:ext cx="1393256" cy="1393335"/>
            <a:chOff x="6395787" y="3210346"/>
            <a:chExt cx="793200" cy="793200"/>
          </a:xfrm>
        </p:grpSpPr>
        <p:sp>
          <p:nvSpPr>
            <p:cNvPr id="533" name="Google Shape;533;g26a3448b5dd_0_1367"/>
            <p:cNvSpPr/>
            <p:nvPr/>
          </p:nvSpPr>
          <p:spPr>
            <a:xfrm>
              <a:off x="6395787" y="3210346"/>
              <a:ext cx="793200" cy="793200"/>
            </a:xfrm>
            <a:prstGeom prst="ellipse">
              <a:avLst/>
            </a:prstGeom>
            <a:solidFill>
              <a:srgbClr val="4C9F38"/>
            </a:solid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chemeClr val="lt1"/>
                </a:solidFill>
                <a:latin typeface="Poppins"/>
                <a:ea typeface="Poppins"/>
                <a:cs typeface="Poppins"/>
                <a:sym typeface="Poppins"/>
              </a:endParaRPr>
            </a:p>
          </p:txBody>
        </p:sp>
        <p:pic>
          <p:nvPicPr>
            <p:cNvPr id="534" name="Google Shape;534;g26a3448b5dd_0_1367"/>
            <p:cNvPicPr preferRelativeResize="0"/>
            <p:nvPr/>
          </p:nvPicPr>
          <p:blipFill rotWithShape="1">
            <a:blip r:embed="rId6">
              <a:alphaModFix/>
            </a:blip>
            <a:srcRect b="13232" l="0" r="0" t="0"/>
            <a:stretch/>
          </p:blipFill>
          <p:spPr>
            <a:xfrm>
              <a:off x="6483138" y="3308859"/>
              <a:ext cx="650700" cy="538500"/>
            </a:xfrm>
            <a:prstGeom prst="roundRect">
              <a:avLst>
                <a:gd fmla="val 27329" name="adj"/>
              </a:avLst>
            </a:prstGeom>
            <a:noFill/>
            <a:ln>
              <a:noFill/>
            </a:ln>
          </p:spPr>
        </p:pic>
      </p:grpSp>
      <p:grpSp>
        <p:nvGrpSpPr>
          <p:cNvPr id="535" name="Google Shape;535;g26a3448b5dd_0_1367"/>
          <p:cNvGrpSpPr/>
          <p:nvPr/>
        </p:nvGrpSpPr>
        <p:grpSpPr>
          <a:xfrm>
            <a:off x="10871685" y="7263668"/>
            <a:ext cx="1393256" cy="1393335"/>
            <a:chOff x="6395787" y="4088669"/>
            <a:chExt cx="793200" cy="793200"/>
          </a:xfrm>
        </p:grpSpPr>
        <p:sp>
          <p:nvSpPr>
            <p:cNvPr id="536" name="Google Shape;536;g26a3448b5dd_0_1367"/>
            <p:cNvSpPr/>
            <p:nvPr/>
          </p:nvSpPr>
          <p:spPr>
            <a:xfrm>
              <a:off x="6395787" y="4088669"/>
              <a:ext cx="793200" cy="793200"/>
            </a:xfrm>
            <a:prstGeom prst="ellipse">
              <a:avLst/>
            </a:prstGeom>
            <a:solidFill>
              <a:srgbClr val="F36D25"/>
            </a:solid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chemeClr val="lt1"/>
                </a:solidFill>
                <a:latin typeface="Poppins"/>
                <a:ea typeface="Poppins"/>
                <a:cs typeface="Poppins"/>
                <a:sym typeface="Poppins"/>
              </a:endParaRPr>
            </a:p>
          </p:txBody>
        </p:sp>
        <p:pic>
          <p:nvPicPr>
            <p:cNvPr id="537" name="Google Shape;537;g26a3448b5dd_0_1367"/>
            <p:cNvPicPr preferRelativeResize="0"/>
            <p:nvPr/>
          </p:nvPicPr>
          <p:blipFill rotWithShape="1">
            <a:blip r:embed="rId7">
              <a:alphaModFix/>
            </a:blip>
            <a:srcRect b="9624" l="0" r="0" t="0"/>
            <a:stretch/>
          </p:blipFill>
          <p:spPr>
            <a:xfrm>
              <a:off x="6498179" y="4191956"/>
              <a:ext cx="618900" cy="533400"/>
            </a:xfrm>
            <a:prstGeom prst="roundRect">
              <a:avLst>
                <a:gd fmla="val 16667" name="adj"/>
              </a:avLst>
            </a:prstGeom>
            <a:noFill/>
            <a:ln>
              <a:noFill/>
            </a:ln>
          </p:spPr>
        </p:pic>
      </p:grpSp>
      <p:grpSp>
        <p:nvGrpSpPr>
          <p:cNvPr id="538" name="Google Shape;538;g26a3448b5dd_0_1367"/>
          <p:cNvGrpSpPr/>
          <p:nvPr/>
        </p:nvGrpSpPr>
        <p:grpSpPr>
          <a:xfrm>
            <a:off x="10276407" y="8672877"/>
            <a:ext cx="1393256" cy="1393335"/>
            <a:chOff x="6056887" y="4890906"/>
            <a:chExt cx="793200" cy="793200"/>
          </a:xfrm>
        </p:grpSpPr>
        <p:sp>
          <p:nvSpPr>
            <p:cNvPr id="539" name="Google Shape;539;g26a3448b5dd_0_1367"/>
            <p:cNvSpPr/>
            <p:nvPr/>
          </p:nvSpPr>
          <p:spPr>
            <a:xfrm>
              <a:off x="6056887" y="4890906"/>
              <a:ext cx="793200" cy="793200"/>
            </a:xfrm>
            <a:prstGeom prst="ellipse">
              <a:avLst/>
            </a:prstGeom>
            <a:solidFill>
              <a:srgbClr val="02558B"/>
            </a:solid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chemeClr val="lt1"/>
                </a:solidFill>
                <a:latin typeface="Poppins"/>
                <a:ea typeface="Poppins"/>
                <a:cs typeface="Poppins"/>
                <a:sym typeface="Poppins"/>
              </a:endParaRPr>
            </a:p>
          </p:txBody>
        </p:sp>
        <p:pic>
          <p:nvPicPr>
            <p:cNvPr id="540" name="Google Shape;540;g26a3448b5dd_0_1367"/>
            <p:cNvPicPr preferRelativeResize="0"/>
            <p:nvPr/>
          </p:nvPicPr>
          <p:blipFill rotWithShape="1">
            <a:blip r:embed="rId8">
              <a:alphaModFix/>
            </a:blip>
            <a:srcRect b="8029" l="0" r="3241" t="0"/>
            <a:stretch/>
          </p:blipFill>
          <p:spPr>
            <a:xfrm>
              <a:off x="6141477" y="4985032"/>
              <a:ext cx="602100" cy="578700"/>
            </a:xfrm>
            <a:prstGeom prst="roundRect">
              <a:avLst>
                <a:gd fmla="val 16667" name="adj"/>
              </a:avLst>
            </a:prstGeom>
            <a:noFill/>
            <a:ln>
              <a:noFill/>
            </a:ln>
          </p:spPr>
        </p:pic>
      </p:grpSp>
      <p:grpSp>
        <p:nvGrpSpPr>
          <p:cNvPr id="541" name="Google Shape;541;g26a3448b5dd_0_1367"/>
          <p:cNvGrpSpPr/>
          <p:nvPr/>
        </p:nvGrpSpPr>
        <p:grpSpPr>
          <a:xfrm>
            <a:off x="9041351" y="9566116"/>
            <a:ext cx="1393256" cy="1393335"/>
            <a:chOff x="5353752" y="5399410"/>
            <a:chExt cx="793200" cy="793200"/>
          </a:xfrm>
        </p:grpSpPr>
        <p:sp>
          <p:nvSpPr>
            <p:cNvPr id="542" name="Google Shape;542;g26a3448b5dd_0_1367"/>
            <p:cNvSpPr/>
            <p:nvPr/>
          </p:nvSpPr>
          <p:spPr>
            <a:xfrm>
              <a:off x="5353752" y="5399410"/>
              <a:ext cx="793200" cy="793200"/>
            </a:xfrm>
            <a:prstGeom prst="ellipse">
              <a:avLst/>
            </a:prstGeom>
            <a:solidFill>
              <a:srgbClr val="19486A"/>
            </a:solid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chemeClr val="lt1"/>
                </a:solidFill>
                <a:latin typeface="Poppins"/>
                <a:ea typeface="Poppins"/>
                <a:cs typeface="Poppins"/>
                <a:sym typeface="Poppins"/>
              </a:endParaRPr>
            </a:p>
          </p:txBody>
        </p:sp>
        <p:pic>
          <p:nvPicPr>
            <p:cNvPr id="543" name="Google Shape;543;g26a3448b5dd_0_1367"/>
            <p:cNvPicPr preferRelativeResize="0"/>
            <p:nvPr/>
          </p:nvPicPr>
          <p:blipFill rotWithShape="1">
            <a:blip r:embed="rId9">
              <a:alphaModFix/>
            </a:blip>
            <a:srcRect b="0" l="0" r="0" t="0"/>
            <a:stretch/>
          </p:blipFill>
          <p:spPr>
            <a:xfrm>
              <a:off x="5449047" y="5507372"/>
              <a:ext cx="605100" cy="577200"/>
            </a:xfrm>
            <a:prstGeom prst="roundRect">
              <a:avLst>
                <a:gd fmla="val 16667" name="adj"/>
              </a:avLst>
            </a:prstGeom>
            <a:noFill/>
            <a:ln>
              <a:noFill/>
            </a:ln>
          </p:spPr>
        </p:pic>
      </p:grpSp>
      <p:sp>
        <p:nvSpPr>
          <p:cNvPr id="544" name="Google Shape;544;g26a3448b5dd_0_1367"/>
          <p:cNvSpPr/>
          <p:nvPr/>
        </p:nvSpPr>
        <p:spPr>
          <a:xfrm>
            <a:off x="3388512" y="5755155"/>
            <a:ext cx="3095700" cy="3044700"/>
          </a:xfrm>
          <a:prstGeom prst="ellipse">
            <a:avLst/>
          </a:prstGeom>
          <a:solidFill>
            <a:srgbClr val="FFFFFF"/>
          </a:solidFill>
          <a:ln cap="flat" cmpd="sng" w="15875">
            <a:solidFill>
              <a:srgbClr val="F2F2F2"/>
            </a:solidFill>
            <a:prstDash val="solid"/>
            <a:miter lim="8000"/>
            <a:headEnd len="sm" w="sm" type="none"/>
            <a:tailEnd len="sm" w="sm" type="none"/>
          </a:ln>
          <a:effectLst>
            <a:outerShdw blurRad="228600" rotWithShape="0" dir="5400000" dist="88900">
              <a:srgbClr val="000000">
                <a:alpha val="10590"/>
              </a:srgbClr>
            </a:outerShdw>
          </a:effectLst>
        </p:spPr>
        <p:txBody>
          <a:bodyPr anchorCtr="0" anchor="ctr" bIns="91400" lIns="91400" spcFirstLastPara="1" rIns="91400" wrap="square" tIns="9140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3F3F3F"/>
              </a:solidFill>
              <a:latin typeface="Poppins SemiBold"/>
              <a:ea typeface="Poppins SemiBold"/>
              <a:cs typeface="Poppins SemiBold"/>
              <a:sym typeface="Poppins SemiBold"/>
            </a:endParaRPr>
          </a:p>
        </p:txBody>
      </p:sp>
      <p:sp>
        <p:nvSpPr>
          <p:cNvPr id="545" name="Google Shape;545;g26a3448b5dd_0_1367"/>
          <p:cNvSpPr txBox="1"/>
          <p:nvPr/>
        </p:nvSpPr>
        <p:spPr>
          <a:xfrm flipH="1">
            <a:off x="3324633" y="7007555"/>
            <a:ext cx="3166500" cy="1323600"/>
          </a:xfrm>
          <a:prstGeom prst="rect">
            <a:avLst/>
          </a:prstGeom>
          <a:noFill/>
          <a:ln>
            <a:noFill/>
          </a:ln>
        </p:spPr>
        <p:txBody>
          <a:bodyPr anchorCtr="0" anchor="t" bIns="243800" lIns="243800" spcFirstLastPara="1" rIns="243800" wrap="square" tIns="243800">
            <a:spAutoFit/>
          </a:bodyPr>
          <a:lstStyle/>
          <a:p>
            <a:pPr indent="0" lvl="0" marL="0" marR="0" rtl="0" algn="ctr">
              <a:lnSpc>
                <a:spcPct val="100000"/>
              </a:lnSpc>
              <a:spcBef>
                <a:spcPts val="0"/>
              </a:spcBef>
              <a:spcAft>
                <a:spcPts val="0"/>
              </a:spcAft>
              <a:buClr>
                <a:srgbClr val="000000"/>
              </a:buClr>
              <a:buSzPts val="2700"/>
              <a:buFont typeface="Arial"/>
              <a:buNone/>
            </a:pPr>
            <a:r>
              <a:rPr b="1" i="0" lang="en-IN" sz="2700" u="none" cap="none" strike="noStrike">
                <a:solidFill>
                  <a:srgbClr val="3F3F3F"/>
                </a:solidFill>
                <a:latin typeface="Poppins"/>
                <a:ea typeface="Poppins"/>
                <a:cs typeface="Poppins"/>
                <a:sym typeface="Poppins"/>
              </a:rPr>
              <a:t>Build </a:t>
            </a:r>
            <a:r>
              <a:rPr b="0" i="0" lang="en-IN" sz="2700" u="none" cap="none" strike="noStrike">
                <a:solidFill>
                  <a:srgbClr val="3F3F3F"/>
                </a:solidFill>
                <a:latin typeface="Poppins"/>
                <a:ea typeface="Poppins"/>
                <a:cs typeface="Poppins"/>
                <a:sym typeface="Poppins"/>
              </a:rPr>
              <a:t>Digital </a:t>
            </a:r>
            <a:br>
              <a:rPr b="0" i="0" lang="en-IN" sz="2700" u="none" cap="none" strike="noStrike">
                <a:solidFill>
                  <a:srgbClr val="3F3F3F"/>
                </a:solidFill>
                <a:latin typeface="Poppins"/>
                <a:ea typeface="Poppins"/>
                <a:cs typeface="Poppins"/>
                <a:sym typeface="Poppins"/>
              </a:rPr>
            </a:br>
            <a:r>
              <a:rPr b="0" i="0" lang="en-IN" sz="2700" u="none" cap="none" strike="noStrike">
                <a:solidFill>
                  <a:srgbClr val="3F3F3F"/>
                </a:solidFill>
                <a:latin typeface="Poppins"/>
                <a:ea typeface="Poppins"/>
                <a:cs typeface="Poppins"/>
                <a:sym typeface="Poppins"/>
              </a:rPr>
              <a:t>Public Infra</a:t>
            </a:r>
            <a:endParaRPr b="0" i="0" sz="2700" u="none" cap="none" strike="noStrike">
              <a:solidFill>
                <a:srgbClr val="3F3F3F"/>
              </a:solidFill>
              <a:latin typeface="Poppins"/>
              <a:ea typeface="Poppins"/>
              <a:cs typeface="Poppins"/>
              <a:sym typeface="Poppins"/>
            </a:endParaRPr>
          </a:p>
        </p:txBody>
      </p:sp>
      <p:pic>
        <p:nvPicPr>
          <p:cNvPr id="546" name="Google Shape;546;g26a3448b5dd_0_1367"/>
          <p:cNvPicPr preferRelativeResize="0"/>
          <p:nvPr/>
        </p:nvPicPr>
        <p:blipFill rotWithShape="1">
          <a:blip r:embed="rId10">
            <a:alphaModFix/>
          </a:blip>
          <a:srcRect b="0" l="0" r="0" t="0"/>
          <a:stretch/>
        </p:blipFill>
        <p:spPr>
          <a:xfrm>
            <a:off x="6220477" y="8484344"/>
            <a:ext cx="684795" cy="684795"/>
          </a:xfrm>
          <a:prstGeom prst="rect">
            <a:avLst/>
          </a:prstGeom>
          <a:noFill/>
          <a:ln>
            <a:noFill/>
          </a:ln>
        </p:spPr>
      </p:pic>
      <p:pic>
        <p:nvPicPr>
          <p:cNvPr id="547" name="Google Shape;547;g26a3448b5dd_0_1367"/>
          <p:cNvPicPr preferRelativeResize="0"/>
          <p:nvPr/>
        </p:nvPicPr>
        <p:blipFill rotWithShape="1">
          <a:blip r:embed="rId11">
            <a:alphaModFix/>
          </a:blip>
          <a:srcRect b="0" l="0" r="0" t="0"/>
          <a:stretch/>
        </p:blipFill>
        <p:spPr>
          <a:xfrm>
            <a:off x="6202340" y="4355831"/>
            <a:ext cx="558566" cy="558566"/>
          </a:xfrm>
          <a:prstGeom prst="rect">
            <a:avLst/>
          </a:prstGeom>
          <a:noFill/>
          <a:ln>
            <a:noFill/>
          </a:ln>
        </p:spPr>
      </p:pic>
      <p:pic>
        <p:nvPicPr>
          <p:cNvPr id="548" name="Google Shape;548;g26a3448b5dd_0_1367"/>
          <p:cNvPicPr preferRelativeResize="0"/>
          <p:nvPr/>
        </p:nvPicPr>
        <p:blipFill rotWithShape="1">
          <a:blip r:embed="rId3">
            <a:alphaModFix/>
          </a:blip>
          <a:srcRect b="0" l="15590" r="0" t="0"/>
          <a:stretch/>
        </p:blipFill>
        <p:spPr>
          <a:xfrm>
            <a:off x="4165620" y="6554643"/>
            <a:ext cx="1312446" cy="403640"/>
          </a:xfrm>
          <a:prstGeom prst="rect">
            <a:avLst/>
          </a:prstGeom>
          <a:noFill/>
          <a:ln>
            <a:noFill/>
          </a:ln>
        </p:spPr>
      </p:pic>
      <p:sp>
        <p:nvSpPr>
          <p:cNvPr id="549" name="Google Shape;549;g26a3448b5dd_0_1367"/>
          <p:cNvSpPr txBox="1"/>
          <p:nvPr/>
        </p:nvSpPr>
        <p:spPr>
          <a:xfrm>
            <a:off x="12264952" y="6440901"/>
            <a:ext cx="2729100" cy="1284600"/>
          </a:xfrm>
          <a:prstGeom prst="rect">
            <a:avLst/>
          </a:prstGeom>
          <a:noFill/>
          <a:ln>
            <a:noFill/>
          </a:ln>
        </p:spPr>
        <p:txBody>
          <a:bodyPr anchorCtr="0" anchor="ctr" bIns="121850" lIns="243800" spcFirstLastPara="1" rIns="243800" wrap="square" tIns="121850">
            <a:noAutofit/>
          </a:bodyPr>
          <a:lstStyle/>
          <a:p>
            <a:pPr indent="0" lvl="0" marL="0" marR="0" rtl="0" algn="ctr">
              <a:lnSpc>
                <a:spcPct val="100000"/>
              </a:lnSpc>
              <a:spcBef>
                <a:spcPts val="0"/>
              </a:spcBef>
              <a:spcAft>
                <a:spcPts val="0"/>
              </a:spcAft>
              <a:buClr>
                <a:srgbClr val="000000"/>
              </a:buClr>
              <a:buSzPts val="3700"/>
              <a:buFont typeface="Arial"/>
              <a:buNone/>
            </a:pPr>
            <a:r>
              <a:rPr b="0" i="0" lang="en-IN" sz="2900" u="none" cap="none" strike="noStrike">
                <a:solidFill>
                  <a:srgbClr val="007BED"/>
                </a:solidFill>
                <a:latin typeface="Montserrat Medium"/>
                <a:ea typeface="Montserrat Medium"/>
                <a:cs typeface="Montserrat Medium"/>
                <a:sym typeface="Montserrat Medium"/>
              </a:rPr>
              <a:t>Current </a:t>
            </a:r>
            <a:endParaRPr b="0" i="0" sz="2900" u="none" cap="none" strike="noStrike">
              <a:solidFill>
                <a:srgbClr val="007BED"/>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Clr>
                <a:srgbClr val="000000"/>
              </a:buClr>
              <a:buSzPts val="3700"/>
              <a:buFont typeface="Arial"/>
              <a:buNone/>
            </a:pPr>
            <a:r>
              <a:rPr b="0" i="0" lang="en-IN" sz="2900" u="none" cap="none" strike="noStrike">
                <a:solidFill>
                  <a:srgbClr val="007BED"/>
                </a:solidFill>
                <a:latin typeface="Montserrat Medium"/>
                <a:ea typeface="Montserrat Medium"/>
                <a:cs typeface="Montserrat Medium"/>
                <a:sym typeface="Montserrat Medium"/>
              </a:rPr>
              <a:t>Focus </a:t>
            </a:r>
            <a:endParaRPr b="0" i="0" sz="2900" u="none" cap="none" strike="noStrike">
              <a:solidFill>
                <a:srgbClr val="007BED"/>
              </a:solidFill>
              <a:latin typeface="Montserrat Medium"/>
              <a:ea typeface="Montserrat Medium"/>
              <a:cs typeface="Montserrat Medium"/>
              <a:sym typeface="Montserrat Medium"/>
            </a:endParaRPr>
          </a:p>
          <a:p>
            <a:pPr indent="0" lvl="0" marL="0" marR="0" rtl="0" algn="ctr">
              <a:lnSpc>
                <a:spcPct val="100000"/>
              </a:lnSpc>
              <a:spcBef>
                <a:spcPts val="0"/>
              </a:spcBef>
              <a:spcAft>
                <a:spcPts val="0"/>
              </a:spcAft>
              <a:buClr>
                <a:srgbClr val="000000"/>
              </a:buClr>
              <a:buSzPts val="3700"/>
              <a:buFont typeface="Arial"/>
              <a:buNone/>
            </a:pPr>
            <a:r>
              <a:rPr b="0" i="0" lang="en-IN" sz="2900" u="none" cap="none" strike="noStrike">
                <a:solidFill>
                  <a:srgbClr val="007BED"/>
                </a:solidFill>
                <a:latin typeface="Montserrat Medium"/>
                <a:ea typeface="Montserrat Medium"/>
                <a:cs typeface="Montserrat Medium"/>
                <a:sym typeface="Montserrat Medium"/>
              </a:rPr>
              <a:t>SDGs  </a:t>
            </a:r>
            <a:endParaRPr b="0" i="0" sz="2900" u="none" cap="none" strike="noStrike">
              <a:solidFill>
                <a:srgbClr val="007BED"/>
              </a:solidFill>
              <a:latin typeface="Montserrat Medium"/>
              <a:ea typeface="Montserrat Medium"/>
              <a:cs typeface="Montserrat Medium"/>
              <a:sym typeface="Montserrat Medium"/>
            </a:endParaRPr>
          </a:p>
        </p:txBody>
      </p:sp>
      <p:sp>
        <p:nvSpPr>
          <p:cNvPr id="550" name="Google Shape;550;g26a3448b5dd_0_1367"/>
          <p:cNvSpPr txBox="1"/>
          <p:nvPr/>
        </p:nvSpPr>
        <p:spPr>
          <a:xfrm>
            <a:off x="908324" y="857617"/>
            <a:ext cx="17673600" cy="169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lang="en-IN" sz="5200">
                <a:solidFill>
                  <a:schemeClr val="dk1"/>
                </a:solidFill>
                <a:latin typeface="Economica"/>
                <a:ea typeface="Economica"/>
                <a:cs typeface="Economica"/>
                <a:sym typeface="Economica"/>
              </a:rPr>
              <a:t>We build </a:t>
            </a:r>
            <a:r>
              <a:rPr b="1" lang="en-IN" sz="5200">
                <a:solidFill>
                  <a:srgbClr val="CC0000"/>
                </a:solidFill>
                <a:latin typeface="Economica"/>
                <a:ea typeface="Economica"/>
                <a:cs typeface="Economica"/>
                <a:sym typeface="Economica"/>
              </a:rPr>
              <a:t>Digital Public Infra</a:t>
            </a:r>
            <a:r>
              <a:rPr b="1" lang="en-IN" sz="5200">
                <a:solidFill>
                  <a:schemeClr val="dk1"/>
                </a:solidFill>
                <a:latin typeface="Economica"/>
                <a:ea typeface="Economica"/>
                <a:cs typeface="Economica"/>
                <a:sym typeface="Economica"/>
              </a:rPr>
              <a:t> and partner with governments &amp; markets to </a:t>
            </a:r>
            <a:r>
              <a:rPr b="1" lang="en-IN" sz="5200">
                <a:solidFill>
                  <a:srgbClr val="CC0000"/>
                </a:solidFill>
                <a:latin typeface="Economica"/>
                <a:ea typeface="Economica"/>
                <a:cs typeface="Economica"/>
                <a:sym typeface="Economica"/>
              </a:rPr>
              <a:t>catalyse </a:t>
            </a:r>
            <a:r>
              <a:rPr b="1" lang="en-IN" sz="5200">
                <a:solidFill>
                  <a:schemeClr val="dk1"/>
                </a:solidFill>
                <a:latin typeface="Economica"/>
                <a:ea typeface="Economica"/>
                <a:cs typeface="Economica"/>
                <a:sym typeface="Economica"/>
              </a:rPr>
              <a:t>population scale digital transformations in delivery of </a:t>
            </a:r>
            <a:r>
              <a:rPr b="1" lang="en-IN" sz="5200">
                <a:solidFill>
                  <a:srgbClr val="CC0000"/>
                </a:solidFill>
                <a:latin typeface="Economica"/>
                <a:ea typeface="Economica"/>
                <a:cs typeface="Economica"/>
                <a:sym typeface="Economica"/>
              </a:rPr>
              <a:t>public services</a:t>
            </a:r>
            <a:endParaRPr b="1" sz="5200">
              <a:solidFill>
                <a:srgbClr val="CC0000"/>
              </a:solidFill>
              <a:latin typeface="Economica"/>
              <a:ea typeface="Economica"/>
              <a:cs typeface="Economica"/>
              <a:sym typeface="Economica"/>
            </a:endParaRPr>
          </a:p>
        </p:txBody>
      </p:sp>
      <p:pic>
        <p:nvPicPr>
          <p:cNvPr descr="A black background with blue and grey text&#10;&#10;Description automatically generated" id="551" name="Google Shape;551;g26a3448b5dd_0_1367"/>
          <p:cNvPicPr preferRelativeResize="0"/>
          <p:nvPr/>
        </p:nvPicPr>
        <p:blipFill rotWithShape="1">
          <a:blip r:embed="rId12">
            <a:alphaModFix/>
          </a:blip>
          <a:srcRect b="0" l="0" r="0" t="0"/>
          <a:stretch/>
        </p:blipFill>
        <p:spPr>
          <a:xfrm>
            <a:off x="20847378" y="1242073"/>
            <a:ext cx="2581980" cy="842683"/>
          </a:xfrm>
          <a:prstGeom prst="rect">
            <a:avLst/>
          </a:prstGeom>
          <a:noFill/>
          <a:ln>
            <a:noFill/>
          </a:ln>
        </p:spPr>
      </p:pic>
      <p:sp>
        <p:nvSpPr>
          <p:cNvPr id="552" name="Google Shape;552;g26a3448b5dd_0_1367"/>
          <p:cNvSpPr/>
          <p:nvPr/>
        </p:nvSpPr>
        <p:spPr>
          <a:xfrm>
            <a:off x="0" y="11785600"/>
            <a:ext cx="24382500" cy="19557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3" name="Google Shape;553;g26a3448b5dd_0_1367"/>
          <p:cNvSpPr txBox="1"/>
          <p:nvPr/>
        </p:nvSpPr>
        <p:spPr>
          <a:xfrm>
            <a:off x="527327" y="12455025"/>
            <a:ext cx="39150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IN" sz="2100">
                <a:solidFill>
                  <a:srgbClr val="3F3F3F"/>
                </a:solidFill>
                <a:latin typeface="Lato"/>
                <a:ea typeface="Lato"/>
                <a:cs typeface="Lato"/>
                <a:sym typeface="Lato"/>
              </a:rPr>
              <a:t>eGov is a philanthropic organization </a:t>
            </a:r>
            <a:r>
              <a:rPr b="1" i="0" lang="en-IN" sz="2100" u="none" cap="none" strike="noStrike">
                <a:solidFill>
                  <a:srgbClr val="3F3F3F"/>
                </a:solidFill>
                <a:latin typeface="Lato"/>
                <a:ea typeface="Lato"/>
                <a:cs typeface="Lato"/>
                <a:sym typeface="Lato"/>
              </a:rPr>
              <a:t>Supported By</a:t>
            </a:r>
            <a:endParaRPr b="0" i="0" sz="2100" u="none" cap="none" strike="noStrike">
              <a:solidFill>
                <a:srgbClr val="000000"/>
              </a:solidFill>
              <a:latin typeface="Lato"/>
              <a:ea typeface="Lato"/>
              <a:cs typeface="Lato"/>
              <a:sym typeface="Lato"/>
            </a:endParaRPr>
          </a:p>
        </p:txBody>
      </p:sp>
      <p:pic>
        <p:nvPicPr>
          <p:cNvPr id="554" name="Google Shape;554;g26a3448b5dd_0_1367"/>
          <p:cNvPicPr preferRelativeResize="0"/>
          <p:nvPr/>
        </p:nvPicPr>
        <p:blipFill rotWithShape="1">
          <a:blip r:embed="rId13">
            <a:alphaModFix/>
          </a:blip>
          <a:srcRect b="0" l="0" r="0" t="0"/>
          <a:stretch/>
        </p:blipFill>
        <p:spPr>
          <a:xfrm>
            <a:off x="9211880" y="12031248"/>
            <a:ext cx="3742587" cy="1430989"/>
          </a:xfrm>
          <a:prstGeom prst="rect">
            <a:avLst/>
          </a:prstGeom>
          <a:noFill/>
          <a:ln>
            <a:noFill/>
          </a:ln>
        </p:spPr>
      </p:pic>
      <p:pic>
        <p:nvPicPr>
          <p:cNvPr id="555" name="Google Shape;555;g26a3448b5dd_0_1367"/>
          <p:cNvPicPr preferRelativeResize="0"/>
          <p:nvPr/>
        </p:nvPicPr>
        <p:blipFill rotWithShape="1">
          <a:blip r:embed="rId14">
            <a:alphaModFix/>
          </a:blip>
          <a:srcRect b="0" l="0" r="0" t="0"/>
          <a:stretch/>
        </p:blipFill>
        <p:spPr>
          <a:xfrm>
            <a:off x="13744999" y="11933942"/>
            <a:ext cx="3302000" cy="1625600"/>
          </a:xfrm>
          <a:prstGeom prst="rect">
            <a:avLst/>
          </a:prstGeom>
          <a:noFill/>
          <a:ln>
            <a:noFill/>
          </a:ln>
        </p:spPr>
      </p:pic>
      <p:pic>
        <p:nvPicPr>
          <p:cNvPr descr="A close up of a logo&#10;&#10;Description automatically generated" id="556" name="Google Shape;556;g26a3448b5dd_0_1367"/>
          <p:cNvPicPr preferRelativeResize="0"/>
          <p:nvPr/>
        </p:nvPicPr>
        <p:blipFill rotWithShape="1">
          <a:blip r:embed="rId15">
            <a:alphaModFix/>
          </a:blip>
          <a:srcRect b="0" l="0" r="0" t="0"/>
          <a:stretch/>
        </p:blipFill>
        <p:spPr>
          <a:xfrm>
            <a:off x="18633522" y="12333992"/>
            <a:ext cx="1993900" cy="825500"/>
          </a:xfrm>
          <a:prstGeom prst="rect">
            <a:avLst/>
          </a:prstGeom>
          <a:noFill/>
          <a:ln>
            <a:noFill/>
          </a:ln>
        </p:spPr>
      </p:pic>
      <p:pic>
        <p:nvPicPr>
          <p:cNvPr id="557" name="Google Shape;557;g26a3448b5dd_0_1367"/>
          <p:cNvPicPr preferRelativeResize="0"/>
          <p:nvPr/>
        </p:nvPicPr>
        <p:blipFill rotWithShape="1">
          <a:blip r:embed="rId16">
            <a:alphaModFix/>
          </a:blip>
          <a:srcRect b="0" l="0" r="0" t="0"/>
          <a:stretch/>
        </p:blipFill>
        <p:spPr>
          <a:xfrm>
            <a:off x="5071127" y="12489448"/>
            <a:ext cx="3350221" cy="670044"/>
          </a:xfrm>
          <a:prstGeom prst="rect">
            <a:avLst/>
          </a:prstGeom>
          <a:noFill/>
          <a:ln>
            <a:noFill/>
          </a:ln>
        </p:spPr>
      </p:pic>
      <p:pic>
        <p:nvPicPr>
          <p:cNvPr id="558" name="Google Shape;558;g26a3448b5dd_0_1367"/>
          <p:cNvPicPr preferRelativeResize="0"/>
          <p:nvPr/>
        </p:nvPicPr>
        <p:blipFill rotWithShape="1">
          <a:blip r:embed="rId17">
            <a:alphaModFix/>
          </a:blip>
          <a:srcRect b="0" l="0" r="0" t="0"/>
          <a:stretch/>
        </p:blipFill>
        <p:spPr>
          <a:xfrm>
            <a:off x="21777134" y="11856977"/>
            <a:ext cx="1782058" cy="1782058"/>
          </a:xfrm>
          <a:prstGeom prst="rect">
            <a:avLst/>
          </a:prstGeom>
          <a:noFill/>
          <a:ln>
            <a:noFill/>
          </a:ln>
        </p:spPr>
      </p:pic>
      <p:sp>
        <p:nvSpPr>
          <p:cNvPr id="559" name="Google Shape;559;g26a3448b5dd_0_1367"/>
          <p:cNvSpPr/>
          <p:nvPr/>
        </p:nvSpPr>
        <p:spPr>
          <a:xfrm>
            <a:off x="7392250" y="5740600"/>
            <a:ext cx="3541500" cy="2927700"/>
          </a:xfrm>
          <a:prstGeom prst="diamond">
            <a:avLst/>
          </a:prstGeom>
          <a:solidFill>
            <a:srgbClr val="FFFFFF"/>
          </a:solidFill>
          <a:ln cap="flat" cmpd="sng" w="9525">
            <a:solidFill>
              <a:srgbClr val="F687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60" name="Google Shape;560;g26a3448b5dd_0_1367"/>
          <p:cNvSpPr/>
          <p:nvPr/>
        </p:nvSpPr>
        <p:spPr>
          <a:xfrm>
            <a:off x="7782247" y="7246916"/>
            <a:ext cx="1331400" cy="1100400"/>
          </a:xfrm>
          <a:prstGeom prst="roundRect">
            <a:avLst>
              <a:gd fmla="val 6970" name="adj"/>
            </a:avLst>
          </a:prstGeom>
          <a:solidFill>
            <a:srgbClr val="FFF2CC"/>
          </a:solidFill>
          <a:ln>
            <a:noFill/>
          </a:ln>
        </p:spPr>
        <p:txBody>
          <a:bodyPr anchorCtr="0" anchor="b" bIns="274300" lIns="0" spcFirstLastPara="1" rIns="0" wrap="square" tIns="0">
            <a:noAutofit/>
          </a:bodyPr>
          <a:lstStyle/>
          <a:p>
            <a:pPr indent="0" lvl="0" marL="0" marR="0" rtl="0" algn="ctr">
              <a:spcBef>
                <a:spcPts val="0"/>
              </a:spcBef>
              <a:spcAft>
                <a:spcPts val="0"/>
              </a:spcAft>
              <a:buNone/>
            </a:pPr>
            <a:r>
              <a:t/>
            </a:r>
            <a:endParaRPr b="1" sz="1500">
              <a:latin typeface="Open Sans"/>
              <a:ea typeface="Open Sans"/>
              <a:cs typeface="Open Sans"/>
              <a:sym typeface="Open Sans"/>
            </a:endParaRPr>
          </a:p>
        </p:txBody>
      </p:sp>
      <p:sp>
        <p:nvSpPr>
          <p:cNvPr id="561" name="Google Shape;561;g26a3448b5dd_0_1367"/>
          <p:cNvSpPr/>
          <p:nvPr/>
        </p:nvSpPr>
        <p:spPr>
          <a:xfrm>
            <a:off x="9251352" y="6070076"/>
            <a:ext cx="1331400" cy="1100400"/>
          </a:xfrm>
          <a:prstGeom prst="roundRect">
            <a:avLst>
              <a:gd fmla="val 6970" name="adj"/>
            </a:avLst>
          </a:prstGeom>
          <a:solidFill>
            <a:srgbClr val="FFF2CC"/>
          </a:solidFill>
          <a:ln>
            <a:noFill/>
          </a:ln>
        </p:spPr>
        <p:txBody>
          <a:bodyPr anchorCtr="0" anchor="b" bIns="274300" lIns="0" spcFirstLastPara="1" rIns="0" wrap="square" tIns="0">
            <a:noAutofit/>
          </a:bodyPr>
          <a:lstStyle/>
          <a:p>
            <a:pPr indent="0" lvl="0" marL="0" marR="0" rtl="0" algn="ctr">
              <a:spcBef>
                <a:spcPts val="0"/>
              </a:spcBef>
              <a:spcAft>
                <a:spcPts val="0"/>
              </a:spcAft>
              <a:buNone/>
            </a:pPr>
            <a:r>
              <a:t/>
            </a:r>
            <a:endParaRPr b="1" sz="1500">
              <a:latin typeface="Open Sans"/>
              <a:ea typeface="Open Sans"/>
              <a:cs typeface="Open Sans"/>
              <a:sym typeface="Open Sans"/>
            </a:endParaRPr>
          </a:p>
        </p:txBody>
      </p:sp>
      <p:sp>
        <p:nvSpPr>
          <p:cNvPr id="562" name="Google Shape;562;g26a3448b5dd_0_1367"/>
          <p:cNvSpPr/>
          <p:nvPr/>
        </p:nvSpPr>
        <p:spPr>
          <a:xfrm>
            <a:off x="7782247" y="6071201"/>
            <a:ext cx="1331400" cy="1100400"/>
          </a:xfrm>
          <a:prstGeom prst="roundRect">
            <a:avLst>
              <a:gd fmla="val 6970" name="adj"/>
            </a:avLst>
          </a:prstGeom>
          <a:solidFill>
            <a:srgbClr val="FFF2CC"/>
          </a:solidFill>
          <a:ln>
            <a:noFill/>
          </a:ln>
        </p:spPr>
        <p:txBody>
          <a:bodyPr anchorCtr="0" anchor="b" bIns="274300" lIns="0" spcFirstLastPara="1" rIns="0" wrap="square" tIns="0">
            <a:noAutofit/>
          </a:bodyPr>
          <a:lstStyle/>
          <a:p>
            <a:pPr indent="0" lvl="0" marL="0" marR="0" rtl="0" algn="ctr">
              <a:spcBef>
                <a:spcPts val="0"/>
              </a:spcBef>
              <a:spcAft>
                <a:spcPts val="0"/>
              </a:spcAft>
              <a:buNone/>
            </a:pPr>
            <a:r>
              <a:t/>
            </a:r>
            <a:endParaRPr b="1" sz="1500">
              <a:latin typeface="Open Sans"/>
              <a:ea typeface="Open Sans"/>
              <a:cs typeface="Open Sans"/>
              <a:sym typeface="Open Sans"/>
            </a:endParaRPr>
          </a:p>
        </p:txBody>
      </p:sp>
      <p:sp>
        <p:nvSpPr>
          <p:cNvPr id="563" name="Google Shape;563;g26a3448b5dd_0_1367"/>
          <p:cNvSpPr/>
          <p:nvPr/>
        </p:nvSpPr>
        <p:spPr>
          <a:xfrm>
            <a:off x="9251352" y="7248042"/>
            <a:ext cx="1331400" cy="1100400"/>
          </a:xfrm>
          <a:prstGeom prst="roundRect">
            <a:avLst>
              <a:gd fmla="val 6970" name="adj"/>
            </a:avLst>
          </a:prstGeom>
          <a:solidFill>
            <a:srgbClr val="FFF2CC"/>
          </a:solidFill>
          <a:ln>
            <a:noFill/>
          </a:ln>
        </p:spPr>
        <p:txBody>
          <a:bodyPr anchorCtr="0" anchor="b" bIns="274300" lIns="0" spcFirstLastPara="1" rIns="0" wrap="square" tIns="0">
            <a:noAutofit/>
          </a:bodyPr>
          <a:lstStyle/>
          <a:p>
            <a:pPr indent="0" lvl="0" marL="0" marR="0" rtl="0" algn="ctr">
              <a:spcBef>
                <a:spcPts val="0"/>
              </a:spcBef>
              <a:spcAft>
                <a:spcPts val="0"/>
              </a:spcAft>
              <a:buNone/>
            </a:pPr>
            <a:r>
              <a:t/>
            </a:r>
            <a:endParaRPr b="1" sz="1500">
              <a:latin typeface="Open Sans"/>
              <a:ea typeface="Open Sans"/>
              <a:cs typeface="Open Sans"/>
              <a:sym typeface="Open Sans"/>
            </a:endParaRPr>
          </a:p>
        </p:txBody>
      </p:sp>
      <p:sp>
        <p:nvSpPr>
          <p:cNvPr id="564" name="Google Shape;564;g26a3448b5dd_0_1367"/>
          <p:cNvSpPr txBox="1"/>
          <p:nvPr/>
        </p:nvSpPr>
        <p:spPr>
          <a:xfrm>
            <a:off x="7782243" y="7732864"/>
            <a:ext cx="1331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IN" sz="1300">
                <a:solidFill>
                  <a:srgbClr val="595959"/>
                </a:solidFill>
                <a:latin typeface="Economica"/>
                <a:ea typeface="Economica"/>
                <a:cs typeface="Economica"/>
                <a:sym typeface="Economica"/>
              </a:rPr>
              <a:t>Public Finance Management </a:t>
            </a:r>
            <a:endParaRPr b="1" sz="1300">
              <a:solidFill>
                <a:srgbClr val="595959"/>
              </a:solidFill>
              <a:latin typeface="Economica"/>
              <a:ea typeface="Economica"/>
              <a:cs typeface="Economica"/>
              <a:sym typeface="Economica"/>
            </a:endParaRPr>
          </a:p>
        </p:txBody>
      </p:sp>
      <p:sp>
        <p:nvSpPr>
          <p:cNvPr id="565" name="Google Shape;565;g26a3448b5dd_0_1367"/>
          <p:cNvSpPr txBox="1"/>
          <p:nvPr/>
        </p:nvSpPr>
        <p:spPr>
          <a:xfrm>
            <a:off x="7782243" y="7580590"/>
            <a:ext cx="1331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1200">
              <a:solidFill>
                <a:srgbClr val="595959"/>
              </a:solidFill>
              <a:latin typeface="Open Sans"/>
              <a:ea typeface="Open Sans"/>
              <a:cs typeface="Open Sans"/>
              <a:sym typeface="Open Sans"/>
            </a:endParaRPr>
          </a:p>
        </p:txBody>
      </p:sp>
      <p:sp>
        <p:nvSpPr>
          <p:cNvPr id="566" name="Google Shape;566;g26a3448b5dd_0_1367"/>
          <p:cNvSpPr txBox="1"/>
          <p:nvPr/>
        </p:nvSpPr>
        <p:spPr>
          <a:xfrm>
            <a:off x="9249760" y="6683022"/>
            <a:ext cx="1331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IN" sz="1300">
                <a:solidFill>
                  <a:srgbClr val="595959"/>
                </a:solidFill>
                <a:latin typeface="Economica"/>
                <a:ea typeface="Economica"/>
                <a:cs typeface="Economica"/>
                <a:sym typeface="Economica"/>
              </a:rPr>
              <a:t>Sanitation</a:t>
            </a:r>
            <a:endParaRPr b="1" sz="1300">
              <a:solidFill>
                <a:srgbClr val="595959"/>
              </a:solidFill>
              <a:latin typeface="Economica"/>
              <a:ea typeface="Economica"/>
              <a:cs typeface="Economica"/>
              <a:sym typeface="Economica"/>
            </a:endParaRPr>
          </a:p>
          <a:p>
            <a:pPr indent="0" lvl="0" marL="0" rtl="0" algn="ctr">
              <a:spcBef>
                <a:spcPts val="0"/>
              </a:spcBef>
              <a:spcAft>
                <a:spcPts val="0"/>
              </a:spcAft>
              <a:buNone/>
            </a:pPr>
            <a:r>
              <a:t/>
            </a:r>
            <a:endParaRPr b="1" sz="1300">
              <a:solidFill>
                <a:srgbClr val="595959"/>
              </a:solidFill>
              <a:latin typeface="Economica"/>
              <a:ea typeface="Economica"/>
              <a:cs typeface="Economica"/>
              <a:sym typeface="Economica"/>
            </a:endParaRPr>
          </a:p>
        </p:txBody>
      </p:sp>
      <p:sp>
        <p:nvSpPr>
          <p:cNvPr id="567" name="Google Shape;567;g26a3448b5dd_0_1367"/>
          <p:cNvSpPr txBox="1"/>
          <p:nvPr/>
        </p:nvSpPr>
        <p:spPr>
          <a:xfrm>
            <a:off x="9411967" y="7881323"/>
            <a:ext cx="10071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IN" sz="1300">
                <a:solidFill>
                  <a:srgbClr val="FF0000"/>
                </a:solidFill>
                <a:latin typeface="Economica"/>
                <a:ea typeface="Economica"/>
                <a:cs typeface="Economica"/>
                <a:sym typeface="Economica"/>
              </a:rPr>
              <a:t>Health </a:t>
            </a:r>
            <a:endParaRPr b="1" sz="1300">
              <a:solidFill>
                <a:srgbClr val="FF0000"/>
              </a:solidFill>
              <a:latin typeface="Economica"/>
              <a:ea typeface="Economica"/>
              <a:cs typeface="Economica"/>
              <a:sym typeface="Economica"/>
            </a:endParaRPr>
          </a:p>
        </p:txBody>
      </p:sp>
      <p:sp>
        <p:nvSpPr>
          <p:cNvPr id="568" name="Google Shape;568;g26a3448b5dd_0_1367"/>
          <p:cNvSpPr txBox="1"/>
          <p:nvPr/>
        </p:nvSpPr>
        <p:spPr>
          <a:xfrm>
            <a:off x="7782243" y="6704483"/>
            <a:ext cx="13314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IN" sz="1300">
                <a:solidFill>
                  <a:srgbClr val="595959"/>
                </a:solidFill>
                <a:latin typeface="Economica"/>
                <a:ea typeface="Economica"/>
                <a:cs typeface="Economica"/>
                <a:sym typeface="Economica"/>
              </a:rPr>
              <a:t>Urban </a:t>
            </a:r>
            <a:endParaRPr b="1" sz="1300">
              <a:solidFill>
                <a:srgbClr val="595959"/>
              </a:solidFill>
              <a:latin typeface="Economica"/>
              <a:ea typeface="Economica"/>
              <a:cs typeface="Economica"/>
              <a:sym typeface="Economica"/>
            </a:endParaRPr>
          </a:p>
        </p:txBody>
      </p:sp>
      <p:pic>
        <p:nvPicPr>
          <p:cNvPr id="569" name="Google Shape;569;g26a3448b5dd_0_1367"/>
          <p:cNvPicPr preferRelativeResize="0"/>
          <p:nvPr/>
        </p:nvPicPr>
        <p:blipFill rotWithShape="1">
          <a:blip r:embed="rId18">
            <a:alphaModFix/>
          </a:blip>
          <a:srcRect b="20304" l="0" r="0" t="-8317"/>
          <a:stretch/>
        </p:blipFill>
        <p:spPr>
          <a:xfrm>
            <a:off x="9411969" y="6114045"/>
            <a:ext cx="844711" cy="568976"/>
          </a:xfrm>
          <a:prstGeom prst="rect">
            <a:avLst/>
          </a:prstGeom>
          <a:noFill/>
          <a:ln>
            <a:noFill/>
          </a:ln>
        </p:spPr>
      </p:pic>
      <p:pic>
        <p:nvPicPr>
          <p:cNvPr id="570" name="Google Shape;570;g26a3448b5dd_0_1367"/>
          <p:cNvPicPr preferRelativeResize="0"/>
          <p:nvPr/>
        </p:nvPicPr>
        <p:blipFill rotWithShape="1">
          <a:blip r:embed="rId19">
            <a:alphaModFix/>
          </a:blip>
          <a:srcRect b="21103" l="23721" r="17778" t="11710"/>
          <a:stretch/>
        </p:blipFill>
        <p:spPr>
          <a:xfrm>
            <a:off x="8099587" y="6129798"/>
            <a:ext cx="597651" cy="568976"/>
          </a:xfrm>
          <a:prstGeom prst="rect">
            <a:avLst/>
          </a:prstGeom>
          <a:noFill/>
          <a:ln>
            <a:noFill/>
          </a:ln>
        </p:spPr>
      </p:pic>
      <p:pic>
        <p:nvPicPr>
          <p:cNvPr id="571" name="Google Shape;571;g26a3448b5dd_0_1367"/>
          <p:cNvPicPr preferRelativeResize="0"/>
          <p:nvPr/>
        </p:nvPicPr>
        <p:blipFill rotWithShape="1">
          <a:blip r:embed="rId20">
            <a:alphaModFix/>
          </a:blip>
          <a:srcRect b="15853" l="0" r="0" t="0"/>
          <a:stretch/>
        </p:blipFill>
        <p:spPr>
          <a:xfrm>
            <a:off x="8082222" y="7277106"/>
            <a:ext cx="731495" cy="510239"/>
          </a:xfrm>
          <a:prstGeom prst="rect">
            <a:avLst/>
          </a:prstGeom>
          <a:noFill/>
          <a:ln>
            <a:noFill/>
          </a:ln>
        </p:spPr>
      </p:pic>
      <p:pic>
        <p:nvPicPr>
          <p:cNvPr id="572" name="Google Shape;572;g26a3448b5dd_0_1367"/>
          <p:cNvPicPr preferRelativeResize="0"/>
          <p:nvPr/>
        </p:nvPicPr>
        <p:blipFill rotWithShape="1">
          <a:blip r:embed="rId21">
            <a:alphaModFix/>
          </a:blip>
          <a:srcRect b="15052" l="0" r="0" t="0"/>
          <a:stretch/>
        </p:blipFill>
        <p:spPr>
          <a:xfrm>
            <a:off x="9551318" y="7306638"/>
            <a:ext cx="731514" cy="515097"/>
          </a:xfrm>
          <a:prstGeom prst="rect">
            <a:avLst/>
          </a:prstGeom>
          <a:noFill/>
          <a:ln>
            <a:noFill/>
          </a:ln>
        </p:spPr>
      </p:pic>
      <p:sp>
        <p:nvSpPr>
          <p:cNvPr id="573" name="Google Shape;573;g26a3448b5dd_0_1367"/>
          <p:cNvSpPr/>
          <p:nvPr/>
        </p:nvSpPr>
        <p:spPr>
          <a:xfrm>
            <a:off x="8766317" y="6882500"/>
            <a:ext cx="793200" cy="643800"/>
          </a:xfrm>
          <a:prstGeom prst="ellipse">
            <a:avLst/>
          </a:prstGeom>
          <a:solidFill>
            <a:srgbClr val="EEEEEE"/>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4" name="Google Shape;574;g26a3448b5dd_0_1367"/>
          <p:cNvPicPr preferRelativeResize="0"/>
          <p:nvPr/>
        </p:nvPicPr>
        <p:blipFill>
          <a:blip r:embed="rId22">
            <a:alphaModFix/>
          </a:blip>
          <a:stretch>
            <a:fillRect/>
          </a:stretch>
        </p:blipFill>
        <p:spPr>
          <a:xfrm>
            <a:off x="8797348" y="7086836"/>
            <a:ext cx="731497" cy="23525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g26a3448b5dd_0_1348"/>
          <p:cNvSpPr txBox="1"/>
          <p:nvPr>
            <p:ph type="title"/>
          </p:nvPr>
        </p:nvSpPr>
        <p:spPr>
          <a:xfrm>
            <a:off x="690285" y="404640"/>
            <a:ext cx="14256000" cy="20151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IN"/>
              <a:t>Agenda for today’s presentation </a:t>
            </a:r>
            <a:endParaRPr/>
          </a:p>
        </p:txBody>
      </p:sp>
      <p:sp>
        <p:nvSpPr>
          <p:cNvPr id="581" name="Google Shape;581;g26a3448b5dd_0_1348"/>
          <p:cNvSpPr txBox="1"/>
          <p:nvPr>
            <p:ph idx="1" type="body"/>
          </p:nvPr>
        </p:nvSpPr>
        <p:spPr>
          <a:xfrm>
            <a:off x="622426" y="3342800"/>
            <a:ext cx="18486000" cy="8478300"/>
          </a:xfrm>
          <a:prstGeom prst="rect">
            <a:avLst/>
          </a:prstGeom>
        </p:spPr>
        <p:txBody>
          <a:bodyPr anchorCtr="0" anchor="t" bIns="243800" lIns="243800" spcFirstLastPara="1" rIns="243800" wrap="square" tIns="243800">
            <a:noAutofit/>
          </a:bodyPr>
          <a:lstStyle/>
          <a:p>
            <a:pPr indent="-431800" lvl="0" marL="457200" rtl="0" algn="l">
              <a:spcBef>
                <a:spcPts val="0"/>
              </a:spcBef>
              <a:spcAft>
                <a:spcPts val="0"/>
              </a:spcAft>
              <a:buSzPts val="3200"/>
              <a:buChar char="●"/>
            </a:pPr>
            <a:r>
              <a:rPr lang="en-IN"/>
              <a:t>Who are We </a:t>
            </a:r>
            <a:endParaRPr/>
          </a:p>
          <a:p>
            <a:pPr indent="-431800" lvl="0" marL="2286000" rtl="0" algn="l">
              <a:spcBef>
                <a:spcPts val="0"/>
              </a:spcBef>
              <a:spcAft>
                <a:spcPts val="0"/>
              </a:spcAft>
              <a:buSzPts val="3200"/>
              <a:buChar char="-"/>
            </a:pPr>
            <a:r>
              <a:rPr lang="en-IN"/>
              <a:t>Introduction to eGov Foundation and DIGIT </a:t>
            </a:r>
            <a:endParaRPr/>
          </a:p>
          <a:p>
            <a:pPr indent="0" lvl="0" marL="914400" rtl="0" algn="l">
              <a:spcBef>
                <a:spcPts val="0"/>
              </a:spcBef>
              <a:spcAft>
                <a:spcPts val="0"/>
              </a:spcAft>
              <a:buNone/>
            </a:pPr>
            <a:r>
              <a:t/>
            </a:r>
            <a:endParaRPr/>
          </a:p>
          <a:p>
            <a:pPr indent="0" lvl="0" marL="1828800" rtl="0" algn="l">
              <a:spcBef>
                <a:spcPts val="0"/>
              </a:spcBef>
              <a:spcAft>
                <a:spcPts val="0"/>
              </a:spcAft>
              <a:buNone/>
            </a:pPr>
            <a:r>
              <a:t/>
            </a:r>
            <a:endParaRPr b="1">
              <a:latin typeface="Open Sans"/>
              <a:ea typeface="Open Sans"/>
              <a:cs typeface="Open Sans"/>
              <a:sym typeface="Open Sans"/>
            </a:endParaRPr>
          </a:p>
          <a:p>
            <a:pPr indent="0" lvl="0" marL="0" rtl="0" algn="l">
              <a:spcBef>
                <a:spcPts val="0"/>
              </a:spcBef>
              <a:spcAft>
                <a:spcPts val="0"/>
              </a:spcAft>
              <a:buNone/>
            </a:pPr>
            <a:r>
              <a:t/>
            </a:r>
            <a:endParaRPr b="1">
              <a:latin typeface="Open Sans"/>
              <a:ea typeface="Open Sans"/>
              <a:cs typeface="Open Sans"/>
              <a:sym typeface="Open Sans"/>
            </a:endParaRPr>
          </a:p>
          <a:p>
            <a:pPr indent="0" lvl="0" marL="0" rtl="0" algn="l">
              <a:spcBef>
                <a:spcPts val="0"/>
              </a:spcBef>
              <a:spcAft>
                <a:spcPts val="0"/>
              </a:spcAft>
              <a:buNone/>
            </a:pPr>
            <a:r>
              <a:t/>
            </a:r>
            <a:endParaRPr/>
          </a:p>
          <a:p>
            <a:pPr indent="-431800" lvl="0" marL="457200" rtl="0" algn="l">
              <a:spcBef>
                <a:spcPts val="0"/>
              </a:spcBef>
              <a:spcAft>
                <a:spcPts val="0"/>
              </a:spcAft>
              <a:buSzPts val="3200"/>
              <a:buFont typeface="Open Sans"/>
              <a:buChar char="●"/>
            </a:pPr>
            <a:r>
              <a:rPr b="1" lang="en-IN">
                <a:latin typeface="Open Sans"/>
                <a:ea typeface="Open Sans"/>
                <a:cs typeface="Open Sans"/>
                <a:sym typeface="Open Sans"/>
              </a:rPr>
              <a:t>The Value Proposition </a:t>
            </a:r>
            <a:endParaRPr b="1">
              <a:latin typeface="Open Sans"/>
              <a:ea typeface="Open Sans"/>
              <a:cs typeface="Open Sans"/>
              <a:sym typeface="Open Sans"/>
            </a:endParaRPr>
          </a:p>
          <a:p>
            <a:pPr indent="-431800" lvl="0" marL="1828800" rtl="0" algn="l">
              <a:spcBef>
                <a:spcPts val="0"/>
              </a:spcBef>
              <a:spcAft>
                <a:spcPts val="0"/>
              </a:spcAft>
              <a:buSzPts val="3200"/>
              <a:buFont typeface="Open Sans"/>
              <a:buChar char="-"/>
            </a:pPr>
            <a:r>
              <a:rPr b="1" lang="en-IN">
                <a:latin typeface="Open Sans"/>
                <a:ea typeface="Open Sans"/>
                <a:cs typeface="Open Sans"/>
                <a:sym typeface="Open Sans"/>
              </a:rPr>
              <a:t>Why Integrated Campaign Management </a:t>
            </a:r>
            <a:endParaRPr b="1">
              <a:latin typeface="Open Sans"/>
              <a:ea typeface="Open Sans"/>
              <a:cs typeface="Open Sans"/>
              <a:sym typeface="Open Sans"/>
            </a:endParaRPr>
          </a:p>
          <a:p>
            <a:pPr indent="-431800" lvl="0" marL="1828800" rtl="0" algn="l">
              <a:spcBef>
                <a:spcPts val="0"/>
              </a:spcBef>
              <a:spcAft>
                <a:spcPts val="0"/>
              </a:spcAft>
              <a:buSzPts val="3200"/>
              <a:buFont typeface="Open Sans"/>
              <a:buChar char="-"/>
            </a:pPr>
            <a:r>
              <a:rPr b="1" lang="en-IN">
                <a:latin typeface="Open Sans"/>
                <a:ea typeface="Open Sans"/>
                <a:cs typeface="Open Sans"/>
                <a:sym typeface="Open Sans"/>
              </a:rPr>
              <a:t>Why DIGIT HCM</a:t>
            </a:r>
            <a:endParaRPr b="1">
              <a:latin typeface="Open Sans"/>
              <a:ea typeface="Open Sans"/>
              <a:cs typeface="Open Sans"/>
              <a:sym typeface="Open Sans"/>
            </a:endParaRPr>
          </a:p>
          <a:p>
            <a:pPr indent="-431800" lvl="0" marL="1828800" rtl="0" algn="l">
              <a:spcBef>
                <a:spcPts val="0"/>
              </a:spcBef>
              <a:spcAft>
                <a:spcPts val="0"/>
              </a:spcAft>
              <a:buSzPts val="3200"/>
              <a:buFont typeface="Open Sans"/>
              <a:buChar char="-"/>
            </a:pPr>
            <a:r>
              <a:rPr b="1" lang="en-IN">
                <a:latin typeface="Open Sans"/>
                <a:ea typeface="Open Sans"/>
                <a:cs typeface="Open Sans"/>
                <a:sym typeface="Open Sans"/>
              </a:rPr>
              <a:t>How does transformation look like with DIGIT HCM</a:t>
            </a:r>
            <a:endParaRPr b="1">
              <a:latin typeface="Open Sans"/>
              <a:ea typeface="Open Sans"/>
              <a:cs typeface="Open Sans"/>
              <a:sym typeface="Open Sans"/>
            </a:endParaRPr>
          </a:p>
          <a:p>
            <a:pPr indent="0" lvl="0" marL="0" rtl="0" algn="l">
              <a:spcBef>
                <a:spcPts val="0"/>
              </a:spcBef>
              <a:spcAft>
                <a:spcPts val="0"/>
              </a:spcAft>
              <a:buNone/>
            </a:pPr>
            <a:r>
              <a:t/>
            </a:r>
            <a:endParaRPr b="1">
              <a:latin typeface="Open Sans"/>
              <a:ea typeface="Open Sans"/>
              <a:cs typeface="Open Sans"/>
              <a:sym typeface="Open Sans"/>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431800" lvl="0" marL="457200" rtl="0" algn="l">
              <a:spcBef>
                <a:spcPts val="0"/>
              </a:spcBef>
              <a:spcAft>
                <a:spcPts val="0"/>
              </a:spcAft>
              <a:buSzPts val="3200"/>
              <a:buChar char="●"/>
            </a:pPr>
            <a:r>
              <a:rPr lang="en-IN"/>
              <a:t>Current and Future implementations for DIGIT HCM</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85" name="Shape 585"/>
        <p:cNvGrpSpPr/>
        <p:nvPr/>
      </p:nvGrpSpPr>
      <p:grpSpPr>
        <a:xfrm>
          <a:off x="0" y="0"/>
          <a:ext cx="0" cy="0"/>
          <a:chOff x="0" y="0"/>
          <a:chExt cx="0" cy="0"/>
        </a:xfrm>
      </p:grpSpPr>
      <p:pic>
        <p:nvPicPr>
          <p:cNvPr id="586" name="Google Shape;586;g26a3448b5dd_0_1093"/>
          <p:cNvPicPr preferRelativeResize="0"/>
          <p:nvPr/>
        </p:nvPicPr>
        <p:blipFill rotWithShape="1">
          <a:blip r:embed="rId3">
            <a:alphaModFix/>
          </a:blip>
          <a:srcRect b="4002" l="9300" r="10731" t="12441"/>
          <a:stretch/>
        </p:blipFill>
        <p:spPr>
          <a:xfrm>
            <a:off x="8702235" y="6123734"/>
            <a:ext cx="6158100" cy="5337600"/>
          </a:xfrm>
          <a:prstGeom prst="ellipse">
            <a:avLst/>
          </a:prstGeom>
          <a:noFill/>
          <a:ln>
            <a:noFill/>
          </a:ln>
        </p:spPr>
      </p:pic>
      <p:pic>
        <p:nvPicPr>
          <p:cNvPr id="587" name="Google Shape;587;g26a3448b5dd_0_1093"/>
          <p:cNvPicPr preferRelativeResize="0"/>
          <p:nvPr/>
        </p:nvPicPr>
        <p:blipFill rotWithShape="1">
          <a:blip r:embed="rId4">
            <a:alphaModFix/>
          </a:blip>
          <a:srcRect b="37883" l="6044" r="58936" t="7228"/>
          <a:stretch/>
        </p:blipFill>
        <p:spPr>
          <a:xfrm>
            <a:off x="1230719" y="5720267"/>
            <a:ext cx="5812500" cy="5337600"/>
          </a:xfrm>
          <a:prstGeom prst="ellipse">
            <a:avLst/>
          </a:prstGeom>
          <a:noFill/>
          <a:ln>
            <a:noFill/>
          </a:ln>
        </p:spPr>
      </p:pic>
      <p:sp>
        <p:nvSpPr>
          <p:cNvPr id="588" name="Google Shape;588;g26a3448b5dd_0_1093"/>
          <p:cNvSpPr/>
          <p:nvPr/>
        </p:nvSpPr>
        <p:spPr>
          <a:xfrm>
            <a:off x="2716755" y="3463584"/>
            <a:ext cx="4247700" cy="2582400"/>
          </a:xfrm>
          <a:prstGeom prst="wedgeRectCallout">
            <a:avLst>
              <a:gd fmla="val -19735" name="adj1"/>
              <a:gd fmla="val 76033" name="adj2"/>
            </a:avLst>
          </a:prstGeom>
          <a:solidFill>
            <a:srgbClr val="FFFFFF"/>
          </a:solidFill>
          <a:ln cap="flat" cmpd="sng" w="19050">
            <a:solidFill>
              <a:srgbClr val="CCCCCC"/>
            </a:solidFill>
            <a:prstDash val="solid"/>
            <a:round/>
            <a:headEnd len="sm" w="sm" type="none"/>
            <a:tailEnd len="sm" w="sm" type="none"/>
          </a:ln>
        </p:spPr>
        <p:txBody>
          <a:bodyPr anchorCtr="0" anchor="t" bIns="243800" lIns="243800" spcFirstLastPara="1" rIns="243800" wrap="square" tIns="243800">
            <a:noAutofit/>
          </a:bodyPr>
          <a:lstStyle/>
          <a:p>
            <a:pPr indent="0" lvl="0" marL="0" rtl="0" algn="ctr">
              <a:spcBef>
                <a:spcPts val="0"/>
              </a:spcBef>
              <a:spcAft>
                <a:spcPts val="0"/>
              </a:spcAft>
              <a:buNone/>
            </a:pPr>
            <a:r>
              <a:rPr i="1" lang="en-IN" sz="2400">
                <a:solidFill>
                  <a:schemeClr val="dk1"/>
                </a:solidFill>
                <a:latin typeface="Muli"/>
                <a:ea typeface="Muli"/>
                <a:cs typeface="Muli"/>
                <a:sym typeface="Muli"/>
              </a:rPr>
              <a:t>No visibility of progress and problems</a:t>
            </a:r>
            <a:endParaRPr i="1" sz="2400">
              <a:solidFill>
                <a:schemeClr val="dk1"/>
              </a:solidFill>
              <a:latin typeface="Muli"/>
              <a:ea typeface="Muli"/>
              <a:cs typeface="Muli"/>
              <a:sym typeface="Muli"/>
            </a:endParaRPr>
          </a:p>
          <a:p>
            <a:pPr indent="0" lvl="0" marL="0" rtl="0" algn="ctr">
              <a:spcBef>
                <a:spcPts val="0"/>
              </a:spcBef>
              <a:spcAft>
                <a:spcPts val="0"/>
              </a:spcAft>
              <a:buNone/>
            </a:pPr>
            <a:r>
              <a:t/>
            </a:r>
            <a:endParaRPr i="1" sz="2400">
              <a:solidFill>
                <a:schemeClr val="dk1"/>
              </a:solidFill>
              <a:latin typeface="Muli"/>
              <a:ea typeface="Muli"/>
              <a:cs typeface="Muli"/>
              <a:sym typeface="Muli"/>
            </a:endParaRPr>
          </a:p>
          <a:p>
            <a:pPr indent="0" lvl="0" marL="0" rtl="0" algn="ctr">
              <a:spcBef>
                <a:spcPts val="0"/>
              </a:spcBef>
              <a:spcAft>
                <a:spcPts val="0"/>
              </a:spcAft>
              <a:buNone/>
            </a:pPr>
            <a:r>
              <a:rPr i="1" lang="en-IN" sz="2400">
                <a:solidFill>
                  <a:schemeClr val="dk1"/>
                </a:solidFill>
                <a:latin typeface="Muli"/>
                <a:ea typeface="Muli"/>
                <a:cs typeface="Muli"/>
                <a:sym typeface="Muli"/>
              </a:rPr>
              <a:t>Poor data to plan and make decisions in run time </a:t>
            </a:r>
            <a:endParaRPr i="1" sz="2400">
              <a:solidFill>
                <a:schemeClr val="dk1"/>
              </a:solidFill>
              <a:latin typeface="Muli"/>
              <a:ea typeface="Muli"/>
              <a:cs typeface="Muli"/>
              <a:sym typeface="Muli"/>
            </a:endParaRPr>
          </a:p>
          <a:p>
            <a:pPr indent="0" lvl="0" marL="0" rtl="0" algn="l">
              <a:spcBef>
                <a:spcPts val="0"/>
              </a:spcBef>
              <a:spcAft>
                <a:spcPts val="0"/>
              </a:spcAft>
              <a:buNone/>
            </a:pPr>
            <a:r>
              <a:t/>
            </a:r>
            <a:endParaRPr i="1" sz="3500">
              <a:solidFill>
                <a:schemeClr val="dk1"/>
              </a:solidFill>
              <a:latin typeface="Muli"/>
              <a:ea typeface="Muli"/>
              <a:cs typeface="Muli"/>
              <a:sym typeface="Muli"/>
            </a:endParaRPr>
          </a:p>
        </p:txBody>
      </p:sp>
      <p:sp>
        <p:nvSpPr>
          <p:cNvPr id="589" name="Google Shape;589;g26a3448b5dd_0_1093"/>
          <p:cNvSpPr txBox="1"/>
          <p:nvPr/>
        </p:nvSpPr>
        <p:spPr>
          <a:xfrm>
            <a:off x="2131327" y="2463533"/>
            <a:ext cx="5550900" cy="795300"/>
          </a:xfrm>
          <a:prstGeom prst="rect">
            <a:avLst/>
          </a:prstGeom>
          <a:noFill/>
          <a:ln>
            <a:noFill/>
          </a:ln>
        </p:spPr>
        <p:txBody>
          <a:bodyPr anchorCtr="0" anchor="ctr" bIns="243800" lIns="243800" spcFirstLastPara="1" rIns="243800" wrap="square" tIns="243800">
            <a:noAutofit/>
          </a:bodyPr>
          <a:lstStyle/>
          <a:p>
            <a:pPr indent="0" lvl="0" marL="0" rtl="0" algn="ctr">
              <a:lnSpc>
                <a:spcPct val="100000"/>
              </a:lnSpc>
              <a:spcBef>
                <a:spcPts val="0"/>
              </a:spcBef>
              <a:spcAft>
                <a:spcPts val="3200"/>
              </a:spcAft>
              <a:buNone/>
            </a:pPr>
            <a:r>
              <a:rPr b="1" lang="en-IN" sz="3700">
                <a:solidFill>
                  <a:srgbClr val="008ACC"/>
                </a:solidFill>
                <a:latin typeface="Muli"/>
                <a:ea typeface="Muli"/>
                <a:cs typeface="Muli"/>
                <a:sym typeface="Muli"/>
              </a:rPr>
              <a:t>National Agencies</a:t>
            </a:r>
            <a:endParaRPr sz="3700">
              <a:solidFill>
                <a:srgbClr val="008ACC"/>
              </a:solidFill>
              <a:latin typeface="Muli"/>
              <a:ea typeface="Muli"/>
              <a:cs typeface="Muli"/>
              <a:sym typeface="Muli"/>
            </a:endParaRPr>
          </a:p>
        </p:txBody>
      </p:sp>
      <p:sp>
        <p:nvSpPr>
          <p:cNvPr id="590" name="Google Shape;590;g26a3448b5dd_0_1093"/>
          <p:cNvSpPr txBox="1"/>
          <p:nvPr/>
        </p:nvSpPr>
        <p:spPr>
          <a:xfrm>
            <a:off x="17920024" y="2463541"/>
            <a:ext cx="4983600" cy="795300"/>
          </a:xfrm>
          <a:prstGeom prst="rect">
            <a:avLst/>
          </a:prstGeom>
          <a:noFill/>
          <a:ln>
            <a:noFill/>
          </a:ln>
        </p:spPr>
        <p:txBody>
          <a:bodyPr anchorCtr="0" anchor="ctr" bIns="243800" lIns="243800" spcFirstLastPara="1" rIns="243800" wrap="square" tIns="243800">
            <a:noAutofit/>
          </a:bodyPr>
          <a:lstStyle/>
          <a:p>
            <a:pPr indent="0" lvl="0" marL="0" rtl="0" algn="ctr">
              <a:lnSpc>
                <a:spcPct val="100000"/>
              </a:lnSpc>
              <a:spcBef>
                <a:spcPts val="0"/>
              </a:spcBef>
              <a:spcAft>
                <a:spcPts val="3200"/>
              </a:spcAft>
              <a:buNone/>
            </a:pPr>
            <a:r>
              <a:rPr b="1" lang="en-IN" sz="3700">
                <a:solidFill>
                  <a:srgbClr val="008ACC"/>
                </a:solidFill>
                <a:latin typeface="Muli"/>
                <a:ea typeface="Muli"/>
                <a:cs typeface="Muli"/>
                <a:sym typeface="Muli"/>
              </a:rPr>
              <a:t>Frontline Workers</a:t>
            </a:r>
            <a:endParaRPr sz="3700">
              <a:solidFill>
                <a:srgbClr val="008ACC"/>
              </a:solidFill>
              <a:latin typeface="Muli"/>
              <a:ea typeface="Muli"/>
              <a:cs typeface="Muli"/>
              <a:sym typeface="Muli"/>
            </a:endParaRPr>
          </a:p>
        </p:txBody>
      </p:sp>
      <p:sp>
        <p:nvSpPr>
          <p:cNvPr id="591" name="Google Shape;591;g26a3448b5dd_0_1093"/>
          <p:cNvSpPr txBox="1"/>
          <p:nvPr/>
        </p:nvSpPr>
        <p:spPr>
          <a:xfrm>
            <a:off x="9641632" y="2463541"/>
            <a:ext cx="5258100" cy="795300"/>
          </a:xfrm>
          <a:prstGeom prst="rect">
            <a:avLst/>
          </a:prstGeom>
          <a:noFill/>
          <a:ln>
            <a:noFill/>
          </a:ln>
        </p:spPr>
        <p:txBody>
          <a:bodyPr anchorCtr="0" anchor="ctr" bIns="243800" lIns="243800" spcFirstLastPara="1" rIns="243800" wrap="square" tIns="243800">
            <a:noAutofit/>
          </a:bodyPr>
          <a:lstStyle/>
          <a:p>
            <a:pPr indent="0" lvl="0" marL="0" rtl="0" algn="ctr">
              <a:lnSpc>
                <a:spcPct val="100000"/>
              </a:lnSpc>
              <a:spcBef>
                <a:spcPts val="0"/>
              </a:spcBef>
              <a:spcAft>
                <a:spcPts val="3200"/>
              </a:spcAft>
              <a:buNone/>
            </a:pPr>
            <a:r>
              <a:rPr b="1" lang="en-IN" sz="3700">
                <a:solidFill>
                  <a:srgbClr val="008ACC"/>
                </a:solidFill>
                <a:latin typeface="Muli"/>
                <a:ea typeface="Muli"/>
                <a:cs typeface="Muli"/>
                <a:sym typeface="Muli"/>
              </a:rPr>
              <a:t>Health Supervisors </a:t>
            </a:r>
            <a:endParaRPr sz="3700">
              <a:solidFill>
                <a:srgbClr val="008ACC"/>
              </a:solidFill>
              <a:latin typeface="Muli"/>
              <a:ea typeface="Muli"/>
              <a:cs typeface="Muli"/>
              <a:sym typeface="Muli"/>
            </a:endParaRPr>
          </a:p>
        </p:txBody>
      </p:sp>
      <p:sp>
        <p:nvSpPr>
          <p:cNvPr id="592" name="Google Shape;592;g26a3448b5dd_0_1093"/>
          <p:cNvSpPr/>
          <p:nvPr/>
        </p:nvSpPr>
        <p:spPr>
          <a:xfrm>
            <a:off x="10146779" y="3400017"/>
            <a:ext cx="4247700" cy="2582400"/>
          </a:xfrm>
          <a:prstGeom prst="wedgeRectCallout">
            <a:avLst>
              <a:gd fmla="val -19735" name="adj1"/>
              <a:gd fmla="val 76033" name="adj2"/>
            </a:avLst>
          </a:prstGeom>
          <a:solidFill>
            <a:srgbClr val="FFFFFF"/>
          </a:solidFill>
          <a:ln cap="flat" cmpd="sng" w="19050">
            <a:solidFill>
              <a:srgbClr val="CCCCCC"/>
            </a:solidFill>
            <a:prstDash val="solid"/>
            <a:round/>
            <a:headEnd len="sm" w="sm" type="none"/>
            <a:tailEnd len="sm" w="sm" type="none"/>
          </a:ln>
        </p:spPr>
        <p:txBody>
          <a:bodyPr anchorCtr="0" anchor="t" bIns="243800" lIns="243800" spcFirstLastPara="1" rIns="243800" wrap="square" tIns="243800">
            <a:noAutofit/>
          </a:bodyPr>
          <a:lstStyle/>
          <a:p>
            <a:pPr indent="0" lvl="0" marL="0" rtl="0" algn="ctr">
              <a:spcBef>
                <a:spcPts val="0"/>
              </a:spcBef>
              <a:spcAft>
                <a:spcPts val="0"/>
              </a:spcAft>
              <a:buClr>
                <a:schemeClr val="dk1"/>
              </a:buClr>
              <a:buSzPts val="2900"/>
              <a:buFont typeface="Arial"/>
              <a:buNone/>
            </a:pPr>
            <a:r>
              <a:rPr i="1" lang="en-IN" sz="2400">
                <a:solidFill>
                  <a:schemeClr val="dk1"/>
                </a:solidFill>
                <a:latin typeface="Muli"/>
                <a:ea typeface="Muli"/>
                <a:cs typeface="Muli"/>
                <a:sym typeface="Muli"/>
              </a:rPr>
              <a:t>Inadequate information and limited resources</a:t>
            </a:r>
            <a:endParaRPr i="1" sz="2400">
              <a:solidFill>
                <a:schemeClr val="dk1"/>
              </a:solidFill>
              <a:latin typeface="Muli"/>
              <a:ea typeface="Muli"/>
              <a:cs typeface="Muli"/>
              <a:sym typeface="Muli"/>
            </a:endParaRPr>
          </a:p>
          <a:p>
            <a:pPr indent="0" lvl="0" marL="0" rtl="0" algn="ctr">
              <a:spcBef>
                <a:spcPts val="0"/>
              </a:spcBef>
              <a:spcAft>
                <a:spcPts val="0"/>
              </a:spcAft>
              <a:buClr>
                <a:schemeClr val="dk1"/>
              </a:buClr>
              <a:buSzPts val="2900"/>
              <a:buFont typeface="Arial"/>
              <a:buNone/>
            </a:pPr>
            <a:r>
              <a:t/>
            </a:r>
            <a:endParaRPr i="1" sz="2400">
              <a:solidFill>
                <a:schemeClr val="dk1"/>
              </a:solidFill>
              <a:latin typeface="Muli"/>
              <a:ea typeface="Muli"/>
              <a:cs typeface="Muli"/>
              <a:sym typeface="Muli"/>
            </a:endParaRPr>
          </a:p>
          <a:p>
            <a:pPr indent="0" lvl="0" marL="0" rtl="0" algn="ctr">
              <a:spcBef>
                <a:spcPts val="0"/>
              </a:spcBef>
              <a:spcAft>
                <a:spcPts val="0"/>
              </a:spcAft>
              <a:buClr>
                <a:schemeClr val="dk1"/>
              </a:buClr>
              <a:buSzPts val="2900"/>
              <a:buFont typeface="Arial"/>
              <a:buNone/>
            </a:pPr>
            <a:r>
              <a:rPr i="1" lang="en-IN" sz="2400">
                <a:solidFill>
                  <a:schemeClr val="dk1"/>
                </a:solidFill>
                <a:latin typeface="Muli"/>
                <a:ea typeface="Muli"/>
                <a:cs typeface="Muli"/>
                <a:sym typeface="Muli"/>
              </a:rPr>
              <a:t>Constantly firefighting </a:t>
            </a:r>
            <a:endParaRPr i="1" sz="2400">
              <a:solidFill>
                <a:schemeClr val="dk1"/>
              </a:solidFill>
              <a:latin typeface="Muli"/>
              <a:ea typeface="Muli"/>
              <a:cs typeface="Muli"/>
              <a:sym typeface="Muli"/>
            </a:endParaRPr>
          </a:p>
        </p:txBody>
      </p:sp>
      <p:sp>
        <p:nvSpPr>
          <p:cNvPr id="593" name="Google Shape;593;g26a3448b5dd_0_1093"/>
          <p:cNvSpPr/>
          <p:nvPr/>
        </p:nvSpPr>
        <p:spPr>
          <a:xfrm>
            <a:off x="18287932" y="3463584"/>
            <a:ext cx="4247700" cy="2582400"/>
          </a:xfrm>
          <a:prstGeom prst="wedgeRectCallout">
            <a:avLst>
              <a:gd fmla="val -19735" name="adj1"/>
              <a:gd fmla="val 76033" name="adj2"/>
            </a:avLst>
          </a:prstGeom>
          <a:solidFill>
            <a:srgbClr val="FFFFFF"/>
          </a:solidFill>
          <a:ln cap="flat" cmpd="sng" w="19050">
            <a:solidFill>
              <a:srgbClr val="CCCCCC"/>
            </a:solidFill>
            <a:prstDash val="solid"/>
            <a:round/>
            <a:headEnd len="sm" w="sm" type="none"/>
            <a:tailEnd len="sm" w="sm" type="none"/>
          </a:ln>
        </p:spPr>
        <p:txBody>
          <a:bodyPr anchorCtr="0" anchor="t" bIns="243800" lIns="243800" spcFirstLastPara="1" rIns="243800" wrap="square" tIns="243800">
            <a:noAutofit/>
          </a:bodyPr>
          <a:lstStyle/>
          <a:p>
            <a:pPr indent="0" lvl="0" marL="0" rtl="0" algn="ctr">
              <a:spcBef>
                <a:spcPts val="0"/>
              </a:spcBef>
              <a:spcAft>
                <a:spcPts val="0"/>
              </a:spcAft>
              <a:buNone/>
            </a:pPr>
            <a:r>
              <a:rPr i="1" lang="en-IN" sz="2400">
                <a:solidFill>
                  <a:schemeClr val="dk1"/>
                </a:solidFill>
                <a:latin typeface="Muli"/>
                <a:ea typeface="Muli"/>
                <a:cs typeface="Muli"/>
                <a:sym typeface="Muli"/>
              </a:rPr>
              <a:t>Limited training, run-time issues </a:t>
            </a:r>
            <a:endParaRPr i="1" sz="2400">
              <a:solidFill>
                <a:schemeClr val="dk1"/>
              </a:solidFill>
              <a:latin typeface="Muli"/>
              <a:ea typeface="Muli"/>
              <a:cs typeface="Muli"/>
              <a:sym typeface="Muli"/>
            </a:endParaRPr>
          </a:p>
          <a:p>
            <a:pPr indent="0" lvl="0" marL="0" rtl="0" algn="ctr">
              <a:spcBef>
                <a:spcPts val="0"/>
              </a:spcBef>
              <a:spcAft>
                <a:spcPts val="0"/>
              </a:spcAft>
              <a:buNone/>
            </a:pPr>
            <a:r>
              <a:t/>
            </a:r>
            <a:endParaRPr i="1" sz="2400">
              <a:solidFill>
                <a:schemeClr val="dk1"/>
              </a:solidFill>
              <a:latin typeface="Muli"/>
              <a:ea typeface="Muli"/>
              <a:cs typeface="Muli"/>
              <a:sym typeface="Muli"/>
            </a:endParaRPr>
          </a:p>
          <a:p>
            <a:pPr indent="0" lvl="0" marL="0" rtl="0" algn="ctr">
              <a:spcBef>
                <a:spcPts val="0"/>
              </a:spcBef>
              <a:spcAft>
                <a:spcPts val="0"/>
              </a:spcAft>
              <a:buNone/>
            </a:pPr>
            <a:r>
              <a:rPr i="1" lang="en-IN" sz="2400">
                <a:solidFill>
                  <a:schemeClr val="dk1"/>
                </a:solidFill>
                <a:latin typeface="Muli"/>
                <a:ea typeface="Muli"/>
                <a:cs typeface="Muli"/>
                <a:sym typeface="Muli"/>
              </a:rPr>
              <a:t>Repetitive tasks, delayed payments </a:t>
            </a:r>
            <a:endParaRPr i="1" sz="2400">
              <a:solidFill>
                <a:schemeClr val="dk1"/>
              </a:solidFill>
              <a:latin typeface="Muli"/>
              <a:ea typeface="Muli"/>
              <a:cs typeface="Muli"/>
              <a:sym typeface="Muli"/>
            </a:endParaRPr>
          </a:p>
        </p:txBody>
      </p:sp>
      <p:pic>
        <p:nvPicPr>
          <p:cNvPr id="594" name="Google Shape;594;g26a3448b5dd_0_1093"/>
          <p:cNvPicPr preferRelativeResize="0"/>
          <p:nvPr/>
        </p:nvPicPr>
        <p:blipFill rotWithShape="1">
          <a:blip r:embed="rId5">
            <a:alphaModFix/>
          </a:blip>
          <a:srcRect b="22708" l="42555" r="0" t="0"/>
          <a:stretch/>
        </p:blipFill>
        <p:spPr>
          <a:xfrm>
            <a:off x="0" y="10353200"/>
            <a:ext cx="3248919" cy="3362798"/>
          </a:xfrm>
          <a:prstGeom prst="rect">
            <a:avLst/>
          </a:prstGeom>
          <a:noFill/>
          <a:ln>
            <a:noFill/>
          </a:ln>
        </p:spPr>
      </p:pic>
      <p:grpSp>
        <p:nvGrpSpPr>
          <p:cNvPr id="595" name="Google Shape;595;g26a3448b5dd_0_1093"/>
          <p:cNvGrpSpPr/>
          <p:nvPr/>
        </p:nvGrpSpPr>
        <p:grpSpPr>
          <a:xfrm>
            <a:off x="16380224" y="6020129"/>
            <a:ext cx="6534257" cy="5593239"/>
            <a:chOff x="6099850" y="2592850"/>
            <a:chExt cx="2530500" cy="2447700"/>
          </a:xfrm>
        </p:grpSpPr>
        <p:pic>
          <p:nvPicPr>
            <p:cNvPr id="596" name="Google Shape;596;g26a3448b5dd_0_1093"/>
            <p:cNvPicPr preferRelativeResize="0"/>
            <p:nvPr/>
          </p:nvPicPr>
          <p:blipFill rotWithShape="1">
            <a:blip r:embed="rId6">
              <a:alphaModFix/>
            </a:blip>
            <a:srcRect b="5883" l="9378" r="20891" t="4703"/>
            <a:stretch/>
          </p:blipFill>
          <p:spPr>
            <a:xfrm>
              <a:off x="6099850" y="2592850"/>
              <a:ext cx="2530500" cy="2447700"/>
            </a:xfrm>
            <a:prstGeom prst="ellipse">
              <a:avLst/>
            </a:prstGeom>
            <a:noFill/>
            <a:ln>
              <a:noFill/>
            </a:ln>
          </p:spPr>
        </p:pic>
        <p:sp>
          <p:nvSpPr>
            <p:cNvPr id="597" name="Google Shape;597;g26a3448b5dd_0_1093"/>
            <p:cNvSpPr/>
            <p:nvPr/>
          </p:nvSpPr>
          <p:spPr>
            <a:xfrm>
              <a:off x="7200463" y="3020760"/>
              <a:ext cx="329400" cy="329400"/>
            </a:xfrm>
            <a:prstGeom prst="ellipse">
              <a:avLst/>
            </a:prstGeom>
            <a:solidFill>
              <a:srgbClr val="FFFFFF"/>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grpSp>
      <p:sp>
        <p:nvSpPr>
          <p:cNvPr id="598" name="Google Shape;598;g26a3448b5dd_0_1093"/>
          <p:cNvSpPr txBox="1"/>
          <p:nvPr>
            <p:ph type="ctrTitle"/>
          </p:nvPr>
        </p:nvSpPr>
        <p:spPr>
          <a:xfrm>
            <a:off x="3104824" y="568000"/>
            <a:ext cx="18079500" cy="1544700"/>
          </a:xfrm>
          <a:prstGeom prst="rect">
            <a:avLst/>
          </a:prstGeom>
        </p:spPr>
        <p:txBody>
          <a:bodyPr anchorCtr="0" anchor="ctr" bIns="45700" lIns="91425" spcFirstLastPara="1" rIns="91425" wrap="square" tIns="45700">
            <a:noAutofit/>
          </a:bodyPr>
          <a:lstStyle/>
          <a:p>
            <a:pPr indent="0" lvl="0" marL="0" rtl="0" algn="ctr">
              <a:lnSpc>
                <a:spcPct val="115000"/>
              </a:lnSpc>
              <a:spcBef>
                <a:spcPts val="0"/>
              </a:spcBef>
              <a:spcAft>
                <a:spcPts val="0"/>
              </a:spcAft>
              <a:buNone/>
            </a:pPr>
            <a:r>
              <a:rPr lang="en-IN" sz="4800">
                <a:latin typeface="Muli"/>
                <a:ea typeface="Muli"/>
                <a:cs typeface="Muli"/>
                <a:sym typeface="Muli"/>
              </a:rPr>
              <a:t>The Problems We Are Solving in Health Campaigns</a:t>
            </a:r>
            <a:endParaRPr sz="4800">
              <a:latin typeface="Muli"/>
              <a:ea typeface="Muli"/>
              <a:cs typeface="Muli"/>
              <a:sym typeface="Muli"/>
            </a:endParaRPr>
          </a:p>
        </p:txBody>
      </p:sp>
      <p:sp>
        <p:nvSpPr>
          <p:cNvPr id="599" name="Google Shape;599;g26a3448b5dd_0_1093"/>
          <p:cNvSpPr txBox="1"/>
          <p:nvPr/>
        </p:nvSpPr>
        <p:spPr>
          <a:xfrm>
            <a:off x="408640" y="11899800"/>
            <a:ext cx="4671000" cy="1631400"/>
          </a:xfrm>
          <a:prstGeom prst="rect">
            <a:avLst/>
          </a:prstGeom>
          <a:solidFill>
            <a:srgbClr val="076FB7"/>
          </a:solidFill>
          <a:ln cap="flat" cmpd="sng" w="9525">
            <a:solidFill>
              <a:srgbClr val="008ACC"/>
            </a:solidFill>
            <a:prstDash val="solid"/>
            <a:round/>
            <a:headEnd len="sm" w="sm" type="none"/>
            <a:tailEnd len="sm" w="sm" type="none"/>
          </a:ln>
        </p:spPr>
        <p:txBody>
          <a:bodyPr anchorCtr="0" anchor="t" bIns="243800" lIns="243800" spcFirstLastPara="1" rIns="243800" wrap="square" tIns="243800">
            <a:spAutoFit/>
          </a:bodyPr>
          <a:lstStyle/>
          <a:p>
            <a:pPr indent="0" lvl="0" marL="0" rtl="0" algn="ctr">
              <a:spcBef>
                <a:spcPts val="0"/>
              </a:spcBef>
              <a:spcAft>
                <a:spcPts val="0"/>
              </a:spcAft>
              <a:buNone/>
            </a:pPr>
            <a:r>
              <a:rPr lang="en-IN" sz="3700">
                <a:solidFill>
                  <a:schemeClr val="lt1"/>
                </a:solidFill>
                <a:latin typeface="Montserrat Medium"/>
                <a:ea typeface="Montserrat Medium"/>
                <a:cs typeface="Montserrat Medium"/>
                <a:sym typeface="Montserrat Medium"/>
              </a:rPr>
              <a:t>Low campaign effectiveness</a:t>
            </a:r>
            <a:endParaRPr sz="3700">
              <a:solidFill>
                <a:schemeClr val="lt1"/>
              </a:solidFill>
              <a:latin typeface="Montserrat Medium"/>
              <a:ea typeface="Montserrat Medium"/>
              <a:cs typeface="Montserrat Medium"/>
              <a:sym typeface="Montserrat Medium"/>
            </a:endParaRPr>
          </a:p>
        </p:txBody>
      </p:sp>
      <p:sp>
        <p:nvSpPr>
          <p:cNvPr id="600" name="Google Shape;600;g26a3448b5dd_0_1093"/>
          <p:cNvSpPr txBox="1"/>
          <p:nvPr/>
        </p:nvSpPr>
        <p:spPr>
          <a:xfrm>
            <a:off x="5169374" y="11899800"/>
            <a:ext cx="4671000" cy="1631400"/>
          </a:xfrm>
          <a:prstGeom prst="rect">
            <a:avLst/>
          </a:prstGeom>
          <a:solidFill>
            <a:srgbClr val="076FB7"/>
          </a:solidFill>
          <a:ln cap="flat" cmpd="sng" w="9525">
            <a:solidFill>
              <a:srgbClr val="008ACC"/>
            </a:solidFill>
            <a:prstDash val="solid"/>
            <a:round/>
            <a:headEnd len="sm" w="sm" type="none"/>
            <a:tailEnd len="sm" w="sm" type="none"/>
          </a:ln>
        </p:spPr>
        <p:txBody>
          <a:bodyPr anchorCtr="0" anchor="t" bIns="243800" lIns="243800" spcFirstLastPara="1" rIns="243800" wrap="square" tIns="243800">
            <a:spAutoFit/>
          </a:bodyPr>
          <a:lstStyle/>
          <a:p>
            <a:pPr indent="0" lvl="0" marL="0" rtl="0" algn="ctr">
              <a:spcBef>
                <a:spcPts val="0"/>
              </a:spcBef>
              <a:spcAft>
                <a:spcPts val="0"/>
              </a:spcAft>
              <a:buNone/>
            </a:pPr>
            <a:r>
              <a:rPr lang="en-IN" sz="3700">
                <a:solidFill>
                  <a:schemeClr val="lt1"/>
                </a:solidFill>
                <a:latin typeface="Montserrat Medium"/>
                <a:ea typeface="Montserrat Medium"/>
                <a:cs typeface="Montserrat Medium"/>
                <a:sym typeface="Montserrat Medium"/>
              </a:rPr>
              <a:t>Logistical complexities</a:t>
            </a:r>
            <a:endParaRPr sz="3700">
              <a:solidFill>
                <a:schemeClr val="lt1"/>
              </a:solidFill>
              <a:latin typeface="Montserrat Medium"/>
              <a:ea typeface="Montserrat Medium"/>
              <a:cs typeface="Montserrat Medium"/>
              <a:sym typeface="Montserrat Medium"/>
            </a:endParaRPr>
          </a:p>
        </p:txBody>
      </p:sp>
      <p:sp>
        <p:nvSpPr>
          <p:cNvPr id="601" name="Google Shape;601;g26a3448b5dd_0_1093"/>
          <p:cNvSpPr txBox="1"/>
          <p:nvPr/>
        </p:nvSpPr>
        <p:spPr>
          <a:xfrm>
            <a:off x="9930107" y="11899800"/>
            <a:ext cx="4671000" cy="1631400"/>
          </a:xfrm>
          <a:prstGeom prst="rect">
            <a:avLst/>
          </a:prstGeom>
          <a:solidFill>
            <a:srgbClr val="076FB7"/>
          </a:solidFill>
          <a:ln cap="flat" cmpd="sng" w="9525">
            <a:solidFill>
              <a:srgbClr val="008ACC"/>
            </a:solidFill>
            <a:prstDash val="solid"/>
            <a:round/>
            <a:headEnd len="sm" w="sm" type="none"/>
            <a:tailEnd len="sm" w="sm" type="none"/>
          </a:ln>
        </p:spPr>
        <p:txBody>
          <a:bodyPr anchorCtr="0" anchor="t" bIns="243800" lIns="243800" spcFirstLastPara="1" rIns="243800" wrap="square" tIns="243800">
            <a:spAutoFit/>
          </a:bodyPr>
          <a:lstStyle/>
          <a:p>
            <a:pPr indent="0" lvl="0" marL="0" rtl="0" algn="ctr">
              <a:spcBef>
                <a:spcPts val="0"/>
              </a:spcBef>
              <a:spcAft>
                <a:spcPts val="0"/>
              </a:spcAft>
              <a:buNone/>
            </a:pPr>
            <a:r>
              <a:rPr lang="en-IN" sz="3700">
                <a:solidFill>
                  <a:schemeClr val="lt1"/>
                </a:solidFill>
                <a:latin typeface="Montserrat Medium"/>
                <a:ea typeface="Montserrat Medium"/>
                <a:cs typeface="Montserrat Medium"/>
                <a:sym typeface="Montserrat Medium"/>
              </a:rPr>
              <a:t>Limited </a:t>
            </a:r>
            <a:endParaRPr sz="3700">
              <a:solidFill>
                <a:schemeClr val="lt1"/>
              </a:solidFill>
              <a:latin typeface="Montserrat Medium"/>
              <a:ea typeface="Montserrat Medium"/>
              <a:cs typeface="Montserrat Medium"/>
              <a:sym typeface="Montserrat Medium"/>
            </a:endParaRPr>
          </a:p>
          <a:p>
            <a:pPr indent="0" lvl="0" marL="0" rtl="0" algn="ctr">
              <a:spcBef>
                <a:spcPts val="0"/>
              </a:spcBef>
              <a:spcAft>
                <a:spcPts val="0"/>
              </a:spcAft>
              <a:buNone/>
            </a:pPr>
            <a:r>
              <a:rPr lang="en-IN" sz="3700">
                <a:solidFill>
                  <a:schemeClr val="lt1"/>
                </a:solidFill>
                <a:latin typeface="Montserrat Medium"/>
                <a:ea typeface="Montserrat Medium"/>
                <a:cs typeface="Montserrat Medium"/>
                <a:sym typeface="Montserrat Medium"/>
              </a:rPr>
              <a:t>visibility</a:t>
            </a:r>
            <a:endParaRPr sz="3700">
              <a:solidFill>
                <a:schemeClr val="lt1"/>
              </a:solidFill>
              <a:latin typeface="Montserrat Medium"/>
              <a:ea typeface="Montserrat Medium"/>
              <a:cs typeface="Montserrat Medium"/>
              <a:sym typeface="Montserrat Medium"/>
            </a:endParaRPr>
          </a:p>
        </p:txBody>
      </p:sp>
      <p:sp>
        <p:nvSpPr>
          <p:cNvPr id="602" name="Google Shape;602;g26a3448b5dd_0_1093"/>
          <p:cNvSpPr txBox="1"/>
          <p:nvPr/>
        </p:nvSpPr>
        <p:spPr>
          <a:xfrm>
            <a:off x="14690841" y="11899800"/>
            <a:ext cx="4671000" cy="1631400"/>
          </a:xfrm>
          <a:prstGeom prst="rect">
            <a:avLst/>
          </a:prstGeom>
          <a:solidFill>
            <a:srgbClr val="076FB7"/>
          </a:solidFill>
          <a:ln cap="flat" cmpd="sng" w="9525">
            <a:solidFill>
              <a:srgbClr val="008ACC"/>
            </a:solidFill>
            <a:prstDash val="solid"/>
            <a:round/>
            <a:headEnd len="sm" w="sm" type="none"/>
            <a:tailEnd len="sm" w="sm" type="none"/>
          </a:ln>
        </p:spPr>
        <p:txBody>
          <a:bodyPr anchorCtr="0" anchor="t" bIns="243800" lIns="243800" spcFirstLastPara="1" rIns="243800" wrap="square" tIns="243800">
            <a:spAutoFit/>
          </a:bodyPr>
          <a:lstStyle/>
          <a:p>
            <a:pPr indent="0" lvl="0" marL="0" rtl="0" algn="ctr">
              <a:spcBef>
                <a:spcPts val="0"/>
              </a:spcBef>
              <a:spcAft>
                <a:spcPts val="0"/>
              </a:spcAft>
              <a:buNone/>
            </a:pPr>
            <a:r>
              <a:rPr lang="en-IN" sz="3700">
                <a:solidFill>
                  <a:schemeClr val="lt1"/>
                </a:solidFill>
                <a:latin typeface="Montserrat Medium"/>
                <a:ea typeface="Montserrat Medium"/>
                <a:cs typeface="Montserrat Medium"/>
                <a:sym typeface="Montserrat Medium"/>
              </a:rPr>
              <a:t>Siloed </a:t>
            </a:r>
            <a:endParaRPr sz="3700">
              <a:solidFill>
                <a:schemeClr val="lt1"/>
              </a:solidFill>
              <a:latin typeface="Montserrat Medium"/>
              <a:ea typeface="Montserrat Medium"/>
              <a:cs typeface="Montserrat Medium"/>
              <a:sym typeface="Montserrat Medium"/>
            </a:endParaRPr>
          </a:p>
          <a:p>
            <a:pPr indent="0" lvl="0" marL="0" rtl="0" algn="ctr">
              <a:spcBef>
                <a:spcPts val="0"/>
              </a:spcBef>
              <a:spcAft>
                <a:spcPts val="0"/>
              </a:spcAft>
              <a:buNone/>
            </a:pPr>
            <a:r>
              <a:rPr lang="en-IN" sz="3700">
                <a:solidFill>
                  <a:schemeClr val="lt1"/>
                </a:solidFill>
                <a:latin typeface="Montserrat Medium"/>
                <a:ea typeface="Montserrat Medium"/>
                <a:cs typeface="Montserrat Medium"/>
                <a:sym typeface="Montserrat Medium"/>
              </a:rPr>
              <a:t>approach</a:t>
            </a:r>
            <a:endParaRPr sz="3700">
              <a:solidFill>
                <a:schemeClr val="lt1"/>
              </a:solidFill>
              <a:latin typeface="Montserrat Medium"/>
              <a:ea typeface="Montserrat Medium"/>
              <a:cs typeface="Montserrat Medium"/>
              <a:sym typeface="Montserrat Medium"/>
            </a:endParaRPr>
          </a:p>
        </p:txBody>
      </p:sp>
      <p:sp>
        <p:nvSpPr>
          <p:cNvPr id="603" name="Google Shape;603;g26a3448b5dd_0_1093"/>
          <p:cNvSpPr txBox="1"/>
          <p:nvPr/>
        </p:nvSpPr>
        <p:spPr>
          <a:xfrm>
            <a:off x="19455164" y="11899800"/>
            <a:ext cx="4671000" cy="1631400"/>
          </a:xfrm>
          <a:prstGeom prst="rect">
            <a:avLst/>
          </a:prstGeom>
          <a:solidFill>
            <a:srgbClr val="076FB7"/>
          </a:solidFill>
          <a:ln cap="flat" cmpd="sng" w="9525">
            <a:solidFill>
              <a:srgbClr val="008ACC"/>
            </a:solidFill>
            <a:prstDash val="solid"/>
            <a:round/>
            <a:headEnd len="sm" w="sm" type="none"/>
            <a:tailEnd len="sm" w="sm" type="none"/>
          </a:ln>
        </p:spPr>
        <p:txBody>
          <a:bodyPr anchorCtr="0" anchor="t" bIns="243800" lIns="243800" spcFirstLastPara="1" rIns="243800" wrap="square" tIns="243800">
            <a:spAutoFit/>
          </a:bodyPr>
          <a:lstStyle/>
          <a:p>
            <a:pPr indent="0" lvl="0" marL="0" rtl="0" algn="ctr">
              <a:spcBef>
                <a:spcPts val="0"/>
              </a:spcBef>
              <a:spcAft>
                <a:spcPts val="0"/>
              </a:spcAft>
              <a:buNone/>
            </a:pPr>
            <a:r>
              <a:rPr lang="en-IN" sz="3700">
                <a:solidFill>
                  <a:schemeClr val="lt1"/>
                </a:solidFill>
                <a:latin typeface="Montserrat Medium"/>
                <a:ea typeface="Montserrat Medium"/>
                <a:cs typeface="Montserrat Medium"/>
                <a:sym typeface="Montserrat Medium"/>
              </a:rPr>
              <a:t>Limited </a:t>
            </a:r>
            <a:endParaRPr sz="3700">
              <a:solidFill>
                <a:schemeClr val="lt1"/>
              </a:solidFill>
              <a:latin typeface="Montserrat Medium"/>
              <a:ea typeface="Montserrat Medium"/>
              <a:cs typeface="Montserrat Medium"/>
              <a:sym typeface="Montserrat Medium"/>
            </a:endParaRPr>
          </a:p>
          <a:p>
            <a:pPr indent="0" lvl="0" marL="0" rtl="0" algn="ctr">
              <a:spcBef>
                <a:spcPts val="0"/>
              </a:spcBef>
              <a:spcAft>
                <a:spcPts val="0"/>
              </a:spcAft>
              <a:buNone/>
            </a:pPr>
            <a:r>
              <a:rPr lang="en-IN" sz="3700">
                <a:solidFill>
                  <a:schemeClr val="lt1"/>
                </a:solidFill>
                <a:latin typeface="Montserrat Medium"/>
                <a:ea typeface="Montserrat Medium"/>
                <a:cs typeface="Montserrat Medium"/>
                <a:sym typeface="Montserrat Medium"/>
              </a:rPr>
              <a:t>ownership</a:t>
            </a:r>
            <a:endParaRPr sz="3700">
              <a:solidFill>
                <a:schemeClr val="lt1"/>
              </a:solidFill>
              <a:latin typeface="Montserrat Medium"/>
              <a:ea typeface="Montserrat Medium"/>
              <a:cs typeface="Montserrat Medium"/>
              <a:sym typeface="Montserrat Medium"/>
            </a:endParaRPr>
          </a:p>
        </p:txBody>
      </p:sp>
      <p:pic>
        <p:nvPicPr>
          <p:cNvPr id="604" name="Google Shape;604;g26a3448b5dd_0_1093"/>
          <p:cNvPicPr preferRelativeResize="0"/>
          <p:nvPr/>
        </p:nvPicPr>
        <p:blipFill>
          <a:blip r:embed="rId7">
            <a:alphaModFix/>
          </a:blip>
          <a:stretch>
            <a:fillRect/>
          </a:stretch>
        </p:blipFill>
        <p:spPr>
          <a:xfrm>
            <a:off x="21642312" y="284767"/>
            <a:ext cx="2275354" cy="74466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g26a3448b5dd_0_1501"/>
          <p:cNvSpPr txBox="1"/>
          <p:nvPr/>
        </p:nvSpPr>
        <p:spPr>
          <a:xfrm>
            <a:off x="908324" y="857617"/>
            <a:ext cx="17673600" cy="1015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N" sz="6000">
                <a:solidFill>
                  <a:srgbClr val="FF6D27"/>
                </a:solidFill>
                <a:latin typeface="Montserrat"/>
                <a:ea typeface="Montserrat"/>
                <a:cs typeface="Montserrat"/>
                <a:sym typeface="Montserrat"/>
              </a:rPr>
              <a:t>DIGIT HCM was built </a:t>
            </a:r>
            <a:r>
              <a:rPr b="1" lang="en-IN" sz="6000">
                <a:solidFill>
                  <a:srgbClr val="007BED"/>
                </a:solidFill>
                <a:latin typeface="Montserrat"/>
                <a:ea typeface="Montserrat"/>
                <a:cs typeface="Montserrat"/>
                <a:sym typeface="Montserrat"/>
              </a:rPr>
              <a:t>Africa first</a:t>
            </a:r>
            <a:r>
              <a:rPr b="1" lang="en-IN" sz="6000">
                <a:solidFill>
                  <a:srgbClr val="FF6D27"/>
                </a:solidFill>
                <a:latin typeface="Montserrat"/>
                <a:ea typeface="Montserrat"/>
                <a:cs typeface="Montserrat"/>
                <a:sym typeface="Montserrat"/>
              </a:rPr>
              <a:t> with…</a:t>
            </a:r>
            <a:endParaRPr b="0" sz="6000">
              <a:solidFill>
                <a:srgbClr val="FF6D27"/>
              </a:solidFill>
              <a:latin typeface="Montserrat"/>
              <a:ea typeface="Montserrat"/>
              <a:cs typeface="Montserrat"/>
              <a:sym typeface="Montserrat"/>
            </a:endParaRPr>
          </a:p>
        </p:txBody>
      </p:sp>
      <p:pic>
        <p:nvPicPr>
          <p:cNvPr descr="A black background with blue and grey text&#10;&#10;Description automatically generated" id="610" name="Google Shape;610;g26a3448b5dd_0_1501"/>
          <p:cNvPicPr preferRelativeResize="0"/>
          <p:nvPr/>
        </p:nvPicPr>
        <p:blipFill rotWithShape="1">
          <a:blip r:embed="rId3">
            <a:alphaModFix/>
          </a:blip>
          <a:srcRect b="0" l="0" r="0" t="0"/>
          <a:stretch/>
        </p:blipFill>
        <p:spPr>
          <a:xfrm>
            <a:off x="20966453" y="855123"/>
            <a:ext cx="2581980" cy="842683"/>
          </a:xfrm>
          <a:prstGeom prst="rect">
            <a:avLst/>
          </a:prstGeom>
          <a:noFill/>
          <a:ln>
            <a:noFill/>
          </a:ln>
        </p:spPr>
      </p:pic>
      <p:pic>
        <p:nvPicPr>
          <p:cNvPr id="611" name="Google Shape;611;g26a3448b5dd_0_1501"/>
          <p:cNvPicPr preferRelativeResize="0"/>
          <p:nvPr/>
        </p:nvPicPr>
        <p:blipFill>
          <a:blip r:embed="rId4">
            <a:alphaModFix/>
          </a:blip>
          <a:stretch>
            <a:fillRect/>
          </a:stretch>
        </p:blipFill>
        <p:spPr>
          <a:xfrm>
            <a:off x="114300" y="4130250"/>
            <a:ext cx="4095800" cy="4090550"/>
          </a:xfrm>
          <a:prstGeom prst="rect">
            <a:avLst/>
          </a:prstGeom>
          <a:noFill/>
          <a:ln>
            <a:noFill/>
          </a:ln>
        </p:spPr>
      </p:pic>
      <p:pic>
        <p:nvPicPr>
          <p:cNvPr id="612" name="Google Shape;612;g26a3448b5dd_0_1501"/>
          <p:cNvPicPr preferRelativeResize="0"/>
          <p:nvPr/>
        </p:nvPicPr>
        <p:blipFill>
          <a:blip r:embed="rId4">
            <a:alphaModFix/>
          </a:blip>
          <a:stretch>
            <a:fillRect/>
          </a:stretch>
        </p:blipFill>
        <p:spPr>
          <a:xfrm>
            <a:off x="4125900" y="4130250"/>
            <a:ext cx="4095800" cy="4090550"/>
          </a:xfrm>
          <a:prstGeom prst="rect">
            <a:avLst/>
          </a:prstGeom>
          <a:noFill/>
          <a:ln>
            <a:noFill/>
          </a:ln>
        </p:spPr>
      </p:pic>
      <p:pic>
        <p:nvPicPr>
          <p:cNvPr id="613" name="Google Shape;613;g26a3448b5dd_0_1501"/>
          <p:cNvPicPr preferRelativeResize="0"/>
          <p:nvPr/>
        </p:nvPicPr>
        <p:blipFill>
          <a:blip r:embed="rId4">
            <a:alphaModFix/>
          </a:blip>
          <a:stretch>
            <a:fillRect/>
          </a:stretch>
        </p:blipFill>
        <p:spPr>
          <a:xfrm>
            <a:off x="8137500" y="4130250"/>
            <a:ext cx="4095800" cy="4090550"/>
          </a:xfrm>
          <a:prstGeom prst="rect">
            <a:avLst/>
          </a:prstGeom>
          <a:noFill/>
          <a:ln>
            <a:noFill/>
          </a:ln>
        </p:spPr>
      </p:pic>
      <p:pic>
        <p:nvPicPr>
          <p:cNvPr id="614" name="Google Shape;614;g26a3448b5dd_0_1501"/>
          <p:cNvPicPr preferRelativeResize="0"/>
          <p:nvPr/>
        </p:nvPicPr>
        <p:blipFill>
          <a:blip r:embed="rId4">
            <a:alphaModFix/>
          </a:blip>
          <a:stretch>
            <a:fillRect/>
          </a:stretch>
        </p:blipFill>
        <p:spPr>
          <a:xfrm>
            <a:off x="12149100" y="4130250"/>
            <a:ext cx="4095800" cy="4090550"/>
          </a:xfrm>
          <a:prstGeom prst="rect">
            <a:avLst/>
          </a:prstGeom>
          <a:noFill/>
          <a:ln>
            <a:noFill/>
          </a:ln>
        </p:spPr>
      </p:pic>
      <p:pic>
        <p:nvPicPr>
          <p:cNvPr id="615" name="Google Shape;615;g26a3448b5dd_0_1501"/>
          <p:cNvPicPr preferRelativeResize="0"/>
          <p:nvPr/>
        </p:nvPicPr>
        <p:blipFill>
          <a:blip r:embed="rId4">
            <a:alphaModFix/>
          </a:blip>
          <a:stretch>
            <a:fillRect/>
          </a:stretch>
        </p:blipFill>
        <p:spPr>
          <a:xfrm>
            <a:off x="10125125" y="7984525"/>
            <a:ext cx="4095800" cy="4090550"/>
          </a:xfrm>
          <a:prstGeom prst="rect">
            <a:avLst/>
          </a:prstGeom>
          <a:noFill/>
          <a:ln>
            <a:noFill/>
          </a:ln>
        </p:spPr>
      </p:pic>
      <p:pic>
        <p:nvPicPr>
          <p:cNvPr id="616" name="Google Shape;616;g26a3448b5dd_0_1501"/>
          <p:cNvPicPr preferRelativeResize="0"/>
          <p:nvPr/>
        </p:nvPicPr>
        <p:blipFill>
          <a:blip r:embed="rId4">
            <a:alphaModFix/>
          </a:blip>
          <a:stretch>
            <a:fillRect/>
          </a:stretch>
        </p:blipFill>
        <p:spPr>
          <a:xfrm>
            <a:off x="14296375" y="7984525"/>
            <a:ext cx="4095800" cy="4090550"/>
          </a:xfrm>
          <a:prstGeom prst="rect">
            <a:avLst/>
          </a:prstGeom>
          <a:noFill/>
          <a:ln>
            <a:noFill/>
          </a:ln>
        </p:spPr>
      </p:pic>
      <p:pic>
        <p:nvPicPr>
          <p:cNvPr id="617" name="Google Shape;617;g26a3448b5dd_0_1501"/>
          <p:cNvPicPr preferRelativeResize="0"/>
          <p:nvPr/>
        </p:nvPicPr>
        <p:blipFill>
          <a:blip r:embed="rId4">
            <a:alphaModFix/>
          </a:blip>
          <a:stretch>
            <a:fillRect/>
          </a:stretch>
        </p:blipFill>
        <p:spPr>
          <a:xfrm>
            <a:off x="1782625" y="8060725"/>
            <a:ext cx="4095800" cy="4090550"/>
          </a:xfrm>
          <a:prstGeom prst="rect">
            <a:avLst/>
          </a:prstGeom>
          <a:noFill/>
          <a:ln>
            <a:noFill/>
          </a:ln>
        </p:spPr>
      </p:pic>
      <p:pic>
        <p:nvPicPr>
          <p:cNvPr id="618" name="Google Shape;618;g26a3448b5dd_0_1501"/>
          <p:cNvPicPr preferRelativeResize="0"/>
          <p:nvPr/>
        </p:nvPicPr>
        <p:blipFill>
          <a:blip r:embed="rId4">
            <a:alphaModFix/>
          </a:blip>
          <a:stretch>
            <a:fillRect/>
          </a:stretch>
        </p:blipFill>
        <p:spPr>
          <a:xfrm>
            <a:off x="5953875" y="8060725"/>
            <a:ext cx="4095800" cy="4090550"/>
          </a:xfrm>
          <a:prstGeom prst="rect">
            <a:avLst/>
          </a:prstGeom>
          <a:noFill/>
          <a:ln>
            <a:noFill/>
          </a:ln>
        </p:spPr>
      </p:pic>
      <p:pic>
        <p:nvPicPr>
          <p:cNvPr id="619" name="Google Shape;619;g26a3448b5dd_0_1501"/>
          <p:cNvPicPr preferRelativeResize="0"/>
          <p:nvPr/>
        </p:nvPicPr>
        <p:blipFill>
          <a:blip r:embed="rId4">
            <a:alphaModFix/>
          </a:blip>
          <a:stretch>
            <a:fillRect/>
          </a:stretch>
        </p:blipFill>
        <p:spPr>
          <a:xfrm>
            <a:off x="16160700" y="4130250"/>
            <a:ext cx="4095800" cy="4090550"/>
          </a:xfrm>
          <a:prstGeom prst="rect">
            <a:avLst/>
          </a:prstGeom>
          <a:noFill/>
          <a:ln>
            <a:noFill/>
          </a:ln>
        </p:spPr>
      </p:pic>
      <p:pic>
        <p:nvPicPr>
          <p:cNvPr id="620" name="Google Shape;620;g26a3448b5dd_0_1501"/>
          <p:cNvPicPr preferRelativeResize="0"/>
          <p:nvPr/>
        </p:nvPicPr>
        <p:blipFill>
          <a:blip r:embed="rId4">
            <a:alphaModFix/>
          </a:blip>
          <a:stretch>
            <a:fillRect/>
          </a:stretch>
        </p:blipFill>
        <p:spPr>
          <a:xfrm>
            <a:off x="20172300" y="4130250"/>
            <a:ext cx="4095800" cy="4090550"/>
          </a:xfrm>
          <a:prstGeom prst="rect">
            <a:avLst/>
          </a:prstGeom>
          <a:noFill/>
          <a:ln>
            <a:noFill/>
          </a:ln>
        </p:spPr>
      </p:pic>
      <p:pic>
        <p:nvPicPr>
          <p:cNvPr id="621" name="Google Shape;621;g26a3448b5dd_0_1501"/>
          <p:cNvPicPr preferRelativeResize="0"/>
          <p:nvPr/>
        </p:nvPicPr>
        <p:blipFill>
          <a:blip r:embed="rId4">
            <a:alphaModFix/>
          </a:blip>
          <a:stretch>
            <a:fillRect/>
          </a:stretch>
        </p:blipFill>
        <p:spPr>
          <a:xfrm>
            <a:off x="18467625" y="8060725"/>
            <a:ext cx="4095800" cy="4090550"/>
          </a:xfrm>
          <a:prstGeom prst="rect">
            <a:avLst/>
          </a:prstGeom>
          <a:noFill/>
          <a:ln>
            <a:noFill/>
          </a:ln>
        </p:spPr>
      </p:pic>
      <p:pic>
        <p:nvPicPr>
          <p:cNvPr id="622" name="Google Shape;622;g26a3448b5dd_0_1501"/>
          <p:cNvPicPr preferRelativeResize="0"/>
          <p:nvPr/>
        </p:nvPicPr>
        <p:blipFill>
          <a:blip r:embed="rId5">
            <a:alphaModFix/>
          </a:blip>
          <a:stretch>
            <a:fillRect/>
          </a:stretch>
        </p:blipFill>
        <p:spPr>
          <a:xfrm>
            <a:off x="871213" y="4881662"/>
            <a:ext cx="2581975" cy="2587717"/>
          </a:xfrm>
          <a:prstGeom prst="rect">
            <a:avLst/>
          </a:prstGeom>
          <a:noFill/>
          <a:ln>
            <a:noFill/>
          </a:ln>
        </p:spPr>
      </p:pic>
      <p:pic>
        <p:nvPicPr>
          <p:cNvPr id="623" name="Google Shape;623;g26a3448b5dd_0_1501"/>
          <p:cNvPicPr preferRelativeResize="0"/>
          <p:nvPr/>
        </p:nvPicPr>
        <p:blipFill>
          <a:blip r:embed="rId6">
            <a:alphaModFix/>
          </a:blip>
          <a:stretch>
            <a:fillRect/>
          </a:stretch>
        </p:blipFill>
        <p:spPr>
          <a:xfrm>
            <a:off x="5202250" y="5261125"/>
            <a:ext cx="1943100" cy="1828800"/>
          </a:xfrm>
          <a:prstGeom prst="rect">
            <a:avLst/>
          </a:prstGeom>
          <a:noFill/>
          <a:ln>
            <a:noFill/>
          </a:ln>
        </p:spPr>
      </p:pic>
      <p:pic>
        <p:nvPicPr>
          <p:cNvPr id="624" name="Google Shape;624;g26a3448b5dd_0_1501"/>
          <p:cNvPicPr preferRelativeResize="0"/>
          <p:nvPr/>
        </p:nvPicPr>
        <p:blipFill>
          <a:blip r:embed="rId7">
            <a:alphaModFix/>
          </a:blip>
          <a:stretch>
            <a:fillRect/>
          </a:stretch>
        </p:blipFill>
        <p:spPr>
          <a:xfrm>
            <a:off x="8681475" y="5372650"/>
            <a:ext cx="3007850" cy="1605750"/>
          </a:xfrm>
          <a:prstGeom prst="rect">
            <a:avLst/>
          </a:prstGeom>
          <a:noFill/>
          <a:ln>
            <a:noFill/>
          </a:ln>
        </p:spPr>
      </p:pic>
      <p:pic>
        <p:nvPicPr>
          <p:cNvPr id="625" name="Google Shape;625;g26a3448b5dd_0_1501"/>
          <p:cNvPicPr preferRelativeResize="0"/>
          <p:nvPr/>
        </p:nvPicPr>
        <p:blipFill>
          <a:blip r:embed="rId8">
            <a:alphaModFix/>
          </a:blip>
          <a:stretch>
            <a:fillRect/>
          </a:stretch>
        </p:blipFill>
        <p:spPr>
          <a:xfrm>
            <a:off x="13120562" y="5455490"/>
            <a:ext cx="2581975" cy="1440072"/>
          </a:xfrm>
          <a:prstGeom prst="rect">
            <a:avLst/>
          </a:prstGeom>
          <a:noFill/>
          <a:ln>
            <a:noFill/>
          </a:ln>
        </p:spPr>
      </p:pic>
      <p:pic>
        <p:nvPicPr>
          <p:cNvPr id="626" name="Google Shape;626;g26a3448b5dd_0_1501"/>
          <p:cNvPicPr preferRelativeResize="0"/>
          <p:nvPr/>
        </p:nvPicPr>
        <p:blipFill>
          <a:blip r:embed="rId9">
            <a:alphaModFix/>
          </a:blip>
          <a:stretch>
            <a:fillRect/>
          </a:stretch>
        </p:blipFill>
        <p:spPr>
          <a:xfrm>
            <a:off x="16917622" y="5628887"/>
            <a:ext cx="2581975" cy="1093275"/>
          </a:xfrm>
          <a:prstGeom prst="rect">
            <a:avLst/>
          </a:prstGeom>
          <a:noFill/>
          <a:ln>
            <a:noFill/>
          </a:ln>
        </p:spPr>
      </p:pic>
      <p:pic>
        <p:nvPicPr>
          <p:cNvPr id="627" name="Google Shape;627;g26a3448b5dd_0_1501"/>
          <p:cNvPicPr preferRelativeResize="0"/>
          <p:nvPr/>
        </p:nvPicPr>
        <p:blipFill>
          <a:blip r:embed="rId10">
            <a:alphaModFix/>
          </a:blip>
          <a:stretch>
            <a:fillRect/>
          </a:stretch>
        </p:blipFill>
        <p:spPr>
          <a:xfrm>
            <a:off x="20929213" y="5069163"/>
            <a:ext cx="2581976" cy="2281257"/>
          </a:xfrm>
          <a:prstGeom prst="rect">
            <a:avLst/>
          </a:prstGeom>
          <a:noFill/>
          <a:ln>
            <a:noFill/>
          </a:ln>
        </p:spPr>
      </p:pic>
      <p:pic>
        <p:nvPicPr>
          <p:cNvPr id="628" name="Google Shape;628;g26a3448b5dd_0_1501"/>
          <p:cNvPicPr preferRelativeResize="0"/>
          <p:nvPr/>
        </p:nvPicPr>
        <p:blipFill>
          <a:blip r:embed="rId11">
            <a:alphaModFix/>
          </a:blip>
          <a:stretch>
            <a:fillRect/>
          </a:stretch>
        </p:blipFill>
        <p:spPr>
          <a:xfrm>
            <a:off x="2688238" y="9559365"/>
            <a:ext cx="2284568" cy="1093275"/>
          </a:xfrm>
          <a:prstGeom prst="rect">
            <a:avLst/>
          </a:prstGeom>
          <a:noFill/>
          <a:ln>
            <a:noFill/>
          </a:ln>
        </p:spPr>
      </p:pic>
      <p:pic>
        <p:nvPicPr>
          <p:cNvPr id="629" name="Google Shape;629;g26a3448b5dd_0_1501"/>
          <p:cNvPicPr preferRelativeResize="0"/>
          <p:nvPr/>
        </p:nvPicPr>
        <p:blipFill>
          <a:blip r:embed="rId12">
            <a:alphaModFix/>
          </a:blip>
          <a:stretch>
            <a:fillRect/>
          </a:stretch>
        </p:blipFill>
        <p:spPr>
          <a:xfrm>
            <a:off x="6710788" y="9324675"/>
            <a:ext cx="2581975" cy="1570315"/>
          </a:xfrm>
          <a:prstGeom prst="rect">
            <a:avLst/>
          </a:prstGeom>
          <a:noFill/>
          <a:ln>
            <a:noFill/>
          </a:ln>
        </p:spPr>
      </p:pic>
      <p:pic>
        <p:nvPicPr>
          <p:cNvPr id="630" name="Google Shape;630;g26a3448b5dd_0_1501"/>
          <p:cNvPicPr preferRelativeResize="0"/>
          <p:nvPr/>
        </p:nvPicPr>
        <p:blipFill>
          <a:blip r:embed="rId13">
            <a:alphaModFix/>
          </a:blip>
          <a:stretch>
            <a:fillRect/>
          </a:stretch>
        </p:blipFill>
        <p:spPr>
          <a:xfrm>
            <a:off x="10882038" y="9543213"/>
            <a:ext cx="2581975" cy="980844"/>
          </a:xfrm>
          <a:prstGeom prst="rect">
            <a:avLst/>
          </a:prstGeom>
          <a:noFill/>
          <a:ln>
            <a:noFill/>
          </a:ln>
        </p:spPr>
      </p:pic>
      <p:pic>
        <p:nvPicPr>
          <p:cNvPr id="631" name="Google Shape;631;g26a3448b5dd_0_1501"/>
          <p:cNvPicPr preferRelativeResize="0"/>
          <p:nvPr/>
        </p:nvPicPr>
        <p:blipFill>
          <a:blip r:embed="rId14">
            <a:alphaModFix/>
          </a:blip>
          <a:stretch>
            <a:fillRect/>
          </a:stretch>
        </p:blipFill>
        <p:spPr>
          <a:xfrm>
            <a:off x="14916550" y="9786216"/>
            <a:ext cx="3007850" cy="571059"/>
          </a:xfrm>
          <a:prstGeom prst="rect">
            <a:avLst/>
          </a:prstGeom>
          <a:noFill/>
          <a:ln>
            <a:noFill/>
          </a:ln>
        </p:spPr>
      </p:pic>
      <p:pic>
        <p:nvPicPr>
          <p:cNvPr id="632" name="Google Shape;632;g26a3448b5dd_0_1501"/>
          <p:cNvPicPr preferRelativeResize="0"/>
          <p:nvPr/>
        </p:nvPicPr>
        <p:blipFill>
          <a:blip r:embed="rId15">
            <a:alphaModFix/>
          </a:blip>
          <a:stretch>
            <a:fillRect/>
          </a:stretch>
        </p:blipFill>
        <p:spPr>
          <a:xfrm>
            <a:off x="19376925" y="8986225"/>
            <a:ext cx="2284551" cy="179003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6" name="Shape 636"/>
        <p:cNvGrpSpPr/>
        <p:nvPr/>
      </p:nvGrpSpPr>
      <p:grpSpPr>
        <a:xfrm>
          <a:off x="0" y="0"/>
          <a:ext cx="0" cy="0"/>
          <a:chOff x="0" y="0"/>
          <a:chExt cx="0" cy="0"/>
        </a:xfrm>
      </p:grpSpPr>
      <p:sp>
        <p:nvSpPr>
          <p:cNvPr id="637" name="Google Shape;637;g26a3448b5dd_0_1115"/>
          <p:cNvSpPr txBox="1"/>
          <p:nvPr>
            <p:ph type="ctrTitle"/>
          </p:nvPr>
        </p:nvSpPr>
        <p:spPr>
          <a:xfrm>
            <a:off x="2311409" y="488000"/>
            <a:ext cx="18079500" cy="1544700"/>
          </a:xfrm>
          <a:prstGeom prst="rect">
            <a:avLst/>
          </a:prstGeom>
        </p:spPr>
        <p:txBody>
          <a:bodyPr anchorCtr="0" anchor="ctr" bIns="45700" lIns="91425" spcFirstLastPara="1" rIns="91425" wrap="square" tIns="45700">
            <a:noAutofit/>
          </a:bodyPr>
          <a:lstStyle/>
          <a:p>
            <a:pPr indent="0" lvl="0" marL="0" rtl="0" algn="ctr">
              <a:lnSpc>
                <a:spcPct val="115000"/>
              </a:lnSpc>
              <a:spcBef>
                <a:spcPts val="0"/>
              </a:spcBef>
              <a:spcAft>
                <a:spcPts val="0"/>
              </a:spcAft>
              <a:buNone/>
            </a:pPr>
            <a:r>
              <a:rPr lang="en-IN" sz="4800">
                <a:latin typeface="Muli"/>
                <a:ea typeface="Muli"/>
                <a:cs typeface="Muli"/>
                <a:sym typeface="Muli"/>
              </a:rPr>
              <a:t>Our Key Principles </a:t>
            </a:r>
            <a:endParaRPr sz="4800">
              <a:latin typeface="Muli"/>
              <a:ea typeface="Muli"/>
              <a:cs typeface="Muli"/>
              <a:sym typeface="Muli"/>
            </a:endParaRPr>
          </a:p>
        </p:txBody>
      </p:sp>
      <p:sp>
        <p:nvSpPr>
          <p:cNvPr id="638" name="Google Shape;638;g26a3448b5dd_0_1115"/>
          <p:cNvSpPr/>
          <p:nvPr/>
        </p:nvSpPr>
        <p:spPr>
          <a:xfrm>
            <a:off x="803878" y="2904467"/>
            <a:ext cx="7299600" cy="8732700"/>
          </a:xfrm>
          <a:prstGeom prst="rect">
            <a:avLst/>
          </a:prstGeom>
          <a:solidFill>
            <a:schemeClr val="lt2"/>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639" name="Google Shape;639;g26a3448b5dd_0_1115"/>
          <p:cNvSpPr/>
          <p:nvPr/>
        </p:nvSpPr>
        <p:spPr>
          <a:xfrm>
            <a:off x="10879486" y="6074533"/>
            <a:ext cx="12711900" cy="1395900"/>
          </a:xfrm>
          <a:prstGeom prst="rect">
            <a:avLst/>
          </a:prstGeom>
          <a:solidFill>
            <a:srgbClr val="FFFFFF"/>
          </a:solidFill>
          <a:ln cap="flat" cmpd="sng" w="9525">
            <a:solidFill>
              <a:srgbClr val="008ACC"/>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None/>
            </a:pPr>
            <a:r>
              <a:rPr lang="en-IN" sz="3700">
                <a:solidFill>
                  <a:srgbClr val="008ACC"/>
                </a:solidFill>
                <a:latin typeface="Muli"/>
                <a:ea typeface="Muli"/>
                <a:cs typeface="Muli"/>
                <a:sym typeface="Muli"/>
              </a:rPr>
              <a:t>Data flows across systems, </a:t>
            </a:r>
            <a:r>
              <a:rPr b="1" lang="en-IN" sz="3700">
                <a:solidFill>
                  <a:srgbClr val="008ACC"/>
                </a:solidFill>
                <a:latin typeface="Muli"/>
                <a:ea typeface="Muli"/>
                <a:cs typeface="Muli"/>
                <a:sym typeface="Muli"/>
              </a:rPr>
              <a:t>solutions interoperate</a:t>
            </a:r>
            <a:endParaRPr b="1" sz="4300"/>
          </a:p>
        </p:txBody>
      </p:sp>
      <p:sp>
        <p:nvSpPr>
          <p:cNvPr id="640" name="Google Shape;640;g26a3448b5dd_0_1115"/>
          <p:cNvSpPr/>
          <p:nvPr/>
        </p:nvSpPr>
        <p:spPr>
          <a:xfrm>
            <a:off x="19563479" y="17198567"/>
            <a:ext cx="5968500" cy="1230300"/>
          </a:xfrm>
          <a:prstGeom prst="roundRect">
            <a:avLst>
              <a:gd fmla="val 16667" name="adj"/>
            </a:avLst>
          </a:prstGeom>
          <a:noFill/>
          <a:ln>
            <a:noFill/>
          </a:ln>
        </p:spPr>
        <p:txBody>
          <a:bodyPr anchorCtr="0" anchor="ctr" bIns="243800" lIns="243800" spcFirstLastPara="1" rIns="243800" wrap="square" tIns="243800">
            <a:noAutofit/>
          </a:bodyPr>
          <a:lstStyle/>
          <a:p>
            <a:pPr indent="0" lvl="0" marL="0" rtl="0" algn="l">
              <a:lnSpc>
                <a:spcPct val="115000"/>
              </a:lnSpc>
              <a:spcBef>
                <a:spcPts val="0"/>
              </a:spcBef>
              <a:spcAft>
                <a:spcPts val="0"/>
              </a:spcAft>
              <a:buNone/>
            </a:pPr>
            <a:r>
              <a:rPr lang="en-IN" sz="2700">
                <a:solidFill>
                  <a:srgbClr val="999999"/>
                </a:solidFill>
                <a:latin typeface="Muli"/>
                <a:ea typeface="Muli"/>
                <a:cs typeface="Muli"/>
                <a:sym typeface="Muli"/>
              </a:rPr>
              <a:t>Sovereigns do not own systems, lack agency to innovate as needed</a:t>
            </a:r>
            <a:endParaRPr sz="2700">
              <a:solidFill>
                <a:srgbClr val="999999"/>
              </a:solidFill>
              <a:latin typeface="Muli"/>
              <a:ea typeface="Muli"/>
              <a:cs typeface="Muli"/>
              <a:sym typeface="Muli"/>
            </a:endParaRPr>
          </a:p>
        </p:txBody>
      </p:sp>
      <p:sp>
        <p:nvSpPr>
          <p:cNvPr id="641" name="Google Shape;641;g26a3448b5dd_0_1115"/>
          <p:cNvSpPr/>
          <p:nvPr/>
        </p:nvSpPr>
        <p:spPr>
          <a:xfrm>
            <a:off x="10879486" y="4079171"/>
            <a:ext cx="12711900" cy="1518300"/>
          </a:xfrm>
          <a:prstGeom prst="rect">
            <a:avLst/>
          </a:prstGeom>
          <a:solidFill>
            <a:srgbClr val="FFFFFF"/>
          </a:solidFill>
          <a:ln cap="flat" cmpd="sng" w="9525">
            <a:solidFill>
              <a:srgbClr val="008ACC"/>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None/>
            </a:pPr>
            <a:r>
              <a:rPr lang="en-IN" sz="3700">
                <a:solidFill>
                  <a:srgbClr val="008ACC"/>
                </a:solidFill>
                <a:latin typeface="Muli"/>
                <a:ea typeface="Muli"/>
                <a:cs typeface="Muli"/>
                <a:sym typeface="Muli"/>
              </a:rPr>
              <a:t>Enumeration is done once, </a:t>
            </a:r>
            <a:r>
              <a:rPr b="1" lang="en-IN" sz="3700">
                <a:solidFill>
                  <a:srgbClr val="008ACC"/>
                </a:solidFill>
                <a:latin typeface="Muli"/>
                <a:ea typeface="Muli"/>
                <a:cs typeface="Muli"/>
                <a:sym typeface="Muli"/>
              </a:rPr>
              <a:t>enriched continuously</a:t>
            </a:r>
            <a:endParaRPr b="1" sz="3700">
              <a:solidFill>
                <a:srgbClr val="008ACC"/>
              </a:solidFill>
              <a:latin typeface="Muli"/>
              <a:ea typeface="Muli"/>
              <a:cs typeface="Muli"/>
              <a:sym typeface="Muli"/>
            </a:endParaRPr>
          </a:p>
        </p:txBody>
      </p:sp>
      <p:sp>
        <p:nvSpPr>
          <p:cNvPr id="642" name="Google Shape;642;g26a3448b5dd_0_1115"/>
          <p:cNvSpPr/>
          <p:nvPr/>
        </p:nvSpPr>
        <p:spPr>
          <a:xfrm>
            <a:off x="10879486" y="7947237"/>
            <a:ext cx="12711900" cy="1518300"/>
          </a:xfrm>
          <a:prstGeom prst="rect">
            <a:avLst/>
          </a:prstGeom>
          <a:solidFill>
            <a:srgbClr val="FFFFFF"/>
          </a:solidFill>
          <a:ln cap="flat" cmpd="sng" w="9525">
            <a:solidFill>
              <a:srgbClr val="008ACC"/>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None/>
            </a:pPr>
            <a:r>
              <a:rPr lang="en-IN" sz="3700">
                <a:solidFill>
                  <a:srgbClr val="008ACC"/>
                </a:solidFill>
                <a:latin typeface="Muli"/>
                <a:ea typeface="Muli"/>
                <a:cs typeface="Muli"/>
                <a:sym typeface="Muli"/>
              </a:rPr>
              <a:t>Use the building blocks to create </a:t>
            </a:r>
            <a:r>
              <a:rPr b="1" lang="en-IN" sz="3700">
                <a:solidFill>
                  <a:srgbClr val="008ACC"/>
                </a:solidFill>
                <a:latin typeface="Muli"/>
                <a:ea typeface="Muli"/>
                <a:cs typeface="Muli"/>
                <a:sym typeface="Muli"/>
              </a:rPr>
              <a:t>new solutions</a:t>
            </a:r>
            <a:r>
              <a:rPr lang="en-IN" sz="3700">
                <a:solidFill>
                  <a:srgbClr val="008ACC"/>
                </a:solidFill>
                <a:latin typeface="Muli"/>
                <a:ea typeface="Muli"/>
                <a:cs typeface="Muli"/>
                <a:sym typeface="Muli"/>
              </a:rPr>
              <a:t>*</a:t>
            </a:r>
            <a:endParaRPr sz="4300"/>
          </a:p>
        </p:txBody>
      </p:sp>
      <p:sp>
        <p:nvSpPr>
          <p:cNvPr id="643" name="Google Shape;643;g26a3448b5dd_0_1115"/>
          <p:cNvSpPr/>
          <p:nvPr/>
        </p:nvSpPr>
        <p:spPr>
          <a:xfrm>
            <a:off x="19563449" y="16548233"/>
            <a:ext cx="6201300" cy="896100"/>
          </a:xfrm>
          <a:prstGeom prst="roundRect">
            <a:avLst>
              <a:gd fmla="val 16667" name="adj"/>
            </a:avLst>
          </a:prstGeom>
          <a:noFill/>
          <a:ln>
            <a:noFill/>
          </a:ln>
        </p:spPr>
        <p:txBody>
          <a:bodyPr anchorCtr="0" anchor="ctr" bIns="243800" lIns="243800" spcFirstLastPara="1" rIns="243800" wrap="square" tIns="243800">
            <a:noAutofit/>
          </a:bodyPr>
          <a:lstStyle/>
          <a:p>
            <a:pPr indent="0" lvl="0" marL="0" rtl="0" algn="l">
              <a:spcBef>
                <a:spcPts val="0"/>
              </a:spcBef>
              <a:spcAft>
                <a:spcPts val="0"/>
              </a:spcAft>
              <a:buNone/>
            </a:pPr>
            <a:r>
              <a:rPr lang="en-IN" sz="3200">
                <a:solidFill>
                  <a:srgbClr val="999999"/>
                </a:solidFill>
                <a:latin typeface="Muli"/>
                <a:ea typeface="Muli"/>
                <a:cs typeface="Muli"/>
                <a:sym typeface="Muli"/>
              </a:rPr>
              <a:t>Locks-ins &amp; Lack of Agency</a:t>
            </a:r>
            <a:endParaRPr sz="3200">
              <a:solidFill>
                <a:srgbClr val="999999"/>
              </a:solidFill>
              <a:latin typeface="Muli"/>
              <a:ea typeface="Muli"/>
              <a:cs typeface="Muli"/>
              <a:sym typeface="Muli"/>
            </a:endParaRPr>
          </a:p>
        </p:txBody>
      </p:sp>
      <p:sp>
        <p:nvSpPr>
          <p:cNvPr id="644" name="Google Shape;644;g26a3448b5dd_0_1115"/>
          <p:cNvSpPr/>
          <p:nvPr/>
        </p:nvSpPr>
        <p:spPr>
          <a:xfrm>
            <a:off x="12895593" y="16873400"/>
            <a:ext cx="6534900" cy="1230300"/>
          </a:xfrm>
          <a:prstGeom prst="roundRect">
            <a:avLst>
              <a:gd fmla="val 16667" name="adj"/>
            </a:avLst>
          </a:prstGeom>
          <a:noFill/>
          <a:ln>
            <a:noFill/>
          </a:ln>
        </p:spPr>
        <p:txBody>
          <a:bodyPr anchorCtr="0" anchor="ctr" bIns="243800" lIns="243800" spcFirstLastPara="1" rIns="243800" wrap="square" tIns="243800">
            <a:noAutofit/>
          </a:bodyPr>
          <a:lstStyle/>
          <a:p>
            <a:pPr indent="0" lvl="0" marL="0" rtl="0" algn="l">
              <a:lnSpc>
                <a:spcPct val="115000"/>
              </a:lnSpc>
              <a:spcBef>
                <a:spcPts val="0"/>
              </a:spcBef>
              <a:spcAft>
                <a:spcPts val="0"/>
              </a:spcAft>
              <a:buNone/>
            </a:pPr>
            <a:r>
              <a:rPr lang="en-IN" sz="2700">
                <a:solidFill>
                  <a:srgbClr val="008ACC"/>
                </a:solidFill>
                <a:latin typeface="Muli"/>
                <a:ea typeface="Muli"/>
                <a:cs typeface="Muli"/>
                <a:sym typeface="Muli"/>
              </a:rPr>
              <a:t>Countries own and evolve the digital assets as public infrastructure</a:t>
            </a:r>
            <a:endParaRPr sz="2700">
              <a:solidFill>
                <a:srgbClr val="008ACC"/>
              </a:solidFill>
              <a:latin typeface="Muli"/>
              <a:ea typeface="Muli"/>
              <a:cs typeface="Muli"/>
              <a:sym typeface="Muli"/>
            </a:endParaRPr>
          </a:p>
        </p:txBody>
      </p:sp>
      <p:sp>
        <p:nvSpPr>
          <p:cNvPr id="645" name="Google Shape;645;g26a3448b5dd_0_1115"/>
          <p:cNvSpPr/>
          <p:nvPr/>
        </p:nvSpPr>
        <p:spPr>
          <a:xfrm>
            <a:off x="12885426" y="16223067"/>
            <a:ext cx="6201300" cy="896100"/>
          </a:xfrm>
          <a:prstGeom prst="roundRect">
            <a:avLst>
              <a:gd fmla="val 16667" name="adj"/>
            </a:avLst>
          </a:prstGeom>
          <a:noFill/>
          <a:ln>
            <a:noFill/>
          </a:ln>
        </p:spPr>
        <p:txBody>
          <a:bodyPr anchorCtr="0" anchor="ctr" bIns="243800" lIns="243800" spcFirstLastPara="1" rIns="243800" wrap="square" tIns="243800">
            <a:noAutofit/>
          </a:bodyPr>
          <a:lstStyle/>
          <a:p>
            <a:pPr indent="0" lvl="0" marL="0" rtl="0" algn="l">
              <a:spcBef>
                <a:spcPts val="0"/>
              </a:spcBef>
              <a:spcAft>
                <a:spcPts val="0"/>
              </a:spcAft>
              <a:buNone/>
            </a:pPr>
            <a:r>
              <a:rPr b="1" lang="en-IN" sz="3200">
                <a:solidFill>
                  <a:srgbClr val="008ACC"/>
                </a:solidFill>
                <a:latin typeface="Muli"/>
                <a:ea typeface="Muli"/>
                <a:cs typeface="Muli"/>
                <a:sym typeface="Muli"/>
              </a:rPr>
              <a:t>Sovereign-owned Open Infra</a:t>
            </a:r>
            <a:endParaRPr b="1" sz="3200">
              <a:solidFill>
                <a:srgbClr val="008ACC"/>
              </a:solidFill>
              <a:latin typeface="Muli"/>
              <a:ea typeface="Muli"/>
              <a:cs typeface="Muli"/>
              <a:sym typeface="Muli"/>
            </a:endParaRPr>
          </a:p>
        </p:txBody>
      </p:sp>
      <p:sp>
        <p:nvSpPr>
          <p:cNvPr id="646" name="Google Shape;646;g26a3448b5dd_0_1115"/>
          <p:cNvSpPr/>
          <p:nvPr/>
        </p:nvSpPr>
        <p:spPr>
          <a:xfrm>
            <a:off x="10879486" y="2206467"/>
            <a:ext cx="12711900" cy="1395900"/>
          </a:xfrm>
          <a:prstGeom prst="rect">
            <a:avLst/>
          </a:prstGeom>
          <a:solidFill>
            <a:srgbClr val="FFFFFF"/>
          </a:solidFill>
          <a:ln cap="flat" cmpd="sng" w="9525">
            <a:solidFill>
              <a:srgbClr val="008ACC"/>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None/>
            </a:pPr>
            <a:r>
              <a:rPr lang="en-IN" sz="3700">
                <a:solidFill>
                  <a:srgbClr val="008ACC"/>
                </a:solidFill>
                <a:latin typeface="Muli"/>
                <a:ea typeface="Muli"/>
                <a:cs typeface="Muli"/>
                <a:sym typeface="Muli"/>
              </a:rPr>
              <a:t>One product can be repurposed for </a:t>
            </a:r>
            <a:r>
              <a:rPr b="1" lang="en-IN" sz="3700">
                <a:solidFill>
                  <a:srgbClr val="008ACC"/>
                </a:solidFill>
                <a:latin typeface="Muli"/>
                <a:ea typeface="Muli"/>
                <a:cs typeface="Muli"/>
                <a:sym typeface="Muli"/>
              </a:rPr>
              <a:t>all campaigns </a:t>
            </a:r>
            <a:endParaRPr b="1" sz="3700">
              <a:solidFill>
                <a:srgbClr val="008ACC"/>
              </a:solidFill>
              <a:latin typeface="Muli"/>
              <a:ea typeface="Muli"/>
              <a:cs typeface="Muli"/>
              <a:sym typeface="Muli"/>
            </a:endParaRPr>
          </a:p>
        </p:txBody>
      </p:sp>
      <p:sp>
        <p:nvSpPr>
          <p:cNvPr id="647" name="Google Shape;647;g26a3448b5dd_0_1115"/>
          <p:cNvSpPr/>
          <p:nvPr/>
        </p:nvSpPr>
        <p:spPr>
          <a:xfrm>
            <a:off x="10879486" y="11568199"/>
            <a:ext cx="12711900" cy="1518300"/>
          </a:xfrm>
          <a:prstGeom prst="rect">
            <a:avLst/>
          </a:prstGeom>
          <a:solidFill>
            <a:srgbClr val="FFFFFF"/>
          </a:solidFill>
          <a:ln cap="flat" cmpd="sng" w="9525">
            <a:solidFill>
              <a:srgbClr val="008ACC"/>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None/>
            </a:pPr>
            <a:r>
              <a:rPr b="1" lang="en-IN" sz="3700">
                <a:solidFill>
                  <a:srgbClr val="008ACC"/>
                </a:solidFill>
                <a:latin typeface="Muli"/>
                <a:ea typeface="Muli"/>
                <a:cs typeface="Muli"/>
                <a:sym typeface="Muli"/>
              </a:rPr>
              <a:t>Sovereigns own</a:t>
            </a:r>
            <a:r>
              <a:rPr lang="en-IN" sz="3700">
                <a:solidFill>
                  <a:srgbClr val="008ACC"/>
                </a:solidFill>
                <a:latin typeface="Muli"/>
                <a:ea typeface="Muli"/>
                <a:cs typeface="Muli"/>
                <a:sym typeface="Muli"/>
              </a:rPr>
              <a:t> &amp; evolve digital assets as public infra</a:t>
            </a:r>
            <a:endParaRPr sz="4300"/>
          </a:p>
        </p:txBody>
      </p:sp>
      <p:grpSp>
        <p:nvGrpSpPr>
          <p:cNvPr id="648" name="Google Shape;648;g26a3448b5dd_0_1115"/>
          <p:cNvGrpSpPr/>
          <p:nvPr/>
        </p:nvGrpSpPr>
        <p:grpSpPr>
          <a:xfrm>
            <a:off x="1031560" y="3143912"/>
            <a:ext cx="7299001" cy="8244070"/>
            <a:chOff x="10525" y="1264524"/>
            <a:chExt cx="3311556" cy="3817229"/>
          </a:xfrm>
        </p:grpSpPr>
        <p:sp>
          <p:nvSpPr>
            <p:cNvPr id="649" name="Google Shape;649;g26a3448b5dd_0_1115"/>
            <p:cNvSpPr/>
            <p:nvPr/>
          </p:nvSpPr>
          <p:spPr>
            <a:xfrm>
              <a:off x="10525" y="1264524"/>
              <a:ext cx="3116100" cy="881700"/>
            </a:xfrm>
            <a:prstGeom prst="rect">
              <a:avLst/>
            </a:prstGeom>
            <a:solidFill>
              <a:srgbClr val="1D97D2"/>
            </a:solidFill>
            <a:ln cap="flat" cmpd="sng" w="9525">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650" name="Google Shape;650;g26a3448b5dd_0_1115"/>
            <p:cNvSpPr/>
            <p:nvPr/>
          </p:nvSpPr>
          <p:spPr>
            <a:xfrm>
              <a:off x="10525" y="2260421"/>
              <a:ext cx="3116100" cy="881700"/>
            </a:xfrm>
            <a:prstGeom prst="rect">
              <a:avLst/>
            </a:prstGeom>
            <a:solidFill>
              <a:srgbClr val="1D97D2"/>
            </a:solidFill>
            <a:ln cap="flat" cmpd="sng" w="9525">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651" name="Google Shape;651;g26a3448b5dd_0_1115"/>
            <p:cNvSpPr/>
            <p:nvPr/>
          </p:nvSpPr>
          <p:spPr>
            <a:xfrm>
              <a:off x="1205581" y="2540249"/>
              <a:ext cx="1650600" cy="321900"/>
            </a:xfrm>
            <a:prstGeom prst="roundRect">
              <a:avLst>
                <a:gd fmla="val 16667" name="adj"/>
              </a:avLst>
            </a:prstGeom>
            <a:noFill/>
            <a:ln>
              <a:noFill/>
            </a:ln>
          </p:spPr>
          <p:txBody>
            <a:bodyPr anchorCtr="0" anchor="ctr" bIns="243800" lIns="243800" spcFirstLastPara="1" rIns="243800" wrap="square" tIns="243800">
              <a:noAutofit/>
            </a:bodyPr>
            <a:lstStyle/>
            <a:p>
              <a:pPr indent="0" lvl="0" marL="0" rtl="0" algn="l">
                <a:spcBef>
                  <a:spcPts val="0"/>
                </a:spcBef>
                <a:spcAft>
                  <a:spcPts val="0"/>
                </a:spcAft>
                <a:buNone/>
              </a:pPr>
              <a:r>
                <a:rPr lang="en-IN" sz="2700">
                  <a:solidFill>
                    <a:srgbClr val="FFFFFF"/>
                  </a:solidFill>
                  <a:latin typeface="Muli"/>
                  <a:ea typeface="Muli"/>
                  <a:cs typeface="Muli"/>
                  <a:sym typeface="Muli"/>
                </a:rPr>
                <a:t>Shared data </a:t>
              </a:r>
              <a:r>
                <a:rPr b="1" lang="en-IN" sz="2700">
                  <a:solidFill>
                    <a:srgbClr val="FFFFFF"/>
                  </a:solidFill>
                  <a:latin typeface="Muli"/>
                  <a:ea typeface="Muli"/>
                  <a:cs typeface="Muli"/>
                  <a:sym typeface="Muli"/>
                </a:rPr>
                <a:t>Registries</a:t>
              </a:r>
              <a:endParaRPr b="1" sz="2700">
                <a:solidFill>
                  <a:srgbClr val="FFFFFF"/>
                </a:solidFill>
                <a:latin typeface="Muli"/>
                <a:ea typeface="Muli"/>
                <a:cs typeface="Muli"/>
                <a:sym typeface="Muli"/>
              </a:endParaRPr>
            </a:p>
          </p:txBody>
        </p:sp>
        <p:sp>
          <p:nvSpPr>
            <p:cNvPr id="652" name="Google Shape;652;g26a3448b5dd_0_1115"/>
            <p:cNvSpPr/>
            <p:nvPr/>
          </p:nvSpPr>
          <p:spPr>
            <a:xfrm>
              <a:off x="10525" y="3230238"/>
              <a:ext cx="3116100" cy="881700"/>
            </a:xfrm>
            <a:prstGeom prst="rect">
              <a:avLst/>
            </a:prstGeom>
            <a:solidFill>
              <a:srgbClr val="1D97D2"/>
            </a:solidFill>
            <a:ln cap="flat" cmpd="sng" w="9525">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653" name="Google Shape;653;g26a3448b5dd_0_1115"/>
            <p:cNvSpPr/>
            <p:nvPr/>
          </p:nvSpPr>
          <p:spPr>
            <a:xfrm>
              <a:off x="1205581" y="3518996"/>
              <a:ext cx="2116500" cy="321900"/>
            </a:xfrm>
            <a:prstGeom prst="roundRect">
              <a:avLst>
                <a:gd fmla="val 16667" name="adj"/>
              </a:avLst>
            </a:prstGeom>
            <a:noFill/>
            <a:ln>
              <a:noFill/>
            </a:ln>
          </p:spPr>
          <p:txBody>
            <a:bodyPr anchorCtr="0" anchor="ctr" bIns="243800" lIns="243800" spcFirstLastPara="1" rIns="243800" wrap="square" tIns="243800">
              <a:noAutofit/>
            </a:bodyPr>
            <a:lstStyle/>
            <a:p>
              <a:pPr indent="0" lvl="0" marL="0" rtl="0" algn="l">
                <a:spcBef>
                  <a:spcPts val="0"/>
                </a:spcBef>
                <a:spcAft>
                  <a:spcPts val="0"/>
                </a:spcAft>
                <a:buClr>
                  <a:schemeClr val="dk1"/>
                </a:buClr>
                <a:buSzPts val="2900"/>
                <a:buFont typeface="Arial"/>
                <a:buNone/>
              </a:pPr>
              <a:r>
                <a:rPr lang="en-IN" sz="2700">
                  <a:solidFill>
                    <a:srgbClr val="FFFFFF"/>
                  </a:solidFill>
                  <a:latin typeface="Muli"/>
                  <a:ea typeface="Muli"/>
                  <a:cs typeface="Muli"/>
                  <a:sym typeface="Muli"/>
                </a:rPr>
                <a:t>Interoperability through O</a:t>
              </a:r>
              <a:r>
                <a:rPr b="1" lang="en-IN" sz="2700">
                  <a:solidFill>
                    <a:srgbClr val="FFFFFF"/>
                  </a:solidFill>
                  <a:latin typeface="Muli"/>
                  <a:ea typeface="Muli"/>
                  <a:cs typeface="Muli"/>
                  <a:sym typeface="Muli"/>
                </a:rPr>
                <a:t>pen APIs</a:t>
              </a:r>
              <a:endParaRPr b="1" sz="2700">
                <a:solidFill>
                  <a:srgbClr val="FFFFFF"/>
                </a:solidFill>
                <a:latin typeface="Muli"/>
                <a:ea typeface="Muli"/>
                <a:cs typeface="Muli"/>
                <a:sym typeface="Muli"/>
              </a:endParaRPr>
            </a:p>
          </p:txBody>
        </p:sp>
        <p:sp>
          <p:nvSpPr>
            <p:cNvPr id="654" name="Google Shape;654;g26a3448b5dd_0_1115"/>
            <p:cNvSpPr/>
            <p:nvPr/>
          </p:nvSpPr>
          <p:spPr>
            <a:xfrm>
              <a:off x="10525" y="4200054"/>
              <a:ext cx="3116100" cy="881700"/>
            </a:xfrm>
            <a:prstGeom prst="rect">
              <a:avLst/>
            </a:prstGeom>
            <a:solidFill>
              <a:srgbClr val="1D97D2"/>
            </a:solidFill>
            <a:ln cap="flat" cmpd="sng" w="9525">
              <a:solidFill>
                <a:srgbClr val="FFFFFF"/>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655" name="Google Shape;655;g26a3448b5dd_0_1115"/>
            <p:cNvSpPr/>
            <p:nvPr/>
          </p:nvSpPr>
          <p:spPr>
            <a:xfrm>
              <a:off x="1205581" y="4500143"/>
              <a:ext cx="1908600" cy="321900"/>
            </a:xfrm>
            <a:prstGeom prst="roundRect">
              <a:avLst>
                <a:gd fmla="val 16667" name="adj"/>
              </a:avLst>
            </a:prstGeom>
            <a:noFill/>
            <a:ln>
              <a:noFill/>
            </a:ln>
          </p:spPr>
          <p:txBody>
            <a:bodyPr anchorCtr="0" anchor="ctr" bIns="243800" lIns="243800" spcFirstLastPara="1" rIns="243800" wrap="square" tIns="243800">
              <a:noAutofit/>
            </a:bodyPr>
            <a:lstStyle/>
            <a:p>
              <a:pPr indent="0" lvl="0" marL="0" rtl="0" algn="l">
                <a:spcBef>
                  <a:spcPts val="0"/>
                </a:spcBef>
                <a:spcAft>
                  <a:spcPts val="0"/>
                </a:spcAft>
                <a:buNone/>
              </a:pPr>
              <a:r>
                <a:rPr lang="en-IN" sz="2700">
                  <a:solidFill>
                    <a:srgbClr val="FFFFFF"/>
                  </a:solidFill>
                  <a:latin typeface="Muli"/>
                  <a:ea typeface="Muli"/>
                  <a:cs typeface="Muli"/>
                  <a:sym typeface="Muli"/>
                </a:rPr>
                <a:t>Free and open source software</a:t>
              </a:r>
              <a:endParaRPr sz="2700">
                <a:solidFill>
                  <a:srgbClr val="FFFFFF"/>
                </a:solidFill>
                <a:latin typeface="Muli"/>
                <a:ea typeface="Muli"/>
                <a:cs typeface="Muli"/>
                <a:sym typeface="Muli"/>
              </a:endParaRPr>
            </a:p>
          </p:txBody>
        </p:sp>
        <p:pic>
          <p:nvPicPr>
            <p:cNvPr id="656" name="Google Shape;656;g26a3448b5dd_0_1115"/>
            <p:cNvPicPr preferRelativeResize="0"/>
            <p:nvPr/>
          </p:nvPicPr>
          <p:blipFill rotWithShape="1">
            <a:blip r:embed="rId3">
              <a:alphaModFix/>
            </a:blip>
            <a:srcRect b="25220" l="0" r="0" t="8462"/>
            <a:stretch/>
          </p:blipFill>
          <p:spPr>
            <a:xfrm>
              <a:off x="174001" y="4338312"/>
              <a:ext cx="924875" cy="613371"/>
            </a:xfrm>
            <a:prstGeom prst="rect">
              <a:avLst/>
            </a:prstGeom>
            <a:noFill/>
            <a:ln>
              <a:noFill/>
            </a:ln>
          </p:spPr>
        </p:pic>
        <p:pic>
          <p:nvPicPr>
            <p:cNvPr id="657" name="Google Shape;657;g26a3448b5dd_0_1115"/>
            <p:cNvPicPr preferRelativeResize="0"/>
            <p:nvPr/>
          </p:nvPicPr>
          <p:blipFill rotWithShape="1">
            <a:blip r:embed="rId4">
              <a:alphaModFix/>
            </a:blip>
            <a:srcRect b="21402" l="0" r="0" t="0"/>
            <a:stretch/>
          </p:blipFill>
          <p:spPr>
            <a:xfrm>
              <a:off x="50331" y="3397643"/>
              <a:ext cx="651501" cy="512050"/>
            </a:xfrm>
            <a:prstGeom prst="rect">
              <a:avLst/>
            </a:prstGeom>
            <a:noFill/>
            <a:ln>
              <a:noFill/>
            </a:ln>
          </p:spPr>
        </p:pic>
        <p:pic>
          <p:nvPicPr>
            <p:cNvPr id="658" name="Google Shape;658;g26a3448b5dd_0_1115"/>
            <p:cNvPicPr preferRelativeResize="0"/>
            <p:nvPr/>
          </p:nvPicPr>
          <p:blipFill rotWithShape="1">
            <a:blip r:embed="rId4">
              <a:alphaModFix/>
            </a:blip>
            <a:srcRect b="21402" l="0" r="0" t="0"/>
            <a:stretch/>
          </p:blipFill>
          <p:spPr>
            <a:xfrm>
              <a:off x="610281" y="3397643"/>
              <a:ext cx="651500" cy="512050"/>
            </a:xfrm>
            <a:prstGeom prst="rect">
              <a:avLst/>
            </a:prstGeom>
            <a:noFill/>
            <a:ln>
              <a:noFill/>
            </a:ln>
          </p:spPr>
        </p:pic>
        <p:pic>
          <p:nvPicPr>
            <p:cNvPr id="659" name="Google Shape;659;g26a3448b5dd_0_1115"/>
            <p:cNvPicPr preferRelativeResize="0"/>
            <p:nvPr/>
          </p:nvPicPr>
          <p:blipFill rotWithShape="1">
            <a:blip r:embed="rId5">
              <a:alphaModFix/>
            </a:blip>
            <a:srcRect b="32527" l="20032" r="20026" t="15725"/>
            <a:stretch/>
          </p:blipFill>
          <p:spPr>
            <a:xfrm>
              <a:off x="512343" y="3554764"/>
              <a:ext cx="296399" cy="255868"/>
            </a:xfrm>
            <a:prstGeom prst="rect">
              <a:avLst/>
            </a:prstGeom>
            <a:noFill/>
            <a:ln>
              <a:noFill/>
            </a:ln>
          </p:spPr>
        </p:pic>
        <p:grpSp>
          <p:nvGrpSpPr>
            <p:cNvPr id="660" name="Google Shape;660;g26a3448b5dd_0_1115"/>
            <p:cNvGrpSpPr/>
            <p:nvPr/>
          </p:nvGrpSpPr>
          <p:grpSpPr>
            <a:xfrm>
              <a:off x="300694" y="2342189"/>
              <a:ext cx="720623" cy="740530"/>
              <a:chOff x="300694" y="2154737"/>
              <a:chExt cx="720623" cy="740530"/>
            </a:xfrm>
          </p:grpSpPr>
          <p:pic>
            <p:nvPicPr>
              <p:cNvPr id="661" name="Google Shape;661;g26a3448b5dd_0_1115"/>
              <p:cNvPicPr preferRelativeResize="0"/>
              <p:nvPr/>
            </p:nvPicPr>
            <p:blipFill rotWithShape="1">
              <a:blip r:embed="rId6">
                <a:alphaModFix/>
              </a:blip>
              <a:srcRect b="14777" l="0" r="0" t="0"/>
              <a:stretch/>
            </p:blipFill>
            <p:spPr>
              <a:xfrm>
                <a:off x="300694" y="2154737"/>
                <a:ext cx="719698" cy="613351"/>
              </a:xfrm>
              <a:prstGeom prst="rect">
                <a:avLst/>
              </a:prstGeom>
              <a:noFill/>
              <a:ln>
                <a:noFill/>
              </a:ln>
            </p:spPr>
          </p:pic>
          <p:pic>
            <p:nvPicPr>
              <p:cNvPr id="662" name="Google Shape;662;g26a3448b5dd_0_1115"/>
              <p:cNvPicPr preferRelativeResize="0"/>
              <p:nvPr/>
            </p:nvPicPr>
            <p:blipFill rotWithShape="1">
              <a:blip r:embed="rId6">
                <a:alphaModFix/>
              </a:blip>
              <a:srcRect b="14780" l="0" r="0" t="58478"/>
              <a:stretch/>
            </p:blipFill>
            <p:spPr>
              <a:xfrm>
                <a:off x="301618" y="2702793"/>
                <a:ext cx="719700" cy="192474"/>
              </a:xfrm>
              <a:prstGeom prst="rect">
                <a:avLst/>
              </a:prstGeom>
              <a:noFill/>
              <a:ln>
                <a:noFill/>
              </a:ln>
            </p:spPr>
          </p:pic>
        </p:grpSp>
        <p:sp>
          <p:nvSpPr>
            <p:cNvPr id="663" name="Google Shape;663;g26a3448b5dd_0_1115"/>
            <p:cNvSpPr/>
            <p:nvPr/>
          </p:nvSpPr>
          <p:spPr>
            <a:xfrm>
              <a:off x="1205581" y="1600835"/>
              <a:ext cx="1830000" cy="321900"/>
            </a:xfrm>
            <a:prstGeom prst="roundRect">
              <a:avLst>
                <a:gd fmla="val 16667" name="adj"/>
              </a:avLst>
            </a:prstGeom>
            <a:noFill/>
            <a:ln>
              <a:noFill/>
            </a:ln>
          </p:spPr>
          <p:txBody>
            <a:bodyPr anchorCtr="0" anchor="ctr" bIns="243800" lIns="243800" spcFirstLastPara="1" rIns="243800" wrap="square" tIns="243800">
              <a:noAutofit/>
            </a:bodyPr>
            <a:lstStyle/>
            <a:p>
              <a:pPr indent="0" lvl="0" marL="0" rtl="0" algn="l">
                <a:spcBef>
                  <a:spcPts val="0"/>
                </a:spcBef>
                <a:spcAft>
                  <a:spcPts val="0"/>
                </a:spcAft>
                <a:buNone/>
              </a:pPr>
              <a:r>
                <a:rPr lang="en-IN" sz="2700">
                  <a:solidFill>
                    <a:srgbClr val="FFFFFF"/>
                  </a:solidFill>
                  <a:latin typeface="Muli"/>
                  <a:ea typeface="Muli"/>
                  <a:cs typeface="Muli"/>
                  <a:sym typeface="Muli"/>
                </a:rPr>
                <a:t>Reusable </a:t>
              </a:r>
              <a:r>
                <a:rPr b="1" lang="en-IN" sz="2700">
                  <a:solidFill>
                    <a:srgbClr val="FFFFFF"/>
                  </a:solidFill>
                  <a:latin typeface="Muli"/>
                  <a:ea typeface="Muli"/>
                  <a:cs typeface="Muli"/>
                  <a:sym typeface="Muli"/>
                </a:rPr>
                <a:t>Building Blocks</a:t>
              </a:r>
              <a:endParaRPr b="1" sz="2700">
                <a:solidFill>
                  <a:srgbClr val="FFFFFF"/>
                </a:solidFill>
                <a:latin typeface="Muli"/>
                <a:ea typeface="Muli"/>
                <a:cs typeface="Muli"/>
                <a:sym typeface="Muli"/>
              </a:endParaRPr>
            </a:p>
          </p:txBody>
        </p:sp>
        <p:pic>
          <p:nvPicPr>
            <p:cNvPr id="664" name="Google Shape;664;g26a3448b5dd_0_1115"/>
            <p:cNvPicPr preferRelativeResize="0"/>
            <p:nvPr/>
          </p:nvPicPr>
          <p:blipFill rotWithShape="1">
            <a:blip r:embed="rId5">
              <a:alphaModFix/>
            </a:blip>
            <a:srcRect b="32527" l="20032" r="20026" t="15725"/>
            <a:stretch/>
          </p:blipFill>
          <p:spPr>
            <a:xfrm>
              <a:off x="186738" y="1298386"/>
              <a:ext cx="947611" cy="818050"/>
            </a:xfrm>
            <a:prstGeom prst="rect">
              <a:avLst/>
            </a:prstGeom>
            <a:noFill/>
            <a:ln>
              <a:noFill/>
            </a:ln>
          </p:spPr>
        </p:pic>
      </p:grpSp>
      <p:cxnSp>
        <p:nvCxnSpPr>
          <p:cNvPr id="665" name="Google Shape;665;g26a3448b5dd_0_1115"/>
          <p:cNvCxnSpPr>
            <a:stCxn id="646" idx="1"/>
            <a:endCxn id="638" idx="3"/>
          </p:cNvCxnSpPr>
          <p:nvPr/>
        </p:nvCxnSpPr>
        <p:spPr>
          <a:xfrm flipH="1">
            <a:off x="8103586" y="2904417"/>
            <a:ext cx="2775900" cy="4366500"/>
          </a:xfrm>
          <a:prstGeom prst="curvedConnector3">
            <a:avLst>
              <a:gd fmla="val 50005" name="adj1"/>
            </a:avLst>
          </a:prstGeom>
          <a:noFill/>
          <a:ln cap="flat" cmpd="sng" w="9525">
            <a:solidFill>
              <a:srgbClr val="076FB7"/>
            </a:solidFill>
            <a:prstDash val="dash"/>
            <a:round/>
            <a:headEnd len="med" w="med" type="none"/>
            <a:tailEnd len="med" w="med" type="none"/>
          </a:ln>
        </p:spPr>
      </p:cxnSp>
      <p:cxnSp>
        <p:nvCxnSpPr>
          <p:cNvPr id="666" name="Google Shape;666;g26a3448b5dd_0_1115"/>
          <p:cNvCxnSpPr>
            <a:stCxn id="641" idx="1"/>
            <a:endCxn id="638" idx="3"/>
          </p:cNvCxnSpPr>
          <p:nvPr/>
        </p:nvCxnSpPr>
        <p:spPr>
          <a:xfrm flipH="1">
            <a:off x="8103586" y="4838321"/>
            <a:ext cx="2775900" cy="2432400"/>
          </a:xfrm>
          <a:prstGeom prst="curvedConnector3">
            <a:avLst>
              <a:gd fmla="val 50005" name="adj1"/>
            </a:avLst>
          </a:prstGeom>
          <a:noFill/>
          <a:ln cap="flat" cmpd="sng" w="9525">
            <a:solidFill>
              <a:srgbClr val="076FB7"/>
            </a:solidFill>
            <a:prstDash val="dash"/>
            <a:round/>
            <a:headEnd len="med" w="med" type="none"/>
            <a:tailEnd len="med" w="med" type="none"/>
          </a:ln>
        </p:spPr>
      </p:cxnSp>
      <p:cxnSp>
        <p:nvCxnSpPr>
          <p:cNvPr id="667" name="Google Shape;667;g26a3448b5dd_0_1115"/>
          <p:cNvCxnSpPr>
            <a:stCxn id="639" idx="1"/>
            <a:endCxn id="638" idx="3"/>
          </p:cNvCxnSpPr>
          <p:nvPr/>
        </p:nvCxnSpPr>
        <p:spPr>
          <a:xfrm flipH="1">
            <a:off x="8103586" y="6772483"/>
            <a:ext cx="2775900" cy="498300"/>
          </a:xfrm>
          <a:prstGeom prst="curvedConnector3">
            <a:avLst>
              <a:gd fmla="val 50005" name="adj1"/>
            </a:avLst>
          </a:prstGeom>
          <a:noFill/>
          <a:ln cap="flat" cmpd="sng" w="9525">
            <a:solidFill>
              <a:srgbClr val="076FB7"/>
            </a:solidFill>
            <a:prstDash val="dash"/>
            <a:round/>
            <a:headEnd len="med" w="med" type="none"/>
            <a:tailEnd len="med" w="med" type="none"/>
          </a:ln>
        </p:spPr>
      </p:cxnSp>
      <p:cxnSp>
        <p:nvCxnSpPr>
          <p:cNvPr id="668" name="Google Shape;668;g26a3448b5dd_0_1115"/>
          <p:cNvCxnSpPr>
            <a:stCxn id="642" idx="1"/>
            <a:endCxn id="638" idx="3"/>
          </p:cNvCxnSpPr>
          <p:nvPr/>
        </p:nvCxnSpPr>
        <p:spPr>
          <a:xfrm rot="10800000">
            <a:off x="8103586" y="7270887"/>
            <a:ext cx="2775900" cy="1435500"/>
          </a:xfrm>
          <a:prstGeom prst="curvedConnector3">
            <a:avLst>
              <a:gd fmla="val 50005" name="adj1"/>
            </a:avLst>
          </a:prstGeom>
          <a:noFill/>
          <a:ln cap="flat" cmpd="sng" w="9525">
            <a:solidFill>
              <a:srgbClr val="076FB7"/>
            </a:solidFill>
            <a:prstDash val="dash"/>
            <a:round/>
            <a:headEnd len="med" w="med" type="none"/>
            <a:tailEnd len="med" w="med" type="none"/>
          </a:ln>
        </p:spPr>
      </p:cxnSp>
      <p:cxnSp>
        <p:nvCxnSpPr>
          <p:cNvPr id="669" name="Google Shape;669;g26a3448b5dd_0_1115"/>
          <p:cNvCxnSpPr>
            <a:stCxn id="647" idx="1"/>
            <a:endCxn id="638" idx="3"/>
          </p:cNvCxnSpPr>
          <p:nvPr/>
        </p:nvCxnSpPr>
        <p:spPr>
          <a:xfrm rot="10800000">
            <a:off x="8103586" y="7270849"/>
            <a:ext cx="2775900" cy="5056500"/>
          </a:xfrm>
          <a:prstGeom prst="curvedConnector3">
            <a:avLst>
              <a:gd fmla="val 50005" name="adj1"/>
            </a:avLst>
          </a:prstGeom>
          <a:noFill/>
          <a:ln cap="flat" cmpd="sng" w="9525">
            <a:solidFill>
              <a:srgbClr val="076FB7"/>
            </a:solidFill>
            <a:prstDash val="dash"/>
            <a:round/>
            <a:headEnd len="med" w="med" type="none"/>
            <a:tailEnd len="med" w="med" type="none"/>
          </a:ln>
        </p:spPr>
      </p:cxnSp>
      <p:sp>
        <p:nvSpPr>
          <p:cNvPr id="670" name="Google Shape;670;g26a3448b5dd_0_1115"/>
          <p:cNvSpPr/>
          <p:nvPr/>
        </p:nvSpPr>
        <p:spPr>
          <a:xfrm>
            <a:off x="10879486" y="9776037"/>
            <a:ext cx="12711900" cy="1518300"/>
          </a:xfrm>
          <a:prstGeom prst="rect">
            <a:avLst/>
          </a:prstGeom>
          <a:solidFill>
            <a:srgbClr val="FFFFFF"/>
          </a:solidFill>
          <a:ln cap="flat" cmpd="sng" w="9525">
            <a:solidFill>
              <a:srgbClr val="008ACC"/>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None/>
            </a:pPr>
            <a:r>
              <a:rPr b="1" lang="en-IN" sz="3700">
                <a:solidFill>
                  <a:srgbClr val="008ACC"/>
                </a:solidFill>
                <a:latin typeface="Muli"/>
                <a:ea typeface="Muli"/>
                <a:cs typeface="Muli"/>
                <a:sym typeface="Muli"/>
              </a:rPr>
              <a:t>Lowers the cost</a:t>
            </a:r>
            <a:r>
              <a:rPr lang="en-IN" sz="3700">
                <a:solidFill>
                  <a:srgbClr val="008ACC"/>
                </a:solidFill>
                <a:latin typeface="Muli"/>
                <a:ea typeface="Muli"/>
                <a:cs typeface="Muli"/>
                <a:sym typeface="Muli"/>
              </a:rPr>
              <a:t> of software and of running programs</a:t>
            </a:r>
            <a:endParaRPr sz="4300"/>
          </a:p>
        </p:txBody>
      </p:sp>
      <p:sp>
        <p:nvSpPr>
          <p:cNvPr id="671" name="Google Shape;671;g26a3448b5dd_0_1115"/>
          <p:cNvSpPr txBox="1"/>
          <p:nvPr/>
        </p:nvSpPr>
        <p:spPr>
          <a:xfrm>
            <a:off x="432705" y="12731200"/>
            <a:ext cx="7999500" cy="784800"/>
          </a:xfrm>
          <a:prstGeom prst="rect">
            <a:avLst/>
          </a:prstGeom>
          <a:noFill/>
          <a:ln>
            <a:noFill/>
          </a:ln>
        </p:spPr>
        <p:txBody>
          <a:bodyPr anchorCtr="0" anchor="t" bIns="243800" lIns="243800" spcFirstLastPara="1" rIns="243800" wrap="square" tIns="243800">
            <a:spAutoFit/>
          </a:bodyPr>
          <a:lstStyle/>
          <a:p>
            <a:pPr indent="0" lvl="0" marL="0" rtl="0" algn="ctr">
              <a:lnSpc>
                <a:spcPct val="115000"/>
              </a:lnSpc>
              <a:spcBef>
                <a:spcPts val="0"/>
              </a:spcBef>
              <a:spcAft>
                <a:spcPts val="0"/>
              </a:spcAft>
              <a:buNone/>
            </a:pPr>
            <a:r>
              <a:rPr lang="en-IN" sz="1900">
                <a:solidFill>
                  <a:schemeClr val="dk2"/>
                </a:solidFill>
                <a:latin typeface="Muli"/>
                <a:ea typeface="Muli"/>
                <a:cs typeface="Muli"/>
                <a:sym typeface="Muli"/>
              </a:rPr>
              <a:t>*Ecosystem has built 29 solutions on DIGIT Urban</a:t>
            </a:r>
            <a:endParaRPr sz="2400">
              <a:solidFill>
                <a:schemeClr val="dk2"/>
              </a:solidFill>
            </a:endParaRPr>
          </a:p>
        </p:txBody>
      </p:sp>
      <p:pic>
        <p:nvPicPr>
          <p:cNvPr id="672" name="Google Shape;672;g26a3448b5dd_0_1115"/>
          <p:cNvPicPr preferRelativeResize="0"/>
          <p:nvPr/>
        </p:nvPicPr>
        <p:blipFill>
          <a:blip r:embed="rId7">
            <a:alphaModFix/>
          </a:blip>
          <a:stretch>
            <a:fillRect/>
          </a:stretch>
        </p:blipFill>
        <p:spPr>
          <a:xfrm>
            <a:off x="21642312" y="284767"/>
            <a:ext cx="2275354" cy="74466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6D27"/>
      </a:accent1>
      <a:accent2>
        <a:srgbClr val="212121"/>
      </a:accent2>
      <a:accent3>
        <a:srgbClr val="78909C"/>
      </a:accent3>
      <a:accent4>
        <a:srgbClr val="FF6D27"/>
      </a:accent4>
      <a:accent5>
        <a:srgbClr val="0279E5"/>
      </a:accent5>
      <a:accent6>
        <a:srgbClr val="EEFF41"/>
      </a:accent6>
      <a:hlink>
        <a:srgbClr val="0279E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2023-10-05T13:27:15Z</dcterms:created>
  <dc:creator>andrewtreasury2@gmail.com</dc:creator>
</cp:coreProperties>
</file>