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comments/modernComment_B12_46918B69.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05_7220D342.xml" ContentType="application/vnd.ms-powerpoint.comments+xml"/>
  <Override PartName="/ppt/notesSlides/notesSlide11.xml" ContentType="application/vnd.openxmlformats-officedocument.presentationml.notesSlide+xml"/>
  <Override PartName="/ppt/comments/modernComment_106_FB9CCBF9.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841" r:id="rId3"/>
    <p:sldId id="2840" r:id="rId4"/>
    <p:sldId id="2839" r:id="rId5"/>
    <p:sldId id="2838" r:id="rId6"/>
    <p:sldId id="2837" r:id="rId7"/>
    <p:sldId id="2836" r:id="rId8"/>
    <p:sldId id="2835" r:id="rId9"/>
    <p:sldId id="743" r:id="rId10"/>
    <p:sldId id="2834" r:id="rId11"/>
    <p:sldId id="2831" r:id="rId12"/>
    <p:sldId id="261" r:id="rId13"/>
    <p:sldId id="262"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21773B-1869-1207-9527-0FB3F35497F0}" name="Fatimata Bintou Sall" initials="FS" userId="cf1dd60b8708b100" providerId="Windows Live"/>
  <p188:author id="{B44D7A3F-5AAA-709E-A098-20130CADE460}" name="Andre Marie Tchouatieu" initials="AMT" userId="S::tchouatieua@mmv.org::d538aaad-2311-443c-9d41-ce265c3fac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bena Poku-Awuku" initials="AP" lastIdx="2" clrIdx="0">
    <p:extLst>
      <p:ext uri="{19B8F6BF-5375-455C-9EA6-DF929625EA0E}">
        <p15:presenceInfo xmlns:p15="http://schemas.microsoft.com/office/powerpoint/2012/main" userId="S::poku-awukua@mmv.org::d2e7c70c-e5e1-4d25-8e5c-98cb23dece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1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78505" autoAdjust="0"/>
  </p:normalViewPr>
  <p:slideViewPr>
    <p:cSldViewPr snapToGrid="0">
      <p:cViewPr varScale="1">
        <p:scale>
          <a:sx n="59" d="100"/>
          <a:sy n="59" d="100"/>
        </p:scale>
        <p:origin x="68" y="5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omments/modernComment_105_7220D342.xml><?xml version="1.0" encoding="utf-8"?>
<p188:cmLst xmlns:a="http://schemas.openxmlformats.org/drawingml/2006/main" xmlns:r="http://schemas.openxmlformats.org/officeDocument/2006/relationships" xmlns:p188="http://schemas.microsoft.com/office/powerpoint/2018/8/main">
  <p188:cm id="{70E9A096-0323-4FD4-95D6-13F4A71B6512}" authorId="{B44D7A3F-5AAA-709E-A098-20130CADE460}" created="2023-11-03T12:45:43.642">
    <ac:deMkLst xmlns:ac="http://schemas.microsoft.com/office/drawing/2013/main/command">
      <pc:docMk xmlns:pc="http://schemas.microsoft.com/office/powerpoint/2013/main/command"/>
      <pc:sldMk xmlns:pc="http://schemas.microsoft.com/office/powerpoint/2013/main/command" cId="1914753858" sldId="261"/>
      <ac:spMk id="38" creationId="{550E5C95-8DDA-47DC-FC99-44CA18ACB7E9}"/>
    </ac:deMkLst>
    <p188:txBody>
      <a:bodyPr/>
      <a:lstStyle/>
      <a:p>
        <a:r>
          <a:rPr lang="fr-CH"/>
          <a:t>I was wondering if we should talk of the extension of SMC (geographical, age) as well before looking at new interventions? Or on the previous slide ? </a:t>
        </a:r>
      </a:p>
    </p188:txBody>
  </p188:cm>
</p188:cmLst>
</file>

<file path=ppt/comments/modernComment_106_FB9CCBF9.xml><?xml version="1.0" encoding="utf-8"?>
<p188:cmLst xmlns:a="http://schemas.openxmlformats.org/drawingml/2006/main" xmlns:r="http://schemas.openxmlformats.org/officeDocument/2006/relationships" xmlns:p188="http://schemas.microsoft.com/office/powerpoint/2018/8/main">
  <p188:cm id="{8A32E05D-30E5-4E70-8740-F05CEA349414}" authorId="{B44D7A3F-5AAA-709E-A098-20130CADE460}" created="2023-11-03T12:38:31.587">
    <ac:txMkLst xmlns:ac="http://schemas.microsoft.com/office/drawing/2013/main/command">
      <pc:docMk xmlns:pc="http://schemas.microsoft.com/office/powerpoint/2013/main/command"/>
      <pc:sldMk xmlns:pc="http://schemas.microsoft.com/office/powerpoint/2013/main/command" cId="4221357049" sldId="262"/>
      <ac:spMk id="11" creationId="{BF3A526F-978B-22B8-63CB-860A04E7EBA5}"/>
      <ac:txMk cp="120" len="10">
        <ac:context len="131" hash="2146168653"/>
      </ac:txMk>
    </ac:txMkLst>
    <p188:pos x="1581317" y="2123819"/>
    <p188:txBody>
      <a:bodyPr/>
      <a:lstStyle/>
      <a:p>
        <a:r>
          <a:rPr lang="fr-CH"/>
          <a:t>Shall we keep Mauritania ? Knowing that in the slides from prof it is not mentioned sometimes 13 countries and some times Mauritania is mentioned and elswhere not. Shall we count Mauritanie it would make it 14 countries 
Need to harmonise </a:t>
        </a:r>
      </a:p>
    </p188:txBody>
  </p188:cm>
</p188:cmLst>
</file>

<file path=ppt/comments/modernComment_B12_46918B69.xml><?xml version="1.0" encoding="utf-8"?>
<p188:cmLst xmlns:a="http://schemas.openxmlformats.org/drawingml/2006/main" xmlns:r="http://schemas.openxmlformats.org/officeDocument/2006/relationships" xmlns:p188="http://schemas.microsoft.com/office/powerpoint/2018/8/main">
  <p188:cm id="{4C9EF256-5C21-40AB-AD0A-D1F799A09215}" authorId="{B44D7A3F-5AAA-709E-A098-20130CADE460}" created="2023-11-03T12:28:59.160">
    <ac:deMkLst xmlns:ac="http://schemas.microsoft.com/office/drawing/2013/main/command">
      <pc:docMk xmlns:pc="http://schemas.microsoft.com/office/powerpoint/2013/main/command"/>
      <pc:sldMk xmlns:pc="http://schemas.microsoft.com/office/powerpoint/2013/main/command" cId="1183943529" sldId="2834"/>
      <ac:spMk id="43" creationId="{00000000-0000-0000-0000-000000000000}"/>
    </ac:deMkLst>
    <p188:txBody>
      <a:bodyPr/>
      <a:lstStyle/>
      <a:p>
        <a:r>
          <a:rPr lang="fr-CH"/>
          <a:t>Local Context, realities, </a:t>
        </a:r>
      </a:p>
    </p188:txBody>
  </p188:cm>
  <p188:cm id="{1C6B7C34-B20C-476E-A149-6B6532180E2F}" authorId="{B44D7A3F-5AAA-709E-A098-20130CADE460}" created="2023-11-03T12:30:30.764">
    <ac:deMkLst xmlns:ac="http://schemas.microsoft.com/office/drawing/2013/main/command">
      <pc:docMk xmlns:pc="http://schemas.microsoft.com/office/powerpoint/2013/main/command"/>
      <pc:sldMk xmlns:pc="http://schemas.microsoft.com/office/powerpoint/2013/main/command" cId="1183943529" sldId="2834"/>
      <ac:spMk id="38" creationId="{3939B042-DCBF-499E-BE28-695AF81DC6E6}"/>
    </ac:deMkLst>
    <p188:txBody>
      <a:bodyPr/>
      <a:lstStyle/>
      <a:p>
        <a:r>
          <a:rPr lang="fr-CH"/>
          <a:t>SMC delivery challenges in areas with security uncertainties </a:t>
        </a:r>
      </a:p>
    </p188:txBody>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4C0DC-FFAC-5A4D-A6B3-5829333EB752}" type="doc">
      <dgm:prSet loTypeId="urn:microsoft.com/office/officeart/2005/8/layout/hList1" loCatId="" qsTypeId="urn:microsoft.com/office/officeart/2005/8/quickstyle/simple1" qsCatId="simple" csTypeId="urn:microsoft.com/office/officeart/2005/8/colors/colorful5" csCatId="colorful" phldr="1"/>
      <dgm:spPr/>
      <dgm:t>
        <a:bodyPr/>
        <a:lstStyle/>
        <a:p>
          <a:endParaRPr lang="en-GB"/>
        </a:p>
      </dgm:t>
    </dgm:pt>
    <dgm:pt modelId="{3A9D5AFA-14A1-F242-A944-F1FE6953C4A0}">
      <dgm:prSet phldrT="[Text]" custT="1"/>
      <dgm:spPr/>
      <dgm:t>
        <a:bodyPr/>
        <a:lstStyle/>
        <a:p>
          <a:pPr>
            <a:buFont typeface="Wingdings" pitchFamily="2" charset="2"/>
            <a:buChar char="Ø"/>
          </a:pPr>
          <a:r>
            <a:rPr lang="en-GB" sz="1600" b="1" dirty="0"/>
            <a:t>Monitor and Evaluate </a:t>
          </a:r>
        </a:p>
      </dgm:t>
    </dgm:pt>
    <dgm:pt modelId="{F762B200-98E0-534F-8C30-ACFDF7CC8170}" type="parTrans" cxnId="{9895CCD9-66A5-CA40-AB81-17665E4755E8}">
      <dgm:prSet/>
      <dgm:spPr/>
      <dgm:t>
        <a:bodyPr/>
        <a:lstStyle/>
        <a:p>
          <a:endParaRPr lang="en-GB"/>
        </a:p>
      </dgm:t>
    </dgm:pt>
    <dgm:pt modelId="{E6A10E6A-4AC0-8040-A18F-91C1BE72C771}" type="sibTrans" cxnId="{9895CCD9-66A5-CA40-AB81-17665E4755E8}">
      <dgm:prSet/>
      <dgm:spPr/>
      <dgm:t>
        <a:bodyPr/>
        <a:lstStyle/>
        <a:p>
          <a:endParaRPr lang="en-GB"/>
        </a:p>
      </dgm:t>
    </dgm:pt>
    <dgm:pt modelId="{8E7CD45B-8CDE-B141-9E9C-D630277B76EC}">
      <dgm:prSet phldrT="[Text]"/>
      <dgm:spPr/>
      <dgm:t>
        <a:bodyPr/>
        <a:lstStyle/>
        <a:p>
          <a:pPr>
            <a:buFont typeface="Wingdings" pitchFamily="2" charset="2"/>
            <a:buChar char="Ø"/>
          </a:pPr>
          <a:r>
            <a:rPr lang="en-GB" b="1" dirty="0">
              <a:solidFill>
                <a:schemeClr val="accent1"/>
              </a:solidFill>
              <a:latin typeface="Arial" panose="020B0604020202020204" pitchFamily="34" charset="0"/>
              <a:cs typeface="Arial" panose="020B0604020202020204" pitchFamily="34" charset="0"/>
            </a:rPr>
            <a:t>Ghana</a:t>
          </a:r>
          <a:r>
            <a:rPr lang="en-US" dirty="0">
              <a:solidFill>
                <a:schemeClr val="accent1"/>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SMC coverage and factors associated with uptake and adherence </a:t>
          </a:r>
          <a:endParaRPr lang="en-GB" dirty="0">
            <a:solidFill>
              <a:schemeClr val="accent1">
                <a:lumMod val="75000"/>
              </a:schemeClr>
            </a:solidFill>
            <a:latin typeface="Arial" panose="020B0604020202020204" pitchFamily="34" charset="0"/>
            <a:cs typeface="Arial" panose="020B0604020202020204" pitchFamily="34" charset="0"/>
          </a:endParaRPr>
        </a:p>
      </dgm:t>
    </dgm:pt>
    <dgm:pt modelId="{E19AFFFB-7129-C444-95CA-6D46FAA7461D}" type="parTrans" cxnId="{0BB91A94-966F-394E-9EB0-78C14D5F1CF0}">
      <dgm:prSet/>
      <dgm:spPr/>
      <dgm:t>
        <a:bodyPr/>
        <a:lstStyle/>
        <a:p>
          <a:endParaRPr lang="en-GB"/>
        </a:p>
      </dgm:t>
    </dgm:pt>
    <dgm:pt modelId="{32A95C84-95A2-1046-95A0-6CA8E0B1A8FB}" type="sibTrans" cxnId="{0BB91A94-966F-394E-9EB0-78C14D5F1CF0}">
      <dgm:prSet/>
      <dgm:spPr/>
      <dgm:t>
        <a:bodyPr/>
        <a:lstStyle/>
        <a:p>
          <a:endParaRPr lang="en-GB"/>
        </a:p>
      </dgm:t>
    </dgm:pt>
    <dgm:pt modelId="{C87CED63-919E-F44A-865D-C348E34912B6}">
      <dgm:prSet phldrT="[Text]" custT="1"/>
      <dgm:spPr/>
      <dgm:t>
        <a:bodyPr/>
        <a:lstStyle/>
        <a:p>
          <a:pPr>
            <a:buFont typeface="Wingdings" pitchFamily="2" charset="2"/>
            <a:buChar char="Ø"/>
          </a:pPr>
          <a:r>
            <a:rPr lang="en-GB" sz="1600" b="1" dirty="0"/>
            <a:t>Barriers to uptake: Qualitative studies </a:t>
          </a:r>
        </a:p>
      </dgm:t>
    </dgm:pt>
    <dgm:pt modelId="{7A61FCB9-0EBA-1443-ABC0-E5901B81EC25}" type="parTrans" cxnId="{9D2F9AA2-5F16-9445-A272-38BC67CE60CC}">
      <dgm:prSet/>
      <dgm:spPr/>
      <dgm:t>
        <a:bodyPr/>
        <a:lstStyle/>
        <a:p>
          <a:endParaRPr lang="en-GB"/>
        </a:p>
      </dgm:t>
    </dgm:pt>
    <dgm:pt modelId="{BC563541-59CD-D64B-9FE1-35904A77A898}" type="sibTrans" cxnId="{9D2F9AA2-5F16-9445-A272-38BC67CE60CC}">
      <dgm:prSet/>
      <dgm:spPr/>
      <dgm:t>
        <a:bodyPr/>
        <a:lstStyle/>
        <a:p>
          <a:endParaRPr lang="en-GB"/>
        </a:p>
      </dgm:t>
    </dgm:pt>
    <dgm:pt modelId="{0394A3A2-FCF7-324D-98F4-65D28D80F9E0}">
      <dgm:prSet phldrT="[Text]"/>
      <dgm:spPr/>
      <dgm:t>
        <a:bodyPr/>
        <a:lstStyle/>
        <a:p>
          <a:pPr>
            <a:buFont typeface="Wingdings" pitchFamily="2" charset="2"/>
            <a:buChar char="Ø"/>
          </a:pPr>
          <a:r>
            <a:rPr lang="en-GB" b="1" dirty="0">
              <a:solidFill>
                <a:schemeClr val="accent5">
                  <a:lumMod val="75000"/>
                </a:schemeClr>
              </a:solidFill>
              <a:latin typeface="Arial" panose="020B0604020202020204" pitchFamily="34" charset="0"/>
              <a:cs typeface="Arial" panose="020B0604020202020204" pitchFamily="34" charset="0"/>
            </a:rPr>
            <a:t>Guinea</a:t>
          </a:r>
          <a:r>
            <a:rPr lang="en-GB" dirty="0">
              <a:solidFill>
                <a:schemeClr val="accent5">
                  <a:lumMod val="75000"/>
                </a:schemeClr>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Barriers to SMC uptake in mining areas in Guinea and an improved delivery approach. </a:t>
          </a:r>
          <a:endParaRPr lang="en-GB" dirty="0">
            <a:solidFill>
              <a:schemeClr val="accent1">
                <a:lumMod val="75000"/>
              </a:schemeClr>
            </a:solidFill>
            <a:latin typeface="Arial" panose="020B0604020202020204" pitchFamily="34" charset="0"/>
            <a:cs typeface="Arial" panose="020B0604020202020204" pitchFamily="34" charset="0"/>
          </a:endParaRPr>
        </a:p>
      </dgm:t>
    </dgm:pt>
    <dgm:pt modelId="{55F0F301-4213-224B-B444-D8F3D55ECA02}" type="parTrans" cxnId="{0CC86282-29AE-1844-ABB0-3662BF6076B5}">
      <dgm:prSet/>
      <dgm:spPr/>
      <dgm:t>
        <a:bodyPr/>
        <a:lstStyle/>
        <a:p>
          <a:endParaRPr lang="en-GB"/>
        </a:p>
      </dgm:t>
    </dgm:pt>
    <dgm:pt modelId="{018386B1-5552-4440-AA1E-931A785B6EF3}" type="sibTrans" cxnId="{0CC86282-29AE-1844-ABB0-3662BF6076B5}">
      <dgm:prSet/>
      <dgm:spPr/>
      <dgm:t>
        <a:bodyPr/>
        <a:lstStyle/>
        <a:p>
          <a:endParaRPr lang="en-GB"/>
        </a:p>
      </dgm:t>
    </dgm:pt>
    <dgm:pt modelId="{4321027B-4A8F-C842-A2D5-8B745A73AB3A}">
      <dgm:prSet phldrT="[Text]" custT="1"/>
      <dgm:spPr/>
      <dgm:t>
        <a:bodyPr/>
        <a:lstStyle/>
        <a:p>
          <a:pPr>
            <a:buFont typeface="Wingdings" pitchFamily="2" charset="2"/>
            <a:buChar char="Ø"/>
          </a:pPr>
          <a:r>
            <a:rPr lang="en-GB" sz="1600" b="1" dirty="0"/>
            <a:t>Developing New Strategies  </a:t>
          </a:r>
        </a:p>
      </dgm:t>
    </dgm:pt>
    <dgm:pt modelId="{42B1EF57-7964-1540-96CC-475CFADC80D3}" type="parTrans" cxnId="{05D88A97-0158-0E4D-8CD8-BC7026C30BDA}">
      <dgm:prSet/>
      <dgm:spPr/>
      <dgm:t>
        <a:bodyPr/>
        <a:lstStyle/>
        <a:p>
          <a:endParaRPr lang="en-GB"/>
        </a:p>
      </dgm:t>
    </dgm:pt>
    <dgm:pt modelId="{60DCD350-1CC8-A345-AE38-3C2AA34B51D0}" type="sibTrans" cxnId="{05D88A97-0158-0E4D-8CD8-BC7026C30BDA}">
      <dgm:prSet/>
      <dgm:spPr/>
      <dgm:t>
        <a:bodyPr/>
        <a:lstStyle/>
        <a:p>
          <a:endParaRPr lang="en-GB"/>
        </a:p>
      </dgm:t>
    </dgm:pt>
    <dgm:pt modelId="{F7FA1B4C-BAE9-D045-8E09-C46A57FC38ED}">
      <dgm:prSet phldrT="[Text]"/>
      <dgm:spPr/>
      <dgm:t>
        <a:bodyPr/>
        <a:lstStyle/>
        <a:p>
          <a:pPr rtl="0">
            <a:buFont typeface="Wingdings" pitchFamily="2" charset="2"/>
            <a:buChar char="Ø"/>
          </a:pPr>
          <a:r>
            <a:rPr lang="en-GB" b="1" dirty="0">
              <a:solidFill>
                <a:schemeClr val="accent1"/>
              </a:solidFill>
              <a:latin typeface="Arial" panose="020B0604020202020204" pitchFamily="34" charset="0"/>
              <a:cs typeface="Arial" panose="020B0604020202020204" pitchFamily="34" charset="0"/>
            </a:rPr>
            <a:t>Mali </a:t>
          </a:r>
          <a:r>
            <a:rPr lang="en-GB" dirty="0">
              <a:solidFill>
                <a:schemeClr val="accent1"/>
              </a:solidFill>
              <a:latin typeface="Arial" panose="020B0604020202020204" pitchFamily="34" charset="0"/>
              <a:cs typeface="Arial" panose="020B0604020202020204" pitchFamily="34" charset="0"/>
            </a:rPr>
            <a:t>:</a:t>
          </a:r>
          <a:endParaRPr lang="en-GB" dirty="0">
            <a:solidFill>
              <a:schemeClr val="accent1">
                <a:lumMod val="75000"/>
              </a:schemeClr>
            </a:solidFill>
          </a:endParaRPr>
        </a:p>
      </dgm:t>
    </dgm:pt>
    <dgm:pt modelId="{1ADC47EF-3455-2945-92A7-1ADD498A4818}" type="parTrans" cxnId="{5C31B7E5-509A-9A47-8552-CB286145E53B}">
      <dgm:prSet/>
      <dgm:spPr/>
      <dgm:t>
        <a:bodyPr/>
        <a:lstStyle/>
        <a:p>
          <a:endParaRPr lang="en-GB"/>
        </a:p>
      </dgm:t>
    </dgm:pt>
    <dgm:pt modelId="{D84EDAFA-9455-DB48-9649-85B460270E19}" type="sibTrans" cxnId="{5C31B7E5-509A-9A47-8552-CB286145E53B}">
      <dgm:prSet/>
      <dgm:spPr/>
      <dgm:t>
        <a:bodyPr/>
        <a:lstStyle/>
        <a:p>
          <a:endParaRPr lang="en-GB"/>
        </a:p>
      </dgm:t>
    </dgm:pt>
    <dgm:pt modelId="{57AEA9C2-2600-D140-AE4B-56DAE75A0771}">
      <dgm:prSet custT="1"/>
      <dgm:spPr/>
      <dgm:t>
        <a:bodyPr/>
        <a:lstStyle/>
        <a:p>
          <a:r>
            <a:rPr lang="en-GB" sz="1600" b="1" dirty="0"/>
            <a:t>Adapting target groups </a:t>
          </a:r>
        </a:p>
      </dgm:t>
    </dgm:pt>
    <dgm:pt modelId="{B62B0EDB-A9EC-3240-9F66-5661FA306168}" type="parTrans" cxnId="{07040186-8826-3847-9854-D60D2D8E4B2E}">
      <dgm:prSet/>
      <dgm:spPr/>
      <dgm:t>
        <a:bodyPr/>
        <a:lstStyle/>
        <a:p>
          <a:endParaRPr lang="en-GB"/>
        </a:p>
      </dgm:t>
    </dgm:pt>
    <dgm:pt modelId="{89629406-D275-2644-8E0A-255C201E9FB3}" type="sibTrans" cxnId="{07040186-8826-3847-9854-D60D2D8E4B2E}">
      <dgm:prSet/>
      <dgm:spPr/>
      <dgm:t>
        <a:bodyPr/>
        <a:lstStyle/>
        <a:p>
          <a:endParaRPr lang="en-GB"/>
        </a:p>
      </dgm:t>
    </dgm:pt>
    <dgm:pt modelId="{88C48496-F44F-C74D-B215-C66FCB77289A}">
      <dgm:prSet/>
      <dgm:spPr/>
      <dgm:t>
        <a:bodyPr/>
        <a:lstStyle/>
        <a:p>
          <a:pPr rtl="0">
            <a:buFont typeface="Wingdings" pitchFamily="2" charset="2"/>
            <a:buChar char="Ø"/>
          </a:pPr>
          <a:r>
            <a:rPr lang="en-GB" b="1" dirty="0">
              <a:solidFill>
                <a:schemeClr val="accent1"/>
              </a:solidFill>
              <a:latin typeface="Arial" panose="020B0604020202020204" pitchFamily="34" charset="0"/>
              <a:cs typeface="Arial" panose="020B0604020202020204" pitchFamily="34" charset="0"/>
            </a:rPr>
            <a:t>Togo: </a:t>
          </a:r>
          <a:r>
            <a:rPr lang="en-GB" dirty="0">
              <a:latin typeface="Arial" panose="020B0604020202020204" pitchFamily="34" charset="0"/>
              <a:cs typeface="Arial" panose="020B0604020202020204" pitchFamily="34" charset="0"/>
            </a:rPr>
            <a:t>Defining optimal SMC strategies in Togo: timing and number of cycles, and age ranges at risk of severe malaria </a:t>
          </a:r>
          <a:endParaRPr lang="en-GB" dirty="0">
            <a:solidFill>
              <a:schemeClr val="accent1">
                <a:lumMod val="75000"/>
              </a:schemeClr>
            </a:solidFill>
            <a:latin typeface="Arial" panose="020B0604020202020204" pitchFamily="34" charset="0"/>
            <a:cs typeface="Arial" panose="020B0604020202020204" pitchFamily="34" charset="0"/>
          </a:endParaRPr>
        </a:p>
      </dgm:t>
    </dgm:pt>
    <dgm:pt modelId="{D6EE6C12-FFE6-1F45-8EB1-558DC6A51810}" type="parTrans" cxnId="{EA86254B-5DAE-EE4E-BE79-BFCA2C913571}">
      <dgm:prSet/>
      <dgm:spPr/>
      <dgm:t>
        <a:bodyPr/>
        <a:lstStyle/>
        <a:p>
          <a:endParaRPr lang="en-GB"/>
        </a:p>
      </dgm:t>
    </dgm:pt>
    <dgm:pt modelId="{E167C59C-0FB9-2147-8504-A8BAE4C3603F}" type="sibTrans" cxnId="{EA86254B-5DAE-EE4E-BE79-BFCA2C913571}">
      <dgm:prSet/>
      <dgm:spPr/>
      <dgm:t>
        <a:bodyPr/>
        <a:lstStyle/>
        <a:p>
          <a:endParaRPr lang="en-GB"/>
        </a:p>
      </dgm:t>
    </dgm:pt>
    <dgm:pt modelId="{8CEF700E-CA8E-F749-9566-9C47B200B282}">
      <dgm:prSet/>
      <dgm:spPr/>
      <dgm:t>
        <a:bodyPr/>
        <a:lstStyle/>
        <a:p>
          <a:pPr rtl="0">
            <a:buFont typeface="Wingdings" pitchFamily="2" charset="2"/>
            <a:buNone/>
          </a:pPr>
          <a:endParaRPr lang="en-GB" dirty="0">
            <a:latin typeface="Arial" panose="020B0604020202020204" pitchFamily="34" charset="0"/>
            <a:cs typeface="Arial" panose="020B0604020202020204" pitchFamily="34" charset="0"/>
          </a:endParaRPr>
        </a:p>
      </dgm:t>
    </dgm:pt>
    <dgm:pt modelId="{900761A6-E449-4242-8C81-76619C8C86A0}" type="parTrans" cxnId="{2DD02703-C4EF-A74D-BD27-B767FF762AEA}">
      <dgm:prSet/>
      <dgm:spPr/>
      <dgm:t>
        <a:bodyPr/>
        <a:lstStyle/>
        <a:p>
          <a:endParaRPr lang="en-GB"/>
        </a:p>
      </dgm:t>
    </dgm:pt>
    <dgm:pt modelId="{E3408299-1951-3A48-B4B0-5030F40283CC}" type="sibTrans" cxnId="{2DD02703-C4EF-A74D-BD27-B767FF762AEA}">
      <dgm:prSet/>
      <dgm:spPr/>
      <dgm:t>
        <a:bodyPr/>
        <a:lstStyle/>
        <a:p>
          <a:endParaRPr lang="en-GB"/>
        </a:p>
      </dgm:t>
    </dgm:pt>
    <dgm:pt modelId="{5F5D22AF-95C3-BE46-9D4A-95F9BCD479AD}">
      <dgm:prSet/>
      <dgm:spPr/>
      <dgm:t>
        <a:bodyPr/>
        <a:lstStyle/>
        <a:p>
          <a:pPr rtl="0">
            <a:buFont typeface="Wingdings" pitchFamily="2" charset="2"/>
            <a:buChar char="Ø"/>
          </a:pPr>
          <a:r>
            <a:rPr lang="en-GB" b="1" dirty="0">
              <a:solidFill>
                <a:schemeClr val="accent1"/>
              </a:solidFill>
              <a:latin typeface="Arial" panose="020B0604020202020204" pitchFamily="34" charset="0"/>
              <a:cs typeface="Arial" panose="020B0604020202020204" pitchFamily="34" charset="0"/>
            </a:rPr>
            <a:t>Benin</a:t>
          </a:r>
          <a:r>
            <a:rPr lang="en-GB" dirty="0">
              <a:solidFill>
                <a:schemeClr val="accent1"/>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Monitoring the effectiveness of SMC in northern Benin using the case-control method. </a:t>
          </a:r>
          <a:endParaRPr lang="en-GB" dirty="0">
            <a:solidFill>
              <a:schemeClr val="accent1">
                <a:lumMod val="75000"/>
              </a:schemeClr>
            </a:solidFill>
            <a:latin typeface="Arial" panose="020B0604020202020204" pitchFamily="34" charset="0"/>
            <a:cs typeface="Arial" panose="020B0604020202020204" pitchFamily="34" charset="0"/>
          </a:endParaRPr>
        </a:p>
      </dgm:t>
    </dgm:pt>
    <dgm:pt modelId="{67306218-0DE0-564E-B7D8-C53A397CF580}" type="parTrans" cxnId="{F164D572-EB60-3342-849E-24A4BF2984A3}">
      <dgm:prSet/>
      <dgm:spPr/>
      <dgm:t>
        <a:bodyPr/>
        <a:lstStyle/>
        <a:p>
          <a:endParaRPr lang="en-GB"/>
        </a:p>
      </dgm:t>
    </dgm:pt>
    <dgm:pt modelId="{C5DF05E7-0713-0E4B-BDA4-9F374DC25482}" type="sibTrans" cxnId="{F164D572-EB60-3342-849E-24A4BF2984A3}">
      <dgm:prSet/>
      <dgm:spPr/>
      <dgm:t>
        <a:bodyPr/>
        <a:lstStyle/>
        <a:p>
          <a:endParaRPr lang="en-GB"/>
        </a:p>
      </dgm:t>
    </dgm:pt>
    <dgm:pt modelId="{A89B9E86-076C-2F49-B36E-D5CB4F00576A}">
      <dgm:prSet/>
      <dgm:spPr/>
      <dgm:t>
        <a:bodyPr/>
        <a:lstStyle/>
        <a:p>
          <a:pPr rtl="0">
            <a:buFont typeface="Wingdings" pitchFamily="2" charset="2"/>
            <a:buNone/>
          </a:pPr>
          <a:endParaRPr lang="en-GB" dirty="0">
            <a:latin typeface="Arial" panose="020B0604020202020204" pitchFamily="34" charset="0"/>
            <a:cs typeface="Arial" panose="020B0604020202020204" pitchFamily="34" charset="0"/>
          </a:endParaRPr>
        </a:p>
      </dgm:t>
    </dgm:pt>
    <dgm:pt modelId="{66BAFF8A-316E-1943-BE9F-FDFBFAF3A334}" type="parTrans" cxnId="{3A580E64-C2DF-5E4E-8711-37097308E439}">
      <dgm:prSet/>
      <dgm:spPr/>
      <dgm:t>
        <a:bodyPr/>
        <a:lstStyle/>
        <a:p>
          <a:endParaRPr lang="en-GB"/>
        </a:p>
      </dgm:t>
    </dgm:pt>
    <dgm:pt modelId="{B50D1748-0747-0E40-B63A-435855B917D9}" type="sibTrans" cxnId="{3A580E64-C2DF-5E4E-8711-37097308E439}">
      <dgm:prSet/>
      <dgm:spPr/>
      <dgm:t>
        <a:bodyPr/>
        <a:lstStyle/>
        <a:p>
          <a:endParaRPr lang="en-GB"/>
        </a:p>
      </dgm:t>
    </dgm:pt>
    <dgm:pt modelId="{429B11E2-CFAC-B948-B8F3-4E3365A42E03}">
      <dgm:prSet/>
      <dgm:spPr/>
      <dgm:t>
        <a:bodyPr/>
        <a:lstStyle/>
        <a:p>
          <a:pPr rtl="0">
            <a:buFont typeface="Wingdings" pitchFamily="2" charset="2"/>
            <a:buChar char="Ø"/>
          </a:pPr>
          <a:r>
            <a:rPr lang="en-GB" b="1" dirty="0">
              <a:solidFill>
                <a:schemeClr val="accent1"/>
              </a:solidFill>
              <a:latin typeface="Arial" panose="020B0604020202020204" pitchFamily="34" charset="0"/>
              <a:cs typeface="Arial" panose="020B0604020202020204" pitchFamily="34" charset="0"/>
            </a:rPr>
            <a:t>Senegal</a:t>
          </a:r>
          <a:r>
            <a:rPr lang="en-GB" dirty="0">
              <a:solidFill>
                <a:schemeClr val="accent1"/>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Estimating the delivery costs and cost effectiveness of SMC in southern Senegal </a:t>
          </a:r>
          <a:endParaRPr lang="en-GB" dirty="0">
            <a:solidFill>
              <a:schemeClr val="accent1">
                <a:lumMod val="75000"/>
              </a:schemeClr>
            </a:solidFill>
            <a:latin typeface="Arial" panose="020B0604020202020204" pitchFamily="34" charset="0"/>
            <a:cs typeface="Arial" panose="020B0604020202020204" pitchFamily="34" charset="0"/>
          </a:endParaRPr>
        </a:p>
      </dgm:t>
    </dgm:pt>
    <dgm:pt modelId="{BEFF678A-BADD-F54C-A77B-3AC785323144}" type="parTrans" cxnId="{6B3CB198-97AD-184F-B7FB-B8C5110950ED}">
      <dgm:prSet/>
      <dgm:spPr/>
      <dgm:t>
        <a:bodyPr/>
        <a:lstStyle/>
        <a:p>
          <a:endParaRPr lang="en-GB"/>
        </a:p>
      </dgm:t>
    </dgm:pt>
    <dgm:pt modelId="{1C9AE3BB-1591-2B47-918F-2FB068DDB4EF}" type="sibTrans" cxnId="{6B3CB198-97AD-184F-B7FB-B8C5110950ED}">
      <dgm:prSet/>
      <dgm:spPr/>
      <dgm:t>
        <a:bodyPr/>
        <a:lstStyle/>
        <a:p>
          <a:endParaRPr lang="en-GB"/>
        </a:p>
      </dgm:t>
    </dgm:pt>
    <dgm:pt modelId="{3D0DEF71-D1EA-C14D-BC85-E5D6E5115F0D}">
      <dgm:prSet/>
      <dgm:spPr/>
      <dgm:t>
        <a:bodyPr/>
        <a:lstStyle/>
        <a:p>
          <a:pPr rtl="0">
            <a:buFont typeface="Wingdings" pitchFamily="2" charset="2"/>
            <a:buNone/>
          </a:pPr>
          <a:endParaRPr lang="en-GB" dirty="0">
            <a:latin typeface="Arial" panose="020B0604020202020204" pitchFamily="34" charset="0"/>
            <a:cs typeface="Arial" panose="020B0604020202020204" pitchFamily="34" charset="0"/>
          </a:endParaRPr>
        </a:p>
      </dgm:t>
    </dgm:pt>
    <dgm:pt modelId="{910A3CB6-0EA9-AB45-B2B1-D094C4D1867A}" type="parTrans" cxnId="{F9CC201F-4B54-B241-9E49-9527B302A231}">
      <dgm:prSet/>
      <dgm:spPr/>
      <dgm:t>
        <a:bodyPr/>
        <a:lstStyle/>
        <a:p>
          <a:endParaRPr lang="en-GB"/>
        </a:p>
      </dgm:t>
    </dgm:pt>
    <dgm:pt modelId="{C1C9DFD9-811F-9E4D-9E22-6E7BCCD7E2ED}" type="sibTrans" cxnId="{F9CC201F-4B54-B241-9E49-9527B302A231}">
      <dgm:prSet/>
      <dgm:spPr/>
      <dgm:t>
        <a:bodyPr/>
        <a:lstStyle/>
        <a:p>
          <a:endParaRPr lang="en-GB"/>
        </a:p>
      </dgm:t>
    </dgm:pt>
    <dgm:pt modelId="{8DED396A-2DBE-B14B-B90E-384534745C18}">
      <dgm:prSet/>
      <dgm:spPr/>
      <dgm:t>
        <a:bodyPr/>
        <a:lstStyle/>
        <a:p>
          <a:pPr rtl="0">
            <a:buFont typeface="Arial" panose="020B0604020202020204" pitchFamily="34" charset="0"/>
            <a:buNone/>
          </a:pPr>
          <a:endParaRPr lang="en-GB" dirty="0">
            <a:latin typeface="Arial" panose="020B0604020202020204" pitchFamily="34" charset="0"/>
            <a:cs typeface="Arial" panose="020B0604020202020204" pitchFamily="34" charset="0"/>
          </a:endParaRPr>
        </a:p>
      </dgm:t>
    </dgm:pt>
    <dgm:pt modelId="{849BB938-87F2-B34E-AE39-42061F8251F3}" type="parTrans" cxnId="{BE490238-E2CF-0C42-86C9-4D3B0E3F61B3}">
      <dgm:prSet/>
      <dgm:spPr/>
      <dgm:t>
        <a:bodyPr/>
        <a:lstStyle/>
        <a:p>
          <a:endParaRPr lang="en-GB"/>
        </a:p>
      </dgm:t>
    </dgm:pt>
    <dgm:pt modelId="{39B02A17-E2FE-F74A-8EED-9FC90029DB04}" type="sibTrans" cxnId="{BE490238-E2CF-0C42-86C9-4D3B0E3F61B3}">
      <dgm:prSet/>
      <dgm:spPr/>
      <dgm:t>
        <a:bodyPr/>
        <a:lstStyle/>
        <a:p>
          <a:endParaRPr lang="en-GB"/>
        </a:p>
      </dgm:t>
    </dgm:pt>
    <dgm:pt modelId="{CABA55E4-59C5-CC46-88D5-4295639AE934}">
      <dgm:prSet/>
      <dgm:spPr/>
      <dgm:t>
        <a:bodyPr/>
        <a:lstStyle/>
        <a:p>
          <a:pPr>
            <a:buFont typeface="Wingdings" pitchFamily="2" charset="2"/>
            <a:buChar char="Ø"/>
          </a:pPr>
          <a:r>
            <a:rPr lang="en-GB" b="1" dirty="0">
              <a:solidFill>
                <a:schemeClr val="accent5">
                  <a:lumMod val="75000"/>
                </a:schemeClr>
              </a:solidFill>
              <a:latin typeface="Arial" panose="020B0604020202020204" pitchFamily="34" charset="0"/>
              <a:cs typeface="Arial" panose="020B0604020202020204" pitchFamily="34" charset="0"/>
            </a:rPr>
            <a:t>Nigeria</a:t>
          </a:r>
          <a:r>
            <a:rPr lang="en-GB" dirty="0">
              <a:latin typeface="Arial" panose="020B0604020202020204" pitchFamily="34" charset="0"/>
              <a:cs typeface="Arial" panose="020B0604020202020204" pitchFamily="34" charset="0"/>
            </a:rPr>
            <a:t>: Barriers and facilitators of SMC uptake in Nigeria: a qualitative study in 5 States. </a:t>
          </a:r>
          <a:endParaRPr lang="en-GB" dirty="0">
            <a:solidFill>
              <a:schemeClr val="accent1">
                <a:lumMod val="75000"/>
              </a:schemeClr>
            </a:solidFill>
            <a:latin typeface="Arial" panose="020B0604020202020204" pitchFamily="34" charset="0"/>
            <a:cs typeface="Arial" panose="020B0604020202020204" pitchFamily="34" charset="0"/>
          </a:endParaRPr>
        </a:p>
      </dgm:t>
    </dgm:pt>
    <dgm:pt modelId="{DF11A527-7E66-4645-8023-91A68E01824F}" type="parTrans" cxnId="{2C58F61E-304E-1A43-B566-79D036A457BE}">
      <dgm:prSet/>
      <dgm:spPr/>
      <dgm:t>
        <a:bodyPr/>
        <a:lstStyle/>
        <a:p>
          <a:endParaRPr lang="en-GB"/>
        </a:p>
      </dgm:t>
    </dgm:pt>
    <dgm:pt modelId="{945D5AA2-B4D0-4444-A5D3-4312636304AC}" type="sibTrans" cxnId="{2C58F61E-304E-1A43-B566-79D036A457BE}">
      <dgm:prSet/>
      <dgm:spPr/>
      <dgm:t>
        <a:bodyPr/>
        <a:lstStyle/>
        <a:p>
          <a:endParaRPr lang="en-GB"/>
        </a:p>
      </dgm:t>
    </dgm:pt>
    <dgm:pt modelId="{AF78A5D6-9146-F44F-9AD6-85EDFCD61B8C}">
      <dgm:prSet/>
      <dgm:spPr/>
      <dgm:t>
        <a:bodyPr/>
        <a:lstStyle/>
        <a:p>
          <a:pPr>
            <a:buFont typeface="Wingdings" pitchFamily="2" charset="2"/>
            <a:buChar char="Ø"/>
          </a:pPr>
          <a:r>
            <a:rPr lang="en-GB" b="1" dirty="0">
              <a:solidFill>
                <a:schemeClr val="accent5">
                  <a:lumMod val="75000"/>
                </a:schemeClr>
              </a:solidFill>
              <a:latin typeface="Arial" panose="020B0604020202020204" pitchFamily="34" charset="0"/>
              <a:cs typeface="Arial" panose="020B0604020202020204" pitchFamily="34" charset="0"/>
            </a:rPr>
            <a:t>Burkina Faso</a:t>
          </a:r>
          <a:r>
            <a:rPr lang="en-GB" dirty="0">
              <a:solidFill>
                <a:schemeClr val="accent5">
                  <a:lumMod val="75000"/>
                </a:schemeClr>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Evaluating the determinants of variations in SMC coverage in Burkina Faso between urban and rural areas</a:t>
          </a:r>
          <a:endParaRPr lang="en-GB" dirty="0">
            <a:solidFill>
              <a:schemeClr val="accent1">
                <a:lumMod val="75000"/>
              </a:schemeClr>
            </a:solidFill>
            <a:latin typeface="Arial" panose="020B0604020202020204" pitchFamily="34" charset="0"/>
            <a:cs typeface="Arial" panose="020B0604020202020204" pitchFamily="34" charset="0"/>
          </a:endParaRPr>
        </a:p>
      </dgm:t>
    </dgm:pt>
    <dgm:pt modelId="{8EF531B0-98E3-BB42-A400-727431787FBD}" type="parTrans" cxnId="{BCB0C641-25BD-2844-B268-6C9967374F9F}">
      <dgm:prSet/>
      <dgm:spPr/>
      <dgm:t>
        <a:bodyPr/>
        <a:lstStyle/>
        <a:p>
          <a:endParaRPr lang="en-GB"/>
        </a:p>
      </dgm:t>
    </dgm:pt>
    <dgm:pt modelId="{1F7A1514-D610-C548-981D-0F49A38DF5C3}" type="sibTrans" cxnId="{BCB0C641-25BD-2844-B268-6C9967374F9F}">
      <dgm:prSet/>
      <dgm:spPr/>
      <dgm:t>
        <a:bodyPr/>
        <a:lstStyle/>
        <a:p>
          <a:endParaRPr lang="en-GB"/>
        </a:p>
      </dgm:t>
    </dgm:pt>
    <dgm:pt modelId="{8119E43F-2161-C74E-84B1-99293725001F}">
      <dgm:prSet/>
      <dgm:spPr/>
      <dgm:t>
        <a:bodyPr/>
        <a:lstStyle/>
        <a:p>
          <a:pPr rtl="0">
            <a:buFont typeface="Wingdings" pitchFamily="2" charset="2"/>
            <a:buChar char="Ø"/>
          </a:pPr>
          <a:endParaRPr lang="en-GB" dirty="0">
            <a:latin typeface="Arial" panose="020B0604020202020204" pitchFamily="34" charset="0"/>
            <a:cs typeface="Arial" panose="020B0604020202020204" pitchFamily="34" charset="0"/>
          </a:endParaRPr>
        </a:p>
      </dgm:t>
    </dgm:pt>
    <dgm:pt modelId="{990E213A-2943-D548-90E5-AE30CFF69607}" type="parTrans" cxnId="{B56AC40F-676D-FD4B-94F9-0EBF29723986}">
      <dgm:prSet/>
      <dgm:spPr/>
      <dgm:t>
        <a:bodyPr/>
        <a:lstStyle/>
        <a:p>
          <a:endParaRPr lang="en-GB"/>
        </a:p>
      </dgm:t>
    </dgm:pt>
    <dgm:pt modelId="{A6F8B124-0D5A-6444-A1AA-037D61311828}" type="sibTrans" cxnId="{B56AC40F-676D-FD4B-94F9-0EBF29723986}">
      <dgm:prSet/>
      <dgm:spPr/>
      <dgm:t>
        <a:bodyPr/>
        <a:lstStyle/>
        <a:p>
          <a:endParaRPr lang="en-GB"/>
        </a:p>
      </dgm:t>
    </dgm:pt>
    <dgm:pt modelId="{A65254DA-7CF0-0047-B917-C976A8F745D3}">
      <dgm:prSet/>
      <dgm:spPr/>
      <dgm:t>
        <a:bodyPr/>
        <a:lstStyle/>
        <a:p>
          <a:pPr rtl="0">
            <a:buFont typeface="Wingdings" pitchFamily="2" charset="2"/>
            <a:buChar char="Ø"/>
          </a:pPr>
          <a:r>
            <a:rPr lang="en-GB" b="1" dirty="0">
              <a:solidFill>
                <a:schemeClr val="accent1"/>
              </a:solidFill>
              <a:latin typeface="Arial" panose="020B0604020202020204" pitchFamily="34" charset="0"/>
              <a:cs typeface="Arial" panose="020B0604020202020204" pitchFamily="34" charset="0"/>
            </a:rPr>
            <a:t>Cameroon: </a:t>
          </a:r>
          <a:r>
            <a:rPr lang="en-GB" dirty="0">
              <a:solidFill>
                <a:schemeClr val="tx1"/>
              </a:solidFill>
              <a:latin typeface="Arial" panose="020B0604020202020204" pitchFamily="34" charset="0"/>
              <a:cs typeface="Arial" panose="020B0604020202020204" pitchFamily="34" charset="0"/>
            </a:rPr>
            <a:t>Effectiveness of using household leaders to improve adherence during SMC</a:t>
          </a:r>
        </a:p>
      </dgm:t>
    </dgm:pt>
    <dgm:pt modelId="{221F0FD6-A904-9A4A-8018-45FBE6DC30B4}" type="parTrans" cxnId="{F122C72C-2EBF-5B4F-A77D-ED4EBB5C5BAF}">
      <dgm:prSet/>
      <dgm:spPr/>
      <dgm:t>
        <a:bodyPr/>
        <a:lstStyle/>
        <a:p>
          <a:endParaRPr lang="en-GB"/>
        </a:p>
      </dgm:t>
    </dgm:pt>
    <dgm:pt modelId="{CB6780D6-3C31-3F48-95F4-F69B126A8E61}" type="sibTrans" cxnId="{F122C72C-2EBF-5B4F-A77D-ED4EBB5C5BAF}">
      <dgm:prSet/>
      <dgm:spPr/>
      <dgm:t>
        <a:bodyPr/>
        <a:lstStyle/>
        <a:p>
          <a:endParaRPr lang="en-GB"/>
        </a:p>
      </dgm:t>
    </dgm:pt>
    <dgm:pt modelId="{50C7705F-5122-8D4F-B03C-B33E56E08EA3}">
      <dgm:prSet/>
      <dgm:spPr/>
      <dgm:t>
        <a:bodyPr/>
        <a:lstStyle/>
        <a:p>
          <a:pPr rtl="0">
            <a:buFont typeface="Wingdings" pitchFamily="2" charset="2"/>
            <a:buChar char="Ø"/>
          </a:pPr>
          <a:endParaRPr lang="en-GB" dirty="0">
            <a:latin typeface="Arial" panose="020B0604020202020204" pitchFamily="34" charset="0"/>
            <a:cs typeface="Arial" panose="020B0604020202020204" pitchFamily="34" charset="0"/>
          </a:endParaRPr>
        </a:p>
      </dgm:t>
    </dgm:pt>
    <dgm:pt modelId="{DDDB0BE3-6031-B64B-B40D-EF97754F7CDE}" type="parTrans" cxnId="{89601DF9-0F0A-6F44-96AD-48297127BCA7}">
      <dgm:prSet/>
      <dgm:spPr/>
      <dgm:t>
        <a:bodyPr/>
        <a:lstStyle/>
        <a:p>
          <a:endParaRPr lang="en-GB"/>
        </a:p>
      </dgm:t>
    </dgm:pt>
    <dgm:pt modelId="{97284B01-81BE-6F43-BB4B-D1C8D8ED84D5}" type="sibTrans" cxnId="{89601DF9-0F0A-6F44-96AD-48297127BCA7}">
      <dgm:prSet/>
      <dgm:spPr/>
      <dgm:t>
        <a:bodyPr/>
        <a:lstStyle/>
        <a:p>
          <a:endParaRPr lang="en-GB"/>
        </a:p>
      </dgm:t>
    </dgm:pt>
    <dgm:pt modelId="{A422AA54-B9C5-AF4E-AFD1-1C67F036CB8B}">
      <dgm:prSet/>
      <dgm:spPr/>
      <dgm:t>
        <a:bodyPr/>
        <a:lstStyle/>
        <a:p>
          <a:pPr rtl="0">
            <a:buFont typeface="Wingdings" pitchFamily="2" charset="2"/>
            <a:buChar char="Ø"/>
          </a:pPr>
          <a:r>
            <a:rPr lang="en-GB" b="1" dirty="0">
              <a:solidFill>
                <a:schemeClr val="accent1"/>
              </a:solidFill>
              <a:latin typeface="Arial" panose="020B0604020202020204" pitchFamily="34" charset="0"/>
              <a:cs typeface="Arial" panose="020B0604020202020204" pitchFamily="34" charset="0"/>
            </a:rPr>
            <a:t>Chad</a:t>
          </a:r>
          <a:r>
            <a:rPr lang="en-GB" dirty="0">
              <a:solidFill>
                <a:schemeClr val="accent1"/>
              </a:solidFill>
              <a:latin typeface="Arial" panose="020B0604020202020204" pitchFamily="34" charset="0"/>
              <a:cs typeface="Arial" panose="020B0604020202020204" pitchFamily="34" charset="0"/>
            </a:rPr>
            <a:t>:</a:t>
          </a:r>
          <a:endParaRPr lang="en-GB" dirty="0">
            <a:solidFill>
              <a:schemeClr val="tx1"/>
            </a:solidFill>
            <a:latin typeface="Arial" panose="020B0604020202020204" pitchFamily="34" charset="0"/>
            <a:cs typeface="Arial" panose="020B0604020202020204" pitchFamily="34" charset="0"/>
          </a:endParaRPr>
        </a:p>
      </dgm:t>
    </dgm:pt>
    <dgm:pt modelId="{8F4EE3ED-1C64-FC40-9665-BB25EE1A9545}" type="parTrans" cxnId="{8E70113F-9DF4-5346-9CA4-60DC80213291}">
      <dgm:prSet/>
      <dgm:spPr/>
      <dgm:t>
        <a:bodyPr/>
        <a:lstStyle/>
        <a:p>
          <a:endParaRPr lang="en-GB"/>
        </a:p>
      </dgm:t>
    </dgm:pt>
    <dgm:pt modelId="{E5905E79-CC33-2645-9B6F-1BC5469A3C4C}" type="sibTrans" cxnId="{8E70113F-9DF4-5346-9CA4-60DC80213291}">
      <dgm:prSet/>
      <dgm:spPr/>
      <dgm:t>
        <a:bodyPr/>
        <a:lstStyle/>
        <a:p>
          <a:endParaRPr lang="en-GB"/>
        </a:p>
      </dgm:t>
    </dgm:pt>
    <dgm:pt modelId="{F775605D-2E7E-8D48-BFEF-2321F5BBC26D}">
      <dgm:prSet/>
      <dgm:spPr/>
      <dgm:t>
        <a:bodyPr/>
        <a:lstStyle/>
        <a:p>
          <a:pPr rtl="0">
            <a:buFont typeface="Wingdings" pitchFamily="2" charset="2"/>
            <a:buChar char="Ø"/>
          </a:pPr>
          <a:endParaRPr lang="en-GB" dirty="0">
            <a:latin typeface="Arial" panose="020B0604020202020204" pitchFamily="34" charset="0"/>
            <a:cs typeface="Arial" panose="020B0604020202020204" pitchFamily="34" charset="0"/>
          </a:endParaRPr>
        </a:p>
      </dgm:t>
    </dgm:pt>
    <dgm:pt modelId="{B5C70E30-8C9E-3540-85C9-AD6F87C740FE}" type="parTrans" cxnId="{C46C3CF3-9AF4-0A4D-879D-BBFBD2E62EB3}">
      <dgm:prSet/>
      <dgm:spPr/>
      <dgm:t>
        <a:bodyPr/>
        <a:lstStyle/>
        <a:p>
          <a:endParaRPr lang="en-GB"/>
        </a:p>
      </dgm:t>
    </dgm:pt>
    <dgm:pt modelId="{EE7FBF2D-1BBF-3C42-8149-AE669A407CF2}" type="sibTrans" cxnId="{C46C3CF3-9AF4-0A4D-879D-BBFBD2E62EB3}">
      <dgm:prSet/>
      <dgm:spPr/>
      <dgm:t>
        <a:bodyPr/>
        <a:lstStyle/>
        <a:p>
          <a:endParaRPr lang="en-GB"/>
        </a:p>
      </dgm:t>
    </dgm:pt>
    <dgm:pt modelId="{3F6C5490-1A81-D24E-900A-214FE630A786}">
      <dgm:prSet/>
      <dgm:spPr/>
      <dgm:t>
        <a:bodyPr/>
        <a:lstStyle/>
        <a:p>
          <a:pPr rtl="0">
            <a:buFont typeface="Wingdings" pitchFamily="2" charset="2"/>
            <a:buNone/>
          </a:pPr>
          <a:endParaRPr lang="en-GB" dirty="0">
            <a:solidFill>
              <a:schemeClr val="accent1"/>
            </a:solidFill>
          </a:endParaRPr>
        </a:p>
      </dgm:t>
    </dgm:pt>
    <dgm:pt modelId="{DC81E1E8-082F-6D41-9470-989D673F51E8}" type="parTrans" cxnId="{407FD453-BF91-624C-AEF8-9E24D2CCE5B5}">
      <dgm:prSet/>
      <dgm:spPr/>
      <dgm:t>
        <a:bodyPr/>
        <a:lstStyle/>
        <a:p>
          <a:endParaRPr lang="en-GB"/>
        </a:p>
      </dgm:t>
    </dgm:pt>
    <dgm:pt modelId="{93AB6499-D7C2-F843-BCE8-64E280A1BDAA}" type="sibTrans" cxnId="{407FD453-BF91-624C-AEF8-9E24D2CCE5B5}">
      <dgm:prSet/>
      <dgm:spPr/>
      <dgm:t>
        <a:bodyPr/>
        <a:lstStyle/>
        <a:p>
          <a:endParaRPr lang="en-GB"/>
        </a:p>
      </dgm:t>
    </dgm:pt>
    <dgm:pt modelId="{3A9F3774-5B87-4140-A22B-04F204A01AC4}">
      <dgm:prSet/>
      <dgm:spPr/>
      <dgm:t>
        <a:bodyPr/>
        <a:lstStyle/>
        <a:p>
          <a:pPr rtl="0">
            <a:buFont typeface="Wingdings" pitchFamily="2" charset="2"/>
            <a:buChar char="Ø"/>
          </a:pPr>
          <a:endParaRPr lang="en-GB" dirty="0">
            <a:latin typeface="Arial" panose="020B0604020202020204" pitchFamily="34" charset="0"/>
            <a:cs typeface="Arial" panose="020B0604020202020204" pitchFamily="34" charset="0"/>
          </a:endParaRPr>
        </a:p>
      </dgm:t>
    </dgm:pt>
    <dgm:pt modelId="{98B0C5FB-4162-914D-B95C-74EC2A2837F7}" type="parTrans" cxnId="{F7C81A79-D69D-534C-8297-EB9C9401C100}">
      <dgm:prSet/>
      <dgm:spPr/>
      <dgm:t>
        <a:bodyPr/>
        <a:lstStyle/>
        <a:p>
          <a:endParaRPr lang="en-GB"/>
        </a:p>
      </dgm:t>
    </dgm:pt>
    <dgm:pt modelId="{BD7A71F8-57F8-8B4D-A2F3-6C7B165E78DD}" type="sibTrans" cxnId="{F7C81A79-D69D-534C-8297-EB9C9401C100}">
      <dgm:prSet/>
      <dgm:spPr/>
      <dgm:t>
        <a:bodyPr/>
        <a:lstStyle/>
        <a:p>
          <a:endParaRPr lang="en-GB"/>
        </a:p>
      </dgm:t>
    </dgm:pt>
    <dgm:pt modelId="{BE513B3A-23B3-A14A-B60C-1A1EE1C5055E}">
      <dgm:prSet/>
      <dgm:spPr/>
      <dgm:t>
        <a:bodyPr/>
        <a:lstStyle/>
        <a:p>
          <a:pPr rtl="0">
            <a:buFont typeface="Wingdings" pitchFamily="2" charset="2"/>
            <a:buChar char="Ø"/>
          </a:pPr>
          <a:endParaRPr lang="en-GB" dirty="0">
            <a:latin typeface="Arial" panose="020B0604020202020204" pitchFamily="34" charset="0"/>
            <a:cs typeface="Arial" panose="020B0604020202020204" pitchFamily="34" charset="0"/>
          </a:endParaRPr>
        </a:p>
      </dgm:t>
    </dgm:pt>
    <dgm:pt modelId="{4F5650EA-6386-1848-A604-4F28846EEB64}" type="parTrans" cxnId="{C99757B7-C742-0D40-A0B9-9EDD8762CA92}">
      <dgm:prSet/>
      <dgm:spPr/>
      <dgm:t>
        <a:bodyPr/>
        <a:lstStyle/>
        <a:p>
          <a:endParaRPr lang="en-GB"/>
        </a:p>
      </dgm:t>
    </dgm:pt>
    <dgm:pt modelId="{4634C8C7-EE80-0641-A3B2-C300933A1866}" type="sibTrans" cxnId="{C99757B7-C742-0D40-A0B9-9EDD8762CA92}">
      <dgm:prSet/>
      <dgm:spPr/>
      <dgm:t>
        <a:bodyPr/>
        <a:lstStyle/>
        <a:p>
          <a:endParaRPr lang="en-GB"/>
        </a:p>
      </dgm:t>
    </dgm:pt>
    <dgm:pt modelId="{0D5CAEF6-5479-C04B-A94A-E4DAE8F697C8}">
      <dgm:prSet/>
      <dgm:spPr/>
      <dgm:t>
        <a:bodyPr/>
        <a:lstStyle/>
        <a:p>
          <a:pPr rtl="0">
            <a:buFont typeface="Wingdings" pitchFamily="2" charset="2"/>
            <a:buChar char="Ø"/>
          </a:pPr>
          <a:endParaRPr lang="en-GB" dirty="0">
            <a:latin typeface="Arial" panose="020B0604020202020204" pitchFamily="34" charset="0"/>
            <a:cs typeface="Arial" panose="020B0604020202020204" pitchFamily="34" charset="0"/>
          </a:endParaRPr>
        </a:p>
      </dgm:t>
    </dgm:pt>
    <dgm:pt modelId="{FECC2E6E-A98E-E645-9F44-1F9971B51EA2}" type="parTrans" cxnId="{4784E860-BE99-9D40-BC59-36F704405A36}">
      <dgm:prSet/>
      <dgm:spPr/>
      <dgm:t>
        <a:bodyPr/>
        <a:lstStyle/>
        <a:p>
          <a:endParaRPr lang="en-GB"/>
        </a:p>
      </dgm:t>
    </dgm:pt>
    <dgm:pt modelId="{07B4797A-1817-AD41-B5CC-E3B39AE05749}" type="sibTrans" cxnId="{4784E860-BE99-9D40-BC59-36F704405A36}">
      <dgm:prSet/>
      <dgm:spPr/>
      <dgm:t>
        <a:bodyPr/>
        <a:lstStyle/>
        <a:p>
          <a:endParaRPr lang="en-GB"/>
        </a:p>
      </dgm:t>
    </dgm:pt>
    <dgm:pt modelId="{05FF6836-D152-3D49-9995-BB96749A70C1}">
      <dgm:prSet/>
      <dgm:spPr/>
      <dgm:t>
        <a:bodyPr/>
        <a:lstStyle/>
        <a:p>
          <a:pPr rtl="0">
            <a:buFont typeface="Arial" panose="020B0604020202020204" pitchFamily="34" charset="0"/>
            <a:buNone/>
          </a:pPr>
          <a:endParaRPr lang="en-GB" dirty="0">
            <a:latin typeface="Arial" panose="020B0604020202020204" pitchFamily="34" charset="0"/>
            <a:cs typeface="Arial" panose="020B0604020202020204" pitchFamily="34" charset="0"/>
          </a:endParaRPr>
        </a:p>
      </dgm:t>
    </dgm:pt>
    <dgm:pt modelId="{2B758BC6-901B-9D4F-BA32-25F737F664A6}" type="parTrans" cxnId="{8B8EB45F-1080-1E47-BFE9-DE82FF683D85}">
      <dgm:prSet/>
      <dgm:spPr/>
      <dgm:t>
        <a:bodyPr/>
        <a:lstStyle/>
        <a:p>
          <a:endParaRPr lang="en-GB"/>
        </a:p>
      </dgm:t>
    </dgm:pt>
    <dgm:pt modelId="{D15DA4B8-4A82-AF43-B587-A4DCF9EC0A6B}" type="sibTrans" cxnId="{8B8EB45F-1080-1E47-BFE9-DE82FF683D85}">
      <dgm:prSet/>
      <dgm:spPr/>
      <dgm:t>
        <a:bodyPr/>
        <a:lstStyle/>
        <a:p>
          <a:endParaRPr lang="en-GB"/>
        </a:p>
      </dgm:t>
    </dgm:pt>
    <dgm:pt modelId="{BF238F32-EB07-C64A-940B-B23F26D9FF07}">
      <dgm:prSet/>
      <dgm:spPr/>
      <dgm:t>
        <a:bodyPr/>
        <a:lstStyle/>
        <a:p>
          <a:pPr rtl="0">
            <a:buFont typeface="Arial" panose="020B0604020202020204" pitchFamily="34" charset="0"/>
            <a:buChar char="•"/>
          </a:pPr>
          <a:endParaRPr lang="en-GB" dirty="0">
            <a:latin typeface="Arial" panose="020B0604020202020204" pitchFamily="34" charset="0"/>
            <a:cs typeface="Arial" panose="020B0604020202020204" pitchFamily="34" charset="0"/>
          </a:endParaRPr>
        </a:p>
      </dgm:t>
    </dgm:pt>
    <dgm:pt modelId="{6083A333-6FB0-BD44-88D5-015C061C5835}" type="parTrans" cxnId="{C25672F3-07B6-9343-812C-C1779967D002}">
      <dgm:prSet/>
      <dgm:spPr/>
      <dgm:t>
        <a:bodyPr/>
        <a:lstStyle/>
        <a:p>
          <a:endParaRPr lang="en-GB"/>
        </a:p>
      </dgm:t>
    </dgm:pt>
    <dgm:pt modelId="{3A7BA26C-0D9C-2649-8608-50DC9B878982}" type="sibTrans" cxnId="{C25672F3-07B6-9343-812C-C1779967D002}">
      <dgm:prSet/>
      <dgm:spPr/>
      <dgm:t>
        <a:bodyPr/>
        <a:lstStyle/>
        <a:p>
          <a:endParaRPr lang="en-GB"/>
        </a:p>
      </dgm:t>
    </dgm:pt>
    <dgm:pt modelId="{FE2518E9-56B2-A644-BFA8-DC3E549ECB85}">
      <dgm:prSet/>
      <dgm:spPr/>
      <dgm:t>
        <a:bodyPr/>
        <a:lstStyle/>
        <a:p>
          <a:pPr>
            <a:buFont typeface="Wingdings" pitchFamily="2" charset="2"/>
            <a:buChar char="Ø"/>
          </a:pPr>
          <a:r>
            <a:rPr lang="en-GB" b="1" dirty="0">
              <a:solidFill>
                <a:schemeClr val="accent5">
                  <a:lumMod val="75000"/>
                </a:schemeClr>
              </a:solidFill>
              <a:latin typeface="Arial" panose="020B0604020202020204" pitchFamily="34" charset="0"/>
              <a:cs typeface="Arial" panose="020B0604020202020204" pitchFamily="34" charset="0"/>
            </a:rPr>
            <a:t>Niger</a:t>
          </a:r>
          <a:r>
            <a:rPr lang="en-GB" dirty="0">
              <a:solidFill>
                <a:schemeClr val="accent5">
                  <a:lumMod val="75000"/>
                </a:schemeClr>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Applying the updated WHO SMC guidelines in Niger: timing and number of cycles, and age ranges at risk of severe malaria </a:t>
          </a:r>
        </a:p>
      </dgm:t>
    </dgm:pt>
    <dgm:pt modelId="{540E6BC7-1480-834B-960E-F5122FD495D4}" type="parTrans" cxnId="{C9C793EA-1DA6-5444-8A26-D78F2B938600}">
      <dgm:prSet/>
      <dgm:spPr/>
      <dgm:t>
        <a:bodyPr/>
        <a:lstStyle/>
        <a:p>
          <a:endParaRPr lang="en-GB"/>
        </a:p>
      </dgm:t>
    </dgm:pt>
    <dgm:pt modelId="{F1E0AA78-4178-2D46-828C-15D33C205376}" type="sibTrans" cxnId="{C9C793EA-1DA6-5444-8A26-D78F2B938600}">
      <dgm:prSet/>
      <dgm:spPr/>
      <dgm:t>
        <a:bodyPr/>
        <a:lstStyle/>
        <a:p>
          <a:endParaRPr lang="en-GB"/>
        </a:p>
      </dgm:t>
    </dgm:pt>
    <dgm:pt modelId="{DE7E368F-28FA-E84D-A019-7D55C636ACD5}">
      <dgm:prSet/>
      <dgm:spPr/>
      <dgm:t>
        <a:bodyPr/>
        <a:lstStyle/>
        <a:p>
          <a:pPr rtl="0">
            <a:buFont typeface="Wingdings" pitchFamily="2" charset="2"/>
            <a:buNone/>
          </a:pPr>
          <a:endParaRPr lang="en-GB" dirty="0">
            <a:latin typeface="Arial" panose="020B0604020202020204" pitchFamily="34" charset="0"/>
            <a:cs typeface="Arial" panose="020B0604020202020204" pitchFamily="34" charset="0"/>
          </a:endParaRPr>
        </a:p>
      </dgm:t>
    </dgm:pt>
    <dgm:pt modelId="{0CA4C1A8-A605-1B4B-9EF4-28A7A519BB15}" type="parTrans" cxnId="{AE27813E-967C-C242-92C0-9F52A9CE1D1A}">
      <dgm:prSet/>
      <dgm:spPr/>
      <dgm:t>
        <a:bodyPr/>
        <a:lstStyle/>
        <a:p>
          <a:endParaRPr lang="en-GB"/>
        </a:p>
      </dgm:t>
    </dgm:pt>
    <dgm:pt modelId="{CA8EF524-DEC1-FA44-9001-869675131881}" type="sibTrans" cxnId="{AE27813E-967C-C242-92C0-9F52A9CE1D1A}">
      <dgm:prSet/>
      <dgm:spPr/>
      <dgm:t>
        <a:bodyPr/>
        <a:lstStyle/>
        <a:p>
          <a:endParaRPr lang="en-GB"/>
        </a:p>
      </dgm:t>
    </dgm:pt>
    <dgm:pt modelId="{AF5FCEFD-C33F-EF45-BDED-568741613C6B}">
      <dgm:prSet/>
      <dgm:spPr/>
      <dgm:t>
        <a:bodyPr/>
        <a:lstStyle/>
        <a:p>
          <a:pPr>
            <a:buFont typeface="Wingdings" pitchFamily="2" charset="2"/>
            <a:buChar char="Ø"/>
          </a:pPr>
          <a:r>
            <a:rPr lang="en-GB" b="1" dirty="0">
              <a:solidFill>
                <a:schemeClr val="accent1"/>
              </a:solidFill>
              <a:latin typeface="Arial" panose="020B0604020202020204" pitchFamily="34" charset="0"/>
              <a:cs typeface="Arial" panose="020B0604020202020204" pitchFamily="34" charset="0"/>
            </a:rPr>
            <a:t>The Gambia</a:t>
          </a:r>
          <a:r>
            <a:rPr lang="en-GB" dirty="0">
              <a:latin typeface="Arial" panose="020B0604020202020204" pitchFamily="34" charset="0"/>
              <a:cs typeface="Arial" panose="020B0604020202020204" pitchFamily="34" charset="0"/>
            </a:rPr>
            <a:t>: Assessment of adherence to SMC in The Gambia</a:t>
          </a:r>
        </a:p>
      </dgm:t>
    </dgm:pt>
    <dgm:pt modelId="{CB509322-46FC-1A4A-AB05-B0E7439DB57C}" type="parTrans" cxnId="{CA3ECFF6-486E-444D-8EDE-B760A832A6B8}">
      <dgm:prSet/>
      <dgm:spPr/>
      <dgm:t>
        <a:bodyPr/>
        <a:lstStyle/>
        <a:p>
          <a:endParaRPr lang="en-GB"/>
        </a:p>
      </dgm:t>
    </dgm:pt>
    <dgm:pt modelId="{187517BD-748B-7347-986C-CE1810A38C30}" type="sibTrans" cxnId="{CA3ECFF6-486E-444D-8EDE-B760A832A6B8}">
      <dgm:prSet/>
      <dgm:spPr/>
      <dgm:t>
        <a:bodyPr/>
        <a:lstStyle/>
        <a:p>
          <a:endParaRPr lang="en-GB"/>
        </a:p>
      </dgm:t>
    </dgm:pt>
    <dgm:pt modelId="{8802CE9F-ADEC-0A47-B8A9-AD669A34D571}">
      <dgm:prSet/>
      <dgm:spPr/>
      <dgm:t>
        <a:bodyPr/>
        <a:lstStyle/>
        <a:p>
          <a:endParaRPr lang="en-GB" dirty="0">
            <a:latin typeface="Arial" panose="020B0604020202020204" pitchFamily="34" charset="0"/>
            <a:cs typeface="Arial" panose="020B0604020202020204" pitchFamily="34" charset="0"/>
          </a:endParaRPr>
        </a:p>
      </dgm:t>
    </dgm:pt>
    <dgm:pt modelId="{619C379A-F147-E34F-A7C7-EF6151360FF7}" type="parTrans" cxnId="{2E002F45-7480-1541-B75F-D4C5876500E6}">
      <dgm:prSet/>
      <dgm:spPr/>
      <dgm:t>
        <a:bodyPr/>
        <a:lstStyle/>
        <a:p>
          <a:endParaRPr lang="en-GB"/>
        </a:p>
      </dgm:t>
    </dgm:pt>
    <dgm:pt modelId="{503FE161-AD10-7345-BBFF-89D7C4FEAB14}" type="sibTrans" cxnId="{2E002F45-7480-1541-B75F-D4C5876500E6}">
      <dgm:prSet/>
      <dgm:spPr/>
      <dgm:t>
        <a:bodyPr/>
        <a:lstStyle/>
        <a:p>
          <a:endParaRPr lang="en-GB"/>
        </a:p>
      </dgm:t>
    </dgm:pt>
    <dgm:pt modelId="{3E425B8D-576F-C84F-9BBE-003A9FB040CF}">
      <dgm:prSet/>
      <dgm:spPr/>
      <dgm:t>
        <a:bodyPr/>
        <a:lstStyle/>
        <a:p>
          <a:pPr rtl="0">
            <a:buFont typeface="Wingdings" pitchFamily="2" charset="2"/>
            <a:buNone/>
          </a:pPr>
          <a:endParaRPr lang="en-GB" dirty="0">
            <a:solidFill>
              <a:schemeClr val="accent1">
                <a:lumMod val="75000"/>
              </a:schemeClr>
            </a:solidFill>
          </a:endParaRPr>
        </a:p>
      </dgm:t>
    </dgm:pt>
    <dgm:pt modelId="{B04829CD-6897-3C4D-A3E5-3235F3480722}" type="parTrans" cxnId="{417B308A-EAAD-C145-8542-B5170CC90D6C}">
      <dgm:prSet/>
      <dgm:spPr/>
      <dgm:t>
        <a:bodyPr/>
        <a:lstStyle/>
        <a:p>
          <a:endParaRPr lang="en-GB"/>
        </a:p>
      </dgm:t>
    </dgm:pt>
    <dgm:pt modelId="{35272A4F-7618-7646-B672-EB0817B95E35}" type="sibTrans" cxnId="{417B308A-EAAD-C145-8542-B5170CC90D6C}">
      <dgm:prSet/>
      <dgm:spPr/>
      <dgm:t>
        <a:bodyPr/>
        <a:lstStyle/>
        <a:p>
          <a:endParaRPr lang="en-GB"/>
        </a:p>
      </dgm:t>
    </dgm:pt>
    <dgm:pt modelId="{58119F5E-124D-9C4F-A43C-1E8F461374C2}">
      <dgm:prSet/>
      <dgm:spPr/>
      <dgm:t>
        <a:bodyPr/>
        <a:lstStyle/>
        <a:p>
          <a:pPr rtl="0">
            <a:buFont typeface="Wingdings" pitchFamily="2" charset="2"/>
            <a:buChar char="Ø"/>
          </a:pPr>
          <a:r>
            <a:rPr lang="en-GB" dirty="0">
              <a:latin typeface="Arial" panose="020B0604020202020204" pitchFamily="34" charset="0"/>
              <a:cs typeface="Arial" panose="020B0604020202020204" pitchFamily="34" charset="0"/>
            </a:rPr>
            <a:t>ongoing</a:t>
          </a:r>
        </a:p>
      </dgm:t>
    </dgm:pt>
    <dgm:pt modelId="{95C1A454-A017-5848-86C7-D6AB41171E23}" type="parTrans" cxnId="{82C0CAA0-D1FB-9347-8BD8-4D5D6A181647}">
      <dgm:prSet/>
      <dgm:spPr/>
      <dgm:t>
        <a:bodyPr/>
        <a:lstStyle/>
        <a:p>
          <a:endParaRPr lang="en-GB"/>
        </a:p>
      </dgm:t>
    </dgm:pt>
    <dgm:pt modelId="{EBD7A1F7-EB7B-E848-9241-208308F36031}" type="sibTrans" cxnId="{82C0CAA0-D1FB-9347-8BD8-4D5D6A181647}">
      <dgm:prSet/>
      <dgm:spPr/>
      <dgm:t>
        <a:bodyPr/>
        <a:lstStyle/>
        <a:p>
          <a:endParaRPr lang="en-GB"/>
        </a:p>
      </dgm:t>
    </dgm:pt>
    <dgm:pt modelId="{A6279156-2692-4244-9996-D19B1FCFF1C0}">
      <dgm:prSet/>
      <dgm:spPr/>
      <dgm:t>
        <a:bodyPr/>
        <a:lstStyle/>
        <a:p>
          <a:pPr rtl="0">
            <a:buFont typeface="Wingdings" pitchFamily="2" charset="2"/>
            <a:buChar char="Ø"/>
          </a:pPr>
          <a:r>
            <a:rPr lang="en-GB" dirty="0">
              <a:solidFill>
                <a:schemeClr val="tx1"/>
              </a:solidFill>
              <a:latin typeface="Arial" panose="020B0604020202020204" pitchFamily="34" charset="0"/>
              <a:cs typeface="Arial" panose="020B0604020202020204" pitchFamily="34" charset="0"/>
            </a:rPr>
            <a:t>ongoing</a:t>
          </a:r>
        </a:p>
      </dgm:t>
    </dgm:pt>
    <dgm:pt modelId="{82BEC6BA-4F20-3E4F-A7A5-BEBC6D603639}" type="parTrans" cxnId="{BAD29946-2FAF-D343-8E35-1CAFFD64A338}">
      <dgm:prSet/>
      <dgm:spPr/>
      <dgm:t>
        <a:bodyPr/>
        <a:lstStyle/>
        <a:p>
          <a:endParaRPr lang="en-GB"/>
        </a:p>
      </dgm:t>
    </dgm:pt>
    <dgm:pt modelId="{85A218E2-9DE8-4942-9236-336480F24B9D}" type="sibTrans" cxnId="{BAD29946-2FAF-D343-8E35-1CAFFD64A338}">
      <dgm:prSet/>
      <dgm:spPr/>
      <dgm:t>
        <a:bodyPr/>
        <a:lstStyle/>
        <a:p>
          <a:endParaRPr lang="en-GB"/>
        </a:p>
      </dgm:t>
    </dgm:pt>
    <dgm:pt modelId="{8883DE74-07A0-084A-820A-942199DB0E69}">
      <dgm:prSet/>
      <dgm:spPr/>
      <dgm:t>
        <a:bodyPr/>
        <a:lstStyle/>
        <a:p>
          <a:pPr rtl="0">
            <a:buFont typeface="Wingdings" pitchFamily="2" charset="2"/>
            <a:buNone/>
          </a:pPr>
          <a:endParaRPr lang="en-GB" dirty="0">
            <a:solidFill>
              <a:schemeClr val="tx1"/>
            </a:solidFill>
            <a:latin typeface="Arial" panose="020B0604020202020204" pitchFamily="34" charset="0"/>
            <a:cs typeface="Arial" panose="020B0604020202020204" pitchFamily="34" charset="0"/>
          </a:endParaRPr>
        </a:p>
      </dgm:t>
    </dgm:pt>
    <dgm:pt modelId="{F7B9A835-02C3-D941-AA6C-7AED21C1E72A}" type="parTrans" cxnId="{7662817F-4936-F44A-A927-D20B3E44FEC2}">
      <dgm:prSet/>
      <dgm:spPr/>
      <dgm:t>
        <a:bodyPr/>
        <a:lstStyle/>
        <a:p>
          <a:endParaRPr lang="en-GB"/>
        </a:p>
      </dgm:t>
    </dgm:pt>
    <dgm:pt modelId="{F5B80878-6DB9-5B49-B18E-1CDB9CBF63EC}" type="sibTrans" cxnId="{7662817F-4936-F44A-A927-D20B3E44FEC2}">
      <dgm:prSet/>
      <dgm:spPr/>
      <dgm:t>
        <a:bodyPr/>
        <a:lstStyle/>
        <a:p>
          <a:endParaRPr lang="en-GB"/>
        </a:p>
      </dgm:t>
    </dgm:pt>
    <dgm:pt modelId="{0DD420E2-0572-7A47-ACCB-C6412FB17D2C}">
      <dgm:prSet/>
      <dgm:spPr/>
      <dgm:t>
        <a:bodyPr/>
        <a:lstStyle/>
        <a:p>
          <a:pPr>
            <a:buFont typeface="Wingdings" pitchFamily="2" charset="2"/>
            <a:buChar char="Ø"/>
          </a:pPr>
          <a:r>
            <a:rPr lang="en-GB" b="1" dirty="0">
              <a:solidFill>
                <a:schemeClr val="accent1"/>
              </a:solidFill>
              <a:latin typeface="Arial" panose="020B0604020202020204" pitchFamily="34" charset="0"/>
              <a:cs typeface="Arial" panose="020B0604020202020204" pitchFamily="34" charset="0"/>
            </a:rPr>
            <a:t>Guinea Bissau</a:t>
          </a:r>
          <a:r>
            <a:rPr lang="en-GB" dirty="0">
              <a:solidFill>
                <a:schemeClr val="accent1">
                  <a:lumMod val="75000"/>
                </a:schemeClr>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Strengthening health management information systems to assess the impact of SMC in three regions in Guinea Bissau</a:t>
          </a:r>
          <a:r>
            <a:rPr lang="en-US" u="sng" dirty="0">
              <a:latin typeface="Arial" panose="020B0604020202020204" pitchFamily="34" charset="0"/>
              <a:cs typeface="Arial" panose="020B0604020202020204" pitchFamily="34" charset="0"/>
            </a:rPr>
            <a:t> </a:t>
          </a:r>
          <a:endParaRPr lang="en-GB" dirty="0">
            <a:solidFill>
              <a:schemeClr val="tx1"/>
            </a:solidFill>
            <a:latin typeface="Arial" panose="020B0604020202020204" pitchFamily="34" charset="0"/>
            <a:cs typeface="Arial" panose="020B0604020202020204" pitchFamily="34" charset="0"/>
          </a:endParaRPr>
        </a:p>
      </dgm:t>
    </dgm:pt>
    <dgm:pt modelId="{28BB71CE-BE92-B047-9BDB-C1A4E4310B79}" type="parTrans" cxnId="{77871A9C-0B2E-B142-8008-999B9C7BF733}">
      <dgm:prSet/>
      <dgm:spPr/>
      <dgm:t>
        <a:bodyPr/>
        <a:lstStyle/>
        <a:p>
          <a:endParaRPr lang="en-GB"/>
        </a:p>
      </dgm:t>
    </dgm:pt>
    <dgm:pt modelId="{5DCB1849-55A2-AB41-AA06-9D9B10018F90}" type="sibTrans" cxnId="{77871A9C-0B2E-B142-8008-999B9C7BF733}">
      <dgm:prSet/>
      <dgm:spPr/>
      <dgm:t>
        <a:bodyPr/>
        <a:lstStyle/>
        <a:p>
          <a:endParaRPr lang="en-GB"/>
        </a:p>
      </dgm:t>
    </dgm:pt>
    <dgm:pt modelId="{BBA6FB7D-9BD6-6B4B-B339-2A9DD5AC0EF2}">
      <dgm:prSet/>
      <dgm:spPr/>
      <dgm:t>
        <a:bodyPr/>
        <a:lstStyle/>
        <a:p>
          <a:pPr rtl="0">
            <a:buFont typeface="Wingdings" pitchFamily="2" charset="2"/>
            <a:buChar char="Ø"/>
          </a:pPr>
          <a:endParaRPr lang="en-GB" b="1" dirty="0">
            <a:solidFill>
              <a:schemeClr val="tx1"/>
            </a:solidFill>
            <a:latin typeface="Arial" panose="020B0604020202020204" pitchFamily="34" charset="0"/>
            <a:cs typeface="Arial" panose="020B0604020202020204" pitchFamily="34" charset="0"/>
          </a:endParaRPr>
        </a:p>
      </dgm:t>
    </dgm:pt>
    <dgm:pt modelId="{762C577C-668A-E445-9B50-6362C0BB376C}" type="parTrans" cxnId="{FFF40EF4-2409-D348-A436-8BCC07DC31BE}">
      <dgm:prSet/>
      <dgm:spPr/>
      <dgm:t>
        <a:bodyPr/>
        <a:lstStyle/>
        <a:p>
          <a:endParaRPr lang="en-GB"/>
        </a:p>
      </dgm:t>
    </dgm:pt>
    <dgm:pt modelId="{5DBCE63E-9BB0-3141-B9EF-58E986152845}" type="sibTrans" cxnId="{FFF40EF4-2409-D348-A436-8BCC07DC31BE}">
      <dgm:prSet/>
      <dgm:spPr/>
      <dgm:t>
        <a:bodyPr/>
        <a:lstStyle/>
        <a:p>
          <a:endParaRPr lang="en-GB"/>
        </a:p>
      </dgm:t>
    </dgm:pt>
    <dgm:pt modelId="{F2E18CC8-E362-464C-B91C-223782B13F88}">
      <dgm:prSet/>
      <dgm:spPr/>
      <dgm:t>
        <a:bodyPr/>
        <a:lstStyle/>
        <a:p>
          <a:pPr rtl="0">
            <a:buFont typeface="Wingdings" pitchFamily="2" charset="2"/>
            <a:buNone/>
          </a:pPr>
          <a:endParaRPr lang="en-GB" dirty="0">
            <a:solidFill>
              <a:schemeClr val="tx1"/>
            </a:solidFill>
            <a:latin typeface="Arial" panose="020B0604020202020204" pitchFamily="34" charset="0"/>
            <a:cs typeface="Arial" panose="020B0604020202020204" pitchFamily="34" charset="0"/>
          </a:endParaRPr>
        </a:p>
      </dgm:t>
    </dgm:pt>
    <dgm:pt modelId="{D26036EE-E3D2-F94B-86ED-EE069852B443}" type="parTrans" cxnId="{C1ECA9DC-0042-4945-9719-7258F94DE85E}">
      <dgm:prSet/>
      <dgm:spPr/>
      <dgm:t>
        <a:bodyPr/>
        <a:lstStyle/>
        <a:p>
          <a:endParaRPr lang="en-GB"/>
        </a:p>
      </dgm:t>
    </dgm:pt>
    <dgm:pt modelId="{376617AF-7529-6743-9314-01ED37C986ED}" type="sibTrans" cxnId="{C1ECA9DC-0042-4945-9719-7258F94DE85E}">
      <dgm:prSet/>
      <dgm:spPr/>
      <dgm:t>
        <a:bodyPr/>
        <a:lstStyle/>
        <a:p>
          <a:endParaRPr lang="en-GB"/>
        </a:p>
      </dgm:t>
    </dgm:pt>
    <dgm:pt modelId="{725B583F-0D3E-47AF-85EA-98245A16F473}">
      <dgm:prSet/>
      <dgm:spPr/>
      <dgm:t>
        <a:bodyPr/>
        <a:lstStyle/>
        <a:p>
          <a:pPr>
            <a:buFont typeface="Wingdings" pitchFamily="2" charset="2"/>
            <a:buChar char="Ø"/>
          </a:pPr>
          <a:endParaRPr lang="en-GB" dirty="0">
            <a:solidFill>
              <a:schemeClr val="tx1"/>
            </a:solidFill>
            <a:latin typeface="Arial" panose="020B0604020202020204" pitchFamily="34" charset="0"/>
            <a:cs typeface="Arial" panose="020B0604020202020204" pitchFamily="34" charset="0"/>
          </a:endParaRPr>
        </a:p>
      </dgm:t>
    </dgm:pt>
    <dgm:pt modelId="{4AE931CF-1D85-4A37-B41D-403D314B3AC1}" type="parTrans" cxnId="{ACF5736D-CC1F-4632-89B9-0A48CB5D9E74}">
      <dgm:prSet/>
      <dgm:spPr/>
    </dgm:pt>
    <dgm:pt modelId="{BEA947D1-AC69-4D46-AA9B-D3BD77BC397C}" type="sibTrans" cxnId="{ACF5736D-CC1F-4632-89B9-0A48CB5D9E74}">
      <dgm:prSet/>
      <dgm:spPr/>
    </dgm:pt>
    <dgm:pt modelId="{791C3CA5-22F6-9F4B-8269-B34AD1BE96B5}">
      <dgm:prSet/>
      <dgm:spPr/>
      <dgm:t>
        <a:bodyPr/>
        <a:lstStyle/>
        <a:p>
          <a:pPr>
            <a:buFont typeface="Wingdings" pitchFamily="2" charset="2"/>
            <a:buChar char="Ø"/>
          </a:pPr>
          <a:r>
            <a:rPr lang="en-GB" b="1" dirty="0">
              <a:solidFill>
                <a:schemeClr val="accent1"/>
              </a:solidFill>
              <a:latin typeface="Arial" panose="020B0604020202020204" pitchFamily="34" charset="0"/>
              <a:cs typeface="Arial" panose="020B0604020202020204" pitchFamily="34" charset="0"/>
            </a:rPr>
            <a:t>Senegal</a:t>
          </a:r>
          <a:r>
            <a:rPr lang="en-GB" dirty="0">
              <a:solidFill>
                <a:schemeClr val="tx1"/>
              </a:solidFill>
              <a:latin typeface="Arial" panose="020B0604020202020204" pitchFamily="34" charset="0"/>
              <a:cs typeface="Arial" panose="020B0604020202020204" pitchFamily="34" charset="0"/>
            </a:rPr>
            <a:t> : Mechanistic Model for cost effective  evaluation of SMC delivery </a:t>
          </a:r>
          <a:endParaRPr lang="en-GB" dirty="0">
            <a:latin typeface="Arial" panose="020B0604020202020204" pitchFamily="34" charset="0"/>
            <a:cs typeface="Arial" panose="020B0604020202020204" pitchFamily="34" charset="0"/>
          </a:endParaRPr>
        </a:p>
      </dgm:t>
    </dgm:pt>
    <dgm:pt modelId="{9B723CF7-4D52-064B-A18F-ECB8F06E2227}" type="parTrans" cxnId="{EC133288-D636-DB4B-A10A-0851FA902960}">
      <dgm:prSet/>
      <dgm:spPr/>
    </dgm:pt>
    <dgm:pt modelId="{DA56B84A-CB95-0941-8775-B3334553436F}" type="sibTrans" cxnId="{EC133288-D636-DB4B-A10A-0851FA902960}">
      <dgm:prSet/>
      <dgm:spPr/>
    </dgm:pt>
    <dgm:pt modelId="{1454C7E9-D29E-2A47-BA2D-30A424183816}">
      <dgm:prSet/>
      <dgm:spPr/>
      <dgm:t>
        <a:bodyPr/>
        <a:lstStyle/>
        <a:p>
          <a:pPr rtl="0">
            <a:buFont typeface="Wingdings" pitchFamily="2" charset="2"/>
            <a:buChar char="Ø"/>
          </a:pPr>
          <a:endParaRPr lang="en-GB" dirty="0">
            <a:latin typeface="Arial" panose="020B0604020202020204" pitchFamily="34" charset="0"/>
            <a:cs typeface="Arial" panose="020B0604020202020204" pitchFamily="34" charset="0"/>
          </a:endParaRPr>
        </a:p>
      </dgm:t>
    </dgm:pt>
    <dgm:pt modelId="{E5BC1C1F-A8D1-A447-8DE8-1BA04B94FE05}" type="parTrans" cxnId="{85863B20-5079-FB4E-8AD3-BF02FD5AC95D}">
      <dgm:prSet/>
      <dgm:spPr/>
    </dgm:pt>
    <dgm:pt modelId="{E4917111-B22B-8A45-BA97-30AC4F6A4DC5}" type="sibTrans" cxnId="{85863B20-5079-FB4E-8AD3-BF02FD5AC95D}">
      <dgm:prSet/>
      <dgm:spPr/>
    </dgm:pt>
    <dgm:pt modelId="{DD141A88-E145-8C44-B25E-FCC7DFF87D81}">
      <dgm:prSet/>
      <dgm:spPr/>
      <dgm:t>
        <a:bodyPr/>
        <a:lstStyle/>
        <a:p>
          <a:pPr rtl="0">
            <a:buFont typeface="Wingdings" pitchFamily="2" charset="2"/>
            <a:buChar char="Ø"/>
          </a:pPr>
          <a:endParaRPr lang="en-GB" dirty="0">
            <a:latin typeface="Arial" panose="020B0604020202020204" pitchFamily="34" charset="0"/>
            <a:cs typeface="Arial" panose="020B0604020202020204" pitchFamily="34" charset="0"/>
          </a:endParaRPr>
        </a:p>
      </dgm:t>
    </dgm:pt>
    <dgm:pt modelId="{AB2A5A72-73B4-4A4E-A6AA-FADA746DF93F}" type="parTrans" cxnId="{5EBFC913-811B-0C4E-B9F5-456CDBF2E70B}">
      <dgm:prSet/>
      <dgm:spPr/>
    </dgm:pt>
    <dgm:pt modelId="{A2886485-64FA-B647-9408-951D4F550455}" type="sibTrans" cxnId="{5EBFC913-811B-0C4E-B9F5-456CDBF2E70B}">
      <dgm:prSet/>
      <dgm:spPr/>
    </dgm:pt>
    <dgm:pt modelId="{CBEBD14B-1E6F-D241-9600-3FF111B22F22}">
      <dgm:prSet/>
      <dgm:spPr/>
      <dgm:t>
        <a:bodyPr/>
        <a:lstStyle/>
        <a:p>
          <a:pPr rtl="0">
            <a:buFont typeface="Wingdings" pitchFamily="2" charset="2"/>
            <a:buChar char="Ø"/>
          </a:pPr>
          <a:r>
            <a:rPr lang="en-GB" dirty="0">
              <a:solidFill>
                <a:schemeClr val="tx1"/>
              </a:solidFill>
              <a:latin typeface="Arial" panose="020B0604020202020204" pitchFamily="34" charset="0"/>
              <a:cs typeface="Arial" panose="020B0604020202020204" pitchFamily="34" charset="0"/>
            </a:rPr>
            <a:t>Development stage</a:t>
          </a:r>
        </a:p>
      </dgm:t>
    </dgm:pt>
    <dgm:pt modelId="{BBC6D2E8-4015-FA4C-8461-3D0D9CD7DE5A}" type="parTrans" cxnId="{F5BDF01A-A992-304C-99E5-3D4EC84AE196}">
      <dgm:prSet/>
      <dgm:spPr/>
    </dgm:pt>
    <dgm:pt modelId="{12E54C14-1936-DA47-81AF-D1DFA3C53CE3}" type="sibTrans" cxnId="{F5BDF01A-A992-304C-99E5-3D4EC84AE196}">
      <dgm:prSet/>
      <dgm:spPr/>
    </dgm:pt>
    <dgm:pt modelId="{22CA5887-2701-7B49-8A55-4BA7A23CE393}">
      <dgm:prSet/>
      <dgm:spPr/>
      <dgm:t>
        <a:bodyPr/>
        <a:lstStyle/>
        <a:p>
          <a:pPr rtl="0">
            <a:buFont typeface="Arial" panose="020B0604020202020204" pitchFamily="34" charset="0"/>
            <a:buNone/>
          </a:pPr>
          <a:endParaRPr lang="en-GB" dirty="0">
            <a:latin typeface="Arial" panose="020B0604020202020204" pitchFamily="34" charset="0"/>
            <a:cs typeface="Arial" panose="020B0604020202020204" pitchFamily="34" charset="0"/>
          </a:endParaRPr>
        </a:p>
      </dgm:t>
    </dgm:pt>
    <dgm:pt modelId="{7C7BA8BE-BD70-7D45-93A5-2E3E7B863497}" type="parTrans" cxnId="{17FCC2A9-9FD8-0246-9EFC-DAE26409296D}">
      <dgm:prSet/>
      <dgm:spPr/>
    </dgm:pt>
    <dgm:pt modelId="{59EE3822-5ACA-6E4B-A1B7-4A433759DB91}" type="sibTrans" cxnId="{17FCC2A9-9FD8-0246-9EFC-DAE26409296D}">
      <dgm:prSet/>
      <dgm:spPr/>
    </dgm:pt>
    <dgm:pt modelId="{692F67DE-00C6-1E48-B3DE-9325E32AD8ED}">
      <dgm:prSet phldrT="[Text]"/>
      <dgm:spPr/>
      <dgm:t>
        <a:bodyPr/>
        <a:lstStyle/>
        <a:p>
          <a:pPr rtl="0">
            <a:buFont typeface="Wingdings" pitchFamily="2" charset="2"/>
            <a:buChar char="Ø"/>
          </a:pPr>
          <a:r>
            <a:rPr lang="en-US" dirty="0">
              <a:solidFill>
                <a:schemeClr val="tx1"/>
              </a:solidFill>
              <a:latin typeface="Arial" panose="020B0604020202020204" pitchFamily="34" charset="0"/>
              <a:cs typeface="Arial" panose="020B0604020202020204" pitchFamily="34" charset="0"/>
            </a:rPr>
            <a:t>Evaluation of SMC using 3 approaches: DOT 3, SMC plus and Classic</a:t>
          </a:r>
          <a:endParaRPr lang="en-GB" dirty="0">
            <a:solidFill>
              <a:schemeClr val="tx1"/>
            </a:solidFill>
          </a:endParaRPr>
        </a:p>
      </dgm:t>
    </dgm:pt>
    <dgm:pt modelId="{57237A42-3CC4-A446-9F4B-A83E1A91F954}" type="parTrans" cxnId="{F324C253-E641-B14F-8C7A-F3D3637ACB27}">
      <dgm:prSet/>
      <dgm:spPr/>
    </dgm:pt>
    <dgm:pt modelId="{554568EC-7C5F-0A4F-B99E-C1A35709624C}" type="sibTrans" cxnId="{F324C253-E641-B14F-8C7A-F3D3637ACB27}">
      <dgm:prSet/>
      <dgm:spPr/>
    </dgm:pt>
    <dgm:pt modelId="{AFCB6CA0-E3F4-CB4F-BB03-1CF04D61BB46}" type="pres">
      <dgm:prSet presAssocID="{0554C0DC-FFAC-5A4D-A6B3-5829333EB752}" presName="Name0" presStyleCnt="0">
        <dgm:presLayoutVars>
          <dgm:dir/>
          <dgm:animLvl val="lvl"/>
          <dgm:resizeHandles val="exact"/>
        </dgm:presLayoutVars>
      </dgm:prSet>
      <dgm:spPr/>
    </dgm:pt>
    <dgm:pt modelId="{2BE14590-F915-D54E-A335-654C8BDDBFF4}" type="pres">
      <dgm:prSet presAssocID="{3A9D5AFA-14A1-F242-A944-F1FE6953C4A0}" presName="composite" presStyleCnt="0"/>
      <dgm:spPr/>
    </dgm:pt>
    <dgm:pt modelId="{14AA0232-059B-554F-B1F7-99AA6BCDCED6}" type="pres">
      <dgm:prSet presAssocID="{3A9D5AFA-14A1-F242-A944-F1FE6953C4A0}" presName="parTx" presStyleLbl="alignNode1" presStyleIdx="0" presStyleCnt="4" custLinFactNeighborX="-6594" custLinFactNeighborY="-1458">
        <dgm:presLayoutVars>
          <dgm:chMax val="0"/>
          <dgm:chPref val="0"/>
          <dgm:bulletEnabled val="1"/>
        </dgm:presLayoutVars>
      </dgm:prSet>
      <dgm:spPr/>
    </dgm:pt>
    <dgm:pt modelId="{1D1D289B-542A-BE40-99B4-36317C418888}" type="pres">
      <dgm:prSet presAssocID="{3A9D5AFA-14A1-F242-A944-F1FE6953C4A0}" presName="desTx" presStyleLbl="alignAccFollowNode1" presStyleIdx="0" presStyleCnt="4">
        <dgm:presLayoutVars>
          <dgm:bulletEnabled val="1"/>
        </dgm:presLayoutVars>
      </dgm:prSet>
      <dgm:spPr/>
    </dgm:pt>
    <dgm:pt modelId="{E9ED4E2E-D01D-F14A-B1BC-BC64BA42AC7A}" type="pres">
      <dgm:prSet presAssocID="{E6A10E6A-4AC0-8040-A18F-91C1BE72C771}" presName="space" presStyleCnt="0"/>
      <dgm:spPr/>
    </dgm:pt>
    <dgm:pt modelId="{64399891-03A7-9B41-B4A4-6E70922B9C18}" type="pres">
      <dgm:prSet presAssocID="{C87CED63-919E-F44A-865D-C348E34912B6}" presName="composite" presStyleCnt="0"/>
      <dgm:spPr/>
    </dgm:pt>
    <dgm:pt modelId="{FDA1ED37-218F-6945-AF20-19B200C3C013}" type="pres">
      <dgm:prSet presAssocID="{C87CED63-919E-F44A-865D-C348E34912B6}" presName="parTx" presStyleLbl="alignNode1" presStyleIdx="1" presStyleCnt="4">
        <dgm:presLayoutVars>
          <dgm:chMax val="0"/>
          <dgm:chPref val="0"/>
          <dgm:bulletEnabled val="1"/>
        </dgm:presLayoutVars>
      </dgm:prSet>
      <dgm:spPr/>
    </dgm:pt>
    <dgm:pt modelId="{4ACFF43D-DEE9-7043-8566-0565E6527757}" type="pres">
      <dgm:prSet presAssocID="{C87CED63-919E-F44A-865D-C348E34912B6}" presName="desTx" presStyleLbl="alignAccFollowNode1" presStyleIdx="1" presStyleCnt="4">
        <dgm:presLayoutVars>
          <dgm:bulletEnabled val="1"/>
        </dgm:presLayoutVars>
      </dgm:prSet>
      <dgm:spPr/>
    </dgm:pt>
    <dgm:pt modelId="{B703B4FB-0676-1E45-8DC1-D3494602871F}" type="pres">
      <dgm:prSet presAssocID="{BC563541-59CD-D64B-9FE1-35904A77A898}" presName="space" presStyleCnt="0"/>
      <dgm:spPr/>
    </dgm:pt>
    <dgm:pt modelId="{EAF61303-0A17-BC43-99CB-1AE4BD652E54}" type="pres">
      <dgm:prSet presAssocID="{4321027B-4A8F-C842-A2D5-8B745A73AB3A}" presName="composite" presStyleCnt="0"/>
      <dgm:spPr/>
    </dgm:pt>
    <dgm:pt modelId="{525DFC1D-3117-244A-B793-F2DC1C16EC60}" type="pres">
      <dgm:prSet presAssocID="{4321027B-4A8F-C842-A2D5-8B745A73AB3A}" presName="parTx" presStyleLbl="alignNode1" presStyleIdx="2" presStyleCnt="4">
        <dgm:presLayoutVars>
          <dgm:chMax val="0"/>
          <dgm:chPref val="0"/>
          <dgm:bulletEnabled val="1"/>
        </dgm:presLayoutVars>
      </dgm:prSet>
      <dgm:spPr/>
    </dgm:pt>
    <dgm:pt modelId="{1DBC1F84-F1E3-E441-A32B-73B8E679CAD5}" type="pres">
      <dgm:prSet presAssocID="{4321027B-4A8F-C842-A2D5-8B745A73AB3A}" presName="desTx" presStyleLbl="alignAccFollowNode1" presStyleIdx="2" presStyleCnt="4" custLinFactNeighborY="259">
        <dgm:presLayoutVars>
          <dgm:bulletEnabled val="1"/>
        </dgm:presLayoutVars>
      </dgm:prSet>
      <dgm:spPr/>
    </dgm:pt>
    <dgm:pt modelId="{EF38D55A-B10C-E241-976B-0B0FD6585EC1}" type="pres">
      <dgm:prSet presAssocID="{60DCD350-1CC8-A345-AE38-3C2AA34B51D0}" presName="space" presStyleCnt="0"/>
      <dgm:spPr/>
    </dgm:pt>
    <dgm:pt modelId="{7DDD4CF6-E2C6-0F4F-A485-7632C334C48B}" type="pres">
      <dgm:prSet presAssocID="{57AEA9C2-2600-D140-AE4B-56DAE75A0771}" presName="composite" presStyleCnt="0"/>
      <dgm:spPr/>
    </dgm:pt>
    <dgm:pt modelId="{82A82D2F-61D7-3045-B532-E8F158077466}" type="pres">
      <dgm:prSet presAssocID="{57AEA9C2-2600-D140-AE4B-56DAE75A0771}" presName="parTx" presStyleLbl="alignNode1" presStyleIdx="3" presStyleCnt="4" custLinFactNeighborX="502">
        <dgm:presLayoutVars>
          <dgm:chMax val="0"/>
          <dgm:chPref val="0"/>
          <dgm:bulletEnabled val="1"/>
        </dgm:presLayoutVars>
      </dgm:prSet>
      <dgm:spPr/>
    </dgm:pt>
    <dgm:pt modelId="{0B4A5CBF-3620-964C-BE9D-0C1D4ED109F1}" type="pres">
      <dgm:prSet presAssocID="{57AEA9C2-2600-D140-AE4B-56DAE75A0771}" presName="desTx" presStyleLbl="alignAccFollowNode1" presStyleIdx="3" presStyleCnt="4">
        <dgm:presLayoutVars>
          <dgm:bulletEnabled val="1"/>
        </dgm:presLayoutVars>
      </dgm:prSet>
      <dgm:spPr/>
    </dgm:pt>
  </dgm:ptLst>
  <dgm:cxnLst>
    <dgm:cxn modelId="{2DD02703-C4EF-A74D-BD27-B767FF762AEA}" srcId="{3A9D5AFA-14A1-F242-A944-F1FE6953C4A0}" destId="{8CEF700E-CA8E-F749-9566-9C47B200B282}" srcOrd="1" destOrd="0" parTransId="{900761A6-E449-4242-8C81-76619C8C86A0}" sibTransId="{E3408299-1951-3A48-B4B0-5030F40283CC}"/>
    <dgm:cxn modelId="{A1C0DA03-6D1A-7445-AC0B-FDE21200D015}" type="presOf" srcId="{AF5FCEFD-C33F-EF45-BDED-568741613C6B}" destId="{1D1D289B-542A-BE40-99B4-36317C418888}" srcOrd="0" destOrd="9" presId="urn:microsoft.com/office/officeart/2005/8/layout/hList1"/>
    <dgm:cxn modelId="{D252540A-4116-524E-AD83-54462C3F1FAF}" type="presOf" srcId="{A6279156-2692-4244-9996-D19B1FCFF1C0}" destId="{0B4A5CBF-3620-964C-BE9D-0C1D4ED109F1}" srcOrd="0" destOrd="4" presId="urn:microsoft.com/office/officeart/2005/8/layout/hList1"/>
    <dgm:cxn modelId="{B56AC40F-676D-FD4B-94F9-0EBF29723986}" srcId="{4321027B-4A8F-C842-A2D5-8B745A73AB3A}" destId="{8119E43F-2161-C74E-84B1-99293725001F}" srcOrd="2" destOrd="0" parTransId="{990E213A-2943-D548-90E5-AE30CFF69607}" sibTransId="{A6F8B124-0D5A-6444-A1AA-037D61311828}"/>
    <dgm:cxn modelId="{CD756110-16FD-C246-B276-ED3C6973B906}" type="presOf" srcId="{88C48496-F44F-C74D-B215-C66FCB77289A}" destId="{0B4A5CBF-3620-964C-BE9D-0C1D4ED109F1}" srcOrd="0" destOrd="3" presId="urn:microsoft.com/office/officeart/2005/8/layout/hList1"/>
    <dgm:cxn modelId="{5EBFC913-811B-0C4E-B9F5-456CDBF2E70B}" srcId="{50C7705F-5122-8D4F-B03C-B33E56E08EA3}" destId="{DD141A88-E145-8C44-B25E-FCC7DFF87D81}" srcOrd="2" destOrd="0" parTransId="{AB2A5A72-73B4-4A4E-A6AA-FADA746DF93F}" sibTransId="{A2886485-64FA-B647-9408-951D4F550455}"/>
    <dgm:cxn modelId="{8492E716-17D3-FA49-85C3-A9250C135B7F}" type="presOf" srcId="{8CEF700E-CA8E-F749-9566-9C47B200B282}" destId="{1D1D289B-542A-BE40-99B4-36317C418888}" srcOrd="0" destOrd="1" presId="urn:microsoft.com/office/officeart/2005/8/layout/hList1"/>
    <dgm:cxn modelId="{FFB12C19-408E-4C41-8413-15D9047163F0}" type="presOf" srcId="{0554C0DC-FFAC-5A4D-A6B3-5829333EB752}" destId="{AFCB6CA0-E3F4-CB4F-BB03-1CF04D61BB46}" srcOrd="0" destOrd="0" presId="urn:microsoft.com/office/officeart/2005/8/layout/hList1"/>
    <dgm:cxn modelId="{F5BDF01A-A992-304C-99E5-3D4EC84AE196}" srcId="{57AEA9C2-2600-D140-AE4B-56DAE75A0771}" destId="{CBEBD14B-1E6F-D241-9600-3FF111B22F22}" srcOrd="7" destOrd="0" parTransId="{BBC6D2E8-4015-FA4C-8461-3D0D9CD7DE5A}" sibTransId="{12E54C14-1936-DA47-81AF-D1DFA3C53CE3}"/>
    <dgm:cxn modelId="{A8FE3F1C-7FEE-1D4A-BAE3-EB5E58A8C224}" type="presOf" srcId="{DD141A88-E145-8C44-B25E-FCC7DFF87D81}" destId="{1DBC1F84-F1E3-E441-A32B-73B8E679CAD5}" srcOrd="0" destOrd="8" presId="urn:microsoft.com/office/officeart/2005/8/layout/hList1"/>
    <dgm:cxn modelId="{F916511C-31CA-AD49-8A59-E228E4172B68}" type="presOf" srcId="{BE513B3A-23B3-A14A-B60C-1A1EE1C5055E}" destId="{1D1D289B-542A-BE40-99B4-36317C418888}" srcOrd="0" destOrd="2" presId="urn:microsoft.com/office/officeart/2005/8/layout/hList1"/>
    <dgm:cxn modelId="{2C58F61E-304E-1A43-B566-79D036A457BE}" srcId="{C87CED63-919E-F44A-865D-C348E34912B6}" destId="{CABA55E4-59C5-CC46-88D5-4295639AE934}" srcOrd="2" destOrd="0" parTransId="{DF11A527-7E66-4645-8023-91A68E01824F}" sibTransId="{945D5AA2-B4D0-4444-A5D3-4312636304AC}"/>
    <dgm:cxn modelId="{F9CC201F-4B54-B241-9E49-9527B302A231}" srcId="{3A9D5AFA-14A1-F242-A944-F1FE6953C4A0}" destId="{3D0DEF71-D1EA-C14D-BC85-E5D6E5115F0D}" srcOrd="6" destOrd="0" parTransId="{910A3CB6-0EA9-AB45-B2B1-D094C4D1867A}" sibTransId="{C1C9DFD9-811F-9E4D-9E22-6E7BCCD7E2ED}"/>
    <dgm:cxn modelId="{85863B20-5079-FB4E-8AD3-BF02FD5AC95D}" srcId="{50C7705F-5122-8D4F-B03C-B33E56E08EA3}" destId="{1454C7E9-D29E-2A47-BA2D-30A424183816}" srcOrd="0" destOrd="0" parTransId="{E5BC1C1F-A8D1-A447-8DE8-1BA04B94FE05}" sibTransId="{E4917111-B22B-8A45-BA97-30AC4F6A4DC5}"/>
    <dgm:cxn modelId="{986CD722-C857-C540-93CD-D356DAEB28A4}" type="presOf" srcId="{3E425B8D-576F-C84F-9BBE-003A9FB040CF}" destId="{0B4A5CBF-3620-964C-BE9D-0C1D4ED109F1}" srcOrd="0" destOrd="9" presId="urn:microsoft.com/office/officeart/2005/8/layout/hList1"/>
    <dgm:cxn modelId="{F122C72C-2EBF-5B4F-A77D-ED4EBB5C5BAF}" srcId="{4321027B-4A8F-C842-A2D5-8B745A73AB3A}" destId="{A65254DA-7CF0-0047-B917-C976A8F745D3}" srcOrd="3" destOrd="0" parTransId="{221F0FD6-A904-9A4A-8018-45FBE6DC30B4}" sibTransId="{CB6780D6-3C31-3F48-95F4-F69B126A8E61}"/>
    <dgm:cxn modelId="{BE490238-E2CF-0C42-86C9-4D3B0E3F61B3}" srcId="{C87CED63-919E-F44A-865D-C348E34912B6}" destId="{8DED396A-2DBE-B14B-B90E-384534745C18}" srcOrd="1" destOrd="0" parTransId="{849BB938-87F2-B34E-AE39-42061F8251F3}" sibTransId="{39B02A17-E2FE-F74A-8EED-9FC90029DB04}"/>
    <dgm:cxn modelId="{AAA1163A-58B7-5741-BE81-05DB3F91ACC4}" type="presOf" srcId="{0D5CAEF6-5479-C04B-A94A-E4DAE8F697C8}" destId="{1D1D289B-542A-BE40-99B4-36317C418888}" srcOrd="0" destOrd="5" presId="urn:microsoft.com/office/officeart/2005/8/layout/hList1"/>
    <dgm:cxn modelId="{C5E3B73C-B007-344B-AA34-C2B6A5816B4D}" type="presOf" srcId="{8119E43F-2161-C74E-84B1-99293725001F}" destId="{1DBC1F84-F1E3-E441-A32B-73B8E679CAD5}" srcOrd="0" destOrd="2" presId="urn:microsoft.com/office/officeart/2005/8/layout/hList1"/>
    <dgm:cxn modelId="{97D3EA3C-E793-8B4F-8662-590124B2F320}" type="presOf" srcId="{CABA55E4-59C5-CC46-88D5-4295639AE934}" destId="{4ACFF43D-DEE9-7043-8566-0565E6527757}" srcOrd="0" destOrd="3" presId="urn:microsoft.com/office/officeart/2005/8/layout/hList1"/>
    <dgm:cxn modelId="{AE27813E-967C-C242-92C0-9F52A9CE1D1A}" srcId="{57AEA9C2-2600-D140-AE4B-56DAE75A0771}" destId="{DE7E368F-28FA-E84D-A019-7D55C636ACD5}" srcOrd="2" destOrd="0" parTransId="{0CA4C1A8-A605-1B4B-9EF4-28A7A519BB15}" sibTransId="{CA8EF524-DEC1-FA44-9001-869675131881}"/>
    <dgm:cxn modelId="{8E70113F-9DF4-5346-9CA4-60DC80213291}" srcId="{57AEA9C2-2600-D140-AE4B-56DAE75A0771}" destId="{A422AA54-B9C5-AF4E-AFD1-1C67F036CB8B}" srcOrd="6" destOrd="0" parTransId="{8F4EE3ED-1C64-FC40-9665-BB25EE1A9545}" sibTransId="{E5905E79-CC33-2645-9B6F-1BC5469A3C4C}"/>
    <dgm:cxn modelId="{8B8EB45F-1080-1E47-BFE9-DE82FF683D85}" srcId="{C87CED63-919E-F44A-865D-C348E34912B6}" destId="{05FF6836-D152-3D49-9995-BB96749A70C1}" srcOrd="4" destOrd="0" parTransId="{2B758BC6-901B-9D4F-BA32-25F737F664A6}" sibTransId="{D15DA4B8-4A82-AF43-B587-A4DCF9EC0A6B}"/>
    <dgm:cxn modelId="{F4109160-F421-7C42-BCC8-3BA26EA0E4A3}" type="presOf" srcId="{8802CE9F-ADEC-0A47-B8A9-AD669A34D571}" destId="{1D1D289B-542A-BE40-99B4-36317C418888}" srcOrd="0" destOrd="8" presId="urn:microsoft.com/office/officeart/2005/8/layout/hList1"/>
    <dgm:cxn modelId="{4784E860-BE99-9D40-BC59-36F704405A36}" srcId="{3A9D5AFA-14A1-F242-A944-F1FE6953C4A0}" destId="{0D5CAEF6-5479-C04B-A94A-E4DAE8F697C8}" srcOrd="4" destOrd="0" parTransId="{FECC2E6E-A98E-E645-9F44-1F9971B51EA2}" sibTransId="{07B4797A-1817-AD41-B5CC-E3B39AE05749}"/>
    <dgm:cxn modelId="{BCB0C641-25BD-2844-B268-6C9967374F9F}" srcId="{C87CED63-919E-F44A-865D-C348E34912B6}" destId="{AF78A5D6-9146-F44F-9AD6-85EDFCD61B8C}" srcOrd="5" destOrd="0" parTransId="{8EF531B0-98E3-BB42-A400-727431787FBD}" sibTransId="{1F7A1514-D610-C548-981D-0F49A38DF5C3}"/>
    <dgm:cxn modelId="{3A580E64-C2DF-5E4E-8711-37097308E439}" srcId="{3A9D5AFA-14A1-F242-A944-F1FE6953C4A0}" destId="{A89B9E86-076C-2F49-B36E-D5CB4F00576A}" srcOrd="3" destOrd="0" parTransId="{66BAFF8A-316E-1943-BE9F-FDFBFAF3A334}" sibTransId="{B50D1748-0747-0E40-B63A-435855B917D9}"/>
    <dgm:cxn modelId="{DA62C364-0C58-934D-9D10-BBF85FA54C82}" type="presOf" srcId="{05FF6836-D152-3D49-9995-BB96749A70C1}" destId="{4ACFF43D-DEE9-7043-8566-0565E6527757}" srcOrd="0" destOrd="5" presId="urn:microsoft.com/office/officeart/2005/8/layout/hList1"/>
    <dgm:cxn modelId="{2E002F45-7480-1541-B75F-D4C5876500E6}" srcId="{3A9D5AFA-14A1-F242-A944-F1FE6953C4A0}" destId="{8802CE9F-ADEC-0A47-B8A9-AD669A34D571}" srcOrd="7" destOrd="0" parTransId="{619C379A-F147-E34F-A7C7-EF6151360FF7}" sibTransId="{503FE161-AD10-7345-BBFF-89D7C4FEAB14}"/>
    <dgm:cxn modelId="{4B97B245-5F44-6B43-B320-43B17A8421DF}" type="presOf" srcId="{CBEBD14B-1E6F-D241-9600-3FF111B22F22}" destId="{0B4A5CBF-3620-964C-BE9D-0C1D4ED109F1}" srcOrd="0" destOrd="7" presId="urn:microsoft.com/office/officeart/2005/8/layout/hList1"/>
    <dgm:cxn modelId="{BAD29946-2FAF-D343-8E35-1CAFFD64A338}" srcId="{57AEA9C2-2600-D140-AE4B-56DAE75A0771}" destId="{A6279156-2692-4244-9996-D19B1FCFF1C0}" srcOrd="4" destOrd="0" parTransId="{82BEC6BA-4F20-3E4F-A7A5-BEBC6D603639}" sibTransId="{85A218E2-9DE8-4942-9236-336480F24B9D}"/>
    <dgm:cxn modelId="{EA86254B-5DAE-EE4E-BE79-BFCA2C913571}" srcId="{57AEA9C2-2600-D140-AE4B-56DAE75A0771}" destId="{88C48496-F44F-C74D-B215-C66FCB77289A}" srcOrd="3" destOrd="0" parTransId="{D6EE6C12-FFE6-1F45-8EB1-558DC6A51810}" sibTransId="{E167C59C-0FB9-2147-8504-A8BAE4C3603F}"/>
    <dgm:cxn modelId="{365A674C-8DF1-2A4A-A73C-BC8C63B7352B}" type="presOf" srcId="{AF78A5D6-9146-F44F-9AD6-85EDFCD61B8C}" destId="{4ACFF43D-DEE9-7043-8566-0565E6527757}" srcOrd="0" destOrd="6" presId="urn:microsoft.com/office/officeart/2005/8/layout/hList1"/>
    <dgm:cxn modelId="{ACF5736D-CC1F-4632-89B9-0A48CB5D9E74}" srcId="{57AEA9C2-2600-D140-AE4B-56DAE75A0771}" destId="{725B583F-0D3E-47AF-85EA-98245A16F473}" srcOrd="8" destOrd="0" parTransId="{4AE931CF-1D85-4A37-B41D-403D314B3AC1}" sibTransId="{BEA947D1-AC69-4D46-AA9B-D3BD77BC397C}"/>
    <dgm:cxn modelId="{C02E7D52-6A3D-F84E-A9D4-2F296957B47E}" type="presOf" srcId="{0394A3A2-FCF7-324D-98F4-65D28D80F9E0}" destId="{4ACFF43D-DEE9-7043-8566-0565E6527757}" srcOrd="0" destOrd="0" presId="urn:microsoft.com/office/officeart/2005/8/layout/hList1"/>
    <dgm:cxn modelId="{DE3EB272-0898-F347-9DFE-8B5549DF7813}" type="presOf" srcId="{22CA5887-2701-7B49-8A55-4BA7A23CE393}" destId="{4ACFF43D-DEE9-7043-8566-0565E6527757}" srcOrd="0" destOrd="4" presId="urn:microsoft.com/office/officeart/2005/8/layout/hList1"/>
    <dgm:cxn modelId="{FD68B652-0C68-7D41-974A-F087A1F03D32}" type="presOf" srcId="{3A9D5AFA-14A1-F242-A944-F1FE6953C4A0}" destId="{14AA0232-059B-554F-B1F7-99AA6BCDCED6}" srcOrd="0" destOrd="0" presId="urn:microsoft.com/office/officeart/2005/8/layout/hList1"/>
    <dgm:cxn modelId="{F164D572-EB60-3342-849E-24A4BF2984A3}" srcId="{3A9D5AFA-14A1-F242-A944-F1FE6953C4A0}" destId="{5F5D22AF-95C3-BE46-9D4A-95F9BCD479AD}" srcOrd="2" destOrd="0" parTransId="{67306218-0DE0-564E-B7D8-C53A397CF580}" sibTransId="{C5DF05E7-0713-0E4B-BDA4-9F374DC25482}"/>
    <dgm:cxn modelId="{C8C8A953-F2E3-4143-846E-3DC9EF2958B4}" type="presOf" srcId="{C87CED63-919E-F44A-865D-C348E34912B6}" destId="{FDA1ED37-218F-6945-AF20-19B200C3C013}" srcOrd="0" destOrd="0" presId="urn:microsoft.com/office/officeart/2005/8/layout/hList1"/>
    <dgm:cxn modelId="{F324C253-E641-B14F-8C7A-F3D3637ACB27}" srcId="{4321027B-4A8F-C842-A2D5-8B745A73AB3A}" destId="{692F67DE-00C6-1E48-B3DE-9325E32AD8ED}" srcOrd="1" destOrd="0" parTransId="{57237A42-3CC4-A446-9F4B-A83E1A91F954}" sibTransId="{554568EC-7C5F-0A4F-B99E-C1A35709624C}"/>
    <dgm:cxn modelId="{407FD453-BF91-624C-AEF8-9E24D2CCE5B5}" srcId="{57AEA9C2-2600-D140-AE4B-56DAE75A0771}" destId="{3F6C5490-1A81-D24E-900A-214FE630A786}" srcOrd="10" destOrd="0" parTransId="{DC81E1E8-082F-6D41-9470-989D673F51E8}" sibTransId="{93AB6499-D7C2-F843-BCE8-64E280A1BDAA}"/>
    <dgm:cxn modelId="{A9353856-59D5-0B41-B22F-1252922DF1BC}" type="presOf" srcId="{3F6C5490-1A81-D24E-900A-214FE630A786}" destId="{0B4A5CBF-3620-964C-BE9D-0C1D4ED109F1}" srcOrd="0" destOrd="10" presId="urn:microsoft.com/office/officeart/2005/8/layout/hList1"/>
    <dgm:cxn modelId="{F7C81A79-D69D-534C-8297-EB9C9401C100}" srcId="{8119E43F-2161-C74E-84B1-99293725001F}" destId="{3A9F3774-5B87-4140-A22B-04F204A01AC4}" srcOrd="0" destOrd="0" parTransId="{98B0C5FB-4162-914D-B95C-74EC2A2837F7}" sibTransId="{BD7A71F8-57F8-8B4D-A2F3-6C7B165E78DD}"/>
    <dgm:cxn modelId="{4CE1F97C-4EC6-304B-B89A-A791E878A8F5}" type="presOf" srcId="{BF238F32-EB07-C64A-940B-B23F26D9FF07}" destId="{4ACFF43D-DEE9-7043-8566-0565E6527757}" srcOrd="0" destOrd="2" presId="urn:microsoft.com/office/officeart/2005/8/layout/hList1"/>
    <dgm:cxn modelId="{5239E27D-9A7A-524E-8E0B-12922FCEC20B}" type="presOf" srcId="{57AEA9C2-2600-D140-AE4B-56DAE75A0771}" destId="{82A82D2F-61D7-3045-B532-E8F158077466}" srcOrd="0" destOrd="0" presId="urn:microsoft.com/office/officeart/2005/8/layout/hList1"/>
    <dgm:cxn modelId="{7662817F-4936-F44A-A927-D20B3E44FEC2}" srcId="{3A9D5AFA-14A1-F242-A944-F1FE6953C4A0}" destId="{8883DE74-07A0-084A-820A-942199DB0E69}" srcOrd="9" destOrd="0" parTransId="{F7B9A835-02C3-D941-AA6C-7AED21C1E72A}" sibTransId="{F5B80878-6DB9-5B49-B18E-1CDB9CBF63EC}"/>
    <dgm:cxn modelId="{042A4282-96F8-C841-AB14-36DF81CAF8A9}" type="presOf" srcId="{3D0DEF71-D1EA-C14D-BC85-E5D6E5115F0D}" destId="{1D1D289B-542A-BE40-99B4-36317C418888}" srcOrd="0" destOrd="7" presId="urn:microsoft.com/office/officeart/2005/8/layout/hList1"/>
    <dgm:cxn modelId="{0CC86282-29AE-1844-ABB0-3662BF6076B5}" srcId="{C87CED63-919E-F44A-865D-C348E34912B6}" destId="{0394A3A2-FCF7-324D-98F4-65D28D80F9E0}" srcOrd="0" destOrd="0" parTransId="{55F0F301-4213-224B-B444-D8F3D55ECA02}" sibTransId="{018386B1-5552-4440-AA1E-931A785B6EF3}"/>
    <dgm:cxn modelId="{07040186-8826-3847-9854-D60D2D8E4B2E}" srcId="{0554C0DC-FFAC-5A4D-A6B3-5829333EB752}" destId="{57AEA9C2-2600-D140-AE4B-56DAE75A0771}" srcOrd="3" destOrd="0" parTransId="{B62B0EDB-A9EC-3240-9F66-5661FA306168}" sibTransId="{89629406-D275-2644-8E0A-255C201E9FB3}"/>
    <dgm:cxn modelId="{EC133288-D636-DB4B-A10A-0851FA902960}" srcId="{50C7705F-5122-8D4F-B03C-B33E56E08EA3}" destId="{791C3CA5-22F6-9F4B-8269-B34AD1BE96B5}" srcOrd="1" destOrd="0" parTransId="{9B723CF7-4D52-064B-A18F-ECB8F06E2227}" sibTransId="{DA56B84A-CB95-0941-8775-B3334553436F}"/>
    <dgm:cxn modelId="{EB238E88-F06D-A543-91C6-237425A18A7D}" type="presOf" srcId="{58119F5E-124D-9C4F-A43C-1E8F461374C2}" destId="{0B4A5CBF-3620-964C-BE9D-0C1D4ED109F1}" srcOrd="0" destOrd="1" presId="urn:microsoft.com/office/officeart/2005/8/layout/hList1"/>
    <dgm:cxn modelId="{417B308A-EAAD-C145-8542-B5170CC90D6C}" srcId="{57AEA9C2-2600-D140-AE4B-56DAE75A0771}" destId="{3E425B8D-576F-C84F-9BBE-003A9FB040CF}" srcOrd="9" destOrd="0" parTransId="{B04829CD-6897-3C4D-A3E5-3235F3480722}" sibTransId="{35272A4F-7618-7646-B672-EB0817B95E35}"/>
    <dgm:cxn modelId="{0BB91A94-966F-394E-9EB0-78C14D5F1CF0}" srcId="{3A9D5AFA-14A1-F242-A944-F1FE6953C4A0}" destId="{8E7CD45B-8CDE-B141-9E9C-D630277B76EC}" srcOrd="0" destOrd="0" parTransId="{E19AFFFB-7129-C444-95CA-6D46FAA7461D}" sibTransId="{32A95C84-95A2-1046-95A0-6CA8E0B1A8FB}"/>
    <dgm:cxn modelId="{05D88A97-0158-0E4D-8CD8-BC7026C30BDA}" srcId="{0554C0DC-FFAC-5A4D-A6B3-5829333EB752}" destId="{4321027B-4A8F-C842-A2D5-8B745A73AB3A}" srcOrd="2" destOrd="0" parTransId="{42B1EF57-7964-1540-96CC-475CFADC80D3}" sibTransId="{60DCD350-1CC8-A345-AE38-3C2AA34B51D0}"/>
    <dgm:cxn modelId="{6B3CB198-97AD-184F-B7FB-B8C5110950ED}" srcId="{3A9D5AFA-14A1-F242-A944-F1FE6953C4A0}" destId="{429B11E2-CFAC-B948-B8F3-4E3365A42E03}" srcOrd="5" destOrd="0" parTransId="{BEFF678A-BADD-F54C-A77B-3AC785323144}" sibTransId="{1C9AE3BB-1591-2B47-918F-2FB068DDB4EF}"/>
    <dgm:cxn modelId="{C2A56899-0DC9-9248-8ECA-33A5177DD3D9}" type="presOf" srcId="{50C7705F-5122-8D4F-B03C-B33E56E08EA3}" destId="{1DBC1F84-F1E3-E441-A32B-73B8E679CAD5}" srcOrd="0" destOrd="5" presId="urn:microsoft.com/office/officeart/2005/8/layout/hList1"/>
    <dgm:cxn modelId="{77871A9C-0B2E-B142-8008-999B9C7BF733}" srcId="{3A9D5AFA-14A1-F242-A944-F1FE6953C4A0}" destId="{0DD420E2-0572-7A47-ACCB-C6412FB17D2C}" srcOrd="11" destOrd="0" parTransId="{28BB71CE-BE92-B047-9BDB-C1A4E4310B79}" sibTransId="{5DCB1849-55A2-AB41-AA06-9D9B10018F90}"/>
    <dgm:cxn modelId="{15672B9F-D834-0443-8953-1A8DC7420F3F}" type="presOf" srcId="{FE2518E9-56B2-A644-BFA8-DC3E549ECB85}" destId="{0B4A5CBF-3620-964C-BE9D-0C1D4ED109F1}" srcOrd="0" destOrd="0" presId="urn:microsoft.com/office/officeart/2005/8/layout/hList1"/>
    <dgm:cxn modelId="{82C0CAA0-D1FB-9347-8BD8-4D5D6A181647}" srcId="{57AEA9C2-2600-D140-AE4B-56DAE75A0771}" destId="{58119F5E-124D-9C4F-A43C-1E8F461374C2}" srcOrd="1" destOrd="0" parTransId="{95C1A454-A017-5848-86C7-D6AB41171E23}" sibTransId="{EBD7A1F7-EB7B-E848-9241-208308F36031}"/>
    <dgm:cxn modelId="{9D2F9AA2-5F16-9445-A272-38BC67CE60CC}" srcId="{0554C0DC-FFAC-5A4D-A6B3-5829333EB752}" destId="{C87CED63-919E-F44A-865D-C348E34912B6}" srcOrd="1" destOrd="0" parTransId="{7A61FCB9-0EBA-1443-ABC0-E5901B81EC25}" sibTransId="{BC563541-59CD-D64B-9FE1-35904A77A898}"/>
    <dgm:cxn modelId="{17FCC2A9-9FD8-0246-9EFC-DAE26409296D}" srcId="{C87CED63-919E-F44A-865D-C348E34912B6}" destId="{22CA5887-2701-7B49-8A55-4BA7A23CE393}" srcOrd="3" destOrd="0" parTransId="{7C7BA8BE-BD70-7D45-93A5-2E3E7B863497}" sibTransId="{59EE3822-5ACA-6E4B-A1B7-4A433759DB91}"/>
    <dgm:cxn modelId="{498A5BAC-099A-3E45-AC2E-AA86861EB091}" type="presOf" srcId="{5F5D22AF-95C3-BE46-9D4A-95F9BCD479AD}" destId="{1D1D289B-542A-BE40-99B4-36317C418888}" srcOrd="0" destOrd="3" presId="urn:microsoft.com/office/officeart/2005/8/layout/hList1"/>
    <dgm:cxn modelId="{ACFDE8AF-E4A1-6E46-A69A-E85B17BF5101}" type="presOf" srcId="{429B11E2-CFAC-B948-B8F3-4E3365A42E03}" destId="{1D1D289B-542A-BE40-99B4-36317C418888}" srcOrd="0" destOrd="6" presId="urn:microsoft.com/office/officeart/2005/8/layout/hList1"/>
    <dgm:cxn modelId="{CD6FC8B6-3D2A-8148-A49A-5D6946F8811B}" type="presOf" srcId="{8883DE74-07A0-084A-820A-942199DB0E69}" destId="{1D1D289B-542A-BE40-99B4-36317C418888}" srcOrd="0" destOrd="10" presId="urn:microsoft.com/office/officeart/2005/8/layout/hList1"/>
    <dgm:cxn modelId="{C99757B7-C742-0D40-A0B9-9EDD8762CA92}" srcId="{8CEF700E-CA8E-F749-9566-9C47B200B282}" destId="{BE513B3A-23B3-A14A-B60C-1A1EE1C5055E}" srcOrd="0" destOrd="0" parTransId="{4F5650EA-6386-1848-A604-4F28846EEB64}" sibTransId="{4634C8C7-EE80-0641-A3B2-C300933A1866}"/>
    <dgm:cxn modelId="{04872EB9-95C5-C542-8722-98ECD9DA0671}" type="presOf" srcId="{DE7E368F-28FA-E84D-A019-7D55C636ACD5}" destId="{0B4A5CBF-3620-964C-BE9D-0C1D4ED109F1}" srcOrd="0" destOrd="2" presId="urn:microsoft.com/office/officeart/2005/8/layout/hList1"/>
    <dgm:cxn modelId="{2B953FBB-504D-ED49-8C81-F671C78CB55D}" type="presOf" srcId="{A89B9E86-076C-2F49-B36E-D5CB4F00576A}" destId="{1D1D289B-542A-BE40-99B4-36317C418888}" srcOrd="0" destOrd="4" presId="urn:microsoft.com/office/officeart/2005/8/layout/hList1"/>
    <dgm:cxn modelId="{C95566C4-4E4E-C14E-AB02-58F91A38B768}" type="presOf" srcId="{F775605D-2E7E-8D48-BFEF-2321F5BBC26D}" destId="{0B4A5CBF-3620-964C-BE9D-0C1D4ED109F1}" srcOrd="0" destOrd="5" presId="urn:microsoft.com/office/officeart/2005/8/layout/hList1"/>
    <dgm:cxn modelId="{42ABAED0-4FB1-0E46-ABED-46D393360090}" type="presOf" srcId="{0DD420E2-0572-7A47-ACCB-C6412FB17D2C}" destId="{1D1D289B-542A-BE40-99B4-36317C418888}" srcOrd="0" destOrd="12" presId="urn:microsoft.com/office/officeart/2005/8/layout/hList1"/>
    <dgm:cxn modelId="{C5BBCBD2-85FB-FE48-9F21-80C9F730A896}" type="presOf" srcId="{BBA6FB7D-9BD6-6B4B-B339-2A9DD5AC0EF2}" destId="{1D1D289B-542A-BE40-99B4-36317C418888}" srcOrd="0" destOrd="11" presId="urn:microsoft.com/office/officeart/2005/8/layout/hList1"/>
    <dgm:cxn modelId="{663B49D5-B0CB-DC44-B131-4D7FD4226133}" type="presOf" srcId="{8E7CD45B-8CDE-B141-9E9C-D630277B76EC}" destId="{1D1D289B-542A-BE40-99B4-36317C418888}" srcOrd="0" destOrd="0" presId="urn:microsoft.com/office/officeart/2005/8/layout/hList1"/>
    <dgm:cxn modelId="{44626BD7-561A-2F48-A92B-8BD8470E6DF2}" type="presOf" srcId="{F2E18CC8-E362-464C-B91C-223782B13F88}" destId="{1D1D289B-542A-BE40-99B4-36317C418888}" srcOrd="0" destOrd="13" presId="urn:microsoft.com/office/officeart/2005/8/layout/hList1"/>
    <dgm:cxn modelId="{C44A2FD9-5DC9-DD49-99A5-DB92812FFBDF}" type="presOf" srcId="{3A9F3774-5B87-4140-A22B-04F204A01AC4}" destId="{1DBC1F84-F1E3-E441-A32B-73B8E679CAD5}" srcOrd="0" destOrd="3" presId="urn:microsoft.com/office/officeart/2005/8/layout/hList1"/>
    <dgm:cxn modelId="{9895CCD9-66A5-CA40-AB81-17665E4755E8}" srcId="{0554C0DC-FFAC-5A4D-A6B3-5829333EB752}" destId="{3A9D5AFA-14A1-F242-A944-F1FE6953C4A0}" srcOrd="0" destOrd="0" parTransId="{F762B200-98E0-534F-8C30-ACFDF7CC8170}" sibTransId="{E6A10E6A-4AC0-8040-A18F-91C1BE72C771}"/>
    <dgm:cxn modelId="{AF5E54DC-8E2A-9340-A05D-F0D8AB613F7D}" type="presOf" srcId="{791C3CA5-22F6-9F4B-8269-B34AD1BE96B5}" destId="{1DBC1F84-F1E3-E441-A32B-73B8E679CAD5}" srcOrd="0" destOrd="7" presId="urn:microsoft.com/office/officeart/2005/8/layout/hList1"/>
    <dgm:cxn modelId="{C1ECA9DC-0042-4945-9719-7258F94DE85E}" srcId="{3A9D5AFA-14A1-F242-A944-F1FE6953C4A0}" destId="{F2E18CC8-E362-464C-B91C-223782B13F88}" srcOrd="12" destOrd="0" parTransId="{D26036EE-E3D2-F94B-86ED-EE069852B443}" sibTransId="{376617AF-7529-6743-9314-01ED37C986ED}"/>
    <dgm:cxn modelId="{2ADA48E4-4DD4-0B49-BA92-75E2F4217683}" type="presOf" srcId="{4321027B-4A8F-C842-A2D5-8B745A73AB3A}" destId="{525DFC1D-3117-244A-B793-F2DC1C16EC60}" srcOrd="0" destOrd="0" presId="urn:microsoft.com/office/officeart/2005/8/layout/hList1"/>
    <dgm:cxn modelId="{78D4A5E5-E515-4749-891C-70AF75D2AF64}" type="presOf" srcId="{F7FA1B4C-BAE9-D045-8E09-C46A57FC38ED}" destId="{1DBC1F84-F1E3-E441-A32B-73B8E679CAD5}" srcOrd="0" destOrd="0" presId="urn:microsoft.com/office/officeart/2005/8/layout/hList1"/>
    <dgm:cxn modelId="{5C31B7E5-509A-9A47-8552-CB286145E53B}" srcId="{4321027B-4A8F-C842-A2D5-8B745A73AB3A}" destId="{F7FA1B4C-BAE9-D045-8E09-C46A57FC38ED}" srcOrd="0" destOrd="0" parTransId="{1ADC47EF-3455-2945-92A7-1ADD498A4818}" sibTransId="{D84EDAFA-9455-DB48-9649-85B460270E19}"/>
    <dgm:cxn modelId="{C20DE6E5-611B-E549-9D18-79D480D66570}" type="presOf" srcId="{A422AA54-B9C5-AF4E-AFD1-1C67F036CB8B}" destId="{0B4A5CBF-3620-964C-BE9D-0C1D4ED109F1}" srcOrd="0" destOrd="6" presId="urn:microsoft.com/office/officeart/2005/8/layout/hList1"/>
    <dgm:cxn modelId="{C9C793EA-1DA6-5444-8A26-D78F2B938600}" srcId="{57AEA9C2-2600-D140-AE4B-56DAE75A0771}" destId="{FE2518E9-56B2-A644-BFA8-DC3E549ECB85}" srcOrd="0" destOrd="0" parTransId="{540E6BC7-1480-834B-960E-F5122FD495D4}" sibTransId="{F1E0AA78-4178-2D46-828C-15D33C205376}"/>
    <dgm:cxn modelId="{2F92D0EA-F475-894E-85C9-361F97489229}" type="presOf" srcId="{1454C7E9-D29E-2A47-BA2D-30A424183816}" destId="{1DBC1F84-F1E3-E441-A32B-73B8E679CAD5}" srcOrd="0" destOrd="6" presId="urn:microsoft.com/office/officeart/2005/8/layout/hList1"/>
    <dgm:cxn modelId="{C46C3CF3-9AF4-0A4D-879D-BBFBD2E62EB3}" srcId="{57AEA9C2-2600-D140-AE4B-56DAE75A0771}" destId="{F775605D-2E7E-8D48-BFEF-2321F5BBC26D}" srcOrd="5" destOrd="0" parTransId="{B5C70E30-8C9E-3540-85C9-AD6F87C740FE}" sibTransId="{EE7FBF2D-1BBF-3C42-8149-AE669A407CF2}"/>
    <dgm:cxn modelId="{C25672F3-07B6-9343-812C-C1779967D002}" srcId="{8DED396A-2DBE-B14B-B90E-384534745C18}" destId="{BF238F32-EB07-C64A-940B-B23F26D9FF07}" srcOrd="0" destOrd="0" parTransId="{6083A333-6FB0-BD44-88D5-015C061C5835}" sibTransId="{3A7BA26C-0D9C-2649-8608-50DC9B878982}"/>
    <dgm:cxn modelId="{FFF40EF4-2409-D348-A436-8BCC07DC31BE}" srcId="{3A9D5AFA-14A1-F242-A944-F1FE6953C4A0}" destId="{BBA6FB7D-9BD6-6B4B-B339-2A9DD5AC0EF2}" srcOrd="10" destOrd="0" parTransId="{762C577C-668A-E445-9B50-6362C0BB376C}" sibTransId="{5DBCE63E-9BB0-3141-B9EF-58E986152845}"/>
    <dgm:cxn modelId="{223E3FF4-EBA5-D645-A7FC-F4E16428AECC}" type="presOf" srcId="{8DED396A-2DBE-B14B-B90E-384534745C18}" destId="{4ACFF43D-DEE9-7043-8566-0565E6527757}" srcOrd="0" destOrd="1" presId="urn:microsoft.com/office/officeart/2005/8/layout/hList1"/>
    <dgm:cxn modelId="{CA3ECFF6-486E-444D-8EDE-B760A832A6B8}" srcId="{3A9D5AFA-14A1-F242-A944-F1FE6953C4A0}" destId="{AF5FCEFD-C33F-EF45-BDED-568741613C6B}" srcOrd="8" destOrd="0" parTransId="{CB509322-46FC-1A4A-AB05-B0E7439DB57C}" sibTransId="{187517BD-748B-7347-986C-CE1810A38C30}"/>
    <dgm:cxn modelId="{1EC2DEF6-10CB-6F4D-91D4-37CCB6CED300}" type="presOf" srcId="{692F67DE-00C6-1E48-B3DE-9325E32AD8ED}" destId="{1DBC1F84-F1E3-E441-A32B-73B8E679CAD5}" srcOrd="0" destOrd="1" presId="urn:microsoft.com/office/officeart/2005/8/layout/hList1"/>
    <dgm:cxn modelId="{5B9901F7-09A5-455A-993A-D1C62A3EFDFD}" type="presOf" srcId="{725B583F-0D3E-47AF-85EA-98245A16F473}" destId="{0B4A5CBF-3620-964C-BE9D-0C1D4ED109F1}" srcOrd="0" destOrd="8" presId="urn:microsoft.com/office/officeart/2005/8/layout/hList1"/>
    <dgm:cxn modelId="{89601DF9-0F0A-6F44-96AD-48297127BCA7}" srcId="{4321027B-4A8F-C842-A2D5-8B745A73AB3A}" destId="{50C7705F-5122-8D4F-B03C-B33E56E08EA3}" srcOrd="4" destOrd="0" parTransId="{DDDB0BE3-6031-B64B-B40D-EF97754F7CDE}" sibTransId="{97284B01-81BE-6F43-BB4B-D1C8D8ED84D5}"/>
    <dgm:cxn modelId="{301E3BFE-F1C4-0840-AC15-60D7E7B32805}" type="presOf" srcId="{A65254DA-7CF0-0047-B917-C976A8F745D3}" destId="{1DBC1F84-F1E3-E441-A32B-73B8E679CAD5}" srcOrd="0" destOrd="4" presId="urn:microsoft.com/office/officeart/2005/8/layout/hList1"/>
    <dgm:cxn modelId="{74A1E57C-9DCB-E44B-A425-F7A8E570D4A1}" type="presParOf" srcId="{AFCB6CA0-E3F4-CB4F-BB03-1CF04D61BB46}" destId="{2BE14590-F915-D54E-A335-654C8BDDBFF4}" srcOrd="0" destOrd="0" presId="urn:microsoft.com/office/officeart/2005/8/layout/hList1"/>
    <dgm:cxn modelId="{94FC9C49-F339-1B4D-9D7D-B4B3E3B3EDFF}" type="presParOf" srcId="{2BE14590-F915-D54E-A335-654C8BDDBFF4}" destId="{14AA0232-059B-554F-B1F7-99AA6BCDCED6}" srcOrd="0" destOrd="0" presId="urn:microsoft.com/office/officeart/2005/8/layout/hList1"/>
    <dgm:cxn modelId="{21F7AE0B-D9BC-B34F-8590-656D2D8A8750}" type="presParOf" srcId="{2BE14590-F915-D54E-A335-654C8BDDBFF4}" destId="{1D1D289B-542A-BE40-99B4-36317C418888}" srcOrd="1" destOrd="0" presId="urn:microsoft.com/office/officeart/2005/8/layout/hList1"/>
    <dgm:cxn modelId="{A70AD706-3460-5C48-8FB1-ACCAC36D2890}" type="presParOf" srcId="{AFCB6CA0-E3F4-CB4F-BB03-1CF04D61BB46}" destId="{E9ED4E2E-D01D-F14A-B1BC-BC64BA42AC7A}" srcOrd="1" destOrd="0" presId="urn:microsoft.com/office/officeart/2005/8/layout/hList1"/>
    <dgm:cxn modelId="{5322FC57-954B-D24A-B13F-11EAA688538D}" type="presParOf" srcId="{AFCB6CA0-E3F4-CB4F-BB03-1CF04D61BB46}" destId="{64399891-03A7-9B41-B4A4-6E70922B9C18}" srcOrd="2" destOrd="0" presId="urn:microsoft.com/office/officeart/2005/8/layout/hList1"/>
    <dgm:cxn modelId="{D75F1507-A9FA-7946-9BBF-E83C03F6B438}" type="presParOf" srcId="{64399891-03A7-9B41-B4A4-6E70922B9C18}" destId="{FDA1ED37-218F-6945-AF20-19B200C3C013}" srcOrd="0" destOrd="0" presId="urn:microsoft.com/office/officeart/2005/8/layout/hList1"/>
    <dgm:cxn modelId="{FF759555-6CC2-2646-B942-25B8C086B9B2}" type="presParOf" srcId="{64399891-03A7-9B41-B4A4-6E70922B9C18}" destId="{4ACFF43D-DEE9-7043-8566-0565E6527757}" srcOrd="1" destOrd="0" presId="urn:microsoft.com/office/officeart/2005/8/layout/hList1"/>
    <dgm:cxn modelId="{6F653740-453D-3541-9578-6D9E87D50E02}" type="presParOf" srcId="{AFCB6CA0-E3F4-CB4F-BB03-1CF04D61BB46}" destId="{B703B4FB-0676-1E45-8DC1-D3494602871F}" srcOrd="3" destOrd="0" presId="urn:microsoft.com/office/officeart/2005/8/layout/hList1"/>
    <dgm:cxn modelId="{1BB6631D-7ACA-BA45-ACE9-78E98456105C}" type="presParOf" srcId="{AFCB6CA0-E3F4-CB4F-BB03-1CF04D61BB46}" destId="{EAF61303-0A17-BC43-99CB-1AE4BD652E54}" srcOrd="4" destOrd="0" presId="urn:microsoft.com/office/officeart/2005/8/layout/hList1"/>
    <dgm:cxn modelId="{3530B3D8-7CC2-3A4B-B3C6-0773426FAF8E}" type="presParOf" srcId="{EAF61303-0A17-BC43-99CB-1AE4BD652E54}" destId="{525DFC1D-3117-244A-B793-F2DC1C16EC60}" srcOrd="0" destOrd="0" presId="urn:microsoft.com/office/officeart/2005/8/layout/hList1"/>
    <dgm:cxn modelId="{DE25A945-0DAF-2E4F-BB9B-B63B8DC3BAD9}" type="presParOf" srcId="{EAF61303-0A17-BC43-99CB-1AE4BD652E54}" destId="{1DBC1F84-F1E3-E441-A32B-73B8E679CAD5}" srcOrd="1" destOrd="0" presId="urn:microsoft.com/office/officeart/2005/8/layout/hList1"/>
    <dgm:cxn modelId="{2F44E98C-6740-4B44-8F0B-70A495BA08DE}" type="presParOf" srcId="{AFCB6CA0-E3F4-CB4F-BB03-1CF04D61BB46}" destId="{EF38D55A-B10C-E241-976B-0B0FD6585EC1}" srcOrd="5" destOrd="0" presId="urn:microsoft.com/office/officeart/2005/8/layout/hList1"/>
    <dgm:cxn modelId="{66FEAC32-B332-1949-9185-27BB5555900C}" type="presParOf" srcId="{AFCB6CA0-E3F4-CB4F-BB03-1CF04D61BB46}" destId="{7DDD4CF6-E2C6-0F4F-A485-7632C334C48B}" srcOrd="6" destOrd="0" presId="urn:microsoft.com/office/officeart/2005/8/layout/hList1"/>
    <dgm:cxn modelId="{65F54B1E-6AC6-0D4D-B5BC-F346AC3F3BAB}" type="presParOf" srcId="{7DDD4CF6-E2C6-0F4F-A485-7632C334C48B}" destId="{82A82D2F-61D7-3045-B532-E8F158077466}" srcOrd="0" destOrd="0" presId="urn:microsoft.com/office/officeart/2005/8/layout/hList1"/>
    <dgm:cxn modelId="{833CB4BD-3509-434E-AC02-D0EED11727D0}" type="presParOf" srcId="{7DDD4CF6-E2C6-0F4F-A485-7632C334C48B}" destId="{0B4A5CBF-3620-964C-BE9D-0C1D4ED109F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A0232-059B-554F-B1F7-99AA6BCDCED6}">
      <dsp:nvSpPr>
        <dsp:cNvPr id="0" name=""/>
        <dsp:cNvSpPr/>
      </dsp:nvSpPr>
      <dsp:spPr>
        <a:xfrm>
          <a:off x="0" y="88054"/>
          <a:ext cx="2690342" cy="57176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Font typeface="Wingdings" pitchFamily="2" charset="2"/>
            <a:buNone/>
          </a:pPr>
          <a:r>
            <a:rPr lang="en-GB" sz="1600" b="1" kern="1200" dirty="0"/>
            <a:t>Monitor and Evaluate </a:t>
          </a:r>
        </a:p>
      </dsp:txBody>
      <dsp:txXfrm>
        <a:off x="0" y="88054"/>
        <a:ext cx="2690342" cy="571763"/>
      </dsp:txXfrm>
    </dsp:sp>
    <dsp:sp modelId="{1D1D289B-542A-BE40-99B4-36317C418888}">
      <dsp:nvSpPr>
        <dsp:cNvPr id="0" name=""/>
        <dsp:cNvSpPr/>
      </dsp:nvSpPr>
      <dsp:spPr>
        <a:xfrm>
          <a:off x="4474" y="668154"/>
          <a:ext cx="2690342" cy="528138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Wingdings" pitchFamily="2" charset="2"/>
            <a:buChar char="Ø"/>
          </a:pPr>
          <a:r>
            <a:rPr lang="en-GB" sz="1300" b="1" kern="1200" dirty="0">
              <a:solidFill>
                <a:schemeClr val="accent1"/>
              </a:solidFill>
              <a:latin typeface="Arial" panose="020B0604020202020204" pitchFamily="34" charset="0"/>
              <a:cs typeface="Arial" panose="020B0604020202020204" pitchFamily="34" charset="0"/>
            </a:rPr>
            <a:t>Ghana</a:t>
          </a:r>
          <a:r>
            <a:rPr lang="en-US" sz="1300" kern="1200" dirty="0">
              <a:solidFill>
                <a:schemeClr val="accent1"/>
              </a:solidFill>
              <a:latin typeface="Arial" panose="020B0604020202020204" pitchFamily="34" charset="0"/>
              <a:cs typeface="Arial" panose="020B0604020202020204" pitchFamily="34" charset="0"/>
            </a:rPr>
            <a:t>: </a:t>
          </a:r>
          <a:r>
            <a:rPr lang="en-GB" sz="1300" kern="1200" dirty="0">
              <a:latin typeface="Arial" panose="020B0604020202020204" pitchFamily="34" charset="0"/>
              <a:cs typeface="Arial" panose="020B0604020202020204" pitchFamily="34" charset="0"/>
            </a:rPr>
            <a:t>SMC coverage and factors associated with uptake and adherence </a:t>
          </a:r>
          <a:endParaRPr lang="en-GB" sz="1300" kern="1200" dirty="0">
            <a:solidFill>
              <a:schemeClr val="accent1">
                <a:lumMod val="75000"/>
              </a:schemeClr>
            </a:solidFill>
            <a:latin typeface="Arial" panose="020B0604020202020204" pitchFamily="34" charset="0"/>
            <a:cs typeface="Arial" panose="020B0604020202020204" pitchFamily="34" charset="0"/>
          </a:endParaRPr>
        </a:p>
        <a:p>
          <a:pPr marL="114300" lvl="1" indent="-114300" algn="l" defTabSz="577850" rtl="0">
            <a:lnSpc>
              <a:spcPct val="90000"/>
            </a:lnSpc>
            <a:spcBef>
              <a:spcPct val="0"/>
            </a:spcBef>
            <a:spcAft>
              <a:spcPct val="15000"/>
            </a:spcAft>
            <a:buFont typeface="Wingdings" pitchFamily="2" charset="2"/>
            <a:buNone/>
          </a:pPr>
          <a:endParaRPr lang="en-GB" sz="1300" kern="1200" dirty="0">
            <a:latin typeface="Arial" panose="020B0604020202020204" pitchFamily="34" charset="0"/>
            <a:cs typeface="Arial" panose="020B0604020202020204" pitchFamily="34" charset="0"/>
          </a:endParaRPr>
        </a:p>
        <a:p>
          <a:pPr marL="228600" lvl="2" indent="-114300" algn="l" defTabSz="577850" rtl="0">
            <a:lnSpc>
              <a:spcPct val="90000"/>
            </a:lnSpc>
            <a:spcBef>
              <a:spcPct val="0"/>
            </a:spcBef>
            <a:spcAft>
              <a:spcPct val="15000"/>
            </a:spcAft>
            <a:buFont typeface="Wingdings" pitchFamily="2" charset="2"/>
            <a:buChar char="Ø"/>
          </a:pPr>
          <a:endParaRPr lang="en-GB" sz="1300" kern="1200" dirty="0">
            <a:latin typeface="Arial" panose="020B0604020202020204" pitchFamily="34" charset="0"/>
            <a:cs typeface="Arial" panose="020B0604020202020204" pitchFamily="34" charset="0"/>
          </a:endParaRPr>
        </a:p>
        <a:p>
          <a:pPr marL="114300" lvl="1" indent="-114300" algn="l" defTabSz="577850" rtl="0">
            <a:lnSpc>
              <a:spcPct val="90000"/>
            </a:lnSpc>
            <a:spcBef>
              <a:spcPct val="0"/>
            </a:spcBef>
            <a:spcAft>
              <a:spcPct val="15000"/>
            </a:spcAft>
            <a:buFont typeface="Wingdings" pitchFamily="2" charset="2"/>
            <a:buChar char="Ø"/>
          </a:pPr>
          <a:r>
            <a:rPr lang="en-GB" sz="1300" b="1" kern="1200" dirty="0">
              <a:solidFill>
                <a:schemeClr val="accent1"/>
              </a:solidFill>
              <a:latin typeface="Arial" panose="020B0604020202020204" pitchFamily="34" charset="0"/>
              <a:cs typeface="Arial" panose="020B0604020202020204" pitchFamily="34" charset="0"/>
            </a:rPr>
            <a:t>Benin</a:t>
          </a:r>
          <a:r>
            <a:rPr lang="en-GB" sz="1300" kern="1200" dirty="0">
              <a:solidFill>
                <a:schemeClr val="accent1"/>
              </a:solidFill>
              <a:latin typeface="Arial" panose="020B0604020202020204" pitchFamily="34" charset="0"/>
              <a:cs typeface="Arial" panose="020B0604020202020204" pitchFamily="34" charset="0"/>
            </a:rPr>
            <a:t>: </a:t>
          </a:r>
          <a:r>
            <a:rPr lang="en-GB" sz="1300" kern="1200" dirty="0">
              <a:latin typeface="Arial" panose="020B0604020202020204" pitchFamily="34" charset="0"/>
              <a:cs typeface="Arial" panose="020B0604020202020204" pitchFamily="34" charset="0"/>
            </a:rPr>
            <a:t>Monitoring the effectiveness of SMC in northern Benin using the case-control method. </a:t>
          </a:r>
          <a:endParaRPr lang="en-GB" sz="1300" kern="1200" dirty="0">
            <a:solidFill>
              <a:schemeClr val="accent1">
                <a:lumMod val="75000"/>
              </a:schemeClr>
            </a:solidFill>
            <a:latin typeface="Arial" panose="020B0604020202020204" pitchFamily="34" charset="0"/>
            <a:cs typeface="Arial" panose="020B0604020202020204" pitchFamily="34" charset="0"/>
          </a:endParaRPr>
        </a:p>
        <a:p>
          <a:pPr marL="114300" lvl="1" indent="-114300" algn="l" defTabSz="577850" rtl="0">
            <a:lnSpc>
              <a:spcPct val="90000"/>
            </a:lnSpc>
            <a:spcBef>
              <a:spcPct val="0"/>
            </a:spcBef>
            <a:spcAft>
              <a:spcPct val="15000"/>
            </a:spcAft>
            <a:buFont typeface="Wingdings" pitchFamily="2" charset="2"/>
            <a:buNone/>
          </a:pPr>
          <a:endParaRPr lang="en-GB" sz="1300" kern="1200" dirty="0">
            <a:latin typeface="Arial" panose="020B0604020202020204" pitchFamily="34" charset="0"/>
            <a:cs typeface="Arial" panose="020B0604020202020204" pitchFamily="34" charset="0"/>
          </a:endParaRPr>
        </a:p>
        <a:p>
          <a:pPr marL="114300" lvl="1" indent="-114300" algn="l" defTabSz="577850" rtl="0">
            <a:lnSpc>
              <a:spcPct val="90000"/>
            </a:lnSpc>
            <a:spcBef>
              <a:spcPct val="0"/>
            </a:spcBef>
            <a:spcAft>
              <a:spcPct val="15000"/>
            </a:spcAft>
            <a:buFont typeface="Wingdings" pitchFamily="2" charset="2"/>
            <a:buChar char="Ø"/>
          </a:pPr>
          <a:endParaRPr lang="en-GB" sz="1300" kern="1200" dirty="0">
            <a:latin typeface="Arial" panose="020B0604020202020204" pitchFamily="34" charset="0"/>
            <a:cs typeface="Arial" panose="020B0604020202020204" pitchFamily="34" charset="0"/>
          </a:endParaRPr>
        </a:p>
        <a:p>
          <a:pPr marL="114300" lvl="1" indent="-114300" algn="l" defTabSz="577850" rtl="0">
            <a:lnSpc>
              <a:spcPct val="90000"/>
            </a:lnSpc>
            <a:spcBef>
              <a:spcPct val="0"/>
            </a:spcBef>
            <a:spcAft>
              <a:spcPct val="15000"/>
            </a:spcAft>
            <a:buFont typeface="Wingdings" pitchFamily="2" charset="2"/>
            <a:buChar char="Ø"/>
          </a:pPr>
          <a:r>
            <a:rPr lang="en-GB" sz="1300" b="1" kern="1200" dirty="0">
              <a:solidFill>
                <a:schemeClr val="accent1"/>
              </a:solidFill>
              <a:latin typeface="Arial" panose="020B0604020202020204" pitchFamily="34" charset="0"/>
              <a:cs typeface="Arial" panose="020B0604020202020204" pitchFamily="34" charset="0"/>
            </a:rPr>
            <a:t>Senegal</a:t>
          </a:r>
          <a:r>
            <a:rPr lang="en-GB" sz="1300" kern="1200" dirty="0">
              <a:solidFill>
                <a:schemeClr val="accent1"/>
              </a:solidFill>
              <a:latin typeface="Arial" panose="020B0604020202020204" pitchFamily="34" charset="0"/>
              <a:cs typeface="Arial" panose="020B0604020202020204" pitchFamily="34" charset="0"/>
            </a:rPr>
            <a:t>: </a:t>
          </a:r>
          <a:r>
            <a:rPr lang="en-GB" sz="1300" kern="1200" dirty="0">
              <a:latin typeface="Arial" panose="020B0604020202020204" pitchFamily="34" charset="0"/>
              <a:cs typeface="Arial" panose="020B0604020202020204" pitchFamily="34" charset="0"/>
            </a:rPr>
            <a:t>Estimating the delivery costs and cost effectiveness of SMC in southern Senegal </a:t>
          </a:r>
          <a:endParaRPr lang="en-GB" sz="1300" kern="1200" dirty="0">
            <a:solidFill>
              <a:schemeClr val="accent1">
                <a:lumMod val="75000"/>
              </a:schemeClr>
            </a:solidFill>
            <a:latin typeface="Arial" panose="020B0604020202020204" pitchFamily="34" charset="0"/>
            <a:cs typeface="Arial" panose="020B0604020202020204" pitchFamily="34" charset="0"/>
          </a:endParaRPr>
        </a:p>
        <a:p>
          <a:pPr marL="114300" lvl="1" indent="-114300" algn="l" defTabSz="577850" rtl="0">
            <a:lnSpc>
              <a:spcPct val="90000"/>
            </a:lnSpc>
            <a:spcBef>
              <a:spcPct val="0"/>
            </a:spcBef>
            <a:spcAft>
              <a:spcPct val="15000"/>
            </a:spcAft>
            <a:buFont typeface="Wingdings" pitchFamily="2" charset="2"/>
            <a:buNone/>
          </a:pPr>
          <a:endParaRPr lang="en-GB"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Char char="•"/>
          </a:pPr>
          <a:endParaRPr lang="en-GB"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Font typeface="Wingdings" pitchFamily="2" charset="2"/>
            <a:buChar char="Ø"/>
          </a:pPr>
          <a:r>
            <a:rPr lang="en-GB" sz="1300" b="1" kern="1200" dirty="0">
              <a:solidFill>
                <a:schemeClr val="accent1"/>
              </a:solidFill>
              <a:latin typeface="Arial" panose="020B0604020202020204" pitchFamily="34" charset="0"/>
              <a:cs typeface="Arial" panose="020B0604020202020204" pitchFamily="34" charset="0"/>
            </a:rPr>
            <a:t>The Gambia</a:t>
          </a:r>
          <a:r>
            <a:rPr lang="en-GB" sz="1300" kern="1200" dirty="0">
              <a:latin typeface="Arial" panose="020B0604020202020204" pitchFamily="34" charset="0"/>
              <a:cs typeface="Arial" panose="020B0604020202020204" pitchFamily="34" charset="0"/>
            </a:rPr>
            <a:t>: Assessment of adherence to SMC in The Gambia</a:t>
          </a:r>
        </a:p>
        <a:p>
          <a:pPr marL="114300" lvl="1" indent="-114300" algn="l" defTabSz="577850" rtl="0">
            <a:lnSpc>
              <a:spcPct val="90000"/>
            </a:lnSpc>
            <a:spcBef>
              <a:spcPct val="0"/>
            </a:spcBef>
            <a:spcAft>
              <a:spcPct val="15000"/>
            </a:spcAft>
            <a:buFont typeface="Wingdings" pitchFamily="2" charset="2"/>
            <a:buNone/>
          </a:pPr>
          <a:endParaRPr lang="en-GB" sz="1300" kern="1200" dirty="0">
            <a:solidFill>
              <a:schemeClr val="tx1"/>
            </a:solidFill>
            <a:latin typeface="Arial" panose="020B0604020202020204" pitchFamily="34" charset="0"/>
            <a:cs typeface="Arial" panose="020B0604020202020204" pitchFamily="34" charset="0"/>
          </a:endParaRPr>
        </a:p>
        <a:p>
          <a:pPr marL="114300" lvl="1" indent="-114300" algn="l" defTabSz="577850" rtl="0">
            <a:lnSpc>
              <a:spcPct val="90000"/>
            </a:lnSpc>
            <a:spcBef>
              <a:spcPct val="0"/>
            </a:spcBef>
            <a:spcAft>
              <a:spcPct val="15000"/>
            </a:spcAft>
            <a:buFont typeface="Wingdings" pitchFamily="2" charset="2"/>
            <a:buChar char="Ø"/>
          </a:pPr>
          <a:endParaRPr lang="en-GB" sz="1300" b="1" kern="1200" dirty="0">
            <a:solidFill>
              <a:schemeClr val="tx1"/>
            </a:solidFill>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Font typeface="Wingdings" pitchFamily="2" charset="2"/>
            <a:buChar char="Ø"/>
          </a:pPr>
          <a:r>
            <a:rPr lang="en-GB" sz="1300" b="1" kern="1200" dirty="0">
              <a:solidFill>
                <a:schemeClr val="accent1"/>
              </a:solidFill>
              <a:latin typeface="Arial" panose="020B0604020202020204" pitchFamily="34" charset="0"/>
              <a:cs typeface="Arial" panose="020B0604020202020204" pitchFamily="34" charset="0"/>
            </a:rPr>
            <a:t>Guinea Bissau</a:t>
          </a:r>
          <a:r>
            <a:rPr lang="en-GB" sz="1300" kern="1200" dirty="0">
              <a:solidFill>
                <a:schemeClr val="accent1">
                  <a:lumMod val="75000"/>
                </a:schemeClr>
              </a:solidFill>
              <a:latin typeface="Arial" panose="020B0604020202020204" pitchFamily="34" charset="0"/>
              <a:cs typeface="Arial" panose="020B0604020202020204" pitchFamily="34" charset="0"/>
            </a:rPr>
            <a:t>: </a:t>
          </a:r>
          <a:r>
            <a:rPr lang="en-US" sz="1300" kern="1200" dirty="0">
              <a:latin typeface="Arial" panose="020B0604020202020204" pitchFamily="34" charset="0"/>
              <a:cs typeface="Arial" panose="020B0604020202020204" pitchFamily="34" charset="0"/>
            </a:rPr>
            <a:t>Strengthening health management information systems to assess the impact of SMC in three regions in Guinea Bissau</a:t>
          </a:r>
          <a:r>
            <a:rPr lang="en-US" sz="1300" u="sng" kern="1200" dirty="0">
              <a:latin typeface="Arial" panose="020B0604020202020204" pitchFamily="34" charset="0"/>
              <a:cs typeface="Arial" panose="020B0604020202020204" pitchFamily="34" charset="0"/>
            </a:rPr>
            <a:t> </a:t>
          </a:r>
          <a:endParaRPr lang="en-GB" sz="1300" kern="1200" dirty="0">
            <a:solidFill>
              <a:schemeClr val="tx1"/>
            </a:solidFill>
            <a:latin typeface="Arial" panose="020B0604020202020204" pitchFamily="34" charset="0"/>
            <a:cs typeface="Arial" panose="020B0604020202020204" pitchFamily="34" charset="0"/>
          </a:endParaRPr>
        </a:p>
        <a:p>
          <a:pPr marL="114300" lvl="1" indent="-114300" algn="l" defTabSz="577850" rtl="0">
            <a:lnSpc>
              <a:spcPct val="90000"/>
            </a:lnSpc>
            <a:spcBef>
              <a:spcPct val="0"/>
            </a:spcBef>
            <a:spcAft>
              <a:spcPct val="15000"/>
            </a:spcAft>
            <a:buFont typeface="Wingdings" pitchFamily="2" charset="2"/>
            <a:buNone/>
          </a:pPr>
          <a:endParaRPr lang="en-GB" sz="1300" kern="1200" dirty="0">
            <a:solidFill>
              <a:schemeClr val="tx1"/>
            </a:solidFill>
            <a:latin typeface="Arial" panose="020B0604020202020204" pitchFamily="34" charset="0"/>
            <a:cs typeface="Arial" panose="020B0604020202020204" pitchFamily="34" charset="0"/>
          </a:endParaRPr>
        </a:p>
      </dsp:txBody>
      <dsp:txXfrm>
        <a:off x="4474" y="668154"/>
        <a:ext cx="2690342" cy="5281380"/>
      </dsp:txXfrm>
    </dsp:sp>
    <dsp:sp modelId="{FDA1ED37-218F-6945-AF20-19B200C3C013}">
      <dsp:nvSpPr>
        <dsp:cNvPr id="0" name=""/>
        <dsp:cNvSpPr/>
      </dsp:nvSpPr>
      <dsp:spPr>
        <a:xfrm>
          <a:off x="3071464" y="96391"/>
          <a:ext cx="2690342" cy="571763"/>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Font typeface="Wingdings" pitchFamily="2" charset="2"/>
            <a:buNone/>
          </a:pPr>
          <a:r>
            <a:rPr lang="en-GB" sz="1600" b="1" kern="1200" dirty="0"/>
            <a:t>Barriers to uptake: Qualitative studies </a:t>
          </a:r>
        </a:p>
      </dsp:txBody>
      <dsp:txXfrm>
        <a:off x="3071464" y="96391"/>
        <a:ext cx="2690342" cy="571763"/>
      </dsp:txXfrm>
    </dsp:sp>
    <dsp:sp modelId="{4ACFF43D-DEE9-7043-8566-0565E6527757}">
      <dsp:nvSpPr>
        <dsp:cNvPr id="0" name=""/>
        <dsp:cNvSpPr/>
      </dsp:nvSpPr>
      <dsp:spPr>
        <a:xfrm>
          <a:off x="3071464" y="668154"/>
          <a:ext cx="2690342" cy="5281380"/>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Wingdings" pitchFamily="2" charset="2"/>
            <a:buChar char="Ø"/>
          </a:pPr>
          <a:r>
            <a:rPr lang="en-GB" sz="1300" b="1" kern="1200" dirty="0">
              <a:solidFill>
                <a:schemeClr val="accent5">
                  <a:lumMod val="75000"/>
                </a:schemeClr>
              </a:solidFill>
              <a:latin typeface="Arial" panose="020B0604020202020204" pitchFamily="34" charset="0"/>
              <a:cs typeface="Arial" panose="020B0604020202020204" pitchFamily="34" charset="0"/>
            </a:rPr>
            <a:t>Guinea</a:t>
          </a:r>
          <a:r>
            <a:rPr lang="en-GB" sz="1300" kern="1200" dirty="0">
              <a:solidFill>
                <a:schemeClr val="accent5">
                  <a:lumMod val="75000"/>
                </a:schemeClr>
              </a:solidFill>
              <a:latin typeface="Arial" panose="020B0604020202020204" pitchFamily="34" charset="0"/>
              <a:cs typeface="Arial" panose="020B0604020202020204" pitchFamily="34" charset="0"/>
            </a:rPr>
            <a:t>: </a:t>
          </a:r>
          <a:r>
            <a:rPr lang="en-GB" sz="1300" kern="1200" dirty="0">
              <a:latin typeface="Arial" panose="020B0604020202020204" pitchFamily="34" charset="0"/>
              <a:cs typeface="Arial" panose="020B0604020202020204" pitchFamily="34" charset="0"/>
            </a:rPr>
            <a:t> Barriers to SMC uptake in mining areas in Guinea and an improved delivery approach. </a:t>
          </a:r>
          <a:endParaRPr lang="en-GB" sz="1300" kern="1200" dirty="0">
            <a:solidFill>
              <a:schemeClr val="accent1">
                <a:lumMod val="75000"/>
              </a:schemeClr>
            </a:solidFill>
            <a:latin typeface="Arial" panose="020B0604020202020204" pitchFamily="34" charset="0"/>
            <a:cs typeface="Arial" panose="020B0604020202020204" pitchFamily="34" charset="0"/>
          </a:endParaRPr>
        </a:p>
        <a:p>
          <a:pPr marL="114300" lvl="1" indent="-114300" algn="l" defTabSz="577850" rtl="0">
            <a:lnSpc>
              <a:spcPct val="90000"/>
            </a:lnSpc>
            <a:spcBef>
              <a:spcPct val="0"/>
            </a:spcBef>
            <a:spcAft>
              <a:spcPct val="15000"/>
            </a:spcAft>
            <a:buFont typeface="Arial" panose="020B0604020202020204" pitchFamily="34" charset="0"/>
            <a:buNone/>
          </a:pPr>
          <a:endParaRPr lang="en-GB" sz="1300" kern="1200" dirty="0">
            <a:latin typeface="Arial" panose="020B0604020202020204" pitchFamily="34" charset="0"/>
            <a:cs typeface="Arial" panose="020B0604020202020204" pitchFamily="34" charset="0"/>
          </a:endParaRPr>
        </a:p>
        <a:p>
          <a:pPr marL="228600" lvl="2" indent="-114300" algn="l" defTabSz="577850" rtl="0">
            <a:lnSpc>
              <a:spcPct val="90000"/>
            </a:lnSpc>
            <a:spcBef>
              <a:spcPct val="0"/>
            </a:spcBef>
            <a:spcAft>
              <a:spcPct val="15000"/>
            </a:spcAft>
            <a:buFont typeface="Arial" panose="020B0604020202020204" pitchFamily="34" charset="0"/>
            <a:buChar char="•"/>
          </a:pPr>
          <a:endParaRPr lang="en-GB"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Font typeface="Wingdings" pitchFamily="2" charset="2"/>
            <a:buChar char="Ø"/>
          </a:pPr>
          <a:r>
            <a:rPr lang="en-GB" sz="1300" b="1" kern="1200" dirty="0">
              <a:solidFill>
                <a:schemeClr val="accent5">
                  <a:lumMod val="75000"/>
                </a:schemeClr>
              </a:solidFill>
              <a:latin typeface="Arial" panose="020B0604020202020204" pitchFamily="34" charset="0"/>
              <a:cs typeface="Arial" panose="020B0604020202020204" pitchFamily="34" charset="0"/>
            </a:rPr>
            <a:t>Nigeria</a:t>
          </a:r>
          <a:r>
            <a:rPr lang="en-GB" sz="1300" kern="1200" dirty="0">
              <a:latin typeface="Arial" panose="020B0604020202020204" pitchFamily="34" charset="0"/>
              <a:cs typeface="Arial" panose="020B0604020202020204" pitchFamily="34" charset="0"/>
            </a:rPr>
            <a:t>: Barriers and facilitators of SMC uptake in Nigeria: a qualitative study in 5 States. </a:t>
          </a:r>
          <a:endParaRPr lang="en-GB" sz="1300" kern="1200" dirty="0">
            <a:solidFill>
              <a:schemeClr val="accent1">
                <a:lumMod val="75000"/>
              </a:schemeClr>
            </a:solidFill>
            <a:latin typeface="Arial" panose="020B0604020202020204" pitchFamily="34" charset="0"/>
            <a:cs typeface="Arial" panose="020B0604020202020204" pitchFamily="34" charset="0"/>
          </a:endParaRPr>
        </a:p>
        <a:p>
          <a:pPr marL="114300" lvl="1" indent="-114300" algn="l" defTabSz="577850" rtl="0">
            <a:lnSpc>
              <a:spcPct val="90000"/>
            </a:lnSpc>
            <a:spcBef>
              <a:spcPct val="0"/>
            </a:spcBef>
            <a:spcAft>
              <a:spcPct val="15000"/>
            </a:spcAft>
            <a:buFont typeface="Arial" panose="020B0604020202020204" pitchFamily="34" charset="0"/>
            <a:buNone/>
          </a:pPr>
          <a:endParaRPr lang="en-GB" sz="1300" kern="1200" dirty="0">
            <a:latin typeface="Arial" panose="020B0604020202020204" pitchFamily="34" charset="0"/>
            <a:cs typeface="Arial" panose="020B0604020202020204" pitchFamily="34" charset="0"/>
          </a:endParaRPr>
        </a:p>
        <a:p>
          <a:pPr marL="114300" lvl="1" indent="-114300" algn="l" defTabSz="577850" rtl="0">
            <a:lnSpc>
              <a:spcPct val="90000"/>
            </a:lnSpc>
            <a:spcBef>
              <a:spcPct val="0"/>
            </a:spcBef>
            <a:spcAft>
              <a:spcPct val="15000"/>
            </a:spcAft>
            <a:buFont typeface="Arial" panose="020B0604020202020204" pitchFamily="34" charset="0"/>
            <a:buNone/>
          </a:pPr>
          <a:endParaRPr lang="en-GB" sz="13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Font typeface="Wingdings" pitchFamily="2" charset="2"/>
            <a:buChar char="Ø"/>
          </a:pPr>
          <a:r>
            <a:rPr lang="en-GB" sz="1300" b="1" kern="1200" dirty="0">
              <a:solidFill>
                <a:schemeClr val="accent5">
                  <a:lumMod val="75000"/>
                </a:schemeClr>
              </a:solidFill>
              <a:latin typeface="Arial" panose="020B0604020202020204" pitchFamily="34" charset="0"/>
              <a:cs typeface="Arial" panose="020B0604020202020204" pitchFamily="34" charset="0"/>
            </a:rPr>
            <a:t>Burkina Faso</a:t>
          </a:r>
          <a:r>
            <a:rPr lang="en-GB" sz="1300" kern="1200" dirty="0">
              <a:solidFill>
                <a:schemeClr val="accent5">
                  <a:lumMod val="75000"/>
                </a:schemeClr>
              </a:solidFill>
              <a:latin typeface="Arial" panose="020B0604020202020204" pitchFamily="34" charset="0"/>
              <a:cs typeface="Arial" panose="020B0604020202020204" pitchFamily="34" charset="0"/>
            </a:rPr>
            <a:t>: </a:t>
          </a:r>
          <a:r>
            <a:rPr lang="en-GB" sz="1300" kern="1200" dirty="0">
              <a:latin typeface="Arial" panose="020B0604020202020204" pitchFamily="34" charset="0"/>
              <a:cs typeface="Arial" panose="020B0604020202020204" pitchFamily="34" charset="0"/>
            </a:rPr>
            <a:t>Evaluating the determinants of variations in SMC coverage in Burkina Faso between urban and rural areas</a:t>
          </a:r>
          <a:endParaRPr lang="en-GB" sz="1300" kern="1200" dirty="0">
            <a:solidFill>
              <a:schemeClr val="accent1">
                <a:lumMod val="75000"/>
              </a:schemeClr>
            </a:solidFill>
            <a:latin typeface="Arial" panose="020B0604020202020204" pitchFamily="34" charset="0"/>
            <a:cs typeface="Arial" panose="020B0604020202020204" pitchFamily="34" charset="0"/>
          </a:endParaRPr>
        </a:p>
      </dsp:txBody>
      <dsp:txXfrm>
        <a:off x="3071464" y="668154"/>
        <a:ext cx="2690342" cy="5281380"/>
      </dsp:txXfrm>
    </dsp:sp>
    <dsp:sp modelId="{525DFC1D-3117-244A-B793-F2DC1C16EC60}">
      <dsp:nvSpPr>
        <dsp:cNvPr id="0" name=""/>
        <dsp:cNvSpPr/>
      </dsp:nvSpPr>
      <dsp:spPr>
        <a:xfrm>
          <a:off x="6138455" y="96391"/>
          <a:ext cx="2690342" cy="571763"/>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Font typeface="Wingdings" pitchFamily="2" charset="2"/>
            <a:buNone/>
          </a:pPr>
          <a:r>
            <a:rPr lang="en-GB" sz="1600" b="1" kern="1200" dirty="0"/>
            <a:t>Developing New Strategies  </a:t>
          </a:r>
        </a:p>
      </dsp:txBody>
      <dsp:txXfrm>
        <a:off x="6138455" y="96391"/>
        <a:ext cx="2690342" cy="571763"/>
      </dsp:txXfrm>
    </dsp:sp>
    <dsp:sp modelId="{1DBC1F84-F1E3-E441-A32B-73B8E679CAD5}">
      <dsp:nvSpPr>
        <dsp:cNvPr id="0" name=""/>
        <dsp:cNvSpPr/>
      </dsp:nvSpPr>
      <dsp:spPr>
        <a:xfrm>
          <a:off x="6138455" y="681833"/>
          <a:ext cx="2690342" cy="5281380"/>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Font typeface="Wingdings" pitchFamily="2" charset="2"/>
            <a:buChar char="Ø"/>
          </a:pPr>
          <a:r>
            <a:rPr lang="en-GB" sz="1300" b="1" kern="1200" dirty="0">
              <a:solidFill>
                <a:schemeClr val="accent1"/>
              </a:solidFill>
              <a:latin typeface="Arial" panose="020B0604020202020204" pitchFamily="34" charset="0"/>
              <a:cs typeface="Arial" panose="020B0604020202020204" pitchFamily="34" charset="0"/>
            </a:rPr>
            <a:t>Mali </a:t>
          </a:r>
          <a:r>
            <a:rPr lang="en-GB" sz="1300" kern="1200" dirty="0">
              <a:solidFill>
                <a:schemeClr val="accent1"/>
              </a:solidFill>
              <a:latin typeface="Arial" panose="020B0604020202020204" pitchFamily="34" charset="0"/>
              <a:cs typeface="Arial" panose="020B0604020202020204" pitchFamily="34" charset="0"/>
            </a:rPr>
            <a:t>:</a:t>
          </a:r>
          <a:endParaRPr lang="en-GB" sz="1300" kern="1200" dirty="0">
            <a:solidFill>
              <a:schemeClr val="accent1">
                <a:lumMod val="75000"/>
              </a:schemeClr>
            </a:solidFill>
          </a:endParaRPr>
        </a:p>
        <a:p>
          <a:pPr marL="114300" lvl="1" indent="-114300" algn="l" defTabSz="577850" rtl="0">
            <a:lnSpc>
              <a:spcPct val="90000"/>
            </a:lnSpc>
            <a:spcBef>
              <a:spcPct val="0"/>
            </a:spcBef>
            <a:spcAft>
              <a:spcPct val="15000"/>
            </a:spcAft>
            <a:buFont typeface="Wingdings" pitchFamily="2" charset="2"/>
            <a:buChar char="Ø"/>
          </a:pPr>
          <a:r>
            <a:rPr lang="en-US" sz="1300" kern="1200" dirty="0">
              <a:solidFill>
                <a:schemeClr val="tx1"/>
              </a:solidFill>
              <a:latin typeface="Arial" panose="020B0604020202020204" pitchFamily="34" charset="0"/>
              <a:cs typeface="Arial" panose="020B0604020202020204" pitchFamily="34" charset="0"/>
            </a:rPr>
            <a:t>Evaluation of SMC using 3 approaches: DOT 3, SMC plus and Classic</a:t>
          </a:r>
          <a:endParaRPr lang="en-GB" sz="1300" kern="1200" dirty="0">
            <a:solidFill>
              <a:schemeClr val="tx1"/>
            </a:solidFill>
          </a:endParaRPr>
        </a:p>
        <a:p>
          <a:pPr marL="114300" lvl="1" indent="-114300" algn="l" defTabSz="577850" rtl="0">
            <a:lnSpc>
              <a:spcPct val="90000"/>
            </a:lnSpc>
            <a:spcBef>
              <a:spcPct val="0"/>
            </a:spcBef>
            <a:spcAft>
              <a:spcPct val="15000"/>
            </a:spcAft>
            <a:buFont typeface="Wingdings" pitchFamily="2" charset="2"/>
            <a:buChar char="Ø"/>
          </a:pPr>
          <a:endParaRPr lang="en-GB" sz="1300" kern="1200" dirty="0">
            <a:latin typeface="Arial" panose="020B0604020202020204" pitchFamily="34" charset="0"/>
            <a:cs typeface="Arial" panose="020B0604020202020204" pitchFamily="34" charset="0"/>
          </a:endParaRPr>
        </a:p>
        <a:p>
          <a:pPr marL="228600" lvl="2" indent="-114300" algn="l" defTabSz="577850" rtl="0">
            <a:lnSpc>
              <a:spcPct val="90000"/>
            </a:lnSpc>
            <a:spcBef>
              <a:spcPct val="0"/>
            </a:spcBef>
            <a:spcAft>
              <a:spcPct val="15000"/>
            </a:spcAft>
            <a:buFont typeface="Wingdings" pitchFamily="2" charset="2"/>
            <a:buChar char="Ø"/>
          </a:pPr>
          <a:endParaRPr lang="en-GB" sz="1300" kern="1200" dirty="0">
            <a:latin typeface="Arial" panose="020B0604020202020204" pitchFamily="34" charset="0"/>
            <a:cs typeface="Arial" panose="020B0604020202020204" pitchFamily="34" charset="0"/>
          </a:endParaRPr>
        </a:p>
        <a:p>
          <a:pPr marL="114300" lvl="1" indent="-114300" algn="l" defTabSz="577850" rtl="0">
            <a:lnSpc>
              <a:spcPct val="90000"/>
            </a:lnSpc>
            <a:spcBef>
              <a:spcPct val="0"/>
            </a:spcBef>
            <a:spcAft>
              <a:spcPct val="15000"/>
            </a:spcAft>
            <a:buFont typeface="Wingdings" pitchFamily="2" charset="2"/>
            <a:buChar char="Ø"/>
          </a:pPr>
          <a:r>
            <a:rPr lang="en-GB" sz="1300" b="1" kern="1200" dirty="0">
              <a:solidFill>
                <a:schemeClr val="accent1"/>
              </a:solidFill>
              <a:latin typeface="Arial" panose="020B0604020202020204" pitchFamily="34" charset="0"/>
              <a:cs typeface="Arial" panose="020B0604020202020204" pitchFamily="34" charset="0"/>
            </a:rPr>
            <a:t>Cameroon: </a:t>
          </a:r>
          <a:r>
            <a:rPr lang="en-GB" sz="1300" kern="1200" dirty="0">
              <a:solidFill>
                <a:schemeClr val="tx1"/>
              </a:solidFill>
              <a:latin typeface="Arial" panose="020B0604020202020204" pitchFamily="34" charset="0"/>
              <a:cs typeface="Arial" panose="020B0604020202020204" pitchFamily="34" charset="0"/>
            </a:rPr>
            <a:t>Effectiveness of using household leaders to improve adherence during SMC</a:t>
          </a:r>
        </a:p>
        <a:p>
          <a:pPr marL="114300" lvl="1" indent="-114300" algn="l" defTabSz="577850" rtl="0">
            <a:lnSpc>
              <a:spcPct val="90000"/>
            </a:lnSpc>
            <a:spcBef>
              <a:spcPct val="0"/>
            </a:spcBef>
            <a:spcAft>
              <a:spcPct val="15000"/>
            </a:spcAft>
            <a:buFont typeface="Wingdings" pitchFamily="2" charset="2"/>
            <a:buChar char="Ø"/>
          </a:pPr>
          <a:endParaRPr lang="en-GB" sz="1300" kern="1200" dirty="0">
            <a:latin typeface="Arial" panose="020B0604020202020204" pitchFamily="34" charset="0"/>
            <a:cs typeface="Arial" panose="020B0604020202020204" pitchFamily="34" charset="0"/>
          </a:endParaRPr>
        </a:p>
        <a:p>
          <a:pPr marL="228600" lvl="2" indent="-114300" algn="l" defTabSz="577850" rtl="0">
            <a:lnSpc>
              <a:spcPct val="90000"/>
            </a:lnSpc>
            <a:spcBef>
              <a:spcPct val="0"/>
            </a:spcBef>
            <a:spcAft>
              <a:spcPct val="15000"/>
            </a:spcAft>
            <a:buFont typeface="Wingdings" pitchFamily="2" charset="2"/>
            <a:buChar char="Ø"/>
          </a:pPr>
          <a:endParaRPr lang="en-GB" sz="1300" kern="1200" dirty="0">
            <a:latin typeface="Arial" panose="020B0604020202020204" pitchFamily="34" charset="0"/>
            <a:cs typeface="Arial" panose="020B0604020202020204" pitchFamily="34" charset="0"/>
          </a:endParaRPr>
        </a:p>
        <a:p>
          <a:pPr marL="228600" lvl="2" indent="-114300" algn="l" defTabSz="577850">
            <a:lnSpc>
              <a:spcPct val="90000"/>
            </a:lnSpc>
            <a:spcBef>
              <a:spcPct val="0"/>
            </a:spcBef>
            <a:spcAft>
              <a:spcPct val="15000"/>
            </a:spcAft>
            <a:buFont typeface="Wingdings" pitchFamily="2" charset="2"/>
            <a:buChar char="Ø"/>
          </a:pPr>
          <a:r>
            <a:rPr lang="en-GB" sz="1300" b="1" kern="1200" dirty="0">
              <a:solidFill>
                <a:schemeClr val="accent1"/>
              </a:solidFill>
              <a:latin typeface="Arial" panose="020B0604020202020204" pitchFamily="34" charset="0"/>
              <a:cs typeface="Arial" panose="020B0604020202020204" pitchFamily="34" charset="0"/>
            </a:rPr>
            <a:t>Senegal</a:t>
          </a:r>
          <a:r>
            <a:rPr lang="en-GB" sz="1300" kern="1200" dirty="0">
              <a:solidFill>
                <a:schemeClr val="tx1"/>
              </a:solidFill>
              <a:latin typeface="Arial" panose="020B0604020202020204" pitchFamily="34" charset="0"/>
              <a:cs typeface="Arial" panose="020B0604020202020204" pitchFamily="34" charset="0"/>
            </a:rPr>
            <a:t> : Mechanistic Model for cost effective  evaluation of SMC delivery </a:t>
          </a:r>
          <a:endParaRPr lang="en-GB" sz="1300" kern="1200" dirty="0">
            <a:latin typeface="Arial" panose="020B0604020202020204" pitchFamily="34" charset="0"/>
            <a:cs typeface="Arial" panose="020B0604020202020204" pitchFamily="34" charset="0"/>
          </a:endParaRPr>
        </a:p>
        <a:p>
          <a:pPr marL="228600" lvl="2" indent="-114300" algn="l" defTabSz="577850" rtl="0">
            <a:lnSpc>
              <a:spcPct val="90000"/>
            </a:lnSpc>
            <a:spcBef>
              <a:spcPct val="0"/>
            </a:spcBef>
            <a:spcAft>
              <a:spcPct val="15000"/>
            </a:spcAft>
            <a:buFont typeface="Wingdings" pitchFamily="2" charset="2"/>
            <a:buChar char="Ø"/>
          </a:pPr>
          <a:endParaRPr lang="en-GB" sz="1300" kern="1200" dirty="0">
            <a:latin typeface="Arial" panose="020B0604020202020204" pitchFamily="34" charset="0"/>
            <a:cs typeface="Arial" panose="020B0604020202020204" pitchFamily="34" charset="0"/>
          </a:endParaRPr>
        </a:p>
      </dsp:txBody>
      <dsp:txXfrm>
        <a:off x="6138455" y="681833"/>
        <a:ext cx="2690342" cy="5281380"/>
      </dsp:txXfrm>
    </dsp:sp>
    <dsp:sp modelId="{82A82D2F-61D7-3045-B532-E8F158077466}">
      <dsp:nvSpPr>
        <dsp:cNvPr id="0" name=""/>
        <dsp:cNvSpPr/>
      </dsp:nvSpPr>
      <dsp:spPr>
        <a:xfrm>
          <a:off x="9209920" y="96391"/>
          <a:ext cx="2690342" cy="571763"/>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kern="1200" dirty="0"/>
            <a:t>Adapting target groups </a:t>
          </a:r>
        </a:p>
      </dsp:txBody>
      <dsp:txXfrm>
        <a:off x="9209920" y="96391"/>
        <a:ext cx="2690342" cy="571763"/>
      </dsp:txXfrm>
    </dsp:sp>
    <dsp:sp modelId="{0B4A5CBF-3620-964C-BE9D-0C1D4ED109F1}">
      <dsp:nvSpPr>
        <dsp:cNvPr id="0" name=""/>
        <dsp:cNvSpPr/>
      </dsp:nvSpPr>
      <dsp:spPr>
        <a:xfrm>
          <a:off x="9205446" y="668154"/>
          <a:ext cx="2690342" cy="528138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Wingdings" pitchFamily="2" charset="2"/>
            <a:buChar char="Ø"/>
          </a:pPr>
          <a:r>
            <a:rPr lang="en-GB" sz="1300" b="1" kern="1200" dirty="0">
              <a:solidFill>
                <a:schemeClr val="accent5">
                  <a:lumMod val="75000"/>
                </a:schemeClr>
              </a:solidFill>
              <a:latin typeface="Arial" panose="020B0604020202020204" pitchFamily="34" charset="0"/>
              <a:cs typeface="Arial" panose="020B0604020202020204" pitchFamily="34" charset="0"/>
            </a:rPr>
            <a:t>Niger</a:t>
          </a:r>
          <a:r>
            <a:rPr lang="en-GB" sz="1300" kern="1200" dirty="0">
              <a:solidFill>
                <a:schemeClr val="accent5">
                  <a:lumMod val="75000"/>
                </a:schemeClr>
              </a:solidFill>
              <a:latin typeface="Arial" panose="020B0604020202020204" pitchFamily="34" charset="0"/>
              <a:cs typeface="Arial" panose="020B0604020202020204" pitchFamily="34" charset="0"/>
            </a:rPr>
            <a:t>: </a:t>
          </a:r>
          <a:r>
            <a:rPr lang="en-GB" sz="1300" kern="1200" dirty="0">
              <a:latin typeface="Arial" panose="020B0604020202020204" pitchFamily="34" charset="0"/>
              <a:cs typeface="Arial" panose="020B0604020202020204" pitchFamily="34" charset="0"/>
            </a:rPr>
            <a:t>Applying the updated WHO SMC guidelines in Niger: timing and number of cycles, and age ranges at risk of severe malaria </a:t>
          </a:r>
        </a:p>
        <a:p>
          <a:pPr marL="114300" lvl="1" indent="-114300" algn="l" defTabSz="577850" rtl="0">
            <a:lnSpc>
              <a:spcPct val="90000"/>
            </a:lnSpc>
            <a:spcBef>
              <a:spcPct val="0"/>
            </a:spcBef>
            <a:spcAft>
              <a:spcPct val="15000"/>
            </a:spcAft>
            <a:buFont typeface="Wingdings" pitchFamily="2" charset="2"/>
            <a:buChar char="Ø"/>
          </a:pPr>
          <a:r>
            <a:rPr lang="en-GB" sz="1300" kern="1200" dirty="0">
              <a:latin typeface="Arial" panose="020B0604020202020204" pitchFamily="34" charset="0"/>
              <a:cs typeface="Arial" panose="020B0604020202020204" pitchFamily="34" charset="0"/>
            </a:rPr>
            <a:t>ongoing</a:t>
          </a:r>
        </a:p>
        <a:p>
          <a:pPr marL="114300" lvl="1" indent="-114300" algn="l" defTabSz="577850" rtl="0">
            <a:lnSpc>
              <a:spcPct val="90000"/>
            </a:lnSpc>
            <a:spcBef>
              <a:spcPct val="0"/>
            </a:spcBef>
            <a:spcAft>
              <a:spcPct val="15000"/>
            </a:spcAft>
            <a:buFont typeface="Wingdings" pitchFamily="2" charset="2"/>
            <a:buNone/>
          </a:pPr>
          <a:endParaRPr lang="en-GB" sz="1300" kern="1200" dirty="0">
            <a:latin typeface="Arial" panose="020B0604020202020204" pitchFamily="34" charset="0"/>
            <a:cs typeface="Arial" panose="020B0604020202020204" pitchFamily="34" charset="0"/>
          </a:endParaRPr>
        </a:p>
        <a:p>
          <a:pPr marL="114300" lvl="1" indent="-114300" algn="l" defTabSz="577850" rtl="0">
            <a:lnSpc>
              <a:spcPct val="90000"/>
            </a:lnSpc>
            <a:spcBef>
              <a:spcPct val="0"/>
            </a:spcBef>
            <a:spcAft>
              <a:spcPct val="15000"/>
            </a:spcAft>
            <a:buFont typeface="Wingdings" pitchFamily="2" charset="2"/>
            <a:buChar char="Ø"/>
          </a:pPr>
          <a:r>
            <a:rPr lang="en-GB" sz="1300" b="1" kern="1200" dirty="0">
              <a:solidFill>
                <a:schemeClr val="accent1"/>
              </a:solidFill>
              <a:latin typeface="Arial" panose="020B0604020202020204" pitchFamily="34" charset="0"/>
              <a:cs typeface="Arial" panose="020B0604020202020204" pitchFamily="34" charset="0"/>
            </a:rPr>
            <a:t>Togo: </a:t>
          </a:r>
          <a:r>
            <a:rPr lang="en-GB" sz="1300" kern="1200" dirty="0">
              <a:latin typeface="Arial" panose="020B0604020202020204" pitchFamily="34" charset="0"/>
              <a:cs typeface="Arial" panose="020B0604020202020204" pitchFamily="34" charset="0"/>
            </a:rPr>
            <a:t>Defining optimal SMC strategies in Togo: timing and number of cycles, and age ranges at risk of severe malaria </a:t>
          </a:r>
          <a:endParaRPr lang="en-GB" sz="1300" kern="1200" dirty="0">
            <a:solidFill>
              <a:schemeClr val="accent1">
                <a:lumMod val="75000"/>
              </a:schemeClr>
            </a:solidFill>
            <a:latin typeface="Arial" panose="020B0604020202020204" pitchFamily="34" charset="0"/>
            <a:cs typeface="Arial" panose="020B0604020202020204" pitchFamily="34" charset="0"/>
          </a:endParaRPr>
        </a:p>
        <a:p>
          <a:pPr marL="114300" lvl="1" indent="-114300" algn="l" defTabSz="577850" rtl="0">
            <a:lnSpc>
              <a:spcPct val="90000"/>
            </a:lnSpc>
            <a:spcBef>
              <a:spcPct val="0"/>
            </a:spcBef>
            <a:spcAft>
              <a:spcPct val="15000"/>
            </a:spcAft>
            <a:buFont typeface="Wingdings" pitchFamily="2" charset="2"/>
            <a:buChar char="Ø"/>
          </a:pPr>
          <a:r>
            <a:rPr lang="en-GB" sz="1300" kern="1200" dirty="0">
              <a:solidFill>
                <a:schemeClr val="tx1"/>
              </a:solidFill>
              <a:latin typeface="Arial" panose="020B0604020202020204" pitchFamily="34" charset="0"/>
              <a:cs typeface="Arial" panose="020B0604020202020204" pitchFamily="34" charset="0"/>
            </a:rPr>
            <a:t>ongoing</a:t>
          </a:r>
        </a:p>
        <a:p>
          <a:pPr marL="114300" lvl="1" indent="-114300" algn="l" defTabSz="577850" rtl="0">
            <a:lnSpc>
              <a:spcPct val="90000"/>
            </a:lnSpc>
            <a:spcBef>
              <a:spcPct val="0"/>
            </a:spcBef>
            <a:spcAft>
              <a:spcPct val="15000"/>
            </a:spcAft>
            <a:buFont typeface="Wingdings" pitchFamily="2" charset="2"/>
            <a:buChar char="Ø"/>
          </a:pPr>
          <a:endParaRPr lang="en-GB" sz="1300" kern="1200" dirty="0">
            <a:latin typeface="Arial" panose="020B0604020202020204" pitchFamily="34" charset="0"/>
            <a:cs typeface="Arial" panose="020B0604020202020204" pitchFamily="34" charset="0"/>
          </a:endParaRPr>
        </a:p>
        <a:p>
          <a:pPr marL="114300" lvl="1" indent="-114300" algn="l" defTabSz="577850" rtl="0">
            <a:lnSpc>
              <a:spcPct val="90000"/>
            </a:lnSpc>
            <a:spcBef>
              <a:spcPct val="0"/>
            </a:spcBef>
            <a:spcAft>
              <a:spcPct val="15000"/>
            </a:spcAft>
            <a:buFont typeface="Wingdings" pitchFamily="2" charset="2"/>
            <a:buChar char="Ø"/>
          </a:pPr>
          <a:r>
            <a:rPr lang="en-GB" sz="1300" b="1" kern="1200" dirty="0">
              <a:solidFill>
                <a:schemeClr val="accent1"/>
              </a:solidFill>
              <a:latin typeface="Arial" panose="020B0604020202020204" pitchFamily="34" charset="0"/>
              <a:cs typeface="Arial" panose="020B0604020202020204" pitchFamily="34" charset="0"/>
            </a:rPr>
            <a:t>Chad</a:t>
          </a:r>
          <a:r>
            <a:rPr lang="en-GB" sz="1300" kern="1200" dirty="0">
              <a:solidFill>
                <a:schemeClr val="accent1"/>
              </a:solidFill>
              <a:latin typeface="Arial" panose="020B0604020202020204" pitchFamily="34" charset="0"/>
              <a:cs typeface="Arial" panose="020B0604020202020204" pitchFamily="34" charset="0"/>
            </a:rPr>
            <a:t>:</a:t>
          </a:r>
          <a:endParaRPr lang="en-GB" sz="1300" kern="1200" dirty="0">
            <a:solidFill>
              <a:schemeClr val="tx1"/>
            </a:solidFill>
            <a:latin typeface="Arial" panose="020B0604020202020204" pitchFamily="34" charset="0"/>
            <a:cs typeface="Arial" panose="020B0604020202020204" pitchFamily="34" charset="0"/>
          </a:endParaRPr>
        </a:p>
        <a:p>
          <a:pPr marL="114300" lvl="1" indent="-114300" algn="l" defTabSz="577850" rtl="0">
            <a:lnSpc>
              <a:spcPct val="90000"/>
            </a:lnSpc>
            <a:spcBef>
              <a:spcPct val="0"/>
            </a:spcBef>
            <a:spcAft>
              <a:spcPct val="15000"/>
            </a:spcAft>
            <a:buFont typeface="Wingdings" pitchFamily="2" charset="2"/>
            <a:buChar char="Ø"/>
          </a:pPr>
          <a:r>
            <a:rPr lang="en-GB" sz="1300" kern="1200" dirty="0">
              <a:solidFill>
                <a:schemeClr val="tx1"/>
              </a:solidFill>
              <a:latin typeface="Arial" panose="020B0604020202020204" pitchFamily="34" charset="0"/>
              <a:cs typeface="Arial" panose="020B0604020202020204" pitchFamily="34" charset="0"/>
            </a:rPr>
            <a:t>Development stage</a:t>
          </a:r>
        </a:p>
        <a:p>
          <a:pPr marL="114300" lvl="1" indent="-114300" algn="l" defTabSz="577850">
            <a:lnSpc>
              <a:spcPct val="90000"/>
            </a:lnSpc>
            <a:spcBef>
              <a:spcPct val="0"/>
            </a:spcBef>
            <a:spcAft>
              <a:spcPct val="15000"/>
            </a:spcAft>
            <a:buFont typeface="Wingdings" pitchFamily="2" charset="2"/>
            <a:buChar char="Ø"/>
          </a:pPr>
          <a:endParaRPr lang="en-GB" sz="1300" kern="1200" dirty="0">
            <a:solidFill>
              <a:schemeClr val="tx1"/>
            </a:solidFill>
            <a:latin typeface="Arial" panose="020B0604020202020204" pitchFamily="34" charset="0"/>
            <a:cs typeface="Arial" panose="020B0604020202020204" pitchFamily="34" charset="0"/>
          </a:endParaRPr>
        </a:p>
        <a:p>
          <a:pPr marL="114300" lvl="1" indent="-114300" algn="l" defTabSz="577850" rtl="0">
            <a:lnSpc>
              <a:spcPct val="90000"/>
            </a:lnSpc>
            <a:spcBef>
              <a:spcPct val="0"/>
            </a:spcBef>
            <a:spcAft>
              <a:spcPct val="15000"/>
            </a:spcAft>
            <a:buFont typeface="Wingdings" pitchFamily="2" charset="2"/>
            <a:buNone/>
          </a:pPr>
          <a:endParaRPr lang="en-GB" sz="1300" kern="1200" dirty="0">
            <a:solidFill>
              <a:schemeClr val="accent1">
                <a:lumMod val="75000"/>
              </a:schemeClr>
            </a:solidFill>
          </a:endParaRPr>
        </a:p>
        <a:p>
          <a:pPr marL="114300" lvl="1" indent="-114300" algn="l" defTabSz="577850" rtl="0">
            <a:lnSpc>
              <a:spcPct val="90000"/>
            </a:lnSpc>
            <a:spcBef>
              <a:spcPct val="0"/>
            </a:spcBef>
            <a:spcAft>
              <a:spcPct val="15000"/>
            </a:spcAft>
            <a:buFont typeface="Wingdings" pitchFamily="2" charset="2"/>
            <a:buNone/>
          </a:pPr>
          <a:endParaRPr lang="en-GB" sz="1300" kern="1200" dirty="0">
            <a:solidFill>
              <a:schemeClr val="accent1"/>
            </a:solidFill>
          </a:endParaRPr>
        </a:p>
      </dsp:txBody>
      <dsp:txXfrm>
        <a:off x="9205446" y="668154"/>
        <a:ext cx="2690342" cy="52813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2F9CFC-66BC-CE4B-91A8-F24060CD28DC}" type="datetimeFigureOut">
              <a:rPr lang="en-US" smtClean="0"/>
              <a:t>2/28/2024</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6359BF-7772-7549-B061-AD27F80D5743}" type="slidenum">
              <a:rPr lang="en-US" smtClean="0"/>
              <a:t>‹#›</a:t>
            </a:fld>
            <a:endParaRPr lang="en-US"/>
          </a:p>
        </p:txBody>
      </p:sp>
    </p:spTree>
    <p:extLst>
      <p:ext uri="{BB962C8B-B14F-4D97-AF65-F5344CB8AC3E}">
        <p14:creationId xmlns:p14="http://schemas.microsoft.com/office/powerpoint/2010/main" val="1906483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D6359BF-7772-7549-B061-AD27F80D5743}" type="slidenum">
              <a:rPr lang="en-US" smtClean="0"/>
              <a:t>1</a:t>
            </a:fld>
            <a:endParaRPr lang="en-US"/>
          </a:p>
        </p:txBody>
      </p:sp>
    </p:spTree>
    <p:extLst>
      <p:ext uri="{BB962C8B-B14F-4D97-AF65-F5344CB8AC3E}">
        <p14:creationId xmlns:p14="http://schemas.microsoft.com/office/powerpoint/2010/main" val="985691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For </a:t>
            </a:r>
            <a:r>
              <a:rPr lang="fr-FR" dirty="0" err="1"/>
              <a:t>seasonal</a:t>
            </a:r>
            <a:r>
              <a:rPr lang="fr-FR" dirty="0"/>
              <a:t> malaria control, in addition to SMC, </a:t>
            </a:r>
            <a:r>
              <a:rPr lang="fr-FR" dirty="0" err="1"/>
              <a:t>we</a:t>
            </a:r>
            <a:r>
              <a:rPr lang="fr-FR" dirty="0"/>
              <a:t> have new interventions on the horizon </a:t>
            </a:r>
            <a:r>
              <a:rPr lang="fr-FR" dirty="0" err="1"/>
              <a:t>that</a:t>
            </a:r>
            <a:r>
              <a:rPr lang="fr-FR" dirty="0"/>
              <a:t> </a:t>
            </a:r>
            <a:r>
              <a:rPr lang="fr-FR" dirty="0" err="1"/>
              <a:t>might</a:t>
            </a:r>
            <a:r>
              <a:rPr lang="fr-FR" dirty="0"/>
              <a:t> </a:t>
            </a:r>
            <a:r>
              <a:rPr lang="fr-FR" dirty="0" err="1"/>
              <a:t>be</a:t>
            </a:r>
            <a:r>
              <a:rPr lang="fr-FR" dirty="0"/>
              <a:t> or not </a:t>
            </a:r>
            <a:r>
              <a:rPr lang="fr-FR" dirty="0" err="1"/>
              <a:t>combined</a:t>
            </a:r>
            <a:r>
              <a:rPr lang="fr-FR" dirty="0"/>
              <a:t> with SMC. </a:t>
            </a:r>
            <a:r>
              <a:rPr lang="fr-FR" dirty="0" err="1"/>
              <a:t>Among</a:t>
            </a:r>
            <a:r>
              <a:rPr lang="fr-FR" dirty="0"/>
              <a:t> </a:t>
            </a:r>
            <a:r>
              <a:rPr lang="fr-FR" dirty="0" err="1"/>
              <a:t>these</a:t>
            </a:r>
            <a:r>
              <a:rPr lang="fr-FR" dirty="0"/>
              <a:t> </a:t>
            </a:r>
            <a:r>
              <a:rPr lang="fr-FR" dirty="0" err="1"/>
              <a:t>we</a:t>
            </a:r>
            <a:r>
              <a:rPr lang="fr-FR" dirty="0"/>
              <a:t> have </a:t>
            </a:r>
          </a:p>
          <a:p>
            <a:r>
              <a:rPr lang="fr-FR" dirty="0"/>
              <a:t>- the malaria vaccine </a:t>
            </a:r>
            <a:r>
              <a:rPr lang="en-US" dirty="0"/>
              <a:t>that countries should begin to implement from 2024 with its set of challenges for good coverage of children, given the low EPI coverage in some countries</a:t>
            </a:r>
          </a:p>
          <a:p>
            <a:r>
              <a:rPr lang="en-US" dirty="0"/>
              <a:t>- We also have the monoclonal antibodies and </a:t>
            </a:r>
          </a:p>
          <a:p>
            <a:r>
              <a:rPr lang="en-US" dirty="0"/>
              <a:t>- the long acting injectable antimalarials</a:t>
            </a:r>
          </a:p>
          <a:p>
            <a:endParaRPr lang="fr-FR" dirty="0"/>
          </a:p>
          <a:p>
            <a:r>
              <a:rPr lang="en-US" dirty="0"/>
              <a:t>For these new interventions, the same challenges of implementation to reach all children could be encountered and an approach similar to that of the OPT-SMC project could be of great help to support countries in adopting these new strategies.</a:t>
            </a:r>
            <a:endParaRPr lang="fr-FR" dirty="0"/>
          </a:p>
        </p:txBody>
      </p:sp>
      <p:sp>
        <p:nvSpPr>
          <p:cNvPr id="4" name="Espace réservé du numéro de diapositive 3"/>
          <p:cNvSpPr>
            <a:spLocks noGrp="1"/>
          </p:cNvSpPr>
          <p:nvPr>
            <p:ph type="sldNum" sz="quarter" idx="5"/>
          </p:nvPr>
        </p:nvSpPr>
        <p:spPr/>
        <p:txBody>
          <a:bodyPr/>
          <a:lstStyle/>
          <a:p>
            <a:fld id="{8D6359BF-7772-7549-B061-AD27F80D5743}" type="slidenum">
              <a:rPr lang="en-US" smtClean="0"/>
              <a:t>12</a:t>
            </a:fld>
            <a:endParaRPr lang="en-US"/>
          </a:p>
        </p:txBody>
      </p:sp>
    </p:spTree>
    <p:extLst>
      <p:ext uri="{BB962C8B-B14F-4D97-AF65-F5344CB8AC3E}">
        <p14:creationId xmlns:p14="http://schemas.microsoft.com/office/powerpoint/2010/main" val="3331705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D6359BF-7772-7549-B061-AD27F80D5743}" type="slidenum">
              <a:rPr lang="en-US" smtClean="0"/>
              <a:t>13</a:t>
            </a:fld>
            <a:endParaRPr lang="en-US"/>
          </a:p>
        </p:txBody>
      </p:sp>
    </p:spTree>
    <p:extLst>
      <p:ext uri="{BB962C8B-B14F-4D97-AF65-F5344CB8AC3E}">
        <p14:creationId xmlns:p14="http://schemas.microsoft.com/office/powerpoint/2010/main" val="384135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C5E039-6B7E-8441-9707-E0E36BF938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505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year project :  1</a:t>
            </a:r>
            <a:r>
              <a:rPr lang="en-US" baseline="30000" dirty="0"/>
              <a:t>st</a:t>
            </a:r>
            <a:r>
              <a:rPr lang="en-US" dirty="0"/>
              <a:t> May 2020 – Apr 2024</a:t>
            </a:r>
          </a:p>
          <a:p>
            <a:r>
              <a:rPr lang="en-US" dirty="0"/>
              <a:t>Develop Letter of intent – workshop 1 (May 2020)</a:t>
            </a:r>
          </a:p>
          <a:p>
            <a:r>
              <a:rPr lang="en-US" dirty="0"/>
              <a:t>2020 SMC campaigns (Jul- Dec 2020):  data collection, baseline assessments </a:t>
            </a:r>
          </a:p>
          <a:p>
            <a:r>
              <a:rPr lang="en-US" dirty="0"/>
              <a:t>Workshop 2: training in OR </a:t>
            </a:r>
          </a:p>
          <a:p>
            <a:r>
              <a:rPr lang="en-US" dirty="0"/>
              <a:t>2021 SMC campaigns (Jul- Dec 2021):  data collection</a:t>
            </a:r>
          </a:p>
          <a:p>
            <a:r>
              <a:rPr lang="en-US" dirty="0"/>
              <a:t>2022 SMC campaigns (Jul- Dec 2022):  data collection</a:t>
            </a:r>
          </a:p>
          <a:p>
            <a:r>
              <a:rPr lang="en-US" dirty="0"/>
              <a:t>Workshop 3: impact assessment </a:t>
            </a:r>
          </a:p>
          <a:p>
            <a:r>
              <a:rPr lang="en-US" dirty="0"/>
              <a:t>2023 SMC campaigns (Jul- Dec 2023):  data collection</a:t>
            </a:r>
          </a:p>
          <a:p>
            <a:r>
              <a:rPr lang="en-US" dirty="0"/>
              <a:t>Workshop 4: dissemination  </a:t>
            </a:r>
          </a:p>
          <a:p>
            <a:endParaRPr lang="en-US" dirty="0"/>
          </a:p>
        </p:txBody>
      </p:sp>
      <p:sp>
        <p:nvSpPr>
          <p:cNvPr id="4" name="Slide Number Placeholder 3"/>
          <p:cNvSpPr>
            <a:spLocks noGrp="1"/>
          </p:cNvSpPr>
          <p:nvPr>
            <p:ph type="sldNum" sz="quarter" idx="5"/>
          </p:nvPr>
        </p:nvSpPr>
        <p:spPr/>
        <p:txBody>
          <a:bodyPr/>
          <a:lstStyle/>
          <a:p>
            <a:fld id="{C4C5E039-6B7E-8441-9707-E0E36BF9382F}" type="slidenum">
              <a:rPr lang="en-US" smtClean="0"/>
              <a:t>4</a:t>
            </a:fld>
            <a:endParaRPr lang="en-US"/>
          </a:p>
        </p:txBody>
      </p:sp>
    </p:spTree>
    <p:extLst>
      <p:ext uri="{BB962C8B-B14F-4D97-AF65-F5344CB8AC3E}">
        <p14:creationId xmlns:p14="http://schemas.microsoft.com/office/powerpoint/2010/main" val="1792965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4C5E039-6B7E-8441-9707-E0E36BF9382F}" type="slidenum">
              <a:rPr lang="en-US" smtClean="0"/>
              <a:t>5</a:t>
            </a:fld>
            <a:endParaRPr lang="en-US"/>
          </a:p>
        </p:txBody>
      </p:sp>
    </p:spTree>
    <p:extLst>
      <p:ext uri="{BB962C8B-B14F-4D97-AF65-F5344CB8AC3E}">
        <p14:creationId xmlns:p14="http://schemas.microsoft.com/office/powerpoint/2010/main" val="254514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D6359BF-7772-7549-B061-AD27F80D5743}" type="slidenum">
              <a:rPr lang="en-US" smtClean="0"/>
              <a:t>6</a:t>
            </a:fld>
            <a:endParaRPr lang="en-US"/>
          </a:p>
        </p:txBody>
      </p:sp>
    </p:spTree>
    <p:extLst>
      <p:ext uri="{BB962C8B-B14F-4D97-AF65-F5344CB8AC3E}">
        <p14:creationId xmlns:p14="http://schemas.microsoft.com/office/powerpoint/2010/main" val="1518189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8D6359BF-7772-7549-B061-AD27F80D5743}" type="slidenum">
              <a:rPr lang="en-US" smtClean="0"/>
              <a:t>7</a:t>
            </a:fld>
            <a:endParaRPr lang="en-US"/>
          </a:p>
        </p:txBody>
      </p:sp>
    </p:spTree>
    <p:extLst>
      <p:ext uri="{BB962C8B-B14F-4D97-AF65-F5344CB8AC3E}">
        <p14:creationId xmlns:p14="http://schemas.microsoft.com/office/powerpoint/2010/main" val="1995783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A55CF2-256D-44FD-9430-5B63A079CF51}" type="slidenum">
              <a:rPr lang="en-GB" smtClean="0"/>
              <a:t>9</a:t>
            </a:fld>
            <a:endParaRPr lang="en-GB" dirty="0"/>
          </a:p>
        </p:txBody>
      </p:sp>
    </p:spTree>
    <p:extLst>
      <p:ext uri="{BB962C8B-B14F-4D97-AF65-F5344CB8AC3E}">
        <p14:creationId xmlns:p14="http://schemas.microsoft.com/office/powerpoint/2010/main" val="389016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A55CF2-256D-44FD-9430-5B63A079CF51}" type="slidenum">
              <a:rPr lang="en-GB" smtClean="0"/>
              <a:t>10</a:t>
            </a:fld>
            <a:endParaRPr lang="en-GB" dirty="0"/>
          </a:p>
        </p:txBody>
      </p:sp>
    </p:spTree>
    <p:extLst>
      <p:ext uri="{BB962C8B-B14F-4D97-AF65-F5344CB8AC3E}">
        <p14:creationId xmlns:p14="http://schemas.microsoft.com/office/powerpoint/2010/main" val="2517951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Countries must adopt a constant attitude of </a:t>
            </a:r>
            <a:r>
              <a:rPr lang="en-US" dirty="0" err="1"/>
              <a:t>optimising</a:t>
            </a:r>
            <a:r>
              <a:rPr lang="en-US" dirty="0"/>
              <a:t> their HPC strategy</a:t>
            </a:r>
          </a:p>
          <a:p>
            <a:endParaRPr lang="en-US" dirty="0"/>
          </a:p>
          <a:p>
            <a:r>
              <a:rPr lang="en-US" dirty="0"/>
              <a:t>Already in 2018, the WHO had noted that </a:t>
            </a:r>
            <a:r>
              <a:rPr lang="fr-FR" sz="1200" dirty="0" err="1">
                <a:sym typeface="Wingdings" panose="05000000000000000000" pitchFamily="2" charset="2"/>
              </a:rPr>
              <a:t>progress</a:t>
            </a:r>
            <a:r>
              <a:rPr lang="fr-FR" sz="1200" dirty="0">
                <a:sym typeface="Wingdings" panose="05000000000000000000" pitchFamily="2" charset="2"/>
              </a:rPr>
              <a:t> in malaria control </a:t>
            </a:r>
            <a:r>
              <a:rPr lang="fr-FR" sz="1200" dirty="0" err="1">
                <a:sym typeface="Wingdings" panose="05000000000000000000" pitchFamily="2" charset="2"/>
              </a:rPr>
              <a:t>had</a:t>
            </a:r>
            <a:r>
              <a:rPr lang="fr-FR" sz="1200" dirty="0">
                <a:sym typeface="Wingdings" panose="05000000000000000000" pitchFamily="2" charset="2"/>
              </a:rPr>
              <a:t> </a:t>
            </a:r>
            <a:r>
              <a:rPr lang="fr-FR" sz="1200" dirty="0" err="1">
                <a:sym typeface="Wingdings" panose="05000000000000000000" pitchFamily="2" charset="2"/>
              </a:rPr>
              <a:t>stalled</a:t>
            </a:r>
            <a:r>
              <a:rPr lang="fr-FR" sz="1200" dirty="0">
                <a:sym typeface="Wingdings" panose="05000000000000000000" pitchFamily="2" charset="2"/>
              </a:rPr>
              <a:t> </a:t>
            </a:r>
            <a:r>
              <a:rPr lang="en-US" dirty="0"/>
              <a:t>, and had raised the importance of </a:t>
            </a:r>
            <a:r>
              <a:rPr lang="en-US" dirty="0" err="1"/>
              <a:t>optimising</a:t>
            </a:r>
            <a:r>
              <a:rPr lang="en-US" dirty="0"/>
              <a:t> the use of proven malaria control interventions, which gave rise to the idea of the OPT-SMC project.</a:t>
            </a:r>
          </a:p>
          <a:p>
            <a:endParaRPr lang="en-US" dirty="0"/>
          </a:p>
          <a:p>
            <a:r>
              <a:rPr lang="en-US" dirty="0"/>
              <a:t>In its latest guidelines on malaria of June 2022, the WHO recognizes the need to adapt strategies to the local epidemiology, particularly in relation to the following questions: Where to start SMC, When to start, How many cycles? Which age group should be targeted?</a:t>
            </a:r>
          </a:p>
          <a:p>
            <a:endParaRPr lang="en-US" dirty="0"/>
          </a:p>
          <a:p>
            <a:endParaRPr lang="en-US" dirty="0"/>
          </a:p>
          <a:p>
            <a:r>
              <a:rPr lang="en-US" dirty="0"/>
              <a:t>Hence the need for countries to improve surveillance data collection and make it more detailed in order to better define local epidemiology and guide intervention strategies.</a:t>
            </a:r>
            <a:endParaRPr lang="fr-FR" dirty="0"/>
          </a:p>
          <a:p>
            <a:endParaRPr lang="fr-FR" dirty="0"/>
          </a:p>
          <a:p>
            <a:r>
              <a:rPr lang="fr-FR" dirty="0" err="1"/>
              <a:t>Also</a:t>
            </a:r>
            <a:r>
              <a:rPr lang="fr-FR" dirty="0"/>
              <a:t>, </a:t>
            </a:r>
            <a:r>
              <a:rPr lang="fr-FR" dirty="0" err="1"/>
              <a:t>worth</a:t>
            </a:r>
            <a:r>
              <a:rPr lang="fr-FR" dirty="0"/>
              <a:t> </a:t>
            </a:r>
            <a:r>
              <a:rPr lang="fr-FR" dirty="0" err="1"/>
              <a:t>noting</a:t>
            </a:r>
            <a:r>
              <a:rPr lang="fr-FR" dirty="0"/>
              <a:t> </a:t>
            </a:r>
            <a:r>
              <a:rPr lang="fr-FR" dirty="0" err="1"/>
              <a:t>that</a:t>
            </a:r>
            <a:r>
              <a:rPr lang="fr-FR" dirty="0"/>
              <a:t> the new WHO SMC </a:t>
            </a:r>
            <a:r>
              <a:rPr lang="fr-FR" dirty="0" err="1"/>
              <a:t>implementation</a:t>
            </a:r>
            <a:r>
              <a:rPr lang="fr-FR" dirty="0"/>
              <a:t> </a:t>
            </a:r>
            <a:r>
              <a:rPr lang="fr-FR" dirty="0" err="1"/>
              <a:t>field</a:t>
            </a:r>
            <a:r>
              <a:rPr lang="fr-FR" dirty="0"/>
              <a:t> guideline </a:t>
            </a:r>
            <a:r>
              <a:rPr lang="fr-FR" dirty="0" err="1"/>
              <a:t>raises</a:t>
            </a:r>
            <a:r>
              <a:rPr lang="fr-FR" dirty="0"/>
              <a:t> </a:t>
            </a:r>
            <a:r>
              <a:rPr lang="fr-FR" dirty="0" err="1"/>
              <a:t>practical</a:t>
            </a:r>
            <a:r>
              <a:rPr lang="fr-FR" dirty="0"/>
              <a:t> questions about </a:t>
            </a:r>
            <a:r>
              <a:rPr lang="fr-FR" dirty="0" err="1"/>
              <a:t>optimising</a:t>
            </a:r>
            <a:r>
              <a:rPr lang="fr-FR" dirty="0"/>
              <a:t> SMC. </a:t>
            </a:r>
          </a:p>
        </p:txBody>
      </p:sp>
      <p:sp>
        <p:nvSpPr>
          <p:cNvPr id="4" name="Espace réservé du numéro de diapositive 3"/>
          <p:cNvSpPr>
            <a:spLocks noGrp="1"/>
          </p:cNvSpPr>
          <p:nvPr>
            <p:ph type="sldNum" sz="quarter" idx="5"/>
          </p:nvPr>
        </p:nvSpPr>
        <p:spPr/>
        <p:txBody>
          <a:bodyPr/>
          <a:lstStyle/>
          <a:p>
            <a:fld id="{8D6359BF-7772-7549-B061-AD27F80D5743}" type="slidenum">
              <a:rPr lang="en-US" smtClean="0"/>
              <a:t>11</a:t>
            </a:fld>
            <a:endParaRPr lang="en-US"/>
          </a:p>
        </p:txBody>
      </p:sp>
    </p:spTree>
    <p:extLst>
      <p:ext uri="{BB962C8B-B14F-4D97-AF65-F5344CB8AC3E}">
        <p14:creationId xmlns:p14="http://schemas.microsoft.com/office/powerpoint/2010/main" val="1492809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E67145-3AA0-3242-A9D6-40CA9DFAC603}"/>
              </a:ext>
            </a:extLst>
          </p:cNvPr>
          <p:cNvSpPr/>
          <p:nvPr userDrawn="1"/>
        </p:nvSpPr>
        <p:spPr>
          <a:xfrm>
            <a:off x="-194872" y="-239843"/>
            <a:ext cx="12516787" cy="637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B73193-D9E9-4CC6-8D8C-39F1E5AF9C9C}"/>
              </a:ext>
            </a:extLst>
          </p:cNvPr>
          <p:cNvSpPr>
            <a:spLocks noGrp="1"/>
          </p:cNvSpPr>
          <p:nvPr>
            <p:ph type="title"/>
          </p:nvPr>
        </p:nvSpPr>
        <p:spPr>
          <a:xfrm>
            <a:off x="3217842" y="867704"/>
            <a:ext cx="8129608" cy="3835452"/>
          </a:xfrm>
        </p:spPr>
        <p:txBody>
          <a:bodyPr anchor="b"/>
          <a:lstStyle>
            <a:lvl1pPr>
              <a:defRPr sz="6000">
                <a:solidFill>
                  <a:schemeClr val="tx1">
                    <a:lumMod val="50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665C79E-C6E7-4574-BC94-734ABF7B14A4}"/>
              </a:ext>
            </a:extLst>
          </p:cNvPr>
          <p:cNvSpPr>
            <a:spLocks noGrp="1"/>
          </p:cNvSpPr>
          <p:nvPr>
            <p:ph type="body" idx="1" hasCustomPrompt="1"/>
          </p:nvPr>
        </p:nvSpPr>
        <p:spPr>
          <a:xfrm>
            <a:off x="3217840" y="4730143"/>
            <a:ext cx="8129609" cy="1500187"/>
          </a:xfrm>
        </p:spPr>
        <p:txBody>
          <a:bodyPr/>
          <a:lstStyle>
            <a:lvl1pPr marL="0" indent="0">
              <a:buNone/>
              <a:defRPr sz="2400">
                <a:solidFill>
                  <a:schemeClr val="tx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Rectangle 8">
            <a:extLst>
              <a:ext uri="{FF2B5EF4-FFF2-40B4-BE49-F238E27FC236}">
                <a16:creationId xmlns:a16="http://schemas.microsoft.com/office/drawing/2014/main" id="{BC4F6FA1-4A69-F941-A6D8-FCF619A179DA}"/>
              </a:ext>
            </a:extLst>
          </p:cNvPr>
          <p:cNvSpPr/>
          <p:nvPr userDrawn="1"/>
        </p:nvSpPr>
        <p:spPr>
          <a:xfrm>
            <a:off x="-194872" y="-339197"/>
            <a:ext cx="3247561" cy="6428847"/>
          </a:xfrm>
          <a:prstGeom prst="rect">
            <a:avLst/>
          </a:prstGeom>
          <a:gradFill flip="none" rotWithShape="1">
            <a:gsLst>
              <a:gs pos="0">
                <a:srgbClr val="FBD1AE"/>
              </a:gs>
              <a:gs pos="29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 9">
            <a:extLst>
              <a:ext uri="{FF2B5EF4-FFF2-40B4-BE49-F238E27FC236}">
                <a16:creationId xmlns:a16="http://schemas.microsoft.com/office/drawing/2014/main" id="{90D9804C-6A3C-2744-9A66-127B0D06326F}"/>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18433" y="3058163"/>
            <a:ext cx="1928902" cy="1136840"/>
          </a:xfrm>
          <a:prstGeom prst="rect">
            <a:avLst/>
          </a:prstGeom>
        </p:spPr>
      </p:pic>
      <p:pic>
        <p:nvPicPr>
          <p:cNvPr id="11" name="Image 10">
            <a:extLst>
              <a:ext uri="{FF2B5EF4-FFF2-40B4-BE49-F238E27FC236}">
                <a16:creationId xmlns:a16="http://schemas.microsoft.com/office/drawing/2014/main" id="{047517ED-644D-1E49-BD05-247C99C8C2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611" y="19137"/>
            <a:ext cx="2757267" cy="2757267"/>
          </a:xfrm>
          <a:prstGeom prst="rect">
            <a:avLst/>
          </a:prstGeom>
        </p:spPr>
      </p:pic>
      <p:sp>
        <p:nvSpPr>
          <p:cNvPr id="8" name="Rectangle 7">
            <a:extLst>
              <a:ext uri="{FF2B5EF4-FFF2-40B4-BE49-F238E27FC236}">
                <a16:creationId xmlns:a16="http://schemas.microsoft.com/office/drawing/2014/main" id="{F8CDD705-F403-4544-A2EC-C4FDC4AF0469}"/>
              </a:ext>
            </a:extLst>
          </p:cNvPr>
          <p:cNvSpPr/>
          <p:nvPr userDrawn="1"/>
        </p:nvSpPr>
        <p:spPr>
          <a:xfrm>
            <a:off x="-194872" y="5981075"/>
            <a:ext cx="12516787" cy="1064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9996B90E-3B5A-4851-A063-4BA725F76702}"/>
              </a:ext>
            </a:extLst>
          </p:cNvPr>
          <p:cNvSpPr>
            <a:spLocks noGrp="1"/>
          </p:cNvSpPr>
          <p:nvPr>
            <p:ph type="dt" sz="half" idx="10"/>
          </p:nvPr>
        </p:nvSpPr>
        <p:spPr/>
        <p:txBody>
          <a:bodyPr/>
          <a:lstStyle/>
          <a:p>
            <a:fld id="{038FE858-9292-4258-81BE-835EA13F34ED}" type="datetime1">
              <a:rPr lang="fr-FR" smtClean="0"/>
              <a:t>28/02/2024</a:t>
            </a:fld>
            <a:endParaRPr lang="en-US"/>
          </a:p>
        </p:txBody>
      </p:sp>
      <p:sp>
        <p:nvSpPr>
          <p:cNvPr id="5" name="Footer Placeholder 4">
            <a:extLst>
              <a:ext uri="{FF2B5EF4-FFF2-40B4-BE49-F238E27FC236}">
                <a16:creationId xmlns:a16="http://schemas.microsoft.com/office/drawing/2014/main" id="{B49B6E6E-98C8-4002-87E7-74D836A32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16221-847C-45FA-B67A-FE63A7A6B675}"/>
              </a:ext>
            </a:extLst>
          </p:cNvPr>
          <p:cNvSpPr>
            <a:spLocks noGrp="1"/>
          </p:cNvSpPr>
          <p:nvPr>
            <p:ph type="sldNum" sz="quarter" idx="12"/>
          </p:nvPr>
        </p:nvSpPr>
        <p:spPr/>
        <p:txBody>
          <a:bodyPr/>
          <a:lstStyle/>
          <a:p>
            <a:fld id="{E3B75ECA-62B0-4AFB-ADC2-C05D9FB9C7B8}" type="slidenum">
              <a:rPr lang="en-US" smtClean="0"/>
              <a:t>‹#›</a:t>
            </a:fld>
            <a:endParaRPr lang="en-US"/>
          </a:p>
        </p:txBody>
      </p:sp>
      <p:grpSp>
        <p:nvGrpSpPr>
          <p:cNvPr id="16" name="Groupe 15">
            <a:extLst>
              <a:ext uri="{FF2B5EF4-FFF2-40B4-BE49-F238E27FC236}">
                <a16:creationId xmlns:a16="http://schemas.microsoft.com/office/drawing/2014/main" id="{51B34D8B-F8DC-054A-86DD-97D3370BC2FC}"/>
              </a:ext>
            </a:extLst>
          </p:cNvPr>
          <p:cNvGrpSpPr/>
          <p:nvPr userDrawn="1"/>
        </p:nvGrpSpPr>
        <p:grpSpPr>
          <a:xfrm>
            <a:off x="4716091" y="6079691"/>
            <a:ext cx="7238900" cy="689215"/>
            <a:chOff x="4251398" y="6178167"/>
            <a:chExt cx="7238900" cy="689215"/>
          </a:xfrm>
        </p:grpSpPr>
        <p:pic>
          <p:nvPicPr>
            <p:cNvPr id="13" name="Image 12">
              <a:extLst>
                <a:ext uri="{FF2B5EF4-FFF2-40B4-BE49-F238E27FC236}">
                  <a16:creationId xmlns:a16="http://schemas.microsoft.com/office/drawing/2014/main" id="{1D08D4CA-DDDD-9C47-A097-8390081B43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65824" y="6202387"/>
              <a:ext cx="1597426" cy="640775"/>
            </a:xfrm>
            <a:prstGeom prst="rect">
              <a:avLst/>
            </a:prstGeom>
          </p:spPr>
        </p:pic>
        <p:pic>
          <p:nvPicPr>
            <p:cNvPr id="14" name="Image 13">
              <a:extLst>
                <a:ext uri="{FF2B5EF4-FFF2-40B4-BE49-F238E27FC236}">
                  <a16:creationId xmlns:a16="http://schemas.microsoft.com/office/drawing/2014/main" id="{E65D667A-FA55-E945-A787-CF4F322263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1398" y="6178167"/>
              <a:ext cx="1435864" cy="689215"/>
            </a:xfrm>
            <a:prstGeom prst="rect">
              <a:avLst/>
            </a:prstGeom>
          </p:spPr>
        </p:pic>
        <p:pic>
          <p:nvPicPr>
            <p:cNvPr id="15" name="Image 14">
              <a:extLst>
                <a:ext uri="{FF2B5EF4-FFF2-40B4-BE49-F238E27FC236}">
                  <a16:creationId xmlns:a16="http://schemas.microsoft.com/office/drawing/2014/main" id="{E48A5ECF-18EE-B344-B3E5-BDA645BFED2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467826" y="6204656"/>
              <a:ext cx="2022472" cy="636236"/>
            </a:xfrm>
            <a:prstGeom prst="rect">
              <a:avLst/>
            </a:prstGeom>
          </p:spPr>
        </p:pic>
        <p:pic>
          <p:nvPicPr>
            <p:cNvPr id="12" name="Image 11">
              <a:extLst>
                <a:ext uri="{FF2B5EF4-FFF2-40B4-BE49-F238E27FC236}">
                  <a16:creationId xmlns:a16="http://schemas.microsoft.com/office/drawing/2014/main" id="{B0A8C1F3-A721-AE4E-A183-E05233DB1CE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61374" y="6288124"/>
              <a:ext cx="2184052" cy="469300"/>
            </a:xfrm>
            <a:prstGeom prst="rect">
              <a:avLst/>
            </a:prstGeom>
          </p:spPr>
        </p:pic>
      </p:grpSp>
    </p:spTree>
    <p:extLst>
      <p:ext uri="{BB962C8B-B14F-4D97-AF65-F5344CB8AC3E}">
        <p14:creationId xmlns:p14="http://schemas.microsoft.com/office/powerpoint/2010/main" val="128642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465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7213C-8177-4C4E-8398-A15F847F2A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16296-C494-4D2A-80EB-986019427B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8E663-00A8-4A93-AE11-6AAA85362C97}"/>
              </a:ext>
            </a:extLst>
          </p:cNvPr>
          <p:cNvSpPr>
            <a:spLocks noGrp="1"/>
          </p:cNvSpPr>
          <p:nvPr>
            <p:ph type="dt" sz="half" idx="10"/>
          </p:nvPr>
        </p:nvSpPr>
        <p:spPr/>
        <p:txBody>
          <a:bodyPr/>
          <a:lstStyle/>
          <a:p>
            <a:fld id="{3F8AA794-B869-4A7A-89FB-3DBFBE678B07}" type="datetime1">
              <a:rPr lang="fr-FR" smtClean="0"/>
              <a:t>28/02/2024</a:t>
            </a:fld>
            <a:endParaRPr lang="en-US"/>
          </a:p>
        </p:txBody>
      </p:sp>
      <p:sp>
        <p:nvSpPr>
          <p:cNvPr id="5" name="Footer Placeholder 4">
            <a:extLst>
              <a:ext uri="{FF2B5EF4-FFF2-40B4-BE49-F238E27FC236}">
                <a16:creationId xmlns:a16="http://schemas.microsoft.com/office/drawing/2014/main" id="{2BC0E408-E1E4-4258-9145-78DA5B673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AC4B4-5540-43B0-9058-CF05A162781B}"/>
              </a:ext>
            </a:extLst>
          </p:cNvPr>
          <p:cNvSpPr>
            <a:spLocks noGrp="1"/>
          </p:cNvSpPr>
          <p:nvPr>
            <p:ph type="sldNum" sz="quarter" idx="12"/>
          </p:nvPr>
        </p:nvSpPr>
        <p:spPr/>
        <p:txBody>
          <a:bodyPr/>
          <a:lstStyle/>
          <a:p>
            <a:fld id="{E3B75ECA-62B0-4AFB-ADC2-C05D9FB9C7B8}" type="slidenum">
              <a:rPr lang="en-US" smtClean="0"/>
              <a:t>‹#›</a:t>
            </a:fld>
            <a:endParaRPr lang="en-US"/>
          </a:p>
        </p:txBody>
      </p:sp>
    </p:spTree>
    <p:extLst>
      <p:ext uri="{BB962C8B-B14F-4D97-AF65-F5344CB8AC3E}">
        <p14:creationId xmlns:p14="http://schemas.microsoft.com/office/powerpoint/2010/main" val="111614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9031ED-A548-034F-8170-000E84DA1426}"/>
              </a:ext>
            </a:extLst>
          </p:cNvPr>
          <p:cNvSpPr/>
          <p:nvPr userDrawn="1"/>
        </p:nvSpPr>
        <p:spPr>
          <a:xfrm>
            <a:off x="-194872" y="-239843"/>
            <a:ext cx="12516787" cy="637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05510E-CE09-4B67-8C8D-6ECCD481A2BC}"/>
              </a:ext>
            </a:extLst>
          </p:cNvPr>
          <p:cNvSpPr>
            <a:spLocks noGrp="1"/>
          </p:cNvSpPr>
          <p:nvPr>
            <p:ph type="ctrTitle"/>
          </p:nvPr>
        </p:nvSpPr>
        <p:spPr>
          <a:xfrm>
            <a:off x="1524000" y="12962"/>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4D2F92BF-B04E-4AD6-BC0C-B88DA4D963D3}"/>
              </a:ext>
            </a:extLst>
          </p:cNvPr>
          <p:cNvSpPr>
            <a:spLocks noGrp="1"/>
          </p:cNvSpPr>
          <p:nvPr>
            <p:ph type="subTitle" idx="1" hasCustomPrompt="1"/>
          </p:nvPr>
        </p:nvSpPr>
        <p:spPr>
          <a:xfrm>
            <a:off x="1524000" y="2572452"/>
            <a:ext cx="9144000" cy="753894"/>
          </a:xfrm>
        </p:spPr>
        <p:txBody>
          <a:bodyPr/>
          <a:lstStyle>
            <a:lvl1pPr marL="0" indent="0" algn="ctr">
              <a:buNone/>
              <a:defRPr sz="2400">
                <a:solidFill>
                  <a:schemeClr val="tx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Rectangle 7">
            <a:extLst>
              <a:ext uri="{FF2B5EF4-FFF2-40B4-BE49-F238E27FC236}">
                <a16:creationId xmlns:a16="http://schemas.microsoft.com/office/drawing/2014/main" id="{79A63AB9-4760-0843-9DF7-C8618EEE23D9}"/>
              </a:ext>
            </a:extLst>
          </p:cNvPr>
          <p:cNvSpPr/>
          <p:nvPr userDrawn="1"/>
        </p:nvSpPr>
        <p:spPr>
          <a:xfrm flipV="1">
            <a:off x="-194872" y="3306281"/>
            <a:ext cx="12516787" cy="245438"/>
          </a:xfrm>
          <a:prstGeom prst="rect">
            <a:avLst/>
          </a:prstGeom>
          <a:solidFill>
            <a:srgbClr val="FBD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142520D-FAA2-004E-895B-E8D110CEAEA0}"/>
              </a:ext>
            </a:extLst>
          </p:cNvPr>
          <p:cNvSpPr/>
          <p:nvPr userDrawn="1"/>
        </p:nvSpPr>
        <p:spPr>
          <a:xfrm>
            <a:off x="-194872" y="3551719"/>
            <a:ext cx="12516787" cy="354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Image 15">
            <a:extLst>
              <a:ext uri="{FF2B5EF4-FFF2-40B4-BE49-F238E27FC236}">
                <a16:creationId xmlns:a16="http://schemas.microsoft.com/office/drawing/2014/main" id="{803B250E-84A8-C947-88C0-5AC2770D8E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6446" y="5363157"/>
            <a:ext cx="2605554" cy="1535640"/>
          </a:xfrm>
          <a:prstGeom prst="rect">
            <a:avLst/>
          </a:prstGeom>
        </p:spPr>
      </p:pic>
      <p:pic>
        <p:nvPicPr>
          <p:cNvPr id="19" name="Image 18">
            <a:extLst>
              <a:ext uri="{FF2B5EF4-FFF2-40B4-BE49-F238E27FC236}">
                <a16:creationId xmlns:a16="http://schemas.microsoft.com/office/drawing/2014/main" id="{5B57C5E8-2103-1948-8C57-ACDA3BF157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4138" y="3602038"/>
            <a:ext cx="3274842" cy="3274842"/>
          </a:xfrm>
          <a:prstGeom prst="rect">
            <a:avLst/>
          </a:prstGeom>
        </p:spPr>
      </p:pic>
    </p:spTree>
    <p:extLst>
      <p:ext uri="{BB962C8B-B14F-4D97-AF65-F5344CB8AC3E}">
        <p14:creationId xmlns:p14="http://schemas.microsoft.com/office/powerpoint/2010/main" val="59244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34555-2A07-41CC-A4DB-427AABF92C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1DC99B-220D-4481-8B9E-58A061624D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DDE8C2-E2B5-4497-8E9A-43746EE5B6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B351D7-F946-4B06-848C-30D52325953D}"/>
              </a:ext>
            </a:extLst>
          </p:cNvPr>
          <p:cNvSpPr>
            <a:spLocks noGrp="1"/>
          </p:cNvSpPr>
          <p:nvPr>
            <p:ph type="dt" sz="half" idx="10"/>
          </p:nvPr>
        </p:nvSpPr>
        <p:spPr/>
        <p:txBody>
          <a:bodyPr/>
          <a:lstStyle/>
          <a:p>
            <a:fld id="{13DB106F-1BBE-4EAD-B230-A274894B4433}" type="datetime1">
              <a:rPr lang="fr-FR" smtClean="0"/>
              <a:t>28/02/2024</a:t>
            </a:fld>
            <a:endParaRPr lang="en-US"/>
          </a:p>
        </p:txBody>
      </p:sp>
      <p:sp>
        <p:nvSpPr>
          <p:cNvPr id="6" name="Footer Placeholder 5">
            <a:extLst>
              <a:ext uri="{FF2B5EF4-FFF2-40B4-BE49-F238E27FC236}">
                <a16:creationId xmlns:a16="http://schemas.microsoft.com/office/drawing/2014/main" id="{52C6D4A4-A145-46D6-8579-56E12A2ECF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05CD79-CF50-4CA7-93F0-BE08CBD7A14F}"/>
              </a:ext>
            </a:extLst>
          </p:cNvPr>
          <p:cNvSpPr>
            <a:spLocks noGrp="1"/>
          </p:cNvSpPr>
          <p:nvPr>
            <p:ph type="sldNum" sz="quarter" idx="12"/>
          </p:nvPr>
        </p:nvSpPr>
        <p:spPr/>
        <p:txBody>
          <a:bodyPr/>
          <a:lstStyle>
            <a:lvl1pPr>
              <a:defRPr>
                <a:solidFill>
                  <a:schemeClr val="bg1"/>
                </a:solidFill>
              </a:defRPr>
            </a:lvl1pPr>
          </a:lstStyle>
          <a:p>
            <a:fld id="{E3B75ECA-62B0-4AFB-ADC2-C05D9FB9C7B8}" type="slidenum">
              <a:rPr lang="en-US" smtClean="0"/>
              <a:pPr/>
              <a:t>‹#›</a:t>
            </a:fld>
            <a:endParaRPr lang="en-US"/>
          </a:p>
        </p:txBody>
      </p:sp>
    </p:spTree>
    <p:extLst>
      <p:ext uri="{BB962C8B-B14F-4D97-AF65-F5344CB8AC3E}">
        <p14:creationId xmlns:p14="http://schemas.microsoft.com/office/powerpoint/2010/main" val="371702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6781BD-A32F-4D90-BE89-EE8F365B27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DA1AD1-2D44-410D-8B9D-BE241B0880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5F4B5D-6B70-4072-94F0-09D17AE526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4E0FCE-3F30-4490-9D8F-380E94DC32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250106-4EDA-4796-ACEC-E0B7D6CABB8C}"/>
              </a:ext>
            </a:extLst>
          </p:cNvPr>
          <p:cNvSpPr>
            <a:spLocks noGrp="1"/>
          </p:cNvSpPr>
          <p:nvPr>
            <p:ph type="dt" sz="half" idx="10"/>
          </p:nvPr>
        </p:nvSpPr>
        <p:spPr/>
        <p:txBody>
          <a:bodyPr/>
          <a:lstStyle/>
          <a:p>
            <a:fld id="{987D812C-4066-462D-8172-0E64E7AEAD7B}" type="datetime1">
              <a:rPr lang="fr-FR" smtClean="0"/>
              <a:t>28/02/2024</a:t>
            </a:fld>
            <a:endParaRPr lang="en-US"/>
          </a:p>
        </p:txBody>
      </p:sp>
      <p:sp>
        <p:nvSpPr>
          <p:cNvPr id="8" name="Footer Placeholder 7">
            <a:extLst>
              <a:ext uri="{FF2B5EF4-FFF2-40B4-BE49-F238E27FC236}">
                <a16:creationId xmlns:a16="http://schemas.microsoft.com/office/drawing/2014/main" id="{AB39B136-D18C-4DD4-83D9-F38A86DAE4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40A54D-6679-4C7E-B165-B7A000C60E46}"/>
              </a:ext>
            </a:extLst>
          </p:cNvPr>
          <p:cNvSpPr>
            <a:spLocks noGrp="1"/>
          </p:cNvSpPr>
          <p:nvPr>
            <p:ph type="sldNum" sz="quarter" idx="12"/>
          </p:nvPr>
        </p:nvSpPr>
        <p:spPr/>
        <p:txBody>
          <a:bodyPr/>
          <a:lstStyle>
            <a:lvl1pPr>
              <a:defRPr>
                <a:solidFill>
                  <a:schemeClr val="bg1"/>
                </a:solidFill>
              </a:defRPr>
            </a:lvl1pPr>
          </a:lstStyle>
          <a:p>
            <a:fld id="{E3B75ECA-62B0-4AFB-ADC2-C05D9FB9C7B8}" type="slidenum">
              <a:rPr lang="en-US" smtClean="0"/>
              <a:pPr/>
              <a:t>‹#›</a:t>
            </a:fld>
            <a:endParaRPr lang="en-US"/>
          </a:p>
        </p:txBody>
      </p:sp>
      <p:sp>
        <p:nvSpPr>
          <p:cNvPr id="10" name="Title 1">
            <a:extLst>
              <a:ext uri="{FF2B5EF4-FFF2-40B4-BE49-F238E27FC236}">
                <a16:creationId xmlns:a16="http://schemas.microsoft.com/office/drawing/2014/main" id="{BDC5BCA4-5122-CF4E-9D39-964E9EAC3F20}"/>
              </a:ext>
            </a:extLst>
          </p:cNvPr>
          <p:cNvSpPr txBox="1">
            <a:spLocks/>
          </p:cNvSpPr>
          <p:nvPr userDrawn="1"/>
        </p:nvSpPr>
        <p:spPr>
          <a:xfrm>
            <a:off x="474642" y="160127"/>
            <a:ext cx="11335439" cy="98562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36738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3F35D-C36D-4DBF-849E-ABB56F8F2F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0105A2-0DD0-462B-A995-A4C3EA7C5961}"/>
              </a:ext>
            </a:extLst>
          </p:cNvPr>
          <p:cNvSpPr>
            <a:spLocks noGrp="1"/>
          </p:cNvSpPr>
          <p:nvPr>
            <p:ph type="dt" sz="half" idx="10"/>
          </p:nvPr>
        </p:nvSpPr>
        <p:spPr/>
        <p:txBody>
          <a:bodyPr/>
          <a:lstStyle/>
          <a:p>
            <a:fld id="{0B615B9D-DC8A-4C7C-851A-CA08BAE89D69}" type="datetime1">
              <a:rPr lang="fr-FR" smtClean="0"/>
              <a:t>28/02/2024</a:t>
            </a:fld>
            <a:endParaRPr lang="en-US"/>
          </a:p>
        </p:txBody>
      </p:sp>
      <p:sp>
        <p:nvSpPr>
          <p:cNvPr id="4" name="Footer Placeholder 3">
            <a:extLst>
              <a:ext uri="{FF2B5EF4-FFF2-40B4-BE49-F238E27FC236}">
                <a16:creationId xmlns:a16="http://schemas.microsoft.com/office/drawing/2014/main" id="{4FC1AA0D-5F34-499A-9BF2-608BB64763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497694-5107-484C-B544-A75229103477}"/>
              </a:ext>
            </a:extLst>
          </p:cNvPr>
          <p:cNvSpPr>
            <a:spLocks noGrp="1"/>
          </p:cNvSpPr>
          <p:nvPr>
            <p:ph type="sldNum" sz="quarter" idx="12"/>
          </p:nvPr>
        </p:nvSpPr>
        <p:spPr/>
        <p:txBody>
          <a:bodyPr/>
          <a:lstStyle>
            <a:lvl1pPr>
              <a:defRPr>
                <a:solidFill>
                  <a:schemeClr val="bg1"/>
                </a:solidFill>
              </a:defRPr>
            </a:lvl1pPr>
          </a:lstStyle>
          <a:p>
            <a:fld id="{E3B75ECA-62B0-4AFB-ADC2-C05D9FB9C7B8}" type="slidenum">
              <a:rPr lang="en-US" smtClean="0"/>
              <a:pPr/>
              <a:t>‹#›</a:t>
            </a:fld>
            <a:endParaRPr lang="en-US"/>
          </a:p>
        </p:txBody>
      </p:sp>
    </p:spTree>
    <p:extLst>
      <p:ext uri="{BB962C8B-B14F-4D97-AF65-F5344CB8AC3E}">
        <p14:creationId xmlns:p14="http://schemas.microsoft.com/office/powerpoint/2010/main" val="31667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E89827-7469-41B6-BACE-C3CBB040BE02}"/>
              </a:ext>
            </a:extLst>
          </p:cNvPr>
          <p:cNvSpPr>
            <a:spLocks noGrp="1"/>
          </p:cNvSpPr>
          <p:nvPr>
            <p:ph type="dt" sz="half" idx="10"/>
          </p:nvPr>
        </p:nvSpPr>
        <p:spPr/>
        <p:txBody>
          <a:bodyPr/>
          <a:lstStyle/>
          <a:p>
            <a:fld id="{0CF2E85D-C09C-49B7-86D6-14EB2B70F105}" type="datetime1">
              <a:rPr lang="fr-FR" smtClean="0"/>
              <a:t>28/02/2024</a:t>
            </a:fld>
            <a:endParaRPr lang="en-US"/>
          </a:p>
        </p:txBody>
      </p:sp>
      <p:sp>
        <p:nvSpPr>
          <p:cNvPr id="3" name="Footer Placeholder 2">
            <a:extLst>
              <a:ext uri="{FF2B5EF4-FFF2-40B4-BE49-F238E27FC236}">
                <a16:creationId xmlns:a16="http://schemas.microsoft.com/office/drawing/2014/main" id="{D8B5D26A-E9C5-4EDE-9001-5D9F0E31AC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AE2BDD-2AC9-443F-82DB-1B0DE69EF9F3}"/>
              </a:ext>
            </a:extLst>
          </p:cNvPr>
          <p:cNvSpPr>
            <a:spLocks noGrp="1"/>
          </p:cNvSpPr>
          <p:nvPr>
            <p:ph type="sldNum" sz="quarter" idx="12"/>
          </p:nvPr>
        </p:nvSpPr>
        <p:spPr/>
        <p:txBody>
          <a:bodyPr/>
          <a:lstStyle>
            <a:lvl1pPr>
              <a:defRPr>
                <a:solidFill>
                  <a:schemeClr val="bg1"/>
                </a:solidFill>
              </a:defRPr>
            </a:lvl1pPr>
          </a:lstStyle>
          <a:p>
            <a:fld id="{E3B75ECA-62B0-4AFB-ADC2-C05D9FB9C7B8}" type="slidenum">
              <a:rPr lang="en-US" smtClean="0"/>
              <a:pPr/>
              <a:t>‹#›</a:t>
            </a:fld>
            <a:endParaRPr lang="en-US"/>
          </a:p>
        </p:txBody>
      </p:sp>
    </p:spTree>
    <p:extLst>
      <p:ext uri="{BB962C8B-B14F-4D97-AF65-F5344CB8AC3E}">
        <p14:creationId xmlns:p14="http://schemas.microsoft.com/office/powerpoint/2010/main" val="134091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5EB2C-D326-41D0-BDDC-6617089E7FBB}"/>
              </a:ext>
            </a:extLst>
          </p:cNvPr>
          <p:cNvSpPr>
            <a:spLocks noGrp="1"/>
          </p:cNvSpPr>
          <p:nvPr>
            <p:ph type="title" hasCustomPrompt="1"/>
          </p:nvPr>
        </p:nvSpPr>
        <p:spPr>
          <a:xfrm>
            <a:off x="474642" y="1304144"/>
            <a:ext cx="4297383" cy="813216"/>
          </a:xfrm>
        </p:spPr>
        <p:txBody>
          <a:bodyPr anchor="b"/>
          <a:lstStyle>
            <a:lvl1pPr>
              <a:defRPr sz="3200">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7E1CF71-9CC5-4026-BA40-146D1D394F3D}"/>
              </a:ext>
            </a:extLst>
          </p:cNvPr>
          <p:cNvSpPr>
            <a:spLocks noGrp="1"/>
          </p:cNvSpPr>
          <p:nvPr>
            <p:ph idx="1"/>
          </p:nvPr>
        </p:nvSpPr>
        <p:spPr>
          <a:xfrm>
            <a:off x="5183188" y="1244184"/>
            <a:ext cx="6172200" cy="46168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736234D-CCF5-4A1F-9F8B-E2E51DC707B7}"/>
              </a:ext>
            </a:extLst>
          </p:cNvPr>
          <p:cNvSpPr>
            <a:spLocks noGrp="1"/>
          </p:cNvSpPr>
          <p:nvPr>
            <p:ph type="body" sz="half" idx="2"/>
          </p:nvPr>
        </p:nvSpPr>
        <p:spPr>
          <a:xfrm>
            <a:off x="474642" y="2353456"/>
            <a:ext cx="4297383" cy="35155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A978FA-64AC-4DA4-A043-4CFA055C5D5C}"/>
              </a:ext>
            </a:extLst>
          </p:cNvPr>
          <p:cNvSpPr>
            <a:spLocks noGrp="1"/>
          </p:cNvSpPr>
          <p:nvPr>
            <p:ph type="dt" sz="half" idx="10"/>
          </p:nvPr>
        </p:nvSpPr>
        <p:spPr/>
        <p:txBody>
          <a:bodyPr/>
          <a:lstStyle/>
          <a:p>
            <a:fld id="{169A0DEF-502F-4853-87DB-8AC7E3108FBF}" type="datetime1">
              <a:rPr lang="fr-FR" smtClean="0"/>
              <a:t>28/02/2024</a:t>
            </a:fld>
            <a:endParaRPr lang="en-US"/>
          </a:p>
        </p:txBody>
      </p:sp>
      <p:sp>
        <p:nvSpPr>
          <p:cNvPr id="6" name="Footer Placeholder 5">
            <a:extLst>
              <a:ext uri="{FF2B5EF4-FFF2-40B4-BE49-F238E27FC236}">
                <a16:creationId xmlns:a16="http://schemas.microsoft.com/office/drawing/2014/main" id="{511EA0E1-10BE-4E42-90E5-C90BAB438F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43179A-CC72-46CE-A393-4788C9ECD74E}"/>
              </a:ext>
            </a:extLst>
          </p:cNvPr>
          <p:cNvSpPr>
            <a:spLocks noGrp="1"/>
          </p:cNvSpPr>
          <p:nvPr>
            <p:ph type="sldNum" sz="quarter" idx="12"/>
          </p:nvPr>
        </p:nvSpPr>
        <p:spPr/>
        <p:txBody>
          <a:bodyPr/>
          <a:lstStyle>
            <a:lvl1pPr>
              <a:defRPr>
                <a:solidFill>
                  <a:schemeClr val="bg1"/>
                </a:solidFill>
              </a:defRPr>
            </a:lvl1pPr>
          </a:lstStyle>
          <a:p>
            <a:fld id="{E3B75ECA-62B0-4AFB-ADC2-C05D9FB9C7B8}" type="slidenum">
              <a:rPr lang="en-US" smtClean="0"/>
              <a:pPr/>
              <a:t>‹#›</a:t>
            </a:fld>
            <a:endParaRPr lang="en-US"/>
          </a:p>
        </p:txBody>
      </p:sp>
      <p:sp>
        <p:nvSpPr>
          <p:cNvPr id="9" name="Title 1">
            <a:extLst>
              <a:ext uri="{FF2B5EF4-FFF2-40B4-BE49-F238E27FC236}">
                <a16:creationId xmlns:a16="http://schemas.microsoft.com/office/drawing/2014/main" id="{C3EF0D8C-8277-4742-B953-4B55467887F9}"/>
              </a:ext>
            </a:extLst>
          </p:cNvPr>
          <p:cNvSpPr txBox="1">
            <a:spLocks/>
          </p:cNvSpPr>
          <p:nvPr userDrawn="1"/>
        </p:nvSpPr>
        <p:spPr>
          <a:xfrm>
            <a:off x="474642" y="160127"/>
            <a:ext cx="11335439" cy="98562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28015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bg>
      <p:bgRef idx="1001">
        <a:schemeClr val="bg1"/>
      </p:bgRef>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B2747C45-1F4D-C84C-943D-04E92A570F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02161" y="6253398"/>
            <a:ext cx="578138" cy="578138"/>
          </a:xfrm>
          <a:prstGeom prst="rect">
            <a:avLst/>
          </a:prstGeom>
        </p:spPr>
      </p:pic>
      <p:sp>
        <p:nvSpPr>
          <p:cNvPr id="2" name="Espace réservé de la date 1">
            <a:extLst>
              <a:ext uri="{FF2B5EF4-FFF2-40B4-BE49-F238E27FC236}">
                <a16:creationId xmlns:a16="http://schemas.microsoft.com/office/drawing/2014/main" id="{3385F0E7-79CE-5D4D-B4F9-FCB8BC349708}"/>
              </a:ext>
            </a:extLst>
          </p:cNvPr>
          <p:cNvSpPr>
            <a:spLocks noGrp="1"/>
          </p:cNvSpPr>
          <p:nvPr>
            <p:ph type="dt" sz="half" idx="10"/>
          </p:nvPr>
        </p:nvSpPr>
        <p:spPr/>
        <p:txBody>
          <a:bodyPr/>
          <a:lstStyle/>
          <a:p>
            <a:pPr algn="r"/>
            <a:fld id="{84BB47FF-1422-46FF-B2C5-199E233AB7C4}" type="datetime1">
              <a:rPr lang="fr-FR" smtClean="0"/>
              <a:t>28/02/2024</a:t>
            </a:fld>
            <a:endParaRPr lang="en-US" dirty="0"/>
          </a:p>
        </p:txBody>
      </p:sp>
      <p:sp>
        <p:nvSpPr>
          <p:cNvPr id="3" name="Espace réservé du pied de page 2">
            <a:extLst>
              <a:ext uri="{FF2B5EF4-FFF2-40B4-BE49-F238E27FC236}">
                <a16:creationId xmlns:a16="http://schemas.microsoft.com/office/drawing/2014/main" id="{52FA890C-7421-1C49-BD68-8FFFCD76E1F3}"/>
              </a:ext>
            </a:extLst>
          </p:cNvPr>
          <p:cNvSpPr>
            <a:spLocks noGrp="1"/>
          </p:cNvSpPr>
          <p:nvPr>
            <p:ph type="ftr" sz="quarter" idx="11"/>
          </p:nvPr>
        </p:nvSpPr>
        <p:spPr/>
        <p:txBody>
          <a:bodyPr/>
          <a:lstStyle/>
          <a:p>
            <a:pPr algn="r"/>
            <a:endParaRPr lang="en-US" dirty="0"/>
          </a:p>
        </p:txBody>
      </p:sp>
      <p:sp>
        <p:nvSpPr>
          <p:cNvPr id="4" name="Espace réservé du numéro de diapositive 3">
            <a:extLst>
              <a:ext uri="{FF2B5EF4-FFF2-40B4-BE49-F238E27FC236}">
                <a16:creationId xmlns:a16="http://schemas.microsoft.com/office/drawing/2014/main" id="{985C22F7-EB8D-7045-AAEA-550D02196450}"/>
              </a:ext>
            </a:extLst>
          </p:cNvPr>
          <p:cNvSpPr>
            <a:spLocks noGrp="1"/>
          </p:cNvSpPr>
          <p:nvPr>
            <p:ph type="sldNum" sz="quarter" idx="12"/>
          </p:nvPr>
        </p:nvSpPr>
        <p:spPr/>
        <p:txBody>
          <a:bodyPr/>
          <a:lstStyle/>
          <a:p>
            <a:fld id="{E3B75ECA-62B0-4AFB-ADC2-C05D9FB9C7B8}" type="slidenum">
              <a:rPr lang="en-US" smtClean="0"/>
              <a:pPr/>
              <a:t>‹#›</a:t>
            </a:fld>
            <a:endParaRPr lang="en-US" sz="900" dirty="0"/>
          </a:p>
        </p:txBody>
      </p:sp>
    </p:spTree>
    <p:extLst>
      <p:ext uri="{BB962C8B-B14F-4D97-AF65-F5344CB8AC3E}">
        <p14:creationId xmlns:p14="http://schemas.microsoft.com/office/powerpoint/2010/main" val="38124949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0523DA-D092-1D4D-8E58-D2C01EC30690}"/>
              </a:ext>
            </a:extLst>
          </p:cNvPr>
          <p:cNvSpPr/>
          <p:nvPr userDrawn="1"/>
        </p:nvSpPr>
        <p:spPr>
          <a:xfrm rot="21240596">
            <a:off x="3413308" y="6163521"/>
            <a:ext cx="9376824" cy="1310625"/>
          </a:xfrm>
          <a:prstGeom prst="rect">
            <a:avLst/>
          </a:prstGeom>
          <a:gradFill flip="none" rotWithShape="1">
            <a:gsLst>
              <a:gs pos="25000">
                <a:srgbClr val="FCE0C8"/>
              </a:gs>
              <a:gs pos="5000">
                <a:srgbClr val="FBD1AE"/>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Image 9">
            <a:extLst>
              <a:ext uri="{FF2B5EF4-FFF2-40B4-BE49-F238E27FC236}">
                <a16:creationId xmlns:a16="http://schemas.microsoft.com/office/drawing/2014/main" id="{A878511F-3090-084F-86F6-D12B7F4EBDA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499661" y="6250898"/>
            <a:ext cx="578138" cy="578138"/>
          </a:xfrm>
          <a:prstGeom prst="rect">
            <a:avLst/>
          </a:prstGeom>
        </p:spPr>
      </p:pic>
      <p:sp>
        <p:nvSpPr>
          <p:cNvPr id="7" name="Rectangle 6">
            <a:extLst>
              <a:ext uri="{FF2B5EF4-FFF2-40B4-BE49-F238E27FC236}">
                <a16:creationId xmlns:a16="http://schemas.microsoft.com/office/drawing/2014/main" id="{63740B2C-5B4F-4E42-848B-FE40699D503F}"/>
              </a:ext>
            </a:extLst>
          </p:cNvPr>
          <p:cNvSpPr/>
          <p:nvPr userDrawn="1"/>
        </p:nvSpPr>
        <p:spPr>
          <a:xfrm>
            <a:off x="0" y="0"/>
            <a:ext cx="12192000" cy="1145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2" name="Title Placeholder 1">
            <a:extLst>
              <a:ext uri="{FF2B5EF4-FFF2-40B4-BE49-F238E27FC236}">
                <a16:creationId xmlns:a16="http://schemas.microsoft.com/office/drawing/2014/main" id="{B8AEB7F1-B7BB-411A-87FA-29CC694E04A6}"/>
              </a:ext>
            </a:extLst>
          </p:cNvPr>
          <p:cNvSpPr>
            <a:spLocks noGrp="1"/>
          </p:cNvSpPr>
          <p:nvPr>
            <p:ph type="title"/>
          </p:nvPr>
        </p:nvSpPr>
        <p:spPr>
          <a:xfrm>
            <a:off x="474642" y="160127"/>
            <a:ext cx="11335439" cy="98562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44DF0C3-2300-4136-BD8C-4771F4FF56E9}"/>
              </a:ext>
            </a:extLst>
          </p:cNvPr>
          <p:cNvSpPr>
            <a:spLocks noGrp="1"/>
          </p:cNvSpPr>
          <p:nvPr>
            <p:ph type="body" idx="1"/>
          </p:nvPr>
        </p:nvSpPr>
        <p:spPr>
          <a:xfrm>
            <a:off x="474642" y="146050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7E4511A-1935-41C3-B825-7D4FEAC608A4}"/>
              </a:ext>
            </a:extLst>
          </p:cNvPr>
          <p:cNvSpPr>
            <a:spLocks noGrp="1"/>
          </p:cNvSpPr>
          <p:nvPr>
            <p:ph type="dt" sz="half" idx="2"/>
          </p:nvPr>
        </p:nvSpPr>
        <p:spPr>
          <a:xfrm>
            <a:off x="10247243" y="6428981"/>
            <a:ext cx="994958"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algn="r"/>
            <a:fld id="{563334F1-BEF4-4A15-97CA-A9A0688DB379}" type="datetime1">
              <a:rPr lang="fr-FR" smtClean="0"/>
              <a:t>28/02/2024</a:t>
            </a:fld>
            <a:endParaRPr lang="en-US" dirty="0"/>
          </a:p>
        </p:txBody>
      </p:sp>
      <p:sp>
        <p:nvSpPr>
          <p:cNvPr id="5" name="Footer Placeholder 4">
            <a:extLst>
              <a:ext uri="{FF2B5EF4-FFF2-40B4-BE49-F238E27FC236}">
                <a16:creationId xmlns:a16="http://schemas.microsoft.com/office/drawing/2014/main" id="{F9C4E1F6-AB9C-4E5E-9C80-B9A9FDA8746C}"/>
              </a:ext>
            </a:extLst>
          </p:cNvPr>
          <p:cNvSpPr>
            <a:spLocks noGrp="1"/>
          </p:cNvSpPr>
          <p:nvPr>
            <p:ph type="ftr" sz="quarter" idx="3"/>
          </p:nvPr>
        </p:nvSpPr>
        <p:spPr>
          <a:xfrm>
            <a:off x="5591460" y="6426662"/>
            <a:ext cx="4655783"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algn="r"/>
            <a:endParaRPr lang="en-US" dirty="0"/>
          </a:p>
        </p:txBody>
      </p:sp>
      <p:sp>
        <p:nvSpPr>
          <p:cNvPr id="6" name="Slide Number Placeholder 5">
            <a:extLst>
              <a:ext uri="{FF2B5EF4-FFF2-40B4-BE49-F238E27FC236}">
                <a16:creationId xmlns:a16="http://schemas.microsoft.com/office/drawing/2014/main" id="{117D4ABF-7E7A-4028-9FB3-EA84D3353DD8}"/>
              </a:ext>
            </a:extLst>
          </p:cNvPr>
          <p:cNvSpPr>
            <a:spLocks noGrp="1"/>
          </p:cNvSpPr>
          <p:nvPr>
            <p:ph type="sldNum" sz="quarter" idx="4"/>
          </p:nvPr>
        </p:nvSpPr>
        <p:spPr>
          <a:xfrm>
            <a:off x="11242201" y="6431300"/>
            <a:ext cx="578138" cy="365125"/>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E3B75ECA-62B0-4AFB-ADC2-C05D9FB9C7B8}" type="slidenum">
              <a:rPr lang="en-US" smtClean="0"/>
              <a:pPr/>
              <a:t>‹#›</a:t>
            </a:fld>
            <a:endParaRPr lang="en-US" sz="900" dirty="0"/>
          </a:p>
        </p:txBody>
      </p:sp>
      <p:pic>
        <p:nvPicPr>
          <p:cNvPr id="12" name="Image 11">
            <a:extLst>
              <a:ext uri="{FF2B5EF4-FFF2-40B4-BE49-F238E27FC236}">
                <a16:creationId xmlns:a16="http://schemas.microsoft.com/office/drawing/2014/main" id="{58924684-8D2F-6C4A-9B99-1B6FB21F438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07137" y="6376492"/>
            <a:ext cx="1021153" cy="409615"/>
          </a:xfrm>
          <a:prstGeom prst="rect">
            <a:avLst/>
          </a:prstGeom>
        </p:spPr>
      </p:pic>
      <p:pic>
        <p:nvPicPr>
          <p:cNvPr id="13" name="Image 12">
            <a:extLst>
              <a:ext uri="{FF2B5EF4-FFF2-40B4-BE49-F238E27FC236}">
                <a16:creationId xmlns:a16="http://schemas.microsoft.com/office/drawing/2014/main" id="{9005F282-33FB-F647-B51B-5F06A5911CA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89262" y="6361010"/>
            <a:ext cx="917875" cy="440580"/>
          </a:xfrm>
          <a:prstGeom prst="rect">
            <a:avLst/>
          </a:prstGeom>
        </p:spPr>
      </p:pic>
      <p:pic>
        <p:nvPicPr>
          <p:cNvPr id="14" name="Image 13">
            <a:extLst>
              <a:ext uri="{FF2B5EF4-FFF2-40B4-BE49-F238E27FC236}">
                <a16:creationId xmlns:a16="http://schemas.microsoft.com/office/drawing/2014/main" id="{34F872E4-A218-F442-AB8D-AEE1C35E8DC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041137" y="6386291"/>
            <a:ext cx="1292863" cy="406713"/>
          </a:xfrm>
          <a:prstGeom prst="rect">
            <a:avLst/>
          </a:prstGeom>
        </p:spPr>
      </p:pic>
      <p:pic>
        <p:nvPicPr>
          <p:cNvPr id="15" name="Image 14">
            <a:extLst>
              <a:ext uri="{FF2B5EF4-FFF2-40B4-BE49-F238E27FC236}">
                <a16:creationId xmlns:a16="http://schemas.microsoft.com/office/drawing/2014/main" id="{6EB8D14E-B0D7-6A4F-A090-99E167F472BE}"/>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416785" y="6431300"/>
            <a:ext cx="1396153" cy="300000"/>
          </a:xfrm>
          <a:prstGeom prst="rect">
            <a:avLst/>
          </a:prstGeom>
        </p:spPr>
      </p:pic>
    </p:spTree>
    <p:extLst>
      <p:ext uri="{BB962C8B-B14F-4D97-AF65-F5344CB8AC3E}">
        <p14:creationId xmlns:p14="http://schemas.microsoft.com/office/powerpoint/2010/main" val="2274524996"/>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49"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b="1" kern="1200">
          <a:solidFill>
            <a:schemeClr val="tx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6"/>
        </a:buClr>
        <a:buFont typeface="Wingdings" pitchFamily="2" charset="2"/>
        <a:buChar char="§"/>
        <a:defRPr sz="2800" kern="1200">
          <a:solidFill>
            <a:schemeClr val="tx1">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6"/>
        </a:buClr>
        <a:buFont typeface="Wingdings" pitchFamily="2" charset="2"/>
        <a:buChar char="§"/>
        <a:defRPr sz="2400" kern="1200">
          <a:solidFill>
            <a:schemeClr val="tx1">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6"/>
        </a:buClr>
        <a:buFont typeface="Wingdings" pitchFamily="2" charset="2"/>
        <a:buChar char="§"/>
        <a:defRPr sz="2000" kern="1200">
          <a:solidFill>
            <a:schemeClr val="tx1">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6"/>
        </a:buClr>
        <a:buFont typeface="Wingdings" pitchFamily="2" charset="2"/>
        <a:buChar char="§"/>
        <a:defRPr sz="1800" kern="1200">
          <a:solidFill>
            <a:schemeClr val="tx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6"/>
        </a:buClr>
        <a:buFont typeface="Wingdings" pitchFamily="2" charset="2"/>
        <a:buChar char="§"/>
        <a:defRPr sz="1800" kern="1200">
          <a:solidFill>
            <a:schemeClr val="tx1">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7.png"/><Relationship Id="rId4" Type="http://schemas.microsoft.com/office/2018/10/relationships/comments" Target="../comments/modernComment_B12_46918B6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05_7220D34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18/10/relationships/comments" Target="../comments/modernComment_106_FB9CCBF9.xml"/><Relationship Id="rId7" Type="http://schemas.openxmlformats.org/officeDocument/2006/relationships/image" Target="../media/image10.tif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1.tif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s://healthpolicy-watch.news/97669-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chosante.info/zero-malaria-icf-supports-evidence-for-streamlining-smc-implementat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E77C8637-4589-3A4E-9EF1-C7ACACC67899}"/>
              </a:ext>
            </a:extLst>
          </p:cNvPr>
          <p:cNvSpPr>
            <a:spLocks noGrp="1"/>
          </p:cNvSpPr>
          <p:nvPr>
            <p:ph type="title"/>
          </p:nvPr>
        </p:nvSpPr>
        <p:spPr>
          <a:xfrm>
            <a:off x="3406579" y="1782511"/>
            <a:ext cx="8974159" cy="1269568"/>
          </a:xfrm>
        </p:spPr>
        <p:txBody>
          <a:bodyPr>
            <a:normAutofit fontScale="90000"/>
          </a:bodyPr>
          <a:lstStyle/>
          <a:p>
            <a:r>
              <a:rPr lang="en-US" dirty="0">
                <a:latin typeface="Arial"/>
                <a:cs typeface="Arial"/>
              </a:rPr>
              <a:t>Update and forward looking for the control of seasonal malaria</a:t>
            </a:r>
          </a:p>
        </p:txBody>
      </p:sp>
      <p:sp>
        <p:nvSpPr>
          <p:cNvPr id="4" name="Espace réservé du numéro de diapositive 3">
            <a:extLst>
              <a:ext uri="{FF2B5EF4-FFF2-40B4-BE49-F238E27FC236}">
                <a16:creationId xmlns:a16="http://schemas.microsoft.com/office/drawing/2014/main" id="{63942888-66FB-1F4F-9201-8E7D34CD7D50}"/>
              </a:ext>
            </a:extLst>
          </p:cNvPr>
          <p:cNvSpPr>
            <a:spLocks noGrp="1"/>
          </p:cNvSpPr>
          <p:nvPr>
            <p:ph type="sldNum" sz="quarter" idx="12"/>
          </p:nvPr>
        </p:nvSpPr>
        <p:spPr/>
        <p:txBody>
          <a:bodyPr/>
          <a:lstStyle/>
          <a:p>
            <a:fld id="{E3B75ECA-62B0-4AFB-ADC2-C05D9FB9C7B8}" type="slidenum">
              <a:rPr lang="en-US" smtClean="0"/>
              <a:t>1</a:t>
            </a:fld>
            <a:endParaRPr lang="en-US"/>
          </a:p>
        </p:txBody>
      </p:sp>
      <p:sp>
        <p:nvSpPr>
          <p:cNvPr id="2" name="Titre 4">
            <a:extLst>
              <a:ext uri="{FF2B5EF4-FFF2-40B4-BE49-F238E27FC236}">
                <a16:creationId xmlns:a16="http://schemas.microsoft.com/office/drawing/2014/main" id="{A76D3110-BC18-E1BB-5944-9C5A3A2942F6}"/>
              </a:ext>
            </a:extLst>
          </p:cNvPr>
          <p:cNvSpPr txBox="1">
            <a:spLocks/>
          </p:cNvSpPr>
          <p:nvPr/>
        </p:nvSpPr>
        <p:spPr>
          <a:xfrm>
            <a:off x="3406579" y="4561165"/>
            <a:ext cx="8583446" cy="774796"/>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r>
              <a:rPr lang="en-US" sz="1800" dirty="0">
                <a:solidFill>
                  <a:schemeClr val="tx1">
                    <a:lumMod val="50000"/>
                  </a:schemeClr>
                </a:solidFill>
                <a:latin typeface="Arial"/>
                <a:cs typeface="Arial"/>
              </a:rPr>
              <a:t>SMC Alliance annual meeting </a:t>
            </a:r>
          </a:p>
          <a:p>
            <a:r>
              <a:rPr lang="en-US" sz="1800" dirty="0">
                <a:solidFill>
                  <a:schemeClr val="tx1">
                    <a:lumMod val="50000"/>
                  </a:schemeClr>
                </a:solidFill>
                <a:latin typeface="Arial"/>
                <a:cs typeface="Arial"/>
              </a:rPr>
              <a:t>Abuja – Nigeria </a:t>
            </a:r>
          </a:p>
          <a:p>
            <a:r>
              <a:rPr lang="en-US" sz="1800" dirty="0">
                <a:solidFill>
                  <a:schemeClr val="tx1">
                    <a:lumMod val="50000"/>
                  </a:schemeClr>
                </a:solidFill>
                <a:latin typeface="Arial"/>
                <a:cs typeface="Arial"/>
              </a:rPr>
              <a:t>Feb 28, 2024 </a:t>
            </a:r>
            <a:endParaRPr lang="en-US" sz="1800" dirty="0">
              <a:solidFill>
                <a:schemeClr val="tx1">
                  <a:lumMod val="50000"/>
                </a:schemeClr>
              </a:solidFill>
            </a:endParaRPr>
          </a:p>
        </p:txBody>
      </p:sp>
      <p:sp>
        <p:nvSpPr>
          <p:cNvPr id="6" name="TextBox 5">
            <a:extLst>
              <a:ext uri="{FF2B5EF4-FFF2-40B4-BE49-F238E27FC236}">
                <a16:creationId xmlns:a16="http://schemas.microsoft.com/office/drawing/2014/main" id="{E01D30D0-7CD1-6C56-8EB5-6698BA91214F}"/>
              </a:ext>
            </a:extLst>
          </p:cNvPr>
          <p:cNvSpPr txBox="1"/>
          <p:nvPr/>
        </p:nvSpPr>
        <p:spPr>
          <a:xfrm>
            <a:off x="3406579" y="3160290"/>
            <a:ext cx="4376707" cy="830997"/>
          </a:xfrm>
          <a:prstGeom prst="rect">
            <a:avLst/>
          </a:prstGeom>
          <a:noFill/>
        </p:spPr>
        <p:txBody>
          <a:bodyPr wrap="square" rtlCol="0">
            <a:spAutoFit/>
          </a:bodyPr>
          <a:lstStyle/>
          <a:p>
            <a:r>
              <a:rPr lang="en-GB" sz="2400" dirty="0"/>
              <a:t>Prof Jean Louis Ndiaye </a:t>
            </a:r>
          </a:p>
          <a:p>
            <a:r>
              <a:rPr lang="en-GB" sz="2400" dirty="0"/>
              <a:t>University of Thiès </a:t>
            </a:r>
          </a:p>
        </p:txBody>
      </p:sp>
    </p:spTree>
    <p:extLst>
      <p:ext uri="{BB962C8B-B14F-4D97-AF65-F5344CB8AC3E}">
        <p14:creationId xmlns:p14="http://schemas.microsoft.com/office/powerpoint/2010/main" val="257101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E10E75-CF25-4BC9-949D-96E362EE9730}"/>
              </a:ext>
            </a:extLst>
          </p:cNvPr>
          <p:cNvSpPr/>
          <p:nvPr/>
        </p:nvSpPr>
        <p:spPr>
          <a:xfrm>
            <a:off x="211540" y="6243850"/>
            <a:ext cx="5145206" cy="6005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 3">
            <a:extLst>
              <a:ext uri="{FF2B5EF4-FFF2-40B4-BE49-F238E27FC236}">
                <a16:creationId xmlns:a16="http://schemas.microsoft.com/office/drawing/2014/main" id="{3F2CD9B2-C5D6-478B-8E7C-219B532E0F96}"/>
              </a:ext>
            </a:extLst>
          </p:cNvPr>
          <p:cNvGrpSpPr/>
          <p:nvPr/>
        </p:nvGrpSpPr>
        <p:grpSpPr>
          <a:xfrm>
            <a:off x="194745" y="1457592"/>
            <a:ext cx="10753082" cy="818182"/>
            <a:chOff x="719958" y="2736554"/>
            <a:chExt cx="10753082" cy="1045284"/>
          </a:xfrm>
        </p:grpSpPr>
        <p:sp>
          <p:nvSpPr>
            <p:cNvPr id="13" name="Rectangle 12"/>
            <p:cNvSpPr/>
            <p:nvPr/>
          </p:nvSpPr>
          <p:spPr>
            <a:xfrm>
              <a:off x="719958" y="2736554"/>
              <a:ext cx="1177082" cy="1045284"/>
            </a:xfrm>
            <a:prstGeom prst="rect">
              <a:avLst/>
            </a:prstGeom>
            <a:solidFill>
              <a:schemeClr val="accent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8000" i="0" u="none" strike="noStrike" kern="0" cap="none" spc="0" normalizeH="0" baseline="0" noProof="0" dirty="0">
                <a:ln>
                  <a:noFill/>
                </a:ln>
                <a:solidFill>
                  <a:schemeClr val="bg2">
                    <a:lumMod val="10000"/>
                  </a:schemeClr>
                </a:solidFill>
                <a:effectLst/>
                <a:uLnTx/>
                <a:uFillTx/>
              </a:endParaRPr>
            </a:p>
          </p:txBody>
        </p:sp>
        <p:sp>
          <p:nvSpPr>
            <p:cNvPr id="42" name="Rectangle 41"/>
            <p:cNvSpPr/>
            <p:nvPr/>
          </p:nvSpPr>
          <p:spPr>
            <a:xfrm>
              <a:off x="1897040" y="2736554"/>
              <a:ext cx="9576000" cy="1045284"/>
            </a:xfrm>
            <a:prstGeom prst="rect">
              <a:avLst/>
            </a:prstGeom>
            <a:solidFill>
              <a:srgbClr val="F2F2F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rtlCol="0" anchor="ctr">
              <a:noAutofit/>
            </a:bodyPr>
            <a:lstStyle/>
            <a:p>
              <a:pPr marR="0" lvl="0" defTabSz="914400" eaLnBrk="1" fontAlgn="auto" latinLnBrk="0" hangingPunct="1">
                <a:lnSpc>
                  <a:spcPct val="100000"/>
                </a:lnSpc>
                <a:spcBef>
                  <a:spcPts val="0"/>
                </a:spcBef>
                <a:spcAft>
                  <a:spcPts val="0"/>
                </a:spcAft>
                <a:buClrTx/>
                <a:buSzTx/>
                <a:tabLst/>
                <a:defRPr/>
              </a:pPr>
              <a:r>
                <a:rPr kumimoji="0" lang="en-US" sz="2400" i="0" u="none" strike="noStrike" kern="0" cap="none" spc="0" normalizeH="0" baseline="0" noProof="0" dirty="0">
                  <a:ln>
                    <a:noFill/>
                  </a:ln>
                  <a:solidFill>
                    <a:schemeClr val="bg2">
                      <a:lumMod val="10000"/>
                    </a:schemeClr>
                  </a:solidFill>
                  <a:effectLst/>
                  <a:uLnTx/>
                  <a:uFillTx/>
                </a:rPr>
                <a:t>Mistrust : safety, suspicion about drugs provided free, not effective communication, distributors not from local community</a:t>
              </a:r>
            </a:p>
          </p:txBody>
        </p:sp>
        <p:sp>
          <p:nvSpPr>
            <p:cNvPr id="40" name="Isosceles Triangle 39"/>
            <p:cNvSpPr>
              <a:spLocks noChangeAspect="1"/>
            </p:cNvSpPr>
            <p:nvPr/>
          </p:nvSpPr>
          <p:spPr>
            <a:xfrm rot="5400000">
              <a:off x="1880124" y="3112229"/>
              <a:ext cx="340958" cy="293930"/>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700" dirty="0">
                <a:solidFill>
                  <a:schemeClr val="bg2">
                    <a:lumMod val="10000"/>
                  </a:schemeClr>
                </a:solidFill>
              </a:endParaRPr>
            </a:p>
          </p:txBody>
        </p:sp>
      </p:grpSp>
      <p:grpSp>
        <p:nvGrpSpPr>
          <p:cNvPr id="3" name="Group 2">
            <a:extLst>
              <a:ext uri="{FF2B5EF4-FFF2-40B4-BE49-F238E27FC236}">
                <a16:creationId xmlns:a16="http://schemas.microsoft.com/office/drawing/2014/main" id="{11CCB6B7-3042-424E-B34A-DB37ED7A94E4}"/>
              </a:ext>
            </a:extLst>
          </p:cNvPr>
          <p:cNvGrpSpPr/>
          <p:nvPr/>
        </p:nvGrpSpPr>
        <p:grpSpPr>
          <a:xfrm>
            <a:off x="194745" y="2512753"/>
            <a:ext cx="10753082" cy="818182"/>
            <a:chOff x="719958" y="4032931"/>
            <a:chExt cx="10753082" cy="1045284"/>
          </a:xfrm>
        </p:grpSpPr>
        <p:sp>
          <p:nvSpPr>
            <p:cNvPr id="15" name="Rectangle 14"/>
            <p:cNvSpPr/>
            <p:nvPr/>
          </p:nvSpPr>
          <p:spPr>
            <a:xfrm>
              <a:off x="719958" y="4032931"/>
              <a:ext cx="1177082" cy="1045284"/>
            </a:xfrm>
            <a:prstGeom prst="rect">
              <a:avLst/>
            </a:prstGeom>
            <a:solidFill>
              <a:schemeClr val="accent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i="0" u="none" strike="noStrike" kern="0" cap="none" spc="0" normalizeH="0" baseline="0" noProof="0" dirty="0">
                <a:ln>
                  <a:noFill/>
                </a:ln>
                <a:solidFill>
                  <a:schemeClr val="bg2">
                    <a:lumMod val="10000"/>
                  </a:schemeClr>
                </a:solidFill>
                <a:effectLst/>
                <a:uLnTx/>
                <a:uFillTx/>
              </a:endParaRPr>
            </a:p>
          </p:txBody>
        </p:sp>
        <p:sp>
          <p:nvSpPr>
            <p:cNvPr id="43" name="Rectangle 42"/>
            <p:cNvSpPr/>
            <p:nvPr/>
          </p:nvSpPr>
          <p:spPr>
            <a:xfrm>
              <a:off x="1897040" y="4032931"/>
              <a:ext cx="9576000" cy="1045284"/>
            </a:xfrm>
            <a:prstGeom prst="rect">
              <a:avLst/>
            </a:prstGeom>
            <a:solidFill>
              <a:srgbClr val="F2F2F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rtlCol="0" anchor="ctr">
              <a:noAutofit/>
            </a:bodyPr>
            <a:lstStyle/>
            <a:p>
              <a:pPr marR="0" lvl="0" defTabSz="914400" eaLnBrk="1" fontAlgn="auto" latinLnBrk="0" hangingPunct="1">
                <a:lnSpc>
                  <a:spcPct val="100000"/>
                </a:lnSpc>
                <a:spcBef>
                  <a:spcPts val="0"/>
                </a:spcBef>
                <a:spcAft>
                  <a:spcPts val="0"/>
                </a:spcAft>
                <a:buClrTx/>
                <a:buSzTx/>
                <a:tabLst/>
                <a:defRPr/>
              </a:pPr>
              <a:r>
                <a:rPr kumimoji="0" lang="en-US" sz="2400" i="0" u="none" strike="noStrike" kern="0" cap="none" spc="0" normalizeH="0" baseline="0" noProof="0" dirty="0">
                  <a:ln>
                    <a:noFill/>
                  </a:ln>
                  <a:solidFill>
                    <a:schemeClr val="bg2">
                      <a:lumMod val="10000"/>
                    </a:schemeClr>
                  </a:solidFill>
                  <a:effectLst/>
                  <a:uLnTx/>
                  <a:uFillTx/>
                </a:rPr>
                <a:t>Need to adapt delivery to local factors</a:t>
              </a:r>
            </a:p>
          </p:txBody>
        </p:sp>
        <p:sp>
          <p:nvSpPr>
            <p:cNvPr id="45" name="Isosceles Triangle 44"/>
            <p:cNvSpPr>
              <a:spLocks noChangeAspect="1"/>
            </p:cNvSpPr>
            <p:nvPr/>
          </p:nvSpPr>
          <p:spPr>
            <a:xfrm rot="5400000">
              <a:off x="1880124" y="4408607"/>
              <a:ext cx="340958" cy="293930"/>
            </a:xfrm>
            <a:prstGeom prst="triangl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dirty="0">
                <a:solidFill>
                  <a:schemeClr val="bg2">
                    <a:lumMod val="10000"/>
                  </a:schemeClr>
                </a:solidFill>
              </a:endParaRPr>
            </a:p>
          </p:txBody>
        </p:sp>
      </p:grpSp>
      <p:grpSp>
        <p:nvGrpSpPr>
          <p:cNvPr id="2" name="Group 1">
            <a:extLst>
              <a:ext uri="{FF2B5EF4-FFF2-40B4-BE49-F238E27FC236}">
                <a16:creationId xmlns:a16="http://schemas.microsoft.com/office/drawing/2014/main" id="{F24321EE-F858-45C1-B588-73348DD9647C}"/>
              </a:ext>
            </a:extLst>
          </p:cNvPr>
          <p:cNvGrpSpPr/>
          <p:nvPr/>
        </p:nvGrpSpPr>
        <p:grpSpPr>
          <a:xfrm>
            <a:off x="211540" y="3509207"/>
            <a:ext cx="10753082" cy="818183"/>
            <a:chOff x="719958" y="5329309"/>
            <a:chExt cx="10753082" cy="1045285"/>
          </a:xfrm>
        </p:grpSpPr>
        <p:sp>
          <p:nvSpPr>
            <p:cNvPr id="44" name="Rectangle 43"/>
            <p:cNvSpPr/>
            <p:nvPr/>
          </p:nvSpPr>
          <p:spPr>
            <a:xfrm>
              <a:off x="719958" y="5329310"/>
              <a:ext cx="1177082" cy="1045284"/>
            </a:xfrm>
            <a:prstGeom prst="rect">
              <a:avLst/>
            </a:prstGeom>
            <a:solidFill>
              <a:schemeClr val="accent3"/>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200" i="0" u="none" strike="noStrike" kern="0" cap="none" spc="0" normalizeH="0" baseline="0" noProof="0" dirty="0">
                <a:ln>
                  <a:noFill/>
                </a:ln>
                <a:solidFill>
                  <a:schemeClr val="bg2">
                    <a:lumMod val="10000"/>
                  </a:schemeClr>
                </a:solidFill>
                <a:effectLst/>
                <a:uLnTx/>
                <a:uFillTx/>
              </a:endParaRPr>
            </a:p>
          </p:txBody>
        </p:sp>
        <p:sp>
          <p:nvSpPr>
            <p:cNvPr id="46" name="Rectangle 45"/>
            <p:cNvSpPr/>
            <p:nvPr/>
          </p:nvSpPr>
          <p:spPr>
            <a:xfrm>
              <a:off x="1897040" y="5329309"/>
              <a:ext cx="9576000" cy="1045284"/>
            </a:xfrm>
            <a:prstGeom prst="rect">
              <a:avLst/>
            </a:prstGeom>
            <a:solidFill>
              <a:srgbClr val="F2F2F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rtlCol="0" anchor="ctr">
              <a:noAutofit/>
            </a:bodyPr>
            <a:lstStyle/>
            <a:p>
              <a:pPr marR="0" lvl="0" defTabSz="914400" eaLnBrk="1" fontAlgn="auto" latinLnBrk="0" hangingPunct="1">
                <a:lnSpc>
                  <a:spcPct val="100000"/>
                </a:lnSpc>
                <a:spcBef>
                  <a:spcPts val="0"/>
                </a:spcBef>
                <a:spcAft>
                  <a:spcPts val="0"/>
                </a:spcAft>
                <a:buClrTx/>
                <a:buSzTx/>
                <a:tabLst/>
                <a:defRPr/>
              </a:pPr>
              <a:r>
                <a:rPr kumimoji="0" lang="en-US" sz="2200" i="0" u="none" strike="noStrike" kern="0" cap="none" spc="0" normalizeH="0" baseline="0" noProof="0" dirty="0">
                  <a:ln>
                    <a:noFill/>
                  </a:ln>
                  <a:solidFill>
                    <a:schemeClr val="bg2">
                      <a:lumMod val="10000"/>
                    </a:schemeClr>
                  </a:solidFill>
                  <a:effectLst/>
                  <a:uLnTx/>
                  <a:uFillTx/>
                </a:rPr>
                <a:t>Importance of qualitative research to understand community perspectives and then  take these into account when planning SMC delivery</a:t>
              </a:r>
            </a:p>
          </p:txBody>
        </p:sp>
        <p:sp>
          <p:nvSpPr>
            <p:cNvPr id="47" name="Isosceles Triangle 46"/>
            <p:cNvSpPr>
              <a:spLocks noChangeAspect="1"/>
            </p:cNvSpPr>
            <p:nvPr/>
          </p:nvSpPr>
          <p:spPr>
            <a:xfrm rot="5400000">
              <a:off x="1880124" y="5704986"/>
              <a:ext cx="340958" cy="293930"/>
            </a:xfrm>
            <a:prstGeom prst="triangl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200" dirty="0">
                <a:solidFill>
                  <a:schemeClr val="bg2">
                    <a:lumMod val="10000"/>
                  </a:schemeClr>
                </a:solidFill>
              </a:endParaRPr>
            </a:p>
          </p:txBody>
        </p:sp>
      </p:grpSp>
      <p:grpSp>
        <p:nvGrpSpPr>
          <p:cNvPr id="37" name="Group 36">
            <a:extLst>
              <a:ext uri="{FF2B5EF4-FFF2-40B4-BE49-F238E27FC236}">
                <a16:creationId xmlns:a16="http://schemas.microsoft.com/office/drawing/2014/main" id="{88F1EC6E-AD1B-42FE-AE7D-AA583C82A1EF}"/>
              </a:ext>
            </a:extLst>
          </p:cNvPr>
          <p:cNvGrpSpPr/>
          <p:nvPr/>
        </p:nvGrpSpPr>
        <p:grpSpPr>
          <a:xfrm>
            <a:off x="194745" y="4545449"/>
            <a:ext cx="10769877" cy="818184"/>
            <a:chOff x="703163" y="1440172"/>
            <a:chExt cx="10769877" cy="1045289"/>
          </a:xfrm>
        </p:grpSpPr>
        <p:sp>
          <p:nvSpPr>
            <p:cNvPr id="38" name="Rectangle 37">
              <a:extLst>
                <a:ext uri="{FF2B5EF4-FFF2-40B4-BE49-F238E27FC236}">
                  <a16:creationId xmlns:a16="http://schemas.microsoft.com/office/drawing/2014/main" id="{3939B042-DCBF-499E-BE28-695AF81DC6E6}"/>
                </a:ext>
              </a:extLst>
            </p:cNvPr>
            <p:cNvSpPr/>
            <p:nvPr/>
          </p:nvSpPr>
          <p:spPr>
            <a:xfrm>
              <a:off x="1897040" y="1440177"/>
              <a:ext cx="9576000" cy="1045284"/>
            </a:xfrm>
            <a:prstGeom prst="rect">
              <a:avLst/>
            </a:prstGeom>
            <a:solidFill>
              <a:srgbClr val="F2F2F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rtlCol="0" anchor="ctr">
              <a:noAutofit/>
            </a:bodyPr>
            <a:lstStyle/>
            <a:p>
              <a:pPr marR="0" lvl="0" defTabSz="914400" eaLnBrk="1" fontAlgn="auto" latinLnBrk="0" hangingPunct="1">
                <a:lnSpc>
                  <a:spcPct val="100000"/>
                </a:lnSpc>
                <a:spcBef>
                  <a:spcPts val="0"/>
                </a:spcBef>
                <a:spcAft>
                  <a:spcPts val="0"/>
                </a:spcAft>
                <a:buClrTx/>
                <a:buSzTx/>
                <a:tabLst/>
                <a:defRPr/>
              </a:pPr>
              <a:r>
                <a:rPr kumimoji="0" lang="en-US" sz="2400" i="0" u="none" strike="noStrike" kern="0" cap="none" spc="0" normalizeH="0" baseline="0" noProof="0" dirty="0">
                  <a:ln>
                    <a:noFill/>
                  </a:ln>
                  <a:solidFill>
                    <a:schemeClr val="bg2">
                      <a:lumMod val="10000"/>
                    </a:schemeClr>
                  </a:solidFill>
                  <a:effectLst/>
                  <a:uLnTx/>
                  <a:uFillTx/>
                </a:rPr>
                <a:t>Challenges of delivery in areas with security problems</a:t>
              </a:r>
            </a:p>
          </p:txBody>
        </p:sp>
        <p:sp>
          <p:nvSpPr>
            <p:cNvPr id="39" name="Rectangle 38">
              <a:extLst>
                <a:ext uri="{FF2B5EF4-FFF2-40B4-BE49-F238E27FC236}">
                  <a16:creationId xmlns:a16="http://schemas.microsoft.com/office/drawing/2014/main" id="{ED64E27A-E39C-4BD6-9DB1-EB4E29E55B31}"/>
                </a:ext>
              </a:extLst>
            </p:cNvPr>
            <p:cNvSpPr/>
            <p:nvPr/>
          </p:nvSpPr>
          <p:spPr>
            <a:xfrm>
              <a:off x="703163" y="1440172"/>
              <a:ext cx="1177082" cy="1045283"/>
            </a:xfrm>
            <a:prstGeom prst="rect">
              <a:avLst/>
            </a:prstGeom>
            <a:solidFill>
              <a:schemeClr val="accent4"/>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0" i="0" u="none" strike="noStrike" kern="0" cap="none" spc="0" normalizeH="0" baseline="0" noProof="0" dirty="0">
                <a:ln>
                  <a:noFill/>
                </a:ln>
                <a:solidFill>
                  <a:schemeClr val="bg2">
                    <a:lumMod val="10000"/>
                  </a:schemeClr>
                </a:solidFill>
                <a:effectLst/>
                <a:uLnTx/>
                <a:uFillTx/>
              </a:endParaRPr>
            </a:p>
          </p:txBody>
        </p:sp>
        <p:sp>
          <p:nvSpPr>
            <p:cNvPr id="48" name="Isosceles Triangle 47">
              <a:extLst>
                <a:ext uri="{FF2B5EF4-FFF2-40B4-BE49-F238E27FC236}">
                  <a16:creationId xmlns:a16="http://schemas.microsoft.com/office/drawing/2014/main" id="{4EB85AB9-3723-451D-830B-B9BD7531F2FF}"/>
                </a:ext>
              </a:extLst>
            </p:cNvPr>
            <p:cNvSpPr>
              <a:spLocks noChangeAspect="1"/>
            </p:cNvSpPr>
            <p:nvPr/>
          </p:nvSpPr>
          <p:spPr>
            <a:xfrm rot="5400000">
              <a:off x="1880124" y="1815851"/>
              <a:ext cx="340958" cy="293930"/>
            </a:xfrm>
            <a:prstGeom prst="triangl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400" dirty="0">
                <a:solidFill>
                  <a:schemeClr val="bg2">
                    <a:lumMod val="10000"/>
                  </a:schemeClr>
                </a:solidFill>
              </a:endParaRPr>
            </a:p>
          </p:txBody>
        </p:sp>
      </p:grpSp>
      <p:grpSp>
        <p:nvGrpSpPr>
          <p:cNvPr id="49" name="Group 48">
            <a:extLst>
              <a:ext uri="{FF2B5EF4-FFF2-40B4-BE49-F238E27FC236}">
                <a16:creationId xmlns:a16="http://schemas.microsoft.com/office/drawing/2014/main" id="{E9EA8E65-1C34-46A4-BA4D-96872EA89EF8}"/>
              </a:ext>
            </a:extLst>
          </p:cNvPr>
          <p:cNvGrpSpPr/>
          <p:nvPr/>
        </p:nvGrpSpPr>
        <p:grpSpPr>
          <a:xfrm>
            <a:off x="211540" y="5563786"/>
            <a:ext cx="10753082" cy="818182"/>
            <a:chOff x="719958" y="1440175"/>
            <a:chExt cx="10753082" cy="1045286"/>
          </a:xfrm>
        </p:grpSpPr>
        <p:sp>
          <p:nvSpPr>
            <p:cNvPr id="50" name="Rectangle 49">
              <a:extLst>
                <a:ext uri="{FF2B5EF4-FFF2-40B4-BE49-F238E27FC236}">
                  <a16:creationId xmlns:a16="http://schemas.microsoft.com/office/drawing/2014/main" id="{1695A6E4-1C58-4C61-A80F-AC12B3E331D4}"/>
                </a:ext>
              </a:extLst>
            </p:cNvPr>
            <p:cNvSpPr/>
            <p:nvPr/>
          </p:nvSpPr>
          <p:spPr>
            <a:xfrm>
              <a:off x="1897040" y="1440177"/>
              <a:ext cx="9576000" cy="1045284"/>
            </a:xfrm>
            <a:prstGeom prst="rect">
              <a:avLst/>
            </a:prstGeom>
            <a:solidFill>
              <a:srgbClr val="F2F2F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45720" rIns="91440" bIns="45720" rtlCol="0" anchor="ctr">
              <a:noAutofit/>
            </a:bodyPr>
            <a:lstStyle/>
            <a:p>
              <a:pPr marR="0" lvl="0" defTabSz="914400" eaLnBrk="1" fontAlgn="auto" latinLnBrk="0" hangingPunct="1">
                <a:lnSpc>
                  <a:spcPct val="100000"/>
                </a:lnSpc>
                <a:spcBef>
                  <a:spcPts val="0"/>
                </a:spcBef>
                <a:spcAft>
                  <a:spcPts val="0"/>
                </a:spcAft>
                <a:buClrTx/>
                <a:buSzTx/>
                <a:tabLst/>
                <a:defRPr/>
              </a:pPr>
              <a:r>
                <a:rPr kumimoji="0" lang="en-US" sz="2400" i="0" u="none" strike="noStrike" kern="0" cap="none" spc="0" normalizeH="0" baseline="0" noProof="0" dirty="0">
                  <a:ln>
                    <a:noFill/>
                  </a:ln>
                  <a:solidFill>
                    <a:schemeClr val="bg2">
                      <a:lumMod val="10000"/>
                    </a:schemeClr>
                  </a:solidFill>
                  <a:effectLst/>
                  <a:uLnTx/>
                  <a:uFillTx/>
                </a:rPr>
                <a:t>Implementing the recommendations from the various research might involve some additional cost</a:t>
              </a:r>
              <a:endParaRPr lang="en-US" sz="2400" i="0" u="none" strike="noStrike" kern="0" cap="none" spc="0" normalizeH="0" baseline="0" noProof="0" dirty="0">
                <a:ln>
                  <a:noFill/>
                </a:ln>
                <a:solidFill>
                  <a:schemeClr val="bg2">
                    <a:lumMod val="10000"/>
                  </a:schemeClr>
                </a:solidFill>
                <a:effectLst/>
                <a:uLnTx/>
                <a:uFillTx/>
                <a:cs typeface="Arial"/>
              </a:endParaRPr>
            </a:p>
          </p:txBody>
        </p:sp>
        <p:sp>
          <p:nvSpPr>
            <p:cNvPr id="51" name="Rectangle 50">
              <a:extLst>
                <a:ext uri="{FF2B5EF4-FFF2-40B4-BE49-F238E27FC236}">
                  <a16:creationId xmlns:a16="http://schemas.microsoft.com/office/drawing/2014/main" id="{13C294A1-C799-4C40-846A-422CC6BB8E79}"/>
                </a:ext>
              </a:extLst>
            </p:cNvPr>
            <p:cNvSpPr/>
            <p:nvPr/>
          </p:nvSpPr>
          <p:spPr>
            <a:xfrm>
              <a:off x="719958" y="1440175"/>
              <a:ext cx="1177082" cy="1045284"/>
            </a:xfrm>
            <a:prstGeom prst="rect">
              <a:avLst/>
            </a:prstGeom>
            <a:solidFill>
              <a:schemeClr val="accent5"/>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6000" i="0" u="none" strike="noStrike" kern="0" cap="none" spc="0" normalizeH="0" baseline="0" noProof="0" dirty="0">
                <a:ln>
                  <a:noFill/>
                </a:ln>
                <a:solidFill>
                  <a:schemeClr val="bg2">
                    <a:lumMod val="10000"/>
                  </a:schemeClr>
                </a:solidFill>
                <a:effectLst/>
                <a:uLnTx/>
                <a:uFillTx/>
                <a:cs typeface="Arial"/>
              </a:endParaRPr>
            </a:p>
          </p:txBody>
        </p:sp>
        <p:sp>
          <p:nvSpPr>
            <p:cNvPr id="52" name="Isosceles Triangle 51">
              <a:extLst>
                <a:ext uri="{FF2B5EF4-FFF2-40B4-BE49-F238E27FC236}">
                  <a16:creationId xmlns:a16="http://schemas.microsoft.com/office/drawing/2014/main" id="{19A1A0DA-A833-4C2B-A383-26E8ABF8E71E}"/>
                </a:ext>
              </a:extLst>
            </p:cNvPr>
            <p:cNvSpPr>
              <a:spLocks noChangeAspect="1"/>
            </p:cNvSpPr>
            <p:nvPr/>
          </p:nvSpPr>
          <p:spPr>
            <a:xfrm rot="5400000">
              <a:off x="1880124" y="1815851"/>
              <a:ext cx="340958" cy="293930"/>
            </a:xfrm>
            <a:prstGeom prst="triangl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400" dirty="0">
                <a:solidFill>
                  <a:schemeClr val="bg2">
                    <a:lumMod val="10000"/>
                  </a:schemeClr>
                </a:solidFill>
                <a:cs typeface="Arial"/>
              </a:endParaRPr>
            </a:p>
          </p:txBody>
        </p:sp>
      </p:grpSp>
      <p:sp>
        <p:nvSpPr>
          <p:cNvPr id="41" name="Title 1"/>
          <p:cNvSpPr>
            <a:spLocks noGrp="1"/>
          </p:cNvSpPr>
          <p:nvPr>
            <p:ph type="title"/>
          </p:nvPr>
        </p:nvSpPr>
        <p:spPr>
          <a:xfrm>
            <a:off x="211540" y="160127"/>
            <a:ext cx="10753082" cy="1021813"/>
          </a:xfrm>
          <a:solidFill>
            <a:schemeClr val="accent6">
              <a:lumMod val="50000"/>
            </a:schemeClr>
          </a:solidFill>
          <a:ln>
            <a:solidFill>
              <a:schemeClr val="accent6">
                <a:lumMod val="50000"/>
              </a:schemeClr>
            </a:solidFill>
          </a:ln>
        </p:spPr>
        <p:txBody>
          <a:bodyPr vert="horz" lIns="91440" tIns="45720" rIns="91440" bIns="45720" rtlCol="0" anchor="t">
            <a:noAutofit/>
          </a:bodyPr>
          <a:lstStyle/>
          <a:p>
            <a:pPr algn="ctr"/>
            <a:r>
              <a:rPr lang="en-GB" sz="4800" dirty="0">
                <a:solidFill>
                  <a:schemeClr val="bg1"/>
                </a:solidFill>
              </a:rPr>
              <a:t>Common themes that came out</a:t>
            </a:r>
          </a:p>
        </p:txBody>
      </p:sp>
      <p:sp>
        <p:nvSpPr>
          <p:cNvPr id="196" name="Oval 15">
            <a:extLst>
              <a:ext uri="{FF2B5EF4-FFF2-40B4-BE49-F238E27FC236}">
                <a16:creationId xmlns:a16="http://schemas.microsoft.com/office/drawing/2014/main" id="{A785676E-81B6-3AA1-A722-26AE001FFB4C}"/>
              </a:ext>
            </a:extLst>
          </p:cNvPr>
          <p:cNvSpPr>
            <a:spLocks noChangeAspect="1"/>
          </p:cNvSpPr>
          <p:nvPr/>
        </p:nvSpPr>
        <p:spPr>
          <a:xfrm>
            <a:off x="466789" y="1593155"/>
            <a:ext cx="527076" cy="5270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400" b="1"/>
              <a:t>1</a:t>
            </a:r>
            <a:endParaRPr lang="fr-FR" sz="2400" b="1" dirty="0"/>
          </a:p>
        </p:txBody>
      </p:sp>
      <p:sp>
        <p:nvSpPr>
          <p:cNvPr id="197" name="Oval 16">
            <a:extLst>
              <a:ext uri="{FF2B5EF4-FFF2-40B4-BE49-F238E27FC236}">
                <a16:creationId xmlns:a16="http://schemas.microsoft.com/office/drawing/2014/main" id="{33674ACC-0DB9-A3DE-2477-8350EA915A72}"/>
              </a:ext>
            </a:extLst>
          </p:cNvPr>
          <p:cNvSpPr>
            <a:spLocks noChangeAspect="1"/>
          </p:cNvSpPr>
          <p:nvPr/>
        </p:nvSpPr>
        <p:spPr>
          <a:xfrm>
            <a:off x="466789" y="2587930"/>
            <a:ext cx="527076" cy="5270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400" b="1"/>
              <a:t>2</a:t>
            </a:r>
            <a:endParaRPr lang="fr-FR" sz="2400" b="1" dirty="0"/>
          </a:p>
        </p:txBody>
      </p:sp>
      <p:sp>
        <p:nvSpPr>
          <p:cNvPr id="198" name="Oval 17">
            <a:extLst>
              <a:ext uri="{FF2B5EF4-FFF2-40B4-BE49-F238E27FC236}">
                <a16:creationId xmlns:a16="http://schemas.microsoft.com/office/drawing/2014/main" id="{CE9B2EA5-D9C1-0F63-0980-2133892B0C13}"/>
              </a:ext>
            </a:extLst>
          </p:cNvPr>
          <p:cNvSpPr>
            <a:spLocks noChangeAspect="1"/>
          </p:cNvSpPr>
          <p:nvPr/>
        </p:nvSpPr>
        <p:spPr>
          <a:xfrm>
            <a:off x="466789" y="3623993"/>
            <a:ext cx="527076" cy="5270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400" b="1" dirty="0"/>
              <a:t>3</a:t>
            </a:r>
          </a:p>
        </p:txBody>
      </p:sp>
      <p:sp>
        <p:nvSpPr>
          <p:cNvPr id="199" name="Oval 18">
            <a:extLst>
              <a:ext uri="{FF2B5EF4-FFF2-40B4-BE49-F238E27FC236}">
                <a16:creationId xmlns:a16="http://schemas.microsoft.com/office/drawing/2014/main" id="{E3EA2910-3A33-9A35-E6DB-EE4543669A7A}"/>
              </a:ext>
            </a:extLst>
          </p:cNvPr>
          <p:cNvSpPr>
            <a:spLocks noChangeAspect="1"/>
          </p:cNvSpPr>
          <p:nvPr/>
        </p:nvSpPr>
        <p:spPr>
          <a:xfrm>
            <a:off x="466789" y="4639412"/>
            <a:ext cx="527076" cy="5270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400" b="1"/>
              <a:t>4</a:t>
            </a:r>
            <a:endParaRPr lang="fr-FR" sz="2400" b="1" dirty="0"/>
          </a:p>
        </p:txBody>
      </p:sp>
      <p:sp>
        <p:nvSpPr>
          <p:cNvPr id="200" name="Oval 19">
            <a:extLst>
              <a:ext uri="{FF2B5EF4-FFF2-40B4-BE49-F238E27FC236}">
                <a16:creationId xmlns:a16="http://schemas.microsoft.com/office/drawing/2014/main" id="{F3042FC4-D575-72E2-5E7A-15630F2C27D7}"/>
              </a:ext>
            </a:extLst>
          </p:cNvPr>
          <p:cNvSpPr>
            <a:spLocks noChangeAspect="1"/>
          </p:cNvSpPr>
          <p:nvPr/>
        </p:nvSpPr>
        <p:spPr>
          <a:xfrm>
            <a:off x="466789" y="5659307"/>
            <a:ext cx="527076" cy="52707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400" b="1" dirty="0"/>
              <a:t>5</a:t>
            </a:r>
          </a:p>
        </p:txBody>
      </p:sp>
      <p:sp>
        <p:nvSpPr>
          <p:cNvPr id="201" name="Espace réservé du numéro de diapositive 4">
            <a:extLst>
              <a:ext uri="{FF2B5EF4-FFF2-40B4-BE49-F238E27FC236}">
                <a16:creationId xmlns:a16="http://schemas.microsoft.com/office/drawing/2014/main" id="{8ECB4C6B-BAF0-5390-F71A-EC08ECAA4A45}"/>
              </a:ext>
            </a:extLst>
          </p:cNvPr>
          <p:cNvSpPr>
            <a:spLocks noGrp="1"/>
          </p:cNvSpPr>
          <p:nvPr>
            <p:ph type="sldNum" sz="quarter" idx="12"/>
          </p:nvPr>
        </p:nvSpPr>
        <p:spPr>
          <a:xfrm>
            <a:off x="11242201" y="6431300"/>
            <a:ext cx="578138" cy="365125"/>
          </a:xfrm>
        </p:spPr>
        <p:txBody>
          <a:bodyPr/>
          <a:lstStyle/>
          <a:p>
            <a:fld id="{E3B75ECA-62B0-4AFB-ADC2-C05D9FB9C7B8}" type="slidenum">
              <a:rPr lang="en-US" smtClean="0"/>
              <a:t>10</a:t>
            </a:fld>
            <a:endParaRPr lang="en-US" dirty="0"/>
          </a:p>
        </p:txBody>
      </p:sp>
      <p:pic>
        <p:nvPicPr>
          <p:cNvPr id="202" name="Image 201">
            <a:extLst>
              <a:ext uri="{FF2B5EF4-FFF2-40B4-BE49-F238E27FC236}">
                <a16:creationId xmlns:a16="http://schemas.microsoft.com/office/drawing/2014/main" id="{1CBCC179-7EDD-C0EE-7371-0601A2B63F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42201" y="188301"/>
            <a:ext cx="796162" cy="796162"/>
          </a:xfrm>
          <a:prstGeom prst="rect">
            <a:avLst/>
          </a:prstGeom>
        </p:spPr>
      </p:pic>
    </p:spTree>
    <p:custDataLst>
      <p:tags r:id="rId1"/>
    </p:custDataLst>
    <p:extLst>
      <p:ext uri="{BB962C8B-B14F-4D97-AF65-F5344CB8AC3E}">
        <p14:creationId xmlns:p14="http://schemas.microsoft.com/office/powerpoint/2010/main" val="118394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4"/>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643F127-2F9C-144E-2F42-88536E9BBB0A}"/>
              </a:ext>
            </a:extLst>
          </p:cNvPr>
          <p:cNvSpPr>
            <a:spLocks noGrp="1"/>
          </p:cNvSpPr>
          <p:nvPr>
            <p:ph type="sldNum" sz="quarter" idx="12"/>
          </p:nvPr>
        </p:nvSpPr>
        <p:spPr/>
        <p:txBody>
          <a:bodyPr/>
          <a:lstStyle/>
          <a:p>
            <a:fld id="{E3B75ECA-62B0-4AFB-ADC2-C05D9FB9C7B8}" type="slidenum">
              <a:rPr lang="en-US" smtClean="0"/>
              <a:t>11</a:t>
            </a:fld>
            <a:endParaRPr lang="en-US"/>
          </a:p>
        </p:txBody>
      </p:sp>
      <p:sp>
        <p:nvSpPr>
          <p:cNvPr id="5" name="Titre 1">
            <a:extLst>
              <a:ext uri="{FF2B5EF4-FFF2-40B4-BE49-F238E27FC236}">
                <a16:creationId xmlns:a16="http://schemas.microsoft.com/office/drawing/2014/main" id="{18C1F9D4-D93C-180E-B18D-4CA090DB6D59}"/>
              </a:ext>
            </a:extLst>
          </p:cNvPr>
          <p:cNvSpPr>
            <a:spLocks noGrp="1"/>
          </p:cNvSpPr>
          <p:nvPr>
            <p:ph type="title"/>
          </p:nvPr>
        </p:nvSpPr>
        <p:spPr>
          <a:xfrm>
            <a:off x="116006" y="211540"/>
            <a:ext cx="10713494" cy="1139587"/>
          </a:xfrm>
          <a:solidFill>
            <a:schemeClr val="accent6">
              <a:lumMod val="50000"/>
            </a:schemeClr>
          </a:solidFill>
          <a:ln>
            <a:solidFill>
              <a:schemeClr val="accent6">
                <a:lumMod val="50000"/>
              </a:schemeClr>
            </a:solidFill>
          </a:ln>
        </p:spPr>
        <p:txBody>
          <a:bodyPr vert="horz" lIns="91440" tIns="45720" rIns="91440" bIns="45720" rtlCol="0" anchor="t">
            <a:noAutofit/>
          </a:bodyPr>
          <a:lstStyle/>
          <a:p>
            <a:pPr algn="ctr"/>
            <a:r>
              <a:rPr lang="en-US" sz="4000" dirty="0">
                <a:solidFill>
                  <a:schemeClr val="bg1"/>
                </a:solidFill>
              </a:rPr>
              <a:t>Forward look for the control of seasonal malaria</a:t>
            </a:r>
            <a:endParaRPr lang="fr-FR" sz="4000" dirty="0">
              <a:solidFill>
                <a:schemeClr val="bg1"/>
              </a:solidFill>
            </a:endParaRPr>
          </a:p>
        </p:txBody>
      </p:sp>
      <p:sp>
        <p:nvSpPr>
          <p:cNvPr id="6" name="Rectangle 5">
            <a:extLst>
              <a:ext uri="{FF2B5EF4-FFF2-40B4-BE49-F238E27FC236}">
                <a16:creationId xmlns:a16="http://schemas.microsoft.com/office/drawing/2014/main" id="{A3F684D8-831A-7BBA-628A-607AD4C00197}"/>
              </a:ext>
            </a:extLst>
          </p:cNvPr>
          <p:cNvSpPr/>
          <p:nvPr/>
        </p:nvSpPr>
        <p:spPr>
          <a:xfrm>
            <a:off x="211540" y="6243850"/>
            <a:ext cx="5145206" cy="6005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55FB30E1-9A6D-6157-AB05-86800F468B21}"/>
              </a:ext>
            </a:extLst>
          </p:cNvPr>
          <p:cNvSpPr>
            <a:spLocks noGrp="1"/>
          </p:cNvSpPr>
          <p:nvPr>
            <p:ph idx="1"/>
          </p:nvPr>
        </p:nvSpPr>
        <p:spPr>
          <a:xfrm>
            <a:off x="116006" y="1388407"/>
            <a:ext cx="11975910" cy="5469593"/>
          </a:xfrm>
          <a:ln>
            <a:solidFill>
              <a:schemeClr val="accent6">
                <a:lumMod val="50000"/>
              </a:schemeClr>
            </a:solidFill>
          </a:ln>
        </p:spPr>
        <p:txBody>
          <a:bodyPr vert="horz" lIns="91440" tIns="45720" rIns="91440" bIns="45720" rtlCol="0" anchor="t">
            <a:normAutofit fontScale="77500" lnSpcReduction="20000"/>
          </a:bodyPr>
          <a:lstStyle/>
          <a:p>
            <a:pPr>
              <a:lnSpc>
                <a:spcPct val="150000"/>
              </a:lnSpc>
            </a:pPr>
            <a:r>
              <a:rPr lang="en-GB" sz="3200" dirty="0"/>
              <a:t>A constant search for better SMC optimization </a:t>
            </a:r>
          </a:p>
          <a:p>
            <a:pPr>
              <a:lnSpc>
                <a:spcPct val="150000"/>
              </a:lnSpc>
            </a:pPr>
            <a:r>
              <a:rPr lang="en-GB" sz="3200" dirty="0"/>
              <a:t>2018: WHO </a:t>
            </a:r>
            <a:r>
              <a:rPr lang="en-GB" sz="3200" dirty="0">
                <a:sym typeface="Wingdings" panose="05000000000000000000" pitchFamily="2" charset="2"/>
              </a:rPr>
              <a:t> progress in malaria control had stalled  importance of optimising the use of proven interventions  </a:t>
            </a:r>
            <a:r>
              <a:rPr lang="en-GB" sz="3200" b="1" dirty="0">
                <a:solidFill>
                  <a:srgbClr val="C00000"/>
                </a:solidFill>
                <a:sym typeface="Wingdings" panose="05000000000000000000" pitchFamily="2" charset="2"/>
              </a:rPr>
              <a:t>OPT-SMC</a:t>
            </a:r>
            <a:endParaRPr lang="en-GB" sz="3200" b="1" dirty="0">
              <a:solidFill>
                <a:srgbClr val="C00000"/>
              </a:solidFill>
            </a:endParaRPr>
          </a:p>
          <a:p>
            <a:pPr>
              <a:lnSpc>
                <a:spcPct val="150000"/>
              </a:lnSpc>
            </a:pPr>
            <a:r>
              <a:rPr lang="en-GB" sz="3200" dirty="0"/>
              <a:t>WHO 2022 guidelines on malaria</a:t>
            </a:r>
          </a:p>
          <a:p>
            <a:pPr lvl="1">
              <a:lnSpc>
                <a:spcPct val="150000"/>
              </a:lnSpc>
            </a:pPr>
            <a:r>
              <a:rPr lang="en-GB" sz="2800" dirty="0"/>
              <a:t>Where should we do SMC?</a:t>
            </a:r>
          </a:p>
          <a:p>
            <a:pPr lvl="1">
              <a:lnSpc>
                <a:spcPct val="150000"/>
              </a:lnSpc>
            </a:pPr>
            <a:r>
              <a:rPr lang="en-GB" sz="2800" dirty="0"/>
              <a:t>When to start? How many cycles?</a:t>
            </a:r>
          </a:p>
          <a:p>
            <a:pPr lvl="1">
              <a:lnSpc>
                <a:spcPct val="150000"/>
              </a:lnSpc>
            </a:pPr>
            <a:r>
              <a:rPr lang="en-GB" sz="2800" dirty="0"/>
              <a:t>Age range? (High risk of severe disease) </a:t>
            </a:r>
          </a:p>
          <a:p>
            <a:pPr>
              <a:lnSpc>
                <a:spcPct val="150000"/>
              </a:lnSpc>
            </a:pPr>
            <a:r>
              <a:rPr lang="en-GB" sz="3200" dirty="0">
                <a:latin typeface="Arial"/>
                <a:cs typeface="Arial"/>
              </a:rPr>
              <a:t>Need for improved surveillance data for severe disease and greater granularity</a:t>
            </a:r>
          </a:p>
          <a:p>
            <a:pPr>
              <a:lnSpc>
                <a:spcPct val="150000"/>
              </a:lnSpc>
            </a:pPr>
            <a:r>
              <a:rPr lang="en-GB" sz="3200" dirty="0">
                <a:latin typeface="Arial"/>
                <a:cs typeface="Arial"/>
              </a:rPr>
              <a:t>New implementation field guide </a:t>
            </a:r>
            <a:endParaRPr lang="en-GB" sz="3200" dirty="0"/>
          </a:p>
        </p:txBody>
      </p:sp>
      <p:pic>
        <p:nvPicPr>
          <p:cNvPr id="7" name="Image 6">
            <a:extLst>
              <a:ext uri="{FF2B5EF4-FFF2-40B4-BE49-F238E27FC236}">
                <a16:creationId xmlns:a16="http://schemas.microsoft.com/office/drawing/2014/main" id="{FA3F3F5A-D9DF-7A92-6A0C-8EA2B731E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2391" y="211540"/>
            <a:ext cx="930815" cy="930815"/>
          </a:xfrm>
          <a:prstGeom prst="rect">
            <a:avLst/>
          </a:prstGeom>
        </p:spPr>
      </p:pic>
    </p:spTree>
    <p:extLst>
      <p:ext uri="{BB962C8B-B14F-4D97-AF65-F5344CB8AC3E}">
        <p14:creationId xmlns:p14="http://schemas.microsoft.com/office/powerpoint/2010/main" val="206358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57EB01-CF13-00EB-46B4-482D74A37AA5}"/>
              </a:ext>
            </a:extLst>
          </p:cNvPr>
          <p:cNvSpPr/>
          <p:nvPr/>
        </p:nvSpPr>
        <p:spPr>
          <a:xfrm>
            <a:off x="211540" y="6243850"/>
            <a:ext cx="5145206" cy="6005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space réservé du contenu 37">
            <a:extLst>
              <a:ext uri="{FF2B5EF4-FFF2-40B4-BE49-F238E27FC236}">
                <a16:creationId xmlns:a16="http://schemas.microsoft.com/office/drawing/2014/main" id="{550E5C95-8DDA-47DC-FC99-44CA18ACB7E9}"/>
              </a:ext>
            </a:extLst>
          </p:cNvPr>
          <p:cNvSpPr>
            <a:spLocks noGrp="1"/>
          </p:cNvSpPr>
          <p:nvPr>
            <p:ph idx="1"/>
          </p:nvPr>
        </p:nvSpPr>
        <p:spPr>
          <a:xfrm>
            <a:off x="116006" y="1351126"/>
            <a:ext cx="11959988" cy="5506873"/>
          </a:xfrm>
          <a:ln>
            <a:solidFill>
              <a:schemeClr val="accent6">
                <a:lumMod val="50000"/>
              </a:schemeClr>
            </a:solidFill>
          </a:ln>
        </p:spPr>
        <p:txBody>
          <a:bodyPr>
            <a:normAutofit/>
          </a:bodyPr>
          <a:lstStyle/>
          <a:p>
            <a:pPr>
              <a:lnSpc>
                <a:spcPct val="150000"/>
              </a:lnSpc>
            </a:pPr>
            <a:r>
              <a:rPr lang="en-GB" sz="3200"/>
              <a:t>New interventions on the horizon  ± in combination with SMC</a:t>
            </a:r>
          </a:p>
          <a:p>
            <a:pPr lvl="1">
              <a:lnSpc>
                <a:spcPct val="150000"/>
              </a:lnSpc>
            </a:pPr>
            <a:r>
              <a:rPr lang="en-GB" sz="2800" dirty="0"/>
              <a:t>Malaria vaccine from 2024</a:t>
            </a:r>
          </a:p>
          <a:p>
            <a:pPr lvl="1">
              <a:lnSpc>
                <a:spcPct val="150000"/>
              </a:lnSpc>
            </a:pPr>
            <a:r>
              <a:rPr lang="en-GB" sz="2800" dirty="0"/>
              <a:t>Monoclonal antibodies?</a:t>
            </a:r>
          </a:p>
          <a:p>
            <a:pPr lvl="1">
              <a:lnSpc>
                <a:spcPct val="150000"/>
              </a:lnSpc>
            </a:pPr>
            <a:r>
              <a:rPr lang="en-GB" sz="2800" dirty="0"/>
              <a:t>Long Acting Injectable antimalarials ? </a:t>
            </a:r>
          </a:p>
          <a:p>
            <a:pPr>
              <a:lnSpc>
                <a:spcPct val="150000"/>
              </a:lnSpc>
            </a:pPr>
            <a:r>
              <a:rPr lang="en-GB" sz="3200" dirty="0"/>
              <a:t>Similar implementation challenges to ensure that all children are reached</a:t>
            </a:r>
          </a:p>
          <a:p>
            <a:pPr>
              <a:lnSpc>
                <a:spcPct val="150000"/>
              </a:lnSpc>
            </a:pPr>
            <a:r>
              <a:rPr lang="en-GB" sz="3200" dirty="0"/>
              <a:t>Network approach of OPT-SMC maybe helpful</a:t>
            </a:r>
          </a:p>
        </p:txBody>
      </p:sp>
      <p:sp>
        <p:nvSpPr>
          <p:cNvPr id="4" name="Espace réservé du numéro de diapositive 3">
            <a:extLst>
              <a:ext uri="{FF2B5EF4-FFF2-40B4-BE49-F238E27FC236}">
                <a16:creationId xmlns:a16="http://schemas.microsoft.com/office/drawing/2014/main" id="{DDAD8F7E-41B3-68E6-AF16-1F0C422E8DF3}"/>
              </a:ext>
            </a:extLst>
          </p:cNvPr>
          <p:cNvSpPr>
            <a:spLocks noGrp="1"/>
          </p:cNvSpPr>
          <p:nvPr>
            <p:ph type="sldNum" sz="quarter" idx="12"/>
          </p:nvPr>
        </p:nvSpPr>
        <p:spPr/>
        <p:txBody>
          <a:bodyPr/>
          <a:lstStyle/>
          <a:p>
            <a:fld id="{E3B75ECA-62B0-4AFB-ADC2-C05D9FB9C7B8}" type="slidenum">
              <a:rPr lang="en-US" smtClean="0"/>
              <a:t>12</a:t>
            </a:fld>
            <a:endParaRPr lang="en-US"/>
          </a:p>
        </p:txBody>
      </p:sp>
      <p:pic>
        <p:nvPicPr>
          <p:cNvPr id="3" name="Image 2">
            <a:extLst>
              <a:ext uri="{FF2B5EF4-FFF2-40B4-BE49-F238E27FC236}">
                <a16:creationId xmlns:a16="http://schemas.microsoft.com/office/drawing/2014/main" id="{C570AC5C-D07C-2B48-373D-B7761AA3D2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6640" y="49533"/>
            <a:ext cx="1064302" cy="1064302"/>
          </a:xfrm>
          <a:prstGeom prst="rect">
            <a:avLst/>
          </a:prstGeom>
        </p:spPr>
      </p:pic>
      <p:sp>
        <p:nvSpPr>
          <p:cNvPr id="11" name="Titre 1">
            <a:extLst>
              <a:ext uri="{FF2B5EF4-FFF2-40B4-BE49-F238E27FC236}">
                <a16:creationId xmlns:a16="http://schemas.microsoft.com/office/drawing/2014/main" id="{AA1BCC5B-5DB9-5341-B4C1-047A4706243D}"/>
              </a:ext>
            </a:extLst>
          </p:cNvPr>
          <p:cNvSpPr>
            <a:spLocks noGrp="1"/>
          </p:cNvSpPr>
          <p:nvPr>
            <p:ph type="title"/>
          </p:nvPr>
        </p:nvSpPr>
        <p:spPr>
          <a:xfrm>
            <a:off x="116006" y="211540"/>
            <a:ext cx="10713494" cy="1139587"/>
          </a:xfrm>
          <a:solidFill>
            <a:schemeClr val="accent6">
              <a:lumMod val="50000"/>
            </a:schemeClr>
          </a:solidFill>
          <a:ln>
            <a:solidFill>
              <a:schemeClr val="accent6">
                <a:lumMod val="50000"/>
              </a:schemeClr>
            </a:solidFill>
          </a:ln>
        </p:spPr>
        <p:txBody>
          <a:bodyPr vert="horz" lIns="91440" tIns="45720" rIns="91440" bIns="45720" rtlCol="0" anchor="t">
            <a:noAutofit/>
          </a:bodyPr>
          <a:lstStyle/>
          <a:p>
            <a:pPr algn="ctr"/>
            <a:r>
              <a:rPr lang="en-US" sz="4000" dirty="0">
                <a:solidFill>
                  <a:schemeClr val="bg1"/>
                </a:solidFill>
              </a:rPr>
              <a:t>Forward look for the control of seasonal malaria</a:t>
            </a:r>
            <a:endParaRPr lang="fr-FR" sz="4000" dirty="0">
              <a:solidFill>
                <a:schemeClr val="bg1"/>
              </a:solidFill>
            </a:endParaRPr>
          </a:p>
        </p:txBody>
      </p:sp>
    </p:spTree>
    <p:extLst>
      <p:ext uri="{BB962C8B-B14F-4D97-AF65-F5344CB8AC3E}">
        <p14:creationId xmlns:p14="http://schemas.microsoft.com/office/powerpoint/2010/main" val="191475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A close up of a sign&#10;&#10;Description generated with very high confidence">
            <a:extLst>
              <a:ext uri="{FF2B5EF4-FFF2-40B4-BE49-F238E27FC236}">
                <a16:creationId xmlns:a16="http://schemas.microsoft.com/office/drawing/2014/main" id="{15AF545E-2E1D-7ABA-1ED9-1EB00FD5E3D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206890" y="346167"/>
            <a:ext cx="1650533" cy="1588946"/>
          </a:xfrm>
          <a:prstGeom prst="rect">
            <a:avLst/>
          </a:prstGeom>
        </p:spPr>
      </p:pic>
      <p:pic>
        <p:nvPicPr>
          <p:cNvPr id="6" name="Picture 10" descr="A close up of a logo&#10;&#10;Description automatically generated">
            <a:extLst>
              <a:ext uri="{FF2B5EF4-FFF2-40B4-BE49-F238E27FC236}">
                <a16:creationId xmlns:a16="http://schemas.microsoft.com/office/drawing/2014/main" id="{F3DBFB5B-7F5C-F8DE-61FE-FF913D673906}"/>
              </a:ext>
            </a:extLst>
          </p:cNvPr>
          <p:cNvPicPr>
            <a:picLocks noChangeAspect="1"/>
          </p:cNvPicPr>
          <p:nvPr/>
        </p:nvPicPr>
        <p:blipFill>
          <a:blip r:embed="rId5"/>
          <a:stretch>
            <a:fillRect/>
          </a:stretch>
        </p:blipFill>
        <p:spPr>
          <a:xfrm>
            <a:off x="4384208" y="608741"/>
            <a:ext cx="3251032" cy="1022796"/>
          </a:xfrm>
          <a:prstGeom prst="rect">
            <a:avLst/>
          </a:prstGeom>
        </p:spPr>
      </p:pic>
      <p:pic>
        <p:nvPicPr>
          <p:cNvPr id="7" name="Picture 12">
            <a:extLst>
              <a:ext uri="{FF2B5EF4-FFF2-40B4-BE49-F238E27FC236}">
                <a16:creationId xmlns:a16="http://schemas.microsoft.com/office/drawing/2014/main" id="{BF253407-9DD2-77C9-894A-195E8C35F537}"/>
              </a:ext>
            </a:extLst>
          </p:cNvPr>
          <p:cNvPicPr>
            <a:picLocks noChangeAspect="1"/>
          </p:cNvPicPr>
          <p:nvPr/>
        </p:nvPicPr>
        <p:blipFill>
          <a:blip r:embed="rId6"/>
          <a:stretch>
            <a:fillRect/>
          </a:stretch>
        </p:blipFill>
        <p:spPr>
          <a:xfrm>
            <a:off x="8487106" y="764753"/>
            <a:ext cx="3286884" cy="708181"/>
          </a:xfrm>
          <a:prstGeom prst="rect">
            <a:avLst/>
          </a:prstGeom>
        </p:spPr>
      </p:pic>
      <p:pic>
        <p:nvPicPr>
          <p:cNvPr id="8" name="Picture 1" descr="A close up of a logo&#10;&#10;Description automatically generated">
            <a:extLst>
              <a:ext uri="{FF2B5EF4-FFF2-40B4-BE49-F238E27FC236}">
                <a16:creationId xmlns:a16="http://schemas.microsoft.com/office/drawing/2014/main" id="{17383522-AA41-6DE1-0EBB-D105C6A7FAB0}"/>
              </a:ext>
            </a:extLst>
          </p:cNvPr>
          <p:cNvPicPr>
            <a:picLocks noChangeAspect="1"/>
          </p:cNvPicPr>
          <p:nvPr/>
        </p:nvPicPr>
        <p:blipFill>
          <a:blip r:embed="rId7"/>
          <a:stretch>
            <a:fillRect/>
          </a:stretch>
        </p:blipFill>
        <p:spPr>
          <a:xfrm>
            <a:off x="1175588" y="2639045"/>
            <a:ext cx="1713136" cy="1588934"/>
          </a:xfrm>
          <a:prstGeom prst="rect">
            <a:avLst/>
          </a:prstGeom>
        </p:spPr>
      </p:pic>
      <p:pic>
        <p:nvPicPr>
          <p:cNvPr id="9" name="Picture 11" descr="A close up of a logo&#10;&#10;Description automatically generated">
            <a:extLst>
              <a:ext uri="{FF2B5EF4-FFF2-40B4-BE49-F238E27FC236}">
                <a16:creationId xmlns:a16="http://schemas.microsoft.com/office/drawing/2014/main" id="{934E1403-DCC9-DA7D-7FA5-DAA2521A2B12}"/>
              </a:ext>
            </a:extLst>
          </p:cNvPr>
          <p:cNvPicPr>
            <a:picLocks noChangeAspect="1"/>
          </p:cNvPicPr>
          <p:nvPr/>
        </p:nvPicPr>
        <p:blipFill>
          <a:blip r:embed="rId8"/>
          <a:stretch>
            <a:fillRect/>
          </a:stretch>
        </p:blipFill>
        <p:spPr>
          <a:xfrm>
            <a:off x="239486" y="4930536"/>
            <a:ext cx="3735973" cy="1865882"/>
          </a:xfrm>
          <a:prstGeom prst="rect">
            <a:avLst/>
          </a:prstGeom>
        </p:spPr>
      </p:pic>
      <p:sp>
        <p:nvSpPr>
          <p:cNvPr id="10" name="Rectangle 9">
            <a:extLst>
              <a:ext uri="{FF2B5EF4-FFF2-40B4-BE49-F238E27FC236}">
                <a16:creationId xmlns:a16="http://schemas.microsoft.com/office/drawing/2014/main" id="{09465401-B3E4-8514-B009-344A5EAFA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5127" y="2300641"/>
            <a:ext cx="4236873"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re 6">
            <a:extLst>
              <a:ext uri="{FF2B5EF4-FFF2-40B4-BE49-F238E27FC236}">
                <a16:creationId xmlns:a16="http://schemas.microsoft.com/office/drawing/2014/main" id="{BF3A526F-978B-22B8-63CB-860A04E7EBA5}"/>
              </a:ext>
            </a:extLst>
          </p:cNvPr>
          <p:cNvSpPr txBox="1">
            <a:spLocks/>
          </p:cNvSpPr>
          <p:nvPr/>
        </p:nvSpPr>
        <p:spPr>
          <a:xfrm>
            <a:off x="8014746" y="2396810"/>
            <a:ext cx="4060313" cy="231212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kern="1200">
                <a:solidFill>
                  <a:schemeClr val="tx1">
                    <a:lumMod val="50000"/>
                  </a:schemeClr>
                </a:solidFill>
                <a:latin typeface="Arial" panose="020B0604020202020204" pitchFamily="34" charset="0"/>
                <a:ea typeface="+mj-ea"/>
                <a:cs typeface="Arial" panose="020B0604020202020204" pitchFamily="34" charset="0"/>
              </a:defRPr>
            </a:lvl1pPr>
          </a:lstStyle>
          <a:p>
            <a:r>
              <a:rPr lang="fr-FR" sz="2800" dirty="0">
                <a:solidFill>
                  <a:schemeClr val="bg1"/>
                </a:solidFill>
                <a:latin typeface="Arial Narrow" panose="020B0606020202030204" pitchFamily="34" charset="0"/>
              </a:rPr>
              <a:t>NMP: Benin, Burkina Faso, </a:t>
            </a:r>
            <a:r>
              <a:rPr lang="fr-FR" sz="2800" dirty="0" err="1">
                <a:solidFill>
                  <a:schemeClr val="bg1"/>
                </a:solidFill>
                <a:latin typeface="Arial Narrow" panose="020B0606020202030204" pitchFamily="34" charset="0"/>
              </a:rPr>
              <a:t>Cameroon</a:t>
            </a:r>
            <a:r>
              <a:rPr lang="fr-FR" sz="2800" dirty="0">
                <a:solidFill>
                  <a:schemeClr val="bg1"/>
                </a:solidFill>
                <a:latin typeface="Arial Narrow" panose="020B0606020202030204" pitchFamily="34" charset="0"/>
              </a:rPr>
              <a:t>, Chad, Ghana, </a:t>
            </a:r>
            <a:r>
              <a:rPr lang="fr-FR" sz="2800" dirty="0" err="1">
                <a:solidFill>
                  <a:schemeClr val="bg1"/>
                </a:solidFill>
                <a:latin typeface="Arial Narrow" panose="020B0606020202030204" pitchFamily="34" charset="0"/>
              </a:rPr>
              <a:t>Gambia</a:t>
            </a:r>
            <a:r>
              <a:rPr lang="fr-FR" sz="2800" dirty="0">
                <a:solidFill>
                  <a:schemeClr val="bg1"/>
                </a:solidFill>
                <a:latin typeface="Arial Narrow" panose="020B0606020202030204" pitchFamily="34" charset="0"/>
              </a:rPr>
              <a:t>, </a:t>
            </a:r>
            <a:r>
              <a:rPr lang="fr-FR" sz="2800" dirty="0" err="1">
                <a:solidFill>
                  <a:schemeClr val="bg1"/>
                </a:solidFill>
                <a:latin typeface="Arial Narrow" panose="020B0606020202030204" pitchFamily="34" charset="0"/>
              </a:rPr>
              <a:t>Guinea</a:t>
            </a:r>
            <a:r>
              <a:rPr lang="fr-FR" sz="2800" dirty="0">
                <a:solidFill>
                  <a:schemeClr val="bg1"/>
                </a:solidFill>
                <a:latin typeface="Arial Narrow" panose="020B0606020202030204" pitchFamily="34" charset="0"/>
              </a:rPr>
              <a:t>, </a:t>
            </a:r>
            <a:r>
              <a:rPr lang="fr-FR" sz="2800" dirty="0" err="1">
                <a:solidFill>
                  <a:schemeClr val="bg1"/>
                </a:solidFill>
                <a:latin typeface="Arial Narrow" panose="020B0606020202030204" pitchFamily="34" charset="0"/>
              </a:rPr>
              <a:t>Guinea</a:t>
            </a:r>
            <a:r>
              <a:rPr lang="fr-FR" sz="2800" dirty="0">
                <a:solidFill>
                  <a:schemeClr val="bg1"/>
                </a:solidFill>
                <a:latin typeface="Arial Narrow" panose="020B0606020202030204" pitchFamily="34" charset="0"/>
              </a:rPr>
              <a:t> Bissau, Mali, Niger, Nigeria, </a:t>
            </a:r>
            <a:r>
              <a:rPr lang="fr-FR" sz="2800" dirty="0" err="1">
                <a:solidFill>
                  <a:schemeClr val="bg1"/>
                </a:solidFill>
                <a:latin typeface="Arial Narrow" panose="020B0606020202030204" pitchFamily="34" charset="0"/>
              </a:rPr>
              <a:t>Senegal</a:t>
            </a:r>
            <a:r>
              <a:rPr lang="fr-FR" sz="2800" dirty="0">
                <a:solidFill>
                  <a:schemeClr val="bg1"/>
                </a:solidFill>
                <a:latin typeface="Arial Narrow" panose="020B0606020202030204" pitchFamily="34" charset="0"/>
              </a:rPr>
              <a:t>, Togo and </a:t>
            </a:r>
            <a:r>
              <a:rPr lang="fr-FR" sz="2800" dirty="0" err="1">
                <a:solidFill>
                  <a:schemeClr val="bg1"/>
                </a:solidFill>
                <a:latin typeface="Arial Narrow" panose="020B0606020202030204" pitchFamily="34" charset="0"/>
              </a:rPr>
              <a:t>Mauritania</a:t>
            </a:r>
            <a:endParaRPr lang="en-US" sz="2800" dirty="0">
              <a:solidFill>
                <a:schemeClr val="bg1"/>
              </a:solidFill>
            </a:endParaRPr>
          </a:p>
        </p:txBody>
      </p:sp>
      <p:cxnSp>
        <p:nvCxnSpPr>
          <p:cNvPr id="12" name="Straight Connector 32">
            <a:extLst>
              <a:ext uri="{FF2B5EF4-FFF2-40B4-BE49-F238E27FC236}">
                <a16:creationId xmlns:a16="http://schemas.microsoft.com/office/drawing/2014/main" id="{86535816-0610-4734-4FC6-549F249E57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3" name="Straight Connector 34">
            <a:extLst>
              <a:ext uri="{FF2B5EF4-FFF2-40B4-BE49-F238E27FC236}">
                <a16:creationId xmlns:a16="http://schemas.microsoft.com/office/drawing/2014/main" id="{EDD61DBA-783A-DE3F-4048-885F7631C5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4" name="Straight Connector 36">
            <a:extLst>
              <a:ext uri="{FF2B5EF4-FFF2-40B4-BE49-F238E27FC236}">
                <a16:creationId xmlns:a16="http://schemas.microsoft.com/office/drawing/2014/main" id="{7BC9EE41-9373-6611-0EE3-6B91593FE8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5" name="Straight Connector 38">
            <a:extLst>
              <a:ext uri="{FF2B5EF4-FFF2-40B4-BE49-F238E27FC236}">
                <a16:creationId xmlns:a16="http://schemas.microsoft.com/office/drawing/2014/main" id="{F9972095-C1A4-3D24-5231-7FF524093A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6" name="Straight Connector 40">
            <a:extLst>
              <a:ext uri="{FF2B5EF4-FFF2-40B4-BE49-F238E27FC236}">
                <a16:creationId xmlns:a16="http://schemas.microsoft.com/office/drawing/2014/main" id="{A2641EFF-092D-0576-807E-083F4867A2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340636" y="5336249"/>
            <a:ext cx="1892695"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74955BF-BF04-9479-CEAD-F2EB4187B8EF}"/>
              </a:ext>
            </a:extLst>
          </p:cNvPr>
          <p:cNvSpPr/>
          <p:nvPr/>
        </p:nvSpPr>
        <p:spPr>
          <a:xfrm>
            <a:off x="8020742" y="5447212"/>
            <a:ext cx="3931772" cy="769441"/>
          </a:xfrm>
          <a:prstGeom prst="rect">
            <a:avLst/>
          </a:prstGeom>
        </p:spPr>
        <p:txBody>
          <a:bodyPr wrap="square">
            <a:spAutoFit/>
          </a:bodyPr>
          <a:lstStyle/>
          <a:p>
            <a:r>
              <a:rPr lang="fr-FR" sz="4400" b="1" dirty="0">
                <a:solidFill>
                  <a:schemeClr val="bg1"/>
                </a:solidFill>
                <a:latin typeface="Arial Narrow" panose="020B0606020202030204" pitchFamily="34" charset="0"/>
              </a:rPr>
              <a:t>THANK YOU !!!!</a:t>
            </a:r>
            <a:endParaRPr lang="en-US" sz="4400" b="1" dirty="0">
              <a:solidFill>
                <a:schemeClr val="bg1"/>
              </a:solidFill>
              <a:latin typeface="Arial Narrow" panose="020B0606020202030204" pitchFamily="34" charset="0"/>
            </a:endParaRPr>
          </a:p>
        </p:txBody>
      </p:sp>
      <p:pic>
        <p:nvPicPr>
          <p:cNvPr id="18" name="Image 17">
            <a:extLst>
              <a:ext uri="{FF2B5EF4-FFF2-40B4-BE49-F238E27FC236}">
                <a16:creationId xmlns:a16="http://schemas.microsoft.com/office/drawing/2014/main" id="{409625B4-E75D-ECBF-91FA-B884C1B762A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38444" y="2950196"/>
            <a:ext cx="2888721" cy="3009914"/>
          </a:xfrm>
          <a:prstGeom prst="rect">
            <a:avLst/>
          </a:prstGeom>
        </p:spPr>
      </p:pic>
      <p:sp>
        <p:nvSpPr>
          <p:cNvPr id="4" name="Espace réservé du numéro de diapositive 3">
            <a:extLst>
              <a:ext uri="{FF2B5EF4-FFF2-40B4-BE49-F238E27FC236}">
                <a16:creationId xmlns:a16="http://schemas.microsoft.com/office/drawing/2014/main" id="{E45B0B10-F18C-2E0D-B45B-17756EFD8370}"/>
              </a:ext>
            </a:extLst>
          </p:cNvPr>
          <p:cNvSpPr>
            <a:spLocks noGrp="1"/>
          </p:cNvSpPr>
          <p:nvPr>
            <p:ph type="sldNum" sz="quarter" idx="12"/>
          </p:nvPr>
        </p:nvSpPr>
        <p:spPr/>
        <p:txBody>
          <a:bodyPr/>
          <a:lstStyle/>
          <a:p>
            <a:fld id="{E3B75ECA-62B0-4AFB-ADC2-C05D9FB9C7B8}" type="slidenum">
              <a:rPr lang="en-US" smtClean="0"/>
              <a:t>13</a:t>
            </a:fld>
            <a:endParaRPr lang="en-US"/>
          </a:p>
        </p:txBody>
      </p:sp>
      <p:sp>
        <p:nvSpPr>
          <p:cNvPr id="19" name="Rectangle 18">
            <a:extLst>
              <a:ext uri="{FF2B5EF4-FFF2-40B4-BE49-F238E27FC236}">
                <a16:creationId xmlns:a16="http://schemas.microsoft.com/office/drawing/2014/main" id="{6642ABD4-F184-C44C-74A9-4C203749B5A1}"/>
              </a:ext>
            </a:extLst>
          </p:cNvPr>
          <p:cNvSpPr/>
          <p:nvPr/>
        </p:nvSpPr>
        <p:spPr>
          <a:xfrm>
            <a:off x="4140926" y="6431300"/>
            <a:ext cx="1182186" cy="3650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2135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2" descr="C:\0_tdr_talk\0access_papers\main  paper\rebuttal\final\SMC blocks 2019_3.png">
            <a:extLst>
              <a:ext uri="{FF2B5EF4-FFF2-40B4-BE49-F238E27FC236}">
                <a16:creationId xmlns:a16="http://schemas.microsoft.com/office/drawing/2014/main" id="{7973D829-E983-AA4B-A4C5-0A7FD40011EB}"/>
              </a:ext>
            </a:extLst>
          </p:cNvPr>
          <p:cNvPicPr>
            <a:picLocks noChangeAspect="1" noChangeArrowheads="1"/>
          </p:cNvPicPr>
          <p:nvPr/>
        </p:nvPicPr>
        <p:blipFill>
          <a:blip r:embed="rId3" cstate="print">
            <a:alphaModFix amt="50000"/>
            <a:extLst>
              <a:ext uri="{28A0092B-C50C-407E-A947-70E740481C1C}">
                <a14:useLocalDpi xmlns:a14="http://schemas.microsoft.com/office/drawing/2010/main" val="0"/>
              </a:ext>
            </a:extLst>
          </a:blip>
          <a:srcRect/>
          <a:stretch>
            <a:fillRect/>
          </a:stretch>
        </p:blipFill>
        <p:spPr bwMode="auto">
          <a:xfrm>
            <a:off x="5297231" y="945222"/>
            <a:ext cx="6730819" cy="47590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849138-5D0D-4B41-97C6-86DFE7B2DFE3}"/>
              </a:ext>
            </a:extLst>
          </p:cNvPr>
          <p:cNvSpPr txBox="1"/>
          <p:nvPr/>
        </p:nvSpPr>
        <p:spPr>
          <a:xfrm>
            <a:off x="163950" y="1739693"/>
            <a:ext cx="4845856"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NMPs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from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Benin, Burkina Faso, Cameroon, Chad, The Gambia, Ghana, Guinea, Guinea Bissau, Mali, Niger, Nigeria, Togo and Senegal</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University of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Thies</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Jean Louis Ndiaye, Ibrahima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Mbaye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Fatimatou</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Bintou</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Sall</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Amadou Seck, Ndeye Fatou Diop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LSHTM:</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Paul Milligan, Susana Scott, Lucy Bell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WHO/TDR :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Corinne Merle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MMV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Andre Tchouatieu, Abena Poku-Awuku</a:t>
            </a:r>
          </a:p>
        </p:txBody>
      </p:sp>
      <p:sp>
        <p:nvSpPr>
          <p:cNvPr id="10" name="Title 9">
            <a:extLst>
              <a:ext uri="{FF2B5EF4-FFF2-40B4-BE49-F238E27FC236}">
                <a16:creationId xmlns:a16="http://schemas.microsoft.com/office/drawing/2014/main" id="{009FB95E-C9B7-B3CB-48CA-E745CDF82CB6}"/>
              </a:ext>
            </a:extLst>
          </p:cNvPr>
          <p:cNvSpPr>
            <a:spLocks noGrp="1"/>
          </p:cNvSpPr>
          <p:nvPr>
            <p:ph type="title"/>
          </p:nvPr>
        </p:nvSpPr>
        <p:spPr/>
        <p:txBody>
          <a:bodyPr/>
          <a:lstStyle/>
          <a:p>
            <a:r>
              <a:rPr lang="en-GB" dirty="0"/>
              <a:t>Project team and locations </a:t>
            </a:r>
            <a:endParaRPr lang="fr-CH" dirty="0"/>
          </a:p>
        </p:txBody>
      </p:sp>
    </p:spTree>
    <p:extLst>
      <p:ext uri="{BB962C8B-B14F-4D97-AF65-F5344CB8AC3E}">
        <p14:creationId xmlns:p14="http://schemas.microsoft.com/office/powerpoint/2010/main" val="2746102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067D-B891-0642-A952-EDAB63EA9086}"/>
              </a:ext>
            </a:extLst>
          </p:cNvPr>
          <p:cNvSpPr>
            <a:spLocks noGrp="1"/>
          </p:cNvSpPr>
          <p:nvPr>
            <p:ph type="title"/>
          </p:nvPr>
        </p:nvSpPr>
        <p:spPr>
          <a:xfrm>
            <a:off x="152400" y="150813"/>
            <a:ext cx="5987143" cy="1325563"/>
          </a:xfrm>
        </p:spPr>
        <p:txBody>
          <a:bodyPr>
            <a:normAutofit/>
          </a:bodyPr>
          <a:lstStyle/>
          <a:p>
            <a:r>
              <a:rPr lang="en-US" sz="4000" b="1" dirty="0">
                <a:latin typeface="Arial Narrow" panose="020B0606020202030204" pitchFamily="34" charset="0"/>
              </a:rPr>
              <a:t>Objectives of OPT-SMC</a:t>
            </a:r>
          </a:p>
        </p:txBody>
      </p:sp>
      <p:sp>
        <p:nvSpPr>
          <p:cNvPr id="3" name="Content Placeholder 2">
            <a:extLst>
              <a:ext uri="{FF2B5EF4-FFF2-40B4-BE49-F238E27FC236}">
                <a16:creationId xmlns:a16="http://schemas.microsoft.com/office/drawing/2014/main" id="{B08414A8-7A5D-9B40-B9E0-582034DE12FC}"/>
              </a:ext>
            </a:extLst>
          </p:cNvPr>
          <p:cNvSpPr>
            <a:spLocks noGrp="1"/>
          </p:cNvSpPr>
          <p:nvPr>
            <p:ph idx="1"/>
          </p:nvPr>
        </p:nvSpPr>
        <p:spPr>
          <a:xfrm>
            <a:off x="240864" y="1180370"/>
            <a:ext cx="6871136" cy="5387698"/>
          </a:xfrm>
        </p:spPr>
        <p:txBody>
          <a:bodyPr>
            <a:noAutofit/>
          </a:bodyPr>
          <a:lstStyle/>
          <a:p>
            <a:pPr marL="0" indent="0">
              <a:spcBef>
                <a:spcPts val="600"/>
              </a:spcBef>
              <a:spcAft>
                <a:spcPts val="600"/>
              </a:spcAft>
              <a:buNone/>
            </a:pPr>
            <a:r>
              <a:rPr lang="en-US" sz="2400" b="1" dirty="0">
                <a:latin typeface="Arial Narrow" panose="020B0606020202030204" pitchFamily="34" charset="0"/>
              </a:rPr>
              <a:t>Strengthening the capacities </a:t>
            </a:r>
            <a:r>
              <a:rPr lang="en-US" sz="2400" dirty="0">
                <a:latin typeface="Arial Narrow" panose="020B0606020202030204" pitchFamily="34" charset="0"/>
              </a:rPr>
              <a:t>of the NMPs implementing SMC: </a:t>
            </a:r>
          </a:p>
          <a:p>
            <a:pPr marL="800100" lvl="1" indent="-342900" defTabSz="180000">
              <a:spcAft>
                <a:spcPts val="600"/>
              </a:spcAft>
              <a:buFontTx/>
              <a:buChar char="-"/>
            </a:pPr>
            <a:r>
              <a:rPr lang="en-US" dirty="0">
                <a:latin typeface="Arial Narrow" panose="020B0606020202030204" pitchFamily="34" charset="0"/>
              </a:rPr>
              <a:t>To define research priorities for </a:t>
            </a:r>
            <a:r>
              <a:rPr lang="en-US" b="1" dirty="0">
                <a:latin typeface="Arial Narrow" panose="020B0606020202030204" pitchFamily="34" charset="0"/>
              </a:rPr>
              <a:t>optimizing SMC effectiveness</a:t>
            </a:r>
          </a:p>
          <a:p>
            <a:pPr marL="800100" lvl="1" indent="-342900" defTabSz="180000">
              <a:spcAft>
                <a:spcPts val="600"/>
              </a:spcAft>
              <a:buFontTx/>
              <a:buChar char="-"/>
            </a:pPr>
            <a:r>
              <a:rPr lang="en-US" dirty="0">
                <a:latin typeface="Arial Narrow" panose="020B0606020202030204" pitchFamily="34" charset="0"/>
              </a:rPr>
              <a:t>To </a:t>
            </a:r>
            <a:r>
              <a:rPr lang="en-US" b="1" dirty="0">
                <a:latin typeface="Arial Narrow" panose="020B0606020202030204" pitchFamily="34" charset="0"/>
              </a:rPr>
              <a:t>conduct IR/OR projects </a:t>
            </a:r>
            <a:r>
              <a:rPr lang="en-US" dirty="0">
                <a:latin typeface="Arial Narrow" panose="020B0606020202030204" pitchFamily="34" charset="0"/>
              </a:rPr>
              <a:t>for improving SMC effectiveness: </a:t>
            </a:r>
          </a:p>
          <a:p>
            <a:pPr marL="800100" lvl="1" indent="-342900" defTabSz="180000">
              <a:spcAft>
                <a:spcPts val="600"/>
              </a:spcAft>
              <a:buFontTx/>
              <a:buChar char="-"/>
            </a:pPr>
            <a:r>
              <a:rPr lang="en-US" dirty="0"/>
              <a:t>interpret and make use of malaria surveillance data</a:t>
            </a:r>
          </a:p>
          <a:p>
            <a:pPr marL="800100" lvl="1" indent="-342900" defTabSz="180000">
              <a:spcAft>
                <a:spcPts val="600"/>
              </a:spcAft>
              <a:buFontTx/>
              <a:buChar char="-"/>
            </a:pPr>
            <a:r>
              <a:rPr lang="en-US" dirty="0"/>
              <a:t>target effectively (high risk populations and periods of the year)</a:t>
            </a:r>
          </a:p>
          <a:p>
            <a:pPr marL="800100" lvl="1" indent="-342900" defTabSz="180000">
              <a:spcAft>
                <a:spcPts val="600"/>
              </a:spcAft>
              <a:buFontTx/>
              <a:buChar char="-"/>
            </a:pPr>
            <a:r>
              <a:rPr lang="en-US" dirty="0"/>
              <a:t>monitor delivery, uptake and effectiveness</a:t>
            </a:r>
          </a:p>
          <a:p>
            <a:pPr marL="0" indent="0">
              <a:spcBef>
                <a:spcPts val="600"/>
              </a:spcBef>
              <a:spcAft>
                <a:spcPts val="600"/>
              </a:spcAft>
              <a:buNone/>
            </a:pPr>
            <a:r>
              <a:rPr lang="en-GB" sz="2400" b="1" dirty="0">
                <a:latin typeface="Arial Narrow" panose="020B0606020202030204" pitchFamily="34" charset="0"/>
              </a:rPr>
              <a:t>Promote inter-country collaboration, sharing of information and expertise</a:t>
            </a:r>
            <a:endParaRPr lang="en-US" sz="2400" b="1" dirty="0">
              <a:latin typeface="Arial Narrow" panose="020B0606020202030204" pitchFamily="34" charset="0"/>
            </a:endParaRPr>
          </a:p>
          <a:p>
            <a:pPr marL="0" indent="0">
              <a:spcBef>
                <a:spcPts val="600"/>
              </a:spcBef>
              <a:spcAft>
                <a:spcPts val="600"/>
              </a:spcAft>
              <a:buNone/>
            </a:pPr>
            <a:endParaRPr lang="en-US" sz="2400" b="1" dirty="0">
              <a:latin typeface="Arial Narrow" panose="020B0606020202030204" pitchFamily="34" charset="0"/>
            </a:endParaRPr>
          </a:p>
          <a:p>
            <a:pPr>
              <a:spcBef>
                <a:spcPts val="600"/>
              </a:spcBef>
              <a:spcAft>
                <a:spcPts val="600"/>
              </a:spcAft>
            </a:pPr>
            <a:endParaRPr lang="en-US" sz="2000" dirty="0"/>
          </a:p>
        </p:txBody>
      </p:sp>
      <p:pic>
        <p:nvPicPr>
          <p:cNvPr id="5" name="Picture 4">
            <a:extLst>
              <a:ext uri="{FF2B5EF4-FFF2-40B4-BE49-F238E27FC236}">
                <a16:creationId xmlns:a16="http://schemas.microsoft.com/office/drawing/2014/main" id="{79660656-D8EF-40FF-873A-E0EBFE9DAE97}"/>
              </a:ext>
            </a:extLst>
          </p:cNvPr>
          <p:cNvPicPr>
            <a:picLocks noChangeAspect="1"/>
          </p:cNvPicPr>
          <p:nvPr/>
        </p:nvPicPr>
        <p:blipFill>
          <a:blip r:embed="rId2"/>
          <a:stretch>
            <a:fillRect/>
          </a:stretch>
        </p:blipFill>
        <p:spPr>
          <a:xfrm>
            <a:off x="6426619" y="6749"/>
            <a:ext cx="5765381" cy="6251176"/>
          </a:xfrm>
          <a:prstGeom prst="rect">
            <a:avLst/>
          </a:prstGeom>
        </p:spPr>
      </p:pic>
    </p:spTree>
    <p:extLst>
      <p:ext uri="{BB962C8B-B14F-4D97-AF65-F5344CB8AC3E}">
        <p14:creationId xmlns:p14="http://schemas.microsoft.com/office/powerpoint/2010/main" val="3752153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067D-B891-0642-A952-EDAB63EA9086}"/>
              </a:ext>
            </a:extLst>
          </p:cNvPr>
          <p:cNvSpPr>
            <a:spLocks noGrp="1"/>
          </p:cNvSpPr>
          <p:nvPr>
            <p:ph type="title"/>
          </p:nvPr>
        </p:nvSpPr>
        <p:spPr>
          <a:xfrm>
            <a:off x="838200" y="365602"/>
            <a:ext cx="10515600" cy="1325563"/>
          </a:xfrm>
        </p:spPr>
        <p:txBody>
          <a:bodyPr/>
          <a:lstStyle/>
          <a:p>
            <a:r>
              <a:rPr lang="en-US"/>
              <a:t>                Project Timelines</a:t>
            </a:r>
            <a:endParaRPr lang="en-US" dirty="0"/>
          </a:p>
        </p:txBody>
      </p:sp>
      <p:cxnSp>
        <p:nvCxnSpPr>
          <p:cNvPr id="7" name="Straight Connector 6">
            <a:extLst>
              <a:ext uri="{FF2B5EF4-FFF2-40B4-BE49-F238E27FC236}">
                <a16:creationId xmlns:a16="http://schemas.microsoft.com/office/drawing/2014/main" id="{014B0991-9458-934B-9577-7113DE405050}"/>
              </a:ext>
            </a:extLst>
          </p:cNvPr>
          <p:cNvCxnSpPr>
            <a:cxnSpLocks/>
          </p:cNvCxnSpPr>
          <p:nvPr/>
        </p:nvCxnSpPr>
        <p:spPr>
          <a:xfrm>
            <a:off x="619179" y="4746467"/>
            <a:ext cx="10413993" cy="11425"/>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A133D76-9BC1-AF4E-BEAC-5996F4FAD0CD}"/>
              </a:ext>
            </a:extLst>
          </p:cNvPr>
          <p:cNvSpPr/>
          <p:nvPr/>
        </p:nvSpPr>
        <p:spPr>
          <a:xfrm>
            <a:off x="9479642" y="4957611"/>
            <a:ext cx="886968" cy="28302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2024</a:t>
            </a:r>
          </a:p>
        </p:txBody>
      </p:sp>
      <p:sp>
        <p:nvSpPr>
          <p:cNvPr id="9" name="Rectangle 8">
            <a:extLst>
              <a:ext uri="{FF2B5EF4-FFF2-40B4-BE49-F238E27FC236}">
                <a16:creationId xmlns:a16="http://schemas.microsoft.com/office/drawing/2014/main" id="{C261E6A2-026F-574F-8E25-FC8B6461A17F}"/>
              </a:ext>
            </a:extLst>
          </p:cNvPr>
          <p:cNvSpPr/>
          <p:nvPr/>
        </p:nvSpPr>
        <p:spPr>
          <a:xfrm>
            <a:off x="102943" y="4962664"/>
            <a:ext cx="886968" cy="28302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2020</a:t>
            </a:r>
          </a:p>
        </p:txBody>
      </p:sp>
      <p:sp>
        <p:nvSpPr>
          <p:cNvPr id="10" name="Rectangle 9">
            <a:extLst>
              <a:ext uri="{FF2B5EF4-FFF2-40B4-BE49-F238E27FC236}">
                <a16:creationId xmlns:a16="http://schemas.microsoft.com/office/drawing/2014/main" id="{7D102317-1082-AD47-BC8F-41C44F925E14}"/>
              </a:ext>
            </a:extLst>
          </p:cNvPr>
          <p:cNvSpPr/>
          <p:nvPr/>
        </p:nvSpPr>
        <p:spPr>
          <a:xfrm>
            <a:off x="2354102" y="4962664"/>
            <a:ext cx="886968" cy="28302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2021</a:t>
            </a:r>
          </a:p>
        </p:txBody>
      </p:sp>
      <p:sp>
        <p:nvSpPr>
          <p:cNvPr id="11" name="Rectangle 10">
            <a:extLst>
              <a:ext uri="{FF2B5EF4-FFF2-40B4-BE49-F238E27FC236}">
                <a16:creationId xmlns:a16="http://schemas.microsoft.com/office/drawing/2014/main" id="{96E29484-5F4C-C043-8D59-3D9A923C17FC}"/>
              </a:ext>
            </a:extLst>
          </p:cNvPr>
          <p:cNvSpPr/>
          <p:nvPr/>
        </p:nvSpPr>
        <p:spPr>
          <a:xfrm>
            <a:off x="7549996" y="4971122"/>
            <a:ext cx="886968" cy="28302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2023</a:t>
            </a:r>
          </a:p>
        </p:txBody>
      </p:sp>
      <p:sp>
        <p:nvSpPr>
          <p:cNvPr id="12" name="Rectangle 11">
            <a:extLst>
              <a:ext uri="{FF2B5EF4-FFF2-40B4-BE49-F238E27FC236}">
                <a16:creationId xmlns:a16="http://schemas.microsoft.com/office/drawing/2014/main" id="{B93C76C5-E857-AC48-A9C1-F563ADB95D6C}"/>
              </a:ext>
            </a:extLst>
          </p:cNvPr>
          <p:cNvSpPr/>
          <p:nvPr/>
        </p:nvSpPr>
        <p:spPr>
          <a:xfrm>
            <a:off x="4886846" y="4950108"/>
            <a:ext cx="886968" cy="28302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2022</a:t>
            </a:r>
          </a:p>
        </p:txBody>
      </p:sp>
      <p:sp>
        <p:nvSpPr>
          <p:cNvPr id="17" name="Down Arrow 16">
            <a:extLst>
              <a:ext uri="{FF2B5EF4-FFF2-40B4-BE49-F238E27FC236}">
                <a16:creationId xmlns:a16="http://schemas.microsoft.com/office/drawing/2014/main" id="{92BBF13A-5D10-5444-98F1-8F8A224AC90F}"/>
              </a:ext>
            </a:extLst>
          </p:cNvPr>
          <p:cNvSpPr/>
          <p:nvPr/>
        </p:nvSpPr>
        <p:spPr>
          <a:xfrm>
            <a:off x="77555" y="2431287"/>
            <a:ext cx="131331" cy="226331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Down Arrow 18">
            <a:extLst>
              <a:ext uri="{FF2B5EF4-FFF2-40B4-BE49-F238E27FC236}">
                <a16:creationId xmlns:a16="http://schemas.microsoft.com/office/drawing/2014/main" id="{33121D4C-2E2B-D742-B2C4-FE1BFA7FF4B1}"/>
              </a:ext>
            </a:extLst>
          </p:cNvPr>
          <p:cNvSpPr/>
          <p:nvPr/>
        </p:nvSpPr>
        <p:spPr>
          <a:xfrm>
            <a:off x="11007089" y="2485780"/>
            <a:ext cx="113809" cy="223450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7C98C9ED-5027-8548-8A8C-393E4D5A5750}"/>
              </a:ext>
            </a:extLst>
          </p:cNvPr>
          <p:cNvSpPr txBox="1"/>
          <p:nvPr/>
        </p:nvSpPr>
        <p:spPr>
          <a:xfrm>
            <a:off x="-29324" y="4759165"/>
            <a:ext cx="11606277" cy="323165"/>
          </a:xfrm>
          <a:prstGeom prst="rect">
            <a:avLst/>
          </a:prstGeom>
          <a:noFill/>
        </p:spPr>
        <p:txBody>
          <a:bodyPr wrap="square" rtlCol="0">
            <a:spAutoFit/>
          </a:bodyPr>
          <a:lstStyle/>
          <a:p>
            <a:r>
              <a:rPr lang="en-GB" sz="700" dirty="0"/>
              <a:t>    M    J      </a:t>
            </a:r>
            <a:r>
              <a:rPr lang="en-GB" sz="700" dirty="0" err="1"/>
              <a:t>J</a:t>
            </a:r>
            <a:r>
              <a:rPr lang="en-GB" sz="700" dirty="0"/>
              <a:t>      A        S        O        N        D      J       F       M      A       M       J        </a:t>
            </a:r>
            <a:r>
              <a:rPr lang="en-GB" sz="700" dirty="0" err="1"/>
              <a:t>J</a:t>
            </a:r>
            <a:r>
              <a:rPr lang="en-GB" sz="700" dirty="0"/>
              <a:t>      A        S        O        N        D          J       F       M       A       M       J        J        A        S        O        N        D        J       F       M       A       M     J     </a:t>
            </a:r>
            <a:r>
              <a:rPr lang="en-GB" sz="700" dirty="0" err="1"/>
              <a:t>J</a:t>
            </a:r>
            <a:r>
              <a:rPr lang="en-GB" sz="700" dirty="0"/>
              <a:t>      A     S     O    N      D     J      F      M      A      M       J     </a:t>
            </a:r>
            <a:r>
              <a:rPr lang="en-GB" sz="700" dirty="0" err="1"/>
              <a:t>J</a:t>
            </a:r>
            <a:r>
              <a:rPr lang="en-GB" sz="700" dirty="0"/>
              <a:t>      A     S     O    N      D     J      F      M      A                          </a:t>
            </a:r>
          </a:p>
          <a:p>
            <a:endParaRPr lang="en-GB" sz="800" dirty="0"/>
          </a:p>
        </p:txBody>
      </p:sp>
      <p:sp>
        <p:nvSpPr>
          <p:cNvPr id="22" name="Rectangle 21">
            <a:extLst>
              <a:ext uri="{FF2B5EF4-FFF2-40B4-BE49-F238E27FC236}">
                <a16:creationId xmlns:a16="http://schemas.microsoft.com/office/drawing/2014/main" id="{81B39FC9-6E7D-E547-905D-B7C65325BCB3}"/>
              </a:ext>
            </a:extLst>
          </p:cNvPr>
          <p:cNvSpPr/>
          <p:nvPr/>
        </p:nvSpPr>
        <p:spPr>
          <a:xfrm>
            <a:off x="2358461" y="3953903"/>
            <a:ext cx="963701" cy="66588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00" dirty="0"/>
              <a:t>SMC campaigns:</a:t>
            </a:r>
          </a:p>
          <a:p>
            <a:pPr algn="ctr"/>
            <a:r>
              <a:rPr lang="en-GB" sz="1000" dirty="0"/>
              <a:t>Jul-Nov</a:t>
            </a:r>
          </a:p>
        </p:txBody>
      </p:sp>
      <p:grpSp>
        <p:nvGrpSpPr>
          <p:cNvPr id="26" name="Group 25">
            <a:extLst>
              <a:ext uri="{FF2B5EF4-FFF2-40B4-BE49-F238E27FC236}">
                <a16:creationId xmlns:a16="http://schemas.microsoft.com/office/drawing/2014/main" id="{D1AC7708-A9FD-714B-88A4-64FFDE25D753}"/>
              </a:ext>
            </a:extLst>
          </p:cNvPr>
          <p:cNvGrpSpPr/>
          <p:nvPr/>
        </p:nvGrpSpPr>
        <p:grpSpPr>
          <a:xfrm>
            <a:off x="77556" y="1912612"/>
            <a:ext cx="11437354" cy="414858"/>
            <a:chOff x="573324" y="2222926"/>
            <a:chExt cx="10613049" cy="414858"/>
          </a:xfrm>
        </p:grpSpPr>
        <p:sp>
          <p:nvSpPr>
            <p:cNvPr id="27" name="Rounded Rectangle 26">
              <a:extLst>
                <a:ext uri="{FF2B5EF4-FFF2-40B4-BE49-F238E27FC236}">
                  <a16:creationId xmlns:a16="http://schemas.microsoft.com/office/drawing/2014/main" id="{8374AB9E-B276-4345-8621-37B91A37A844}"/>
                </a:ext>
              </a:extLst>
            </p:cNvPr>
            <p:cNvSpPr/>
            <p:nvPr/>
          </p:nvSpPr>
          <p:spPr>
            <a:xfrm>
              <a:off x="573324" y="2226042"/>
              <a:ext cx="1085035" cy="38604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Project starts</a:t>
              </a:r>
            </a:p>
          </p:txBody>
        </p:sp>
        <p:sp>
          <p:nvSpPr>
            <p:cNvPr id="28" name="Rounded Rectangle 27">
              <a:extLst>
                <a:ext uri="{FF2B5EF4-FFF2-40B4-BE49-F238E27FC236}">
                  <a16:creationId xmlns:a16="http://schemas.microsoft.com/office/drawing/2014/main" id="{B912A41C-8B10-8C4F-A7D1-65AC4CC12787}"/>
                </a:ext>
              </a:extLst>
            </p:cNvPr>
            <p:cNvSpPr/>
            <p:nvPr/>
          </p:nvSpPr>
          <p:spPr>
            <a:xfrm>
              <a:off x="10101338" y="2222926"/>
              <a:ext cx="1085035" cy="41485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Project ends</a:t>
              </a:r>
            </a:p>
          </p:txBody>
        </p:sp>
      </p:grpSp>
      <p:sp>
        <p:nvSpPr>
          <p:cNvPr id="40" name="Down Arrow 39">
            <a:extLst>
              <a:ext uri="{FF2B5EF4-FFF2-40B4-BE49-F238E27FC236}">
                <a16:creationId xmlns:a16="http://schemas.microsoft.com/office/drawing/2014/main" id="{A94BE60C-78F8-6D4C-9000-AB86E8D45693}"/>
              </a:ext>
            </a:extLst>
          </p:cNvPr>
          <p:cNvSpPr/>
          <p:nvPr/>
        </p:nvSpPr>
        <p:spPr>
          <a:xfrm>
            <a:off x="10498672" y="3163830"/>
            <a:ext cx="125326" cy="1381080"/>
          </a:xfrm>
          <a:prstGeom prst="downArrow">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6" name="Rounded Rectangle 45">
            <a:extLst>
              <a:ext uri="{FF2B5EF4-FFF2-40B4-BE49-F238E27FC236}">
                <a16:creationId xmlns:a16="http://schemas.microsoft.com/office/drawing/2014/main" id="{A960CF70-2555-3445-BCCD-CCA2B11B47EE}"/>
              </a:ext>
            </a:extLst>
          </p:cNvPr>
          <p:cNvSpPr/>
          <p:nvPr/>
        </p:nvSpPr>
        <p:spPr>
          <a:xfrm>
            <a:off x="195338" y="2421281"/>
            <a:ext cx="1279528" cy="68015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WS1:  Development research plans </a:t>
            </a:r>
          </a:p>
          <a:p>
            <a:pPr algn="ctr"/>
            <a:r>
              <a:rPr lang="en-GB" sz="1000" dirty="0"/>
              <a:t>May 2020</a:t>
            </a:r>
          </a:p>
        </p:txBody>
      </p:sp>
      <p:sp>
        <p:nvSpPr>
          <p:cNvPr id="48" name="Rectangle 47">
            <a:extLst>
              <a:ext uri="{FF2B5EF4-FFF2-40B4-BE49-F238E27FC236}">
                <a16:creationId xmlns:a16="http://schemas.microsoft.com/office/drawing/2014/main" id="{B23BE151-C1EB-2040-86B6-3CAEBECBF578}"/>
              </a:ext>
            </a:extLst>
          </p:cNvPr>
          <p:cNvSpPr/>
          <p:nvPr/>
        </p:nvSpPr>
        <p:spPr>
          <a:xfrm>
            <a:off x="4505168" y="3962373"/>
            <a:ext cx="963701" cy="66588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00" dirty="0"/>
              <a:t>SMC campaigns:</a:t>
            </a:r>
          </a:p>
          <a:p>
            <a:pPr algn="ctr"/>
            <a:r>
              <a:rPr lang="en-GB" sz="1000" dirty="0"/>
              <a:t>Jul-Nov</a:t>
            </a:r>
          </a:p>
        </p:txBody>
      </p:sp>
      <p:sp>
        <p:nvSpPr>
          <p:cNvPr id="49" name="Rectangle 48">
            <a:extLst>
              <a:ext uri="{FF2B5EF4-FFF2-40B4-BE49-F238E27FC236}">
                <a16:creationId xmlns:a16="http://schemas.microsoft.com/office/drawing/2014/main" id="{BB69E61E-88B8-4446-9E29-AD528616C568}"/>
              </a:ext>
            </a:extLst>
          </p:cNvPr>
          <p:cNvSpPr/>
          <p:nvPr/>
        </p:nvSpPr>
        <p:spPr>
          <a:xfrm>
            <a:off x="6586295" y="3981232"/>
            <a:ext cx="963701" cy="70807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00" dirty="0"/>
              <a:t>SMC campaigns:</a:t>
            </a:r>
          </a:p>
          <a:p>
            <a:pPr algn="ctr"/>
            <a:r>
              <a:rPr lang="en-GB" sz="1000" dirty="0"/>
              <a:t>Jul-Nov</a:t>
            </a:r>
          </a:p>
        </p:txBody>
      </p:sp>
      <p:sp>
        <p:nvSpPr>
          <p:cNvPr id="53" name="Down Arrow 52">
            <a:extLst>
              <a:ext uri="{FF2B5EF4-FFF2-40B4-BE49-F238E27FC236}">
                <a16:creationId xmlns:a16="http://schemas.microsoft.com/office/drawing/2014/main" id="{03CFB2EC-502A-8249-9F4A-6DB29853E474}"/>
              </a:ext>
            </a:extLst>
          </p:cNvPr>
          <p:cNvSpPr/>
          <p:nvPr/>
        </p:nvSpPr>
        <p:spPr>
          <a:xfrm>
            <a:off x="1022372" y="3418929"/>
            <a:ext cx="125326" cy="1021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E29D746-1111-A749-9E85-659DDD6A3485}"/>
              </a:ext>
            </a:extLst>
          </p:cNvPr>
          <p:cNvSpPr/>
          <p:nvPr/>
        </p:nvSpPr>
        <p:spPr>
          <a:xfrm>
            <a:off x="522039" y="3999185"/>
            <a:ext cx="924567" cy="62777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00" dirty="0"/>
              <a:t>SMC campaigns:</a:t>
            </a:r>
          </a:p>
          <a:p>
            <a:pPr algn="ctr"/>
            <a:r>
              <a:rPr lang="en-GB" sz="1000" dirty="0"/>
              <a:t>Jul-Nov</a:t>
            </a:r>
          </a:p>
        </p:txBody>
      </p:sp>
      <p:sp>
        <p:nvSpPr>
          <p:cNvPr id="56" name="Rounded Rectangle 55">
            <a:extLst>
              <a:ext uri="{FF2B5EF4-FFF2-40B4-BE49-F238E27FC236}">
                <a16:creationId xmlns:a16="http://schemas.microsoft.com/office/drawing/2014/main" id="{00E7963A-8946-9348-9EBC-E4DDD112F088}"/>
              </a:ext>
            </a:extLst>
          </p:cNvPr>
          <p:cNvSpPr/>
          <p:nvPr/>
        </p:nvSpPr>
        <p:spPr>
          <a:xfrm>
            <a:off x="1277059" y="3379447"/>
            <a:ext cx="892160" cy="42140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t>Coverage survey**</a:t>
            </a:r>
          </a:p>
        </p:txBody>
      </p:sp>
      <p:sp>
        <p:nvSpPr>
          <p:cNvPr id="57" name="Down Arrow 56">
            <a:extLst>
              <a:ext uri="{FF2B5EF4-FFF2-40B4-BE49-F238E27FC236}">
                <a16:creationId xmlns:a16="http://schemas.microsoft.com/office/drawing/2014/main" id="{DB88189A-E97C-A94E-B8D3-88C6C7B34FC9}"/>
              </a:ext>
            </a:extLst>
          </p:cNvPr>
          <p:cNvSpPr/>
          <p:nvPr/>
        </p:nvSpPr>
        <p:spPr>
          <a:xfrm>
            <a:off x="1610614" y="3840051"/>
            <a:ext cx="111897" cy="830101"/>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58" name="Rounded Rectangle 57">
            <a:extLst>
              <a:ext uri="{FF2B5EF4-FFF2-40B4-BE49-F238E27FC236}">
                <a16:creationId xmlns:a16="http://schemas.microsoft.com/office/drawing/2014/main" id="{8506408B-FAEA-4C43-A1B1-D2718320C7EA}"/>
              </a:ext>
            </a:extLst>
          </p:cNvPr>
          <p:cNvSpPr/>
          <p:nvPr/>
        </p:nvSpPr>
        <p:spPr>
          <a:xfrm>
            <a:off x="3061041" y="3383697"/>
            <a:ext cx="892160" cy="42140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t>Coverage survey**</a:t>
            </a:r>
          </a:p>
        </p:txBody>
      </p:sp>
      <p:sp>
        <p:nvSpPr>
          <p:cNvPr id="59" name="Rounded Rectangle 58">
            <a:extLst>
              <a:ext uri="{FF2B5EF4-FFF2-40B4-BE49-F238E27FC236}">
                <a16:creationId xmlns:a16="http://schemas.microsoft.com/office/drawing/2014/main" id="{D164CEAD-08FC-0646-9066-4EFFD14541B1}"/>
              </a:ext>
            </a:extLst>
          </p:cNvPr>
          <p:cNvSpPr/>
          <p:nvPr/>
        </p:nvSpPr>
        <p:spPr>
          <a:xfrm>
            <a:off x="5189327" y="3407012"/>
            <a:ext cx="892160" cy="42140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t>Coverage survey**</a:t>
            </a:r>
          </a:p>
        </p:txBody>
      </p:sp>
      <p:sp>
        <p:nvSpPr>
          <p:cNvPr id="60" name="Down Arrow 59">
            <a:extLst>
              <a:ext uri="{FF2B5EF4-FFF2-40B4-BE49-F238E27FC236}">
                <a16:creationId xmlns:a16="http://schemas.microsoft.com/office/drawing/2014/main" id="{B5A84FE4-864F-6A4C-BA05-17E495D67C2C}"/>
              </a:ext>
            </a:extLst>
          </p:cNvPr>
          <p:cNvSpPr/>
          <p:nvPr/>
        </p:nvSpPr>
        <p:spPr>
          <a:xfrm>
            <a:off x="3421150" y="3828413"/>
            <a:ext cx="125326" cy="919816"/>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61" name="Down Arrow 60">
            <a:extLst>
              <a:ext uri="{FF2B5EF4-FFF2-40B4-BE49-F238E27FC236}">
                <a16:creationId xmlns:a16="http://schemas.microsoft.com/office/drawing/2014/main" id="{22FE4EAB-63AE-A54E-BD84-8660CDE97684}"/>
              </a:ext>
            </a:extLst>
          </p:cNvPr>
          <p:cNvSpPr/>
          <p:nvPr/>
        </p:nvSpPr>
        <p:spPr>
          <a:xfrm>
            <a:off x="5529048" y="3873843"/>
            <a:ext cx="125326" cy="84407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62" name="Rounded Rectangle 61">
            <a:extLst>
              <a:ext uri="{FF2B5EF4-FFF2-40B4-BE49-F238E27FC236}">
                <a16:creationId xmlns:a16="http://schemas.microsoft.com/office/drawing/2014/main" id="{915E3D06-0372-854F-B36A-3EDCDBA8577C}"/>
              </a:ext>
            </a:extLst>
          </p:cNvPr>
          <p:cNvSpPr/>
          <p:nvPr/>
        </p:nvSpPr>
        <p:spPr>
          <a:xfrm>
            <a:off x="2510967" y="2466419"/>
            <a:ext cx="1279528" cy="77762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WS2: Training on qualitative research</a:t>
            </a:r>
          </a:p>
        </p:txBody>
      </p:sp>
      <p:sp>
        <p:nvSpPr>
          <p:cNvPr id="63" name="Rounded Rectangle 62">
            <a:extLst>
              <a:ext uri="{FF2B5EF4-FFF2-40B4-BE49-F238E27FC236}">
                <a16:creationId xmlns:a16="http://schemas.microsoft.com/office/drawing/2014/main" id="{1CF196A8-5647-AB49-9C77-86B734E4B162}"/>
              </a:ext>
            </a:extLst>
          </p:cNvPr>
          <p:cNvSpPr/>
          <p:nvPr/>
        </p:nvSpPr>
        <p:spPr>
          <a:xfrm>
            <a:off x="3894125" y="2531111"/>
            <a:ext cx="1118135" cy="72134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000" dirty="0">
                <a:solidFill>
                  <a:schemeClr val="bg1"/>
                </a:solidFill>
                <a:latin typeface="Calibri" panose="020F0502020204030204" pitchFamily="34" charset="0"/>
                <a:cs typeface="Calibri" panose="020F0502020204030204" pitchFamily="34" charset="0"/>
              </a:rPr>
              <a:t>WS3: Introduction of the RTS,S/S (virtual)</a:t>
            </a:r>
          </a:p>
        </p:txBody>
      </p:sp>
      <p:sp>
        <p:nvSpPr>
          <p:cNvPr id="64" name="Rounded Rectangle 63">
            <a:extLst>
              <a:ext uri="{FF2B5EF4-FFF2-40B4-BE49-F238E27FC236}">
                <a16:creationId xmlns:a16="http://schemas.microsoft.com/office/drawing/2014/main" id="{6A2A947B-2752-3646-8678-7EABBB30921E}"/>
              </a:ext>
            </a:extLst>
          </p:cNvPr>
          <p:cNvSpPr/>
          <p:nvPr/>
        </p:nvSpPr>
        <p:spPr>
          <a:xfrm>
            <a:off x="9609417" y="2519368"/>
            <a:ext cx="1279528" cy="75489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WS7: Dissemination *</a:t>
            </a:r>
          </a:p>
        </p:txBody>
      </p:sp>
      <p:sp>
        <p:nvSpPr>
          <p:cNvPr id="65" name="Down Arrow 64">
            <a:extLst>
              <a:ext uri="{FF2B5EF4-FFF2-40B4-BE49-F238E27FC236}">
                <a16:creationId xmlns:a16="http://schemas.microsoft.com/office/drawing/2014/main" id="{516149A8-93B7-334F-BA1E-04488C404BAC}"/>
              </a:ext>
            </a:extLst>
          </p:cNvPr>
          <p:cNvSpPr/>
          <p:nvPr/>
        </p:nvSpPr>
        <p:spPr>
          <a:xfrm>
            <a:off x="4463258" y="3273878"/>
            <a:ext cx="144962" cy="1527263"/>
          </a:xfrm>
          <a:prstGeom prst="downArrow">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6" name="Down Arrow 65">
            <a:extLst>
              <a:ext uri="{FF2B5EF4-FFF2-40B4-BE49-F238E27FC236}">
                <a16:creationId xmlns:a16="http://schemas.microsoft.com/office/drawing/2014/main" id="{2ED3D4D7-A70B-B747-8F4B-E4A334066BE5}"/>
              </a:ext>
            </a:extLst>
          </p:cNvPr>
          <p:cNvSpPr/>
          <p:nvPr/>
        </p:nvSpPr>
        <p:spPr>
          <a:xfrm>
            <a:off x="3575965" y="3223423"/>
            <a:ext cx="139243" cy="1533461"/>
          </a:xfrm>
          <a:prstGeom prst="downArrow">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8" name="Down Arrow 67">
            <a:extLst>
              <a:ext uri="{FF2B5EF4-FFF2-40B4-BE49-F238E27FC236}">
                <a16:creationId xmlns:a16="http://schemas.microsoft.com/office/drawing/2014/main" id="{C68ECDBA-27C5-6849-8F82-698DE324BEEA}"/>
              </a:ext>
            </a:extLst>
          </p:cNvPr>
          <p:cNvSpPr/>
          <p:nvPr/>
        </p:nvSpPr>
        <p:spPr>
          <a:xfrm>
            <a:off x="186010" y="3029698"/>
            <a:ext cx="125326" cy="1600014"/>
          </a:xfrm>
          <a:prstGeom prst="downArrow">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2" name="Rounded Rectangle 51">
            <a:extLst>
              <a:ext uri="{FF2B5EF4-FFF2-40B4-BE49-F238E27FC236}">
                <a16:creationId xmlns:a16="http://schemas.microsoft.com/office/drawing/2014/main" id="{925D27FD-8D4A-2549-B598-3CEF3DFEDEE6}"/>
              </a:ext>
            </a:extLst>
          </p:cNvPr>
          <p:cNvSpPr/>
          <p:nvPr/>
        </p:nvSpPr>
        <p:spPr>
          <a:xfrm>
            <a:off x="231193" y="3138975"/>
            <a:ext cx="1279528" cy="466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Baseline needs assessment</a:t>
            </a:r>
          </a:p>
        </p:txBody>
      </p:sp>
      <p:sp>
        <p:nvSpPr>
          <p:cNvPr id="69" name="TextBox 68">
            <a:extLst>
              <a:ext uri="{FF2B5EF4-FFF2-40B4-BE49-F238E27FC236}">
                <a16:creationId xmlns:a16="http://schemas.microsoft.com/office/drawing/2014/main" id="{4FCDC6AF-818A-E045-894F-2C64BFB5494C}"/>
              </a:ext>
            </a:extLst>
          </p:cNvPr>
          <p:cNvSpPr txBox="1"/>
          <p:nvPr/>
        </p:nvSpPr>
        <p:spPr>
          <a:xfrm>
            <a:off x="453278" y="5659289"/>
            <a:ext cx="11061631" cy="830997"/>
          </a:xfrm>
          <a:prstGeom prst="rect">
            <a:avLst/>
          </a:prstGeom>
          <a:noFill/>
        </p:spPr>
        <p:txBody>
          <a:bodyPr wrap="square" rtlCol="0">
            <a:spAutoFit/>
          </a:bodyPr>
          <a:lstStyle/>
          <a:p>
            <a:r>
              <a:rPr lang="en-US" sz="1600" dirty="0"/>
              <a:t>*Workshop dates subject to change</a:t>
            </a:r>
          </a:p>
          <a:p>
            <a:r>
              <a:rPr lang="en-US" sz="1600" dirty="0"/>
              <a:t>** no specific funding for supporting coverage surveys but through OPT-SMC technical support could be provided for good quality surveys  and additional sub-studies for understanding the variation of the coverage. </a:t>
            </a:r>
          </a:p>
        </p:txBody>
      </p:sp>
      <p:sp>
        <p:nvSpPr>
          <p:cNvPr id="71" name="Right Arrow 70">
            <a:extLst>
              <a:ext uri="{FF2B5EF4-FFF2-40B4-BE49-F238E27FC236}">
                <a16:creationId xmlns:a16="http://schemas.microsoft.com/office/drawing/2014/main" id="{A50CB791-E5A4-0148-97E6-DE9341622C49}"/>
              </a:ext>
            </a:extLst>
          </p:cNvPr>
          <p:cNvSpPr/>
          <p:nvPr/>
        </p:nvSpPr>
        <p:spPr>
          <a:xfrm>
            <a:off x="1797216" y="1897175"/>
            <a:ext cx="8125910" cy="48970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t>Operational/Implementation research, mentoring and technical assistance </a:t>
            </a:r>
          </a:p>
        </p:txBody>
      </p:sp>
      <p:pic>
        <p:nvPicPr>
          <p:cNvPr id="42" name="Picture 41">
            <a:extLst>
              <a:ext uri="{FF2B5EF4-FFF2-40B4-BE49-F238E27FC236}">
                <a16:creationId xmlns:a16="http://schemas.microsoft.com/office/drawing/2014/main" id="{4B5E1E07-E1C4-1D42-8F91-AEE4675AB277}"/>
              </a:ext>
            </a:extLst>
          </p:cNvPr>
          <p:cNvPicPr>
            <a:picLocks noChangeAspect="1"/>
          </p:cNvPicPr>
          <p:nvPr/>
        </p:nvPicPr>
        <p:blipFill>
          <a:blip r:embed="rId3"/>
          <a:stretch>
            <a:fillRect/>
          </a:stretch>
        </p:blipFill>
        <p:spPr>
          <a:xfrm>
            <a:off x="838200" y="317137"/>
            <a:ext cx="1430674" cy="1325563"/>
          </a:xfrm>
          <a:prstGeom prst="rect">
            <a:avLst/>
          </a:prstGeom>
        </p:spPr>
      </p:pic>
      <p:sp>
        <p:nvSpPr>
          <p:cNvPr id="6" name="Rectangle 5">
            <a:extLst>
              <a:ext uri="{FF2B5EF4-FFF2-40B4-BE49-F238E27FC236}">
                <a16:creationId xmlns:a16="http://schemas.microsoft.com/office/drawing/2014/main" id="{0EEF07BF-DA89-51A0-31F3-36B37477FF29}"/>
              </a:ext>
            </a:extLst>
          </p:cNvPr>
          <p:cNvSpPr/>
          <p:nvPr/>
        </p:nvSpPr>
        <p:spPr>
          <a:xfrm>
            <a:off x="11265736" y="4920747"/>
            <a:ext cx="886968" cy="28302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2025</a:t>
            </a:r>
          </a:p>
        </p:txBody>
      </p:sp>
      <p:sp>
        <p:nvSpPr>
          <p:cNvPr id="23" name="Rectangle 22">
            <a:extLst>
              <a:ext uri="{FF2B5EF4-FFF2-40B4-BE49-F238E27FC236}">
                <a16:creationId xmlns:a16="http://schemas.microsoft.com/office/drawing/2014/main" id="{507AB17D-723F-1653-53DF-292E57729103}"/>
              </a:ext>
            </a:extLst>
          </p:cNvPr>
          <p:cNvSpPr/>
          <p:nvPr/>
        </p:nvSpPr>
        <p:spPr>
          <a:xfrm>
            <a:off x="8351594" y="3967220"/>
            <a:ext cx="963701" cy="70807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00" dirty="0"/>
              <a:t>SMC campaigns:</a:t>
            </a:r>
          </a:p>
          <a:p>
            <a:pPr algn="ctr"/>
            <a:r>
              <a:rPr lang="en-GB" sz="1000" dirty="0"/>
              <a:t>Jul-Nov</a:t>
            </a:r>
          </a:p>
        </p:txBody>
      </p:sp>
      <p:sp>
        <p:nvSpPr>
          <p:cNvPr id="24" name="Rounded Rectangle 58">
            <a:extLst>
              <a:ext uri="{FF2B5EF4-FFF2-40B4-BE49-F238E27FC236}">
                <a16:creationId xmlns:a16="http://schemas.microsoft.com/office/drawing/2014/main" id="{4BD97598-3455-F915-B26B-AEA23D358C55}"/>
              </a:ext>
            </a:extLst>
          </p:cNvPr>
          <p:cNvSpPr/>
          <p:nvPr/>
        </p:nvSpPr>
        <p:spPr>
          <a:xfrm>
            <a:off x="7242961" y="3373990"/>
            <a:ext cx="892160" cy="42824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t>Coverage survey**</a:t>
            </a:r>
          </a:p>
        </p:txBody>
      </p:sp>
      <p:sp>
        <p:nvSpPr>
          <p:cNvPr id="25" name="Down Arrow 59">
            <a:extLst>
              <a:ext uri="{FF2B5EF4-FFF2-40B4-BE49-F238E27FC236}">
                <a16:creationId xmlns:a16="http://schemas.microsoft.com/office/drawing/2014/main" id="{7FEBCFD7-31C6-A4F1-7505-02FCCDBCBA9E}"/>
              </a:ext>
            </a:extLst>
          </p:cNvPr>
          <p:cNvSpPr/>
          <p:nvPr/>
        </p:nvSpPr>
        <p:spPr>
          <a:xfrm>
            <a:off x="7636945" y="3908553"/>
            <a:ext cx="125326" cy="81319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31" name="Flèche : double flèche horizontale 30">
            <a:extLst>
              <a:ext uri="{FF2B5EF4-FFF2-40B4-BE49-F238E27FC236}">
                <a16:creationId xmlns:a16="http://schemas.microsoft.com/office/drawing/2014/main" id="{EA79706F-5AA5-136C-BCC7-DF823E3E9E8B}"/>
              </a:ext>
            </a:extLst>
          </p:cNvPr>
          <p:cNvSpPr/>
          <p:nvPr/>
        </p:nvSpPr>
        <p:spPr>
          <a:xfrm>
            <a:off x="9668815" y="5310405"/>
            <a:ext cx="1846094" cy="348884"/>
          </a:xfrm>
          <a:prstGeom prst="leftRightArrow">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3"/>
                </a:solidFill>
              </a:rPr>
              <a:t>No  </a:t>
            </a:r>
            <a:r>
              <a:rPr lang="fr-FR" sz="1200" b="1" dirty="0" err="1">
                <a:solidFill>
                  <a:schemeClr val="accent3"/>
                </a:solidFill>
              </a:rPr>
              <a:t>cost</a:t>
            </a:r>
            <a:r>
              <a:rPr lang="fr-FR" sz="1200" b="1" dirty="0">
                <a:solidFill>
                  <a:schemeClr val="accent3"/>
                </a:solidFill>
              </a:rPr>
              <a:t> extension</a:t>
            </a:r>
          </a:p>
        </p:txBody>
      </p:sp>
      <p:cxnSp>
        <p:nvCxnSpPr>
          <p:cNvPr id="37" name="Connecteur droit 36">
            <a:extLst>
              <a:ext uri="{FF2B5EF4-FFF2-40B4-BE49-F238E27FC236}">
                <a16:creationId xmlns:a16="http://schemas.microsoft.com/office/drawing/2014/main" id="{6EE65046-D62E-492D-DDE5-9ABDFD32DB6E}"/>
              </a:ext>
            </a:extLst>
          </p:cNvPr>
          <p:cNvCxnSpPr>
            <a:cxnSpLocks/>
            <a:stCxn id="21" idx="0"/>
            <a:endCxn id="21" idx="0"/>
          </p:cNvCxnSpPr>
          <p:nvPr/>
        </p:nvCxnSpPr>
        <p:spPr>
          <a:xfrm>
            <a:off x="5773815" y="475916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6BF63549-A221-9948-2414-E527C98FC810}"/>
              </a:ext>
            </a:extLst>
          </p:cNvPr>
          <p:cNvSpPr/>
          <p:nvPr/>
        </p:nvSpPr>
        <p:spPr>
          <a:xfrm>
            <a:off x="9883390" y="3999185"/>
            <a:ext cx="963701" cy="70807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00" dirty="0"/>
              <a:t>SMC campaigns:</a:t>
            </a:r>
          </a:p>
          <a:p>
            <a:pPr algn="ctr"/>
            <a:r>
              <a:rPr lang="en-GB" sz="1000" dirty="0"/>
              <a:t>Jul-Nov</a:t>
            </a:r>
          </a:p>
        </p:txBody>
      </p:sp>
      <p:cxnSp>
        <p:nvCxnSpPr>
          <p:cNvPr id="72" name="Connecteur droit 71">
            <a:extLst>
              <a:ext uri="{FF2B5EF4-FFF2-40B4-BE49-F238E27FC236}">
                <a16:creationId xmlns:a16="http://schemas.microsoft.com/office/drawing/2014/main" id="{4A4FCF9E-82DD-4F37-3119-DA64048C373A}"/>
              </a:ext>
            </a:extLst>
          </p:cNvPr>
          <p:cNvCxnSpPr/>
          <p:nvPr/>
        </p:nvCxnSpPr>
        <p:spPr>
          <a:xfrm>
            <a:off x="1553537" y="4759165"/>
            <a:ext cx="0" cy="339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3FEAD164-8516-21AF-74FB-7DE74A0427F7}"/>
              </a:ext>
            </a:extLst>
          </p:cNvPr>
          <p:cNvCxnSpPr/>
          <p:nvPr/>
        </p:nvCxnSpPr>
        <p:spPr>
          <a:xfrm>
            <a:off x="8521848" y="4801142"/>
            <a:ext cx="0" cy="339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4FC875DB-3A3A-44F6-5887-D6251A3AAA2B}"/>
              </a:ext>
            </a:extLst>
          </p:cNvPr>
          <p:cNvCxnSpPr/>
          <p:nvPr/>
        </p:nvCxnSpPr>
        <p:spPr>
          <a:xfrm>
            <a:off x="6486220" y="4755309"/>
            <a:ext cx="0" cy="339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DC21A85B-0914-3469-9769-E768AB3EDB69}"/>
              </a:ext>
            </a:extLst>
          </p:cNvPr>
          <p:cNvCxnSpPr/>
          <p:nvPr/>
        </p:nvCxnSpPr>
        <p:spPr>
          <a:xfrm>
            <a:off x="3983588" y="4766401"/>
            <a:ext cx="0" cy="339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8EB9C47B-416D-F6A1-D166-977C8CC08456}"/>
              </a:ext>
            </a:extLst>
          </p:cNvPr>
          <p:cNvCxnSpPr/>
          <p:nvPr/>
        </p:nvCxnSpPr>
        <p:spPr>
          <a:xfrm>
            <a:off x="10516596" y="4801142"/>
            <a:ext cx="0" cy="339960"/>
          </a:xfrm>
          <a:prstGeom prst="line">
            <a:avLst/>
          </a:prstGeom>
        </p:spPr>
        <p:style>
          <a:lnRef idx="1">
            <a:schemeClr val="accent1"/>
          </a:lnRef>
          <a:fillRef idx="0">
            <a:schemeClr val="accent1"/>
          </a:fillRef>
          <a:effectRef idx="0">
            <a:schemeClr val="accent1"/>
          </a:effectRef>
          <a:fontRef idx="minor">
            <a:schemeClr val="tx1"/>
          </a:fontRef>
        </p:style>
      </p:cxnSp>
      <p:sp>
        <p:nvSpPr>
          <p:cNvPr id="79" name="Down Arrow 59">
            <a:extLst>
              <a:ext uri="{FF2B5EF4-FFF2-40B4-BE49-F238E27FC236}">
                <a16:creationId xmlns:a16="http://schemas.microsoft.com/office/drawing/2014/main" id="{7B685790-FAD9-51D5-5387-68252D72C3D5}"/>
              </a:ext>
            </a:extLst>
          </p:cNvPr>
          <p:cNvSpPr/>
          <p:nvPr/>
        </p:nvSpPr>
        <p:spPr>
          <a:xfrm>
            <a:off x="9598066" y="3865019"/>
            <a:ext cx="125326" cy="81319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81" name="Rounded Rectangle 58">
            <a:extLst>
              <a:ext uri="{FF2B5EF4-FFF2-40B4-BE49-F238E27FC236}">
                <a16:creationId xmlns:a16="http://schemas.microsoft.com/office/drawing/2014/main" id="{989E15E0-DE56-3659-739A-3EB31BD065BF}"/>
              </a:ext>
            </a:extLst>
          </p:cNvPr>
          <p:cNvSpPr/>
          <p:nvPr/>
        </p:nvSpPr>
        <p:spPr>
          <a:xfrm>
            <a:off x="9014809" y="3328240"/>
            <a:ext cx="892160" cy="42824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t>Coverage survey**</a:t>
            </a:r>
          </a:p>
        </p:txBody>
      </p:sp>
      <p:sp>
        <p:nvSpPr>
          <p:cNvPr id="5" name="Rounded Rectangle 62">
            <a:extLst>
              <a:ext uri="{FF2B5EF4-FFF2-40B4-BE49-F238E27FC236}">
                <a16:creationId xmlns:a16="http://schemas.microsoft.com/office/drawing/2014/main" id="{F417CC1F-671A-6F98-9F31-8A39331D167A}"/>
              </a:ext>
            </a:extLst>
          </p:cNvPr>
          <p:cNvSpPr/>
          <p:nvPr/>
        </p:nvSpPr>
        <p:spPr>
          <a:xfrm>
            <a:off x="7950354" y="2499536"/>
            <a:ext cx="1279528" cy="75300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000" dirty="0">
                <a:solidFill>
                  <a:schemeClr val="bg1"/>
                </a:solidFill>
                <a:latin typeface="Calibri" panose="020F0502020204030204" pitchFamily="34" charset="0"/>
                <a:cs typeface="Calibri" panose="020F0502020204030204" pitchFamily="34" charset="0"/>
              </a:rPr>
              <a:t>WS6 : Data analysis, data interpretation</a:t>
            </a:r>
          </a:p>
        </p:txBody>
      </p:sp>
      <p:sp>
        <p:nvSpPr>
          <p:cNvPr id="13" name="Rounded Rectangle 62">
            <a:extLst>
              <a:ext uri="{FF2B5EF4-FFF2-40B4-BE49-F238E27FC236}">
                <a16:creationId xmlns:a16="http://schemas.microsoft.com/office/drawing/2014/main" id="{A4DCB877-2F59-FABF-C9A2-133BB67782FC}"/>
              </a:ext>
            </a:extLst>
          </p:cNvPr>
          <p:cNvSpPr/>
          <p:nvPr/>
        </p:nvSpPr>
        <p:spPr>
          <a:xfrm>
            <a:off x="6412196" y="2513563"/>
            <a:ext cx="1475495" cy="74889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000" dirty="0">
                <a:solidFill>
                  <a:schemeClr val="bg1"/>
                </a:solidFill>
                <a:cs typeface="Arial" panose="020B0604020202020204" pitchFamily="34" charset="0"/>
              </a:rPr>
              <a:t>WS5:implementation strategies for the RTS,S introduction</a:t>
            </a:r>
            <a:endParaRPr lang="fr-FR" sz="1000" dirty="0">
              <a:solidFill>
                <a:schemeClr val="bg1"/>
              </a:solidFill>
              <a:cs typeface="Calibri" panose="020F0502020204030204" pitchFamily="34" charset="0"/>
            </a:endParaRPr>
          </a:p>
        </p:txBody>
      </p:sp>
      <p:sp>
        <p:nvSpPr>
          <p:cNvPr id="14" name="Down Arrow 65">
            <a:extLst>
              <a:ext uri="{FF2B5EF4-FFF2-40B4-BE49-F238E27FC236}">
                <a16:creationId xmlns:a16="http://schemas.microsoft.com/office/drawing/2014/main" id="{C347B666-6765-B342-DCBD-F86CBB5A7704}"/>
              </a:ext>
            </a:extLst>
          </p:cNvPr>
          <p:cNvSpPr/>
          <p:nvPr/>
        </p:nvSpPr>
        <p:spPr>
          <a:xfrm>
            <a:off x="6500034" y="3199178"/>
            <a:ext cx="125326" cy="1600014"/>
          </a:xfrm>
          <a:prstGeom prst="downArrow">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5" name="Down Arrow 65">
            <a:extLst>
              <a:ext uri="{FF2B5EF4-FFF2-40B4-BE49-F238E27FC236}">
                <a16:creationId xmlns:a16="http://schemas.microsoft.com/office/drawing/2014/main" id="{8B1E6834-0AC4-1582-AE34-18912CC6A985}"/>
              </a:ext>
            </a:extLst>
          </p:cNvPr>
          <p:cNvSpPr/>
          <p:nvPr/>
        </p:nvSpPr>
        <p:spPr>
          <a:xfrm>
            <a:off x="8510314" y="3252544"/>
            <a:ext cx="125326" cy="1501366"/>
          </a:xfrm>
          <a:prstGeom prst="downArrow">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8" name="Down Arrow 65">
            <a:extLst>
              <a:ext uri="{FF2B5EF4-FFF2-40B4-BE49-F238E27FC236}">
                <a16:creationId xmlns:a16="http://schemas.microsoft.com/office/drawing/2014/main" id="{6041E980-E00D-45FA-1118-86312379E0B6}"/>
              </a:ext>
            </a:extLst>
          </p:cNvPr>
          <p:cNvSpPr/>
          <p:nvPr/>
        </p:nvSpPr>
        <p:spPr>
          <a:xfrm>
            <a:off x="6291788" y="3193485"/>
            <a:ext cx="125326" cy="1600014"/>
          </a:xfrm>
          <a:prstGeom prst="downArrow">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0" name="Rounded Rectangle 62">
            <a:extLst>
              <a:ext uri="{FF2B5EF4-FFF2-40B4-BE49-F238E27FC236}">
                <a16:creationId xmlns:a16="http://schemas.microsoft.com/office/drawing/2014/main" id="{65C23D1E-19E6-7D9E-36CC-172AAEE5CF72}"/>
              </a:ext>
            </a:extLst>
          </p:cNvPr>
          <p:cNvSpPr/>
          <p:nvPr/>
        </p:nvSpPr>
        <p:spPr>
          <a:xfrm>
            <a:off x="5074923" y="2493605"/>
            <a:ext cx="1279528" cy="76487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000" dirty="0">
                <a:solidFill>
                  <a:schemeClr val="bg1"/>
                </a:solidFill>
                <a:latin typeface="Calibri" panose="020F0502020204030204" pitchFamily="34" charset="0"/>
                <a:cs typeface="Calibri" panose="020F0502020204030204" pitchFamily="34" charset="0"/>
              </a:rPr>
              <a:t>WS4: Research training Module 1 (virtual)</a:t>
            </a:r>
          </a:p>
        </p:txBody>
      </p:sp>
    </p:spTree>
    <p:extLst>
      <p:ext uri="{BB962C8B-B14F-4D97-AF65-F5344CB8AC3E}">
        <p14:creationId xmlns:p14="http://schemas.microsoft.com/office/powerpoint/2010/main" val="2469293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208D5-1CFA-1A46-B09D-E283BB8CCC97}"/>
              </a:ext>
            </a:extLst>
          </p:cNvPr>
          <p:cNvSpPr>
            <a:spLocks noGrp="1"/>
          </p:cNvSpPr>
          <p:nvPr>
            <p:ph type="title"/>
          </p:nvPr>
        </p:nvSpPr>
        <p:spPr>
          <a:xfrm>
            <a:off x="422366" y="2176"/>
            <a:ext cx="10286811" cy="977538"/>
          </a:xfrm>
        </p:spPr>
        <p:txBody>
          <a:bodyPr>
            <a:normAutofit/>
          </a:bodyPr>
          <a:lstStyle/>
          <a:p>
            <a:r>
              <a:rPr lang="en-US" sz="4000" b="1" dirty="0">
                <a:latin typeface="Arial Narrow" panose="020B0606020202030204" pitchFamily="34" charset="0"/>
              </a:rPr>
              <a:t>NMCP projects:</a:t>
            </a:r>
          </a:p>
        </p:txBody>
      </p:sp>
      <p:graphicFrame>
        <p:nvGraphicFramePr>
          <p:cNvPr id="7" name="Content Placeholder 18">
            <a:extLst>
              <a:ext uri="{FF2B5EF4-FFF2-40B4-BE49-F238E27FC236}">
                <a16:creationId xmlns:a16="http://schemas.microsoft.com/office/drawing/2014/main" id="{EEDE6E36-1966-4A15-31F9-18A7311C366F}"/>
              </a:ext>
            </a:extLst>
          </p:cNvPr>
          <p:cNvGraphicFramePr>
            <a:graphicFrameLocks/>
          </p:cNvGraphicFramePr>
          <p:nvPr/>
        </p:nvGraphicFramePr>
        <p:xfrm>
          <a:off x="195943" y="809898"/>
          <a:ext cx="11900263" cy="6045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9294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445132-952C-A6B3-9EA1-F3543A93BC6E}"/>
              </a:ext>
            </a:extLst>
          </p:cNvPr>
          <p:cNvPicPr>
            <a:picLocks noChangeAspect="1"/>
          </p:cNvPicPr>
          <p:nvPr/>
        </p:nvPicPr>
        <p:blipFill>
          <a:blip r:embed="rId3"/>
          <a:stretch>
            <a:fillRect/>
          </a:stretch>
        </p:blipFill>
        <p:spPr>
          <a:xfrm>
            <a:off x="7040102" y="4826333"/>
            <a:ext cx="5151170" cy="1737894"/>
          </a:xfrm>
          <a:prstGeom prst="rect">
            <a:avLst/>
          </a:prstGeom>
        </p:spPr>
      </p:pic>
      <p:sp>
        <p:nvSpPr>
          <p:cNvPr id="2" name="Title 1">
            <a:extLst>
              <a:ext uri="{FF2B5EF4-FFF2-40B4-BE49-F238E27FC236}">
                <a16:creationId xmlns:a16="http://schemas.microsoft.com/office/drawing/2014/main" id="{485FEFFB-B2C4-50D3-7BB0-3318FB3E205C}"/>
              </a:ext>
            </a:extLst>
          </p:cNvPr>
          <p:cNvSpPr>
            <a:spLocks noGrp="1"/>
          </p:cNvSpPr>
          <p:nvPr>
            <p:ph type="title"/>
          </p:nvPr>
        </p:nvSpPr>
        <p:spPr>
          <a:xfrm>
            <a:off x="515814" y="36881"/>
            <a:ext cx="10415957" cy="807181"/>
          </a:xfrm>
        </p:spPr>
        <p:txBody>
          <a:bodyPr>
            <a:normAutofit/>
          </a:bodyPr>
          <a:lstStyle/>
          <a:p>
            <a:r>
              <a:rPr lang="en-GB" sz="4000" b="1" dirty="0"/>
              <a:t>Project updates</a:t>
            </a:r>
          </a:p>
        </p:txBody>
      </p:sp>
      <p:sp>
        <p:nvSpPr>
          <p:cNvPr id="3" name="Content Placeholder 2">
            <a:extLst>
              <a:ext uri="{FF2B5EF4-FFF2-40B4-BE49-F238E27FC236}">
                <a16:creationId xmlns:a16="http://schemas.microsoft.com/office/drawing/2014/main" id="{9789AA45-C501-2338-F55A-A35E8FF111F6}"/>
              </a:ext>
            </a:extLst>
          </p:cNvPr>
          <p:cNvSpPr>
            <a:spLocks noGrp="1"/>
          </p:cNvSpPr>
          <p:nvPr>
            <p:ph idx="1"/>
          </p:nvPr>
        </p:nvSpPr>
        <p:spPr>
          <a:xfrm>
            <a:off x="187570" y="656492"/>
            <a:ext cx="7092004" cy="6164627"/>
          </a:xfrm>
        </p:spPr>
        <p:txBody>
          <a:bodyPr>
            <a:normAutofit/>
          </a:bodyPr>
          <a:lstStyle/>
          <a:p>
            <a:pPr>
              <a:buFont typeface="Wingdings" pitchFamily="2" charset="2"/>
              <a:buChar char="Ø"/>
            </a:pPr>
            <a:endParaRPr lang="en-GB" sz="2900" dirty="0"/>
          </a:p>
          <a:p>
            <a:pPr>
              <a:buFont typeface="Wingdings" pitchFamily="2" charset="2"/>
              <a:buChar char="Ø"/>
            </a:pPr>
            <a:r>
              <a:rPr lang="en-GB" sz="2200" b="1" dirty="0"/>
              <a:t>13 countries: </a:t>
            </a:r>
          </a:p>
          <a:p>
            <a:pPr lvl="1"/>
            <a:r>
              <a:rPr lang="en-GB" sz="2200" dirty="0"/>
              <a:t>3  - complete (Nigeria, Ghana and Guinea)</a:t>
            </a:r>
          </a:p>
          <a:p>
            <a:pPr lvl="1"/>
            <a:r>
              <a:rPr lang="en-GB" sz="2200" dirty="0"/>
              <a:t>5  - data collection complete, analysis stage</a:t>
            </a:r>
          </a:p>
          <a:p>
            <a:pPr lvl="1"/>
            <a:r>
              <a:rPr lang="en-GB" sz="2200" dirty="0"/>
              <a:t>2  - data collection ongoing </a:t>
            </a:r>
          </a:p>
          <a:p>
            <a:pPr lvl="1"/>
            <a:r>
              <a:rPr lang="en-GB" sz="2200" dirty="0"/>
              <a:t>2 – ethics approval,  will start this year </a:t>
            </a:r>
          </a:p>
          <a:p>
            <a:pPr lvl="1"/>
            <a:r>
              <a:rPr lang="en-GB" sz="2200" dirty="0"/>
              <a:t>1 – still to confirm a project </a:t>
            </a:r>
          </a:p>
          <a:p>
            <a:endParaRPr lang="en-GB" sz="2200" dirty="0"/>
          </a:p>
          <a:p>
            <a:pPr marL="0" indent="0">
              <a:buNone/>
            </a:pPr>
            <a:endParaRPr lang="en-GB" sz="2200" dirty="0"/>
          </a:p>
          <a:p>
            <a:pPr>
              <a:buFont typeface="Wingdings" pitchFamily="2" charset="2"/>
              <a:buChar char="Ø"/>
            </a:pPr>
            <a:r>
              <a:rPr lang="en-GB" sz="2200" b="1" dirty="0"/>
              <a:t>Conferences:</a:t>
            </a:r>
          </a:p>
          <a:p>
            <a:r>
              <a:rPr lang="en-GB" sz="2200" dirty="0"/>
              <a:t>ASTMH 2021 ( Ghana, COVID work and video job-aids) and 2022 (Guinea and Nigeria)</a:t>
            </a:r>
          </a:p>
          <a:p>
            <a:r>
              <a:rPr lang="en-GB" sz="2200" dirty="0"/>
              <a:t>EDCTP forum – Nov 23, Paris (Guinea, Nigeria, Mali and Burkina Faso) </a:t>
            </a:r>
          </a:p>
        </p:txBody>
      </p:sp>
      <p:pic>
        <p:nvPicPr>
          <p:cNvPr id="4" name="Picture 3">
            <a:extLst>
              <a:ext uri="{FF2B5EF4-FFF2-40B4-BE49-F238E27FC236}">
                <a16:creationId xmlns:a16="http://schemas.microsoft.com/office/drawing/2014/main" id="{30765434-8B41-A4ED-F773-A8156B36DEC5}"/>
              </a:ext>
            </a:extLst>
          </p:cNvPr>
          <p:cNvPicPr>
            <a:picLocks noChangeAspect="1"/>
          </p:cNvPicPr>
          <p:nvPr/>
        </p:nvPicPr>
        <p:blipFill>
          <a:blip r:embed="rId4"/>
          <a:stretch>
            <a:fillRect/>
          </a:stretch>
        </p:blipFill>
        <p:spPr>
          <a:xfrm>
            <a:off x="7465392" y="293772"/>
            <a:ext cx="4726608" cy="2182273"/>
          </a:xfrm>
          <a:prstGeom prst="rect">
            <a:avLst/>
          </a:prstGeom>
        </p:spPr>
      </p:pic>
      <p:pic>
        <p:nvPicPr>
          <p:cNvPr id="5" name="Picture 4">
            <a:extLst>
              <a:ext uri="{FF2B5EF4-FFF2-40B4-BE49-F238E27FC236}">
                <a16:creationId xmlns:a16="http://schemas.microsoft.com/office/drawing/2014/main" id="{F49ECA81-07BB-3C0A-906D-002E0BBE29D2}"/>
              </a:ext>
            </a:extLst>
          </p:cNvPr>
          <p:cNvPicPr>
            <a:picLocks noChangeAspect="1"/>
          </p:cNvPicPr>
          <p:nvPr/>
        </p:nvPicPr>
        <p:blipFill>
          <a:blip r:embed="rId5"/>
          <a:stretch>
            <a:fillRect/>
          </a:stretch>
        </p:blipFill>
        <p:spPr>
          <a:xfrm>
            <a:off x="7534898" y="2688068"/>
            <a:ext cx="4657102" cy="1737894"/>
          </a:xfrm>
          <a:prstGeom prst="rect">
            <a:avLst/>
          </a:prstGeom>
        </p:spPr>
      </p:pic>
    </p:spTree>
    <p:extLst>
      <p:ext uri="{BB962C8B-B14F-4D97-AF65-F5344CB8AC3E}">
        <p14:creationId xmlns:p14="http://schemas.microsoft.com/office/powerpoint/2010/main" val="1090723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2A54F-5CF5-9CA3-EF24-E1942C295370}"/>
              </a:ext>
            </a:extLst>
          </p:cNvPr>
          <p:cNvSpPr>
            <a:spLocks noGrp="1"/>
          </p:cNvSpPr>
          <p:nvPr>
            <p:ph type="title"/>
          </p:nvPr>
        </p:nvSpPr>
        <p:spPr>
          <a:xfrm>
            <a:off x="474642" y="160127"/>
            <a:ext cx="11335439" cy="785804"/>
          </a:xfrm>
        </p:spPr>
        <p:txBody>
          <a:bodyPr>
            <a:normAutofit/>
          </a:bodyPr>
          <a:lstStyle/>
          <a:p>
            <a:r>
              <a:rPr lang="en-GB" dirty="0"/>
              <a:t>OPT SMC communication and visibility</a:t>
            </a:r>
            <a:endParaRPr lang="fr-CH" dirty="0"/>
          </a:p>
        </p:txBody>
      </p:sp>
      <p:sp>
        <p:nvSpPr>
          <p:cNvPr id="3" name="Content Placeholder 2">
            <a:extLst>
              <a:ext uri="{FF2B5EF4-FFF2-40B4-BE49-F238E27FC236}">
                <a16:creationId xmlns:a16="http://schemas.microsoft.com/office/drawing/2014/main" id="{42DE4878-4177-8E21-0E15-A2FCB593281F}"/>
              </a:ext>
            </a:extLst>
          </p:cNvPr>
          <p:cNvSpPr>
            <a:spLocks noGrp="1"/>
          </p:cNvSpPr>
          <p:nvPr>
            <p:ph idx="1"/>
          </p:nvPr>
        </p:nvSpPr>
        <p:spPr>
          <a:xfrm>
            <a:off x="474641" y="1303408"/>
            <a:ext cx="11345697" cy="4972015"/>
          </a:xfrm>
        </p:spPr>
        <p:txBody>
          <a:bodyPr>
            <a:normAutofit fontScale="92500" lnSpcReduction="20000"/>
          </a:bodyPr>
          <a:lstStyle/>
          <a:p>
            <a:r>
              <a:rPr lang="en-US" dirty="0"/>
              <a:t>Two newsletters every year</a:t>
            </a:r>
          </a:p>
          <a:p>
            <a:r>
              <a:rPr lang="en-US" dirty="0"/>
              <a:t>OPT-SMC Web page on the SMC Alliance Web site </a:t>
            </a:r>
          </a:p>
          <a:p>
            <a:r>
              <a:rPr lang="en-US" dirty="0"/>
              <a:t>OPT-SMC project updates at the SMC Alliance annual meetings </a:t>
            </a:r>
          </a:p>
          <a:p>
            <a:r>
              <a:rPr lang="en-US" dirty="0"/>
              <a:t>World Malaria Day social media activities</a:t>
            </a:r>
          </a:p>
          <a:p>
            <a:r>
              <a:rPr lang="en-US" dirty="0"/>
              <a:t>OPT-SMC as part of 10 years anniversary of SMC </a:t>
            </a:r>
          </a:p>
          <a:p>
            <a:pPr lvl="1"/>
            <a:r>
              <a:rPr lang="en-US" dirty="0"/>
              <a:t>OPT-SMC on the International Day of the African Child: </a:t>
            </a:r>
            <a:r>
              <a:rPr lang="en-US" dirty="0">
                <a:hlinkClick r:id="rId3"/>
              </a:rPr>
              <a:t>https://healthpolicy-watch.news/97669-2/</a:t>
            </a:r>
            <a:r>
              <a:rPr lang="en-US" dirty="0"/>
              <a:t> </a:t>
            </a:r>
          </a:p>
          <a:p>
            <a:r>
              <a:rPr lang="en-US" dirty="0"/>
              <a:t>OPT-SMC several webinars</a:t>
            </a:r>
          </a:p>
          <a:p>
            <a:pPr lvl="1"/>
            <a:r>
              <a:rPr lang="en-US" dirty="0"/>
              <a:t>Organizing a webinar on SMC: </a:t>
            </a:r>
            <a:r>
              <a:rPr lang="en-US" dirty="0">
                <a:hlinkClick r:id="rId4"/>
              </a:rPr>
              <a:t>https://echosante.info/zero-malaria-icf-supports-evidence-for-streamlining-smc-implementation/</a:t>
            </a:r>
            <a:r>
              <a:rPr lang="en-US" dirty="0"/>
              <a:t> </a:t>
            </a:r>
          </a:p>
          <a:p>
            <a:pPr lvl="1"/>
            <a:r>
              <a:rPr lang="en-US" dirty="0"/>
              <a:t>Webinars on SMC and vaccines </a:t>
            </a:r>
          </a:p>
          <a:p>
            <a:r>
              <a:rPr lang="en-US" dirty="0"/>
              <a:t>Meetings with NMPs representatives at ASTMH</a:t>
            </a:r>
          </a:p>
          <a:p>
            <a:r>
              <a:rPr lang="en-US" dirty="0"/>
              <a:t>Development of OPT-SMC publication / Dissemination plan (2024)  </a:t>
            </a:r>
          </a:p>
          <a:p>
            <a:pPr marL="0" indent="0">
              <a:buNone/>
            </a:pPr>
            <a:endParaRPr lang="fr-CH" dirty="0"/>
          </a:p>
          <a:p>
            <a:pPr marL="0" indent="0">
              <a:buNone/>
            </a:pPr>
            <a:endParaRPr lang="fr-CH" dirty="0"/>
          </a:p>
        </p:txBody>
      </p:sp>
      <p:sp>
        <p:nvSpPr>
          <p:cNvPr id="4" name="Slide Number Placeholder 3">
            <a:extLst>
              <a:ext uri="{FF2B5EF4-FFF2-40B4-BE49-F238E27FC236}">
                <a16:creationId xmlns:a16="http://schemas.microsoft.com/office/drawing/2014/main" id="{C3BC7FEC-6995-4FBB-4264-592C872808C3}"/>
              </a:ext>
            </a:extLst>
          </p:cNvPr>
          <p:cNvSpPr>
            <a:spLocks noGrp="1"/>
          </p:cNvSpPr>
          <p:nvPr>
            <p:ph type="sldNum" sz="quarter" idx="12"/>
          </p:nvPr>
        </p:nvSpPr>
        <p:spPr/>
        <p:txBody>
          <a:bodyPr/>
          <a:lstStyle/>
          <a:p>
            <a:fld id="{E3B75ECA-62B0-4AFB-ADC2-C05D9FB9C7B8}" type="slidenum">
              <a:rPr lang="en-US" smtClean="0"/>
              <a:t>7</a:t>
            </a:fld>
            <a:endParaRPr lang="en-US"/>
          </a:p>
        </p:txBody>
      </p:sp>
    </p:spTree>
    <p:extLst>
      <p:ext uri="{BB962C8B-B14F-4D97-AF65-F5344CB8AC3E}">
        <p14:creationId xmlns:p14="http://schemas.microsoft.com/office/powerpoint/2010/main" val="1766548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54C6-B978-4C23-54F6-2BB76562F4A2}"/>
              </a:ext>
            </a:extLst>
          </p:cNvPr>
          <p:cNvSpPr>
            <a:spLocks noGrp="1"/>
          </p:cNvSpPr>
          <p:nvPr>
            <p:ph type="title"/>
          </p:nvPr>
        </p:nvSpPr>
        <p:spPr>
          <a:xfrm>
            <a:off x="279399" y="227234"/>
            <a:ext cx="10515600" cy="1325563"/>
          </a:xfrm>
        </p:spPr>
        <p:txBody>
          <a:bodyPr>
            <a:normAutofit/>
          </a:bodyPr>
          <a:lstStyle/>
          <a:p>
            <a:r>
              <a:rPr lang="en-GB" b="1" dirty="0"/>
              <a:t>Add on studies to support the project </a:t>
            </a:r>
            <a:br>
              <a:rPr lang="en-GB" b="1" dirty="0"/>
            </a:br>
            <a:endParaRPr lang="en-GB" dirty="0"/>
          </a:p>
        </p:txBody>
      </p:sp>
      <p:sp>
        <p:nvSpPr>
          <p:cNvPr id="3" name="Content Placeholder 2">
            <a:extLst>
              <a:ext uri="{FF2B5EF4-FFF2-40B4-BE49-F238E27FC236}">
                <a16:creationId xmlns:a16="http://schemas.microsoft.com/office/drawing/2014/main" id="{4C73814C-7A55-2CF6-5E62-A99525FE3BB3}"/>
              </a:ext>
            </a:extLst>
          </p:cNvPr>
          <p:cNvSpPr>
            <a:spLocks noGrp="1"/>
          </p:cNvSpPr>
          <p:nvPr>
            <p:ph idx="1"/>
          </p:nvPr>
        </p:nvSpPr>
        <p:spPr>
          <a:xfrm>
            <a:off x="347133" y="3739864"/>
            <a:ext cx="4885267" cy="2652076"/>
          </a:xfrm>
        </p:spPr>
        <p:txBody>
          <a:bodyPr>
            <a:normAutofit lnSpcReduction="10000"/>
          </a:bodyPr>
          <a:lstStyle/>
          <a:p>
            <a:r>
              <a:rPr lang="en-GB" sz="2400" dirty="0"/>
              <a:t>Standardised protocols for implementation research (WHO funded)</a:t>
            </a:r>
          </a:p>
          <a:p>
            <a:r>
              <a:rPr lang="en-GB" sz="2400" i="1" dirty="0">
                <a:effectLst/>
                <a:ea typeface="Times New Roman" panose="02020603050405020304" pitchFamily="18" charset="0"/>
              </a:rPr>
              <a:t>WHO/GMP: collaboration to add SMC module onto the DHIS2 and train countries on how to use it to better interpret their data </a:t>
            </a:r>
          </a:p>
        </p:txBody>
      </p:sp>
      <p:pic>
        <p:nvPicPr>
          <p:cNvPr id="6" name="Picture 5">
            <a:extLst>
              <a:ext uri="{FF2B5EF4-FFF2-40B4-BE49-F238E27FC236}">
                <a16:creationId xmlns:a16="http://schemas.microsoft.com/office/drawing/2014/main" id="{6B101306-41BC-B58A-2B0C-245C08A360E5}"/>
              </a:ext>
            </a:extLst>
          </p:cNvPr>
          <p:cNvPicPr>
            <a:picLocks noChangeAspect="1"/>
          </p:cNvPicPr>
          <p:nvPr/>
        </p:nvPicPr>
        <p:blipFill>
          <a:blip r:embed="rId2"/>
          <a:stretch>
            <a:fillRect/>
          </a:stretch>
        </p:blipFill>
        <p:spPr>
          <a:xfrm>
            <a:off x="7024299" y="1017851"/>
            <a:ext cx="4050101" cy="2428094"/>
          </a:xfrm>
          <a:prstGeom prst="rect">
            <a:avLst/>
          </a:prstGeom>
        </p:spPr>
      </p:pic>
      <p:pic>
        <p:nvPicPr>
          <p:cNvPr id="7" name="Picture 6">
            <a:extLst>
              <a:ext uri="{FF2B5EF4-FFF2-40B4-BE49-F238E27FC236}">
                <a16:creationId xmlns:a16="http://schemas.microsoft.com/office/drawing/2014/main" id="{F5C16D9C-F4FF-DF95-26BC-9425E59CCD33}"/>
              </a:ext>
            </a:extLst>
          </p:cNvPr>
          <p:cNvPicPr>
            <a:picLocks noChangeAspect="1"/>
          </p:cNvPicPr>
          <p:nvPr/>
        </p:nvPicPr>
        <p:blipFill>
          <a:blip r:embed="rId3"/>
          <a:stretch>
            <a:fillRect/>
          </a:stretch>
        </p:blipFill>
        <p:spPr>
          <a:xfrm>
            <a:off x="133630" y="890016"/>
            <a:ext cx="5403569" cy="2440995"/>
          </a:xfrm>
          <a:prstGeom prst="rect">
            <a:avLst/>
          </a:prstGeom>
        </p:spPr>
      </p:pic>
      <p:pic>
        <p:nvPicPr>
          <p:cNvPr id="8" name="Picture 7">
            <a:extLst>
              <a:ext uri="{FF2B5EF4-FFF2-40B4-BE49-F238E27FC236}">
                <a16:creationId xmlns:a16="http://schemas.microsoft.com/office/drawing/2014/main" id="{8901F8A8-17E6-B52B-66E6-C871E658CB17}"/>
              </a:ext>
            </a:extLst>
          </p:cNvPr>
          <p:cNvPicPr>
            <a:picLocks noChangeAspect="1"/>
          </p:cNvPicPr>
          <p:nvPr/>
        </p:nvPicPr>
        <p:blipFill>
          <a:blip r:embed="rId4"/>
          <a:stretch>
            <a:fillRect/>
          </a:stretch>
        </p:blipFill>
        <p:spPr>
          <a:xfrm>
            <a:off x="5768200" y="3659890"/>
            <a:ext cx="6076667" cy="2732050"/>
          </a:xfrm>
          <a:prstGeom prst="rect">
            <a:avLst/>
          </a:prstGeom>
        </p:spPr>
      </p:pic>
    </p:spTree>
    <p:extLst>
      <p:ext uri="{BB962C8B-B14F-4D97-AF65-F5344CB8AC3E}">
        <p14:creationId xmlns:p14="http://schemas.microsoft.com/office/powerpoint/2010/main" val="2095121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Rectangle 210">
            <a:extLst>
              <a:ext uri="{FF2B5EF4-FFF2-40B4-BE49-F238E27FC236}">
                <a16:creationId xmlns:a16="http://schemas.microsoft.com/office/drawing/2014/main" id="{824A9F7C-6E79-3A64-1CD7-F62C86B045C0}"/>
              </a:ext>
            </a:extLst>
          </p:cNvPr>
          <p:cNvSpPr/>
          <p:nvPr/>
        </p:nvSpPr>
        <p:spPr>
          <a:xfrm>
            <a:off x="211540" y="6243850"/>
            <a:ext cx="5145206" cy="6005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 3">
            <a:extLst>
              <a:ext uri="{FF2B5EF4-FFF2-40B4-BE49-F238E27FC236}">
                <a16:creationId xmlns:a16="http://schemas.microsoft.com/office/drawing/2014/main" id="{3F2CD9B2-C5D6-478B-8E7C-219B532E0F96}"/>
              </a:ext>
            </a:extLst>
          </p:cNvPr>
          <p:cNvGrpSpPr/>
          <p:nvPr/>
        </p:nvGrpSpPr>
        <p:grpSpPr>
          <a:xfrm>
            <a:off x="136842" y="1184896"/>
            <a:ext cx="10753082" cy="818182"/>
            <a:chOff x="719958" y="2736554"/>
            <a:chExt cx="10753082" cy="1045284"/>
          </a:xfrm>
        </p:grpSpPr>
        <p:sp>
          <p:nvSpPr>
            <p:cNvPr id="13" name="Rectangle 12"/>
            <p:cNvSpPr/>
            <p:nvPr/>
          </p:nvSpPr>
          <p:spPr>
            <a:xfrm>
              <a:off x="719958" y="2736554"/>
              <a:ext cx="1177082" cy="1045284"/>
            </a:xfrm>
            <a:prstGeom prst="rect">
              <a:avLst/>
            </a:prstGeom>
            <a:solidFill>
              <a:schemeClr val="accent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8000" i="0" u="none" strike="noStrike" kern="0" cap="none" spc="0" normalizeH="0" baseline="0" noProof="0" dirty="0">
                <a:ln>
                  <a:noFill/>
                </a:ln>
                <a:solidFill>
                  <a:schemeClr val="bg2">
                    <a:lumMod val="10000"/>
                  </a:schemeClr>
                </a:solidFill>
                <a:effectLst/>
                <a:uLnTx/>
                <a:uFillTx/>
              </a:endParaRPr>
            </a:p>
          </p:txBody>
        </p:sp>
        <p:sp>
          <p:nvSpPr>
            <p:cNvPr id="42" name="Rectangle 41"/>
            <p:cNvSpPr/>
            <p:nvPr/>
          </p:nvSpPr>
          <p:spPr>
            <a:xfrm>
              <a:off x="1897040" y="2736554"/>
              <a:ext cx="9576000" cy="1045284"/>
            </a:xfrm>
            <a:prstGeom prst="rect">
              <a:avLst/>
            </a:prstGeom>
            <a:solidFill>
              <a:srgbClr val="F2F2F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rtlCol="0" anchor="ctr">
              <a:noAutofit/>
            </a:bodyPr>
            <a:lstStyle/>
            <a:p>
              <a:pPr marR="0" lvl="0" defTabSz="914400" eaLnBrk="1" fontAlgn="auto" latinLnBrk="0" hangingPunct="1">
                <a:lnSpc>
                  <a:spcPct val="100000"/>
                </a:lnSpc>
                <a:spcBef>
                  <a:spcPts val="0"/>
                </a:spcBef>
                <a:spcAft>
                  <a:spcPts val="0"/>
                </a:spcAft>
                <a:buClrTx/>
                <a:buSzTx/>
                <a:tabLst/>
                <a:defRPr/>
              </a:pPr>
              <a:r>
                <a:rPr kumimoji="0" lang="en-US" sz="2400" i="0" u="none" strike="noStrike" kern="0" cap="none" spc="0" normalizeH="0" baseline="0" noProof="0" dirty="0">
                  <a:ln>
                    <a:noFill/>
                  </a:ln>
                  <a:solidFill>
                    <a:schemeClr val="bg2">
                      <a:lumMod val="10000"/>
                    </a:schemeClr>
                  </a:solidFill>
                  <a:effectLst/>
                  <a:uLnTx/>
                  <a:uFillTx/>
                </a:rPr>
                <a:t>Network of 13 countries sharing progress and lessons learnt</a:t>
              </a:r>
            </a:p>
          </p:txBody>
        </p:sp>
        <p:sp>
          <p:nvSpPr>
            <p:cNvPr id="40" name="Isosceles Triangle 39"/>
            <p:cNvSpPr>
              <a:spLocks noChangeAspect="1"/>
            </p:cNvSpPr>
            <p:nvPr/>
          </p:nvSpPr>
          <p:spPr>
            <a:xfrm rot="5400000">
              <a:off x="1880124" y="3112229"/>
              <a:ext cx="340958" cy="293930"/>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700" dirty="0">
                <a:solidFill>
                  <a:schemeClr val="bg2">
                    <a:lumMod val="10000"/>
                  </a:schemeClr>
                </a:solidFill>
              </a:endParaRPr>
            </a:p>
          </p:txBody>
        </p:sp>
      </p:grpSp>
      <p:grpSp>
        <p:nvGrpSpPr>
          <p:cNvPr id="3" name="Group 2">
            <a:extLst>
              <a:ext uri="{FF2B5EF4-FFF2-40B4-BE49-F238E27FC236}">
                <a16:creationId xmlns:a16="http://schemas.microsoft.com/office/drawing/2014/main" id="{11CCB6B7-3042-424E-B34A-DB37ED7A94E4}"/>
              </a:ext>
            </a:extLst>
          </p:cNvPr>
          <p:cNvGrpSpPr/>
          <p:nvPr/>
        </p:nvGrpSpPr>
        <p:grpSpPr>
          <a:xfrm>
            <a:off x="136842" y="2071767"/>
            <a:ext cx="10753082" cy="818182"/>
            <a:chOff x="719958" y="4032931"/>
            <a:chExt cx="10753082" cy="1045284"/>
          </a:xfrm>
        </p:grpSpPr>
        <p:sp>
          <p:nvSpPr>
            <p:cNvPr id="15" name="Rectangle 14"/>
            <p:cNvSpPr/>
            <p:nvPr/>
          </p:nvSpPr>
          <p:spPr>
            <a:xfrm>
              <a:off x="719958" y="4032931"/>
              <a:ext cx="1177082" cy="1045284"/>
            </a:xfrm>
            <a:prstGeom prst="rect">
              <a:avLst/>
            </a:prstGeom>
            <a:solidFill>
              <a:schemeClr val="accent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i="0" u="none" strike="noStrike" kern="0" cap="none" spc="0" normalizeH="0" baseline="0" noProof="0" dirty="0">
                <a:ln>
                  <a:noFill/>
                </a:ln>
                <a:solidFill>
                  <a:schemeClr val="bg2">
                    <a:lumMod val="10000"/>
                  </a:schemeClr>
                </a:solidFill>
                <a:effectLst/>
                <a:uLnTx/>
                <a:uFillTx/>
              </a:endParaRPr>
            </a:p>
          </p:txBody>
        </p:sp>
        <p:sp>
          <p:nvSpPr>
            <p:cNvPr id="43" name="Rectangle 42"/>
            <p:cNvSpPr/>
            <p:nvPr/>
          </p:nvSpPr>
          <p:spPr>
            <a:xfrm>
              <a:off x="1897040" y="4032931"/>
              <a:ext cx="9576000" cy="1045284"/>
            </a:xfrm>
            <a:prstGeom prst="rect">
              <a:avLst/>
            </a:prstGeom>
            <a:solidFill>
              <a:srgbClr val="F2F2F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rtlCol="0" anchor="ctr">
              <a:noAutofit/>
            </a:bodyPr>
            <a:lstStyle/>
            <a:p>
              <a:pPr marR="0" lvl="0" defTabSz="914400" eaLnBrk="1" fontAlgn="auto" latinLnBrk="0" hangingPunct="1">
                <a:lnSpc>
                  <a:spcPct val="100000"/>
                </a:lnSpc>
                <a:spcBef>
                  <a:spcPts val="0"/>
                </a:spcBef>
                <a:spcAft>
                  <a:spcPts val="0"/>
                </a:spcAft>
                <a:buClrTx/>
                <a:buSzTx/>
                <a:tabLst/>
                <a:defRPr/>
              </a:pPr>
              <a:r>
                <a:rPr kumimoji="0" lang="en-US" sz="2400" i="0" u="none" strike="noStrike" kern="0" cap="none" spc="0" normalizeH="0" baseline="0" noProof="0" dirty="0">
                  <a:ln>
                    <a:noFill/>
                  </a:ln>
                  <a:solidFill>
                    <a:schemeClr val="bg2">
                      <a:lumMod val="10000"/>
                    </a:schemeClr>
                  </a:solidFill>
                  <a:effectLst/>
                  <a:uLnTx/>
                  <a:uFillTx/>
                </a:rPr>
                <a:t>NMPs leading the research: Identifying priority questions /</a:t>
              </a:r>
            </a:p>
            <a:p>
              <a:pPr marR="0" lvl="0" defTabSz="914400" eaLnBrk="1" fontAlgn="auto" latinLnBrk="0" hangingPunct="1">
                <a:lnSpc>
                  <a:spcPct val="100000"/>
                </a:lnSpc>
                <a:spcBef>
                  <a:spcPts val="0"/>
                </a:spcBef>
                <a:spcAft>
                  <a:spcPts val="0"/>
                </a:spcAft>
                <a:buClrTx/>
                <a:buSzTx/>
                <a:tabLst/>
                <a:defRPr/>
              </a:pPr>
              <a:r>
                <a:rPr kumimoji="0" lang="en-US" sz="2400" i="0" u="none" strike="noStrike" kern="0" cap="none" spc="0" normalizeH="0" baseline="0" noProof="0" dirty="0">
                  <a:ln>
                    <a:noFill/>
                  </a:ln>
                  <a:solidFill>
                    <a:schemeClr val="bg2">
                      <a:lumMod val="10000"/>
                    </a:schemeClr>
                  </a:solidFill>
                  <a:effectLst/>
                  <a:uLnTx/>
                  <a:uFillTx/>
                </a:rPr>
                <a:t>Conducting research an putting the findings into practice</a:t>
              </a:r>
            </a:p>
          </p:txBody>
        </p:sp>
        <p:sp>
          <p:nvSpPr>
            <p:cNvPr id="45" name="Isosceles Triangle 44"/>
            <p:cNvSpPr>
              <a:spLocks noChangeAspect="1"/>
            </p:cNvSpPr>
            <p:nvPr/>
          </p:nvSpPr>
          <p:spPr>
            <a:xfrm rot="5400000">
              <a:off x="1880124" y="4408607"/>
              <a:ext cx="340958" cy="293930"/>
            </a:xfrm>
            <a:prstGeom prst="triangl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dirty="0">
                <a:solidFill>
                  <a:schemeClr val="bg2">
                    <a:lumMod val="10000"/>
                  </a:schemeClr>
                </a:solidFill>
              </a:endParaRPr>
            </a:p>
          </p:txBody>
        </p:sp>
      </p:grpSp>
      <p:grpSp>
        <p:nvGrpSpPr>
          <p:cNvPr id="2" name="Group 1">
            <a:extLst>
              <a:ext uri="{FF2B5EF4-FFF2-40B4-BE49-F238E27FC236}">
                <a16:creationId xmlns:a16="http://schemas.microsoft.com/office/drawing/2014/main" id="{F24321EE-F858-45C1-B588-73348DD9647C}"/>
              </a:ext>
            </a:extLst>
          </p:cNvPr>
          <p:cNvGrpSpPr/>
          <p:nvPr/>
        </p:nvGrpSpPr>
        <p:grpSpPr>
          <a:xfrm>
            <a:off x="136842" y="2981719"/>
            <a:ext cx="10753082" cy="818183"/>
            <a:chOff x="719958" y="5329309"/>
            <a:chExt cx="10753082" cy="1045285"/>
          </a:xfrm>
        </p:grpSpPr>
        <p:sp>
          <p:nvSpPr>
            <p:cNvPr id="44" name="Rectangle 43"/>
            <p:cNvSpPr/>
            <p:nvPr/>
          </p:nvSpPr>
          <p:spPr>
            <a:xfrm>
              <a:off x="719958" y="5329310"/>
              <a:ext cx="1177082" cy="1045284"/>
            </a:xfrm>
            <a:prstGeom prst="rect">
              <a:avLst/>
            </a:prstGeom>
            <a:solidFill>
              <a:schemeClr val="accent3"/>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200" i="0" u="none" strike="noStrike" kern="0" cap="none" spc="0" normalizeH="0" baseline="0" noProof="0" dirty="0">
                <a:ln>
                  <a:noFill/>
                </a:ln>
                <a:solidFill>
                  <a:schemeClr val="bg2">
                    <a:lumMod val="10000"/>
                  </a:schemeClr>
                </a:solidFill>
                <a:effectLst/>
                <a:uLnTx/>
                <a:uFillTx/>
              </a:endParaRPr>
            </a:p>
          </p:txBody>
        </p:sp>
        <p:sp>
          <p:nvSpPr>
            <p:cNvPr id="46" name="Rectangle 45"/>
            <p:cNvSpPr/>
            <p:nvPr/>
          </p:nvSpPr>
          <p:spPr>
            <a:xfrm>
              <a:off x="1897040" y="5329309"/>
              <a:ext cx="9576000" cy="1045284"/>
            </a:xfrm>
            <a:prstGeom prst="rect">
              <a:avLst/>
            </a:prstGeom>
            <a:solidFill>
              <a:srgbClr val="F2F2F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rtlCol="0" anchor="ctr">
              <a:noAutofit/>
            </a:bodyPr>
            <a:lstStyle/>
            <a:p>
              <a:pPr marR="0" lvl="0" defTabSz="914400" eaLnBrk="1" fontAlgn="auto" latinLnBrk="0" hangingPunct="1">
                <a:lnSpc>
                  <a:spcPct val="100000"/>
                </a:lnSpc>
                <a:spcBef>
                  <a:spcPts val="0"/>
                </a:spcBef>
                <a:spcAft>
                  <a:spcPts val="0"/>
                </a:spcAft>
                <a:buClrTx/>
                <a:buSzTx/>
                <a:tabLst/>
                <a:defRPr/>
              </a:pPr>
              <a:r>
                <a:rPr kumimoji="0" lang="en-US" sz="2400" i="0" u="none" strike="noStrike" kern="0" cap="none" spc="0" normalizeH="0" baseline="0" noProof="0" dirty="0">
                  <a:ln>
                    <a:noFill/>
                  </a:ln>
                  <a:solidFill>
                    <a:schemeClr val="bg2">
                      <a:lumMod val="10000"/>
                    </a:schemeClr>
                  </a:solidFill>
                  <a:effectLst/>
                  <a:uLnTx/>
                  <a:uFillTx/>
                </a:rPr>
                <a:t>Providing technical support and strengthening capacity in IR methods</a:t>
              </a:r>
            </a:p>
          </p:txBody>
        </p:sp>
        <p:sp>
          <p:nvSpPr>
            <p:cNvPr id="47" name="Isosceles Triangle 46"/>
            <p:cNvSpPr>
              <a:spLocks noChangeAspect="1"/>
            </p:cNvSpPr>
            <p:nvPr/>
          </p:nvSpPr>
          <p:spPr>
            <a:xfrm rot="5400000">
              <a:off x="1880124" y="5704986"/>
              <a:ext cx="340958" cy="293930"/>
            </a:xfrm>
            <a:prstGeom prst="triangl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200" dirty="0">
                <a:solidFill>
                  <a:schemeClr val="bg2">
                    <a:lumMod val="10000"/>
                  </a:schemeClr>
                </a:solidFill>
              </a:endParaRPr>
            </a:p>
          </p:txBody>
        </p:sp>
      </p:grpSp>
      <p:grpSp>
        <p:nvGrpSpPr>
          <p:cNvPr id="37" name="Group 36">
            <a:extLst>
              <a:ext uri="{FF2B5EF4-FFF2-40B4-BE49-F238E27FC236}">
                <a16:creationId xmlns:a16="http://schemas.microsoft.com/office/drawing/2014/main" id="{88F1EC6E-AD1B-42FE-AE7D-AA583C82A1EF}"/>
              </a:ext>
            </a:extLst>
          </p:cNvPr>
          <p:cNvGrpSpPr/>
          <p:nvPr/>
        </p:nvGrpSpPr>
        <p:grpSpPr>
          <a:xfrm>
            <a:off x="136842" y="3868586"/>
            <a:ext cx="10769877" cy="818184"/>
            <a:chOff x="703163" y="1440172"/>
            <a:chExt cx="10769877" cy="1045289"/>
          </a:xfrm>
        </p:grpSpPr>
        <p:sp>
          <p:nvSpPr>
            <p:cNvPr id="38" name="Rectangle 37">
              <a:extLst>
                <a:ext uri="{FF2B5EF4-FFF2-40B4-BE49-F238E27FC236}">
                  <a16:creationId xmlns:a16="http://schemas.microsoft.com/office/drawing/2014/main" id="{3939B042-DCBF-499E-BE28-695AF81DC6E6}"/>
                </a:ext>
              </a:extLst>
            </p:cNvPr>
            <p:cNvSpPr/>
            <p:nvPr/>
          </p:nvSpPr>
          <p:spPr>
            <a:xfrm>
              <a:off x="1897040" y="1440177"/>
              <a:ext cx="9576000" cy="1045284"/>
            </a:xfrm>
            <a:prstGeom prst="rect">
              <a:avLst/>
            </a:prstGeom>
            <a:solidFill>
              <a:srgbClr val="F2F2F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45720" rIns="91440" bIns="45720" rtlCol="0" anchor="ctr">
              <a:noAutofit/>
            </a:bodyPr>
            <a:lstStyle/>
            <a:p>
              <a:pPr marR="0" lvl="0" defTabSz="914400" eaLnBrk="1" fontAlgn="auto" latinLnBrk="0" hangingPunct="1">
                <a:lnSpc>
                  <a:spcPct val="100000"/>
                </a:lnSpc>
                <a:spcBef>
                  <a:spcPts val="0"/>
                </a:spcBef>
                <a:spcAft>
                  <a:spcPts val="0"/>
                </a:spcAft>
                <a:buClrTx/>
                <a:buSzTx/>
                <a:tabLst/>
                <a:defRPr/>
              </a:pPr>
              <a:r>
                <a:rPr kumimoji="0" lang="en-US" sz="2400" i="0" u="none" strike="noStrike" kern="0" cap="none" spc="0" normalizeH="0" baseline="0" noProof="0" dirty="0">
                  <a:ln>
                    <a:noFill/>
                  </a:ln>
                  <a:solidFill>
                    <a:schemeClr val="bg2">
                      <a:lumMod val="10000"/>
                    </a:schemeClr>
                  </a:solidFill>
                  <a:effectLst/>
                  <a:uLnTx/>
                  <a:uFillTx/>
                </a:rPr>
                <a:t>Facilitating collaboration between NMPs and local research institutions / partners</a:t>
              </a:r>
            </a:p>
          </p:txBody>
        </p:sp>
        <p:sp>
          <p:nvSpPr>
            <p:cNvPr id="39" name="Rectangle 38">
              <a:extLst>
                <a:ext uri="{FF2B5EF4-FFF2-40B4-BE49-F238E27FC236}">
                  <a16:creationId xmlns:a16="http://schemas.microsoft.com/office/drawing/2014/main" id="{ED64E27A-E39C-4BD6-9DB1-EB4E29E55B31}"/>
                </a:ext>
              </a:extLst>
            </p:cNvPr>
            <p:cNvSpPr/>
            <p:nvPr/>
          </p:nvSpPr>
          <p:spPr>
            <a:xfrm>
              <a:off x="703163" y="1440172"/>
              <a:ext cx="1177082" cy="1045283"/>
            </a:xfrm>
            <a:prstGeom prst="rect">
              <a:avLst/>
            </a:prstGeom>
            <a:solidFill>
              <a:schemeClr val="accent4"/>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0" i="0" u="none" strike="noStrike" kern="0" cap="none" spc="0" normalizeH="0" baseline="0" noProof="0" dirty="0">
                <a:ln>
                  <a:noFill/>
                </a:ln>
                <a:solidFill>
                  <a:schemeClr val="bg2">
                    <a:lumMod val="10000"/>
                  </a:schemeClr>
                </a:solidFill>
                <a:effectLst/>
                <a:uLnTx/>
                <a:uFillTx/>
              </a:endParaRPr>
            </a:p>
          </p:txBody>
        </p:sp>
        <p:sp>
          <p:nvSpPr>
            <p:cNvPr id="48" name="Isosceles Triangle 47">
              <a:extLst>
                <a:ext uri="{FF2B5EF4-FFF2-40B4-BE49-F238E27FC236}">
                  <a16:creationId xmlns:a16="http://schemas.microsoft.com/office/drawing/2014/main" id="{4EB85AB9-3723-451D-830B-B9BD7531F2FF}"/>
                </a:ext>
              </a:extLst>
            </p:cNvPr>
            <p:cNvSpPr>
              <a:spLocks noChangeAspect="1"/>
            </p:cNvSpPr>
            <p:nvPr/>
          </p:nvSpPr>
          <p:spPr>
            <a:xfrm rot="5400000">
              <a:off x="1880124" y="1815851"/>
              <a:ext cx="340958" cy="293930"/>
            </a:xfrm>
            <a:prstGeom prst="triangl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400" dirty="0">
                <a:solidFill>
                  <a:schemeClr val="bg2">
                    <a:lumMod val="10000"/>
                  </a:schemeClr>
                </a:solidFill>
              </a:endParaRPr>
            </a:p>
          </p:txBody>
        </p:sp>
      </p:grpSp>
      <p:grpSp>
        <p:nvGrpSpPr>
          <p:cNvPr id="49" name="Group 48">
            <a:extLst>
              <a:ext uri="{FF2B5EF4-FFF2-40B4-BE49-F238E27FC236}">
                <a16:creationId xmlns:a16="http://schemas.microsoft.com/office/drawing/2014/main" id="{E9EA8E65-1C34-46A4-BA4D-96872EA89EF8}"/>
              </a:ext>
            </a:extLst>
          </p:cNvPr>
          <p:cNvGrpSpPr/>
          <p:nvPr/>
        </p:nvGrpSpPr>
        <p:grpSpPr>
          <a:xfrm>
            <a:off x="136842" y="4786832"/>
            <a:ext cx="10753082" cy="818182"/>
            <a:chOff x="719958" y="1440175"/>
            <a:chExt cx="10753082" cy="1045286"/>
          </a:xfrm>
        </p:grpSpPr>
        <p:sp>
          <p:nvSpPr>
            <p:cNvPr id="50" name="Rectangle 49">
              <a:extLst>
                <a:ext uri="{FF2B5EF4-FFF2-40B4-BE49-F238E27FC236}">
                  <a16:creationId xmlns:a16="http://schemas.microsoft.com/office/drawing/2014/main" id="{1695A6E4-1C58-4C61-A80F-AC12B3E331D4}"/>
                </a:ext>
              </a:extLst>
            </p:cNvPr>
            <p:cNvSpPr/>
            <p:nvPr/>
          </p:nvSpPr>
          <p:spPr>
            <a:xfrm>
              <a:off x="1897040" y="1440177"/>
              <a:ext cx="9576000" cy="1045284"/>
            </a:xfrm>
            <a:prstGeom prst="rect">
              <a:avLst/>
            </a:prstGeom>
            <a:solidFill>
              <a:srgbClr val="F2F2F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rtlCol="0" anchor="ctr">
              <a:noAutofit/>
            </a:bodyPr>
            <a:lstStyle/>
            <a:p>
              <a:pPr marR="0" lvl="0" defTabSz="914400" eaLnBrk="1" fontAlgn="auto" latinLnBrk="0" hangingPunct="1">
                <a:lnSpc>
                  <a:spcPct val="100000"/>
                </a:lnSpc>
                <a:spcBef>
                  <a:spcPts val="0"/>
                </a:spcBef>
                <a:spcAft>
                  <a:spcPts val="0"/>
                </a:spcAft>
                <a:buClrTx/>
                <a:buSzTx/>
                <a:tabLst/>
                <a:defRPr/>
              </a:pPr>
              <a:r>
                <a:rPr kumimoji="0" lang="en-US" sz="2400" i="0" u="none" strike="noStrike" kern="0" cap="none" spc="0" normalizeH="0" baseline="0" noProof="0" dirty="0">
                  <a:ln>
                    <a:noFill/>
                  </a:ln>
                  <a:solidFill>
                    <a:schemeClr val="bg2">
                      <a:lumMod val="10000"/>
                    </a:schemeClr>
                  </a:solidFill>
                  <a:effectLst/>
                  <a:uLnTx/>
                  <a:uFillTx/>
                </a:rPr>
                <a:t>Frequent communication with each NMP and bringing all partners together through regular webinars and in-person meetings</a:t>
              </a:r>
            </a:p>
          </p:txBody>
        </p:sp>
        <p:sp>
          <p:nvSpPr>
            <p:cNvPr id="51" name="Rectangle 50">
              <a:extLst>
                <a:ext uri="{FF2B5EF4-FFF2-40B4-BE49-F238E27FC236}">
                  <a16:creationId xmlns:a16="http://schemas.microsoft.com/office/drawing/2014/main" id="{13C294A1-C799-4C40-846A-422CC6BB8E79}"/>
                </a:ext>
              </a:extLst>
            </p:cNvPr>
            <p:cNvSpPr/>
            <p:nvPr/>
          </p:nvSpPr>
          <p:spPr>
            <a:xfrm>
              <a:off x="719958" y="1440175"/>
              <a:ext cx="1177082" cy="1045284"/>
            </a:xfrm>
            <a:prstGeom prst="rect">
              <a:avLst/>
            </a:prstGeom>
            <a:solidFill>
              <a:schemeClr val="accent5"/>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0" i="0" u="none" strike="noStrike" kern="0" cap="none" spc="0" normalizeH="0" baseline="0" noProof="0" dirty="0">
                <a:ln>
                  <a:noFill/>
                </a:ln>
                <a:solidFill>
                  <a:schemeClr val="bg2">
                    <a:lumMod val="10000"/>
                  </a:schemeClr>
                </a:solidFill>
                <a:effectLst/>
                <a:uLnTx/>
                <a:uFillTx/>
              </a:endParaRPr>
            </a:p>
          </p:txBody>
        </p:sp>
        <p:sp>
          <p:nvSpPr>
            <p:cNvPr id="52" name="Isosceles Triangle 51">
              <a:extLst>
                <a:ext uri="{FF2B5EF4-FFF2-40B4-BE49-F238E27FC236}">
                  <a16:creationId xmlns:a16="http://schemas.microsoft.com/office/drawing/2014/main" id="{19A1A0DA-A833-4C2B-A383-26E8ABF8E71E}"/>
                </a:ext>
              </a:extLst>
            </p:cNvPr>
            <p:cNvSpPr>
              <a:spLocks noChangeAspect="1"/>
            </p:cNvSpPr>
            <p:nvPr/>
          </p:nvSpPr>
          <p:spPr>
            <a:xfrm rot="5400000">
              <a:off x="1880124" y="1815851"/>
              <a:ext cx="340958" cy="293930"/>
            </a:xfrm>
            <a:prstGeom prst="triangl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400" dirty="0">
                <a:solidFill>
                  <a:schemeClr val="bg2">
                    <a:lumMod val="10000"/>
                  </a:schemeClr>
                </a:solidFill>
              </a:endParaRPr>
            </a:p>
          </p:txBody>
        </p:sp>
      </p:grpSp>
      <p:sp>
        <p:nvSpPr>
          <p:cNvPr id="196" name="Oval 15">
            <a:extLst>
              <a:ext uri="{FF2B5EF4-FFF2-40B4-BE49-F238E27FC236}">
                <a16:creationId xmlns:a16="http://schemas.microsoft.com/office/drawing/2014/main" id="{A785676E-81B6-3AA1-A722-26AE001FFB4C}"/>
              </a:ext>
            </a:extLst>
          </p:cNvPr>
          <p:cNvSpPr>
            <a:spLocks noChangeAspect="1"/>
          </p:cNvSpPr>
          <p:nvPr/>
        </p:nvSpPr>
        <p:spPr>
          <a:xfrm>
            <a:off x="408886" y="1347755"/>
            <a:ext cx="527076" cy="5270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400" b="1"/>
              <a:t>1</a:t>
            </a:r>
            <a:endParaRPr lang="fr-FR" sz="2400" b="1" dirty="0"/>
          </a:p>
        </p:txBody>
      </p:sp>
      <p:sp>
        <p:nvSpPr>
          <p:cNvPr id="197" name="Oval 16">
            <a:extLst>
              <a:ext uri="{FF2B5EF4-FFF2-40B4-BE49-F238E27FC236}">
                <a16:creationId xmlns:a16="http://schemas.microsoft.com/office/drawing/2014/main" id="{33674ACC-0DB9-A3DE-2477-8350EA915A72}"/>
              </a:ext>
            </a:extLst>
          </p:cNvPr>
          <p:cNvSpPr>
            <a:spLocks noChangeAspect="1"/>
          </p:cNvSpPr>
          <p:nvPr/>
        </p:nvSpPr>
        <p:spPr>
          <a:xfrm>
            <a:off x="408886" y="2228832"/>
            <a:ext cx="527076" cy="5270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400" b="1"/>
              <a:t>2</a:t>
            </a:r>
            <a:endParaRPr lang="fr-FR" sz="2400" b="1" dirty="0"/>
          </a:p>
        </p:txBody>
      </p:sp>
      <p:sp>
        <p:nvSpPr>
          <p:cNvPr id="198" name="Oval 17">
            <a:extLst>
              <a:ext uri="{FF2B5EF4-FFF2-40B4-BE49-F238E27FC236}">
                <a16:creationId xmlns:a16="http://schemas.microsoft.com/office/drawing/2014/main" id="{CE9B2EA5-D9C1-0F63-0980-2133892B0C13}"/>
              </a:ext>
            </a:extLst>
          </p:cNvPr>
          <p:cNvSpPr>
            <a:spLocks noChangeAspect="1"/>
          </p:cNvSpPr>
          <p:nvPr/>
        </p:nvSpPr>
        <p:spPr>
          <a:xfrm>
            <a:off x="392091" y="3110153"/>
            <a:ext cx="527076" cy="5270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400" b="1" dirty="0"/>
              <a:t>3</a:t>
            </a:r>
          </a:p>
        </p:txBody>
      </p:sp>
      <p:sp>
        <p:nvSpPr>
          <p:cNvPr id="199" name="Oval 18">
            <a:extLst>
              <a:ext uri="{FF2B5EF4-FFF2-40B4-BE49-F238E27FC236}">
                <a16:creationId xmlns:a16="http://schemas.microsoft.com/office/drawing/2014/main" id="{E3EA2910-3A33-9A35-E6DB-EE4543669A7A}"/>
              </a:ext>
            </a:extLst>
          </p:cNvPr>
          <p:cNvSpPr>
            <a:spLocks noChangeAspect="1"/>
          </p:cNvSpPr>
          <p:nvPr/>
        </p:nvSpPr>
        <p:spPr>
          <a:xfrm>
            <a:off x="388414" y="3996668"/>
            <a:ext cx="527076" cy="5270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400" b="1"/>
              <a:t>4</a:t>
            </a:r>
            <a:endParaRPr lang="fr-FR" sz="2400" b="1" dirty="0"/>
          </a:p>
        </p:txBody>
      </p:sp>
      <p:sp>
        <p:nvSpPr>
          <p:cNvPr id="200" name="Oval 19">
            <a:extLst>
              <a:ext uri="{FF2B5EF4-FFF2-40B4-BE49-F238E27FC236}">
                <a16:creationId xmlns:a16="http://schemas.microsoft.com/office/drawing/2014/main" id="{F3042FC4-D575-72E2-5E7A-15630F2C27D7}"/>
              </a:ext>
            </a:extLst>
          </p:cNvPr>
          <p:cNvSpPr>
            <a:spLocks noChangeAspect="1"/>
          </p:cNvSpPr>
          <p:nvPr/>
        </p:nvSpPr>
        <p:spPr>
          <a:xfrm>
            <a:off x="392091" y="4882353"/>
            <a:ext cx="527076" cy="52707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400" b="1" dirty="0"/>
              <a:t>5</a:t>
            </a:r>
          </a:p>
        </p:txBody>
      </p:sp>
      <p:sp>
        <p:nvSpPr>
          <p:cNvPr id="201" name="Espace réservé du numéro de diapositive 4">
            <a:extLst>
              <a:ext uri="{FF2B5EF4-FFF2-40B4-BE49-F238E27FC236}">
                <a16:creationId xmlns:a16="http://schemas.microsoft.com/office/drawing/2014/main" id="{8ECB4C6B-BAF0-5390-F71A-EC08ECAA4A45}"/>
              </a:ext>
            </a:extLst>
          </p:cNvPr>
          <p:cNvSpPr>
            <a:spLocks noGrp="1"/>
          </p:cNvSpPr>
          <p:nvPr>
            <p:ph type="sldNum" sz="quarter" idx="12"/>
          </p:nvPr>
        </p:nvSpPr>
        <p:spPr>
          <a:xfrm>
            <a:off x="11242201" y="6431300"/>
            <a:ext cx="578138" cy="365125"/>
          </a:xfrm>
        </p:spPr>
        <p:txBody>
          <a:bodyPr/>
          <a:lstStyle/>
          <a:p>
            <a:fld id="{E3B75ECA-62B0-4AFB-ADC2-C05D9FB9C7B8}" type="slidenum">
              <a:rPr lang="en-US" smtClean="0"/>
              <a:t>9</a:t>
            </a:fld>
            <a:endParaRPr lang="en-US" dirty="0"/>
          </a:p>
        </p:txBody>
      </p:sp>
      <p:pic>
        <p:nvPicPr>
          <p:cNvPr id="202" name="Image 201">
            <a:extLst>
              <a:ext uri="{FF2B5EF4-FFF2-40B4-BE49-F238E27FC236}">
                <a16:creationId xmlns:a16="http://schemas.microsoft.com/office/drawing/2014/main" id="{1CBCC179-7EDD-C0EE-7371-0601A2B63F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42201" y="188301"/>
            <a:ext cx="796162" cy="796162"/>
          </a:xfrm>
          <a:prstGeom prst="rect">
            <a:avLst/>
          </a:prstGeom>
        </p:spPr>
      </p:pic>
      <p:sp>
        <p:nvSpPr>
          <p:cNvPr id="205" name="Title 1">
            <a:extLst>
              <a:ext uri="{FF2B5EF4-FFF2-40B4-BE49-F238E27FC236}">
                <a16:creationId xmlns:a16="http://schemas.microsoft.com/office/drawing/2014/main" id="{C786267C-A4F6-D795-6FC1-A2AA8F4EA70E}"/>
              </a:ext>
            </a:extLst>
          </p:cNvPr>
          <p:cNvSpPr>
            <a:spLocks noGrp="1"/>
          </p:cNvSpPr>
          <p:nvPr>
            <p:ph type="title"/>
          </p:nvPr>
        </p:nvSpPr>
        <p:spPr>
          <a:xfrm>
            <a:off x="143301" y="153774"/>
            <a:ext cx="10763418" cy="1018639"/>
          </a:xfrm>
          <a:solidFill>
            <a:schemeClr val="accent6">
              <a:lumMod val="50000"/>
            </a:schemeClr>
          </a:solidFill>
          <a:ln>
            <a:solidFill>
              <a:schemeClr val="accent6">
                <a:lumMod val="50000"/>
              </a:schemeClr>
            </a:solidFill>
          </a:ln>
        </p:spPr>
        <p:txBody>
          <a:bodyPr>
            <a:normAutofit/>
          </a:bodyPr>
          <a:lstStyle/>
          <a:p>
            <a:pPr algn="ctr"/>
            <a:r>
              <a:rPr lang="en-GB" sz="6000">
                <a:solidFill>
                  <a:schemeClr val="bg1"/>
                </a:solidFill>
              </a:rPr>
              <a:t>Strengths</a:t>
            </a:r>
          </a:p>
        </p:txBody>
      </p:sp>
      <p:grpSp>
        <p:nvGrpSpPr>
          <p:cNvPr id="206" name="Group 48">
            <a:extLst>
              <a:ext uri="{FF2B5EF4-FFF2-40B4-BE49-F238E27FC236}">
                <a16:creationId xmlns:a16="http://schemas.microsoft.com/office/drawing/2014/main" id="{5198ED44-E376-4701-418C-154F41A0FD9F}"/>
              </a:ext>
            </a:extLst>
          </p:cNvPr>
          <p:cNvGrpSpPr/>
          <p:nvPr/>
        </p:nvGrpSpPr>
        <p:grpSpPr>
          <a:xfrm>
            <a:off x="153637" y="5688839"/>
            <a:ext cx="10753082" cy="818182"/>
            <a:chOff x="719958" y="1440175"/>
            <a:chExt cx="10753082" cy="1045286"/>
          </a:xfrm>
        </p:grpSpPr>
        <p:sp>
          <p:nvSpPr>
            <p:cNvPr id="207" name="Rectangle 206">
              <a:extLst>
                <a:ext uri="{FF2B5EF4-FFF2-40B4-BE49-F238E27FC236}">
                  <a16:creationId xmlns:a16="http://schemas.microsoft.com/office/drawing/2014/main" id="{B4705A8C-895A-5DE2-E98C-1BFCB157544A}"/>
                </a:ext>
              </a:extLst>
            </p:cNvPr>
            <p:cNvSpPr/>
            <p:nvPr/>
          </p:nvSpPr>
          <p:spPr>
            <a:xfrm>
              <a:off x="1897040" y="1440177"/>
              <a:ext cx="9576000" cy="1045284"/>
            </a:xfrm>
            <a:prstGeom prst="rect">
              <a:avLst/>
            </a:prstGeom>
            <a:solidFill>
              <a:srgbClr val="F2F2F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rtlCol="0" anchor="ctr">
              <a:noAutofit/>
            </a:bodyPr>
            <a:lstStyle/>
            <a:p>
              <a:pPr marR="0" lvl="0" defTabSz="914400" eaLnBrk="1" fontAlgn="auto" latinLnBrk="0" hangingPunct="1">
                <a:lnSpc>
                  <a:spcPct val="100000"/>
                </a:lnSpc>
                <a:spcBef>
                  <a:spcPts val="0"/>
                </a:spcBef>
                <a:spcAft>
                  <a:spcPts val="0"/>
                </a:spcAft>
                <a:buClrTx/>
                <a:buSzTx/>
                <a:tabLst/>
                <a:defRPr/>
              </a:pPr>
              <a:r>
                <a:rPr kumimoji="0" lang="en-US" sz="2400" i="0" u="none" strike="noStrike" kern="0" cap="none" spc="0" normalizeH="0" baseline="0" noProof="0" dirty="0">
                  <a:ln>
                    <a:noFill/>
                  </a:ln>
                  <a:solidFill>
                    <a:schemeClr val="bg2">
                      <a:lumMod val="10000"/>
                    </a:schemeClr>
                  </a:solidFill>
                  <a:effectLst/>
                  <a:uLnTx/>
                  <a:uFillTx/>
                </a:rPr>
                <a:t>Bi-lingual project (sometimes tri) – strong emphasis to be inclusive to all </a:t>
              </a:r>
            </a:p>
          </p:txBody>
        </p:sp>
        <p:sp>
          <p:nvSpPr>
            <p:cNvPr id="208" name="Rectangle 207">
              <a:extLst>
                <a:ext uri="{FF2B5EF4-FFF2-40B4-BE49-F238E27FC236}">
                  <a16:creationId xmlns:a16="http://schemas.microsoft.com/office/drawing/2014/main" id="{32D3774A-EBBC-524C-B224-D2C8348BA68D}"/>
                </a:ext>
              </a:extLst>
            </p:cNvPr>
            <p:cNvSpPr/>
            <p:nvPr/>
          </p:nvSpPr>
          <p:spPr>
            <a:xfrm>
              <a:off x="719958" y="1440175"/>
              <a:ext cx="1177082" cy="1045284"/>
            </a:xfrm>
            <a:prstGeom prst="rect">
              <a:avLst/>
            </a:prstGeom>
            <a:solidFill>
              <a:schemeClr val="bg2">
                <a:lumMod val="50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0" i="0" u="none" strike="noStrike" kern="0" cap="none" spc="0" normalizeH="0" baseline="0" noProof="0" dirty="0">
                <a:ln>
                  <a:noFill/>
                </a:ln>
                <a:solidFill>
                  <a:schemeClr val="bg2">
                    <a:lumMod val="10000"/>
                  </a:schemeClr>
                </a:solidFill>
                <a:effectLst/>
                <a:uLnTx/>
                <a:uFillTx/>
              </a:endParaRPr>
            </a:p>
          </p:txBody>
        </p:sp>
        <p:sp>
          <p:nvSpPr>
            <p:cNvPr id="209" name="Isosceles Triangle 51">
              <a:extLst>
                <a:ext uri="{FF2B5EF4-FFF2-40B4-BE49-F238E27FC236}">
                  <a16:creationId xmlns:a16="http://schemas.microsoft.com/office/drawing/2014/main" id="{A347FE8D-FF3A-3E31-99B9-31C628E3C972}"/>
                </a:ext>
              </a:extLst>
            </p:cNvPr>
            <p:cNvSpPr>
              <a:spLocks noChangeAspect="1"/>
            </p:cNvSpPr>
            <p:nvPr/>
          </p:nvSpPr>
          <p:spPr>
            <a:xfrm rot="5400000">
              <a:off x="1880124" y="1815851"/>
              <a:ext cx="340958" cy="293930"/>
            </a:xfrm>
            <a:prstGeom prst="triangl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400" dirty="0">
                <a:solidFill>
                  <a:schemeClr val="bg2">
                    <a:lumMod val="10000"/>
                  </a:schemeClr>
                </a:solidFill>
              </a:endParaRPr>
            </a:p>
          </p:txBody>
        </p:sp>
      </p:grpSp>
      <p:sp>
        <p:nvSpPr>
          <p:cNvPr id="210" name="Oval 19">
            <a:extLst>
              <a:ext uri="{FF2B5EF4-FFF2-40B4-BE49-F238E27FC236}">
                <a16:creationId xmlns:a16="http://schemas.microsoft.com/office/drawing/2014/main" id="{08D98F1C-C213-428A-F5A1-442C072B92DC}"/>
              </a:ext>
            </a:extLst>
          </p:cNvPr>
          <p:cNvSpPr>
            <a:spLocks noChangeAspect="1"/>
          </p:cNvSpPr>
          <p:nvPr/>
        </p:nvSpPr>
        <p:spPr>
          <a:xfrm>
            <a:off x="408886" y="5784360"/>
            <a:ext cx="527076" cy="527076"/>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400" b="1" dirty="0"/>
              <a:t>6</a:t>
            </a:r>
          </a:p>
        </p:txBody>
      </p:sp>
    </p:spTree>
    <p:custDataLst>
      <p:tags r:id="rId1"/>
    </p:custDataLst>
    <p:extLst>
      <p:ext uri="{BB962C8B-B14F-4D97-AF65-F5344CB8AC3E}">
        <p14:creationId xmlns:p14="http://schemas.microsoft.com/office/powerpoint/2010/main" val="122144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OWER_USER_PPT_AGENDA_PRESENTATION_COLOR_TAG" val="#4C7330"/>
  <p:tag name="POWER_USER_PPT_AGENDA_PRESENTATION_DIVIDERS_CHECKED_TAG" val="0"/>
  <p:tag name="POWER_USER_PPT_AGENDA_PRESENTATION_TABLE_OF_CONTENT_CHECKED_TAG" val="1"/>
  <p:tag name="POWER_USER_PPT_AGENDA_PRESENTATION_TITLE_TEXT_TAG" val="Sommaire"/>
  <p:tag name="POWER_USER_PPT_AGENDA_PRESENTATION_SHOULD_CREATE_TABLE_OF_CONTENT_TAG" val="0"/>
  <p:tag name="POWER_USER_PPT_AGENDA_PRESENTATION_SHOW_SLIDE_NUMBERS_CHECKED_TAG" val="1"/>
  <p:tag name="POWER_USER_PPT_AGENDA_PRESENTATION_SHOW_SECTION_NUMBERS_CHECKED_TAG" val="1"/>
  <p:tag name="POWER_USER_PPT_AGENDA_PRESENTATION_SHOW_BREADSCRUMBS_CHECKED_TAG" val="0"/>
</p:tagLst>
</file>

<file path=ppt/tags/tag2.xml><?xml version="1.0" encoding="utf-8"?>
<p:tagLst xmlns:a="http://schemas.openxmlformats.org/drawingml/2006/main" xmlns:r="http://schemas.openxmlformats.org/officeDocument/2006/relationships" xmlns:p="http://schemas.openxmlformats.org/presentationml/2006/main">
  <p:tag name="POWER_USER_ID_TEMPLATES" val="Horizontal_text_frames_5"/>
</p:tagLst>
</file>

<file path=ppt/tags/tag3.xml><?xml version="1.0" encoding="utf-8"?>
<p:tagLst xmlns:a="http://schemas.openxmlformats.org/drawingml/2006/main" xmlns:r="http://schemas.openxmlformats.org/officeDocument/2006/relationships" xmlns:p="http://schemas.openxmlformats.org/presentationml/2006/main">
  <p:tag name="POWER_USER_ID_TEMPLATES" val="Horizontal_text_frames_5"/>
</p:tagLst>
</file>

<file path=ppt/theme/theme1.xml><?xml version="1.0" encoding="utf-8"?>
<a:theme xmlns:a="http://schemas.openxmlformats.org/drawingml/2006/main" name="Office Theme">
  <a:themeElements>
    <a:clrScheme name="Personnalisé 2">
      <a:dk1>
        <a:srgbClr val="6C747C"/>
      </a:dk1>
      <a:lt1>
        <a:srgbClr val="FFFFFF"/>
      </a:lt1>
      <a:dk2>
        <a:srgbClr val="44546A"/>
      </a:dk2>
      <a:lt2>
        <a:srgbClr val="F5F0E5"/>
      </a:lt2>
      <a:accent1>
        <a:srgbClr val="4C7330"/>
      </a:accent1>
      <a:accent2>
        <a:srgbClr val="ED7D31"/>
      </a:accent2>
      <a:accent3>
        <a:srgbClr val="B72072"/>
      </a:accent3>
      <a:accent4>
        <a:srgbClr val="FFC000"/>
      </a:accent4>
      <a:accent5>
        <a:srgbClr val="5B9BD5"/>
      </a:accent5>
      <a:accent6>
        <a:srgbClr val="70AD47"/>
      </a:accent6>
      <a:hlink>
        <a:srgbClr val="AEC900"/>
      </a:hlink>
      <a:folHlink>
        <a:srgbClr val="C7D39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13992</TotalTime>
  <Words>1529</Words>
  <Application>Microsoft Office PowerPoint</Application>
  <PresentationFormat>Widescreen</PresentationFormat>
  <Paragraphs>198</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Narrow</vt:lpstr>
      <vt:lpstr>Calibri</vt:lpstr>
      <vt:lpstr>Wingdings</vt:lpstr>
      <vt:lpstr>Office Theme</vt:lpstr>
      <vt:lpstr>Update and forward looking for the control of seasonal malaria</vt:lpstr>
      <vt:lpstr>Project team and locations </vt:lpstr>
      <vt:lpstr>Objectives of OPT-SMC</vt:lpstr>
      <vt:lpstr>                Project Timelines</vt:lpstr>
      <vt:lpstr>NMCP projects:</vt:lpstr>
      <vt:lpstr>Project updates</vt:lpstr>
      <vt:lpstr>OPT SMC communication and visibility</vt:lpstr>
      <vt:lpstr>Add on studies to support the project  </vt:lpstr>
      <vt:lpstr>Strengths</vt:lpstr>
      <vt:lpstr>Common themes that came out</vt:lpstr>
      <vt:lpstr>Forward look for the control of seasonal malaria</vt:lpstr>
      <vt:lpstr>Forward look for the control of seasonal malaria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Optimizing SMC (OPT-SMC project)</dc:title>
  <dc:creator>Abena Poku-Awuku</dc:creator>
  <cp:lastModifiedBy>Andre Marie Tchouatieu</cp:lastModifiedBy>
  <cp:revision>62</cp:revision>
  <dcterms:created xsi:type="dcterms:W3CDTF">2020-10-13T15:17:11Z</dcterms:created>
  <dcterms:modified xsi:type="dcterms:W3CDTF">2024-02-28T13:39:17Z</dcterms:modified>
</cp:coreProperties>
</file>