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emf" ContentType="image/x-emf"/>
  <Default Extension="wmf" ContentType="image/x-wmf"/>
  <Default Extension="rels" ContentType="application/vnd.openxmlformats-package.relationshi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 id="2147483670" r:id="rId4"/>
    <p:sldMasterId id="2147483759" r:id="rId5"/>
    <p:sldMasterId id="2147483846" r:id="rId6"/>
    <p:sldMasterId id="2147483863" r:id="rId7"/>
    <p:sldMasterId id="2147483864" r:id="rId8"/>
    <p:sldMasterId id="2147483865" r:id="rId9"/>
    <p:sldMasterId id="2147483867" r:id="rId10"/>
    <p:sldMasterId id="2147483869" r:id="rId11"/>
    <p:sldMasterId id="2147483872" r:id="rId12"/>
  </p:sldMasterIdLst>
  <p:notesMasterIdLst>
    <p:notesMasterId r:id="rId14"/>
  </p:notesMasterIdLst>
  <p:handoutMasterIdLst>
    <p:handoutMasterId r:id="rId35"/>
  </p:handoutMasterIdLst>
  <p:sldIdLst>
    <p:sldId id="1572" r:id="rId13"/>
    <p:sldId id="1588" r:id="rId15"/>
    <p:sldId id="1373" r:id="rId16"/>
    <p:sldId id="16775699" r:id="rId17"/>
    <p:sldId id="1375" r:id="rId18"/>
    <p:sldId id="322" r:id="rId19"/>
    <p:sldId id="1532" r:id="rId20"/>
    <p:sldId id="1563" r:id="rId21"/>
    <p:sldId id="1564" r:id="rId22"/>
    <p:sldId id="1565" r:id="rId23"/>
    <p:sldId id="1566" r:id="rId24"/>
    <p:sldId id="349" r:id="rId25"/>
    <p:sldId id="352" r:id="rId26"/>
    <p:sldId id="351" r:id="rId27"/>
    <p:sldId id="16775700" r:id="rId28"/>
    <p:sldId id="1377" r:id="rId29"/>
    <p:sldId id="381" r:id="rId30"/>
    <p:sldId id="1542" r:id="rId31"/>
    <p:sldId id="1438" r:id="rId32"/>
    <p:sldId id="1439" r:id="rId33"/>
    <p:sldId id="154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A88CA7B-8DC3-414A-B7AB-95A2E3B37979}">
          <p14:sldIdLst>
            <p14:sldId id="1572"/>
            <p14:sldId id="1588"/>
            <p14:sldId id="1373"/>
            <p14:sldId id="16775699"/>
            <p14:sldId id="1375"/>
            <p14:sldId id="322"/>
            <p14:sldId id="1532"/>
            <p14:sldId id="1563"/>
            <p14:sldId id="1564"/>
            <p14:sldId id="1565"/>
            <p14:sldId id="1566"/>
            <p14:sldId id="349"/>
            <p14:sldId id="352"/>
            <p14:sldId id="351"/>
            <p14:sldId id="16775700"/>
            <p14:sldId id="1377"/>
            <p14:sldId id="381"/>
            <p14:sldId id="1542"/>
            <p14:sldId id="1438"/>
            <p14:sldId id="1439"/>
            <p14:sldId id="154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B57E"/>
    <a:srgbClr val="04A4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3B4B98B0-60AC-42C2-AFA5-B58CD77FA1E5}"/>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94660"/>
  </p:normalViewPr>
  <p:slideViewPr>
    <p:cSldViewPr showGuides="1">
      <p:cViewPr varScale="1">
        <p:scale>
          <a:sx n="98" d="100"/>
          <a:sy n="98" d="100"/>
        </p:scale>
        <p:origin x="96" y="182"/>
      </p:cViewPr>
      <p:guideLst>
        <p:guide orient="horz" pos="2160"/>
        <p:guide pos="3840"/>
      </p:guideLst>
    </p:cSldViewPr>
  </p:slideViewPr>
  <p:notesTextViewPr>
    <p:cViewPr>
      <p:scale>
        <a:sx n="1" d="1"/>
        <a:sy n="1" d="1"/>
      </p:scale>
      <p:origin x="0" y="0"/>
    </p:cViewPr>
  </p:notesTextViewPr>
  <p:sorterViewPr>
    <p:cViewPr>
      <p:scale>
        <a:sx n="140" d="100"/>
        <a:sy n="140" d="100"/>
      </p:scale>
      <p:origin x="0" y="-5237"/>
    </p:cViewPr>
  </p:sorterViewPr>
  <p:notesViewPr>
    <p:cSldViewPr>
      <p:cViewPr varScale="1">
        <p:scale>
          <a:sx n="67" d="100"/>
          <a:sy n="67" d="100"/>
        </p:scale>
        <p:origin x="280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1" Type="http://schemas.openxmlformats.org/officeDocument/2006/relationships/customXml" Target="../customXml/item3.xml"/><Relationship Id="rId40" Type="http://schemas.openxmlformats.org/officeDocument/2006/relationships/customXml" Target="../customXml/item2.xml"/><Relationship Id="rId4" Type="http://schemas.openxmlformats.org/officeDocument/2006/relationships/slideMaster" Target="slideMasters/slideMaster3.xml"/><Relationship Id="rId39" Type="http://schemas.openxmlformats.org/officeDocument/2006/relationships/customXml" Target="../customXml/item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handoutMaster" Target="handoutMasters/handoutMaster1.xml"/><Relationship Id="rId34" Type="http://schemas.openxmlformats.org/officeDocument/2006/relationships/slide" Target="slides/slide21.xml"/><Relationship Id="rId33" Type="http://schemas.openxmlformats.org/officeDocument/2006/relationships/slide" Target="slides/slide20.xml"/><Relationship Id="rId32" Type="http://schemas.openxmlformats.org/officeDocument/2006/relationships/slide" Target="slides/slide19.xml"/><Relationship Id="rId31" Type="http://schemas.openxmlformats.org/officeDocument/2006/relationships/slide" Target="slides/slide18.xml"/><Relationship Id="rId30" Type="http://schemas.openxmlformats.org/officeDocument/2006/relationships/slide" Target="slides/slide17.xml"/><Relationship Id="rId3" Type="http://schemas.openxmlformats.org/officeDocument/2006/relationships/slideMaster" Target="slideMasters/slideMaster2.xml"/><Relationship Id="rId29" Type="http://schemas.openxmlformats.org/officeDocument/2006/relationships/slide" Target="slides/slide16.xml"/><Relationship Id="rId28" Type="http://schemas.openxmlformats.org/officeDocument/2006/relationships/slide" Target="slides/slide15.xml"/><Relationship Id="rId27" Type="http://schemas.openxmlformats.org/officeDocument/2006/relationships/slide" Target="slides/slide14.xml"/><Relationship Id="rId26" Type="http://schemas.openxmlformats.org/officeDocument/2006/relationships/slide" Target="slides/slide13.xml"/><Relationship Id="rId25" Type="http://schemas.openxmlformats.org/officeDocument/2006/relationships/slide" Target="slides/slide12.xml"/><Relationship Id="rId24" Type="http://schemas.openxmlformats.org/officeDocument/2006/relationships/slide" Target="slides/slide11.xml"/><Relationship Id="rId23" Type="http://schemas.openxmlformats.org/officeDocument/2006/relationships/slide" Target="slides/slide10.xml"/><Relationship Id="rId22" Type="http://schemas.openxmlformats.org/officeDocument/2006/relationships/slide" Target="slides/slide9.xml"/><Relationship Id="rId21" Type="http://schemas.openxmlformats.org/officeDocument/2006/relationships/slide" Target="slides/slide8.xml"/><Relationship Id="rId20" Type="http://schemas.openxmlformats.org/officeDocument/2006/relationships/slide" Target="slides/slide7.xml"/><Relationship Id="rId2" Type="http://schemas.openxmlformats.org/officeDocument/2006/relationships/theme" Target="theme/theme1.xml"/><Relationship Id="rId19" Type="http://schemas.openxmlformats.org/officeDocument/2006/relationships/slide" Target="slides/slide6.xml"/><Relationship Id="rId18" Type="http://schemas.openxmlformats.org/officeDocument/2006/relationships/slide" Target="slides/slide5.xml"/><Relationship Id="rId17" Type="http://schemas.openxmlformats.org/officeDocument/2006/relationships/slide" Target="slides/slide4.xml"/><Relationship Id="rId16" Type="http://schemas.openxmlformats.org/officeDocument/2006/relationships/slide" Target="slides/slide3.xml"/><Relationship Id="rId15" Type="http://schemas.openxmlformats.org/officeDocument/2006/relationships/slide" Target="slides/slide2.xml"/><Relationship Id="rId14" Type="http://schemas.openxmlformats.org/officeDocument/2006/relationships/notesMaster" Target="notesMasters/notesMaster1.xml"/><Relationship Id="rId13" Type="http://schemas.openxmlformats.org/officeDocument/2006/relationships/slide" Target="slides/slide1.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9C5020-CB76-48C5-A190-4F5F61A4CA70}"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DF0EF2-B909-46AF-8B9E-BD09AFC3BA40}"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E42018-B92A-4872-B90A-3AB086E44761}" type="datetimeFigureOut">
              <a:rPr lang="en-GB" smtClean="0"/>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B7776A-EAB5-4C10-A04C-DD148686D96B}" type="slidenum">
              <a:rPr lang="en-GB" smtClean="0"/>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CB7776A-EAB5-4C10-A04C-DD148686D96B}" type="slidenum">
              <a:rPr lang="en-GB" smtClean="0"/>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00B4B0-A3A6-4A94-AAA6-AC9A30DCB0B0}"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7975" y="1414463"/>
            <a:ext cx="6788150" cy="38195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3CB40AD-99AD-FA45-9729-69D52F9034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7975" y="1414463"/>
            <a:ext cx="6788150" cy="38195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3CB40AD-99AD-FA45-9729-69D52F9034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7975" y="1414463"/>
            <a:ext cx="6788150" cy="38195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3CB40AD-99AD-FA45-9729-69D52F9034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3" Type="http://schemas.openxmlformats.org/officeDocument/2006/relationships/image" Target="../media/image12.png"/><Relationship Id="rId12" Type="http://schemas.openxmlformats.org/officeDocument/2006/relationships/image" Target="../media/image11.png"/><Relationship Id="rId11" Type="http://schemas.openxmlformats.org/officeDocument/2006/relationships/image" Target="../media/image10.png"/><Relationship Id="rId10" Type="http://schemas.openxmlformats.org/officeDocument/2006/relationships/image" Target="../media/image9.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5" Type="http://schemas.openxmlformats.org/officeDocument/2006/relationships/image" Target="../media/image10.png"/><Relationship Id="rId4" Type="http://schemas.openxmlformats.org/officeDocument/2006/relationships/image" Target="../media/image4.png"/><Relationship Id="rId3" Type="http://schemas.openxmlformats.org/officeDocument/2006/relationships/image" Target="../media/image12.png"/><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5" Type="http://schemas.openxmlformats.org/officeDocument/2006/relationships/image" Target="../media/image10.png"/><Relationship Id="rId4" Type="http://schemas.openxmlformats.org/officeDocument/2006/relationships/image" Target="../media/image4.png"/><Relationship Id="rId3" Type="http://schemas.openxmlformats.org/officeDocument/2006/relationships/image" Target="../media/image12.png"/><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6.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 Id="rId3" Type="http://schemas.openxmlformats.org/officeDocument/2006/relationships/image" Target="../media/image1.png"/><Relationship Id="rId2" Type="http://schemas.openxmlformats.org/officeDocument/2006/relationships/image" Target="../media/image3.png"/><Relationship Id="rId13" Type="http://schemas.openxmlformats.org/officeDocument/2006/relationships/image" Target="../media/image12.png"/><Relationship Id="rId12" Type="http://schemas.openxmlformats.org/officeDocument/2006/relationships/image" Target="../media/image11.png"/><Relationship Id="rId11" Type="http://schemas.openxmlformats.org/officeDocument/2006/relationships/image" Target="../media/image10.png"/><Relationship Id="rId10" Type="http://schemas.openxmlformats.org/officeDocument/2006/relationships/image" Target="../media/image9.png"/><Relationship Id="rId1" Type="http://schemas.openxmlformats.org/officeDocument/2006/relationships/slideMaster" Target="../slideMasters/slideMaster11.xml"/></Relationships>
</file>

<file path=ppt/slideLayouts/_rels/slideLayout217.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3" Type="http://schemas.openxmlformats.org/officeDocument/2006/relationships/image" Target="../media/image12.png"/><Relationship Id="rId12" Type="http://schemas.openxmlformats.org/officeDocument/2006/relationships/image" Target="../media/image11.png"/><Relationship Id="rId11" Type="http://schemas.openxmlformats.org/officeDocument/2006/relationships/image" Target="../media/image10.png"/><Relationship Id="rId10" Type="http://schemas.openxmlformats.org/officeDocument/2006/relationships/image" Target="../media/image9.png"/><Relationship Id="rId1" Type="http://schemas.openxmlformats.org/officeDocument/2006/relationships/slideMaster" Target="../slideMasters/slideMaster11.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9.xml.rels><?xml version="1.0" encoding="UTF-8" standalone="yes"?>
<Relationships xmlns="http://schemas.openxmlformats.org/package/2006/relationships"><Relationship Id="rId5" Type="http://schemas.openxmlformats.org/officeDocument/2006/relationships/image" Target="../media/image10.png"/><Relationship Id="rId4" Type="http://schemas.openxmlformats.org/officeDocument/2006/relationships/image" Target="../media/image4.png"/><Relationship Id="rId3" Type="http://schemas.openxmlformats.org/officeDocument/2006/relationships/image" Target="../media/image12.png"/><Relationship Id="rId2" Type="http://schemas.openxmlformats.org/officeDocument/2006/relationships/image" Target="../media/image13.emf"/><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5" Type="http://schemas.openxmlformats.org/officeDocument/2006/relationships/image" Target="../media/image10.png"/><Relationship Id="rId4" Type="http://schemas.openxmlformats.org/officeDocument/2006/relationships/image" Target="../media/image4.png"/><Relationship Id="rId3" Type="http://schemas.openxmlformats.org/officeDocument/2006/relationships/image" Target="../media/image12.png"/><Relationship Id="rId2" Type="http://schemas.openxmlformats.org/officeDocument/2006/relationships/image" Target="../media/image13.emf"/><Relationship Id="rId1" Type="http://schemas.openxmlformats.org/officeDocument/2006/relationships/slideMaster" Target="../slideMasters/slideMaster1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Rectangle 18"/>
          <p:cNvSpPr/>
          <p:nvPr userDrawn="1"/>
        </p:nvSpPr>
        <p:spPr>
          <a:xfrm>
            <a:off x="0" y="-27384"/>
            <a:ext cx="12192000" cy="6885384"/>
          </a:xfrm>
          <a:prstGeom prst="rect">
            <a:avLst/>
          </a:prstGeom>
          <a:solidFill>
            <a:srgbClr val="04A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12" name="Group 11"/>
          <p:cNvGrpSpPr/>
          <p:nvPr userDrawn="1"/>
        </p:nvGrpSpPr>
        <p:grpSpPr>
          <a:xfrm>
            <a:off x="1236514" y="5524500"/>
            <a:ext cx="9901388" cy="1206500"/>
            <a:chOff x="927385" y="5524500"/>
            <a:chExt cx="7426041" cy="120650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1715" y="5658706"/>
              <a:ext cx="2711711" cy="829979"/>
            </a:xfrm>
            <a:prstGeom prst="rect">
              <a:avLst/>
            </a:prstGeom>
          </p:spPr>
        </p:pic>
        <p:cxnSp>
          <p:nvCxnSpPr>
            <p:cNvPr id="14" name="Straight Connector 13"/>
            <p:cNvCxnSpPr/>
            <p:nvPr/>
          </p:nvCxnSpPr>
          <p:spPr>
            <a:xfrm>
              <a:off x="5130800" y="5524500"/>
              <a:ext cx="0" cy="12065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385" y="5909651"/>
              <a:ext cx="3687478" cy="328088"/>
            </a:xfrm>
            <a:prstGeom prst="rect">
              <a:avLst/>
            </a:prstGeom>
          </p:spPr>
        </p:pic>
      </p:grpSp>
      <p:sp>
        <p:nvSpPr>
          <p:cNvPr id="2" name="Title 1"/>
          <p:cNvSpPr>
            <a:spLocks noGrp="1"/>
          </p:cNvSpPr>
          <p:nvPr userDrawn="1">
            <p:ph type="ctrTitle" hasCustomPrompt="1"/>
          </p:nvPr>
        </p:nvSpPr>
        <p:spPr>
          <a:xfrm>
            <a:off x="915028" y="620688"/>
            <a:ext cx="10363200" cy="1030312"/>
          </a:xfrm>
          <a:prstGeom prst="rect">
            <a:avLst/>
          </a:prstGeom>
        </p:spPr>
        <p:txBody>
          <a:bodyPr/>
          <a:lstStyle>
            <a:lvl1pPr marL="0" algn="ctr" defTabSz="914400" rtl="0" eaLnBrk="1" latinLnBrk="0" hangingPunct="1">
              <a:defRPr lang="en-GB" sz="3600" b="1" kern="1200" dirty="0">
                <a:solidFill>
                  <a:schemeClr val="bg1"/>
                </a:solidFill>
                <a:latin typeface="+mj-lt"/>
                <a:ea typeface="Helvetica Neue" charset="0"/>
                <a:cs typeface="Helvetica Neue" charset="0"/>
              </a:defRPr>
            </a:lvl1pPr>
          </a:lstStyle>
          <a:p>
            <a:r>
              <a:rPr lang="en-US" dirty="0"/>
              <a:t>Click to edit title</a:t>
            </a:r>
            <a:endParaRPr lang="en-GB" dirty="0"/>
          </a:p>
        </p:txBody>
      </p:sp>
      <p:sp>
        <p:nvSpPr>
          <p:cNvPr id="3" name="Subtitle 2"/>
          <p:cNvSpPr>
            <a:spLocks noGrp="1"/>
          </p:cNvSpPr>
          <p:nvPr userDrawn="1">
            <p:ph type="subTitle" idx="1" hasCustomPrompt="1"/>
          </p:nvPr>
        </p:nvSpPr>
        <p:spPr>
          <a:xfrm>
            <a:off x="480004" y="4521200"/>
            <a:ext cx="11233248" cy="508000"/>
          </a:xfrm>
        </p:spPr>
        <p:txBody>
          <a:bodyPr anchor="ctr" anchorCtr="0">
            <a:no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endParaRPr lang="en-GB" dirty="0"/>
          </a:p>
        </p:txBody>
      </p:sp>
      <p:sp>
        <p:nvSpPr>
          <p:cNvPr id="23" name="Text Placeholder 22"/>
          <p:cNvSpPr>
            <a:spLocks noGrp="1"/>
          </p:cNvSpPr>
          <p:nvPr userDrawn="1">
            <p:ph type="body" sz="quarter" idx="10" hasCustomPrompt="1"/>
          </p:nvPr>
        </p:nvSpPr>
        <p:spPr>
          <a:xfrm>
            <a:off x="431371" y="1844676"/>
            <a:ext cx="11330516" cy="432197"/>
          </a:xfrm>
        </p:spPr>
        <p:txBody>
          <a:bodyPr anchor="ctr" anchorCtr="0">
            <a:noAutofit/>
          </a:bodyPr>
          <a:lstStyle>
            <a:lvl1pPr marL="0" indent="0" algn="ctr">
              <a:buNone/>
              <a:defRPr sz="2400">
                <a:solidFill>
                  <a:schemeClr val="bg1"/>
                </a:solidFill>
              </a:defRPr>
            </a:lvl1pPr>
          </a:lstStyle>
          <a:p>
            <a:pPr lvl="0"/>
            <a:r>
              <a:rPr lang="en-US" dirty="0"/>
              <a:t>Click to edit subtitle</a:t>
            </a:r>
            <a:endParaRPr lang="en-US" dirty="0"/>
          </a:p>
        </p:txBody>
      </p:sp>
      <p:grpSp>
        <p:nvGrpSpPr>
          <p:cNvPr id="18" name="Group 17"/>
          <p:cNvGrpSpPr/>
          <p:nvPr userDrawn="1"/>
        </p:nvGrpSpPr>
        <p:grpSpPr>
          <a:xfrm>
            <a:off x="1493196" y="2996952"/>
            <a:ext cx="9198240" cy="579636"/>
            <a:chOff x="527381" y="2996952"/>
            <a:chExt cx="11129870" cy="579636"/>
          </a:xfrm>
        </p:grpSpPr>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30501" y="2996952"/>
              <a:ext cx="772848" cy="579636"/>
            </a:xfrm>
            <a:prstGeom prst="rect">
              <a:avLst/>
            </a:prstGeom>
          </p:spPr>
        </p:pic>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94972" y="3006050"/>
              <a:ext cx="760717" cy="570538"/>
            </a:xfrm>
            <a:prstGeom prst="rect">
              <a:avLst/>
            </a:prstGeom>
          </p:spPr>
        </p:pic>
        <p:pic>
          <p:nvPicPr>
            <p:cNvPr id="6" name="Picture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828940" y="3006050"/>
              <a:ext cx="760717" cy="570538"/>
            </a:xfrm>
            <a:prstGeom prst="rect">
              <a:avLst/>
            </a:prstGeom>
          </p:spPr>
        </p:pic>
        <p:pic>
          <p:nvPicPr>
            <p:cNvPr id="7" name="Pictur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79722" y="3006050"/>
              <a:ext cx="760717" cy="570538"/>
            </a:xfrm>
            <a:prstGeom prst="rect">
              <a:avLst/>
            </a:prstGeom>
          </p:spPr>
        </p:pic>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896534" y="3006050"/>
              <a:ext cx="760717" cy="570538"/>
            </a:xfrm>
            <a:prstGeom prst="rect">
              <a:avLst/>
            </a:prstGeom>
          </p:spPr>
        </p:pic>
        <p:pic>
          <p:nvPicPr>
            <p:cNvPr id="9" name="Picture 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293412" y="3006050"/>
              <a:ext cx="760717" cy="570538"/>
            </a:xfrm>
            <a:prstGeom prst="rect">
              <a:avLst/>
            </a:prstGeom>
          </p:spPr>
        </p:pic>
        <p:pic>
          <p:nvPicPr>
            <p:cNvPr id="10" name="Picture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444192" y="3006050"/>
              <a:ext cx="760717" cy="570538"/>
            </a:xfrm>
            <a:prstGeom prst="rect">
              <a:avLst/>
            </a:prstGeom>
          </p:spPr>
        </p:pic>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27381" y="3006050"/>
              <a:ext cx="760717" cy="570538"/>
            </a:xfrm>
            <a:prstGeom prst="rect">
              <a:avLst/>
            </a:prstGeom>
          </p:spPr>
        </p:pic>
        <p:pic>
          <p:nvPicPr>
            <p:cNvPr id="16" name="Picture 15"/>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745752" y="3006050"/>
              <a:ext cx="760717" cy="570538"/>
            </a:xfrm>
            <a:prstGeom prst="rect">
              <a:avLst/>
            </a:prstGeom>
          </p:spPr>
        </p:pic>
        <p:pic>
          <p:nvPicPr>
            <p:cNvPr id="17" name="Picture 1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78161" y="3006050"/>
              <a:ext cx="760717" cy="570538"/>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5_Quotation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34364" y="1800000"/>
            <a:ext cx="5472000" cy="4237200"/>
          </a:xfrm>
          <a:solidFill>
            <a:srgbClr val="009CDE"/>
          </a:solidFill>
        </p:spPr>
        <p:txBody>
          <a:bodyPr lIns="144000" tIns="144000" rIns="144000" bIns="144000"/>
          <a:lstStyle>
            <a:lvl1pPr>
              <a:defRPr sz="1050" b="1">
                <a:solidFill>
                  <a:schemeClr val="bg1"/>
                </a:solidFill>
                <a:latin typeface="+mn-lt"/>
              </a:defRPr>
            </a:lvl1pPr>
            <a:lvl2pPr>
              <a:buClr>
                <a:schemeClr val="bg1"/>
              </a:buClr>
              <a:defRPr sz="1050">
                <a:solidFill>
                  <a:schemeClr val="bg1"/>
                </a:solidFill>
                <a:latin typeface="+mn-lt"/>
              </a:defRPr>
            </a:lvl2pPr>
            <a:lvl3pPr>
              <a:buClr>
                <a:schemeClr val="bg1"/>
              </a:buClr>
              <a:defRPr sz="1050">
                <a:solidFill>
                  <a:schemeClr val="bg1"/>
                </a:solidFill>
                <a:latin typeface="+mn-lt"/>
              </a:defRPr>
            </a:lvl3pPr>
            <a:lvl4pPr>
              <a:buClr>
                <a:schemeClr val="bg1"/>
              </a:buClr>
              <a:defRPr sz="1050">
                <a:solidFill>
                  <a:schemeClr val="bg1"/>
                </a:solidFill>
                <a:latin typeface="+mn-lt"/>
              </a:defRPr>
            </a:lvl4pPr>
            <a:lvl5pPr>
              <a:buClr>
                <a:schemeClr val="bg1"/>
              </a:buClr>
              <a:defRPr sz="1050">
                <a:solidFill>
                  <a:schemeClr val="bg1"/>
                </a:solidFill>
                <a:latin typeface="+mn-lt"/>
              </a:defRPr>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6" name="Picture Placeholder 5"/>
          <p:cNvSpPr>
            <a:spLocks noGrp="1"/>
          </p:cNvSpPr>
          <p:nvPr>
            <p:ph type="pic" sz="quarter" idx="17" hasCustomPrompt="1"/>
          </p:nvPr>
        </p:nvSpPr>
        <p:spPr>
          <a:xfrm>
            <a:off x="479999" y="1800000"/>
            <a:ext cx="5472000"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defRPr/>
            </a:pPr>
            <a:r>
              <a:rPr lang="en-GB" noProof="0"/>
              <a:t>Click on Icon to add picture</a:t>
            </a:r>
            <a:endParaRPr lang="en-GB" noProof="0"/>
          </a:p>
          <a:p>
            <a:pPr marL="0" marR="0" lvl="0" indent="0" algn="ctr" defTabSz="685800" rtl="0" eaLnBrk="1" fontAlgn="auto" latinLnBrk="0" hangingPunct="1">
              <a:lnSpc>
                <a:spcPct val="110000"/>
              </a:lnSpc>
              <a:spcBef>
                <a:spcPts val="750"/>
              </a:spcBef>
              <a:spcAft>
                <a:spcPts val="450"/>
              </a:spcAft>
              <a:buClr>
                <a:schemeClr val="tx1"/>
              </a:buClr>
              <a:buSzPct val="80000"/>
              <a:buFontTx/>
              <a:buNone/>
              <a:defRPr/>
            </a:pPr>
            <a:r>
              <a:rPr lang="en-GB" noProof="0"/>
              <a:t>Change picture either by</a:t>
            </a:r>
            <a:br>
              <a:rPr lang="en-GB" noProof="0"/>
            </a:br>
            <a:r>
              <a:rPr lang="en-GB" noProof="0"/>
              <a:t>right mouse click on picture + „change picture“ </a:t>
            </a:r>
            <a:br>
              <a:rPr lang="en-GB" noProof="0"/>
            </a:br>
            <a:r>
              <a:rPr lang="en-GB" noProof="0"/>
              <a:t>or by deleting picture + resetting slide</a:t>
            </a:r>
            <a:endParaRPr lang="en-GB" noProof="0"/>
          </a:p>
        </p:txBody>
      </p:sp>
      <p:sp>
        <p:nvSpPr>
          <p:cNvPr id="8" name="Date Placeholder 7"/>
          <p:cNvSpPr>
            <a:spLocks noGrp="1"/>
          </p:cNvSpPr>
          <p:nvPr>
            <p:ph type="dt" sz="half" idx="18"/>
          </p:nvPr>
        </p:nvSpPr>
        <p:spPr>
          <a:xfrm>
            <a:off x="480002" y="6678208"/>
            <a:ext cx="790001" cy="180000"/>
          </a:xfrm>
          <a:prstGeom prst="rect">
            <a:avLst/>
          </a:prstGeom>
        </p:spPr>
        <p:txBody>
          <a:bodyPr/>
          <a:lstStyle/>
          <a:p>
            <a:endParaRPr lang="en-GB" noProof="0"/>
          </a:p>
        </p:txBody>
      </p:sp>
      <p:sp>
        <p:nvSpPr>
          <p:cNvPr id="10" name="Slide Number Placeholder 9"/>
          <p:cNvSpPr>
            <a:spLocks noGrp="1"/>
          </p:cNvSpPr>
          <p:nvPr>
            <p:ph type="sldNum" sz="quarter" idx="20"/>
          </p:nvPr>
        </p:nvSpPr>
        <p:spPr/>
        <p:txBody>
          <a:bodyPr/>
          <a:lstStyle/>
          <a:p>
            <a:fld id="{A74CE0EA-F3B5-4684-BA10-C594598FDB9C}" type="slidenum">
              <a:rPr lang="en-GB" noProof="0" smtClean="0"/>
            </a:fld>
            <a:endParaRPr lang="en-GB" noProof="0"/>
          </a:p>
        </p:txBody>
      </p:sp>
      <p:sp>
        <p:nvSpPr>
          <p:cNvPr id="23" name="Text Placeholder 7"/>
          <p:cNvSpPr>
            <a:spLocks noGrp="1"/>
          </p:cNvSpPr>
          <p:nvPr>
            <p:ph type="body" sz="quarter" idx="21" hasCustomPrompt="1"/>
          </p:nvPr>
        </p:nvSpPr>
        <p:spPr>
          <a:xfrm>
            <a:off x="480000" y="6293656"/>
            <a:ext cx="11226365" cy="208579"/>
          </a:xfrm>
        </p:spPr>
        <p:txBody>
          <a:bodyPr anchor="t">
            <a:normAutofit/>
          </a:bodyPr>
          <a:lstStyle>
            <a:lvl1pPr>
              <a:defRPr sz="600" b="0">
                <a:solidFill>
                  <a:schemeClr val="tx1"/>
                </a:solidFill>
                <a:latin typeface="+mn-lt"/>
              </a:defRPr>
            </a:lvl1pPr>
          </a:lstStyle>
          <a:p>
            <a:pPr lvl="0"/>
            <a:r>
              <a:rPr lang="en-GB" noProof="0"/>
              <a:t>Source:</a:t>
            </a:r>
            <a:endParaRPr lang="en-GB" noProof="0"/>
          </a:p>
        </p:txBody>
      </p:sp>
      <p:sp>
        <p:nvSpPr>
          <p:cNvPr id="15" name="Title 14"/>
          <p:cNvSpPr>
            <a:spLocks noGrp="1"/>
          </p:cNvSpPr>
          <p:nvPr>
            <p:ph type="title"/>
          </p:nvPr>
        </p:nvSpPr>
        <p:spPr/>
        <p:txBody>
          <a:bodyPr/>
          <a:lstStyle/>
          <a:p>
            <a:r>
              <a:rPr lang="en-GB" noProof="0"/>
              <a:t>Click to edit Master title style</a:t>
            </a:r>
            <a:endParaRPr lang="en-GB" noProof="0"/>
          </a:p>
        </p:txBody>
      </p:sp>
      <p:sp>
        <p:nvSpPr>
          <p:cNvPr id="16" name="Text Placeholder 7"/>
          <p:cNvSpPr>
            <a:spLocks noGrp="1"/>
          </p:cNvSpPr>
          <p:nvPr>
            <p:ph type="body" sz="quarter" idx="13" hasCustomPrompt="1"/>
          </p:nvPr>
        </p:nvSpPr>
        <p:spPr>
          <a:xfrm>
            <a:off x="480485" y="1188008"/>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endParaRPr lang="en-GB" noProof="0"/>
          </a:p>
        </p:txBody>
      </p:sp>
      <p:sp>
        <p:nvSpPr>
          <p:cNvPr id="11"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5_Large Image whit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a:xfrm>
            <a:off x="480003" y="1800000"/>
            <a:ext cx="11226364"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endParaRPr lang="en-GB" noProof="0"/>
          </a:p>
        </p:txBody>
      </p:sp>
      <p:sp>
        <p:nvSpPr>
          <p:cNvPr id="3" name="Date Placeholder 2"/>
          <p:cNvSpPr>
            <a:spLocks noGrp="1"/>
          </p:cNvSpPr>
          <p:nvPr>
            <p:ph type="dt" sz="half" idx="18"/>
          </p:nvPr>
        </p:nvSpPr>
        <p:spPr>
          <a:xfrm>
            <a:off x="480004" y="6588208"/>
            <a:ext cx="790001" cy="180000"/>
          </a:xfrm>
          <a:prstGeom prst="rect">
            <a:avLst/>
          </a:prstGeom>
        </p:spPr>
        <p:txBody>
          <a:bodyPr/>
          <a:lstStyle/>
          <a:p>
            <a:endParaRPr lang="en-GB" noProof="0"/>
          </a:p>
        </p:txBody>
      </p:sp>
      <p:sp>
        <p:nvSpPr>
          <p:cNvPr id="5" name="Slide Number Placeholder 4"/>
          <p:cNvSpPr>
            <a:spLocks noGrp="1"/>
          </p:cNvSpPr>
          <p:nvPr>
            <p:ph type="sldNum" sz="quarter" idx="20"/>
          </p:nvPr>
        </p:nvSpPr>
        <p:spPr/>
        <p:txBody>
          <a:bodyPr/>
          <a:lstStyle/>
          <a:p>
            <a:fld id="{A74CE0EA-F3B5-4684-BA10-C594598FDB9C}" type="slidenum">
              <a:rPr lang="en-GB" noProof="0" smtClean="0"/>
            </a:fld>
            <a:endParaRPr lang="en-GB" noProof="0"/>
          </a:p>
        </p:txBody>
      </p:sp>
      <p:sp>
        <p:nvSpPr>
          <p:cNvPr id="16" name="Text Placeholder 7"/>
          <p:cNvSpPr>
            <a:spLocks noGrp="1"/>
          </p:cNvSpPr>
          <p:nvPr>
            <p:ph type="body" sz="quarter" idx="21" hasCustomPrompt="1"/>
          </p:nvPr>
        </p:nvSpPr>
        <p:spPr>
          <a:xfrm>
            <a:off x="480000" y="6293656"/>
            <a:ext cx="11226365" cy="208579"/>
          </a:xfrm>
        </p:spPr>
        <p:txBody>
          <a:bodyPr anchor="t">
            <a:normAutofit/>
          </a:bodyPr>
          <a:lstStyle>
            <a:lvl1pPr>
              <a:defRPr sz="600" b="0">
                <a:solidFill>
                  <a:schemeClr val="tx1"/>
                </a:solidFill>
                <a:latin typeface="+mn-lt"/>
              </a:defRPr>
            </a:lvl1pPr>
          </a:lstStyle>
          <a:p>
            <a:pPr lvl="0"/>
            <a:r>
              <a:rPr lang="en-GB" noProof="0"/>
              <a:t>Source:</a:t>
            </a:r>
            <a:endParaRPr lang="en-GB" noProof="0"/>
          </a:p>
        </p:txBody>
      </p:sp>
      <p:sp>
        <p:nvSpPr>
          <p:cNvPr id="7" name="Title 6"/>
          <p:cNvSpPr>
            <a:spLocks noGrp="1"/>
          </p:cNvSpPr>
          <p:nvPr>
            <p:ph type="title"/>
          </p:nvPr>
        </p:nvSpPr>
        <p:spPr/>
        <p:txBody>
          <a:bodyPr/>
          <a:lstStyle/>
          <a:p>
            <a:r>
              <a:rPr lang="en-GB" noProof="0"/>
              <a:t>Click to edit Master title style</a:t>
            </a:r>
            <a:endParaRPr lang="en-GB" noProof="0"/>
          </a:p>
        </p:txBody>
      </p:sp>
      <p:sp>
        <p:nvSpPr>
          <p:cNvPr id="14" name="Text Placeholder 7"/>
          <p:cNvSpPr>
            <a:spLocks noGrp="1"/>
          </p:cNvSpPr>
          <p:nvPr>
            <p:ph type="body" sz="quarter" idx="13" hasCustomPrompt="1"/>
          </p:nvPr>
        </p:nvSpPr>
        <p:spPr>
          <a:xfrm>
            <a:off x="480485" y="1188008"/>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endParaRPr lang="en-GB" noProof="0"/>
          </a:p>
        </p:txBody>
      </p:sp>
      <p:sp>
        <p:nvSpPr>
          <p:cNvPr id="9"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6_Chapter Intro large Text white">
    <p:spTree>
      <p:nvGrpSpPr>
        <p:cNvPr id="1" name=""/>
        <p:cNvGrpSpPr/>
        <p:nvPr/>
      </p:nvGrpSpPr>
      <p:grpSpPr>
        <a:xfrm>
          <a:off x="0" y="0"/>
          <a:ext cx="0" cy="0"/>
          <a:chOff x="0" y="0"/>
          <a:chExt cx="0" cy="0"/>
        </a:xfrm>
      </p:grpSpPr>
      <p:sp>
        <p:nvSpPr>
          <p:cNvPr id="20" name="Slide Number Placeholder 19"/>
          <p:cNvSpPr>
            <a:spLocks noGrp="1"/>
          </p:cNvSpPr>
          <p:nvPr>
            <p:ph type="sldNum" sz="quarter" idx="16"/>
          </p:nvPr>
        </p:nvSpPr>
        <p:spPr>
          <a:noFill/>
        </p:spPr>
        <p:txBody>
          <a:bodyPr/>
          <a:lstStyle/>
          <a:p>
            <a:fld id="{A74CE0EA-F3B5-4684-BA10-C594598FDB9C}" type="slidenum">
              <a:rPr lang="en-GB" noProof="0" smtClean="0"/>
            </a:fld>
            <a:endParaRPr lang="en-GB" noProof="0"/>
          </a:p>
        </p:txBody>
      </p:sp>
      <p:sp>
        <p:nvSpPr>
          <p:cNvPr id="17" name="Text Placeholder 7"/>
          <p:cNvSpPr>
            <a:spLocks noGrp="1"/>
          </p:cNvSpPr>
          <p:nvPr>
            <p:ph type="body" sz="quarter" idx="21" hasCustomPrompt="1"/>
          </p:nvPr>
        </p:nvSpPr>
        <p:spPr>
          <a:xfrm>
            <a:off x="480000" y="6293656"/>
            <a:ext cx="11226365" cy="208579"/>
          </a:xfrm>
          <a:noFill/>
        </p:spPr>
        <p:txBody>
          <a:bodyPr anchor="t">
            <a:normAutofit/>
          </a:bodyPr>
          <a:lstStyle>
            <a:lvl1pPr>
              <a:defRPr sz="600" b="0">
                <a:solidFill>
                  <a:schemeClr val="tx1"/>
                </a:solidFill>
                <a:latin typeface="+mn-lt"/>
              </a:defRPr>
            </a:lvl1pPr>
          </a:lstStyle>
          <a:p>
            <a:pPr lvl="0"/>
            <a:r>
              <a:rPr lang="en-GB" noProof="0"/>
              <a:t>Source:</a:t>
            </a:r>
            <a:endParaRPr lang="en-GB" noProof="0"/>
          </a:p>
        </p:txBody>
      </p:sp>
      <p:sp>
        <p:nvSpPr>
          <p:cNvPr id="4" name="Title 3"/>
          <p:cNvSpPr>
            <a:spLocks noGrp="1"/>
          </p:cNvSpPr>
          <p:nvPr>
            <p:ph type="title"/>
          </p:nvPr>
        </p:nvSpPr>
        <p:spPr>
          <a:noFill/>
        </p:spPr>
        <p:txBody>
          <a:bodyPr/>
          <a:lstStyle/>
          <a:p>
            <a:r>
              <a:rPr lang="en-GB" noProof="0"/>
              <a:t>Click to edit Master title style</a:t>
            </a:r>
            <a:endParaRPr lang="en-GB" noProof="0"/>
          </a:p>
        </p:txBody>
      </p:sp>
      <p:sp>
        <p:nvSpPr>
          <p:cNvPr id="15" name="Text Placeholder 7"/>
          <p:cNvSpPr>
            <a:spLocks noGrp="1"/>
          </p:cNvSpPr>
          <p:nvPr>
            <p:ph type="body" sz="quarter" idx="13" hasCustomPrompt="1"/>
          </p:nvPr>
        </p:nvSpPr>
        <p:spPr>
          <a:xfrm>
            <a:off x="480485" y="1188008"/>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endParaRPr lang="en-GB" noProof="0"/>
          </a:p>
        </p:txBody>
      </p:sp>
      <p:sp>
        <p:nvSpPr>
          <p:cNvPr id="12" name="Text Placeholder 4"/>
          <p:cNvSpPr>
            <a:spLocks noGrp="1"/>
          </p:cNvSpPr>
          <p:nvPr>
            <p:ph type="body" sz="quarter" idx="18"/>
          </p:nvPr>
        </p:nvSpPr>
        <p:spPr>
          <a:xfrm>
            <a:off x="480000" y="1800000"/>
            <a:ext cx="11226365" cy="4237200"/>
          </a:xfrm>
          <a:noFill/>
        </p:spPr>
        <p:txBody>
          <a:bodyPr lIns="0" tIns="0" rIns="0" bIns="0"/>
          <a:lstStyle>
            <a:lvl1pPr>
              <a:lnSpc>
                <a:spcPct val="110000"/>
              </a:lnSpc>
              <a:defRPr sz="1050" b="1">
                <a:solidFill>
                  <a:schemeClr val="tx1"/>
                </a:solidFill>
                <a:latin typeface="+mn-lt"/>
              </a:defRPr>
            </a:lvl1pPr>
            <a:lvl2pPr>
              <a:lnSpc>
                <a:spcPct val="110000"/>
              </a:lnSpc>
              <a:defRPr sz="1050">
                <a:solidFill>
                  <a:schemeClr val="tx1"/>
                </a:solidFill>
                <a:latin typeface="+mn-lt"/>
              </a:defRPr>
            </a:lvl2pPr>
          </a:lstStyle>
          <a:p>
            <a:pPr lvl="0"/>
            <a:r>
              <a:rPr lang="en-GB" noProof="0"/>
              <a:t>Edit Master text styles</a:t>
            </a:r>
            <a:endParaRPr lang="en-GB" noProof="0"/>
          </a:p>
          <a:p>
            <a:pPr lvl="1"/>
            <a:r>
              <a:rPr lang="en-GB" noProof="0"/>
              <a:t>Second level</a:t>
            </a:r>
            <a:endParaRPr lang="en-GB" noProof="0"/>
          </a:p>
        </p:txBody>
      </p:sp>
      <p:sp>
        <p:nvSpPr>
          <p:cNvPr id="9"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showMasterSp="0" userDrawn="1">
  <p:cSld name="5_Chapter Intro Image whit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4"/>
            <a:ext cx="12192000" cy="6857999"/>
          </a:xfrm>
          <a:solidFill>
            <a:schemeClr val="bg1"/>
          </a:solidFill>
        </p:spPr>
        <p:txBody>
          <a:bodyPr wrap="square" tIns="1980000" bIns="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defRPr sz="1050">
                <a:solidFill>
                  <a:schemeClr val="accent6"/>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defRPr/>
            </a:pPr>
            <a:r>
              <a:rPr lang="en-GB" noProof="0"/>
              <a:t>Click on Icon to add picture, then arrange object (send to back)</a:t>
            </a:r>
            <a:endParaRPr lang="en-GB" noProof="0"/>
          </a:p>
          <a:p>
            <a:pPr marL="0" marR="0" lvl="0" indent="0" algn="ctr" defTabSz="685800" rtl="0" eaLnBrk="1" fontAlgn="auto" latinLnBrk="0" hangingPunct="1">
              <a:lnSpc>
                <a:spcPct val="110000"/>
              </a:lnSpc>
              <a:spcBef>
                <a:spcPts val="750"/>
              </a:spcBef>
              <a:spcAft>
                <a:spcPts val="450"/>
              </a:spcAft>
              <a:buClr>
                <a:schemeClr val="tx1"/>
              </a:buClr>
              <a:buSzPct val="80000"/>
              <a:buFontTx/>
              <a:buNone/>
              <a:defRPr/>
            </a:pPr>
            <a:r>
              <a:rPr lang="en-GB" noProof="0"/>
              <a:t>Change picture either by</a:t>
            </a:r>
            <a:br>
              <a:rPr lang="en-GB" noProof="0"/>
            </a:br>
            <a:r>
              <a:rPr lang="en-GB" noProof="0"/>
              <a:t>right mouse click on picture + „change picture“ </a:t>
            </a:r>
            <a:br>
              <a:rPr lang="en-GB" noProof="0"/>
            </a:br>
            <a:r>
              <a:rPr lang="en-GB" noProof="0"/>
              <a:t>or by deleting picture + resetting slide</a:t>
            </a:r>
            <a:endParaRPr lang="en-GB" noProof="0"/>
          </a:p>
        </p:txBody>
      </p:sp>
      <p:sp>
        <p:nvSpPr>
          <p:cNvPr id="9" name="Text Placeholder 4"/>
          <p:cNvSpPr>
            <a:spLocks noGrp="1"/>
          </p:cNvSpPr>
          <p:nvPr>
            <p:ph type="body" sz="quarter" idx="18"/>
          </p:nvPr>
        </p:nvSpPr>
        <p:spPr bwMode="gray">
          <a:xfrm>
            <a:off x="7" y="1800006"/>
            <a:ext cx="4279900" cy="1649447"/>
          </a:xfrm>
          <a:solidFill>
            <a:schemeClr val="tx2">
              <a:alpha val="90000"/>
            </a:schemeClr>
          </a:solidFill>
        </p:spPr>
        <p:txBody>
          <a:bodyPr lIns="360000" tIns="180000" rIns="360000" bIns="180000">
            <a:noAutofit/>
          </a:bodyPr>
          <a:lstStyle>
            <a:lvl1pPr>
              <a:defRPr sz="2100" b="1">
                <a:solidFill>
                  <a:schemeClr val="bg1"/>
                </a:solidFill>
                <a:latin typeface="+mj-lt"/>
              </a:defRPr>
            </a:lvl1pPr>
            <a:lvl2pPr marL="405765" indent="-205740">
              <a:buClr>
                <a:schemeClr val="bg1"/>
              </a:buClr>
              <a:defRPr sz="2100">
                <a:solidFill>
                  <a:schemeClr val="bg1"/>
                </a:solidFill>
                <a:latin typeface="+mj-lt"/>
              </a:defRPr>
            </a:lvl2pPr>
          </a:lstStyle>
          <a:p>
            <a:pPr lvl="0"/>
            <a:r>
              <a:rPr lang="en-GB" noProof="0"/>
              <a:t>Edit Master text styles</a:t>
            </a:r>
            <a:endParaRPr lang="en-GB" noProof="0"/>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noProof="0" smtClean="0"/>
            </a:fld>
            <a:endParaRPr lang="en-GB" noProof="0"/>
          </a:p>
        </p:txBody>
      </p:sp>
      <p:sp>
        <p:nvSpPr>
          <p:cNvPr id="15" name="Text Placeholder 7"/>
          <p:cNvSpPr>
            <a:spLocks noGrp="1"/>
          </p:cNvSpPr>
          <p:nvPr>
            <p:ph type="body" sz="quarter" idx="22" hasCustomPrompt="1"/>
          </p:nvPr>
        </p:nvSpPr>
        <p:spPr bwMode="gray">
          <a:xfrm>
            <a:off x="480000" y="6293656"/>
            <a:ext cx="11226365" cy="208579"/>
          </a:xfrm>
        </p:spPr>
        <p:txBody>
          <a:bodyPr anchor="t">
            <a:normAutofit/>
          </a:bodyPr>
          <a:lstStyle>
            <a:lvl1pPr>
              <a:defRPr sz="600" b="0">
                <a:solidFill>
                  <a:schemeClr val="tx1"/>
                </a:solidFill>
                <a:latin typeface="+mn-lt"/>
              </a:defRPr>
            </a:lvl1pPr>
          </a:lstStyle>
          <a:p>
            <a:pPr lvl="0"/>
            <a:r>
              <a:rPr lang="en-GB" noProof="0"/>
              <a:t>Source:</a:t>
            </a:r>
            <a:endParaRPr lang="en-GB" noProof="0"/>
          </a:p>
        </p:txBody>
      </p:sp>
      <p:sp>
        <p:nvSpPr>
          <p:cNvPr id="17" name="Title 16"/>
          <p:cNvSpPr>
            <a:spLocks noGrp="1"/>
          </p:cNvSpPr>
          <p:nvPr>
            <p:ph type="title"/>
          </p:nvPr>
        </p:nvSpPr>
        <p:spPr bwMode="gray"/>
        <p:txBody>
          <a:bodyPr/>
          <a:lstStyle/>
          <a:p>
            <a:r>
              <a:rPr lang="en-GB" noProof="0"/>
              <a:t>Click to edit Master title style</a:t>
            </a:r>
            <a:endParaRPr lang="en-GB" noProof="0"/>
          </a:p>
        </p:txBody>
      </p:sp>
      <p:sp>
        <p:nvSpPr>
          <p:cNvPr id="6" name="Picture Placeholder 5"/>
          <p:cNvSpPr>
            <a:spLocks noGrp="1"/>
          </p:cNvSpPr>
          <p:nvPr>
            <p:ph type="pic" sz="quarter" idx="23" hasCustomPrompt="1"/>
          </p:nvPr>
        </p:nvSpPr>
        <p:spPr bwMode="gray">
          <a:xfrm>
            <a:off x="9071164" y="371959"/>
            <a:ext cx="2635200" cy="694800"/>
          </a:xfrm>
          <a:blipFill dpi="0" rotWithShape="1">
            <a:blip r:embed="rId2" cstate="email">
              <a:extLst>
                <a:ext uri="{28A0092B-C50C-407E-A947-70E740481C1C}">
                  <a14:useLocalDpi xmlns:a14="http://schemas.microsoft.com/office/drawing/2010/main" val="0"/>
                </a:ext>
              </a:extLst>
            </a:blip>
            <a:srcRect/>
            <a:stretch>
              <a:fillRect/>
            </a:stretch>
          </a:blipFill>
        </p:spPr>
        <p:txBody>
          <a:bodyPr anchor="ctr"/>
          <a:lstStyle>
            <a:lvl1pPr algn="ctr">
              <a:defRPr sz="100">
                <a:solidFill>
                  <a:schemeClr val="bg1"/>
                </a:solidFill>
              </a:defRPr>
            </a:lvl1pPr>
          </a:lstStyle>
          <a:p>
            <a:r>
              <a:rPr lang="en-GB" noProof="0"/>
              <a:t>.</a:t>
            </a:r>
            <a:endParaRPr lang="en-GB" noProof="0"/>
          </a:p>
        </p:txBody>
      </p:sp>
      <p:sp>
        <p:nvSpPr>
          <p:cNvPr id="11"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_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8" name="Date Placeholder 7"/>
          <p:cNvSpPr>
            <a:spLocks noGrp="1"/>
          </p:cNvSpPr>
          <p:nvPr>
            <p:ph type="dt" sz="half" idx="22"/>
          </p:nvPr>
        </p:nvSpPr>
        <p:spPr bwMode="invGray"/>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fld>
            <a:endParaRPr lang="en-GB" noProof="0"/>
          </a:p>
        </p:txBody>
      </p:sp>
      <p:sp>
        <p:nvSpPr>
          <p:cNvPr id="21" name="Text Placeholder 7"/>
          <p:cNvSpPr>
            <a:spLocks noGrp="1"/>
          </p:cNvSpPr>
          <p:nvPr>
            <p:ph type="body" sz="quarter" idx="21" hasCustomPrompt="1"/>
          </p:nvPr>
        </p:nvSpPr>
        <p:spPr bwMode="invGray">
          <a:xfrm>
            <a:off x="480000" y="6293655"/>
            <a:ext cx="11226365" cy="208579"/>
          </a:xfrm>
        </p:spPr>
        <p:txBody>
          <a:bodyPr anchor="t">
            <a:normAutofit/>
          </a:bodyPr>
          <a:lstStyle>
            <a:lvl1pPr>
              <a:defRPr sz="800" b="0">
                <a:solidFill>
                  <a:schemeClr val="bg2"/>
                </a:solidFill>
                <a:latin typeface="+mn-lt"/>
              </a:defRPr>
            </a:lvl1pPr>
          </a:lstStyle>
          <a:p>
            <a:pPr lvl="0"/>
            <a:r>
              <a:rPr lang="en-GB" noProof="0"/>
              <a:t>Source:</a:t>
            </a:r>
            <a:endParaRPr lang="en-GB" noProof="0"/>
          </a:p>
        </p:txBody>
      </p:sp>
      <p:sp>
        <p:nvSpPr>
          <p:cNvPr id="11" name="Title 10"/>
          <p:cNvSpPr>
            <a:spLocks noGrp="1"/>
          </p:cNvSpPr>
          <p:nvPr>
            <p:ph type="title"/>
          </p:nvPr>
        </p:nvSpPr>
        <p:spPr bwMode="invGray"/>
        <p:txBody>
          <a:bodyPr/>
          <a:lstStyle/>
          <a:p>
            <a:r>
              <a:rPr lang="en-GB" noProof="0"/>
              <a:t>Click to edit Master title style</a:t>
            </a:r>
            <a:endParaRPr lang="en-GB" noProof="0"/>
          </a:p>
        </p:txBody>
      </p:sp>
      <p:sp>
        <p:nvSpPr>
          <p:cNvPr id="15" name="Text Placeholder 7"/>
          <p:cNvSpPr>
            <a:spLocks noGrp="1"/>
          </p:cNvSpPr>
          <p:nvPr>
            <p:ph type="body" sz="quarter" idx="13" hasCustomPrompt="1"/>
          </p:nvPr>
        </p:nvSpPr>
        <p:spPr bwMode="invGray">
          <a:xfrm>
            <a:off x="480485" y="1188007"/>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endParaRPr lang="en-GB" noProof="0"/>
          </a:p>
        </p:txBody>
      </p:sp>
      <p:sp>
        <p:nvSpPr>
          <p:cNvPr id="12"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bwMode="gray">
          <a:xfrm>
            <a:off x="479999" y="6588207"/>
            <a:ext cx="5035430" cy="208579"/>
          </a:xfrm>
          <a:prstGeom prst="rect">
            <a:avLst/>
          </a:prstGeom>
        </p:spPr>
        <p:txBody>
          <a:bodyPr/>
          <a:lstStyle>
            <a:lvl1pPr>
              <a:defRPr/>
            </a:lvl1pPr>
          </a:lstStyle>
          <a:p>
            <a:r>
              <a:rPr lang="en-US"/>
              <a:t>MVIP informational webinar 5 May 2022</a:t>
            </a:r>
            <a:endParaRPr lang="en-GB"/>
          </a:p>
        </p:txBody>
      </p:sp>
      <p:sp>
        <p:nvSpPr>
          <p:cNvPr id="5" name="Slide Number Placeholder 4"/>
          <p:cNvSpPr>
            <a:spLocks noGrp="1"/>
          </p:cNvSpPr>
          <p:nvPr>
            <p:ph type="sldNum" sz="quarter" idx="12"/>
          </p:nvPr>
        </p:nvSpPr>
        <p:spPr bwMode="gray"/>
        <p:txBody>
          <a:bodyPr/>
          <a:lstStyle/>
          <a:p>
            <a:fld id="{A74CE0EA-F3B5-4684-BA10-C594598FDB9C}" type="slidenum">
              <a:rPr lang="en-GB" noProof="0" smtClean="0"/>
            </a:fld>
            <a:endParaRPr lang="en-GB" noProof="0"/>
          </a:p>
        </p:txBody>
      </p:sp>
      <p:sp>
        <p:nvSpPr>
          <p:cNvPr id="12" name="Text Placeholder 7"/>
          <p:cNvSpPr>
            <a:spLocks noGrp="1"/>
          </p:cNvSpPr>
          <p:nvPr>
            <p:ph type="body" sz="quarter" idx="21" hasCustomPrompt="1"/>
          </p:nvPr>
        </p:nvSpPr>
        <p:spPr bwMode="gray">
          <a:xfrm>
            <a:off x="480000" y="6293660"/>
            <a:ext cx="11226365" cy="208579"/>
          </a:xfrm>
        </p:spPr>
        <p:txBody>
          <a:bodyPr anchor="t">
            <a:normAutofit/>
          </a:bodyPr>
          <a:lstStyle>
            <a:lvl1pPr>
              <a:defRPr sz="600" b="0">
                <a:solidFill>
                  <a:schemeClr val="tx1"/>
                </a:solidFill>
                <a:latin typeface="+mn-lt"/>
              </a:defRPr>
            </a:lvl1pPr>
          </a:lstStyle>
          <a:p>
            <a:pPr lvl="0"/>
            <a:r>
              <a:rPr lang="en-GB" noProof="0"/>
              <a:t>Source:</a:t>
            </a:r>
            <a:endParaRPr lang="en-GB" noProof="0"/>
          </a:p>
        </p:txBody>
      </p:sp>
      <p:sp>
        <p:nvSpPr>
          <p:cNvPr id="10" name="Text Placeholder 7"/>
          <p:cNvSpPr>
            <a:spLocks noGrp="1"/>
          </p:cNvSpPr>
          <p:nvPr>
            <p:ph type="body" sz="quarter" idx="13" hasCustomPrompt="1"/>
          </p:nvPr>
        </p:nvSpPr>
        <p:spPr bwMode="gray">
          <a:xfrm>
            <a:off x="480485" y="1188012"/>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endParaRPr lang="en-GB" noProof="0"/>
          </a:p>
        </p:txBody>
      </p:sp>
      <p:sp>
        <p:nvSpPr>
          <p:cNvPr id="2" name="Title 1"/>
          <p:cNvSpPr>
            <a:spLocks noGrp="1"/>
          </p:cNvSpPr>
          <p:nvPr>
            <p:ph type="title"/>
          </p:nvPr>
        </p:nvSpPr>
        <p:spPr/>
        <p:txBody>
          <a:bodyPr/>
          <a:lstStyle/>
          <a:p>
            <a:r>
              <a:rPr lang="en-GB" noProof="0"/>
              <a:t>Click to edit Master title style</a:t>
            </a:r>
            <a:endParaRPr lang="en-GB" noProof="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and Content white">
  <p:cSld name="4_Title and Content white">
    <p:spTree>
      <p:nvGrpSpPr>
        <p:cNvPr id="1" name="Shape 22"/>
        <p:cNvGrpSpPr/>
        <p:nvPr/>
      </p:nvGrpSpPr>
      <p:grpSpPr>
        <a:xfrm>
          <a:off x="0" y="0"/>
          <a:ext cx="0" cy="0"/>
          <a:chOff x="0" y="0"/>
          <a:chExt cx="0" cy="0"/>
        </a:xfrm>
      </p:grpSpPr>
      <p:sp>
        <p:nvSpPr>
          <p:cNvPr id="23" name="Google Shape;23;p10"/>
          <p:cNvSpPr txBox="1">
            <a:spLocks noGrp="1"/>
          </p:cNvSpPr>
          <p:nvPr>
            <p:ph type="body" idx="1"/>
          </p:nvPr>
        </p:nvSpPr>
        <p:spPr>
          <a:xfrm>
            <a:off x="480002" y="1800000"/>
            <a:ext cx="11232001" cy="4237200"/>
          </a:xfrm>
          <a:prstGeom prst="rect">
            <a:avLst/>
          </a:prstGeom>
          <a:noFill/>
          <a:ln>
            <a:noFill/>
          </a:ln>
        </p:spPr>
        <p:txBody>
          <a:bodyPr spcFirstLastPara="1" wrap="square" lIns="18000" tIns="0" rIns="18000" bIns="0" anchor="t" anchorCtr="0">
            <a:noAutofit/>
          </a:bodyPr>
          <a:lstStyle>
            <a:lvl1pPr marL="457200" lvl="0" indent="-228600" algn="l">
              <a:lnSpc>
                <a:spcPct val="110000"/>
              </a:lnSpc>
              <a:spcBef>
                <a:spcPts val="1000"/>
              </a:spcBef>
              <a:spcAft>
                <a:spcPts val="0"/>
              </a:spcAft>
              <a:buSzPts val="1440"/>
              <a:buNone/>
              <a:defRPr/>
            </a:lvl1pPr>
            <a:lvl2pPr marL="914400" lvl="1" indent="-342900" algn="l">
              <a:lnSpc>
                <a:spcPct val="110000"/>
              </a:lnSpc>
              <a:spcBef>
                <a:spcPts val="600"/>
              </a:spcBef>
              <a:spcAft>
                <a:spcPts val="0"/>
              </a:spcAft>
              <a:buSzPts val="1800"/>
              <a:buChar char="•"/>
              <a:defRPr/>
            </a:lvl2pPr>
            <a:lvl3pPr marL="1371600" lvl="2" indent="-342900" algn="l">
              <a:lnSpc>
                <a:spcPct val="110000"/>
              </a:lnSpc>
              <a:spcBef>
                <a:spcPts val="600"/>
              </a:spcBef>
              <a:spcAft>
                <a:spcPts val="0"/>
              </a:spcAft>
              <a:buSzPts val="1800"/>
              <a:buChar char="•"/>
              <a:defRPr/>
            </a:lvl3pPr>
            <a:lvl4pPr marL="1828800" lvl="3" indent="-342900" algn="l">
              <a:lnSpc>
                <a:spcPct val="110000"/>
              </a:lnSpc>
              <a:spcBef>
                <a:spcPts val="600"/>
              </a:spcBef>
              <a:spcAft>
                <a:spcPts val="0"/>
              </a:spcAft>
              <a:buSzPts val="1800"/>
              <a:buChar char="•"/>
              <a:defRPr/>
            </a:lvl4pPr>
            <a:lvl5pPr marL="2286000" lvl="4" indent="-342900" algn="l">
              <a:lnSpc>
                <a:spcPct val="11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24" name="Google Shape;24;p10"/>
          <p:cNvSpPr txBox="1">
            <a:spLocks noGrp="1"/>
          </p:cNvSpPr>
          <p:nvPr>
            <p:ph type="body" idx="2"/>
          </p:nvPr>
        </p:nvSpPr>
        <p:spPr>
          <a:xfrm>
            <a:off x="480485" y="1188007"/>
            <a:ext cx="8160000" cy="288925"/>
          </a:xfrm>
          <a:prstGeom prst="rect">
            <a:avLst/>
          </a:prstGeom>
          <a:noFill/>
          <a:ln>
            <a:noFill/>
          </a:ln>
        </p:spPr>
        <p:txBody>
          <a:bodyPr spcFirstLastPara="1" wrap="square" lIns="18000" tIns="0" rIns="18000" bIns="0" anchor="ctr" anchorCtr="0">
            <a:normAutofit/>
          </a:bodyPr>
          <a:lstStyle>
            <a:lvl1pPr marL="457200" lvl="0" indent="-228600" algn="l">
              <a:lnSpc>
                <a:spcPct val="110000"/>
              </a:lnSpc>
              <a:spcBef>
                <a:spcPts val="1000"/>
              </a:spcBef>
              <a:spcAft>
                <a:spcPts val="0"/>
              </a:spcAft>
              <a:buSzPts val="1280"/>
              <a:buFont typeface="Arial" panose="020B0604020202020204"/>
              <a:buNone/>
              <a:defRPr sz="1600" b="0">
                <a:solidFill>
                  <a:schemeClr val="dk1"/>
                </a:solidFill>
                <a:latin typeface="Arial" panose="020B0604020202020204"/>
                <a:ea typeface="Arial" panose="020B0604020202020204"/>
                <a:cs typeface="Arial" panose="020B0604020202020204"/>
                <a:sym typeface="Arial" panose="020B0604020202020204"/>
              </a:defRPr>
            </a:lvl1pPr>
            <a:lvl2pPr marL="914400" lvl="1" indent="-342900" algn="l">
              <a:lnSpc>
                <a:spcPct val="110000"/>
              </a:lnSpc>
              <a:spcBef>
                <a:spcPts val="600"/>
              </a:spcBef>
              <a:spcAft>
                <a:spcPts val="0"/>
              </a:spcAft>
              <a:buSzPts val="1800"/>
              <a:buChar char="•"/>
              <a:defRPr/>
            </a:lvl2pPr>
            <a:lvl3pPr marL="1371600" lvl="2" indent="-342900" algn="l">
              <a:lnSpc>
                <a:spcPct val="110000"/>
              </a:lnSpc>
              <a:spcBef>
                <a:spcPts val="600"/>
              </a:spcBef>
              <a:spcAft>
                <a:spcPts val="0"/>
              </a:spcAft>
              <a:buSzPts val="1800"/>
              <a:buChar char="•"/>
              <a:defRPr/>
            </a:lvl3pPr>
            <a:lvl4pPr marL="1828800" lvl="3" indent="-342900" algn="l">
              <a:lnSpc>
                <a:spcPct val="110000"/>
              </a:lnSpc>
              <a:spcBef>
                <a:spcPts val="600"/>
              </a:spcBef>
              <a:spcAft>
                <a:spcPts val="0"/>
              </a:spcAft>
              <a:buSzPts val="1800"/>
              <a:buChar char="•"/>
              <a:defRPr/>
            </a:lvl4pPr>
            <a:lvl5pPr marL="2286000" lvl="4" indent="-342900" algn="l">
              <a:lnSpc>
                <a:spcPct val="11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25" name="Google Shape;25;p10"/>
          <p:cNvSpPr txBox="1">
            <a:spLocks noGrp="1"/>
          </p:cNvSpPr>
          <p:nvPr>
            <p:ph type="body" idx="3"/>
          </p:nvPr>
        </p:nvSpPr>
        <p:spPr>
          <a:xfrm>
            <a:off x="480000" y="6293655"/>
            <a:ext cx="11226365" cy="208579"/>
          </a:xfrm>
          <a:prstGeom prst="rect">
            <a:avLst/>
          </a:prstGeom>
          <a:noFill/>
          <a:ln>
            <a:noFill/>
          </a:ln>
        </p:spPr>
        <p:txBody>
          <a:bodyPr spcFirstLastPara="1" wrap="square" lIns="18000" tIns="0" rIns="18000" bIns="0" anchor="t" anchorCtr="0">
            <a:normAutofit/>
          </a:bodyPr>
          <a:lstStyle>
            <a:lvl1pPr marL="457200" lvl="0" indent="-228600" algn="l">
              <a:lnSpc>
                <a:spcPct val="110000"/>
              </a:lnSpc>
              <a:spcBef>
                <a:spcPts val="1000"/>
              </a:spcBef>
              <a:spcAft>
                <a:spcPts val="0"/>
              </a:spcAft>
              <a:buSzPts val="640"/>
              <a:buFont typeface="Arial" panose="020B0604020202020204"/>
              <a:buNone/>
              <a:defRPr sz="800" b="0">
                <a:solidFill>
                  <a:schemeClr val="dk1"/>
                </a:solidFill>
                <a:latin typeface="Arial" panose="020B0604020202020204"/>
                <a:ea typeface="Arial" panose="020B0604020202020204"/>
                <a:cs typeface="Arial" panose="020B0604020202020204"/>
                <a:sym typeface="Arial" panose="020B0604020202020204"/>
              </a:defRPr>
            </a:lvl1pPr>
            <a:lvl2pPr marL="914400" lvl="1" indent="-342900" algn="l">
              <a:lnSpc>
                <a:spcPct val="110000"/>
              </a:lnSpc>
              <a:spcBef>
                <a:spcPts val="600"/>
              </a:spcBef>
              <a:spcAft>
                <a:spcPts val="0"/>
              </a:spcAft>
              <a:buSzPts val="1800"/>
              <a:buChar char="•"/>
              <a:defRPr/>
            </a:lvl2pPr>
            <a:lvl3pPr marL="1371600" lvl="2" indent="-342900" algn="l">
              <a:lnSpc>
                <a:spcPct val="110000"/>
              </a:lnSpc>
              <a:spcBef>
                <a:spcPts val="600"/>
              </a:spcBef>
              <a:spcAft>
                <a:spcPts val="0"/>
              </a:spcAft>
              <a:buSzPts val="1800"/>
              <a:buChar char="•"/>
              <a:defRPr/>
            </a:lvl3pPr>
            <a:lvl4pPr marL="1828800" lvl="3" indent="-342900" algn="l">
              <a:lnSpc>
                <a:spcPct val="110000"/>
              </a:lnSpc>
              <a:spcBef>
                <a:spcPts val="600"/>
              </a:spcBef>
              <a:spcAft>
                <a:spcPts val="0"/>
              </a:spcAft>
              <a:buSzPts val="1800"/>
              <a:buChar char="•"/>
              <a:defRPr/>
            </a:lvl4pPr>
            <a:lvl5pPr marL="2286000" lvl="4" indent="-342900" algn="l">
              <a:lnSpc>
                <a:spcPct val="11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26" name="Google Shape;26;p10"/>
          <p:cNvSpPr txBox="1">
            <a:spLocks noGrp="1"/>
          </p:cNvSpPr>
          <p:nvPr>
            <p:ph type="title"/>
          </p:nvPr>
        </p:nvSpPr>
        <p:spPr>
          <a:xfrm>
            <a:off x="479999" y="367619"/>
            <a:ext cx="8160000" cy="720000"/>
          </a:xfrm>
          <a:prstGeom prst="rect">
            <a:avLst/>
          </a:prstGeom>
          <a:noFill/>
          <a:ln>
            <a:noFill/>
          </a:ln>
        </p:spPr>
        <p:txBody>
          <a:bodyPr spcFirstLastPara="1" wrap="square" lIns="18000" tIns="0" rIns="360000" bIns="0" anchor="b" anchorCtr="0">
            <a:noAutofit/>
          </a:bodyPr>
          <a:lstStyle>
            <a:lvl1pPr lvl="0" algn="l">
              <a:lnSpc>
                <a:spcPct val="90000"/>
              </a:lnSpc>
              <a:spcBef>
                <a:spcPts val="0"/>
              </a:spcBef>
              <a:spcAft>
                <a:spcPts val="0"/>
              </a:spcAft>
              <a:buClr>
                <a:srgbClr val="0092C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0"/>
          <p:cNvSpPr txBox="1">
            <a:spLocks noGrp="1"/>
          </p:cNvSpPr>
          <p:nvPr>
            <p:ph type="ftr" idx="11"/>
          </p:nvPr>
        </p:nvSpPr>
        <p:spPr>
          <a:xfrm>
            <a:off x="479999" y="6559634"/>
            <a:ext cx="3177601" cy="20857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6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r>
              <a:rPr lang="en-US"/>
              <a:t>MVIP informational webinar 5 May 2022</a:t>
            </a:r>
            <a:endParaRPr lang="en-US"/>
          </a:p>
        </p:txBody>
      </p:sp>
      <p:sp>
        <p:nvSpPr>
          <p:cNvPr id="28" name="Google Shape;28;p10"/>
          <p:cNvSpPr txBox="1">
            <a:spLocks noGrp="1"/>
          </p:cNvSpPr>
          <p:nvPr>
            <p:ph type="sldNum" idx="12"/>
          </p:nvPr>
        </p:nvSpPr>
        <p:spPr>
          <a:xfrm>
            <a:off x="11416433" y="6588208"/>
            <a:ext cx="289931"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Chapter Intro large Text white">
    <p:spTree>
      <p:nvGrpSpPr>
        <p:cNvPr id="1" name=""/>
        <p:cNvGrpSpPr/>
        <p:nvPr/>
      </p:nvGrpSpPr>
      <p:grpSpPr>
        <a:xfrm>
          <a:off x="0" y="0"/>
          <a:ext cx="0" cy="0"/>
          <a:chOff x="0" y="0"/>
          <a:chExt cx="0" cy="0"/>
        </a:xfrm>
      </p:grpSpPr>
      <p:sp>
        <p:nvSpPr>
          <p:cNvPr id="20" name="Slide Number Placeholder 19"/>
          <p:cNvSpPr>
            <a:spLocks noGrp="1"/>
          </p:cNvSpPr>
          <p:nvPr>
            <p:ph type="sldNum" sz="quarter" idx="16"/>
          </p:nvPr>
        </p:nvSpPr>
        <p:spPr>
          <a:noFill/>
        </p:spPr>
        <p:txBody>
          <a:bodyPr/>
          <a:lstStyle/>
          <a:p>
            <a:fld id="{A74CE0EA-F3B5-4684-BA10-C594598FDB9C}" type="slidenum">
              <a:rPr lang="en-GB" noProof="0" smtClean="0"/>
            </a:fld>
            <a:endParaRPr lang="en-GB" noProof="0"/>
          </a:p>
        </p:txBody>
      </p:sp>
      <p:sp>
        <p:nvSpPr>
          <p:cNvPr id="17" name="Text Placeholder 7"/>
          <p:cNvSpPr>
            <a:spLocks noGrp="1"/>
          </p:cNvSpPr>
          <p:nvPr>
            <p:ph type="body" sz="quarter" idx="21" hasCustomPrompt="1"/>
          </p:nvPr>
        </p:nvSpPr>
        <p:spPr>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4" name="Title 3"/>
          <p:cNvSpPr>
            <a:spLocks noGrp="1"/>
          </p:cNvSpPr>
          <p:nvPr>
            <p:ph type="title"/>
          </p:nvPr>
        </p:nvSpPr>
        <p:spPr>
          <a:noFill/>
        </p:spPr>
        <p:txBody>
          <a:bodyPr/>
          <a:lstStyle/>
          <a:p>
            <a:r>
              <a:rPr lang="en-GB" noProof="0"/>
              <a:t>Click to edit Master title style</a:t>
            </a:r>
            <a:endParaRPr lang="en-GB" noProof="0"/>
          </a:p>
        </p:txBody>
      </p:sp>
      <p:sp>
        <p:nvSpPr>
          <p:cNvPr id="15" name="Text Placeholder 7"/>
          <p:cNvSpPr>
            <a:spLocks noGrp="1"/>
          </p:cNvSpPr>
          <p:nvPr>
            <p:ph type="body" sz="quarter" idx="13" hasCustomPrompt="1"/>
          </p:nvPr>
        </p:nvSpPr>
        <p:spPr>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12" name="Text Placeholder 4"/>
          <p:cNvSpPr>
            <a:spLocks noGrp="1"/>
          </p:cNvSpPr>
          <p:nvPr>
            <p:ph type="body" sz="quarter" idx="18"/>
          </p:nvPr>
        </p:nvSpPr>
        <p:spPr>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endParaRPr lang="en-GB" noProof="0"/>
          </a:p>
          <a:p>
            <a:pPr lvl="1"/>
            <a:r>
              <a:rPr lang="en-GB" noProof="0"/>
              <a:t>Second level</a:t>
            </a:r>
            <a:endParaRPr lang="en-GB" noProof="0"/>
          </a:p>
        </p:txBody>
      </p:sp>
      <p:sp>
        <p:nvSpPr>
          <p:cNvPr id="11" name="Footer Placeholder 8"/>
          <p:cNvSpPr>
            <a:spLocks noGrp="1"/>
          </p:cNvSpPr>
          <p:nvPr>
            <p:ph type="ftr" sz="quarter" idx="23"/>
          </p:nvPr>
        </p:nvSpPr>
        <p:spPr>
          <a:xfrm>
            <a:off x="479999" y="6588208"/>
            <a:ext cx="3177601" cy="180000"/>
          </a:xfrm>
          <a:prstGeom prst="rect">
            <a:avLst/>
          </a:prstGeom>
        </p:spPr>
        <p:txBody>
          <a:bodyPr/>
          <a:lstStyle>
            <a:lvl1pPr>
              <a:defRPr sz="600"/>
            </a:lvl1pPr>
          </a:lstStyle>
          <a:p>
            <a:r>
              <a:rPr lang="en-US"/>
              <a:t>MVIP informational webinar 5 May 2022</a:t>
            </a:r>
            <a:endParaRPr lang="en-GB"/>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3F38BFA-7F50-4943-81C3-3FEEF3FF4D2E}" type="slidenum">
              <a:rPr lang="en-US" smtClean="0">
                <a:solidFill>
                  <a:prstClr val="black">
                    <a:tint val="75000"/>
                  </a:prstClr>
                </a:solidFill>
              </a:rPr>
            </a:fld>
            <a:endParaRPr lang="en-US">
              <a:solidFill>
                <a:prstClr val="black">
                  <a:tint val="75000"/>
                </a:prstClr>
              </a:solidFill>
            </a:endParaRPr>
          </a:p>
        </p:txBody>
      </p:sp>
      <p:sp>
        <p:nvSpPr>
          <p:cNvPr id="5"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showMasterSp="0" userDrawn="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endParaRPr lang="en-GB" noProof="0"/>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endParaRPr lang="en-GB" noProof="0"/>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endParaRPr lang="en-GB" noProof="0"/>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endParaRPr lang="en-GB" noProof="0"/>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endParaRPr lang="en-GB" noProof="0"/>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endParaRPr lang="en-GB" noProof="0"/>
          </a:p>
        </p:txBody>
      </p:sp>
      <p:sp>
        <p:nvSpPr>
          <p:cNvPr id="10" name="Picture Placeholder 8"/>
          <p:cNvSpPr>
            <a:spLocks noGrp="1"/>
          </p:cNvSpPr>
          <p:nvPr>
            <p:ph type="pic" sz="quarter" idx="22" hasCustomPrompt="1"/>
          </p:nvPr>
        </p:nvSpPr>
        <p:spPr>
          <a:xfrm>
            <a:off x="8518300" y="485184"/>
            <a:ext cx="3172871" cy="11124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algn="ctr">
              <a:defRPr sz="100">
                <a:solidFill>
                  <a:schemeClr val="bg1"/>
                </a:solidFill>
              </a:defRPr>
            </a:lvl1pPr>
          </a:lstStyle>
          <a:p>
            <a:r>
              <a:rPr lang="en-GB" noProof="0"/>
              <a:t>.</a:t>
            </a:r>
            <a:endParaRPr lang="en-GB" noProof="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3" name="Rectangle 2"/>
          <p:cNvSpPr/>
          <p:nvPr userDrawn="1"/>
        </p:nvSpPr>
        <p:spPr>
          <a:xfrm>
            <a:off x="0" y="0"/>
            <a:ext cx="12192000" cy="6237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5" name="Footer Placeholder 4"/>
          <p:cNvSpPr>
            <a:spLocks noGrp="1"/>
          </p:cNvSpPr>
          <p:nvPr>
            <p:ph type="ftr" sz="quarter" idx="15"/>
          </p:nvPr>
        </p:nvSpPr>
        <p:spPr bwMode="invGray"/>
        <p:txBody>
          <a:bodyPr/>
          <a:lstStyle/>
          <a:p>
            <a:r>
              <a:rPr lang="en-US" noProof="0"/>
              <a:t>MVIP Continuation, Expansion, Integration. Meeting with AFRO 31 March 2022</a:t>
            </a:r>
            <a:endParaRPr lang="en-GB" noProof="0"/>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endParaRPr lang="en-GB" noProof="0"/>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8" name="Date Placeholder 7"/>
          <p:cNvSpPr>
            <a:spLocks noGrp="1"/>
          </p:cNvSpPr>
          <p:nvPr>
            <p:ph type="dt" sz="half" idx="22"/>
          </p:nvPr>
        </p:nvSpPr>
        <p:spPr bwMode="invGray">
          <a:xfrm>
            <a:off x="480000" y="6580588"/>
            <a:ext cx="790001" cy="180000"/>
          </a:xfrm>
          <a:prstGeom prst="rect">
            <a:avLst/>
          </a:prstGeom>
        </p:spPr>
        <p:txBody>
          <a:bodyPr/>
          <a:lstStyle/>
          <a:p>
            <a:endParaRPr lang="en-GB" noProof="0"/>
          </a:p>
        </p:txBody>
      </p:sp>
      <p:sp>
        <p:nvSpPr>
          <p:cNvPr id="9" name="Footer Placeholder 8"/>
          <p:cNvSpPr>
            <a:spLocks noGrp="1"/>
          </p:cNvSpPr>
          <p:nvPr>
            <p:ph type="ftr" sz="quarter" idx="23"/>
          </p:nvPr>
        </p:nvSpPr>
        <p:spPr bwMode="invGray"/>
        <p:txBody>
          <a:bodyPr/>
          <a:lstStyle/>
          <a:p>
            <a:r>
              <a:rPr lang="en-US" noProof="0"/>
              <a:t>MVIP Continuation, Expansion, Integration. Meeting with AFRO 31 March 2022</a:t>
            </a:r>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1" name="Title 10"/>
          <p:cNvSpPr>
            <a:spLocks noGrp="1"/>
          </p:cNvSpPr>
          <p:nvPr>
            <p:ph type="title"/>
          </p:nvPr>
        </p:nvSpPr>
        <p:spPr bwMode="invGray"/>
        <p:txBody>
          <a:bodyPr/>
          <a:lstStyle/>
          <a:p>
            <a:r>
              <a:rPr lang="en-GB" noProof="0"/>
              <a:t>Click to edit Master title style</a:t>
            </a:r>
            <a:endParaRPr lang="en-GB" noProof="0"/>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a:xfrm>
            <a:off x="480000" y="6580588"/>
            <a:ext cx="790001" cy="180000"/>
          </a:xfrm>
          <a:prstGeom prst="rect">
            <a:avLst/>
          </a:prstGeom>
        </p:spPr>
        <p:txBody>
          <a:bodyPr/>
          <a:lstStyle/>
          <a:p>
            <a:endParaRPr lang="en-GB" noProof="0"/>
          </a:p>
        </p:txBody>
      </p:sp>
      <p:sp>
        <p:nvSpPr>
          <p:cNvPr id="9" name="Footer Placeholder 8"/>
          <p:cNvSpPr>
            <a:spLocks noGrp="1"/>
          </p:cNvSpPr>
          <p:nvPr>
            <p:ph type="ftr" sz="quarter" idx="23"/>
          </p:nvPr>
        </p:nvSpPr>
        <p:spPr bwMode="invGray"/>
        <p:txBody>
          <a:bodyPr/>
          <a:lstStyle/>
          <a:p>
            <a:r>
              <a:rPr lang="en-US" noProof="0"/>
              <a:t>MVIP Continuation, Expansion, Integration. Meeting with AFRO 31 March 2022</a:t>
            </a:r>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1" name="Title 10"/>
          <p:cNvSpPr>
            <a:spLocks noGrp="1"/>
          </p:cNvSpPr>
          <p:nvPr>
            <p:ph type="title"/>
          </p:nvPr>
        </p:nvSpPr>
        <p:spPr bwMode="invGray"/>
        <p:txBody>
          <a:bodyPr/>
          <a:lstStyle/>
          <a:p>
            <a:r>
              <a:rPr lang="en-GB" noProof="0"/>
              <a:t>Click to edit Master title style</a:t>
            </a:r>
            <a:endParaRPr lang="en-GB" noProof="0"/>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endParaRPr lang="en-GB" noProof="0"/>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a:xfrm>
            <a:off x="480000" y="6580588"/>
            <a:ext cx="790001" cy="180000"/>
          </a:xfrm>
          <a:prstGeom prst="rect">
            <a:avLst/>
          </a:prstGeom>
        </p:spPr>
        <p:txBody>
          <a:bodyPr/>
          <a:lstStyle/>
          <a:p>
            <a:endParaRPr lang="en-GB" noProof="0"/>
          </a:p>
        </p:txBody>
      </p:sp>
      <p:sp>
        <p:nvSpPr>
          <p:cNvPr id="9" name="Footer Placeholder 8"/>
          <p:cNvSpPr>
            <a:spLocks noGrp="1"/>
          </p:cNvSpPr>
          <p:nvPr>
            <p:ph type="ftr" sz="quarter" idx="23"/>
          </p:nvPr>
        </p:nvSpPr>
        <p:spPr bwMode="invGray"/>
        <p:txBody>
          <a:bodyPr/>
          <a:lstStyle/>
          <a:p>
            <a:r>
              <a:rPr lang="en-US" noProof="0"/>
              <a:t>MVIP Continuation, Expansion, Integration. Meeting with AFRO 31 March 2022</a:t>
            </a:r>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1" name="Title 10"/>
          <p:cNvSpPr>
            <a:spLocks noGrp="1"/>
          </p:cNvSpPr>
          <p:nvPr>
            <p:ph type="title"/>
          </p:nvPr>
        </p:nvSpPr>
        <p:spPr bwMode="invGray"/>
        <p:txBody>
          <a:bodyPr/>
          <a:lstStyle/>
          <a:p>
            <a:r>
              <a:rPr lang="en-GB" noProof="0"/>
              <a:t>Click to edit Master title style</a:t>
            </a:r>
            <a:endParaRPr lang="en-GB" noProof="0"/>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endParaRPr lang="en-GB" noProof="0"/>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endParaRPr lang="en-GB" noProof="0"/>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a:xfrm>
            <a:off x="480000" y="6580588"/>
            <a:ext cx="790001" cy="180000"/>
          </a:xfrm>
          <a:prstGeom prst="rect">
            <a:avLst/>
          </a:prstGeom>
        </p:spPr>
        <p:txBody>
          <a:bodyPr/>
          <a:lstStyle/>
          <a:p>
            <a:endParaRPr lang="en-GB" noProof="0"/>
          </a:p>
        </p:txBody>
      </p:sp>
      <p:sp>
        <p:nvSpPr>
          <p:cNvPr id="9" name="Footer Placeholder 8"/>
          <p:cNvSpPr>
            <a:spLocks noGrp="1"/>
          </p:cNvSpPr>
          <p:nvPr>
            <p:ph type="ftr" sz="quarter" idx="23"/>
          </p:nvPr>
        </p:nvSpPr>
        <p:spPr bwMode="invGray"/>
        <p:txBody>
          <a:bodyPr/>
          <a:lstStyle/>
          <a:p>
            <a:r>
              <a:rPr lang="en-US" noProof="0"/>
              <a:t>MVIP Continuation, Expansion, Integration. Meeting with AFRO 31 March 2022</a:t>
            </a:r>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1" name="Title 10"/>
          <p:cNvSpPr>
            <a:spLocks noGrp="1"/>
          </p:cNvSpPr>
          <p:nvPr>
            <p:ph type="title"/>
          </p:nvPr>
        </p:nvSpPr>
        <p:spPr bwMode="invGray"/>
        <p:txBody>
          <a:bodyPr/>
          <a:lstStyle/>
          <a:p>
            <a:r>
              <a:rPr lang="en-GB" noProof="0"/>
              <a:t>Click to edit Master title style</a:t>
            </a:r>
            <a:endParaRPr lang="en-GB" noProof="0"/>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endParaRPr lang="en-GB" noProof="0"/>
          </a:p>
        </p:txBody>
      </p:sp>
      <p:sp>
        <p:nvSpPr>
          <p:cNvPr id="8" name="Date Placeholder 7"/>
          <p:cNvSpPr>
            <a:spLocks noGrp="1"/>
          </p:cNvSpPr>
          <p:nvPr>
            <p:ph type="dt" sz="half" idx="18"/>
          </p:nvPr>
        </p:nvSpPr>
        <p:spPr bwMode="invGray">
          <a:xfrm>
            <a:off x="480000" y="6580588"/>
            <a:ext cx="790001" cy="180000"/>
          </a:xfrm>
          <a:prstGeom prst="rect">
            <a:avLst/>
          </a:prstGeom>
        </p:spPr>
        <p:txBody>
          <a:bodyPr/>
          <a:lstStyle/>
          <a:p>
            <a:endParaRPr lang="en-GB" noProof="0"/>
          </a:p>
        </p:txBody>
      </p:sp>
      <p:sp>
        <p:nvSpPr>
          <p:cNvPr id="9" name="Footer Placeholder 8"/>
          <p:cNvSpPr>
            <a:spLocks noGrp="1"/>
          </p:cNvSpPr>
          <p:nvPr>
            <p:ph type="ftr" sz="quarter" idx="19"/>
          </p:nvPr>
        </p:nvSpPr>
        <p:spPr bwMode="invGray"/>
        <p:txBody>
          <a:bodyPr/>
          <a:lstStyle/>
          <a:p>
            <a:r>
              <a:rPr lang="en-US" noProof="0"/>
              <a:t>MVIP Continuation, Expansion, Integration. Meeting with AFRO 31 March 2022</a:t>
            </a:r>
            <a:endParaRPr lang="en-GB" noProof="0"/>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5" name="Title 14"/>
          <p:cNvSpPr>
            <a:spLocks noGrp="1"/>
          </p:cNvSpPr>
          <p:nvPr>
            <p:ph type="title"/>
          </p:nvPr>
        </p:nvSpPr>
        <p:spPr bwMode="invGray"/>
        <p:txBody>
          <a:bodyPr/>
          <a:lstStyle/>
          <a:p>
            <a:r>
              <a:rPr lang="en-GB" noProof="0"/>
              <a:t>Click to edit Master title style</a:t>
            </a:r>
            <a:endParaRPr lang="en-GB" noProof="0"/>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endParaRPr lang="en-GB" noProof="0"/>
          </a:p>
        </p:txBody>
      </p:sp>
      <p:sp>
        <p:nvSpPr>
          <p:cNvPr id="8" name="Date Placeholder 7"/>
          <p:cNvSpPr>
            <a:spLocks noGrp="1"/>
          </p:cNvSpPr>
          <p:nvPr>
            <p:ph type="dt" sz="half" idx="18"/>
          </p:nvPr>
        </p:nvSpPr>
        <p:spPr bwMode="invGray">
          <a:xfrm>
            <a:off x="480000" y="6580588"/>
            <a:ext cx="790001" cy="180000"/>
          </a:xfrm>
          <a:prstGeom prst="rect">
            <a:avLst/>
          </a:prstGeom>
        </p:spPr>
        <p:txBody>
          <a:bodyPr/>
          <a:lstStyle/>
          <a:p>
            <a:endParaRPr lang="en-GB" noProof="0"/>
          </a:p>
        </p:txBody>
      </p:sp>
      <p:sp>
        <p:nvSpPr>
          <p:cNvPr id="9" name="Footer Placeholder 8"/>
          <p:cNvSpPr>
            <a:spLocks noGrp="1"/>
          </p:cNvSpPr>
          <p:nvPr>
            <p:ph type="ftr" sz="quarter" idx="19"/>
          </p:nvPr>
        </p:nvSpPr>
        <p:spPr bwMode="invGray"/>
        <p:txBody>
          <a:bodyPr/>
          <a:lstStyle/>
          <a:p>
            <a:r>
              <a:rPr lang="en-US" noProof="0"/>
              <a:t>MVIP Continuation, Expansion, Integration. Meeting with AFRO 31 March 2022</a:t>
            </a:r>
            <a:endParaRPr lang="en-GB" noProof="0"/>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5" name="Title 14"/>
          <p:cNvSpPr>
            <a:spLocks noGrp="1"/>
          </p:cNvSpPr>
          <p:nvPr>
            <p:ph type="title"/>
          </p:nvPr>
        </p:nvSpPr>
        <p:spPr bwMode="invGray"/>
        <p:txBody>
          <a:bodyPr/>
          <a:lstStyle/>
          <a:p>
            <a:r>
              <a:rPr lang="en-GB" noProof="0"/>
              <a:t>Click to edit Master title style</a:t>
            </a:r>
            <a:endParaRPr lang="en-GB" noProof="0"/>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endParaRPr lang="en-GB" noProof="0"/>
          </a:p>
        </p:txBody>
      </p:sp>
      <p:sp>
        <p:nvSpPr>
          <p:cNvPr id="3" name="Date Placeholder 2"/>
          <p:cNvSpPr>
            <a:spLocks noGrp="1"/>
          </p:cNvSpPr>
          <p:nvPr>
            <p:ph type="dt" sz="half" idx="18"/>
          </p:nvPr>
        </p:nvSpPr>
        <p:spPr bwMode="invGray">
          <a:xfrm>
            <a:off x="480000" y="6580588"/>
            <a:ext cx="790001" cy="180000"/>
          </a:xfrm>
          <a:prstGeom prst="rect">
            <a:avLst/>
          </a:prstGeom>
        </p:spPr>
        <p:txBody>
          <a:bodyPr/>
          <a:lstStyle/>
          <a:p>
            <a:endParaRPr lang="en-GB" noProof="0"/>
          </a:p>
        </p:txBody>
      </p:sp>
      <p:sp>
        <p:nvSpPr>
          <p:cNvPr id="4" name="Footer Placeholder 3"/>
          <p:cNvSpPr>
            <a:spLocks noGrp="1"/>
          </p:cNvSpPr>
          <p:nvPr>
            <p:ph type="ftr" sz="quarter" idx="19"/>
          </p:nvPr>
        </p:nvSpPr>
        <p:spPr bwMode="invGray"/>
        <p:txBody>
          <a:bodyPr/>
          <a:lstStyle/>
          <a:p>
            <a:r>
              <a:rPr lang="en-US" noProof="0"/>
              <a:t>MVIP Continuation, Expansion, Integration. Meeting with AFRO 31 March 2022</a:t>
            </a:r>
            <a:endParaRPr lang="en-GB" noProof="0"/>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7" name="Title 6"/>
          <p:cNvSpPr>
            <a:spLocks noGrp="1"/>
          </p:cNvSpPr>
          <p:nvPr>
            <p:ph type="title"/>
          </p:nvPr>
        </p:nvSpPr>
        <p:spPr bwMode="invGray"/>
        <p:txBody>
          <a:bodyPr/>
          <a:lstStyle/>
          <a:p>
            <a:r>
              <a:rPr lang="en-GB" noProof="0"/>
              <a:t>Click to edit Master title style</a:t>
            </a:r>
            <a:endParaRPr lang="en-GB" noProof="0"/>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xfrm>
            <a:off x="480000" y="6580588"/>
            <a:ext cx="790001" cy="180000"/>
          </a:xfrm>
          <a:prstGeom prst="rect">
            <a:avLst/>
          </a:prstGeom>
          <a:noFill/>
        </p:spPr>
        <p:txBody>
          <a:bodyPr/>
          <a:lstStyle>
            <a:lvl1pPr>
              <a:defRPr>
                <a:solidFill>
                  <a:schemeClr val="tx1"/>
                </a:solidFill>
              </a:defRPr>
            </a:lvl1pPr>
          </a:lstStyle>
          <a:p>
            <a:endParaRPr lang="en-GB"/>
          </a:p>
        </p:txBody>
      </p:sp>
      <p:sp>
        <p:nvSpPr>
          <p:cNvPr id="19" name="Footer Placeholder 18"/>
          <p:cNvSpPr>
            <a:spLocks noGrp="1"/>
          </p:cNvSpPr>
          <p:nvPr>
            <p:ph type="ftr" sz="quarter" idx="15"/>
          </p:nvPr>
        </p:nvSpPr>
        <p:spPr bwMode="invGray">
          <a:noFill/>
        </p:spPr>
        <p:txBody>
          <a:bodyPr/>
          <a:lstStyle/>
          <a:p>
            <a:r>
              <a:rPr lang="en-US" noProof="0"/>
              <a:t>MVIP Continuation, Expansion, Integration. Meeting with AFRO 31 March 2022</a:t>
            </a:r>
            <a:endParaRPr lang="en-GB" noProof="0"/>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4" name="Title 3"/>
          <p:cNvSpPr>
            <a:spLocks noGrp="1"/>
          </p:cNvSpPr>
          <p:nvPr>
            <p:ph type="title"/>
          </p:nvPr>
        </p:nvSpPr>
        <p:spPr bwMode="invGray">
          <a:noFill/>
        </p:spPr>
        <p:txBody>
          <a:bodyPr/>
          <a:lstStyle/>
          <a:p>
            <a:r>
              <a:rPr lang="en-GB" noProof="0"/>
              <a:t>Click to edit Master title style</a:t>
            </a:r>
            <a:endParaRPr lang="en-GB" noProof="0"/>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endParaRPr lang="en-GB" noProof="0"/>
          </a:p>
          <a:p>
            <a:pPr lvl="1"/>
            <a:r>
              <a:rPr lang="en-GB" noProof="0"/>
              <a:t>Second level</a:t>
            </a:r>
            <a:endParaRPr lang="en-GB" noProof="0"/>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showMasterSp="0"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endParaRPr lang="en-GB" noProof="0"/>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655" indent="-274955">
              <a:tabLst>
                <a:tab pos="1614170" algn="l"/>
              </a:tabLst>
              <a:defRPr sz="2800">
                <a:solidFill>
                  <a:schemeClr val="bg1"/>
                </a:solidFill>
                <a:latin typeface="+mj-lt"/>
              </a:defRPr>
            </a:lvl2pPr>
          </a:lstStyle>
          <a:p>
            <a:pPr lvl="0"/>
            <a:r>
              <a:rPr lang="en-GB" noProof="0"/>
              <a:t>Edit Master text styles</a:t>
            </a:r>
            <a:endParaRPr lang="en-GB" noProof="0"/>
          </a:p>
        </p:txBody>
      </p:sp>
      <p:sp>
        <p:nvSpPr>
          <p:cNvPr id="2" name="Date Placeholder 1"/>
          <p:cNvSpPr>
            <a:spLocks noGrp="1"/>
          </p:cNvSpPr>
          <p:nvPr>
            <p:ph type="dt" sz="half" idx="19"/>
          </p:nvPr>
        </p:nvSpPr>
        <p:spPr bwMode="gray">
          <a:xfrm>
            <a:off x="480000" y="6580588"/>
            <a:ext cx="790001" cy="180000"/>
          </a:xfrm>
          <a:prstGeom prst="rect">
            <a:avLst/>
          </a:prstGeom>
        </p:spPr>
        <p:txBody>
          <a:bodyPr/>
          <a:lstStyle>
            <a:lvl1pPr>
              <a:defRPr>
                <a:solidFill>
                  <a:schemeClr val="tx1"/>
                </a:solidFill>
              </a:defRPr>
            </a:lvl1pPr>
          </a:lstStyle>
          <a:p>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US"/>
              <a:t>MVIP Continuation, Expansion, Integration. Meeting with AFRO 31 March 2022</a:t>
            </a:r>
            <a:endParaRPr lang="en-GB"/>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7" name="Title 16"/>
          <p:cNvSpPr>
            <a:spLocks noGrp="1"/>
          </p:cNvSpPr>
          <p:nvPr>
            <p:ph type="title"/>
          </p:nvPr>
        </p:nvSpPr>
        <p:spPr bwMode="gray"/>
        <p:txBody>
          <a:bodyPr/>
          <a:lstStyle/>
          <a:p>
            <a:r>
              <a:rPr lang="en-GB" noProof="0"/>
              <a:t>Click to edit Master title style</a:t>
            </a:r>
            <a:endParaRPr lang="en-GB" noProof="0"/>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cstate="print">
              <a:extLst>
                <a:ext uri="{28A0092B-C50C-407E-A947-70E740481C1C}">
                  <a14:useLocalDpi xmlns:a14="http://schemas.microsoft.com/office/drawing/2010/main" val="0"/>
                </a:ext>
              </a:extLst>
            </a:blip>
            <a:srcRect/>
            <a:stretch>
              <a:fillRect/>
            </a:stretch>
          </a:blipFill>
        </p:spPr>
        <p:txBody>
          <a:bodyPr anchor="ctr"/>
          <a:lstStyle>
            <a:lvl1pPr algn="ctr">
              <a:defRPr sz="100">
                <a:solidFill>
                  <a:schemeClr val="bg1"/>
                </a:solidFill>
              </a:defRPr>
            </a:lvl1pPr>
          </a:lstStyle>
          <a:p>
            <a:r>
              <a:rPr lang="en-GB" noProof="0"/>
              <a:t>.</a:t>
            </a:r>
            <a:endParaRPr lang="en-GB"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box">
    <p:spTree>
      <p:nvGrpSpPr>
        <p:cNvPr id="1" name=""/>
        <p:cNvGrpSpPr/>
        <p:nvPr/>
      </p:nvGrpSpPr>
      <p:grpSpPr>
        <a:xfrm>
          <a:off x="0" y="0"/>
          <a:ext cx="0" cy="0"/>
          <a:chOff x="0" y="0"/>
          <a:chExt cx="0" cy="0"/>
        </a:xfrm>
      </p:grpSpPr>
      <p:pic>
        <p:nvPicPr>
          <p:cNvPr id="30" name="Immagine 4"/>
          <p:cNvPicPr/>
          <p:nvPr userDrawn="1"/>
        </p:nvPicPr>
        <p:blipFill>
          <a:blip r:embed="rId2"/>
          <a:stretch>
            <a:fillRect/>
          </a:stretch>
        </p:blipFill>
        <p:spPr>
          <a:xfrm>
            <a:off x="-1" y="-1"/>
            <a:ext cx="12192001" cy="720000"/>
          </a:xfrm>
          <a:prstGeom prst="rect">
            <a:avLst/>
          </a:prstGeom>
        </p:spPr>
      </p:pic>
      <p:grpSp>
        <p:nvGrpSpPr>
          <p:cNvPr id="5" name="Group 4"/>
          <p:cNvGrpSpPr/>
          <p:nvPr userDrawn="1"/>
        </p:nvGrpSpPr>
        <p:grpSpPr>
          <a:xfrm>
            <a:off x="9822238" y="120389"/>
            <a:ext cx="2239557" cy="508262"/>
            <a:chOff x="3072918" y="1600116"/>
            <a:chExt cx="4235205" cy="1281559"/>
          </a:xfrm>
        </p:grpSpPr>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56589" y="1600117"/>
              <a:ext cx="1267863" cy="1267863"/>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72918" y="1613812"/>
              <a:ext cx="1267863" cy="1267863"/>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40260" y="1600116"/>
              <a:ext cx="1267863" cy="1267863"/>
            </a:xfrm>
            <a:prstGeom prst="rect">
              <a:avLst/>
            </a:prstGeom>
          </p:spPr>
        </p:pic>
      </p:grpSp>
      <p:sp>
        <p:nvSpPr>
          <p:cNvPr id="14" name="Text Placeholder 12"/>
          <p:cNvSpPr>
            <a:spLocks noGrp="1"/>
          </p:cNvSpPr>
          <p:nvPr>
            <p:ph type="body" sz="quarter" idx="10" hasCustomPrompt="1"/>
          </p:nvPr>
        </p:nvSpPr>
        <p:spPr>
          <a:xfrm>
            <a:off x="894563" y="1112349"/>
            <a:ext cx="10281719" cy="5056222"/>
          </a:xfrm>
          <a:prstGeom prst="rect">
            <a:avLst/>
          </a:prstGeom>
        </p:spPr>
        <p:txBody>
          <a:bodyPr>
            <a:noAutofit/>
          </a:bodyPr>
          <a:lstStyle>
            <a:lvl1pPr marL="228600" indent="-228600" algn="l" defTabSz="914400" rtl="0" eaLnBrk="1" latinLnBrk="0" hangingPunct="1">
              <a:lnSpc>
                <a:spcPct val="100000"/>
              </a:lnSpc>
              <a:spcBef>
                <a:spcPts val="1000"/>
              </a:spcBef>
              <a:spcAft>
                <a:spcPts val="0"/>
              </a:spcAft>
              <a:buClr>
                <a:srgbClr val="2FB4AF"/>
              </a:buClr>
              <a:buFont typeface="Arial" panose="020B0604020202020204" pitchFamily="34" charset="0"/>
              <a:buChar char="•"/>
              <a:defRPr lang="en-GB" sz="2400" kern="1200" dirty="0" smtClean="0">
                <a:solidFill>
                  <a:prstClr val="black"/>
                </a:solidFill>
                <a:latin typeface="Arial" panose="020B0604020202020204" pitchFamily="34" charset="0"/>
                <a:ea typeface="+mn-ea"/>
                <a:cs typeface="Arial" panose="020B0604020202020204" pitchFamily="34" charset="0"/>
              </a:defRPr>
            </a:lvl1pPr>
            <a:lvl2pPr marL="1143000" indent="-228600" algn="l" defTabSz="914400" rtl="0" eaLnBrk="1" latinLnBrk="0" hangingPunct="1">
              <a:lnSpc>
                <a:spcPct val="90000"/>
              </a:lnSpc>
              <a:spcBef>
                <a:spcPts val="600"/>
              </a:spcBef>
              <a:spcAft>
                <a:spcPts val="600"/>
              </a:spcAft>
              <a:buClr>
                <a:srgbClr val="C00000"/>
              </a:buClr>
              <a:buFont typeface="Arial" panose="020B0604020202020204" pitchFamily="34" charset="0"/>
              <a:buChar char="•"/>
              <a:defRPr lang="en-US" sz="2000" kern="1200" dirty="0" smtClean="0">
                <a:solidFill>
                  <a:schemeClr val="bg2">
                    <a:lumMod val="25000"/>
                  </a:schemeClr>
                </a:solidFill>
                <a:latin typeface="Helvetica Neue Light" charset="0"/>
                <a:ea typeface="Helvetica Neue Light" charset="0"/>
                <a:cs typeface="Helvetica Neue Light" charset="0"/>
              </a:defRPr>
            </a:lvl2pPr>
            <a:lvl3pPr marL="834390" indent="-342900">
              <a:lnSpc>
                <a:spcPct val="100000"/>
              </a:lnSpc>
              <a:spcBef>
                <a:spcPts val="1000"/>
              </a:spcBef>
              <a:defRPr lang="en-US" sz="2000" kern="1200" dirty="0" smtClean="0">
                <a:solidFill>
                  <a:schemeClr val="bg1">
                    <a:lumMod val="50000"/>
                  </a:schemeClr>
                </a:solidFill>
                <a:latin typeface="Helvetica Neue Light" charset="0"/>
                <a:ea typeface="Helvetica Neue Light" charset="0"/>
                <a:cs typeface="Helvetica Neue Light" charset="0"/>
              </a:defRPr>
            </a:lvl3pPr>
          </a:lstStyle>
          <a:p>
            <a:pPr marL="342900" indent="-342900">
              <a:spcBef>
                <a:spcPts val="600"/>
              </a:spcBef>
              <a:spcAft>
                <a:spcPts val="600"/>
              </a:spcAft>
              <a:buClr>
                <a:srgbClr val="77CB9B"/>
              </a:buClr>
              <a:buFont typeface="Arial" panose="020B0604020202020204" pitchFamily="34" charset="0"/>
              <a:buChar char="•"/>
            </a:pPr>
            <a:r>
              <a:rPr lang="en-GB" sz="3000" dirty="0">
                <a:latin typeface="Helvetica Neue" charset="0"/>
                <a:ea typeface="Helvetica Neue" charset="0"/>
                <a:cs typeface="Helvetica Neue" charset="0"/>
              </a:rPr>
              <a:t>First level</a:t>
            </a:r>
            <a:endParaRPr lang="en-GB" sz="3000" dirty="0">
              <a:latin typeface="Helvetica Neue" charset="0"/>
              <a:ea typeface="Helvetica Neue" charset="0"/>
              <a:cs typeface="Helvetica Neue" charset="0"/>
            </a:endParaRPr>
          </a:p>
          <a:p>
            <a:pPr marL="720090" lvl="1" indent="-228600" algn="l" defTabSz="914400" rtl="0" eaLnBrk="1" latinLnBrk="0" hangingPunct="1">
              <a:lnSpc>
                <a:spcPct val="100000"/>
              </a:lnSpc>
              <a:spcBef>
                <a:spcPts val="1000"/>
              </a:spcBef>
              <a:spcAft>
                <a:spcPts val="0"/>
              </a:spcAft>
              <a:buClr>
                <a:schemeClr val="bg1">
                  <a:lumMod val="50000"/>
                </a:schemeClr>
              </a:buClr>
              <a:buSzPct val="100000"/>
              <a:buFont typeface="Arial" panose="020B0604020202020204" pitchFamily="34" charset="0"/>
              <a:buChar char="•"/>
            </a:pPr>
            <a:r>
              <a:rPr lang="en-US" dirty="0"/>
              <a:t>Second level</a:t>
            </a:r>
            <a:endParaRPr lang="en-US" dirty="0"/>
          </a:p>
          <a:p>
            <a:pPr marL="285750" lvl="0" indent="-285750" algn="l" defTabSz="914400" rtl="0" eaLnBrk="1" latinLnBrk="0" hangingPunct="1">
              <a:buClr>
                <a:srgbClr val="000000"/>
              </a:buClr>
              <a:buSzPct val="100000"/>
              <a:buFont typeface="Arial" panose="020B0604020202020204" pitchFamily="34" charset="0"/>
              <a:buChar char="•"/>
            </a:pPr>
            <a:endParaRPr lang="en-US" dirty="0"/>
          </a:p>
          <a:p>
            <a:pPr marL="285750" lvl="0" indent="-285750" algn="l" defTabSz="914400" rtl="0" eaLnBrk="1" latinLnBrk="0" hangingPunct="1">
              <a:buClr>
                <a:srgbClr val="000000"/>
              </a:buClr>
              <a:buSzPct val="100000"/>
              <a:buFont typeface="Arial" panose="020B0604020202020204" pitchFamily="34" charset="0"/>
              <a:buChar char="•"/>
            </a:pPr>
            <a:endParaRPr lang="en-US" dirty="0"/>
          </a:p>
        </p:txBody>
      </p:sp>
      <p:sp>
        <p:nvSpPr>
          <p:cNvPr id="16" name="Title 10"/>
          <p:cNvSpPr>
            <a:spLocks noGrp="1" noChangeAspect="1"/>
          </p:cNvSpPr>
          <p:nvPr>
            <p:ph type="title" hasCustomPrompt="1"/>
          </p:nvPr>
        </p:nvSpPr>
        <p:spPr>
          <a:xfrm>
            <a:off x="852235" y="80476"/>
            <a:ext cx="10060304" cy="545487"/>
          </a:xfrm>
          <a:prstGeom prst="rect">
            <a:avLst/>
          </a:prstGeom>
        </p:spPr>
        <p:txBody>
          <a:bodyPr wrap="square" tIns="36000" bIns="0" anchor="ctr" anchorCtr="0">
            <a:normAutofit/>
          </a:bodyPr>
          <a:lstStyle>
            <a:lvl1pPr marL="0" algn="l" defTabSz="914400" rtl="0" eaLnBrk="1" latinLnBrk="0" hangingPunct="1">
              <a:lnSpc>
                <a:spcPct val="100000"/>
              </a:lnSpc>
              <a:defRPr lang="en-GB" sz="2400" b="1" kern="1200" cap="none" dirty="0">
                <a:solidFill>
                  <a:schemeClr val="bg1"/>
                </a:solidFill>
                <a:latin typeface="Helvetica Neue" charset="0"/>
                <a:ea typeface="Helvetica Neue" charset="0"/>
                <a:cs typeface="Helvetica Neue" charset="0"/>
              </a:defRPr>
            </a:lvl1pPr>
          </a:lstStyle>
          <a:p>
            <a:r>
              <a:rPr lang="en-US" dirty="0"/>
              <a:t>Click to edit master title style</a:t>
            </a:r>
            <a:endParaRPr lang="en-GB" dirty="0"/>
          </a:p>
        </p:txBody>
      </p:sp>
      <p:cxnSp>
        <p:nvCxnSpPr>
          <p:cNvPr id="17" name="Straight Connector 16"/>
          <p:cNvCxnSpPr/>
          <p:nvPr userDrawn="1"/>
        </p:nvCxnSpPr>
        <p:spPr>
          <a:xfrm>
            <a:off x="-152400" y="1117602"/>
            <a:ext cx="139022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03035" y="876300"/>
            <a:ext cx="0" cy="576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11176281" y="876300"/>
            <a:ext cx="0" cy="66548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a:xfrm>
            <a:off x="480000" y="6580588"/>
            <a:ext cx="790001" cy="180000"/>
          </a:xfrm>
          <a:prstGeom prst="rect">
            <a:avLst/>
          </a:prstGeom>
        </p:spPr>
        <p:txBody>
          <a:bodyPr/>
          <a:lstStyle>
            <a:lvl1pPr>
              <a:defRPr>
                <a:solidFill>
                  <a:schemeClr val="tx1"/>
                </a:solidFill>
              </a:defRPr>
            </a:lvl1pPr>
          </a:lstStyle>
          <a:p>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r>
              <a:rPr lang="en-US"/>
              <a:t>MVIP Continuation, Expansion, Integration. Meeting with AFRO 31 March 2022</a:t>
            </a:r>
            <a:endParaRPr lang="en-GB"/>
          </a:p>
        </p:txBody>
      </p:sp>
      <p:sp>
        <p:nvSpPr>
          <p:cNvPr id="9" name="Slide Number Placeholder 8"/>
          <p:cNvSpPr>
            <a:spLocks noGrp="1"/>
          </p:cNvSpPr>
          <p:nvPr>
            <p:ph type="sldNum" sz="quarter" idx="32"/>
          </p:nvPr>
        </p:nvSpPr>
        <p:spPr bwMode="gray"/>
        <p:txBody>
          <a:bodyPr/>
          <a:lstStyle>
            <a:lvl1pPr>
              <a:defRPr>
                <a:solidFill>
                  <a:schemeClr val="tx1"/>
                </a:solidFill>
              </a:defRPr>
            </a:lvl1pPr>
          </a:lstStyle>
          <a:p>
            <a:fld id="{A74CE0EA-F3B5-4684-BA10-C594598FDB9C}" type="slidenum">
              <a:rPr lang="en-GB" smtClean="0"/>
            </a:fld>
            <a:endParaRPr lang="en-GB"/>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endParaRPr lang="en-GB" noProof="0"/>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endParaRPr lang="en-GB" noProof="0"/>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endParaRPr lang="en-GB" noProof="0"/>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endParaRPr lang="en-GB" noProof="0"/>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endParaRPr lang="en-GB" noProof="0"/>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endParaRPr lang="en-GB" noProof="0"/>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endParaRPr lang="en-GB" noProof="0"/>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endParaRPr lang="en-GB" noProof="0"/>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endParaRPr lang="en-GB" noProof="0"/>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endParaRPr lang="en-GB" noProof="0"/>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endParaRPr lang="en-GB" noProof="0"/>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endParaRPr lang="en-GB" noProof="0"/>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endParaRPr lang="en-GB" noProof="0"/>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endParaRPr lang="en-GB" noProof="0"/>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endParaRPr lang="en-GB" noProof="0"/>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endParaRPr lang="en-GB" noProof="0"/>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endParaRPr lang="en-GB" noProof="0"/>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endParaRPr lang="en-GB" noProof="0"/>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endParaRPr lang="en-GB" noProof="0"/>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bwMode="invGray"/>
        <p:txBody>
          <a:bodyPr/>
          <a:lstStyle>
            <a:lvl1pPr>
              <a:defRPr>
                <a:solidFill>
                  <a:schemeClr val="tx1"/>
                </a:solidFill>
              </a:defRPr>
            </a:lvl1pPr>
          </a:lstStyle>
          <a:p>
            <a:r>
              <a:rPr lang="en-US"/>
              <a:t>MVIP Continuation, Expansion, Integration. Meeting with AFRO 31 March 2022</a:t>
            </a:r>
            <a:endParaRPr lang="en-GB"/>
          </a:p>
        </p:txBody>
      </p:sp>
      <p:sp>
        <p:nvSpPr>
          <p:cNvPr id="5" name="Slide Number Placeholder 4"/>
          <p:cNvSpPr>
            <a:spLocks noGrp="1"/>
          </p:cNvSpPr>
          <p:nvPr>
            <p:ph type="sldNum" sz="quarter" idx="12"/>
          </p:nvPr>
        </p:nvSpPr>
        <p:spPr bwMode="invGray"/>
        <p:txBody>
          <a:bodyPr/>
          <a:lstStyle>
            <a:lvl1pPr>
              <a:defRPr>
                <a:solidFill>
                  <a:schemeClr val="tx1"/>
                </a:solidFill>
              </a:defRPr>
            </a:lvl1pPr>
          </a:lstStyle>
          <a:p>
            <a:fld id="{A74CE0EA-F3B5-4684-BA10-C594598FDB9C}" type="slidenum">
              <a:rPr lang="en-GB" smtClean="0"/>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3" name="Title 12"/>
          <p:cNvSpPr>
            <a:spLocks noGrp="1"/>
          </p:cNvSpPr>
          <p:nvPr>
            <p:ph type="title"/>
          </p:nvPr>
        </p:nvSpPr>
        <p:spPr bwMode="invGray"/>
        <p:txBody>
          <a:bodyPr/>
          <a:lstStyle/>
          <a:p>
            <a:r>
              <a:rPr lang="en-GB" noProof="0"/>
              <a:t>Click to edit Master title style</a:t>
            </a:r>
            <a:endParaRPr lang="en-GB" noProof="0"/>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showMasterSp="0"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endParaRPr lang="en-GB" noProof="0"/>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endParaRPr lang="en-GB" noProof="0"/>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endParaRPr lang="en-GB" noProof="0"/>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endParaRPr lang="en-GB" noProof="0"/>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a:p>
        </p:txBody>
      </p:sp>
      <p:sp>
        <p:nvSpPr>
          <p:cNvPr id="10" name="Picture Placeholder 8"/>
          <p:cNvSpPr>
            <a:spLocks noGrp="1"/>
          </p:cNvSpPr>
          <p:nvPr>
            <p:ph type="pic" sz="quarter" idx="23" hasCustomPrompt="1"/>
          </p:nvPr>
        </p:nvSpPr>
        <p:spPr>
          <a:xfrm>
            <a:off x="8518300" y="485184"/>
            <a:ext cx="3172871" cy="11124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algn="ctr">
              <a:defRPr sz="100">
                <a:solidFill>
                  <a:schemeClr val="bg1"/>
                </a:solidFill>
              </a:defRPr>
            </a:lvl1pPr>
          </a:lstStyle>
          <a:p>
            <a:r>
              <a:rPr lang="en-GB" noProof="0"/>
              <a:t>.</a:t>
            </a:r>
            <a:endParaRPr lang="en-GB" noProof="0"/>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endParaRPr lang="en-GB"/>
          </a:p>
        </p:txBody>
      </p:sp>
      <p:sp>
        <p:nvSpPr>
          <p:cNvPr id="3" name="Content Placeholder 2"/>
          <p:cNvSpPr>
            <a:spLocks noGrp="1"/>
          </p:cNvSpPr>
          <p:nvPr>
            <p:ph idx="1"/>
          </p:nvPr>
        </p:nvSpPr>
        <p:spPr>
          <a:xfrm>
            <a:off x="527384" y="1412776"/>
            <a:ext cx="11137237" cy="4896544"/>
          </a:xfrm>
        </p:spPr>
        <p:txBody>
          <a:bodyPr/>
          <a:lstStyle>
            <a:lvl1pPr>
              <a:buClr>
                <a:schemeClr val="bg2"/>
              </a:buClr>
              <a:defRPr/>
            </a:lvl1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6" name="Slide Number Placeholder 5"/>
          <p:cNvSpPr>
            <a:spLocks noGrp="1"/>
          </p:cNvSpPr>
          <p:nvPr>
            <p:ph type="sldNum" sz="quarter" idx="12"/>
          </p:nvPr>
        </p:nvSpPr>
        <p:spPr>
          <a:xfrm>
            <a:off x="11569833" y="6476221"/>
            <a:ext cx="384043" cy="365125"/>
          </a:xfrm>
        </p:spPr>
        <p:txBody>
          <a:bodyPr/>
          <a:lstStyle>
            <a:lvl1pPr algn="r">
              <a:defRPr/>
            </a:lvl1pPr>
          </a:lstStyle>
          <a:p>
            <a:fld id="{2FE18977-94FB-415F-B497-03350E8854FC}" type="slidenum">
              <a:rPr lang="en-GB" smtClean="0">
                <a:solidFill>
                  <a:srgbClr val="544F40"/>
                </a:solidFill>
              </a:rPr>
            </a:fld>
            <a:endParaRPr lang="en-GB">
              <a:solidFill>
                <a:srgbClr val="544F40"/>
              </a:solidFill>
            </a:endParaRPr>
          </a:p>
        </p:txBody>
      </p:sp>
      <p:sp>
        <p:nvSpPr>
          <p:cNvPr id="8" name="Text Placeholder 7"/>
          <p:cNvSpPr>
            <a:spLocks noGrp="1"/>
          </p:cNvSpPr>
          <p:nvPr>
            <p:ph type="body" sz="quarter" idx="13"/>
          </p:nvPr>
        </p:nvSpPr>
        <p:spPr>
          <a:xfrm>
            <a:off x="523876" y="707459"/>
            <a:ext cx="9892605" cy="417287"/>
          </a:xfrm>
        </p:spPr>
        <p:txBody>
          <a:bodyPr/>
          <a:lstStyle>
            <a:lvl1pPr marL="0" indent="0">
              <a:buNone/>
              <a:defRPr sz="1800">
                <a:latin typeface="+mj-lt"/>
              </a:defRPr>
            </a:lvl1pPr>
            <a:lvl2pPr marL="358775" indent="0">
              <a:buNone/>
              <a:defRPr>
                <a:latin typeface="Cambria" panose="02040503050406030204" pitchFamily="18" charset="0"/>
              </a:defRPr>
            </a:lvl2pPr>
            <a:lvl3pPr marL="717550" indent="0">
              <a:buNone/>
              <a:defRPr>
                <a:latin typeface="Cambria" panose="02040503050406030204" pitchFamily="18" charset="0"/>
              </a:defRPr>
            </a:lvl3pPr>
            <a:lvl4pPr marL="1076325" indent="0">
              <a:buNone/>
              <a:defRPr>
                <a:latin typeface="Cambria" panose="02040503050406030204" pitchFamily="18" charset="0"/>
              </a:defRPr>
            </a:lvl4pPr>
            <a:lvl5pPr marL="1435100" indent="0">
              <a:buNone/>
              <a:defRPr>
                <a:latin typeface="Cambria" panose="02040503050406030204" pitchFamily="18" charset="0"/>
              </a:defRPr>
            </a:lvl5pPr>
          </a:lstStyle>
          <a:p>
            <a:pPr lvl="0"/>
            <a:r>
              <a:rPr lang="en-US"/>
              <a:t>Click to edit Master text styles</a:t>
            </a:r>
            <a:endParaRPr lang="en-US"/>
          </a:p>
        </p:txBody>
      </p:sp>
      <p:sp>
        <p:nvSpPr>
          <p:cNvPr id="10" name="Footer Placeholder 4"/>
          <p:cNvSpPr>
            <a:spLocks noGrp="1"/>
          </p:cNvSpPr>
          <p:nvPr>
            <p:ph type="ftr" sz="quarter" idx="11"/>
          </p:nvPr>
        </p:nvSpPr>
        <p:spPr>
          <a:xfrm>
            <a:off x="527053" y="6476221"/>
            <a:ext cx="4959347" cy="365125"/>
          </a:xfrm>
        </p:spPr>
        <p:txBody>
          <a:bodyPr/>
          <a:lstStyle/>
          <a:p>
            <a:r>
              <a:rPr lang="en-US">
                <a:solidFill>
                  <a:srgbClr val="544F40"/>
                </a:solidFill>
              </a:rPr>
              <a:t>MVIP Continuation, Expansion, Integration. Meeting with AFRO 31 March 2022</a:t>
            </a:r>
            <a:endParaRPr lang="en-GB">
              <a:solidFill>
                <a:srgbClr val="544F40"/>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5" name="Footer Placeholder 4"/>
          <p:cNvSpPr>
            <a:spLocks noGrp="1"/>
          </p:cNvSpPr>
          <p:nvPr>
            <p:ph type="ftr" sz="quarter" idx="11"/>
          </p:nvPr>
        </p:nvSpPr>
        <p:spPr/>
        <p:txBody>
          <a:bodyPr/>
          <a:lstStyle/>
          <a:p>
            <a:r>
              <a:rPr lang="en-US"/>
              <a:t>MVIP Continuation, Expansion, Integration. Meeting with AFRO 31 March 2022</a:t>
            </a:r>
            <a:endParaRPr lang="en-US"/>
          </a:p>
        </p:txBody>
      </p:sp>
      <p:sp>
        <p:nvSpPr>
          <p:cNvPr id="6" name="Slide Number Placeholder 5"/>
          <p:cNvSpPr>
            <a:spLocks noGrp="1"/>
          </p:cNvSpPr>
          <p:nvPr>
            <p:ph type="sldNum" sz="quarter" idx="12"/>
          </p:nvPr>
        </p:nvSpPr>
        <p:spPr/>
        <p:txBody>
          <a:bodyPr/>
          <a:lstStyle/>
          <a:p>
            <a:fld id="{86118AD1-20F6-2548-9FCE-2D4E2709B53F}" type="slidenum">
              <a:rPr lang="en-US" smtClean="0"/>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cSld name="PATH: One column text box">
    <p:spTree>
      <p:nvGrpSpPr>
        <p:cNvPr id="1" name=""/>
        <p:cNvGrpSpPr/>
        <p:nvPr/>
      </p:nvGrpSpPr>
      <p:grpSpPr>
        <a:xfrm>
          <a:off x="0" y="0"/>
          <a:ext cx="0" cy="0"/>
          <a:chOff x="0" y="0"/>
          <a:chExt cx="0" cy="0"/>
        </a:xfrm>
      </p:grpSpPr>
      <p:sp>
        <p:nvSpPr>
          <p:cNvPr id="6" name="Text Placeholder 6"/>
          <p:cNvSpPr>
            <a:spLocks noGrp="1"/>
          </p:cNvSpPr>
          <p:nvPr>
            <p:ph type="body" sz="quarter" idx="13" hasCustomPrompt="1"/>
          </p:nvPr>
        </p:nvSpPr>
        <p:spPr>
          <a:xfrm>
            <a:off x="761999" y="2019300"/>
            <a:ext cx="10706101" cy="3924300"/>
          </a:xfrm>
          <a:prstGeom prst="rect">
            <a:avLst/>
          </a:prstGeom>
        </p:spPr>
        <p:txBody>
          <a:bodyPr lIns="0" tIns="0" rIns="0" bIns="0"/>
          <a:lstStyle>
            <a:lvl1pPr marL="0" marR="0" indent="0" algn="l" defTabSz="609600" rtl="0" eaLnBrk="1" fontAlgn="base" latinLnBrk="0" hangingPunct="1">
              <a:lnSpc>
                <a:spcPct val="100000"/>
              </a:lnSpc>
              <a:spcBef>
                <a:spcPts val="0"/>
              </a:spcBef>
              <a:spcAft>
                <a:spcPts val="1800"/>
              </a:spcAft>
              <a:buClrTx/>
              <a:buSzTx/>
              <a:buFont typeface="Arial" panose="020B0604020202020204" pitchFamily="34" charset="0"/>
              <a:buNone/>
              <a:defRPr sz="1600" baseline="0">
                <a:solidFill>
                  <a:schemeClr val="tx1"/>
                </a:solidFill>
              </a:defRPr>
            </a:lvl1pPr>
            <a:lvl2pPr>
              <a:defRPr sz="1400"/>
            </a:lvl2pPr>
            <a:lvl3pPr>
              <a:defRPr sz="1400"/>
            </a:lvl3pPr>
            <a:lvl4pPr>
              <a:defRPr sz="1400"/>
            </a:lvl4pPr>
            <a:lvl5pPr>
              <a:defRPr sz="1400"/>
            </a:lvl5pPr>
          </a:lstStyle>
          <a:p>
            <a:pPr lvl="0"/>
            <a:r>
              <a:rPr lang="en-US"/>
              <a:t>Body text – Arial 16 pt., black, 18 pt. paragraph spacing after: This is used for a dense information page with a large amount of copy. Two column text box makes for easier reading; however, you may find a single column is necessary in certain situation. Use your discretion. </a:t>
            </a:r>
            <a:endParaRPr lang="en-US"/>
          </a:p>
          <a:p>
            <a:pPr marL="0" marR="0" lvl="0" indent="0" algn="l" defTabSz="609600" rtl="0" eaLnBrk="1" fontAlgn="base" latinLnBrk="0" hangingPunct="1">
              <a:lnSpc>
                <a:spcPct val="100000"/>
              </a:lnSpc>
              <a:spcBef>
                <a:spcPts val="0"/>
              </a:spcBef>
              <a:spcAft>
                <a:spcPts val="1800"/>
              </a:spcAft>
              <a:buClrTx/>
              <a:buSzTx/>
              <a:buFont typeface="Arial" panose="020B0604020202020204" pitchFamily="34" charset="0"/>
              <a:buNone/>
              <a:defRPr/>
            </a:pPr>
            <a:r>
              <a:rPr lang="en-US"/>
              <a:t>This is used for a dense information page with a large amount of copy. Two column text box makes for easier reading; however, you may find a single column is necessary in certain situation. Use your discretion. This is used for a dense information page with a large amount of copy. Two column text box makes for easier reading; however, you may find a single column is necessary in certain situation. Use your discretion. This is used for a dense information page with a large amount of copy. Two column text box makes for easier reading; however, you may find a single column is necessary in certain situation. Use your discretion. This is used for a dense information page with a large amount of copy. Two column text box makes for easier reading; however, you may find a single column is necessary in certain situation. Use your discretion. </a:t>
            </a:r>
            <a:endParaRPr lang="en-US"/>
          </a:p>
          <a:p>
            <a:pPr marL="0" marR="0" lvl="0" indent="0" algn="l" defTabSz="609600" rtl="0" eaLnBrk="1" fontAlgn="base" latinLnBrk="0" hangingPunct="1">
              <a:lnSpc>
                <a:spcPct val="100000"/>
              </a:lnSpc>
              <a:spcBef>
                <a:spcPts val="0"/>
              </a:spcBef>
              <a:spcAft>
                <a:spcPts val="1800"/>
              </a:spcAft>
              <a:buClrTx/>
              <a:buSzTx/>
              <a:buFont typeface="Arial" panose="020B0604020202020204" pitchFamily="34" charset="0"/>
              <a:buNone/>
              <a:defRPr/>
            </a:pPr>
            <a:r>
              <a:rPr lang="en-US"/>
              <a:t>This is used for a dense information page with a large amount of copy. Two column text box makes for easier reading; however, you may find a single column is necessary in certain situation. Use your discretion. </a:t>
            </a:r>
            <a:endParaRPr lang="en-US"/>
          </a:p>
          <a:p>
            <a:pPr marL="0" marR="0" lvl="0" indent="0" algn="l" defTabSz="609600" rtl="0" eaLnBrk="1" fontAlgn="base" latinLnBrk="0" hangingPunct="1">
              <a:lnSpc>
                <a:spcPct val="100000"/>
              </a:lnSpc>
              <a:spcBef>
                <a:spcPts val="0"/>
              </a:spcBef>
              <a:spcAft>
                <a:spcPts val="1800"/>
              </a:spcAft>
              <a:buClrTx/>
              <a:buSzTx/>
              <a:buFont typeface="Arial" panose="020B0604020202020204" pitchFamily="34" charset="0"/>
              <a:buNone/>
              <a:defRPr/>
            </a:pPr>
            <a:endParaRPr lang="en-US"/>
          </a:p>
          <a:p>
            <a:pPr lvl="0"/>
            <a:endParaRPr lang="en-US"/>
          </a:p>
        </p:txBody>
      </p:sp>
      <p:sp>
        <p:nvSpPr>
          <p:cNvPr id="7" name="Text Placeholder 4"/>
          <p:cNvSpPr>
            <a:spLocks noGrp="1"/>
          </p:cNvSpPr>
          <p:nvPr>
            <p:ph type="body" sz="quarter" idx="14" hasCustomPrompt="1"/>
          </p:nvPr>
        </p:nvSpPr>
        <p:spPr>
          <a:xfrm>
            <a:off x="762000" y="847224"/>
            <a:ext cx="10718800" cy="1095876"/>
          </a:xfrm>
          <a:prstGeom prst="rect">
            <a:avLst/>
          </a:prstGeom>
        </p:spPr>
        <p:txBody>
          <a:bodyPr lIns="0" tIns="0" rIns="0" bIns="0"/>
          <a:lstStyle>
            <a:lvl1pPr>
              <a:defRPr sz="3200" baseline="0">
                <a:solidFill>
                  <a:schemeClr val="accent1"/>
                </a:solidFill>
              </a:defRPr>
            </a:lvl1pPr>
          </a:lstStyle>
          <a:p>
            <a:pPr>
              <a:lnSpc>
                <a:spcPts val="4000"/>
              </a:lnSpc>
              <a:spcAft>
                <a:spcPts val="1800"/>
              </a:spcAft>
            </a:pPr>
            <a:r>
              <a:rPr lang="en-US" sz="3200">
                <a:solidFill>
                  <a:srgbClr val="F65050"/>
                </a:solidFill>
                <a:latin typeface="Arial" panose="020B0604020202020204" pitchFamily="34" charset="0"/>
                <a:cs typeface="Arial" panose="020B0604020202020204" pitchFamily="34" charset="0"/>
              </a:rPr>
              <a:t>H1 – Arial 32 pt. red: One column with dense body copy. The header can fit on two lines if needed</a:t>
            </a:r>
            <a:endParaRPr lang="en-US" sz="3200">
              <a:solidFill>
                <a:srgbClr val="F6505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userDrawn="1" matchingName="Title slide white">
  <p:cSld name="Title slide white">
    <p:spTree>
      <p:nvGrpSpPr>
        <p:cNvPr id="1" name="Shape 14"/>
        <p:cNvGrpSpPr/>
        <p:nvPr/>
      </p:nvGrpSpPr>
      <p:grpSpPr>
        <a:xfrm>
          <a:off x="0" y="0"/>
          <a:ext cx="0" cy="0"/>
          <a:chOff x="0" y="0"/>
          <a:chExt cx="0" cy="0"/>
        </a:xfrm>
      </p:grpSpPr>
      <p:sp>
        <p:nvSpPr>
          <p:cNvPr id="15" name="Google Shape;15;p9"/>
          <p:cNvSpPr>
            <a:spLocks noGrp="1"/>
          </p:cNvSpPr>
          <p:nvPr>
            <p:ph type="pic" idx="2"/>
          </p:nvPr>
        </p:nvSpPr>
        <p:spPr>
          <a:xfrm>
            <a:off x="0" y="0"/>
            <a:ext cx="12192000" cy="6858000"/>
          </a:xfrm>
          <a:prstGeom prst="rect">
            <a:avLst/>
          </a:prstGeom>
          <a:solidFill>
            <a:schemeClr val="lt1"/>
          </a:solidFill>
          <a:ln>
            <a:noFill/>
          </a:ln>
        </p:spPr>
        <p:txBody>
          <a:bodyPr spcFirstLastPara="1" wrap="square" lIns="18000" tIns="0" rIns="18000" bIns="1224000" anchor="ctr" anchorCtr="0">
            <a:normAutofit/>
          </a:bodyPr>
          <a:lstStyle>
            <a:lvl1pPr marR="0" lvl="0" algn="ctr" rtl="0">
              <a:lnSpc>
                <a:spcPct val="110000"/>
              </a:lnSpc>
              <a:spcBef>
                <a:spcPts val="1000"/>
              </a:spcBef>
              <a:spcAft>
                <a:spcPts val="0"/>
              </a:spcAft>
              <a:buClr>
                <a:schemeClr val="dk1"/>
              </a:buClr>
              <a:buSzPts val="1120"/>
              <a:buFont typeface="Arial" panose="020B0604020202020204"/>
              <a:buNone/>
              <a:defRPr sz="1400" b="0" i="0" u="none" strike="noStrike" cap="none">
                <a:solidFill>
                  <a:schemeClr val="accent6"/>
                </a:solidFill>
                <a:latin typeface="Arial" panose="020B0604020202020204"/>
                <a:ea typeface="Arial" panose="020B0604020202020204"/>
                <a:cs typeface="Arial" panose="020B0604020202020204"/>
                <a:sym typeface="Arial" panose="020B0604020202020204"/>
              </a:defRPr>
            </a:lvl1pPr>
            <a:lvl2pPr marR="0" lvl="1" algn="l" rtl="0">
              <a:lnSpc>
                <a:spcPct val="110000"/>
              </a:lnSpc>
              <a:spcBef>
                <a:spcPts val="6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10000"/>
              </a:lnSpc>
              <a:spcBef>
                <a:spcPts val="6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10000"/>
              </a:lnSpc>
              <a:spcBef>
                <a:spcPts val="6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10000"/>
              </a:lnSpc>
              <a:spcBef>
                <a:spcPts val="6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90000"/>
              </a:lnSpc>
              <a:spcBef>
                <a:spcPts val="6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6" name="Google Shape;16;p9"/>
          <p:cNvSpPr txBox="1">
            <a:spLocks noGrp="1"/>
          </p:cNvSpPr>
          <p:nvPr>
            <p:ph type="ctrTitle"/>
          </p:nvPr>
        </p:nvSpPr>
        <p:spPr>
          <a:xfrm>
            <a:off x="0" y="485184"/>
            <a:ext cx="7344000" cy="1119158"/>
          </a:xfrm>
          <a:prstGeom prst="rect">
            <a:avLst/>
          </a:prstGeom>
          <a:noFill/>
          <a:ln>
            <a:noFill/>
          </a:ln>
        </p:spPr>
        <p:txBody>
          <a:bodyPr spcFirstLastPara="1" wrap="square" lIns="360000" tIns="72000" rIns="450000" bIns="180000" anchor="t" anchorCtr="0">
            <a:noAutofit/>
          </a:bodyPr>
          <a:lstStyle>
            <a:lvl1pPr lvl="0" algn="l">
              <a:lnSpc>
                <a:spcPct val="85000"/>
              </a:lnSpc>
              <a:spcBef>
                <a:spcPts val="0"/>
              </a:spcBef>
              <a:spcAft>
                <a:spcPts val="0"/>
              </a:spcAft>
              <a:buClr>
                <a:srgbClr val="0092CC"/>
              </a:buClr>
              <a:buSzPts val="4200"/>
              <a:buFont typeface="Arial" panose="020B0604020202020204"/>
              <a:buNone/>
              <a:defRPr sz="4200">
                <a:solidFill>
                  <a:srgbClr val="0092CC"/>
                </a:solidFill>
                <a:latin typeface="Arial" panose="020B0604020202020204"/>
                <a:ea typeface="Arial" panose="020B0604020202020204"/>
                <a:cs typeface="Arial" panose="020B0604020202020204"/>
                <a:sym typeface="Arial" panose="020B0604020202020204"/>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9"/>
          <p:cNvSpPr txBox="1">
            <a:spLocks noGrp="1"/>
          </p:cNvSpPr>
          <p:nvPr>
            <p:ph type="body" idx="3"/>
          </p:nvPr>
        </p:nvSpPr>
        <p:spPr>
          <a:xfrm>
            <a:off x="9495913" y="6476048"/>
            <a:ext cx="2195259" cy="247650"/>
          </a:xfrm>
          <a:prstGeom prst="rect">
            <a:avLst/>
          </a:prstGeom>
          <a:noFill/>
          <a:ln>
            <a:noFill/>
          </a:ln>
        </p:spPr>
        <p:txBody>
          <a:bodyPr spcFirstLastPara="1" wrap="square" lIns="18000" tIns="0" rIns="0" bIns="0" anchor="ctr" anchorCtr="0">
            <a:noAutofit/>
          </a:bodyPr>
          <a:lstStyle>
            <a:lvl1pPr marL="457200" lvl="0" indent="-228600" algn="ctr">
              <a:lnSpc>
                <a:spcPct val="110000"/>
              </a:lnSpc>
              <a:spcBef>
                <a:spcPts val="1000"/>
              </a:spcBef>
              <a:spcAft>
                <a:spcPts val="0"/>
              </a:spcAft>
              <a:buSzPts val="1280"/>
              <a:buFont typeface="Arial" panose="020B0604020202020204"/>
              <a:buNone/>
              <a:defRPr sz="1600" b="1">
                <a:solidFill>
                  <a:schemeClr val="dk2"/>
                </a:solidFill>
                <a:latin typeface="Arial" panose="020B0604020202020204"/>
                <a:ea typeface="Arial" panose="020B0604020202020204"/>
                <a:cs typeface="Arial" panose="020B0604020202020204"/>
                <a:sym typeface="Arial" panose="020B0604020202020204"/>
              </a:defRPr>
            </a:lvl1pPr>
            <a:lvl2pPr marL="914400" lvl="1" indent="-317500" algn="l">
              <a:lnSpc>
                <a:spcPct val="110000"/>
              </a:lnSpc>
              <a:spcBef>
                <a:spcPts val="600"/>
              </a:spcBef>
              <a:spcAft>
                <a:spcPts val="0"/>
              </a:spcAft>
              <a:buSzPts val="1400"/>
              <a:buChar char="•"/>
              <a:defRPr>
                <a:solidFill>
                  <a:schemeClr val="lt1"/>
                </a:solidFill>
                <a:latin typeface="Times New Roman" panose="02020603050405020304"/>
                <a:ea typeface="Times New Roman" panose="02020603050405020304"/>
                <a:cs typeface="Times New Roman" panose="02020603050405020304"/>
                <a:sym typeface="Times New Roman" panose="02020603050405020304"/>
              </a:defRPr>
            </a:lvl2pPr>
            <a:lvl3pPr marL="1371600" lvl="2" indent="-317500" algn="l">
              <a:lnSpc>
                <a:spcPct val="110000"/>
              </a:lnSpc>
              <a:spcBef>
                <a:spcPts val="600"/>
              </a:spcBef>
              <a:spcAft>
                <a:spcPts val="0"/>
              </a:spcAft>
              <a:buSzPts val="1400"/>
              <a:buChar char="•"/>
              <a:defRPr>
                <a:solidFill>
                  <a:schemeClr val="lt1"/>
                </a:solidFill>
                <a:latin typeface="Times New Roman" panose="02020603050405020304"/>
                <a:ea typeface="Times New Roman" panose="02020603050405020304"/>
                <a:cs typeface="Times New Roman" panose="02020603050405020304"/>
                <a:sym typeface="Times New Roman" panose="02020603050405020304"/>
              </a:defRPr>
            </a:lvl3pPr>
            <a:lvl4pPr marL="1828800" lvl="3" indent="-317500" algn="l">
              <a:lnSpc>
                <a:spcPct val="110000"/>
              </a:lnSpc>
              <a:spcBef>
                <a:spcPts val="600"/>
              </a:spcBef>
              <a:spcAft>
                <a:spcPts val="0"/>
              </a:spcAft>
              <a:buSzPts val="1400"/>
              <a:buChar char="•"/>
              <a:defRPr>
                <a:solidFill>
                  <a:schemeClr val="lt1"/>
                </a:solidFill>
                <a:latin typeface="Times New Roman" panose="02020603050405020304"/>
                <a:ea typeface="Times New Roman" panose="02020603050405020304"/>
                <a:cs typeface="Times New Roman" panose="02020603050405020304"/>
                <a:sym typeface="Times New Roman" panose="02020603050405020304"/>
              </a:defRPr>
            </a:lvl4pPr>
            <a:lvl5pPr marL="2286000" lvl="4" indent="-317500" algn="l">
              <a:lnSpc>
                <a:spcPct val="110000"/>
              </a:lnSpc>
              <a:spcBef>
                <a:spcPts val="600"/>
              </a:spcBef>
              <a:spcAft>
                <a:spcPts val="0"/>
              </a:spcAft>
              <a:buSzPts val="1400"/>
              <a:buChar char="•"/>
              <a:defRPr>
                <a:solidFill>
                  <a:schemeClr val="lt1"/>
                </a:solidFill>
                <a:latin typeface="Times New Roman" panose="02020603050405020304"/>
                <a:ea typeface="Times New Roman" panose="02020603050405020304"/>
                <a:cs typeface="Times New Roman" panose="02020603050405020304"/>
                <a:sym typeface="Times New Roman" panose="02020603050405020304"/>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19" name="Google Shape;19;p9"/>
          <p:cNvSpPr txBox="1">
            <a:spLocks noGrp="1"/>
          </p:cNvSpPr>
          <p:nvPr>
            <p:ph type="subTitle" idx="4"/>
          </p:nvPr>
        </p:nvSpPr>
        <p:spPr>
          <a:xfrm>
            <a:off x="7" y="4482001"/>
            <a:ext cx="12191999" cy="1656000"/>
          </a:xfrm>
          <a:prstGeom prst="rect">
            <a:avLst/>
          </a:prstGeom>
          <a:solidFill>
            <a:schemeClr val="dk2"/>
          </a:solidFill>
          <a:ln>
            <a:noFill/>
          </a:ln>
        </p:spPr>
        <p:txBody>
          <a:bodyPr spcFirstLastPara="1" wrap="square" lIns="360000" tIns="360000" rIns="360000" bIns="828000" anchor="b" anchorCtr="0">
            <a:noAutofit/>
          </a:bodyPr>
          <a:lstStyle>
            <a:lvl1pPr lvl="0" algn="l">
              <a:lnSpc>
                <a:spcPct val="90000"/>
              </a:lnSpc>
              <a:spcBef>
                <a:spcPts val="1000"/>
              </a:spcBef>
              <a:spcAft>
                <a:spcPts val="0"/>
              </a:spcAft>
              <a:buSzPts val="1920"/>
              <a:buFont typeface="Arial" panose="020B0604020202020204"/>
              <a:buNone/>
              <a:defRPr sz="2400" b="1">
                <a:solidFill>
                  <a:schemeClr val="lt1"/>
                </a:solidFill>
                <a:latin typeface="Arial" panose="020B0604020202020204"/>
                <a:ea typeface="Arial" panose="020B0604020202020204"/>
                <a:cs typeface="Arial" panose="020B0604020202020204"/>
                <a:sym typeface="Arial" panose="020B0604020202020204"/>
              </a:defRPr>
            </a:lvl1pPr>
            <a:lvl2pPr lvl="1" algn="ctr">
              <a:lnSpc>
                <a:spcPct val="110000"/>
              </a:lnSpc>
              <a:spcBef>
                <a:spcPts val="600"/>
              </a:spcBef>
              <a:spcAft>
                <a:spcPts val="0"/>
              </a:spcAft>
              <a:buSzPts val="2000"/>
              <a:buNone/>
              <a:defRPr sz="2000"/>
            </a:lvl2pPr>
            <a:lvl3pPr lvl="2" algn="ctr">
              <a:lnSpc>
                <a:spcPct val="110000"/>
              </a:lnSpc>
              <a:spcBef>
                <a:spcPts val="600"/>
              </a:spcBef>
              <a:spcAft>
                <a:spcPts val="0"/>
              </a:spcAft>
              <a:buSzPts val="1800"/>
              <a:buNone/>
              <a:defRPr sz="1800"/>
            </a:lvl3pPr>
            <a:lvl4pPr lvl="3" algn="ctr">
              <a:lnSpc>
                <a:spcPct val="110000"/>
              </a:lnSpc>
              <a:spcBef>
                <a:spcPts val="600"/>
              </a:spcBef>
              <a:spcAft>
                <a:spcPts val="0"/>
              </a:spcAft>
              <a:buSzPts val="1600"/>
              <a:buNone/>
              <a:defRPr sz="1600"/>
            </a:lvl4pPr>
            <a:lvl5pPr lvl="4" algn="ctr">
              <a:lnSpc>
                <a:spcPct val="110000"/>
              </a:lnSpc>
              <a:spcBef>
                <a:spcPts val="600"/>
              </a:spcBef>
              <a:spcAft>
                <a:spcPts val="0"/>
              </a:spcAft>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9"/>
          <p:cNvSpPr txBox="1">
            <a:spLocks noGrp="1"/>
          </p:cNvSpPr>
          <p:nvPr>
            <p:ph type="body" idx="5"/>
          </p:nvPr>
        </p:nvSpPr>
        <p:spPr>
          <a:xfrm>
            <a:off x="479999" y="5440855"/>
            <a:ext cx="11211172" cy="288000"/>
          </a:xfrm>
          <a:prstGeom prst="rect">
            <a:avLst/>
          </a:prstGeom>
          <a:noFill/>
          <a:ln>
            <a:noFill/>
          </a:ln>
        </p:spPr>
        <p:txBody>
          <a:bodyPr spcFirstLastPara="1" wrap="square" lIns="0" tIns="0" rIns="90000" bIns="0" anchor="t" anchorCtr="0">
            <a:noAutofit/>
          </a:bodyPr>
          <a:lstStyle>
            <a:lvl1pPr marL="457200" lvl="0" indent="-228600" algn="l">
              <a:lnSpc>
                <a:spcPct val="110000"/>
              </a:lnSpc>
              <a:spcBef>
                <a:spcPts val="1000"/>
              </a:spcBef>
              <a:spcAft>
                <a:spcPts val="0"/>
              </a:spcAft>
              <a:buSzPts val="1280"/>
              <a:buFont typeface="Arial" panose="020B0604020202020204"/>
              <a:buNone/>
              <a:defRPr sz="1600" b="0">
                <a:solidFill>
                  <a:schemeClr val="lt1"/>
                </a:solidFill>
                <a:latin typeface="Arial" panose="020B0604020202020204"/>
                <a:ea typeface="Arial" panose="020B0604020202020204"/>
                <a:cs typeface="Arial" panose="020B0604020202020204"/>
                <a:sym typeface="Arial" panose="020B0604020202020204"/>
              </a:defRPr>
            </a:lvl1pPr>
            <a:lvl2pPr marL="914400" lvl="1" indent="-317500" algn="l">
              <a:lnSpc>
                <a:spcPct val="110000"/>
              </a:lnSpc>
              <a:spcBef>
                <a:spcPts val="600"/>
              </a:spcBef>
              <a:spcAft>
                <a:spcPts val="0"/>
              </a:spcAft>
              <a:buSzPts val="1400"/>
              <a:buChar char="•"/>
              <a:defRPr>
                <a:solidFill>
                  <a:schemeClr val="lt1"/>
                </a:solidFill>
                <a:latin typeface="Times New Roman" panose="02020603050405020304"/>
                <a:ea typeface="Times New Roman" panose="02020603050405020304"/>
                <a:cs typeface="Times New Roman" panose="02020603050405020304"/>
                <a:sym typeface="Times New Roman" panose="02020603050405020304"/>
              </a:defRPr>
            </a:lvl2pPr>
            <a:lvl3pPr marL="1371600" lvl="2" indent="-317500" algn="l">
              <a:lnSpc>
                <a:spcPct val="110000"/>
              </a:lnSpc>
              <a:spcBef>
                <a:spcPts val="600"/>
              </a:spcBef>
              <a:spcAft>
                <a:spcPts val="0"/>
              </a:spcAft>
              <a:buSzPts val="1400"/>
              <a:buChar char="•"/>
              <a:defRPr>
                <a:solidFill>
                  <a:schemeClr val="lt1"/>
                </a:solidFill>
                <a:latin typeface="Times New Roman" panose="02020603050405020304"/>
                <a:ea typeface="Times New Roman" panose="02020603050405020304"/>
                <a:cs typeface="Times New Roman" panose="02020603050405020304"/>
                <a:sym typeface="Times New Roman" panose="02020603050405020304"/>
              </a:defRPr>
            </a:lvl3pPr>
            <a:lvl4pPr marL="1828800" lvl="3" indent="-317500" algn="l">
              <a:lnSpc>
                <a:spcPct val="110000"/>
              </a:lnSpc>
              <a:spcBef>
                <a:spcPts val="600"/>
              </a:spcBef>
              <a:spcAft>
                <a:spcPts val="0"/>
              </a:spcAft>
              <a:buSzPts val="1400"/>
              <a:buChar char="•"/>
              <a:defRPr>
                <a:solidFill>
                  <a:schemeClr val="lt1"/>
                </a:solidFill>
                <a:latin typeface="Times New Roman" panose="02020603050405020304"/>
                <a:ea typeface="Times New Roman" panose="02020603050405020304"/>
                <a:cs typeface="Times New Roman" panose="02020603050405020304"/>
                <a:sym typeface="Times New Roman" panose="02020603050405020304"/>
              </a:defRPr>
            </a:lvl4pPr>
            <a:lvl5pPr marL="2286000" lvl="4" indent="-317500" algn="l">
              <a:lnSpc>
                <a:spcPct val="110000"/>
              </a:lnSpc>
              <a:spcBef>
                <a:spcPts val="600"/>
              </a:spcBef>
              <a:spcAft>
                <a:spcPts val="0"/>
              </a:spcAft>
              <a:buSzPts val="1400"/>
              <a:buChar char="•"/>
              <a:defRPr>
                <a:solidFill>
                  <a:schemeClr val="lt1"/>
                </a:solidFill>
                <a:latin typeface="Times New Roman" panose="02020603050405020304"/>
                <a:ea typeface="Times New Roman" panose="02020603050405020304"/>
                <a:cs typeface="Times New Roman" panose="02020603050405020304"/>
                <a:sym typeface="Times New Roman" panose="02020603050405020304"/>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2" name="Footer Placeholder 1"/>
          <p:cNvSpPr>
            <a:spLocks noGrp="1"/>
          </p:cNvSpPr>
          <p:nvPr>
            <p:ph type="ftr" sz="quarter" idx="10"/>
          </p:nvPr>
        </p:nvSpPr>
        <p:spPr/>
        <p:txBody>
          <a:bodyPr/>
          <a:lstStyle/>
          <a:p>
            <a:r>
              <a:rPr lang="en-US"/>
              <a:t>MVIP Continuation, Expansion, Integration. Meeting with AFRO 31 March 2022</a:t>
            </a:r>
            <a:endParaRPr lang="en-GB"/>
          </a:p>
        </p:txBody>
      </p:sp>
      <p:sp>
        <p:nvSpPr>
          <p:cNvPr id="3" name="Slide Number Placeholder 2"/>
          <p:cNvSpPr>
            <a:spLocks noGrp="1"/>
          </p:cNvSpPr>
          <p:nvPr>
            <p:ph type="sldNum" idx="11"/>
          </p:nvPr>
        </p:nvSpPr>
        <p:spPr/>
        <p:txBody>
          <a:bodyPr/>
          <a:lstStyle/>
          <a:p>
            <a:fld id="{00000000-1234-1234-1234-123412341234}" type="slidenum">
              <a:rPr lang="en-US" smtClean="0"/>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omparison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9999" y="1800000"/>
            <a:ext cx="5472000" cy="423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4" name="Content Placeholder 3"/>
          <p:cNvSpPr>
            <a:spLocks noGrp="1"/>
          </p:cNvSpPr>
          <p:nvPr>
            <p:ph sz="half" idx="2"/>
          </p:nvPr>
        </p:nvSpPr>
        <p:spPr>
          <a:xfrm>
            <a:off x="6234364" y="1800000"/>
            <a:ext cx="5472000" cy="423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0" name="Slide Number Placeholder 9"/>
          <p:cNvSpPr>
            <a:spLocks noGrp="1"/>
          </p:cNvSpPr>
          <p:nvPr>
            <p:ph type="sldNum" sz="quarter" idx="24"/>
          </p:nvPr>
        </p:nvSpPr>
        <p:spPr/>
        <p:txBody>
          <a:bodyPr/>
          <a:lstStyle/>
          <a:p>
            <a:fld id="{A74CE0EA-F3B5-4684-BA10-C594598FDB9C}" type="slidenum">
              <a:rPr lang="en-GB" noProof="0" smtClean="0"/>
            </a:fld>
            <a:endParaRPr lang="en-GB" noProof="0"/>
          </a:p>
        </p:txBody>
      </p:sp>
      <p:sp>
        <p:nvSpPr>
          <p:cNvPr id="21" name="Text Placeholder 7"/>
          <p:cNvSpPr>
            <a:spLocks noGrp="1"/>
          </p:cNvSpPr>
          <p:nvPr>
            <p:ph type="body" sz="quarter" idx="21" hasCustomPrompt="1"/>
          </p:nvPr>
        </p:nvSpPr>
        <p:spPr>
          <a:xfrm>
            <a:off x="480000" y="6293659"/>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5" name="Text Placeholder 7"/>
          <p:cNvSpPr>
            <a:spLocks noGrp="1"/>
          </p:cNvSpPr>
          <p:nvPr>
            <p:ph type="body" sz="quarter" idx="13" hasCustomPrompt="1"/>
          </p:nvPr>
        </p:nvSpPr>
        <p:spPr>
          <a:xfrm>
            <a:off x="480485" y="1188011"/>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2" name="Title 1"/>
          <p:cNvSpPr>
            <a:spLocks noGrp="1"/>
          </p:cNvSpPr>
          <p:nvPr>
            <p:ph type="title"/>
          </p:nvPr>
        </p:nvSpPr>
        <p:spPr/>
        <p:txBody>
          <a:bodyPr/>
          <a:lstStyle/>
          <a:p>
            <a:r>
              <a:rPr lang="en-GB" noProof="0"/>
              <a:t>Click to edit Master title style</a:t>
            </a:r>
            <a:endParaRPr lang="en-GB" noProof="0"/>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omparison boxe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fld>
            <a:endParaRPr lang="en-GB" noProof="0"/>
          </a:p>
        </p:txBody>
      </p:sp>
      <p:sp>
        <p:nvSpPr>
          <p:cNvPr id="21"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1" name="Title 10"/>
          <p:cNvSpPr>
            <a:spLocks noGrp="1"/>
          </p:cNvSpPr>
          <p:nvPr>
            <p:ph type="title"/>
          </p:nvPr>
        </p:nvSpPr>
        <p:spPr/>
        <p:txBody>
          <a:bodyPr/>
          <a:lstStyle/>
          <a:p>
            <a:r>
              <a:rPr lang="en-GB" noProof="0"/>
              <a:t>Click to edit Master title style</a:t>
            </a:r>
            <a:endParaRPr lang="en-GB" noProof="0"/>
          </a:p>
        </p:txBody>
      </p:sp>
      <p:sp>
        <p:nvSpPr>
          <p:cNvPr id="12" name="Content Placeholder 2"/>
          <p:cNvSpPr>
            <a:spLocks noGrp="1"/>
          </p:cNvSpPr>
          <p:nvPr>
            <p:ph sz="half" idx="25"/>
          </p:nvPr>
        </p:nvSpPr>
        <p:spPr>
          <a:xfrm>
            <a:off x="479999" y="2160000"/>
            <a:ext cx="5472000" cy="387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3" name="Content Placeholder 3"/>
          <p:cNvSpPr>
            <a:spLocks noGrp="1"/>
          </p:cNvSpPr>
          <p:nvPr>
            <p:ph sz="half" idx="26"/>
          </p:nvPr>
        </p:nvSpPr>
        <p:spPr>
          <a:xfrm>
            <a:off x="6234364" y="2160000"/>
            <a:ext cx="5472000" cy="387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8"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25" name="Text Placeholder 5"/>
          <p:cNvSpPr>
            <a:spLocks noGrp="1"/>
          </p:cNvSpPr>
          <p:nvPr>
            <p:ph type="body" sz="quarter" idx="27"/>
          </p:nvPr>
        </p:nvSpPr>
        <p:spPr>
          <a:xfrm>
            <a:off x="480002"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endParaRPr lang="en-GB" noProof="0"/>
          </a:p>
        </p:txBody>
      </p:sp>
      <p:sp>
        <p:nvSpPr>
          <p:cNvPr id="26" name="Text Placeholder 5"/>
          <p:cNvSpPr>
            <a:spLocks noGrp="1"/>
          </p:cNvSpPr>
          <p:nvPr>
            <p:ph type="body" sz="quarter" idx="28"/>
          </p:nvPr>
        </p:nvSpPr>
        <p:spPr>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
        <p:nvSpPr>
          <p:cNvPr id="16"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4 Boxe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fld>
            <a:endParaRPr lang="en-GB" noProof="0"/>
          </a:p>
        </p:txBody>
      </p:sp>
      <p:sp>
        <p:nvSpPr>
          <p:cNvPr id="21"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1" name="Title 10"/>
          <p:cNvSpPr>
            <a:spLocks noGrp="1"/>
          </p:cNvSpPr>
          <p:nvPr>
            <p:ph type="title"/>
          </p:nvPr>
        </p:nvSpPr>
        <p:spPr/>
        <p:txBody>
          <a:bodyPr/>
          <a:lstStyle/>
          <a:p>
            <a:r>
              <a:rPr lang="en-GB" noProof="0"/>
              <a:t>Click to edit Master title style</a:t>
            </a:r>
            <a:endParaRPr lang="en-GB" noProof="0"/>
          </a:p>
        </p:txBody>
      </p:sp>
      <p:sp>
        <p:nvSpPr>
          <p:cNvPr id="12" name="Content Placeholder 2"/>
          <p:cNvSpPr>
            <a:spLocks noGrp="1"/>
          </p:cNvSpPr>
          <p:nvPr>
            <p:ph sz="half" idx="25"/>
          </p:nvPr>
        </p:nvSpPr>
        <p:spPr>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3" name="Content Placeholder 3"/>
          <p:cNvSpPr>
            <a:spLocks noGrp="1"/>
          </p:cNvSpPr>
          <p:nvPr>
            <p:ph sz="half" idx="26"/>
          </p:nvPr>
        </p:nvSpPr>
        <p:spPr>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9" name="Text Placeholder 5"/>
          <p:cNvSpPr>
            <a:spLocks noGrp="1"/>
          </p:cNvSpPr>
          <p:nvPr>
            <p:ph type="body" sz="quarter" idx="27"/>
          </p:nvPr>
        </p:nvSpPr>
        <p:spPr>
          <a:xfrm>
            <a:off x="480002"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endParaRPr lang="en-GB" noProof="0"/>
          </a:p>
        </p:txBody>
      </p:sp>
      <p:sp>
        <p:nvSpPr>
          <p:cNvPr id="20" name="Text Placeholder 5"/>
          <p:cNvSpPr>
            <a:spLocks noGrp="1"/>
          </p:cNvSpPr>
          <p:nvPr>
            <p:ph type="body" sz="quarter" idx="28"/>
          </p:nvPr>
        </p:nvSpPr>
        <p:spPr>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
        <p:nvSpPr>
          <p:cNvPr id="35"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37" name="Content Placeholder 2"/>
          <p:cNvSpPr>
            <a:spLocks noGrp="1"/>
          </p:cNvSpPr>
          <p:nvPr>
            <p:ph sz="half" idx="30"/>
          </p:nvPr>
        </p:nvSpPr>
        <p:spPr>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38" name="Content Placeholder 3"/>
          <p:cNvSpPr>
            <a:spLocks noGrp="1"/>
          </p:cNvSpPr>
          <p:nvPr>
            <p:ph sz="half" idx="34"/>
          </p:nvPr>
        </p:nvSpPr>
        <p:spPr>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39" name="Text Placeholder 5"/>
          <p:cNvSpPr>
            <a:spLocks noGrp="1"/>
          </p:cNvSpPr>
          <p:nvPr>
            <p:ph type="body" sz="quarter" idx="35"/>
          </p:nvPr>
        </p:nvSpPr>
        <p:spPr>
          <a:xfrm>
            <a:off x="480002"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endParaRPr lang="en-GB" noProof="0"/>
          </a:p>
        </p:txBody>
      </p:sp>
      <p:sp>
        <p:nvSpPr>
          <p:cNvPr id="40" name="Text Placeholder 5"/>
          <p:cNvSpPr>
            <a:spLocks noGrp="1"/>
          </p:cNvSpPr>
          <p:nvPr>
            <p:ph type="body" sz="quarter" idx="36"/>
          </p:nvPr>
        </p:nvSpPr>
        <p:spPr>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
        <p:nvSpPr>
          <p:cNvPr id="16"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pic>
        <p:nvPicPr>
          <p:cNvPr id="6" name="Immagine 4"/>
          <p:cNvPicPr/>
          <p:nvPr userDrawn="1"/>
        </p:nvPicPr>
        <p:blipFill>
          <a:blip r:embed="rId2"/>
          <a:stretch>
            <a:fillRect/>
          </a:stretch>
        </p:blipFill>
        <p:spPr>
          <a:xfrm>
            <a:off x="-1" y="-1"/>
            <a:ext cx="12192001" cy="720000"/>
          </a:xfrm>
          <a:prstGeom prst="rect">
            <a:avLst/>
          </a:prstGeom>
        </p:spPr>
      </p:pic>
      <p:sp>
        <p:nvSpPr>
          <p:cNvPr id="8" name="Title 10"/>
          <p:cNvSpPr>
            <a:spLocks noGrp="1"/>
          </p:cNvSpPr>
          <p:nvPr>
            <p:ph type="title"/>
          </p:nvPr>
        </p:nvSpPr>
        <p:spPr>
          <a:xfrm>
            <a:off x="852231" y="123569"/>
            <a:ext cx="8812469" cy="505081"/>
          </a:xfrm>
          <a:prstGeom prst="rect">
            <a:avLst/>
          </a:prstGeom>
        </p:spPr>
        <p:txBody>
          <a:bodyPr wrap="square">
            <a:normAutofit/>
          </a:bodyPr>
          <a:lstStyle>
            <a:lvl1pPr marL="0" algn="l" defTabSz="914400" rtl="0" eaLnBrk="1" latinLnBrk="0" hangingPunct="1">
              <a:lnSpc>
                <a:spcPct val="100000"/>
              </a:lnSpc>
              <a:spcBef>
                <a:spcPct val="0"/>
              </a:spcBef>
              <a:buNone/>
              <a:defRPr lang="en-GB" sz="1800" b="1" kern="1200" cap="none" dirty="0">
                <a:solidFill>
                  <a:schemeClr val="bg1"/>
                </a:solidFill>
                <a:latin typeface="Helvetica Neue" charset="0"/>
                <a:ea typeface="Helvetica Neue" charset="0"/>
                <a:cs typeface="Helvetica Neue" charset="0"/>
              </a:defRPr>
            </a:lvl1pPr>
          </a:lstStyle>
          <a:p>
            <a:r>
              <a:rPr lang="en-US" dirty="0"/>
              <a:t>Click to edit Master title style</a:t>
            </a:r>
            <a:endParaRPr lang="en-GB" dirty="0"/>
          </a:p>
        </p:txBody>
      </p:sp>
      <p:grpSp>
        <p:nvGrpSpPr>
          <p:cNvPr id="9" name="Group 8"/>
          <p:cNvGrpSpPr/>
          <p:nvPr userDrawn="1"/>
        </p:nvGrpSpPr>
        <p:grpSpPr>
          <a:xfrm>
            <a:off x="9473902" y="120389"/>
            <a:ext cx="2239557" cy="508262"/>
            <a:chOff x="3072918" y="1600116"/>
            <a:chExt cx="4235205" cy="1281559"/>
          </a:xfrm>
        </p:grpSpPr>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56589" y="1600117"/>
              <a:ext cx="1267863" cy="1267863"/>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72918" y="1613812"/>
              <a:ext cx="1267863" cy="1267863"/>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40260" y="1600116"/>
              <a:ext cx="1267863" cy="1267863"/>
            </a:xfrm>
            <a:prstGeom prst="rect">
              <a:avLst/>
            </a:prstGeom>
          </p:spPr>
        </p:pic>
      </p:gr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3 Column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fld>
            <a:endParaRPr lang="en-GB" noProof="0"/>
          </a:p>
        </p:txBody>
      </p:sp>
      <p:sp>
        <p:nvSpPr>
          <p:cNvPr id="21"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1" name="Title 10"/>
          <p:cNvSpPr>
            <a:spLocks noGrp="1"/>
          </p:cNvSpPr>
          <p:nvPr>
            <p:ph type="title"/>
          </p:nvPr>
        </p:nvSpPr>
        <p:spPr/>
        <p:txBody>
          <a:bodyPr/>
          <a:lstStyle/>
          <a:p>
            <a:r>
              <a:rPr lang="en-GB" noProof="0"/>
              <a:t>Click to edit Master title style</a:t>
            </a:r>
            <a:endParaRPr lang="en-GB" noProof="0"/>
          </a:p>
        </p:txBody>
      </p:sp>
      <p:sp>
        <p:nvSpPr>
          <p:cNvPr id="12" name="Content Placeholder 2"/>
          <p:cNvSpPr>
            <a:spLocks noGrp="1"/>
          </p:cNvSpPr>
          <p:nvPr>
            <p:ph sz="half" idx="25"/>
          </p:nvPr>
        </p:nvSpPr>
        <p:spPr>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9" name="Text Placeholder 5"/>
          <p:cNvSpPr>
            <a:spLocks noGrp="1"/>
          </p:cNvSpPr>
          <p:nvPr>
            <p:ph type="body" sz="quarter" idx="27"/>
          </p:nvPr>
        </p:nvSpPr>
        <p:spPr>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
        <p:nvSpPr>
          <p:cNvPr id="16" name="Content Placeholder 2"/>
          <p:cNvSpPr>
            <a:spLocks noGrp="1"/>
          </p:cNvSpPr>
          <p:nvPr>
            <p:ph sz="half" idx="29"/>
          </p:nvPr>
        </p:nvSpPr>
        <p:spPr>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7" name="Text Placeholder 5"/>
          <p:cNvSpPr>
            <a:spLocks noGrp="1"/>
          </p:cNvSpPr>
          <p:nvPr>
            <p:ph type="body" sz="quarter" idx="30"/>
          </p:nvPr>
        </p:nvSpPr>
        <p:spPr>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
        <p:nvSpPr>
          <p:cNvPr id="24" name="Content Placeholder 2"/>
          <p:cNvSpPr>
            <a:spLocks noGrp="1"/>
          </p:cNvSpPr>
          <p:nvPr>
            <p:ph sz="half" idx="31"/>
          </p:nvPr>
        </p:nvSpPr>
        <p:spPr>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25" name="Text Placeholder 5"/>
          <p:cNvSpPr>
            <a:spLocks noGrp="1"/>
          </p:cNvSpPr>
          <p:nvPr>
            <p:ph type="body" sz="quarter" idx="32"/>
          </p:nvPr>
        </p:nvSpPr>
        <p:spPr>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
        <p:nvSpPr>
          <p:cNvPr id="23"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13"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Image left / Text right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34364" y="1800000"/>
            <a:ext cx="5472000" cy="423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6" name="Picture Placeholder 5"/>
          <p:cNvSpPr>
            <a:spLocks noGrp="1"/>
          </p:cNvSpPr>
          <p:nvPr>
            <p:ph type="pic" sz="quarter" idx="17" hasCustomPrompt="1"/>
          </p:nvPr>
        </p:nvSpPr>
        <p:spPr>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defRPr sz="1400" baseline="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endParaRPr lang="en-GB" noProof="0"/>
          </a:p>
        </p:txBody>
      </p:sp>
      <p:sp>
        <p:nvSpPr>
          <p:cNvPr id="10" name="Slide Number Placeholder 9"/>
          <p:cNvSpPr>
            <a:spLocks noGrp="1"/>
          </p:cNvSpPr>
          <p:nvPr>
            <p:ph type="sldNum" sz="quarter" idx="20"/>
          </p:nvPr>
        </p:nvSpPr>
        <p:spPr/>
        <p:txBody>
          <a:bodyPr/>
          <a:lstStyle/>
          <a:p>
            <a:fld id="{A74CE0EA-F3B5-4684-BA10-C594598FDB9C}" type="slidenum">
              <a:rPr lang="en-GB" noProof="0" smtClean="0"/>
            </a:fld>
            <a:endParaRPr lang="en-GB" noProof="0"/>
          </a:p>
        </p:txBody>
      </p:sp>
      <p:sp>
        <p:nvSpPr>
          <p:cNvPr id="23"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5" name="Title 14"/>
          <p:cNvSpPr>
            <a:spLocks noGrp="1"/>
          </p:cNvSpPr>
          <p:nvPr>
            <p:ph type="title"/>
          </p:nvPr>
        </p:nvSpPr>
        <p:spPr/>
        <p:txBody>
          <a:bodyPr/>
          <a:lstStyle/>
          <a:p>
            <a:r>
              <a:rPr lang="en-GB" noProof="0"/>
              <a:t>Click to edit Master title style</a:t>
            </a:r>
            <a:endParaRPr lang="en-GB" noProof="0"/>
          </a:p>
        </p:txBody>
      </p:sp>
      <p:sp>
        <p:nvSpPr>
          <p:cNvPr id="16"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13" name="Footer Placeholder 8"/>
          <p:cNvSpPr>
            <a:spLocks noGrp="1"/>
          </p:cNvSpPr>
          <p:nvPr>
            <p:ph type="ftr" sz="quarter" idx="23"/>
          </p:nvPr>
        </p:nvSpPr>
        <p:spPr>
          <a:xfrm>
            <a:off x="480001" y="6588208"/>
            <a:ext cx="4728235" cy="269792"/>
          </a:xfrm>
          <a:prstGeom prst="rect">
            <a:avLst/>
          </a:prstGeom>
        </p:spPr>
        <p:txBody>
          <a:bodyPr/>
          <a:lstStyle>
            <a:lvl1pPr>
              <a:defRPr sz="600"/>
            </a:lvl1pPr>
          </a:lstStyle>
          <a:p>
            <a:r>
              <a:rPr lang="en-US"/>
              <a:t>MVIP Continuation, Expansion, Integration. Meeting with AFRO 31 March 2022</a:t>
            </a:r>
            <a:endParaRPr lang="en-GB"/>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Quotation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6" name="Picture Placeholder 5"/>
          <p:cNvSpPr>
            <a:spLocks noGrp="1"/>
          </p:cNvSpPr>
          <p:nvPr>
            <p:ph type="pic" sz="quarter" idx="17" hasCustomPrompt="1"/>
          </p:nvPr>
        </p:nvSpPr>
        <p:spPr>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defRPr/>
            </a:pPr>
            <a:r>
              <a:rPr lang="en-GB" noProof="0"/>
              <a:t>Click on Icon to add picture</a:t>
            </a:r>
            <a:endParaRPr lang="en-GB" noProof="0"/>
          </a:p>
          <a:p>
            <a:pPr marL="0" marR="0" lvl="0" indent="0" algn="ctr" defTabSz="914400" rtl="0" eaLnBrk="1" fontAlgn="auto" latinLnBrk="0" hangingPunct="1">
              <a:lnSpc>
                <a:spcPct val="110000"/>
              </a:lnSpc>
              <a:spcBef>
                <a:spcPts val="1000"/>
              </a:spcBef>
              <a:spcAft>
                <a:spcPts val="600"/>
              </a:spcAft>
              <a:buClr>
                <a:schemeClr val="tx1"/>
              </a:buClr>
              <a:buSzPct val="80000"/>
              <a:buFontTx/>
              <a:buNone/>
              <a:defRPr/>
            </a:pPr>
            <a:r>
              <a:rPr lang="en-GB" noProof="0"/>
              <a:t>Change picture either by</a:t>
            </a:r>
            <a:br>
              <a:rPr lang="en-GB" noProof="0"/>
            </a:br>
            <a:r>
              <a:rPr lang="en-GB" noProof="0"/>
              <a:t>right mouse click on picture + „change picture“ </a:t>
            </a:r>
            <a:br>
              <a:rPr lang="en-GB" noProof="0"/>
            </a:br>
            <a:r>
              <a:rPr lang="en-GB" noProof="0"/>
              <a:t>or by deleting picture + resetting slide</a:t>
            </a:r>
            <a:endParaRPr lang="en-GB" noProof="0"/>
          </a:p>
        </p:txBody>
      </p:sp>
      <p:sp>
        <p:nvSpPr>
          <p:cNvPr id="10" name="Slide Number Placeholder 9"/>
          <p:cNvSpPr>
            <a:spLocks noGrp="1"/>
          </p:cNvSpPr>
          <p:nvPr>
            <p:ph type="sldNum" sz="quarter" idx="20"/>
          </p:nvPr>
        </p:nvSpPr>
        <p:spPr/>
        <p:txBody>
          <a:bodyPr/>
          <a:lstStyle/>
          <a:p>
            <a:fld id="{A74CE0EA-F3B5-4684-BA10-C594598FDB9C}" type="slidenum">
              <a:rPr lang="en-GB" noProof="0" smtClean="0"/>
            </a:fld>
            <a:endParaRPr lang="en-GB" noProof="0"/>
          </a:p>
        </p:txBody>
      </p:sp>
      <p:sp>
        <p:nvSpPr>
          <p:cNvPr id="23" name="Text Placeholder 7"/>
          <p:cNvSpPr>
            <a:spLocks noGrp="1"/>
          </p:cNvSpPr>
          <p:nvPr>
            <p:ph type="body" sz="quarter" idx="21" hasCustomPrompt="1"/>
          </p:nvPr>
        </p:nvSpPr>
        <p:spPr>
          <a:xfrm>
            <a:off x="480000" y="6293659"/>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5" name="Title 14"/>
          <p:cNvSpPr>
            <a:spLocks noGrp="1"/>
          </p:cNvSpPr>
          <p:nvPr>
            <p:ph type="title"/>
          </p:nvPr>
        </p:nvSpPr>
        <p:spPr/>
        <p:txBody>
          <a:bodyPr/>
          <a:lstStyle/>
          <a:p>
            <a:r>
              <a:rPr lang="en-GB" noProof="0"/>
              <a:t>Click to edit Master title style</a:t>
            </a:r>
            <a:endParaRPr lang="en-GB" noProof="0"/>
          </a:p>
        </p:txBody>
      </p:sp>
      <p:sp>
        <p:nvSpPr>
          <p:cNvPr id="16" name="Text Placeholder 7"/>
          <p:cNvSpPr>
            <a:spLocks noGrp="1"/>
          </p:cNvSpPr>
          <p:nvPr>
            <p:ph type="body" sz="quarter" idx="13" hasCustomPrompt="1"/>
          </p:nvPr>
        </p:nvSpPr>
        <p:spPr>
          <a:xfrm>
            <a:off x="480485" y="1188011"/>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11" name="Footer Placeholder 8"/>
          <p:cNvSpPr>
            <a:spLocks noGrp="1"/>
          </p:cNvSpPr>
          <p:nvPr>
            <p:ph type="ftr" sz="quarter" idx="23"/>
          </p:nvPr>
        </p:nvSpPr>
        <p:spPr>
          <a:xfrm>
            <a:off x="480005" y="6559638"/>
            <a:ext cx="4823521" cy="298371"/>
          </a:xfrm>
          <a:prstGeom prst="rect">
            <a:avLst/>
          </a:prstGeom>
        </p:spPr>
        <p:txBody>
          <a:bodyPr/>
          <a:lstStyle>
            <a:lvl1pPr>
              <a:defRPr sz="900"/>
            </a:lvl1pPr>
          </a:lstStyle>
          <a:p>
            <a:r>
              <a:rPr lang="en-US"/>
              <a:t>MVIP Continuation, Expansion, Integration. Meeting with AFRO 31 March 2022</a:t>
            </a:r>
            <a:endParaRPr lang="en-GB"/>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Large Image whit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endParaRPr lang="en-GB" noProof="0"/>
          </a:p>
        </p:txBody>
      </p:sp>
      <p:sp>
        <p:nvSpPr>
          <p:cNvPr id="5" name="Slide Number Placeholder 4"/>
          <p:cNvSpPr>
            <a:spLocks noGrp="1"/>
          </p:cNvSpPr>
          <p:nvPr>
            <p:ph type="sldNum" sz="quarter" idx="20"/>
          </p:nvPr>
        </p:nvSpPr>
        <p:spPr/>
        <p:txBody>
          <a:bodyPr/>
          <a:lstStyle/>
          <a:p>
            <a:fld id="{A74CE0EA-F3B5-4684-BA10-C594598FDB9C}" type="slidenum">
              <a:rPr lang="en-GB" noProof="0" smtClean="0"/>
            </a:fld>
            <a:endParaRPr lang="en-GB" noProof="0"/>
          </a:p>
        </p:txBody>
      </p:sp>
      <p:sp>
        <p:nvSpPr>
          <p:cNvPr id="16" name="Text Placeholder 7"/>
          <p:cNvSpPr>
            <a:spLocks noGrp="1"/>
          </p:cNvSpPr>
          <p:nvPr>
            <p:ph type="body" sz="quarter" idx="21" hasCustomPrompt="1"/>
          </p:nvPr>
        </p:nvSpPr>
        <p:spPr>
          <a:xfrm>
            <a:off x="480000" y="6293659"/>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7" name="Title 6"/>
          <p:cNvSpPr>
            <a:spLocks noGrp="1"/>
          </p:cNvSpPr>
          <p:nvPr>
            <p:ph type="title"/>
          </p:nvPr>
        </p:nvSpPr>
        <p:spPr/>
        <p:txBody>
          <a:bodyPr/>
          <a:lstStyle/>
          <a:p>
            <a:r>
              <a:rPr lang="en-GB" noProof="0"/>
              <a:t>Click to edit Master title style</a:t>
            </a:r>
            <a:endParaRPr lang="en-GB" noProof="0"/>
          </a:p>
        </p:txBody>
      </p:sp>
      <p:sp>
        <p:nvSpPr>
          <p:cNvPr id="14" name="Text Placeholder 7"/>
          <p:cNvSpPr>
            <a:spLocks noGrp="1"/>
          </p:cNvSpPr>
          <p:nvPr>
            <p:ph type="body" sz="quarter" idx="13" hasCustomPrompt="1"/>
          </p:nvPr>
        </p:nvSpPr>
        <p:spPr>
          <a:xfrm>
            <a:off x="480485" y="1188011"/>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9" name="Footer Placeholder 8"/>
          <p:cNvSpPr>
            <a:spLocks noGrp="1"/>
          </p:cNvSpPr>
          <p:nvPr>
            <p:ph type="ftr" sz="quarter" idx="23"/>
          </p:nvPr>
        </p:nvSpPr>
        <p:spPr>
          <a:xfrm>
            <a:off x="480005" y="6559638"/>
            <a:ext cx="4823521" cy="298371"/>
          </a:xfrm>
          <a:prstGeom prst="rect">
            <a:avLst/>
          </a:prstGeom>
        </p:spPr>
        <p:txBody>
          <a:bodyPr/>
          <a:lstStyle>
            <a:lvl1pPr>
              <a:defRPr sz="900"/>
            </a:lvl1pPr>
          </a:lstStyle>
          <a:p>
            <a:r>
              <a:rPr lang="en-US"/>
              <a:t>MVIP Continuation, Expansion, Integration. Meeting with AFRO 31 March 2022</a:t>
            </a:r>
            <a:endParaRPr lang="en-GB"/>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showMasterSp="0" userDrawn="1">
  <p:cSld name="Chapter Intro Image whit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4"/>
            <a:ext cx="12192000" cy="6857999"/>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defRPr sz="1400">
                <a:solidFill>
                  <a:schemeClr val="accent6"/>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defRPr/>
            </a:pPr>
            <a:r>
              <a:rPr lang="en-GB" noProof="0"/>
              <a:t>Click on Icon to add picture, then arrange object (send to back)</a:t>
            </a:r>
            <a:endParaRPr lang="en-GB" noProof="0"/>
          </a:p>
          <a:p>
            <a:pPr marL="0" marR="0" lvl="0" indent="0" algn="ctr" defTabSz="914400" rtl="0" eaLnBrk="1" fontAlgn="auto" latinLnBrk="0" hangingPunct="1">
              <a:lnSpc>
                <a:spcPct val="110000"/>
              </a:lnSpc>
              <a:spcBef>
                <a:spcPts val="1000"/>
              </a:spcBef>
              <a:spcAft>
                <a:spcPts val="600"/>
              </a:spcAft>
              <a:buClr>
                <a:schemeClr val="tx1"/>
              </a:buClr>
              <a:buSzPct val="80000"/>
              <a:buFontTx/>
              <a:buNone/>
              <a:defRPr/>
            </a:pPr>
            <a:r>
              <a:rPr lang="en-GB" noProof="0"/>
              <a:t>Change picture either by</a:t>
            </a:r>
            <a:br>
              <a:rPr lang="en-GB" noProof="0"/>
            </a:br>
            <a:r>
              <a:rPr lang="en-GB" noProof="0"/>
              <a:t>right mouse click on picture + „change picture“ </a:t>
            </a:r>
            <a:br>
              <a:rPr lang="en-GB" noProof="0"/>
            </a:br>
            <a:r>
              <a:rPr lang="en-GB" noProof="0"/>
              <a:t>or by deleting picture + resetting slide</a:t>
            </a:r>
            <a:endParaRPr lang="en-GB" noProof="0"/>
          </a:p>
        </p:txBody>
      </p:sp>
      <p:sp>
        <p:nvSpPr>
          <p:cNvPr id="9" name="Text Placeholder 4"/>
          <p:cNvSpPr>
            <a:spLocks noGrp="1"/>
          </p:cNvSpPr>
          <p:nvPr>
            <p:ph type="body" sz="quarter" idx="18"/>
          </p:nvPr>
        </p:nvSpPr>
        <p:spPr bwMode="gray">
          <a:xfrm>
            <a:off x="3" y="1800000"/>
            <a:ext cx="4279900" cy="1649446"/>
          </a:xfrm>
          <a:solidFill>
            <a:schemeClr val="tx2">
              <a:alpha val="90000"/>
            </a:schemeClr>
          </a:solidFill>
        </p:spPr>
        <p:txBody>
          <a:bodyPr lIns="360000" tIns="180000" rIns="360000" bIns="180000">
            <a:noAutofit/>
          </a:bodyPr>
          <a:lstStyle>
            <a:lvl1pPr>
              <a:defRPr sz="2800" b="1">
                <a:solidFill>
                  <a:schemeClr val="bg1"/>
                </a:solidFill>
                <a:latin typeface="+mj-lt"/>
              </a:defRPr>
            </a:lvl1pPr>
            <a:lvl2pPr marL="541655" indent="-274955">
              <a:buClr>
                <a:schemeClr val="bg1"/>
              </a:buClr>
              <a:defRPr sz="2800">
                <a:solidFill>
                  <a:schemeClr val="bg1"/>
                </a:solidFill>
                <a:latin typeface="+mj-lt"/>
              </a:defRPr>
            </a:lvl2pPr>
          </a:lstStyle>
          <a:p>
            <a:pPr lvl="0"/>
            <a:r>
              <a:rPr lang="en-GB" noProof="0"/>
              <a:t>Edit Master text styles</a:t>
            </a:r>
            <a:endParaRPr lang="en-GB" noProof="0"/>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noProof="0" smtClean="0"/>
            </a:fld>
            <a:endParaRPr lang="en-GB" noProof="0"/>
          </a:p>
        </p:txBody>
      </p:sp>
      <p:sp>
        <p:nvSpPr>
          <p:cNvPr id="15" name="Text Placeholder 7"/>
          <p:cNvSpPr>
            <a:spLocks noGrp="1"/>
          </p:cNvSpPr>
          <p:nvPr>
            <p:ph type="body" sz="quarter" idx="22" hasCustomPrompt="1"/>
          </p:nvPr>
        </p:nvSpPr>
        <p:spPr bwMode="gray">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7" name="Title 16"/>
          <p:cNvSpPr>
            <a:spLocks noGrp="1"/>
          </p:cNvSpPr>
          <p:nvPr>
            <p:ph type="title"/>
          </p:nvPr>
        </p:nvSpPr>
        <p:spPr bwMode="gray"/>
        <p:txBody>
          <a:bodyPr/>
          <a:lstStyle/>
          <a:p>
            <a:r>
              <a:rPr lang="en-GB" noProof="0"/>
              <a:t>Click to edit Master title style</a:t>
            </a:r>
            <a:endParaRPr lang="en-GB" noProof="0"/>
          </a:p>
        </p:txBody>
      </p:sp>
      <p:sp>
        <p:nvSpPr>
          <p:cNvPr id="6" name="Picture Placeholder 5"/>
          <p:cNvSpPr>
            <a:spLocks noGrp="1"/>
          </p:cNvSpPr>
          <p:nvPr>
            <p:ph type="pic" sz="quarter" idx="23" hasCustomPrompt="1"/>
          </p:nvPr>
        </p:nvSpPr>
        <p:spPr bwMode="gray">
          <a:xfrm>
            <a:off x="9071164" y="371958"/>
            <a:ext cx="2635200" cy="694800"/>
          </a:xfrm>
          <a:blipFill dpi="0" rotWithShape="1">
            <a:blip r:embed="rId2" cstate="email">
              <a:extLst>
                <a:ext uri="{28A0092B-C50C-407E-A947-70E740481C1C}">
                  <a14:useLocalDpi xmlns:a14="http://schemas.microsoft.com/office/drawing/2010/main" val="0"/>
                </a:ext>
              </a:extLst>
            </a:blip>
            <a:srcRect/>
            <a:stretch>
              <a:fillRect/>
            </a:stretch>
          </a:blipFill>
        </p:spPr>
        <p:txBody>
          <a:bodyPr anchor="ctr"/>
          <a:lstStyle>
            <a:lvl1pPr algn="ctr">
              <a:defRPr sz="100">
                <a:solidFill>
                  <a:schemeClr val="bg1"/>
                </a:solidFill>
              </a:defRPr>
            </a:lvl1pPr>
          </a:lstStyle>
          <a:p>
            <a:r>
              <a:rPr lang="en-GB" noProof="0"/>
              <a:t>.</a:t>
            </a:r>
            <a:endParaRPr lang="en-GB" noProof="0"/>
          </a:p>
        </p:txBody>
      </p:sp>
      <p:sp>
        <p:nvSpPr>
          <p:cNvPr id="10" name="Footer Placeholder 8"/>
          <p:cNvSpPr>
            <a:spLocks noGrp="1"/>
          </p:cNvSpPr>
          <p:nvPr>
            <p:ph type="ftr" sz="quarter" idx="24"/>
          </p:nvPr>
        </p:nvSpPr>
        <p:spPr>
          <a:xfrm>
            <a:off x="480002" y="6559634"/>
            <a:ext cx="4823521" cy="298371"/>
          </a:xfrm>
          <a:prstGeom prst="rect">
            <a:avLst/>
          </a:prstGeom>
        </p:spPr>
        <p:txBody>
          <a:bodyPr/>
          <a:lstStyle>
            <a:lvl1pPr>
              <a:defRPr sz="900"/>
            </a:lvl1pPr>
          </a:lstStyle>
          <a:p>
            <a:r>
              <a:rPr lang="en-US"/>
              <a:t>MVIP Continuation, Expansion, Integration. Meeting with AFRO 31 March 2022</a:t>
            </a:r>
            <a:endParaRPr lang="en-GB"/>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Agenda white new">
    <p:spTree>
      <p:nvGrpSpPr>
        <p:cNvPr id="1" name=""/>
        <p:cNvGrpSpPr/>
        <p:nvPr/>
      </p:nvGrpSpPr>
      <p:grpSpPr>
        <a:xfrm>
          <a:off x="0" y="0"/>
          <a:ext cx="0" cy="0"/>
          <a:chOff x="0" y="0"/>
          <a:chExt cx="0" cy="0"/>
        </a:xfrm>
      </p:grpSpPr>
      <p:sp>
        <p:nvSpPr>
          <p:cNvPr id="9" name="Slide Number Placeholder 8"/>
          <p:cNvSpPr>
            <a:spLocks noGrp="1"/>
          </p:cNvSpPr>
          <p:nvPr>
            <p:ph type="sldNum" sz="quarter" idx="32"/>
          </p:nvPr>
        </p:nvSpPr>
        <p:spPr bwMode="gray"/>
        <p:txBody>
          <a:bodyPr/>
          <a:lstStyle/>
          <a:p>
            <a:fld id="{A74CE0EA-F3B5-4684-BA10-C594598FDB9C}" type="slidenum">
              <a:rPr lang="en-GB" noProof="0" smtClean="0"/>
            </a:fld>
            <a:endParaRPr lang="en-GB" noProof="0"/>
          </a:p>
        </p:txBody>
      </p:sp>
      <p:sp>
        <p:nvSpPr>
          <p:cNvPr id="28" name="Rectangle 27"/>
          <p:cNvSpPr/>
          <p:nvPr userDrawn="1"/>
        </p:nvSpPr>
        <p:spPr bwMode="gray">
          <a:xfrm>
            <a:off x="480006"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endParaRPr lang="en-GB" noProof="0"/>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endParaRPr lang="en-GB" noProof="0"/>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endParaRPr lang="en-GB" noProof="0"/>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endParaRPr lang="en-GB" noProof="0"/>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endParaRPr lang="en-GB" noProof="0"/>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endParaRPr lang="en-GB" noProof="0"/>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endParaRPr lang="en-GB" noProof="0"/>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endParaRPr lang="en-GB" noProof="0"/>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endParaRPr lang="en-GB" noProof="0"/>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endParaRPr lang="en-GB" noProof="0"/>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endParaRPr lang="en-GB" noProof="0"/>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endParaRPr lang="en-GB" noProof="0"/>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endParaRPr lang="en-GB" noProof="0"/>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endParaRPr lang="en-GB" noProof="0"/>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endParaRPr lang="en-GB" noProof="0"/>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endParaRPr lang="en-GB" noProof="0"/>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endParaRPr lang="en-GB" noProof="0"/>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endParaRPr lang="en-GB" noProof="0"/>
          </a:p>
        </p:txBody>
      </p:sp>
      <p:sp>
        <p:nvSpPr>
          <p:cNvPr id="2" name="Title 1"/>
          <p:cNvSpPr>
            <a:spLocks noGrp="1"/>
          </p:cNvSpPr>
          <p:nvPr>
            <p:ph type="title"/>
          </p:nvPr>
        </p:nvSpPr>
        <p:spPr/>
        <p:txBody>
          <a:bodyPr/>
          <a:lstStyle/>
          <a:p>
            <a:r>
              <a:rPr lang="en-GB" noProof="0"/>
              <a:t>Click to edit Master title style</a:t>
            </a:r>
            <a:endParaRPr lang="en-GB" noProof="0"/>
          </a:p>
        </p:txBody>
      </p:sp>
      <p:sp>
        <p:nvSpPr>
          <p:cNvPr id="25" name="Text Placeholder 7"/>
          <p:cNvSpPr>
            <a:spLocks noGrp="1"/>
          </p:cNvSpPr>
          <p:nvPr>
            <p:ph type="body" sz="quarter" idx="13" hasCustomPrompt="1"/>
          </p:nvPr>
        </p:nvSpPr>
        <p:spPr>
          <a:xfrm>
            <a:off x="480485" y="1188011"/>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26" name="Footer Placeholder 8"/>
          <p:cNvSpPr>
            <a:spLocks noGrp="1"/>
          </p:cNvSpPr>
          <p:nvPr>
            <p:ph type="ftr" sz="quarter" idx="23"/>
          </p:nvPr>
        </p:nvSpPr>
        <p:spPr>
          <a:xfrm>
            <a:off x="480005" y="6559638"/>
            <a:ext cx="4823521" cy="298371"/>
          </a:xfrm>
          <a:prstGeom prst="rect">
            <a:avLst/>
          </a:prstGeom>
        </p:spPr>
        <p:txBody>
          <a:bodyPr/>
          <a:lstStyle>
            <a:lvl1pPr>
              <a:defRPr sz="900"/>
            </a:lvl1pPr>
          </a:lstStyle>
          <a:p>
            <a:r>
              <a:rPr lang="en-US"/>
              <a:t>MVIP Continuation, Expansion, Integration. Meeting with AFRO 31 March 2022</a:t>
            </a:r>
            <a:endParaRPr lang="en-GB"/>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showMasterSp="0" userDrawn="1">
  <p:cSld name="Closing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defRPr sz="1400">
                <a:solidFill>
                  <a:schemeClr val="accent6"/>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endParaRPr lang="en-GB" noProof="0"/>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endParaRPr lang="en-GB" noProof="0"/>
          </a:p>
        </p:txBody>
      </p:sp>
      <p:sp>
        <p:nvSpPr>
          <p:cNvPr id="3" name="Subtitle 2"/>
          <p:cNvSpPr>
            <a:spLocks noGrp="1"/>
          </p:cNvSpPr>
          <p:nvPr>
            <p:ph type="subTitle" idx="1"/>
          </p:nvPr>
        </p:nvSpPr>
        <p:spPr bwMode="gray">
          <a:xfrm>
            <a:off x="5" y="4482000"/>
            <a:ext cx="12191999" cy="1656000"/>
          </a:xfrm>
          <a:solidFill>
            <a:schemeClr val="tx2">
              <a:alpha val="90000"/>
            </a:schemeClr>
          </a:solidFill>
        </p:spPr>
        <p:txBody>
          <a:bodyPr lIns="360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a:p>
        </p:txBody>
      </p:sp>
      <p:sp>
        <p:nvSpPr>
          <p:cNvPr id="35" name="Picture Placeholder 8"/>
          <p:cNvSpPr>
            <a:spLocks noGrp="1"/>
          </p:cNvSpPr>
          <p:nvPr>
            <p:ph type="pic" sz="quarter" idx="22" hasCustomPrompt="1"/>
          </p:nvPr>
        </p:nvSpPr>
        <p:spPr bwMode="gray">
          <a:xfrm>
            <a:off x="7460681" y="488563"/>
            <a:ext cx="4230495" cy="1112400"/>
          </a:xfrm>
          <a:blipFill dpi="0" rotWithShape="1">
            <a:blip r:embed="rId2" cstate="screen">
              <a:extLst>
                <a:ext uri="{28A0092B-C50C-407E-A947-70E740481C1C}">
                  <a14:useLocalDpi xmlns:a14="http://schemas.microsoft.com/office/drawing/2010/main" val="0"/>
                </a:ext>
              </a:extLst>
            </a:blip>
            <a:srcRect/>
            <a:stretch>
              <a:fillRect/>
            </a:stretch>
          </a:blipFill>
        </p:spPr>
        <p:txBody>
          <a:bodyPr/>
          <a:lstStyle>
            <a:lvl1pPr algn="ctr">
              <a:defRPr sz="100">
                <a:solidFill>
                  <a:schemeClr val="bg1"/>
                </a:solidFill>
              </a:defRPr>
            </a:lvl1pPr>
          </a:lstStyle>
          <a:p>
            <a:r>
              <a:rPr lang="en-GB" noProof="0"/>
              <a:t>.</a:t>
            </a:r>
            <a:endParaRPr lang="en-GB" noProof="0"/>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endParaRPr lang="en-GB" noProof="0"/>
          </a:p>
        </p:txBody>
      </p:sp>
      <p:sp>
        <p:nvSpPr>
          <p:cNvPr id="39" name="Title 1"/>
          <p:cNvSpPr>
            <a:spLocks noGrp="1"/>
          </p:cNvSpPr>
          <p:nvPr>
            <p:ph type="ctrTitle" hasCustomPrompt="1"/>
          </p:nvPr>
        </p:nvSpPr>
        <p:spPr bwMode="gray">
          <a:xfrm>
            <a:off x="0" y="485184"/>
            <a:ext cx="7344000" cy="1119158"/>
          </a:xfrm>
          <a:noFill/>
        </p:spPr>
        <p:txBody>
          <a:bodyPr lIns="360000" tIns="72000" rIns="450000" bIns="180000" anchor="t" anchorCtr="0">
            <a:noAutofit/>
          </a:bodyPr>
          <a:lstStyle>
            <a:lvl1pPr algn="l">
              <a:lnSpc>
                <a:spcPct val="85000"/>
              </a:lnSpc>
              <a:defRPr sz="4200">
                <a:solidFill>
                  <a:srgbClr val="0092CC"/>
                </a:solidFill>
                <a:latin typeface="+mj-lt"/>
              </a:defRPr>
            </a:lvl1pPr>
          </a:lstStyle>
          <a:p>
            <a:r>
              <a:rPr lang="en-GB" noProof="0"/>
              <a:t>Click to edit </a:t>
            </a:r>
            <a:br>
              <a:rPr lang="en-GB" noProof="0"/>
            </a:br>
            <a:r>
              <a:rPr lang="en-GB" noProof="0"/>
              <a:t>Master title style</a:t>
            </a:r>
            <a:endParaRPr lang="en-GB" noProof="0"/>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2" y="1800000"/>
            <a:ext cx="11232001" cy="4237200"/>
          </a:xfrm>
        </p:spPr>
        <p:txBody>
          <a:bodyPr/>
          <a:lstStyle>
            <a:lvl1pPr>
              <a:defRPr sz="2400"/>
            </a:lvl1pPr>
            <a:lvl2pPr>
              <a:defRPr sz="2000"/>
            </a:lvl2pPr>
            <a:lvl3pPr>
              <a:defRPr sz="1800" baseline="0"/>
            </a:lvl3pPr>
            <a:lvl4pPr>
              <a:defRPr sz="1800" baseline="0"/>
            </a:lvl4pPr>
            <a:lvl5pPr>
              <a:defRPr sz="1800" baseline="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8"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13"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2" name="Title 1"/>
          <p:cNvSpPr>
            <a:spLocks noGrp="1"/>
          </p:cNvSpPr>
          <p:nvPr>
            <p:ph type="title"/>
          </p:nvPr>
        </p:nvSpPr>
        <p:spPr/>
        <p:txBody>
          <a:bodyPr/>
          <a:lstStyle>
            <a:lvl1pPr>
              <a:defRPr>
                <a:latin typeface="Ebrima (Headings)"/>
              </a:defRPr>
            </a:lvl1pPr>
          </a:lstStyle>
          <a:p>
            <a:r>
              <a:rPr lang="en-GB" noProof="0"/>
              <a:t>Click to edit Master title style</a:t>
            </a:r>
            <a:endParaRPr lang="en-GB" noProof="0"/>
          </a:p>
        </p:txBody>
      </p:sp>
      <p:sp>
        <p:nvSpPr>
          <p:cNvPr id="10" name="Slide Number Placeholder 9"/>
          <p:cNvSpPr>
            <a:spLocks noGrp="1"/>
          </p:cNvSpPr>
          <p:nvPr>
            <p:ph type="sldNum" sz="quarter" idx="24"/>
          </p:nvPr>
        </p:nvSpPr>
        <p:spPr/>
        <p:txBody>
          <a:bodyPr/>
          <a:lstStyle/>
          <a:p>
            <a:fld id="{A74CE0EA-F3B5-4684-BA10-C594598FDB9C}" type="slidenum">
              <a:rPr lang="en-GB" noProof="0" smtClean="0"/>
            </a:fld>
            <a:endParaRPr lang="en-GB" noProof="0"/>
          </a:p>
        </p:txBody>
      </p:sp>
      <p:sp>
        <p:nvSpPr>
          <p:cNvPr id="7"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Title Only whit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bwMode="gray"/>
        <p:txBody>
          <a:bodyPr/>
          <a:lstStyle/>
          <a:p>
            <a:fld id="{A74CE0EA-F3B5-4684-BA10-C594598FDB9C}" type="slidenum">
              <a:rPr lang="en-GB" noProof="0" smtClean="0"/>
            </a:fld>
            <a:endParaRPr lang="en-GB" noProof="0"/>
          </a:p>
        </p:txBody>
      </p:sp>
      <p:sp>
        <p:nvSpPr>
          <p:cNvPr id="12" name="Text Placeholder 7"/>
          <p:cNvSpPr>
            <a:spLocks noGrp="1"/>
          </p:cNvSpPr>
          <p:nvPr>
            <p:ph type="body" sz="quarter" idx="21" hasCustomPrompt="1"/>
          </p:nvPr>
        </p:nvSpPr>
        <p:spPr bwMode="gray">
          <a:xfrm>
            <a:off x="480000" y="6293659"/>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0" name="Text Placeholder 7"/>
          <p:cNvSpPr>
            <a:spLocks noGrp="1"/>
          </p:cNvSpPr>
          <p:nvPr>
            <p:ph type="body" sz="quarter" idx="13" hasCustomPrompt="1"/>
          </p:nvPr>
        </p:nvSpPr>
        <p:spPr bwMode="gray">
          <a:xfrm>
            <a:off x="480485" y="1188011"/>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2" name="Title 1"/>
          <p:cNvSpPr>
            <a:spLocks noGrp="1"/>
          </p:cNvSpPr>
          <p:nvPr>
            <p:ph type="title"/>
          </p:nvPr>
        </p:nvSpPr>
        <p:spPr/>
        <p:txBody>
          <a:bodyPr/>
          <a:lstStyle>
            <a:lvl1pPr>
              <a:defRPr>
                <a:latin typeface="Ebrima (Headings)"/>
              </a:defRPr>
            </a:lvl1pPr>
          </a:lstStyle>
          <a:p>
            <a:r>
              <a:rPr lang="en-GB" noProof="0"/>
              <a:t>Click to edit Master title style</a:t>
            </a:r>
            <a:endParaRPr lang="en-GB" noProof="0"/>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showMasterSp="0" userDrawn="1">
  <p:cSld name="3_Title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a:xfrm>
            <a:off x="0" y="0"/>
            <a:ext cx="12192000" cy="6858000"/>
          </a:xfrm>
          <a:solidFill>
            <a:schemeClr val="bg1"/>
          </a:solidFill>
        </p:spPr>
        <p:txBody>
          <a:bodyPr bIns="1224000" anchor="ctr">
            <a:normAutofit/>
          </a:bodyP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defRPr sz="1050" baseline="0">
                <a:solidFill>
                  <a:schemeClr val="accent6"/>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endParaRPr lang="en-GB" noProof="0"/>
          </a:p>
          <a:p>
            <a:endParaRPr lang="en-GB" noProof="0"/>
          </a:p>
        </p:txBody>
      </p:sp>
      <p:sp>
        <p:nvSpPr>
          <p:cNvPr id="2" name="Title 1"/>
          <p:cNvSpPr>
            <a:spLocks noGrp="1"/>
          </p:cNvSpPr>
          <p:nvPr>
            <p:ph type="ctrTitle"/>
          </p:nvPr>
        </p:nvSpPr>
        <p:spPr>
          <a:xfrm>
            <a:off x="0" y="485186"/>
            <a:ext cx="7344000" cy="1119159"/>
          </a:xfrm>
          <a:noFill/>
        </p:spPr>
        <p:txBody>
          <a:bodyPr lIns="360000" tIns="72000" rIns="450000" bIns="180000" anchor="t" anchorCtr="0">
            <a:noAutofit/>
          </a:bodyPr>
          <a:lstStyle>
            <a:lvl1pPr algn="l">
              <a:lnSpc>
                <a:spcPct val="85000"/>
              </a:lnSpc>
              <a:defRPr sz="3150">
                <a:solidFill>
                  <a:srgbClr val="0092CC"/>
                </a:solidFill>
                <a:latin typeface="+mj-lt"/>
              </a:defRPr>
            </a:lvl1pPr>
          </a:lstStyle>
          <a:p>
            <a:r>
              <a:rPr lang="en-GB" noProof="0"/>
              <a:t>Click to edit Master title style</a:t>
            </a:r>
            <a:endParaRPr lang="en-GB" noProof="0"/>
          </a:p>
        </p:txBody>
      </p:sp>
      <p:sp>
        <p:nvSpPr>
          <p:cNvPr id="36" name="Text Placeholder 35"/>
          <p:cNvSpPr>
            <a:spLocks noGrp="1"/>
          </p:cNvSpPr>
          <p:nvPr>
            <p:ph type="body" sz="quarter" idx="10" hasCustomPrompt="1"/>
          </p:nvPr>
        </p:nvSpPr>
        <p:spPr>
          <a:xfrm>
            <a:off x="480000" y="6507010"/>
            <a:ext cx="5971600" cy="247651"/>
          </a:xfrm>
        </p:spPr>
        <p:txBody>
          <a:bodyPr lIns="0" anchor="ctr">
            <a:noAutofit/>
          </a:bodyPr>
          <a:lstStyle>
            <a:lvl1pPr>
              <a:defRPr sz="75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endParaRPr lang="en-GB" noProof="0"/>
          </a:p>
        </p:txBody>
      </p:sp>
      <p:sp>
        <p:nvSpPr>
          <p:cNvPr id="90" name="Text Placeholder 35"/>
          <p:cNvSpPr>
            <a:spLocks noGrp="1"/>
          </p:cNvSpPr>
          <p:nvPr>
            <p:ph type="body" sz="quarter" idx="16" hasCustomPrompt="1"/>
          </p:nvPr>
        </p:nvSpPr>
        <p:spPr>
          <a:xfrm>
            <a:off x="9495913" y="6476053"/>
            <a:ext cx="2195259" cy="247651"/>
          </a:xfrm>
        </p:spPr>
        <p:txBody>
          <a:bodyPr rIns="0" anchor="ctr">
            <a:noAutofit/>
          </a:bodyPr>
          <a:lstStyle>
            <a:lvl1pPr algn="ctr">
              <a:defRPr sz="12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endParaRPr lang="en-GB" noProof="0"/>
          </a:p>
        </p:txBody>
      </p:sp>
      <p:sp>
        <p:nvSpPr>
          <p:cNvPr id="3" name="Subtitle 2"/>
          <p:cNvSpPr>
            <a:spLocks noGrp="1"/>
          </p:cNvSpPr>
          <p:nvPr>
            <p:ph type="subTitle" idx="1"/>
          </p:nvPr>
        </p:nvSpPr>
        <p:spPr>
          <a:xfrm>
            <a:off x="7" y="4482001"/>
            <a:ext cx="12191999" cy="1656000"/>
          </a:xfrm>
          <a:solidFill>
            <a:schemeClr val="tx2"/>
          </a:solidFill>
        </p:spPr>
        <p:txBody>
          <a:bodyPr lIns="360000" tIns="360000" rIns="360000" bIns="828000" anchor="b">
            <a:noAutofit/>
          </a:bodyPr>
          <a:lstStyle>
            <a:lvl1pPr marL="0" indent="0" algn="l">
              <a:lnSpc>
                <a:spcPct val="90000"/>
              </a:lnSpc>
              <a:buNone/>
              <a:defRPr sz="1800" b="1">
                <a:solidFill>
                  <a:schemeClr val="bg1"/>
                </a:solidFill>
                <a:latin typeface="+mj-lt"/>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a:t>Click to edit Master subtitle style</a:t>
            </a:r>
            <a:endParaRPr lang="en-GB" noProof="0"/>
          </a:p>
        </p:txBody>
      </p:sp>
      <p:sp>
        <p:nvSpPr>
          <p:cNvPr id="62" name="Text Placeholder 35"/>
          <p:cNvSpPr>
            <a:spLocks noGrp="1"/>
          </p:cNvSpPr>
          <p:nvPr>
            <p:ph type="body" sz="quarter" idx="15" hasCustomPrompt="1"/>
          </p:nvPr>
        </p:nvSpPr>
        <p:spPr>
          <a:xfrm>
            <a:off x="480003" y="5440855"/>
            <a:ext cx="11211172" cy="288000"/>
          </a:xfrm>
          <a:noFill/>
        </p:spPr>
        <p:txBody>
          <a:bodyPr lIns="0" rIns="90000">
            <a:noAutofit/>
          </a:bodyPr>
          <a:lstStyle>
            <a:lvl1pPr algn="l">
              <a:defRPr sz="12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endParaRPr lang="en-GB" noProof="0"/>
          </a:p>
        </p:txBody>
      </p:sp>
      <p:sp>
        <p:nvSpPr>
          <p:cNvPr id="37" name="Picture Placeholder 8"/>
          <p:cNvSpPr>
            <a:spLocks noGrp="1"/>
          </p:cNvSpPr>
          <p:nvPr>
            <p:ph type="pic" sz="quarter" idx="22" hasCustomPrompt="1"/>
          </p:nvPr>
        </p:nvSpPr>
        <p:spPr>
          <a:xfrm>
            <a:off x="7460683" y="485184"/>
            <a:ext cx="4230495" cy="1112400"/>
          </a:xfrm>
          <a:blipFill dpi="0" rotWithShape="1">
            <a:blip r:embed="rId2" cstate="screen">
              <a:extLst>
                <a:ext uri="{28A0092B-C50C-407E-A947-70E740481C1C}">
                  <a14:useLocalDpi xmlns:a14="http://schemas.microsoft.com/office/drawing/2010/main" val="0"/>
                </a:ext>
              </a:extLst>
            </a:blip>
            <a:srcRect/>
            <a:stretch>
              <a:fillRect/>
            </a:stretch>
          </a:blipFill>
        </p:spPr>
        <p:txBody>
          <a:bodyPr/>
          <a:lstStyle>
            <a:lvl1pPr algn="ctr">
              <a:defRPr sz="100">
                <a:solidFill>
                  <a:schemeClr val="bg1"/>
                </a:solidFill>
              </a:defRPr>
            </a:lvl1pPr>
          </a:lstStyle>
          <a:p>
            <a:r>
              <a:rPr lang="en-GB" noProof="0"/>
              <a:t>.</a:t>
            </a:r>
            <a:endParaRPr lang="en-GB"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ub Section Header">
    <p:spTree>
      <p:nvGrpSpPr>
        <p:cNvPr id="1" name=""/>
        <p:cNvGrpSpPr/>
        <p:nvPr/>
      </p:nvGrpSpPr>
      <p:grpSpPr>
        <a:xfrm>
          <a:off x="0" y="0"/>
          <a:ext cx="0" cy="0"/>
          <a:chOff x="0" y="0"/>
          <a:chExt cx="0" cy="0"/>
        </a:xfrm>
      </p:grpSpPr>
      <p:sp>
        <p:nvSpPr>
          <p:cNvPr id="9" name="Rectangle 8"/>
          <p:cNvSpPr/>
          <p:nvPr/>
        </p:nvSpPr>
        <p:spPr>
          <a:xfrm>
            <a:off x="0" y="1462472"/>
            <a:ext cx="12192000" cy="1462472"/>
          </a:xfrm>
          <a:prstGeom prst="rect">
            <a:avLst/>
          </a:prstGeom>
          <a:solidFill>
            <a:srgbClr val="04A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911425" y="1556793"/>
            <a:ext cx="10414860" cy="1350913"/>
          </a:xfrm>
          <a:prstGeom prst="rect">
            <a:avLst/>
          </a:prstGeom>
        </p:spPr>
        <p:txBody>
          <a:bodyPr anchor="b" anchorCtr="0"/>
          <a:lstStyle>
            <a:lvl1pPr algn="l">
              <a:defRPr sz="3200" b="0" cap="none">
                <a:solidFill>
                  <a:schemeClr val="bg1"/>
                </a:solidFill>
              </a:defRPr>
            </a:lvl1pPr>
          </a:lstStyle>
          <a:p>
            <a:r>
              <a:rPr lang="en-US" dirty="0"/>
              <a:t>Click to edit title</a:t>
            </a:r>
            <a:endParaRPr lang="en-GB" dirty="0"/>
          </a:p>
        </p:txBody>
      </p:sp>
      <p:sp>
        <p:nvSpPr>
          <p:cNvPr id="3" name="Text Placeholder 2"/>
          <p:cNvSpPr>
            <a:spLocks noGrp="1"/>
          </p:cNvSpPr>
          <p:nvPr>
            <p:ph type="body" idx="1" hasCustomPrompt="1"/>
          </p:nvPr>
        </p:nvSpPr>
        <p:spPr>
          <a:xfrm>
            <a:off x="911425" y="2906714"/>
            <a:ext cx="10414860" cy="2610519"/>
          </a:xfrm>
        </p:spPr>
        <p:txBody>
          <a:bodyPr anchor="t" anchorCtr="0">
            <a:no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text</a:t>
            </a:r>
            <a:endParaRPr lang="en-US" dirty="0"/>
          </a:p>
        </p:txBody>
      </p:sp>
      <p:pic>
        <p:nvPicPr>
          <p:cNvPr id="5" name="Immagine 9"/>
          <p:cNvPicPr/>
          <p:nvPr/>
        </p:nvPicPr>
        <p:blipFill>
          <a:blip r:embed="rId2">
            <a:biLevel thresh="25000"/>
          </a:blip>
          <a:stretch>
            <a:fillRect/>
          </a:stretch>
        </p:blipFill>
        <p:spPr>
          <a:xfrm>
            <a:off x="-3" y="-29320"/>
            <a:ext cx="12192001" cy="1586112"/>
          </a:xfrm>
          <a:prstGeom prst="rect">
            <a:avLst/>
          </a:prstGeom>
          <a:solidFill>
            <a:schemeClr val="bg1"/>
          </a:solidFill>
        </p:spPr>
      </p:pic>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2_Comparison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9999" y="1800000"/>
            <a:ext cx="5472000" cy="423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4" name="Content Placeholder 3"/>
          <p:cNvSpPr>
            <a:spLocks noGrp="1"/>
          </p:cNvSpPr>
          <p:nvPr>
            <p:ph sz="half" idx="2"/>
          </p:nvPr>
        </p:nvSpPr>
        <p:spPr>
          <a:xfrm>
            <a:off x="6234364" y="1800000"/>
            <a:ext cx="5472000" cy="423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0" name="Slide Number Placeholder 9"/>
          <p:cNvSpPr>
            <a:spLocks noGrp="1"/>
          </p:cNvSpPr>
          <p:nvPr>
            <p:ph type="sldNum" sz="quarter" idx="24"/>
          </p:nvPr>
        </p:nvSpPr>
        <p:spPr/>
        <p:txBody>
          <a:bodyPr/>
          <a:lstStyle/>
          <a:p>
            <a:fld id="{A74CE0EA-F3B5-4684-BA10-C594598FDB9C}" type="slidenum">
              <a:rPr lang="en-GB" noProof="0" smtClean="0"/>
            </a:fld>
            <a:endParaRPr lang="en-GB" noProof="0"/>
          </a:p>
        </p:txBody>
      </p:sp>
      <p:sp>
        <p:nvSpPr>
          <p:cNvPr id="21" name="Text Placeholder 7"/>
          <p:cNvSpPr>
            <a:spLocks noGrp="1"/>
          </p:cNvSpPr>
          <p:nvPr>
            <p:ph type="body" sz="quarter" idx="21" hasCustomPrompt="1"/>
          </p:nvPr>
        </p:nvSpPr>
        <p:spPr>
          <a:xfrm>
            <a:off x="480000" y="6293660"/>
            <a:ext cx="11226365" cy="208579"/>
          </a:xfrm>
        </p:spPr>
        <p:txBody>
          <a:bodyPr anchor="t">
            <a:normAutofit/>
          </a:bodyPr>
          <a:lstStyle>
            <a:lvl1pPr>
              <a:defRPr sz="600" b="0">
                <a:solidFill>
                  <a:schemeClr val="tx1"/>
                </a:solidFill>
                <a:latin typeface="+mn-lt"/>
              </a:defRPr>
            </a:lvl1pPr>
          </a:lstStyle>
          <a:p>
            <a:pPr lvl="0"/>
            <a:r>
              <a:rPr lang="en-GB" noProof="0"/>
              <a:t>Source:</a:t>
            </a:r>
            <a:endParaRPr lang="en-GB" noProof="0"/>
          </a:p>
        </p:txBody>
      </p:sp>
      <p:sp>
        <p:nvSpPr>
          <p:cNvPr id="15" name="Text Placeholder 7"/>
          <p:cNvSpPr>
            <a:spLocks noGrp="1"/>
          </p:cNvSpPr>
          <p:nvPr>
            <p:ph type="body" sz="quarter" idx="13" hasCustomPrompt="1"/>
          </p:nvPr>
        </p:nvSpPr>
        <p:spPr>
          <a:xfrm>
            <a:off x="480485" y="1188012"/>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endParaRPr lang="en-GB" noProof="0"/>
          </a:p>
        </p:txBody>
      </p:sp>
      <p:sp>
        <p:nvSpPr>
          <p:cNvPr id="2" name="Title 1"/>
          <p:cNvSpPr>
            <a:spLocks noGrp="1"/>
          </p:cNvSpPr>
          <p:nvPr>
            <p:ph type="title"/>
          </p:nvPr>
        </p:nvSpPr>
        <p:spPr/>
        <p:txBody>
          <a:bodyPr/>
          <a:lstStyle>
            <a:lvl1pPr>
              <a:defRPr>
                <a:latin typeface="Ebrima (Headings)"/>
              </a:defRPr>
            </a:lvl1pPr>
          </a:lstStyle>
          <a:p>
            <a:r>
              <a:rPr lang="en-GB" noProof="0"/>
              <a:t>Click to edit Master title style</a:t>
            </a:r>
            <a:endParaRPr lang="en-GB" noProof="0"/>
          </a:p>
        </p:txBody>
      </p:sp>
      <p:sp>
        <p:nvSpPr>
          <p:cNvPr id="11" name="Footer Placeholder 8"/>
          <p:cNvSpPr>
            <a:spLocks noGrp="1"/>
          </p:cNvSpPr>
          <p:nvPr>
            <p:ph type="ftr" sz="quarter" idx="23"/>
          </p:nvPr>
        </p:nvSpPr>
        <p:spPr>
          <a:xfrm>
            <a:off x="480005" y="6559638"/>
            <a:ext cx="4823521" cy="298371"/>
          </a:xfrm>
          <a:prstGeom prst="rect">
            <a:avLst/>
          </a:prstGeom>
        </p:spPr>
        <p:txBody>
          <a:bodyPr/>
          <a:lstStyle>
            <a:lvl1pPr>
              <a:defRPr sz="900"/>
            </a:lvl1pPr>
          </a:lstStyle>
          <a:p>
            <a:r>
              <a:rPr lang="en-US"/>
              <a:t>MVIP Continuation, Expansion, Integration. Meeting with AFRO 31 March 2022</a:t>
            </a:r>
            <a:endParaRPr lang="en-GB"/>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2_Comparison boxe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fld>
            <a:endParaRPr lang="en-GB" noProof="0"/>
          </a:p>
        </p:txBody>
      </p:sp>
      <p:sp>
        <p:nvSpPr>
          <p:cNvPr id="21" name="Text Placeholder 7"/>
          <p:cNvSpPr>
            <a:spLocks noGrp="1"/>
          </p:cNvSpPr>
          <p:nvPr>
            <p:ph type="body" sz="quarter" idx="21" hasCustomPrompt="1"/>
          </p:nvPr>
        </p:nvSpPr>
        <p:spPr>
          <a:xfrm>
            <a:off x="480000" y="6293656"/>
            <a:ext cx="11226365" cy="208579"/>
          </a:xfrm>
        </p:spPr>
        <p:txBody>
          <a:bodyPr anchor="t">
            <a:normAutofit/>
          </a:bodyPr>
          <a:lstStyle>
            <a:lvl1pPr>
              <a:defRPr sz="600" b="0">
                <a:solidFill>
                  <a:schemeClr val="tx1"/>
                </a:solidFill>
                <a:latin typeface="+mn-lt"/>
              </a:defRPr>
            </a:lvl1pPr>
          </a:lstStyle>
          <a:p>
            <a:pPr lvl="0"/>
            <a:r>
              <a:rPr lang="en-GB" noProof="0"/>
              <a:t>Source:</a:t>
            </a:r>
            <a:endParaRPr lang="en-GB" noProof="0"/>
          </a:p>
        </p:txBody>
      </p:sp>
      <p:sp>
        <p:nvSpPr>
          <p:cNvPr id="11" name="Title 10"/>
          <p:cNvSpPr>
            <a:spLocks noGrp="1"/>
          </p:cNvSpPr>
          <p:nvPr>
            <p:ph type="title"/>
          </p:nvPr>
        </p:nvSpPr>
        <p:spPr/>
        <p:txBody>
          <a:bodyPr/>
          <a:lstStyle/>
          <a:p>
            <a:r>
              <a:rPr lang="en-GB" noProof="0"/>
              <a:t>Click to edit Master title style</a:t>
            </a:r>
            <a:endParaRPr lang="en-GB" noProof="0"/>
          </a:p>
        </p:txBody>
      </p:sp>
      <p:sp>
        <p:nvSpPr>
          <p:cNvPr id="12" name="Content Placeholder 2"/>
          <p:cNvSpPr>
            <a:spLocks noGrp="1"/>
          </p:cNvSpPr>
          <p:nvPr>
            <p:ph sz="half" idx="25"/>
          </p:nvPr>
        </p:nvSpPr>
        <p:spPr>
          <a:xfrm>
            <a:off x="479999" y="2160000"/>
            <a:ext cx="5472000" cy="387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3" name="Content Placeholder 3"/>
          <p:cNvSpPr>
            <a:spLocks noGrp="1"/>
          </p:cNvSpPr>
          <p:nvPr>
            <p:ph sz="half" idx="26"/>
          </p:nvPr>
        </p:nvSpPr>
        <p:spPr>
          <a:xfrm>
            <a:off x="6234364" y="2160000"/>
            <a:ext cx="5472000" cy="387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8" name="Text Placeholder 7"/>
          <p:cNvSpPr>
            <a:spLocks noGrp="1"/>
          </p:cNvSpPr>
          <p:nvPr>
            <p:ph type="body" sz="quarter" idx="13" hasCustomPrompt="1"/>
          </p:nvPr>
        </p:nvSpPr>
        <p:spPr>
          <a:xfrm>
            <a:off x="480485" y="1188008"/>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endParaRPr lang="en-GB" noProof="0"/>
          </a:p>
        </p:txBody>
      </p:sp>
      <p:sp>
        <p:nvSpPr>
          <p:cNvPr id="25" name="Text Placeholder 5"/>
          <p:cNvSpPr>
            <a:spLocks noGrp="1"/>
          </p:cNvSpPr>
          <p:nvPr>
            <p:ph type="body" sz="quarter" idx="27"/>
          </p:nvPr>
        </p:nvSpPr>
        <p:spPr>
          <a:xfrm>
            <a:off x="480005" y="1800001"/>
            <a:ext cx="5472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endParaRPr lang="en-GB" noProof="0"/>
          </a:p>
        </p:txBody>
      </p:sp>
      <p:sp>
        <p:nvSpPr>
          <p:cNvPr id="26" name="Text Placeholder 5"/>
          <p:cNvSpPr>
            <a:spLocks noGrp="1"/>
          </p:cNvSpPr>
          <p:nvPr>
            <p:ph type="body" sz="quarter" idx="28"/>
          </p:nvPr>
        </p:nvSpPr>
        <p:spPr>
          <a:xfrm>
            <a:off x="6234365" y="1800001"/>
            <a:ext cx="547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endParaRPr lang="en-GB" noProof="0"/>
          </a:p>
        </p:txBody>
      </p:sp>
      <p:sp>
        <p:nvSpPr>
          <p:cNvPr id="14" name="Footer Placeholder 8"/>
          <p:cNvSpPr>
            <a:spLocks noGrp="1"/>
          </p:cNvSpPr>
          <p:nvPr>
            <p:ph type="ftr" sz="quarter" idx="23"/>
          </p:nvPr>
        </p:nvSpPr>
        <p:spPr>
          <a:xfrm>
            <a:off x="480002" y="6559634"/>
            <a:ext cx="4823521" cy="298371"/>
          </a:xfrm>
          <a:prstGeom prst="rect">
            <a:avLst/>
          </a:prstGeom>
        </p:spPr>
        <p:txBody>
          <a:bodyPr/>
          <a:lstStyle>
            <a:lvl1pPr>
              <a:defRPr sz="900"/>
            </a:lvl1pPr>
          </a:lstStyle>
          <a:p>
            <a:r>
              <a:rPr lang="en-US"/>
              <a:t>MVIP Continuation, Expansion, Integration. Meeting with AFRO 31 March 2022</a:t>
            </a:r>
            <a:endParaRPr lang="en-GB"/>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2_4 Boxe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fld>
            <a:endParaRPr lang="en-GB" noProof="0"/>
          </a:p>
        </p:txBody>
      </p:sp>
      <p:sp>
        <p:nvSpPr>
          <p:cNvPr id="21" name="Text Placeholder 7"/>
          <p:cNvSpPr>
            <a:spLocks noGrp="1"/>
          </p:cNvSpPr>
          <p:nvPr>
            <p:ph type="body" sz="quarter" idx="21" hasCustomPrompt="1"/>
          </p:nvPr>
        </p:nvSpPr>
        <p:spPr>
          <a:xfrm>
            <a:off x="480000" y="6293656"/>
            <a:ext cx="11226365" cy="208579"/>
          </a:xfrm>
        </p:spPr>
        <p:txBody>
          <a:bodyPr anchor="t">
            <a:normAutofit/>
          </a:bodyPr>
          <a:lstStyle>
            <a:lvl1pPr>
              <a:defRPr sz="600" b="0">
                <a:solidFill>
                  <a:schemeClr val="tx1"/>
                </a:solidFill>
                <a:latin typeface="+mn-lt"/>
              </a:defRPr>
            </a:lvl1pPr>
          </a:lstStyle>
          <a:p>
            <a:pPr lvl="0"/>
            <a:r>
              <a:rPr lang="en-GB" noProof="0"/>
              <a:t>Source:</a:t>
            </a:r>
            <a:endParaRPr lang="en-GB" noProof="0"/>
          </a:p>
        </p:txBody>
      </p:sp>
      <p:sp>
        <p:nvSpPr>
          <p:cNvPr id="11" name="Title 10"/>
          <p:cNvSpPr>
            <a:spLocks noGrp="1"/>
          </p:cNvSpPr>
          <p:nvPr>
            <p:ph type="title"/>
          </p:nvPr>
        </p:nvSpPr>
        <p:spPr/>
        <p:txBody>
          <a:bodyPr/>
          <a:lstStyle/>
          <a:p>
            <a:r>
              <a:rPr lang="en-GB" noProof="0"/>
              <a:t>Click to edit Master title style</a:t>
            </a:r>
            <a:endParaRPr lang="en-GB" noProof="0"/>
          </a:p>
        </p:txBody>
      </p:sp>
      <p:sp>
        <p:nvSpPr>
          <p:cNvPr id="12" name="Content Placeholder 2"/>
          <p:cNvSpPr>
            <a:spLocks noGrp="1"/>
          </p:cNvSpPr>
          <p:nvPr>
            <p:ph sz="half" idx="25"/>
          </p:nvPr>
        </p:nvSpPr>
        <p:spPr>
          <a:xfrm>
            <a:off x="479999" y="21600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3" name="Content Placeholder 3"/>
          <p:cNvSpPr>
            <a:spLocks noGrp="1"/>
          </p:cNvSpPr>
          <p:nvPr>
            <p:ph sz="half" idx="26"/>
          </p:nvPr>
        </p:nvSpPr>
        <p:spPr>
          <a:xfrm>
            <a:off x="6234364" y="21600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9" name="Text Placeholder 5"/>
          <p:cNvSpPr>
            <a:spLocks noGrp="1"/>
          </p:cNvSpPr>
          <p:nvPr>
            <p:ph type="body" sz="quarter" idx="27"/>
          </p:nvPr>
        </p:nvSpPr>
        <p:spPr>
          <a:xfrm>
            <a:off x="480005" y="1800001"/>
            <a:ext cx="5472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endParaRPr lang="en-GB" noProof="0"/>
          </a:p>
        </p:txBody>
      </p:sp>
      <p:sp>
        <p:nvSpPr>
          <p:cNvPr id="20" name="Text Placeholder 5"/>
          <p:cNvSpPr>
            <a:spLocks noGrp="1"/>
          </p:cNvSpPr>
          <p:nvPr>
            <p:ph type="body" sz="quarter" idx="28"/>
          </p:nvPr>
        </p:nvSpPr>
        <p:spPr>
          <a:xfrm>
            <a:off x="6234365" y="1800001"/>
            <a:ext cx="547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endParaRPr lang="en-GB" noProof="0"/>
          </a:p>
        </p:txBody>
      </p:sp>
      <p:sp>
        <p:nvSpPr>
          <p:cNvPr id="35" name="Text Placeholder 7"/>
          <p:cNvSpPr>
            <a:spLocks noGrp="1"/>
          </p:cNvSpPr>
          <p:nvPr>
            <p:ph type="body" sz="quarter" idx="13" hasCustomPrompt="1"/>
          </p:nvPr>
        </p:nvSpPr>
        <p:spPr>
          <a:xfrm>
            <a:off x="480485" y="1188008"/>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endParaRPr lang="en-GB" noProof="0"/>
          </a:p>
        </p:txBody>
      </p:sp>
      <p:sp>
        <p:nvSpPr>
          <p:cNvPr id="37" name="Content Placeholder 2"/>
          <p:cNvSpPr>
            <a:spLocks noGrp="1"/>
          </p:cNvSpPr>
          <p:nvPr>
            <p:ph sz="half" idx="30"/>
          </p:nvPr>
        </p:nvSpPr>
        <p:spPr>
          <a:xfrm>
            <a:off x="479999" y="43812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38" name="Content Placeholder 3"/>
          <p:cNvSpPr>
            <a:spLocks noGrp="1"/>
          </p:cNvSpPr>
          <p:nvPr>
            <p:ph sz="half" idx="34"/>
          </p:nvPr>
        </p:nvSpPr>
        <p:spPr>
          <a:xfrm>
            <a:off x="6234364" y="43812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39" name="Text Placeholder 5"/>
          <p:cNvSpPr>
            <a:spLocks noGrp="1"/>
          </p:cNvSpPr>
          <p:nvPr>
            <p:ph type="body" sz="quarter" idx="35"/>
          </p:nvPr>
        </p:nvSpPr>
        <p:spPr>
          <a:xfrm>
            <a:off x="480005" y="4039525"/>
            <a:ext cx="5472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endParaRPr lang="en-GB" noProof="0"/>
          </a:p>
        </p:txBody>
      </p:sp>
      <p:sp>
        <p:nvSpPr>
          <p:cNvPr id="40" name="Text Placeholder 5"/>
          <p:cNvSpPr>
            <a:spLocks noGrp="1"/>
          </p:cNvSpPr>
          <p:nvPr>
            <p:ph type="body" sz="quarter" idx="36"/>
          </p:nvPr>
        </p:nvSpPr>
        <p:spPr>
          <a:xfrm>
            <a:off x="6234365" y="4039525"/>
            <a:ext cx="547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endParaRPr lang="en-GB" noProof="0"/>
          </a:p>
        </p:txBody>
      </p:sp>
      <p:sp>
        <p:nvSpPr>
          <p:cNvPr id="15" name="Footer Placeholder 8"/>
          <p:cNvSpPr>
            <a:spLocks noGrp="1"/>
          </p:cNvSpPr>
          <p:nvPr>
            <p:ph type="ftr" sz="quarter" idx="23"/>
          </p:nvPr>
        </p:nvSpPr>
        <p:spPr>
          <a:xfrm>
            <a:off x="480002" y="6559634"/>
            <a:ext cx="4823521" cy="298371"/>
          </a:xfrm>
          <a:prstGeom prst="rect">
            <a:avLst/>
          </a:prstGeom>
        </p:spPr>
        <p:txBody>
          <a:bodyPr/>
          <a:lstStyle>
            <a:lvl1pPr>
              <a:defRPr sz="900"/>
            </a:lvl1pPr>
          </a:lstStyle>
          <a:p>
            <a:r>
              <a:rPr lang="en-US"/>
              <a:t>MVIP Continuation, Expansion, Integration. Meeting with AFRO 31 March 2022</a:t>
            </a:r>
            <a:endParaRPr lang="en-GB"/>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2_3 Column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fld>
            <a:endParaRPr lang="en-GB" noProof="0"/>
          </a:p>
        </p:txBody>
      </p:sp>
      <p:sp>
        <p:nvSpPr>
          <p:cNvPr id="21" name="Text Placeholder 7"/>
          <p:cNvSpPr>
            <a:spLocks noGrp="1"/>
          </p:cNvSpPr>
          <p:nvPr>
            <p:ph type="body" sz="quarter" idx="21" hasCustomPrompt="1"/>
          </p:nvPr>
        </p:nvSpPr>
        <p:spPr>
          <a:xfrm>
            <a:off x="480000" y="6293656"/>
            <a:ext cx="11226365" cy="208579"/>
          </a:xfrm>
        </p:spPr>
        <p:txBody>
          <a:bodyPr anchor="t">
            <a:normAutofit/>
          </a:bodyPr>
          <a:lstStyle>
            <a:lvl1pPr>
              <a:defRPr sz="600" b="0">
                <a:solidFill>
                  <a:schemeClr val="tx1"/>
                </a:solidFill>
                <a:latin typeface="+mn-lt"/>
              </a:defRPr>
            </a:lvl1pPr>
          </a:lstStyle>
          <a:p>
            <a:pPr lvl="0"/>
            <a:r>
              <a:rPr lang="en-GB" noProof="0"/>
              <a:t>Source:</a:t>
            </a:r>
            <a:endParaRPr lang="en-GB" noProof="0"/>
          </a:p>
        </p:txBody>
      </p:sp>
      <p:sp>
        <p:nvSpPr>
          <p:cNvPr id="11" name="Title 10"/>
          <p:cNvSpPr>
            <a:spLocks noGrp="1"/>
          </p:cNvSpPr>
          <p:nvPr>
            <p:ph type="title"/>
          </p:nvPr>
        </p:nvSpPr>
        <p:spPr/>
        <p:txBody>
          <a:bodyPr/>
          <a:lstStyle/>
          <a:p>
            <a:r>
              <a:rPr lang="en-GB" noProof="0"/>
              <a:t>Click to edit Master title style</a:t>
            </a:r>
            <a:endParaRPr lang="en-GB" noProof="0"/>
          </a:p>
        </p:txBody>
      </p:sp>
      <p:sp>
        <p:nvSpPr>
          <p:cNvPr id="12" name="Content Placeholder 2"/>
          <p:cNvSpPr>
            <a:spLocks noGrp="1"/>
          </p:cNvSpPr>
          <p:nvPr>
            <p:ph sz="half" idx="25"/>
          </p:nvPr>
        </p:nvSpPr>
        <p:spPr>
          <a:xfrm>
            <a:off x="479999" y="2160000"/>
            <a:ext cx="3552000" cy="3877200"/>
          </a:xfrm>
        </p:spPr>
        <p:txBody>
          <a:bodyPr/>
          <a:lstStyle>
            <a:lvl1pPr>
              <a:defRPr sz="1050"/>
            </a:lvl1pPr>
            <a:lvl2pPr>
              <a:defRPr sz="1050"/>
            </a:lvl2pPr>
            <a:lvl3pPr>
              <a:defRPr sz="1050"/>
            </a:lvl3pPr>
            <a:lvl4pPr>
              <a:defRPr sz="1050"/>
            </a:lvl4pPr>
            <a:lvl5pPr>
              <a:defRPr sz="105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9" name="Text Placeholder 5"/>
          <p:cNvSpPr>
            <a:spLocks noGrp="1"/>
          </p:cNvSpPr>
          <p:nvPr>
            <p:ph type="body" sz="quarter" idx="27"/>
          </p:nvPr>
        </p:nvSpPr>
        <p:spPr>
          <a:xfrm>
            <a:off x="479999" y="1800001"/>
            <a:ext cx="355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endParaRPr lang="en-GB" noProof="0"/>
          </a:p>
        </p:txBody>
      </p:sp>
      <p:sp>
        <p:nvSpPr>
          <p:cNvPr id="16" name="Content Placeholder 2"/>
          <p:cNvSpPr>
            <a:spLocks noGrp="1"/>
          </p:cNvSpPr>
          <p:nvPr>
            <p:ph sz="half" idx="29"/>
          </p:nvPr>
        </p:nvSpPr>
        <p:spPr>
          <a:xfrm>
            <a:off x="4317181" y="2160000"/>
            <a:ext cx="3552000" cy="3877200"/>
          </a:xfrm>
        </p:spPr>
        <p:txBody>
          <a:bodyPr/>
          <a:lstStyle>
            <a:lvl1pPr>
              <a:defRPr sz="1050"/>
            </a:lvl1pPr>
            <a:lvl2pPr>
              <a:defRPr sz="1050"/>
            </a:lvl2pPr>
            <a:lvl3pPr>
              <a:defRPr sz="1050"/>
            </a:lvl3pPr>
            <a:lvl4pPr>
              <a:defRPr sz="1050"/>
            </a:lvl4pPr>
            <a:lvl5pPr>
              <a:defRPr sz="105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7" name="Text Placeholder 5"/>
          <p:cNvSpPr>
            <a:spLocks noGrp="1"/>
          </p:cNvSpPr>
          <p:nvPr>
            <p:ph type="body" sz="quarter" idx="30"/>
          </p:nvPr>
        </p:nvSpPr>
        <p:spPr>
          <a:xfrm>
            <a:off x="4317181" y="1800001"/>
            <a:ext cx="355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endParaRPr lang="en-GB" noProof="0"/>
          </a:p>
        </p:txBody>
      </p:sp>
      <p:sp>
        <p:nvSpPr>
          <p:cNvPr id="24" name="Content Placeholder 2"/>
          <p:cNvSpPr>
            <a:spLocks noGrp="1"/>
          </p:cNvSpPr>
          <p:nvPr>
            <p:ph sz="half" idx="31"/>
          </p:nvPr>
        </p:nvSpPr>
        <p:spPr>
          <a:xfrm>
            <a:off x="8154364" y="2160000"/>
            <a:ext cx="3552000" cy="3877200"/>
          </a:xfrm>
        </p:spPr>
        <p:txBody>
          <a:bodyPr/>
          <a:lstStyle>
            <a:lvl1pPr>
              <a:defRPr sz="1050"/>
            </a:lvl1pPr>
            <a:lvl2pPr>
              <a:defRPr sz="1050"/>
            </a:lvl2pPr>
            <a:lvl3pPr>
              <a:defRPr sz="1050"/>
            </a:lvl3pPr>
            <a:lvl4pPr>
              <a:defRPr sz="1050"/>
            </a:lvl4pPr>
            <a:lvl5pPr>
              <a:defRPr sz="105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25" name="Text Placeholder 5"/>
          <p:cNvSpPr>
            <a:spLocks noGrp="1"/>
          </p:cNvSpPr>
          <p:nvPr>
            <p:ph type="body" sz="quarter" idx="32"/>
          </p:nvPr>
        </p:nvSpPr>
        <p:spPr>
          <a:xfrm>
            <a:off x="8154364" y="1800001"/>
            <a:ext cx="355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endParaRPr lang="en-GB" noProof="0"/>
          </a:p>
        </p:txBody>
      </p:sp>
      <p:sp>
        <p:nvSpPr>
          <p:cNvPr id="23" name="Text Placeholder 7"/>
          <p:cNvSpPr>
            <a:spLocks noGrp="1"/>
          </p:cNvSpPr>
          <p:nvPr>
            <p:ph type="body" sz="quarter" idx="13" hasCustomPrompt="1"/>
          </p:nvPr>
        </p:nvSpPr>
        <p:spPr>
          <a:xfrm>
            <a:off x="480485" y="1188008"/>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endParaRPr lang="en-GB" noProof="0"/>
          </a:p>
        </p:txBody>
      </p:sp>
      <p:sp>
        <p:nvSpPr>
          <p:cNvPr id="13" name="Footer Placeholder 8"/>
          <p:cNvSpPr>
            <a:spLocks noGrp="1"/>
          </p:cNvSpPr>
          <p:nvPr>
            <p:ph type="ftr" sz="quarter" idx="23"/>
          </p:nvPr>
        </p:nvSpPr>
        <p:spPr>
          <a:xfrm>
            <a:off x="480002" y="6559634"/>
            <a:ext cx="4823521" cy="298371"/>
          </a:xfrm>
          <a:prstGeom prst="rect">
            <a:avLst/>
          </a:prstGeom>
        </p:spPr>
        <p:txBody>
          <a:bodyPr/>
          <a:lstStyle>
            <a:lvl1pPr>
              <a:defRPr sz="900"/>
            </a:lvl1pPr>
          </a:lstStyle>
          <a:p>
            <a:r>
              <a:rPr lang="en-US"/>
              <a:t>MVIP Continuation, Expansion, Integration. Meeting with AFRO 31 March 2022</a:t>
            </a:r>
            <a:endParaRPr lang="en-GB"/>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2_Image left / Text right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34364" y="1800000"/>
            <a:ext cx="5472000" cy="423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6" name="Picture Placeholder 5"/>
          <p:cNvSpPr>
            <a:spLocks noGrp="1"/>
          </p:cNvSpPr>
          <p:nvPr>
            <p:ph type="pic" sz="quarter" idx="17" hasCustomPrompt="1"/>
          </p:nvPr>
        </p:nvSpPr>
        <p:spPr>
          <a:xfrm>
            <a:off x="479999" y="1800000"/>
            <a:ext cx="5472000"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defRPr sz="1050" baseline="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endParaRPr lang="en-GB" noProof="0"/>
          </a:p>
        </p:txBody>
      </p:sp>
      <p:sp>
        <p:nvSpPr>
          <p:cNvPr id="10" name="Slide Number Placeholder 9"/>
          <p:cNvSpPr>
            <a:spLocks noGrp="1"/>
          </p:cNvSpPr>
          <p:nvPr>
            <p:ph type="sldNum" sz="quarter" idx="20"/>
          </p:nvPr>
        </p:nvSpPr>
        <p:spPr/>
        <p:txBody>
          <a:bodyPr/>
          <a:lstStyle/>
          <a:p>
            <a:fld id="{A74CE0EA-F3B5-4684-BA10-C594598FDB9C}" type="slidenum">
              <a:rPr lang="en-GB" noProof="0" smtClean="0"/>
            </a:fld>
            <a:endParaRPr lang="en-GB" noProof="0"/>
          </a:p>
        </p:txBody>
      </p:sp>
      <p:sp>
        <p:nvSpPr>
          <p:cNvPr id="23" name="Text Placeholder 7"/>
          <p:cNvSpPr>
            <a:spLocks noGrp="1"/>
          </p:cNvSpPr>
          <p:nvPr>
            <p:ph type="body" sz="quarter" idx="21" hasCustomPrompt="1"/>
          </p:nvPr>
        </p:nvSpPr>
        <p:spPr>
          <a:xfrm>
            <a:off x="480000" y="6293656"/>
            <a:ext cx="11226365" cy="208579"/>
          </a:xfrm>
        </p:spPr>
        <p:txBody>
          <a:bodyPr anchor="t">
            <a:normAutofit/>
          </a:bodyPr>
          <a:lstStyle>
            <a:lvl1pPr>
              <a:defRPr sz="600" b="0">
                <a:solidFill>
                  <a:schemeClr val="tx1"/>
                </a:solidFill>
                <a:latin typeface="+mn-lt"/>
              </a:defRPr>
            </a:lvl1pPr>
          </a:lstStyle>
          <a:p>
            <a:pPr lvl="0"/>
            <a:r>
              <a:rPr lang="en-GB" noProof="0"/>
              <a:t>Source:</a:t>
            </a:r>
            <a:endParaRPr lang="en-GB" noProof="0"/>
          </a:p>
        </p:txBody>
      </p:sp>
      <p:sp>
        <p:nvSpPr>
          <p:cNvPr id="15" name="Title 14"/>
          <p:cNvSpPr>
            <a:spLocks noGrp="1"/>
          </p:cNvSpPr>
          <p:nvPr>
            <p:ph type="title"/>
          </p:nvPr>
        </p:nvSpPr>
        <p:spPr/>
        <p:txBody>
          <a:bodyPr/>
          <a:lstStyle/>
          <a:p>
            <a:r>
              <a:rPr lang="en-GB" noProof="0"/>
              <a:t>Click to edit Master title style</a:t>
            </a:r>
            <a:endParaRPr lang="en-GB" noProof="0"/>
          </a:p>
        </p:txBody>
      </p:sp>
      <p:sp>
        <p:nvSpPr>
          <p:cNvPr id="16" name="Text Placeholder 7"/>
          <p:cNvSpPr>
            <a:spLocks noGrp="1"/>
          </p:cNvSpPr>
          <p:nvPr>
            <p:ph type="body" sz="quarter" idx="13" hasCustomPrompt="1"/>
          </p:nvPr>
        </p:nvSpPr>
        <p:spPr>
          <a:xfrm>
            <a:off x="480485" y="1188008"/>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endParaRPr lang="en-GB" noProof="0"/>
          </a:p>
        </p:txBody>
      </p:sp>
      <p:sp>
        <p:nvSpPr>
          <p:cNvPr id="9" name="Footer Placeholder 8"/>
          <p:cNvSpPr>
            <a:spLocks noGrp="1"/>
          </p:cNvSpPr>
          <p:nvPr>
            <p:ph type="ftr" sz="quarter" idx="23"/>
          </p:nvPr>
        </p:nvSpPr>
        <p:spPr>
          <a:xfrm>
            <a:off x="480002" y="6559634"/>
            <a:ext cx="4823521" cy="298371"/>
          </a:xfrm>
          <a:prstGeom prst="rect">
            <a:avLst/>
          </a:prstGeom>
        </p:spPr>
        <p:txBody>
          <a:bodyPr/>
          <a:lstStyle>
            <a:lvl1pPr>
              <a:defRPr sz="900"/>
            </a:lvl1pPr>
          </a:lstStyle>
          <a:p>
            <a:r>
              <a:rPr lang="en-US"/>
              <a:t>MVIP Continuation, Expansion, Integration. Meeting with AFRO 31 March 2022</a:t>
            </a:r>
            <a:endParaRPr lang="en-GB"/>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4" y="1800000"/>
            <a:ext cx="11232001" cy="423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8" name="Text Placeholder 7"/>
          <p:cNvSpPr>
            <a:spLocks noGrp="1"/>
          </p:cNvSpPr>
          <p:nvPr>
            <p:ph type="body" sz="quarter" idx="13" hasCustomPrompt="1"/>
          </p:nvPr>
        </p:nvSpPr>
        <p:spPr>
          <a:xfrm>
            <a:off x="480485" y="1188009"/>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endParaRPr lang="en-GB" noProof="0"/>
          </a:p>
        </p:txBody>
      </p:sp>
      <p:sp>
        <p:nvSpPr>
          <p:cNvPr id="13" name="Text Placeholder 7"/>
          <p:cNvSpPr>
            <a:spLocks noGrp="1"/>
          </p:cNvSpPr>
          <p:nvPr>
            <p:ph type="body" sz="quarter" idx="21" hasCustomPrompt="1"/>
          </p:nvPr>
        </p:nvSpPr>
        <p:spPr>
          <a:xfrm>
            <a:off x="480000" y="6293657"/>
            <a:ext cx="11226365" cy="208579"/>
          </a:xfrm>
        </p:spPr>
        <p:txBody>
          <a:bodyPr anchor="t">
            <a:normAutofit/>
          </a:bodyPr>
          <a:lstStyle>
            <a:lvl1pPr>
              <a:defRPr sz="600" b="0">
                <a:solidFill>
                  <a:schemeClr val="tx1"/>
                </a:solidFill>
                <a:latin typeface="+mn-lt"/>
              </a:defRPr>
            </a:lvl1pPr>
          </a:lstStyle>
          <a:p>
            <a:pPr lvl="0"/>
            <a:r>
              <a:rPr lang="en-GB" noProof="0"/>
              <a:t>Source:</a:t>
            </a:r>
            <a:endParaRPr lang="en-GB" noProof="0"/>
          </a:p>
        </p:txBody>
      </p:sp>
      <p:sp>
        <p:nvSpPr>
          <p:cNvPr id="2" name="Title 1"/>
          <p:cNvSpPr>
            <a:spLocks noGrp="1"/>
          </p:cNvSpPr>
          <p:nvPr>
            <p:ph type="title"/>
          </p:nvPr>
        </p:nvSpPr>
        <p:spPr/>
        <p:txBody>
          <a:bodyPr/>
          <a:lstStyle>
            <a:lvl1pPr>
              <a:defRPr>
                <a:latin typeface="Ebrima (Headings)"/>
              </a:defRPr>
            </a:lvl1pPr>
          </a:lstStyle>
          <a:p>
            <a:r>
              <a:rPr lang="en-GB" noProof="0"/>
              <a:t>Click to edit Master title style</a:t>
            </a:r>
            <a:endParaRPr lang="en-GB" noProof="0"/>
          </a:p>
        </p:txBody>
      </p:sp>
      <p:sp>
        <p:nvSpPr>
          <p:cNvPr id="10" name="Slide Number Placeholder 9"/>
          <p:cNvSpPr>
            <a:spLocks noGrp="1"/>
          </p:cNvSpPr>
          <p:nvPr>
            <p:ph type="sldNum" sz="quarter" idx="24"/>
          </p:nvPr>
        </p:nvSpPr>
        <p:spPr/>
        <p:txBody>
          <a:bodyPr/>
          <a:lstStyle/>
          <a:p>
            <a:fld id="{A74CE0EA-F3B5-4684-BA10-C594598FDB9C}" type="slidenum">
              <a:rPr lang="en-GB" noProof="0" smtClean="0"/>
            </a:fld>
            <a:endParaRPr lang="en-GB" noProof="0"/>
          </a:p>
        </p:txBody>
      </p:sp>
      <p:sp>
        <p:nvSpPr>
          <p:cNvPr id="11" name="Footer Placeholder 8"/>
          <p:cNvSpPr>
            <a:spLocks noGrp="1"/>
          </p:cNvSpPr>
          <p:nvPr>
            <p:ph type="ftr" sz="quarter" idx="23"/>
          </p:nvPr>
        </p:nvSpPr>
        <p:spPr>
          <a:xfrm>
            <a:off x="480002" y="6559634"/>
            <a:ext cx="4823521" cy="298371"/>
          </a:xfrm>
          <a:prstGeom prst="rect">
            <a:avLst/>
          </a:prstGeom>
        </p:spPr>
        <p:txBody>
          <a:bodyPr/>
          <a:lstStyle>
            <a:lvl1pPr>
              <a:defRPr sz="900"/>
            </a:lvl1pPr>
          </a:lstStyle>
          <a:p>
            <a:r>
              <a:rPr lang="en-US"/>
              <a:t>MVIP Continuation, Expansion, Integration. Meeting with AFRO 31 March 2022</a:t>
            </a:r>
            <a:endParaRPr lang="en-GB"/>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3_Title Only whit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bwMode="gray"/>
        <p:txBody>
          <a:bodyPr/>
          <a:lstStyle/>
          <a:p>
            <a:fld id="{A74CE0EA-F3B5-4684-BA10-C594598FDB9C}" type="slidenum">
              <a:rPr lang="en-GB" noProof="0" smtClean="0"/>
            </a:fld>
            <a:endParaRPr lang="en-GB" noProof="0"/>
          </a:p>
        </p:txBody>
      </p:sp>
      <p:sp>
        <p:nvSpPr>
          <p:cNvPr id="12" name="Text Placeholder 7"/>
          <p:cNvSpPr>
            <a:spLocks noGrp="1"/>
          </p:cNvSpPr>
          <p:nvPr>
            <p:ph type="body" sz="quarter" idx="21" hasCustomPrompt="1"/>
          </p:nvPr>
        </p:nvSpPr>
        <p:spPr bwMode="gray">
          <a:xfrm>
            <a:off x="480000" y="6293657"/>
            <a:ext cx="11226365" cy="208579"/>
          </a:xfrm>
        </p:spPr>
        <p:txBody>
          <a:bodyPr anchor="t">
            <a:normAutofit/>
          </a:bodyPr>
          <a:lstStyle>
            <a:lvl1pPr>
              <a:defRPr sz="600" b="0">
                <a:solidFill>
                  <a:schemeClr val="tx1"/>
                </a:solidFill>
                <a:latin typeface="+mn-lt"/>
              </a:defRPr>
            </a:lvl1pPr>
          </a:lstStyle>
          <a:p>
            <a:pPr lvl="0"/>
            <a:r>
              <a:rPr lang="en-GB" noProof="0"/>
              <a:t>Source:</a:t>
            </a:r>
            <a:endParaRPr lang="en-GB" noProof="0"/>
          </a:p>
        </p:txBody>
      </p:sp>
      <p:sp>
        <p:nvSpPr>
          <p:cNvPr id="10" name="Text Placeholder 7"/>
          <p:cNvSpPr>
            <a:spLocks noGrp="1"/>
          </p:cNvSpPr>
          <p:nvPr>
            <p:ph type="body" sz="quarter" idx="13" hasCustomPrompt="1"/>
          </p:nvPr>
        </p:nvSpPr>
        <p:spPr bwMode="gray">
          <a:xfrm>
            <a:off x="480485" y="1188009"/>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endParaRPr lang="en-GB" noProof="0"/>
          </a:p>
        </p:txBody>
      </p:sp>
      <p:sp>
        <p:nvSpPr>
          <p:cNvPr id="2" name="Title 1"/>
          <p:cNvSpPr>
            <a:spLocks noGrp="1"/>
          </p:cNvSpPr>
          <p:nvPr>
            <p:ph type="title"/>
          </p:nvPr>
        </p:nvSpPr>
        <p:spPr/>
        <p:txBody>
          <a:bodyPr/>
          <a:lstStyle>
            <a:lvl1pPr>
              <a:defRPr>
                <a:latin typeface="Ebrima (Headings)"/>
              </a:defRPr>
            </a:lvl1pPr>
          </a:lstStyle>
          <a:p>
            <a:r>
              <a:rPr lang="en-GB" noProof="0"/>
              <a:t>Click to edit Master title style</a:t>
            </a:r>
            <a:endParaRPr lang="en-GB" noProof="0"/>
          </a:p>
        </p:txBody>
      </p:sp>
      <p:sp>
        <p:nvSpPr>
          <p:cNvPr id="6" name="Footer Placeholder 8"/>
          <p:cNvSpPr>
            <a:spLocks noGrp="1"/>
          </p:cNvSpPr>
          <p:nvPr>
            <p:ph type="ftr" sz="quarter" idx="23"/>
          </p:nvPr>
        </p:nvSpPr>
        <p:spPr>
          <a:xfrm>
            <a:off x="480002" y="6559634"/>
            <a:ext cx="4823521" cy="298371"/>
          </a:xfrm>
          <a:prstGeom prst="rect">
            <a:avLst/>
          </a:prstGeom>
        </p:spPr>
        <p:txBody>
          <a:bodyPr/>
          <a:lstStyle>
            <a:lvl1pPr>
              <a:defRPr sz="900"/>
            </a:lvl1pPr>
          </a:lstStyle>
          <a:p>
            <a:r>
              <a:rPr lang="en-US"/>
              <a:t>MVIP Continuation, Expansion, Integration. Meeting with AFRO 31 March 2022</a:t>
            </a:r>
            <a:endParaRPr lang="en-GB"/>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2_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2" y="1800000"/>
            <a:ext cx="11232001" cy="4237200"/>
          </a:xfrm>
        </p:spPr>
        <p:txBody>
          <a:bodyPr/>
          <a:lstStyle>
            <a:lvl1pPr>
              <a:defRPr sz="1800"/>
            </a:lvl1pPr>
            <a:lvl2pPr>
              <a:buSzPct val="110000"/>
              <a:defRPr sz="1800"/>
            </a:lvl2pPr>
            <a:lvl3pPr marL="1371600" indent="-317500">
              <a:buFont typeface="Arial" panose="020B0604020202020204" pitchFamily="34" charset="0"/>
              <a:buChar char="-"/>
              <a:defRPr sz="1600"/>
            </a:lvl3pPr>
            <a:lvl4pPr>
              <a:defRPr sz="1600"/>
            </a:lvl4pPr>
            <a:lvl5pPr>
              <a:defRPr sz="16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8"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13"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2" name="Title 1"/>
          <p:cNvSpPr>
            <a:spLocks noGrp="1"/>
          </p:cNvSpPr>
          <p:nvPr>
            <p:ph type="title"/>
          </p:nvPr>
        </p:nvSpPr>
        <p:spPr/>
        <p:txBody>
          <a:bodyPr/>
          <a:lstStyle/>
          <a:p>
            <a:r>
              <a:rPr lang="en-GB" noProof="0"/>
              <a:t>Click to edit Master title style</a:t>
            </a:r>
            <a:endParaRPr lang="en-GB" noProof="0"/>
          </a:p>
        </p:txBody>
      </p:sp>
      <p:sp>
        <p:nvSpPr>
          <p:cNvPr id="10" name="Slide Number Placeholder 9"/>
          <p:cNvSpPr>
            <a:spLocks noGrp="1"/>
          </p:cNvSpPr>
          <p:nvPr>
            <p:ph type="sldNum" sz="quarter" idx="24"/>
          </p:nvPr>
        </p:nvSpPr>
        <p:spPr/>
        <p:txBody>
          <a:bodyPr/>
          <a:lstStyle/>
          <a:p>
            <a:fld id="{A74CE0EA-F3B5-4684-BA10-C594598FDB9C}" type="slidenum">
              <a:rPr lang="en-GB" noProof="0" smtClean="0"/>
            </a:fld>
            <a:endParaRPr lang="en-GB" noProof="0"/>
          </a:p>
        </p:txBody>
      </p:sp>
      <p:sp>
        <p:nvSpPr>
          <p:cNvPr id="11"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showMasterSp="0" userDrawn="1">
  <p:cSld name="2_Title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a:xfrm>
            <a:off x="0" y="0"/>
            <a:ext cx="12192000" cy="6858000"/>
          </a:xfrm>
          <a:solidFill>
            <a:schemeClr val="bg1"/>
          </a:solidFill>
        </p:spPr>
        <p:txBody>
          <a:bodyPr bIns="1224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defRPr sz="1400" baseline="0">
                <a:solidFill>
                  <a:schemeClr val="accent6"/>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endParaRPr lang="en-GB" noProof="0"/>
          </a:p>
          <a:p>
            <a:endParaRPr lang="en-GB" noProof="0"/>
          </a:p>
        </p:txBody>
      </p:sp>
      <p:sp>
        <p:nvSpPr>
          <p:cNvPr id="2" name="Title 1"/>
          <p:cNvSpPr>
            <a:spLocks noGrp="1"/>
          </p:cNvSpPr>
          <p:nvPr>
            <p:ph type="ctrTitle"/>
          </p:nvPr>
        </p:nvSpPr>
        <p:spPr>
          <a:xfrm>
            <a:off x="0" y="485184"/>
            <a:ext cx="7344000" cy="1119158"/>
          </a:xfrm>
          <a:noFill/>
        </p:spPr>
        <p:txBody>
          <a:bodyPr lIns="360000" tIns="72000" rIns="450000" bIns="180000" anchor="t" anchorCtr="0">
            <a:noAutofit/>
          </a:bodyPr>
          <a:lstStyle>
            <a:lvl1pPr algn="l">
              <a:lnSpc>
                <a:spcPct val="85000"/>
              </a:lnSpc>
              <a:defRPr sz="4200">
                <a:solidFill>
                  <a:srgbClr val="0092CC"/>
                </a:solidFill>
                <a:latin typeface="+mj-lt"/>
              </a:defRPr>
            </a:lvl1pPr>
          </a:lstStyle>
          <a:p>
            <a:r>
              <a:rPr lang="en-GB" noProof="0"/>
              <a:t>Click to edit Master title style</a:t>
            </a:r>
            <a:endParaRPr lang="en-GB" noProof="0"/>
          </a:p>
        </p:txBody>
      </p:sp>
      <p:sp>
        <p:nvSpPr>
          <p:cNvPr id="36" name="Text Placeholder 35"/>
          <p:cNvSpPr>
            <a:spLocks noGrp="1"/>
          </p:cNvSpPr>
          <p:nvPr>
            <p:ph type="body" sz="quarter" idx="10" hasCustomPrompt="1"/>
          </p:nvPr>
        </p:nvSpPr>
        <p:spPr>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endParaRPr lang="en-GB" noProof="0"/>
          </a:p>
        </p:txBody>
      </p:sp>
      <p:sp>
        <p:nvSpPr>
          <p:cNvPr id="90" name="Text Placeholder 35"/>
          <p:cNvSpPr>
            <a:spLocks noGrp="1"/>
          </p:cNvSpPr>
          <p:nvPr>
            <p:ph type="body" sz="quarter" idx="16" hasCustomPrompt="1"/>
          </p:nvPr>
        </p:nvSpPr>
        <p:spPr>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endParaRPr lang="en-GB" noProof="0"/>
          </a:p>
        </p:txBody>
      </p:sp>
      <p:sp>
        <p:nvSpPr>
          <p:cNvPr id="3" name="Subtitle 2"/>
          <p:cNvSpPr>
            <a:spLocks noGrp="1"/>
          </p:cNvSpPr>
          <p:nvPr>
            <p:ph type="subTitle" idx="1"/>
          </p:nvPr>
        </p:nvSpPr>
        <p:spPr>
          <a:xfrm>
            <a:off x="5" y="4482001"/>
            <a:ext cx="12191999" cy="1656000"/>
          </a:xfrm>
          <a:solidFill>
            <a:schemeClr val="tx2"/>
          </a:solidFill>
        </p:spPr>
        <p:txBody>
          <a:bodyPr lIns="360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endParaRPr lang="en-GB" noProof="0"/>
          </a:p>
        </p:txBody>
      </p:sp>
      <p:sp>
        <p:nvSpPr>
          <p:cNvPr id="62" name="Text Placeholder 35"/>
          <p:cNvSpPr>
            <a:spLocks noGrp="1"/>
          </p:cNvSpPr>
          <p:nvPr>
            <p:ph type="body" sz="quarter" idx="15" hasCustomPrompt="1"/>
          </p:nvPr>
        </p:nvSpPr>
        <p:spPr>
          <a:xfrm>
            <a:off x="479999" y="5440855"/>
            <a:ext cx="11211172" cy="288000"/>
          </a:xfrm>
          <a:noFill/>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endParaRPr lang="en-GB" noProof="0"/>
          </a:p>
        </p:txBody>
      </p:sp>
      <p:sp>
        <p:nvSpPr>
          <p:cNvPr id="37" name="Picture Placeholder 8"/>
          <p:cNvSpPr>
            <a:spLocks noGrp="1"/>
          </p:cNvSpPr>
          <p:nvPr>
            <p:ph type="pic" sz="quarter" idx="22" hasCustomPrompt="1"/>
          </p:nvPr>
        </p:nvSpPr>
        <p:spPr>
          <a:xfrm>
            <a:off x="7460681" y="485184"/>
            <a:ext cx="4230495" cy="1112400"/>
          </a:xfrm>
          <a:blipFill dpi="0" rotWithShape="1">
            <a:blip r:embed="rId2" cstate="screen">
              <a:extLst>
                <a:ext uri="{28A0092B-C50C-407E-A947-70E740481C1C}">
                  <a14:useLocalDpi xmlns:a14="http://schemas.microsoft.com/office/drawing/2010/main" val="0"/>
                </a:ext>
              </a:extLst>
            </a:blip>
            <a:srcRect/>
            <a:stretch>
              <a:fillRect/>
            </a:stretch>
          </a:blipFill>
        </p:spPr>
        <p:txBody>
          <a:bodyPr/>
          <a:lstStyle>
            <a:lvl1pPr algn="ctr">
              <a:defRPr sz="100">
                <a:solidFill>
                  <a:schemeClr val="bg1"/>
                </a:solidFill>
              </a:defRPr>
            </a:lvl1pPr>
          </a:lstStyle>
          <a:p>
            <a:r>
              <a:rPr lang="en-GB" noProof="0"/>
              <a:t>.</a:t>
            </a:r>
            <a:endParaRPr lang="en-GB" noProof="0"/>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3_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2" y="1800000"/>
            <a:ext cx="11232001" cy="423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8"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13"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2" name="Title 1"/>
          <p:cNvSpPr>
            <a:spLocks noGrp="1"/>
          </p:cNvSpPr>
          <p:nvPr>
            <p:ph type="title"/>
          </p:nvPr>
        </p:nvSpPr>
        <p:spPr/>
        <p:txBody>
          <a:bodyPr/>
          <a:lstStyle/>
          <a:p>
            <a:r>
              <a:rPr lang="en-GB" noProof="0"/>
              <a:t>Click to edit Master title style</a:t>
            </a:r>
            <a:endParaRPr lang="en-GB" noProof="0"/>
          </a:p>
        </p:txBody>
      </p:sp>
      <p:sp>
        <p:nvSpPr>
          <p:cNvPr id="9" name="Footer Placeholder 8"/>
          <p:cNvSpPr>
            <a:spLocks noGrp="1"/>
          </p:cNvSpPr>
          <p:nvPr>
            <p:ph type="ftr" sz="quarter" idx="23"/>
          </p:nvPr>
        </p:nvSpPr>
        <p:spPr>
          <a:xfrm>
            <a:off x="479999" y="6559634"/>
            <a:ext cx="3177601" cy="208579"/>
          </a:xfrm>
          <a:prstGeom prst="rect">
            <a:avLst/>
          </a:prstGeom>
        </p:spPr>
        <p:txBody>
          <a:bodyPr/>
          <a:lstStyle>
            <a:lvl1pPr>
              <a:defRPr sz="600"/>
            </a:lvl1pPr>
          </a:lstStyle>
          <a:p>
            <a:r>
              <a:rPr lang="en-US"/>
              <a:t>MVIP Continuation, Expansion, Integration. Meeting with AFRO 31 March 2022</a:t>
            </a:r>
            <a:endParaRPr lang="en-GB"/>
          </a:p>
        </p:txBody>
      </p:sp>
      <p:sp>
        <p:nvSpPr>
          <p:cNvPr id="10" name="Slide Number Placeholder 9"/>
          <p:cNvSpPr>
            <a:spLocks noGrp="1"/>
          </p:cNvSpPr>
          <p:nvPr>
            <p:ph type="sldNum" sz="quarter" idx="24"/>
          </p:nvPr>
        </p:nvSpPr>
        <p:spPr/>
        <p:txBody>
          <a:bodyPr/>
          <a:lstStyle/>
          <a:p>
            <a:fld id="{A74CE0EA-F3B5-4684-BA10-C594598FDB9C}" type="slidenum">
              <a:rPr lang="en-GB" noProof="0" smtClean="0"/>
            </a:fld>
            <a:endParaRPr lang="en-GB"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903818" y="1112838"/>
            <a:ext cx="10280649" cy="5072062"/>
          </a:xfrm>
        </p:spPr>
        <p:txBody>
          <a:bodyPr>
            <a:noAutofit/>
          </a:bodyPr>
          <a:lstStyle/>
          <a:p>
            <a:r>
              <a:rPr lang="en-US"/>
              <a:t>Click icon to add picture</a:t>
            </a:r>
            <a:endParaRPr lang="en-GB"/>
          </a:p>
        </p:txBody>
      </p:sp>
      <p:sp>
        <p:nvSpPr>
          <p:cNvPr id="4" name="Title 1"/>
          <p:cNvSpPr>
            <a:spLocks noGrp="1"/>
          </p:cNvSpPr>
          <p:nvPr>
            <p:ph type="title" hasCustomPrompt="1"/>
          </p:nvPr>
        </p:nvSpPr>
        <p:spPr>
          <a:xfrm>
            <a:off x="0" y="44624"/>
            <a:ext cx="12192000" cy="643508"/>
          </a:xfrm>
          <a:prstGeom prst="rect">
            <a:avLst/>
          </a:prstGeom>
        </p:spPr>
        <p:txBody>
          <a:bodyPr anchor="ctr" anchorCtr="0"/>
          <a:lstStyle>
            <a:lvl1pPr marL="0" algn="l" defTabSz="914400" rtl="0" eaLnBrk="1" latinLnBrk="0" hangingPunct="1">
              <a:spcBef>
                <a:spcPct val="0"/>
              </a:spcBef>
              <a:buNone/>
              <a:defRPr lang="en-GB" sz="2800" kern="1200" baseline="0" dirty="0">
                <a:solidFill>
                  <a:schemeClr val="bg1"/>
                </a:solidFill>
                <a:latin typeface="+mj-lt"/>
                <a:ea typeface="+mj-ea"/>
                <a:cs typeface="+mj-cs"/>
              </a:defRPr>
            </a:lvl1pPr>
          </a:lstStyle>
          <a:p>
            <a:r>
              <a:rPr lang="en-US" dirty="0"/>
              <a:t>Click to edit title</a:t>
            </a:r>
            <a:endParaRPr lang="en-GB" dirty="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Comparison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9999" y="1800000"/>
            <a:ext cx="5472000" cy="423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4" name="Content Placeholder 3"/>
          <p:cNvSpPr>
            <a:spLocks noGrp="1"/>
          </p:cNvSpPr>
          <p:nvPr>
            <p:ph sz="half" idx="2"/>
          </p:nvPr>
        </p:nvSpPr>
        <p:spPr>
          <a:xfrm>
            <a:off x="6234364" y="1800000"/>
            <a:ext cx="5472000" cy="423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9" name="Footer Placeholder 8"/>
          <p:cNvSpPr>
            <a:spLocks noGrp="1"/>
          </p:cNvSpPr>
          <p:nvPr>
            <p:ph type="ftr" sz="quarter" idx="23"/>
          </p:nvPr>
        </p:nvSpPr>
        <p:spPr>
          <a:xfrm>
            <a:off x="479999" y="6559638"/>
            <a:ext cx="3177601" cy="208579"/>
          </a:xfrm>
          <a:prstGeom prst="rect">
            <a:avLst/>
          </a:prstGeom>
        </p:spPr>
        <p:txBody>
          <a:bodyPr/>
          <a:lstStyle>
            <a:lvl1pPr>
              <a:defRPr sz="600"/>
            </a:lvl1pPr>
          </a:lstStyle>
          <a:p>
            <a:r>
              <a:rPr lang="en-US"/>
              <a:t>MVIP Continuation, Expansion, Integration. Meeting with AFRO 31 March 2022</a:t>
            </a:r>
            <a:endParaRPr lang="en-GB"/>
          </a:p>
        </p:txBody>
      </p:sp>
      <p:sp>
        <p:nvSpPr>
          <p:cNvPr id="10" name="Slide Number Placeholder 9"/>
          <p:cNvSpPr>
            <a:spLocks noGrp="1"/>
          </p:cNvSpPr>
          <p:nvPr>
            <p:ph type="sldNum" sz="quarter" idx="24"/>
          </p:nvPr>
        </p:nvSpPr>
        <p:spPr/>
        <p:txBody>
          <a:bodyPr/>
          <a:lstStyle/>
          <a:p>
            <a:fld id="{A74CE0EA-F3B5-4684-BA10-C594598FDB9C}" type="slidenum">
              <a:rPr lang="en-GB" noProof="0" smtClean="0"/>
            </a:fld>
            <a:endParaRPr lang="en-GB" noProof="0"/>
          </a:p>
        </p:txBody>
      </p:sp>
      <p:sp>
        <p:nvSpPr>
          <p:cNvPr id="21" name="Text Placeholder 7"/>
          <p:cNvSpPr>
            <a:spLocks noGrp="1"/>
          </p:cNvSpPr>
          <p:nvPr>
            <p:ph type="body" sz="quarter" idx="21" hasCustomPrompt="1"/>
          </p:nvPr>
        </p:nvSpPr>
        <p:spPr>
          <a:xfrm>
            <a:off x="480000" y="6293659"/>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5" name="Text Placeholder 7"/>
          <p:cNvSpPr>
            <a:spLocks noGrp="1"/>
          </p:cNvSpPr>
          <p:nvPr>
            <p:ph type="body" sz="quarter" idx="13" hasCustomPrompt="1"/>
          </p:nvPr>
        </p:nvSpPr>
        <p:spPr>
          <a:xfrm>
            <a:off x="480485" y="1188011"/>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2" name="Title 1"/>
          <p:cNvSpPr>
            <a:spLocks noGrp="1"/>
          </p:cNvSpPr>
          <p:nvPr>
            <p:ph type="title"/>
          </p:nvPr>
        </p:nvSpPr>
        <p:spPr/>
        <p:txBody>
          <a:bodyPr/>
          <a:lstStyle/>
          <a:p>
            <a:r>
              <a:rPr lang="en-GB" noProof="0"/>
              <a:t>Click to edit Master title style</a:t>
            </a:r>
            <a:endParaRPr lang="en-GB" noProof="0"/>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Comparison boxe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fld>
            <a:endParaRPr lang="en-GB" noProof="0"/>
          </a:p>
        </p:txBody>
      </p:sp>
      <p:sp>
        <p:nvSpPr>
          <p:cNvPr id="21"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1" name="Title 10"/>
          <p:cNvSpPr>
            <a:spLocks noGrp="1"/>
          </p:cNvSpPr>
          <p:nvPr>
            <p:ph type="title"/>
          </p:nvPr>
        </p:nvSpPr>
        <p:spPr/>
        <p:txBody>
          <a:bodyPr/>
          <a:lstStyle/>
          <a:p>
            <a:r>
              <a:rPr lang="en-GB" noProof="0"/>
              <a:t>Click to edit Master title style</a:t>
            </a:r>
            <a:endParaRPr lang="en-GB" noProof="0"/>
          </a:p>
        </p:txBody>
      </p:sp>
      <p:sp>
        <p:nvSpPr>
          <p:cNvPr id="12" name="Content Placeholder 2"/>
          <p:cNvSpPr>
            <a:spLocks noGrp="1"/>
          </p:cNvSpPr>
          <p:nvPr>
            <p:ph sz="half" idx="25"/>
          </p:nvPr>
        </p:nvSpPr>
        <p:spPr>
          <a:xfrm>
            <a:off x="479999" y="2160000"/>
            <a:ext cx="5472000" cy="387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3" name="Content Placeholder 3"/>
          <p:cNvSpPr>
            <a:spLocks noGrp="1"/>
          </p:cNvSpPr>
          <p:nvPr>
            <p:ph sz="half" idx="26"/>
          </p:nvPr>
        </p:nvSpPr>
        <p:spPr>
          <a:xfrm>
            <a:off x="6234364" y="2160000"/>
            <a:ext cx="5472000" cy="387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8"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25" name="Text Placeholder 5"/>
          <p:cNvSpPr>
            <a:spLocks noGrp="1"/>
          </p:cNvSpPr>
          <p:nvPr>
            <p:ph type="body" sz="quarter" idx="27"/>
          </p:nvPr>
        </p:nvSpPr>
        <p:spPr>
          <a:xfrm>
            <a:off x="480002"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endParaRPr lang="en-GB" noProof="0"/>
          </a:p>
        </p:txBody>
      </p:sp>
      <p:sp>
        <p:nvSpPr>
          <p:cNvPr id="26" name="Text Placeholder 5"/>
          <p:cNvSpPr>
            <a:spLocks noGrp="1"/>
          </p:cNvSpPr>
          <p:nvPr>
            <p:ph type="body" sz="quarter" idx="28"/>
          </p:nvPr>
        </p:nvSpPr>
        <p:spPr>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
        <p:nvSpPr>
          <p:cNvPr id="15" name="Footer Placeholder 8"/>
          <p:cNvSpPr>
            <a:spLocks noGrp="1"/>
          </p:cNvSpPr>
          <p:nvPr>
            <p:ph type="ftr" sz="quarter" idx="23"/>
          </p:nvPr>
        </p:nvSpPr>
        <p:spPr>
          <a:xfrm>
            <a:off x="479999" y="6588208"/>
            <a:ext cx="3177601" cy="180000"/>
          </a:xfrm>
          <a:prstGeom prst="rect">
            <a:avLst/>
          </a:prstGeom>
        </p:spPr>
        <p:txBody>
          <a:bodyPr/>
          <a:lstStyle>
            <a:lvl1pPr>
              <a:defRPr sz="600"/>
            </a:lvl1pPr>
          </a:lstStyle>
          <a:p>
            <a:r>
              <a:rPr lang="en-US"/>
              <a:t>MVIP Continuation, Expansion, Integration. Meeting with AFRO 31 March 2022</a:t>
            </a:r>
            <a:endParaRPr lang="en-GB"/>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_4 Boxe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fld>
            <a:endParaRPr lang="en-GB" noProof="0"/>
          </a:p>
        </p:txBody>
      </p:sp>
      <p:sp>
        <p:nvSpPr>
          <p:cNvPr id="21"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1" name="Title 10"/>
          <p:cNvSpPr>
            <a:spLocks noGrp="1"/>
          </p:cNvSpPr>
          <p:nvPr>
            <p:ph type="title"/>
          </p:nvPr>
        </p:nvSpPr>
        <p:spPr/>
        <p:txBody>
          <a:bodyPr/>
          <a:lstStyle/>
          <a:p>
            <a:r>
              <a:rPr lang="en-GB" noProof="0"/>
              <a:t>Click to edit Master title style</a:t>
            </a:r>
            <a:endParaRPr lang="en-GB" noProof="0"/>
          </a:p>
        </p:txBody>
      </p:sp>
      <p:sp>
        <p:nvSpPr>
          <p:cNvPr id="12" name="Content Placeholder 2"/>
          <p:cNvSpPr>
            <a:spLocks noGrp="1"/>
          </p:cNvSpPr>
          <p:nvPr>
            <p:ph sz="half" idx="25"/>
          </p:nvPr>
        </p:nvSpPr>
        <p:spPr>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3" name="Content Placeholder 3"/>
          <p:cNvSpPr>
            <a:spLocks noGrp="1"/>
          </p:cNvSpPr>
          <p:nvPr>
            <p:ph sz="half" idx="26"/>
          </p:nvPr>
        </p:nvSpPr>
        <p:spPr>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9" name="Text Placeholder 5"/>
          <p:cNvSpPr>
            <a:spLocks noGrp="1"/>
          </p:cNvSpPr>
          <p:nvPr>
            <p:ph type="body" sz="quarter" idx="27"/>
          </p:nvPr>
        </p:nvSpPr>
        <p:spPr>
          <a:xfrm>
            <a:off x="480002"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endParaRPr lang="en-GB" noProof="0"/>
          </a:p>
        </p:txBody>
      </p:sp>
      <p:sp>
        <p:nvSpPr>
          <p:cNvPr id="20" name="Text Placeholder 5"/>
          <p:cNvSpPr>
            <a:spLocks noGrp="1"/>
          </p:cNvSpPr>
          <p:nvPr>
            <p:ph type="body" sz="quarter" idx="28"/>
          </p:nvPr>
        </p:nvSpPr>
        <p:spPr>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
        <p:nvSpPr>
          <p:cNvPr id="35"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37" name="Content Placeholder 2"/>
          <p:cNvSpPr>
            <a:spLocks noGrp="1"/>
          </p:cNvSpPr>
          <p:nvPr>
            <p:ph sz="half" idx="30"/>
          </p:nvPr>
        </p:nvSpPr>
        <p:spPr>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38" name="Content Placeholder 3"/>
          <p:cNvSpPr>
            <a:spLocks noGrp="1"/>
          </p:cNvSpPr>
          <p:nvPr>
            <p:ph sz="half" idx="34"/>
          </p:nvPr>
        </p:nvSpPr>
        <p:spPr>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39" name="Text Placeholder 5"/>
          <p:cNvSpPr>
            <a:spLocks noGrp="1"/>
          </p:cNvSpPr>
          <p:nvPr>
            <p:ph type="body" sz="quarter" idx="35"/>
          </p:nvPr>
        </p:nvSpPr>
        <p:spPr>
          <a:xfrm>
            <a:off x="480002"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endParaRPr lang="en-GB" noProof="0"/>
          </a:p>
        </p:txBody>
      </p:sp>
      <p:sp>
        <p:nvSpPr>
          <p:cNvPr id="40" name="Text Placeholder 5"/>
          <p:cNvSpPr>
            <a:spLocks noGrp="1"/>
          </p:cNvSpPr>
          <p:nvPr>
            <p:ph type="body" sz="quarter" idx="36"/>
          </p:nvPr>
        </p:nvSpPr>
        <p:spPr>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
        <p:nvSpPr>
          <p:cNvPr id="18" name="Footer Placeholder 8"/>
          <p:cNvSpPr>
            <a:spLocks noGrp="1"/>
          </p:cNvSpPr>
          <p:nvPr>
            <p:ph type="ftr" sz="quarter" idx="23"/>
          </p:nvPr>
        </p:nvSpPr>
        <p:spPr>
          <a:xfrm>
            <a:off x="479999" y="6588208"/>
            <a:ext cx="3177601" cy="180000"/>
          </a:xfrm>
          <a:prstGeom prst="rect">
            <a:avLst/>
          </a:prstGeom>
        </p:spPr>
        <p:txBody>
          <a:bodyPr/>
          <a:lstStyle>
            <a:lvl1pPr>
              <a:defRPr sz="600"/>
            </a:lvl1pPr>
          </a:lstStyle>
          <a:p>
            <a:r>
              <a:rPr lang="en-US"/>
              <a:t>MVIP Continuation, Expansion, Integration. Meeting with AFRO 31 March 2022</a:t>
            </a:r>
            <a:endParaRPr lang="en-GB"/>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_3 Column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fld>
            <a:endParaRPr lang="en-GB" noProof="0"/>
          </a:p>
        </p:txBody>
      </p:sp>
      <p:sp>
        <p:nvSpPr>
          <p:cNvPr id="21"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1" name="Title 10"/>
          <p:cNvSpPr>
            <a:spLocks noGrp="1"/>
          </p:cNvSpPr>
          <p:nvPr>
            <p:ph type="title"/>
          </p:nvPr>
        </p:nvSpPr>
        <p:spPr/>
        <p:txBody>
          <a:bodyPr/>
          <a:lstStyle/>
          <a:p>
            <a:r>
              <a:rPr lang="en-GB" noProof="0"/>
              <a:t>Click to edit Master title style</a:t>
            </a:r>
            <a:endParaRPr lang="en-GB" noProof="0"/>
          </a:p>
        </p:txBody>
      </p:sp>
      <p:sp>
        <p:nvSpPr>
          <p:cNvPr id="12" name="Content Placeholder 2"/>
          <p:cNvSpPr>
            <a:spLocks noGrp="1"/>
          </p:cNvSpPr>
          <p:nvPr>
            <p:ph sz="half" idx="25"/>
          </p:nvPr>
        </p:nvSpPr>
        <p:spPr>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9" name="Text Placeholder 5"/>
          <p:cNvSpPr>
            <a:spLocks noGrp="1"/>
          </p:cNvSpPr>
          <p:nvPr>
            <p:ph type="body" sz="quarter" idx="27"/>
          </p:nvPr>
        </p:nvSpPr>
        <p:spPr>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
        <p:nvSpPr>
          <p:cNvPr id="16" name="Content Placeholder 2"/>
          <p:cNvSpPr>
            <a:spLocks noGrp="1"/>
          </p:cNvSpPr>
          <p:nvPr>
            <p:ph sz="half" idx="29"/>
          </p:nvPr>
        </p:nvSpPr>
        <p:spPr>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7" name="Text Placeholder 5"/>
          <p:cNvSpPr>
            <a:spLocks noGrp="1"/>
          </p:cNvSpPr>
          <p:nvPr>
            <p:ph type="body" sz="quarter" idx="30"/>
          </p:nvPr>
        </p:nvSpPr>
        <p:spPr>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
        <p:nvSpPr>
          <p:cNvPr id="24" name="Content Placeholder 2"/>
          <p:cNvSpPr>
            <a:spLocks noGrp="1"/>
          </p:cNvSpPr>
          <p:nvPr>
            <p:ph sz="half" idx="31"/>
          </p:nvPr>
        </p:nvSpPr>
        <p:spPr>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25" name="Text Placeholder 5"/>
          <p:cNvSpPr>
            <a:spLocks noGrp="1"/>
          </p:cNvSpPr>
          <p:nvPr>
            <p:ph type="body" sz="quarter" idx="32"/>
          </p:nvPr>
        </p:nvSpPr>
        <p:spPr>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
        <p:nvSpPr>
          <p:cNvPr id="23"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18" name="Footer Placeholder 8"/>
          <p:cNvSpPr>
            <a:spLocks noGrp="1"/>
          </p:cNvSpPr>
          <p:nvPr>
            <p:ph type="ftr" sz="quarter" idx="23"/>
          </p:nvPr>
        </p:nvSpPr>
        <p:spPr>
          <a:xfrm>
            <a:off x="479999" y="6588208"/>
            <a:ext cx="3177601" cy="180000"/>
          </a:xfrm>
          <a:prstGeom prst="rect">
            <a:avLst/>
          </a:prstGeom>
        </p:spPr>
        <p:txBody>
          <a:bodyPr/>
          <a:lstStyle>
            <a:lvl1pPr>
              <a:defRPr sz="600"/>
            </a:lvl1pPr>
          </a:lstStyle>
          <a:p>
            <a:r>
              <a:rPr lang="en-US"/>
              <a:t>MVIP Continuation, Expansion, Integration. Meeting with AFRO 31 March 2022</a:t>
            </a:r>
            <a:endParaRPr lang="en-GB"/>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_Image left / Text right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34364" y="1800000"/>
            <a:ext cx="5472000" cy="423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6" name="Picture Placeholder 5"/>
          <p:cNvSpPr>
            <a:spLocks noGrp="1"/>
          </p:cNvSpPr>
          <p:nvPr>
            <p:ph type="pic" sz="quarter" idx="17" hasCustomPrompt="1"/>
          </p:nvPr>
        </p:nvSpPr>
        <p:spPr>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defRPr sz="1400" baseline="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endParaRPr lang="en-GB" noProof="0"/>
          </a:p>
        </p:txBody>
      </p:sp>
      <p:sp>
        <p:nvSpPr>
          <p:cNvPr id="10" name="Slide Number Placeholder 9"/>
          <p:cNvSpPr>
            <a:spLocks noGrp="1"/>
          </p:cNvSpPr>
          <p:nvPr>
            <p:ph type="sldNum" sz="quarter" idx="20"/>
          </p:nvPr>
        </p:nvSpPr>
        <p:spPr/>
        <p:txBody>
          <a:bodyPr/>
          <a:lstStyle/>
          <a:p>
            <a:fld id="{A74CE0EA-F3B5-4684-BA10-C594598FDB9C}" type="slidenum">
              <a:rPr lang="en-GB" noProof="0" smtClean="0"/>
            </a:fld>
            <a:endParaRPr lang="en-GB" noProof="0"/>
          </a:p>
        </p:txBody>
      </p:sp>
      <p:sp>
        <p:nvSpPr>
          <p:cNvPr id="23"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5" name="Title 14"/>
          <p:cNvSpPr>
            <a:spLocks noGrp="1"/>
          </p:cNvSpPr>
          <p:nvPr>
            <p:ph type="title"/>
          </p:nvPr>
        </p:nvSpPr>
        <p:spPr/>
        <p:txBody>
          <a:bodyPr/>
          <a:lstStyle/>
          <a:p>
            <a:r>
              <a:rPr lang="en-GB" noProof="0"/>
              <a:t>Click to edit Master title style</a:t>
            </a:r>
            <a:endParaRPr lang="en-GB" noProof="0"/>
          </a:p>
        </p:txBody>
      </p:sp>
      <p:sp>
        <p:nvSpPr>
          <p:cNvPr id="16"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13" name="Footer Placeholder 8"/>
          <p:cNvSpPr>
            <a:spLocks noGrp="1"/>
          </p:cNvSpPr>
          <p:nvPr>
            <p:ph type="ftr" sz="quarter" idx="23"/>
          </p:nvPr>
        </p:nvSpPr>
        <p:spPr>
          <a:xfrm>
            <a:off x="479999" y="6588208"/>
            <a:ext cx="3177601" cy="180000"/>
          </a:xfrm>
          <a:prstGeom prst="rect">
            <a:avLst/>
          </a:prstGeom>
        </p:spPr>
        <p:txBody>
          <a:bodyPr/>
          <a:lstStyle>
            <a:lvl1pPr>
              <a:defRPr sz="600"/>
            </a:lvl1pPr>
          </a:lstStyle>
          <a:p>
            <a:r>
              <a:rPr lang="en-US"/>
              <a:t>MVIP Continuation, Expansion, Integration. Meeting with AFRO 31 March 2022</a:t>
            </a:r>
            <a:endParaRPr lang="en-GB"/>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3_Chapter Intro large Text white">
    <p:spTree>
      <p:nvGrpSpPr>
        <p:cNvPr id="1" name=""/>
        <p:cNvGrpSpPr/>
        <p:nvPr/>
      </p:nvGrpSpPr>
      <p:grpSpPr>
        <a:xfrm>
          <a:off x="0" y="0"/>
          <a:ext cx="0" cy="0"/>
          <a:chOff x="0" y="0"/>
          <a:chExt cx="0" cy="0"/>
        </a:xfrm>
      </p:grpSpPr>
      <p:sp>
        <p:nvSpPr>
          <p:cNvPr id="20" name="Slide Number Placeholder 19"/>
          <p:cNvSpPr>
            <a:spLocks noGrp="1"/>
          </p:cNvSpPr>
          <p:nvPr>
            <p:ph type="sldNum" sz="quarter" idx="16"/>
          </p:nvPr>
        </p:nvSpPr>
        <p:spPr>
          <a:noFill/>
        </p:spPr>
        <p:txBody>
          <a:bodyPr/>
          <a:lstStyle/>
          <a:p>
            <a:fld id="{A74CE0EA-F3B5-4684-BA10-C594598FDB9C}" type="slidenum">
              <a:rPr lang="en-GB" noProof="0" smtClean="0"/>
            </a:fld>
            <a:endParaRPr lang="en-GB" noProof="0"/>
          </a:p>
        </p:txBody>
      </p:sp>
      <p:sp>
        <p:nvSpPr>
          <p:cNvPr id="17" name="Text Placeholder 7"/>
          <p:cNvSpPr>
            <a:spLocks noGrp="1"/>
          </p:cNvSpPr>
          <p:nvPr>
            <p:ph type="body" sz="quarter" idx="21" hasCustomPrompt="1"/>
          </p:nvPr>
        </p:nvSpPr>
        <p:spPr>
          <a:xfrm>
            <a:off x="480000" y="6293655"/>
            <a:ext cx="11226365" cy="208579"/>
          </a:xfrm>
          <a:noFill/>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4" name="Title 3"/>
          <p:cNvSpPr>
            <a:spLocks noGrp="1"/>
          </p:cNvSpPr>
          <p:nvPr>
            <p:ph type="title"/>
          </p:nvPr>
        </p:nvSpPr>
        <p:spPr>
          <a:noFill/>
        </p:spPr>
        <p:txBody>
          <a:bodyPr/>
          <a:lstStyle>
            <a:lvl1pPr>
              <a:defRPr>
                <a:latin typeface="Ebrima (Headings)"/>
              </a:defRPr>
            </a:lvl1pPr>
          </a:lstStyle>
          <a:p>
            <a:r>
              <a:rPr lang="en-GB" noProof="0"/>
              <a:t>Click to edit Master title style</a:t>
            </a:r>
            <a:endParaRPr lang="en-GB" noProof="0"/>
          </a:p>
        </p:txBody>
      </p:sp>
      <p:sp>
        <p:nvSpPr>
          <p:cNvPr id="15"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12" name="Text Placeholder 4"/>
          <p:cNvSpPr>
            <a:spLocks noGrp="1"/>
          </p:cNvSpPr>
          <p:nvPr>
            <p:ph type="body" sz="quarter" idx="18"/>
          </p:nvPr>
        </p:nvSpPr>
        <p:spPr>
          <a:xfrm>
            <a:off x="480000"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endParaRPr lang="en-GB" noProof="0"/>
          </a:p>
          <a:p>
            <a:pPr lvl="1"/>
            <a:r>
              <a:rPr lang="en-GB" noProof="0"/>
              <a:t>Second level</a:t>
            </a:r>
            <a:endParaRPr lang="en-GB" noProof="0"/>
          </a:p>
        </p:txBody>
      </p:sp>
      <p:sp>
        <p:nvSpPr>
          <p:cNvPr id="11" name="Footer Placeholder 8"/>
          <p:cNvSpPr>
            <a:spLocks noGrp="1"/>
          </p:cNvSpPr>
          <p:nvPr>
            <p:ph type="ftr" sz="quarter" idx="23"/>
          </p:nvPr>
        </p:nvSpPr>
        <p:spPr>
          <a:xfrm>
            <a:off x="479999" y="6588208"/>
            <a:ext cx="3177601" cy="180000"/>
          </a:xfrm>
          <a:prstGeom prst="rect">
            <a:avLst/>
          </a:prstGeom>
        </p:spPr>
        <p:txBody>
          <a:bodyPr/>
          <a:lstStyle>
            <a:lvl1pPr>
              <a:defRPr sz="600"/>
            </a:lvl1pPr>
          </a:lstStyle>
          <a:p>
            <a:r>
              <a:rPr lang="en-US"/>
              <a:t>MVIP Continuation, Expansion, Integration. Meeting with AFRO 31 March 2022</a:t>
            </a:r>
            <a:endParaRPr lang="en-GB"/>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showMasterSp="0" userDrawn="1">
  <p:cSld name="1_Chapter Intro Image whit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4"/>
            <a:ext cx="12192000" cy="6857999"/>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defRPr sz="1400">
                <a:solidFill>
                  <a:schemeClr val="accent6"/>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defRPr/>
            </a:pPr>
            <a:r>
              <a:rPr lang="en-GB" noProof="0"/>
              <a:t>Click on Icon to add picture, then arrange object (send to back)</a:t>
            </a:r>
            <a:endParaRPr lang="en-GB" noProof="0"/>
          </a:p>
          <a:p>
            <a:pPr marL="0" marR="0" lvl="0" indent="0" algn="ctr" defTabSz="914400" rtl="0" eaLnBrk="1" fontAlgn="auto" latinLnBrk="0" hangingPunct="1">
              <a:lnSpc>
                <a:spcPct val="110000"/>
              </a:lnSpc>
              <a:spcBef>
                <a:spcPts val="1000"/>
              </a:spcBef>
              <a:spcAft>
                <a:spcPts val="600"/>
              </a:spcAft>
              <a:buClr>
                <a:schemeClr val="tx1"/>
              </a:buClr>
              <a:buSzPct val="80000"/>
              <a:buFontTx/>
              <a:buNone/>
              <a:defRPr/>
            </a:pPr>
            <a:r>
              <a:rPr lang="en-GB" noProof="0"/>
              <a:t>Change picture either by</a:t>
            </a:r>
            <a:br>
              <a:rPr lang="en-GB" noProof="0"/>
            </a:br>
            <a:r>
              <a:rPr lang="en-GB" noProof="0"/>
              <a:t>right mouse click on picture + „change picture“ </a:t>
            </a:r>
            <a:br>
              <a:rPr lang="en-GB" noProof="0"/>
            </a:br>
            <a:r>
              <a:rPr lang="en-GB" noProof="0"/>
              <a:t>or by deleting picture + resetting slide</a:t>
            </a:r>
            <a:endParaRPr lang="en-GB" noProof="0"/>
          </a:p>
        </p:txBody>
      </p:sp>
      <p:sp>
        <p:nvSpPr>
          <p:cNvPr id="9" name="Text Placeholder 4"/>
          <p:cNvSpPr>
            <a:spLocks noGrp="1"/>
          </p:cNvSpPr>
          <p:nvPr>
            <p:ph type="body" sz="quarter" idx="18"/>
          </p:nvPr>
        </p:nvSpPr>
        <p:spPr bwMode="gray">
          <a:xfrm>
            <a:off x="3" y="1800000"/>
            <a:ext cx="4279900" cy="1649446"/>
          </a:xfrm>
          <a:solidFill>
            <a:schemeClr val="tx2">
              <a:alpha val="90000"/>
            </a:schemeClr>
          </a:solidFill>
        </p:spPr>
        <p:txBody>
          <a:bodyPr lIns="360000" tIns="180000" rIns="360000" bIns="180000">
            <a:noAutofit/>
          </a:bodyPr>
          <a:lstStyle>
            <a:lvl1pPr>
              <a:defRPr sz="2800" b="1">
                <a:solidFill>
                  <a:schemeClr val="bg1"/>
                </a:solidFill>
                <a:latin typeface="+mj-lt"/>
              </a:defRPr>
            </a:lvl1pPr>
            <a:lvl2pPr marL="541655" indent="-274955">
              <a:buClr>
                <a:schemeClr val="bg1"/>
              </a:buClr>
              <a:defRPr sz="2800">
                <a:solidFill>
                  <a:schemeClr val="bg1"/>
                </a:solidFill>
                <a:latin typeface="+mj-lt"/>
              </a:defRPr>
            </a:lvl2pPr>
          </a:lstStyle>
          <a:p>
            <a:pPr lvl="0"/>
            <a:r>
              <a:rPr lang="en-GB" noProof="0"/>
              <a:t>Edit Master text styles</a:t>
            </a:r>
            <a:endParaRPr lang="en-GB" noProof="0"/>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noProof="0" smtClean="0"/>
            </a:fld>
            <a:endParaRPr lang="en-GB" noProof="0"/>
          </a:p>
        </p:txBody>
      </p:sp>
      <p:sp>
        <p:nvSpPr>
          <p:cNvPr id="15" name="Text Placeholder 7"/>
          <p:cNvSpPr>
            <a:spLocks noGrp="1"/>
          </p:cNvSpPr>
          <p:nvPr>
            <p:ph type="body" sz="quarter" idx="22" hasCustomPrompt="1"/>
          </p:nvPr>
        </p:nvSpPr>
        <p:spPr bwMode="gray">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7" name="Title 16"/>
          <p:cNvSpPr>
            <a:spLocks noGrp="1"/>
          </p:cNvSpPr>
          <p:nvPr>
            <p:ph type="title"/>
          </p:nvPr>
        </p:nvSpPr>
        <p:spPr bwMode="gray"/>
        <p:txBody>
          <a:bodyPr/>
          <a:lstStyle/>
          <a:p>
            <a:r>
              <a:rPr lang="en-GB" noProof="0"/>
              <a:t>Click to edit Master title style</a:t>
            </a:r>
            <a:endParaRPr lang="en-GB" noProof="0"/>
          </a:p>
        </p:txBody>
      </p:sp>
      <p:sp>
        <p:nvSpPr>
          <p:cNvPr id="6" name="Picture Placeholder 5"/>
          <p:cNvSpPr>
            <a:spLocks noGrp="1"/>
          </p:cNvSpPr>
          <p:nvPr>
            <p:ph type="pic" sz="quarter" idx="23" hasCustomPrompt="1"/>
          </p:nvPr>
        </p:nvSpPr>
        <p:spPr bwMode="gray">
          <a:xfrm>
            <a:off x="9071164" y="371958"/>
            <a:ext cx="2635200" cy="694800"/>
          </a:xfrm>
          <a:blipFill dpi="0" rotWithShape="1">
            <a:blip r:embed="rId2" cstate="email">
              <a:extLst>
                <a:ext uri="{28A0092B-C50C-407E-A947-70E740481C1C}">
                  <a14:useLocalDpi xmlns:a14="http://schemas.microsoft.com/office/drawing/2010/main" val="0"/>
                </a:ext>
              </a:extLst>
            </a:blip>
            <a:srcRect/>
            <a:stretch>
              <a:fillRect/>
            </a:stretch>
          </a:blipFill>
        </p:spPr>
        <p:txBody>
          <a:bodyPr anchor="ctr"/>
          <a:lstStyle>
            <a:lvl1pPr algn="ctr">
              <a:defRPr sz="100">
                <a:solidFill>
                  <a:schemeClr val="bg1"/>
                </a:solidFill>
              </a:defRPr>
            </a:lvl1pPr>
          </a:lstStyle>
          <a:p>
            <a:r>
              <a:rPr lang="en-GB" noProof="0"/>
              <a:t>.</a:t>
            </a:r>
            <a:endParaRPr lang="en-GB" noProof="0"/>
          </a:p>
        </p:txBody>
      </p:sp>
      <p:sp>
        <p:nvSpPr>
          <p:cNvPr id="12" name="Footer Placeholder 8"/>
          <p:cNvSpPr>
            <a:spLocks noGrp="1"/>
          </p:cNvSpPr>
          <p:nvPr>
            <p:ph type="ftr" sz="quarter" idx="24"/>
          </p:nvPr>
        </p:nvSpPr>
        <p:spPr>
          <a:xfrm>
            <a:off x="479999" y="6588208"/>
            <a:ext cx="3177601" cy="180000"/>
          </a:xfrm>
          <a:prstGeom prst="rect">
            <a:avLst/>
          </a:prstGeom>
        </p:spPr>
        <p:txBody>
          <a:bodyPr/>
          <a:lstStyle>
            <a:lvl1pPr>
              <a:defRPr sz="600"/>
            </a:lvl1pPr>
          </a:lstStyle>
          <a:p>
            <a:r>
              <a:rPr lang="en-US"/>
              <a:t>MVIP Continuation, Expansion, Integration. Meeting with AFRO 31 March 2022</a:t>
            </a:r>
            <a:endParaRPr lang="en-GB"/>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1_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4" y="1800000"/>
            <a:ext cx="11232001" cy="423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8" name="Text Placeholder 7"/>
          <p:cNvSpPr>
            <a:spLocks noGrp="1"/>
          </p:cNvSpPr>
          <p:nvPr>
            <p:ph type="body" sz="quarter" idx="13" hasCustomPrompt="1"/>
          </p:nvPr>
        </p:nvSpPr>
        <p:spPr bwMode="invGray">
          <a:xfrm>
            <a:off x="480485" y="1188009"/>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endParaRPr lang="en-GB" noProof="0"/>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fld>
            <a:endParaRPr lang="en-GB" noProof="0"/>
          </a:p>
        </p:txBody>
      </p:sp>
      <p:sp>
        <p:nvSpPr>
          <p:cNvPr id="13" name="Text Placeholder 7"/>
          <p:cNvSpPr>
            <a:spLocks noGrp="1"/>
          </p:cNvSpPr>
          <p:nvPr>
            <p:ph type="body" sz="quarter" idx="21" hasCustomPrompt="1"/>
          </p:nvPr>
        </p:nvSpPr>
        <p:spPr bwMode="invGray">
          <a:xfrm>
            <a:off x="480000" y="6293657"/>
            <a:ext cx="11226365" cy="208579"/>
          </a:xfrm>
        </p:spPr>
        <p:txBody>
          <a:bodyPr anchor="t">
            <a:normAutofit/>
          </a:bodyPr>
          <a:lstStyle>
            <a:lvl1pPr>
              <a:defRPr sz="600" b="0">
                <a:solidFill>
                  <a:schemeClr val="tx1"/>
                </a:solidFill>
                <a:latin typeface="+mn-lt"/>
              </a:defRPr>
            </a:lvl1pPr>
          </a:lstStyle>
          <a:p>
            <a:pPr lvl="0"/>
            <a:r>
              <a:rPr lang="en-GB" noProof="0"/>
              <a:t>Source:</a:t>
            </a:r>
            <a:endParaRPr lang="en-GB" noProof="0"/>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endParaRPr lang="en-GB" noProof="0"/>
          </a:p>
        </p:txBody>
      </p:sp>
      <p:sp>
        <p:nvSpPr>
          <p:cNvPr id="9" name="Footer Placeholder 8"/>
          <p:cNvSpPr>
            <a:spLocks noGrp="1"/>
          </p:cNvSpPr>
          <p:nvPr>
            <p:ph type="ftr" sz="quarter" idx="24"/>
          </p:nvPr>
        </p:nvSpPr>
        <p:spPr>
          <a:xfrm>
            <a:off x="479999" y="6588208"/>
            <a:ext cx="3177601" cy="180000"/>
          </a:xfrm>
          <a:prstGeom prst="rect">
            <a:avLst/>
          </a:prstGeom>
        </p:spPr>
        <p:txBody>
          <a:bodyPr/>
          <a:lstStyle>
            <a:lvl1pPr>
              <a:defRPr sz="600"/>
            </a:lvl1pPr>
          </a:lstStyle>
          <a:p>
            <a:r>
              <a:rPr lang="en-US"/>
              <a:t>MVIP Continuation, Expansion, Integration. Meeting with AFRO 31 March 2022</a:t>
            </a:r>
            <a:endParaRPr lang="en-GB"/>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5_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2" y="1800000"/>
            <a:ext cx="11232001" cy="423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8"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13"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2" name="Title 1"/>
          <p:cNvSpPr>
            <a:spLocks noGrp="1"/>
          </p:cNvSpPr>
          <p:nvPr>
            <p:ph type="title"/>
          </p:nvPr>
        </p:nvSpPr>
        <p:spPr/>
        <p:txBody>
          <a:bodyPr/>
          <a:lstStyle/>
          <a:p>
            <a:r>
              <a:rPr lang="en-GB" noProof="0"/>
              <a:t>Click to edit Master title style</a:t>
            </a:r>
            <a:endParaRPr lang="en-GB" noProof="0"/>
          </a:p>
        </p:txBody>
      </p:sp>
      <p:sp>
        <p:nvSpPr>
          <p:cNvPr id="10" name="Slide Number Placeholder 9"/>
          <p:cNvSpPr>
            <a:spLocks noGrp="1"/>
          </p:cNvSpPr>
          <p:nvPr>
            <p:ph type="sldNum" sz="quarter" idx="24"/>
          </p:nvPr>
        </p:nvSpPr>
        <p:spPr/>
        <p:txBody>
          <a:bodyPr/>
          <a:lstStyle/>
          <a:p>
            <a:fld id="{A74CE0EA-F3B5-4684-BA10-C594598FDB9C}" type="slidenum">
              <a:rPr lang="en-GB" noProof="0" smtClean="0"/>
            </a:fld>
            <a:endParaRPr lang="en-GB" noProof="0"/>
          </a:p>
        </p:txBody>
      </p:sp>
      <p:sp>
        <p:nvSpPr>
          <p:cNvPr id="9" name="Footer Placeholder 8"/>
          <p:cNvSpPr>
            <a:spLocks noGrp="1"/>
          </p:cNvSpPr>
          <p:nvPr>
            <p:ph type="ftr" sz="quarter" idx="25"/>
          </p:nvPr>
        </p:nvSpPr>
        <p:spPr>
          <a:xfrm>
            <a:off x="479999" y="6588208"/>
            <a:ext cx="3177601" cy="180000"/>
          </a:xfrm>
          <a:prstGeom prst="rect">
            <a:avLst/>
          </a:prstGeom>
        </p:spPr>
        <p:txBody>
          <a:bodyPr/>
          <a:lstStyle>
            <a:lvl1pPr>
              <a:defRPr sz="600"/>
            </a:lvl1pPr>
          </a:lstStyle>
          <a:p>
            <a:r>
              <a:rPr lang="en-US"/>
              <a:t>MVIP Continuation, Expansion, Integration. Meeting with AFRO 31 March 2022</a:t>
            </a:r>
            <a:endParaRPr lang="en-GB"/>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3_Comparison boxe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fld>
            <a:endParaRPr lang="en-GB" noProof="0"/>
          </a:p>
        </p:txBody>
      </p:sp>
      <p:sp>
        <p:nvSpPr>
          <p:cNvPr id="21"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1" name="Title 10"/>
          <p:cNvSpPr>
            <a:spLocks noGrp="1"/>
          </p:cNvSpPr>
          <p:nvPr>
            <p:ph type="title"/>
          </p:nvPr>
        </p:nvSpPr>
        <p:spPr/>
        <p:txBody>
          <a:bodyPr/>
          <a:lstStyle/>
          <a:p>
            <a:r>
              <a:rPr lang="en-GB" noProof="0"/>
              <a:t>Click to edit Master title style</a:t>
            </a:r>
            <a:endParaRPr lang="en-GB" noProof="0"/>
          </a:p>
        </p:txBody>
      </p:sp>
      <p:sp>
        <p:nvSpPr>
          <p:cNvPr id="12" name="Content Placeholder 2"/>
          <p:cNvSpPr>
            <a:spLocks noGrp="1"/>
          </p:cNvSpPr>
          <p:nvPr>
            <p:ph sz="half" idx="25"/>
          </p:nvPr>
        </p:nvSpPr>
        <p:spPr>
          <a:xfrm>
            <a:off x="479999" y="2160000"/>
            <a:ext cx="5472000" cy="387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3" name="Content Placeholder 3"/>
          <p:cNvSpPr>
            <a:spLocks noGrp="1"/>
          </p:cNvSpPr>
          <p:nvPr>
            <p:ph sz="half" idx="26"/>
          </p:nvPr>
        </p:nvSpPr>
        <p:spPr>
          <a:xfrm>
            <a:off x="6234364" y="2160000"/>
            <a:ext cx="5472000" cy="387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8"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25" name="Text Placeholder 5"/>
          <p:cNvSpPr>
            <a:spLocks noGrp="1"/>
          </p:cNvSpPr>
          <p:nvPr>
            <p:ph type="body" sz="quarter" idx="27"/>
          </p:nvPr>
        </p:nvSpPr>
        <p:spPr>
          <a:xfrm>
            <a:off x="480002"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endParaRPr lang="en-GB" noProof="0"/>
          </a:p>
        </p:txBody>
      </p:sp>
      <p:sp>
        <p:nvSpPr>
          <p:cNvPr id="26" name="Text Placeholder 5"/>
          <p:cNvSpPr>
            <a:spLocks noGrp="1"/>
          </p:cNvSpPr>
          <p:nvPr>
            <p:ph type="body" sz="quarter" idx="28"/>
          </p:nvPr>
        </p:nvSpPr>
        <p:spPr>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
        <p:nvSpPr>
          <p:cNvPr id="14"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44624"/>
            <a:ext cx="12192000" cy="643508"/>
          </a:xfrm>
          <a:prstGeom prst="rect">
            <a:avLst/>
          </a:prstGeom>
        </p:spPr>
        <p:txBody>
          <a:bodyPr anchor="ctr" anchorCtr="0"/>
          <a:lstStyle>
            <a:lvl1pPr marL="0" algn="l" defTabSz="914400" rtl="0" eaLnBrk="1" latinLnBrk="0" hangingPunct="1">
              <a:spcBef>
                <a:spcPct val="0"/>
              </a:spcBef>
              <a:buNone/>
              <a:defRPr lang="en-GB" sz="2800" kern="1200" baseline="0" dirty="0">
                <a:solidFill>
                  <a:schemeClr val="bg1"/>
                </a:solidFill>
                <a:latin typeface="+mj-lt"/>
                <a:ea typeface="+mj-ea"/>
                <a:cs typeface="+mj-cs"/>
              </a:defRPr>
            </a:lvl1pPr>
          </a:lstStyle>
          <a:p>
            <a:r>
              <a:rPr lang="en-US" dirty="0"/>
              <a:t>Click to edit title</a:t>
            </a:r>
            <a:endParaRPr lang="en-GB" dirty="0"/>
          </a:p>
        </p:txBody>
      </p:sp>
      <p:sp>
        <p:nvSpPr>
          <p:cNvPr id="2" name="Rectangle 1"/>
          <p:cNvSpPr/>
          <p:nvPr userDrawn="1"/>
        </p:nvSpPr>
        <p:spPr>
          <a:xfrm>
            <a:off x="93133" y="6036733"/>
            <a:ext cx="12014200" cy="821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3_4 Boxe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fld>
            <a:endParaRPr lang="en-GB" noProof="0"/>
          </a:p>
        </p:txBody>
      </p:sp>
      <p:sp>
        <p:nvSpPr>
          <p:cNvPr id="21"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1" name="Title 10"/>
          <p:cNvSpPr>
            <a:spLocks noGrp="1"/>
          </p:cNvSpPr>
          <p:nvPr>
            <p:ph type="title"/>
          </p:nvPr>
        </p:nvSpPr>
        <p:spPr/>
        <p:txBody>
          <a:bodyPr/>
          <a:lstStyle/>
          <a:p>
            <a:r>
              <a:rPr lang="en-GB" noProof="0"/>
              <a:t>Click to edit Master title style</a:t>
            </a:r>
            <a:endParaRPr lang="en-GB" noProof="0"/>
          </a:p>
        </p:txBody>
      </p:sp>
      <p:sp>
        <p:nvSpPr>
          <p:cNvPr id="12" name="Content Placeholder 2"/>
          <p:cNvSpPr>
            <a:spLocks noGrp="1"/>
          </p:cNvSpPr>
          <p:nvPr>
            <p:ph sz="half" idx="25"/>
          </p:nvPr>
        </p:nvSpPr>
        <p:spPr>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3" name="Content Placeholder 3"/>
          <p:cNvSpPr>
            <a:spLocks noGrp="1"/>
          </p:cNvSpPr>
          <p:nvPr>
            <p:ph sz="half" idx="26"/>
          </p:nvPr>
        </p:nvSpPr>
        <p:spPr>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9" name="Text Placeholder 5"/>
          <p:cNvSpPr>
            <a:spLocks noGrp="1"/>
          </p:cNvSpPr>
          <p:nvPr>
            <p:ph type="body" sz="quarter" idx="27"/>
          </p:nvPr>
        </p:nvSpPr>
        <p:spPr>
          <a:xfrm>
            <a:off x="480002"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endParaRPr lang="en-GB" noProof="0"/>
          </a:p>
        </p:txBody>
      </p:sp>
      <p:sp>
        <p:nvSpPr>
          <p:cNvPr id="20" name="Text Placeholder 5"/>
          <p:cNvSpPr>
            <a:spLocks noGrp="1"/>
          </p:cNvSpPr>
          <p:nvPr>
            <p:ph type="body" sz="quarter" idx="28"/>
          </p:nvPr>
        </p:nvSpPr>
        <p:spPr>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
        <p:nvSpPr>
          <p:cNvPr id="35"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37" name="Content Placeholder 2"/>
          <p:cNvSpPr>
            <a:spLocks noGrp="1"/>
          </p:cNvSpPr>
          <p:nvPr>
            <p:ph sz="half" idx="30"/>
          </p:nvPr>
        </p:nvSpPr>
        <p:spPr>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38" name="Content Placeholder 3"/>
          <p:cNvSpPr>
            <a:spLocks noGrp="1"/>
          </p:cNvSpPr>
          <p:nvPr>
            <p:ph sz="half" idx="34"/>
          </p:nvPr>
        </p:nvSpPr>
        <p:spPr>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39" name="Text Placeholder 5"/>
          <p:cNvSpPr>
            <a:spLocks noGrp="1"/>
          </p:cNvSpPr>
          <p:nvPr>
            <p:ph type="body" sz="quarter" idx="35"/>
          </p:nvPr>
        </p:nvSpPr>
        <p:spPr>
          <a:xfrm>
            <a:off x="480002"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endParaRPr lang="en-GB" noProof="0"/>
          </a:p>
        </p:txBody>
      </p:sp>
      <p:sp>
        <p:nvSpPr>
          <p:cNvPr id="40" name="Text Placeholder 5"/>
          <p:cNvSpPr>
            <a:spLocks noGrp="1"/>
          </p:cNvSpPr>
          <p:nvPr>
            <p:ph type="body" sz="quarter" idx="36"/>
          </p:nvPr>
        </p:nvSpPr>
        <p:spPr>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
        <p:nvSpPr>
          <p:cNvPr id="15"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3_3 Column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fld>
            <a:endParaRPr lang="en-GB" noProof="0"/>
          </a:p>
        </p:txBody>
      </p:sp>
      <p:sp>
        <p:nvSpPr>
          <p:cNvPr id="21"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1" name="Title 10"/>
          <p:cNvSpPr>
            <a:spLocks noGrp="1"/>
          </p:cNvSpPr>
          <p:nvPr>
            <p:ph type="title"/>
          </p:nvPr>
        </p:nvSpPr>
        <p:spPr/>
        <p:txBody>
          <a:bodyPr/>
          <a:lstStyle/>
          <a:p>
            <a:r>
              <a:rPr lang="en-GB" noProof="0"/>
              <a:t>Click to edit Master title style</a:t>
            </a:r>
            <a:endParaRPr lang="en-GB" noProof="0"/>
          </a:p>
        </p:txBody>
      </p:sp>
      <p:sp>
        <p:nvSpPr>
          <p:cNvPr id="12" name="Content Placeholder 2"/>
          <p:cNvSpPr>
            <a:spLocks noGrp="1"/>
          </p:cNvSpPr>
          <p:nvPr>
            <p:ph sz="half" idx="25"/>
          </p:nvPr>
        </p:nvSpPr>
        <p:spPr>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9" name="Text Placeholder 5"/>
          <p:cNvSpPr>
            <a:spLocks noGrp="1"/>
          </p:cNvSpPr>
          <p:nvPr>
            <p:ph type="body" sz="quarter" idx="27"/>
          </p:nvPr>
        </p:nvSpPr>
        <p:spPr>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
        <p:nvSpPr>
          <p:cNvPr id="16" name="Content Placeholder 2"/>
          <p:cNvSpPr>
            <a:spLocks noGrp="1"/>
          </p:cNvSpPr>
          <p:nvPr>
            <p:ph sz="half" idx="29"/>
          </p:nvPr>
        </p:nvSpPr>
        <p:spPr>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7" name="Text Placeholder 5"/>
          <p:cNvSpPr>
            <a:spLocks noGrp="1"/>
          </p:cNvSpPr>
          <p:nvPr>
            <p:ph type="body" sz="quarter" idx="30"/>
          </p:nvPr>
        </p:nvSpPr>
        <p:spPr>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
        <p:nvSpPr>
          <p:cNvPr id="24" name="Content Placeholder 2"/>
          <p:cNvSpPr>
            <a:spLocks noGrp="1"/>
          </p:cNvSpPr>
          <p:nvPr>
            <p:ph sz="half" idx="31"/>
          </p:nvPr>
        </p:nvSpPr>
        <p:spPr>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25" name="Text Placeholder 5"/>
          <p:cNvSpPr>
            <a:spLocks noGrp="1"/>
          </p:cNvSpPr>
          <p:nvPr>
            <p:ph type="body" sz="quarter" idx="32"/>
          </p:nvPr>
        </p:nvSpPr>
        <p:spPr>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
        <p:nvSpPr>
          <p:cNvPr id="23"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13"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3_Image left / Text right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34364" y="1800000"/>
            <a:ext cx="5472000" cy="423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6" name="Picture Placeholder 5"/>
          <p:cNvSpPr>
            <a:spLocks noGrp="1"/>
          </p:cNvSpPr>
          <p:nvPr>
            <p:ph type="pic" sz="quarter" idx="17" hasCustomPrompt="1"/>
          </p:nvPr>
        </p:nvSpPr>
        <p:spPr>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defRPr sz="1400" baseline="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endParaRPr lang="en-GB" noProof="0"/>
          </a:p>
        </p:txBody>
      </p:sp>
      <p:sp>
        <p:nvSpPr>
          <p:cNvPr id="10" name="Slide Number Placeholder 9"/>
          <p:cNvSpPr>
            <a:spLocks noGrp="1"/>
          </p:cNvSpPr>
          <p:nvPr>
            <p:ph type="sldNum" sz="quarter" idx="20"/>
          </p:nvPr>
        </p:nvSpPr>
        <p:spPr/>
        <p:txBody>
          <a:bodyPr/>
          <a:lstStyle/>
          <a:p>
            <a:fld id="{A74CE0EA-F3B5-4684-BA10-C594598FDB9C}" type="slidenum">
              <a:rPr lang="en-GB" noProof="0" smtClean="0"/>
            </a:fld>
            <a:endParaRPr lang="en-GB" noProof="0"/>
          </a:p>
        </p:txBody>
      </p:sp>
      <p:sp>
        <p:nvSpPr>
          <p:cNvPr id="23"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5" name="Title 14"/>
          <p:cNvSpPr>
            <a:spLocks noGrp="1"/>
          </p:cNvSpPr>
          <p:nvPr>
            <p:ph type="title"/>
          </p:nvPr>
        </p:nvSpPr>
        <p:spPr/>
        <p:txBody>
          <a:bodyPr/>
          <a:lstStyle/>
          <a:p>
            <a:r>
              <a:rPr lang="en-GB" noProof="0"/>
              <a:t>Click to edit Master title style</a:t>
            </a:r>
            <a:endParaRPr lang="en-GB" noProof="0"/>
          </a:p>
        </p:txBody>
      </p:sp>
      <p:sp>
        <p:nvSpPr>
          <p:cNvPr id="16"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9"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3_Quotation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6" name="Picture Placeholder 5"/>
          <p:cNvSpPr>
            <a:spLocks noGrp="1"/>
          </p:cNvSpPr>
          <p:nvPr>
            <p:ph type="pic" sz="quarter" idx="17" hasCustomPrompt="1"/>
          </p:nvPr>
        </p:nvSpPr>
        <p:spPr>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defRPr/>
            </a:pPr>
            <a:r>
              <a:rPr lang="en-GB" noProof="0"/>
              <a:t>Click on Icon to add picture</a:t>
            </a:r>
            <a:endParaRPr lang="en-GB" noProof="0"/>
          </a:p>
          <a:p>
            <a:pPr marL="0" marR="0" lvl="0" indent="0" algn="ctr" defTabSz="914400" rtl="0" eaLnBrk="1" fontAlgn="auto" latinLnBrk="0" hangingPunct="1">
              <a:lnSpc>
                <a:spcPct val="110000"/>
              </a:lnSpc>
              <a:spcBef>
                <a:spcPts val="1000"/>
              </a:spcBef>
              <a:spcAft>
                <a:spcPts val="600"/>
              </a:spcAft>
              <a:buClr>
                <a:schemeClr val="tx1"/>
              </a:buClr>
              <a:buSzPct val="80000"/>
              <a:buFontTx/>
              <a:buNone/>
              <a:defRPr/>
            </a:pPr>
            <a:r>
              <a:rPr lang="en-GB" noProof="0"/>
              <a:t>Change picture either by</a:t>
            </a:r>
            <a:br>
              <a:rPr lang="en-GB" noProof="0"/>
            </a:br>
            <a:r>
              <a:rPr lang="en-GB" noProof="0"/>
              <a:t>right mouse click on picture + „change picture“ </a:t>
            </a:r>
            <a:br>
              <a:rPr lang="en-GB" noProof="0"/>
            </a:br>
            <a:r>
              <a:rPr lang="en-GB" noProof="0"/>
              <a:t>or by deleting picture + resetting slide</a:t>
            </a:r>
            <a:endParaRPr lang="en-GB" noProof="0"/>
          </a:p>
        </p:txBody>
      </p:sp>
      <p:sp>
        <p:nvSpPr>
          <p:cNvPr id="8" name="Date Placeholder 7"/>
          <p:cNvSpPr>
            <a:spLocks noGrp="1"/>
          </p:cNvSpPr>
          <p:nvPr>
            <p:ph type="dt" sz="half" idx="18"/>
          </p:nvPr>
        </p:nvSpPr>
        <p:spPr>
          <a:xfrm>
            <a:off x="480002" y="6588208"/>
            <a:ext cx="790001" cy="180000"/>
          </a:xfrm>
          <a:prstGeom prst="rect">
            <a:avLst/>
          </a:prstGeom>
        </p:spPr>
        <p:txBody>
          <a:bodyPr/>
          <a:lstStyle/>
          <a:p>
            <a:endParaRPr lang="en-GB" noProof="0"/>
          </a:p>
        </p:txBody>
      </p:sp>
      <p:sp>
        <p:nvSpPr>
          <p:cNvPr id="10" name="Slide Number Placeholder 9"/>
          <p:cNvSpPr>
            <a:spLocks noGrp="1"/>
          </p:cNvSpPr>
          <p:nvPr>
            <p:ph type="sldNum" sz="quarter" idx="20"/>
          </p:nvPr>
        </p:nvSpPr>
        <p:spPr/>
        <p:txBody>
          <a:bodyPr/>
          <a:lstStyle/>
          <a:p>
            <a:fld id="{A74CE0EA-F3B5-4684-BA10-C594598FDB9C}" type="slidenum">
              <a:rPr lang="en-GB" noProof="0" smtClean="0"/>
            </a:fld>
            <a:endParaRPr lang="en-GB" noProof="0"/>
          </a:p>
        </p:txBody>
      </p:sp>
      <p:sp>
        <p:nvSpPr>
          <p:cNvPr id="23"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5" name="Title 14"/>
          <p:cNvSpPr>
            <a:spLocks noGrp="1"/>
          </p:cNvSpPr>
          <p:nvPr>
            <p:ph type="title"/>
          </p:nvPr>
        </p:nvSpPr>
        <p:spPr/>
        <p:txBody>
          <a:bodyPr/>
          <a:lstStyle/>
          <a:p>
            <a:r>
              <a:rPr lang="en-GB" noProof="0"/>
              <a:t>Click to edit Master title style</a:t>
            </a:r>
            <a:endParaRPr lang="en-GB" noProof="0"/>
          </a:p>
        </p:txBody>
      </p:sp>
      <p:sp>
        <p:nvSpPr>
          <p:cNvPr id="16"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11"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3_Large Image whit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endParaRPr lang="en-GB" noProof="0"/>
          </a:p>
        </p:txBody>
      </p:sp>
      <p:sp>
        <p:nvSpPr>
          <p:cNvPr id="3" name="Date Placeholder 2"/>
          <p:cNvSpPr>
            <a:spLocks noGrp="1"/>
          </p:cNvSpPr>
          <p:nvPr>
            <p:ph type="dt" sz="half" idx="18"/>
          </p:nvPr>
        </p:nvSpPr>
        <p:spPr>
          <a:xfrm>
            <a:off x="480002" y="6588208"/>
            <a:ext cx="790001" cy="180000"/>
          </a:xfrm>
          <a:prstGeom prst="rect">
            <a:avLst/>
          </a:prstGeom>
        </p:spPr>
        <p:txBody>
          <a:bodyPr/>
          <a:lstStyle/>
          <a:p>
            <a:endParaRPr lang="en-GB" noProof="0"/>
          </a:p>
        </p:txBody>
      </p:sp>
      <p:sp>
        <p:nvSpPr>
          <p:cNvPr id="5" name="Slide Number Placeholder 4"/>
          <p:cNvSpPr>
            <a:spLocks noGrp="1"/>
          </p:cNvSpPr>
          <p:nvPr>
            <p:ph type="sldNum" sz="quarter" idx="20"/>
          </p:nvPr>
        </p:nvSpPr>
        <p:spPr/>
        <p:txBody>
          <a:bodyPr/>
          <a:lstStyle/>
          <a:p>
            <a:fld id="{A74CE0EA-F3B5-4684-BA10-C594598FDB9C}" type="slidenum">
              <a:rPr lang="en-GB" noProof="0" smtClean="0"/>
            </a:fld>
            <a:endParaRPr lang="en-GB" noProof="0"/>
          </a:p>
        </p:txBody>
      </p:sp>
      <p:sp>
        <p:nvSpPr>
          <p:cNvPr id="16"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7" name="Title 6"/>
          <p:cNvSpPr>
            <a:spLocks noGrp="1"/>
          </p:cNvSpPr>
          <p:nvPr>
            <p:ph type="title"/>
          </p:nvPr>
        </p:nvSpPr>
        <p:spPr/>
        <p:txBody>
          <a:bodyPr/>
          <a:lstStyle/>
          <a:p>
            <a:r>
              <a:rPr lang="en-GB" noProof="0"/>
              <a:t>Click to edit Master title style</a:t>
            </a:r>
            <a:endParaRPr lang="en-GB" noProof="0"/>
          </a:p>
        </p:txBody>
      </p:sp>
      <p:sp>
        <p:nvSpPr>
          <p:cNvPr id="14"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9"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4_Chapter Intro large Text white">
    <p:spTree>
      <p:nvGrpSpPr>
        <p:cNvPr id="1" name=""/>
        <p:cNvGrpSpPr/>
        <p:nvPr/>
      </p:nvGrpSpPr>
      <p:grpSpPr>
        <a:xfrm>
          <a:off x="0" y="0"/>
          <a:ext cx="0" cy="0"/>
          <a:chOff x="0" y="0"/>
          <a:chExt cx="0" cy="0"/>
        </a:xfrm>
      </p:grpSpPr>
      <p:sp>
        <p:nvSpPr>
          <p:cNvPr id="20" name="Slide Number Placeholder 19"/>
          <p:cNvSpPr>
            <a:spLocks noGrp="1"/>
          </p:cNvSpPr>
          <p:nvPr>
            <p:ph type="sldNum" sz="quarter" idx="16"/>
          </p:nvPr>
        </p:nvSpPr>
        <p:spPr>
          <a:noFill/>
        </p:spPr>
        <p:txBody>
          <a:bodyPr/>
          <a:lstStyle/>
          <a:p>
            <a:fld id="{A74CE0EA-F3B5-4684-BA10-C594598FDB9C}" type="slidenum">
              <a:rPr lang="en-GB" noProof="0" smtClean="0"/>
            </a:fld>
            <a:endParaRPr lang="en-GB" noProof="0"/>
          </a:p>
        </p:txBody>
      </p:sp>
      <p:sp>
        <p:nvSpPr>
          <p:cNvPr id="17" name="Text Placeholder 7"/>
          <p:cNvSpPr>
            <a:spLocks noGrp="1"/>
          </p:cNvSpPr>
          <p:nvPr>
            <p:ph type="body" sz="quarter" idx="21" hasCustomPrompt="1"/>
          </p:nvPr>
        </p:nvSpPr>
        <p:spPr>
          <a:xfrm>
            <a:off x="480000" y="6293655"/>
            <a:ext cx="11226365" cy="208579"/>
          </a:xfrm>
          <a:noFill/>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4" name="Title 3"/>
          <p:cNvSpPr>
            <a:spLocks noGrp="1"/>
          </p:cNvSpPr>
          <p:nvPr>
            <p:ph type="title"/>
          </p:nvPr>
        </p:nvSpPr>
        <p:spPr>
          <a:noFill/>
        </p:spPr>
        <p:txBody>
          <a:bodyPr/>
          <a:lstStyle/>
          <a:p>
            <a:r>
              <a:rPr lang="en-GB" noProof="0"/>
              <a:t>Click to edit Master title style</a:t>
            </a:r>
            <a:endParaRPr lang="en-GB" noProof="0"/>
          </a:p>
        </p:txBody>
      </p:sp>
      <p:sp>
        <p:nvSpPr>
          <p:cNvPr id="15"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12" name="Text Placeholder 4"/>
          <p:cNvSpPr>
            <a:spLocks noGrp="1"/>
          </p:cNvSpPr>
          <p:nvPr>
            <p:ph type="body" sz="quarter" idx="18"/>
          </p:nvPr>
        </p:nvSpPr>
        <p:spPr>
          <a:xfrm>
            <a:off x="480000"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endParaRPr lang="en-GB" noProof="0"/>
          </a:p>
          <a:p>
            <a:pPr lvl="1"/>
            <a:r>
              <a:rPr lang="en-GB" noProof="0"/>
              <a:t>Second level</a:t>
            </a:r>
            <a:endParaRPr lang="en-GB" noProof="0"/>
          </a:p>
        </p:txBody>
      </p:sp>
      <p:sp>
        <p:nvSpPr>
          <p:cNvPr id="8"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showMasterSp="0" userDrawn="1">
  <p:cSld name="3_Chapter Intro Image whit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4"/>
            <a:ext cx="12192000" cy="6857999"/>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defRPr sz="1400">
                <a:solidFill>
                  <a:schemeClr val="accent6"/>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defRPr/>
            </a:pPr>
            <a:r>
              <a:rPr lang="en-GB" noProof="0"/>
              <a:t>Click on Icon to add picture, then arrange object (send to back)</a:t>
            </a:r>
            <a:endParaRPr lang="en-GB" noProof="0"/>
          </a:p>
          <a:p>
            <a:pPr marL="0" marR="0" lvl="0" indent="0" algn="ctr" defTabSz="914400" rtl="0" eaLnBrk="1" fontAlgn="auto" latinLnBrk="0" hangingPunct="1">
              <a:lnSpc>
                <a:spcPct val="110000"/>
              </a:lnSpc>
              <a:spcBef>
                <a:spcPts val="1000"/>
              </a:spcBef>
              <a:spcAft>
                <a:spcPts val="600"/>
              </a:spcAft>
              <a:buClr>
                <a:schemeClr val="tx1"/>
              </a:buClr>
              <a:buSzPct val="80000"/>
              <a:buFontTx/>
              <a:buNone/>
              <a:defRPr/>
            </a:pPr>
            <a:r>
              <a:rPr lang="en-GB" noProof="0"/>
              <a:t>Change picture either by</a:t>
            </a:r>
            <a:br>
              <a:rPr lang="en-GB" noProof="0"/>
            </a:br>
            <a:r>
              <a:rPr lang="en-GB" noProof="0"/>
              <a:t>right mouse click on picture + „change picture“ </a:t>
            </a:r>
            <a:br>
              <a:rPr lang="en-GB" noProof="0"/>
            </a:br>
            <a:r>
              <a:rPr lang="en-GB" noProof="0"/>
              <a:t>or by deleting picture + resetting slide</a:t>
            </a:r>
            <a:endParaRPr lang="en-GB" noProof="0"/>
          </a:p>
        </p:txBody>
      </p:sp>
      <p:sp>
        <p:nvSpPr>
          <p:cNvPr id="9" name="Text Placeholder 4"/>
          <p:cNvSpPr>
            <a:spLocks noGrp="1"/>
          </p:cNvSpPr>
          <p:nvPr>
            <p:ph type="body" sz="quarter" idx="18"/>
          </p:nvPr>
        </p:nvSpPr>
        <p:spPr bwMode="gray">
          <a:xfrm>
            <a:off x="3" y="1800000"/>
            <a:ext cx="4279900" cy="1649446"/>
          </a:xfrm>
          <a:solidFill>
            <a:schemeClr val="tx2">
              <a:alpha val="90000"/>
            </a:schemeClr>
          </a:solidFill>
        </p:spPr>
        <p:txBody>
          <a:bodyPr lIns="360000" tIns="180000" rIns="360000" bIns="180000">
            <a:noAutofit/>
          </a:bodyPr>
          <a:lstStyle>
            <a:lvl1pPr>
              <a:defRPr sz="2800" b="1">
                <a:solidFill>
                  <a:schemeClr val="bg1"/>
                </a:solidFill>
                <a:latin typeface="+mj-lt"/>
              </a:defRPr>
            </a:lvl1pPr>
            <a:lvl2pPr marL="541655" indent="-274955">
              <a:buClr>
                <a:schemeClr val="bg1"/>
              </a:buClr>
              <a:defRPr sz="2800">
                <a:solidFill>
                  <a:schemeClr val="bg1"/>
                </a:solidFill>
                <a:latin typeface="+mj-lt"/>
              </a:defRPr>
            </a:lvl2pPr>
          </a:lstStyle>
          <a:p>
            <a:pPr lvl="0"/>
            <a:r>
              <a:rPr lang="en-GB" noProof="0"/>
              <a:t>Edit Master text styles</a:t>
            </a:r>
            <a:endParaRPr lang="en-GB" noProof="0"/>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noProof="0" smtClean="0"/>
            </a:fld>
            <a:endParaRPr lang="en-GB" noProof="0"/>
          </a:p>
        </p:txBody>
      </p:sp>
      <p:sp>
        <p:nvSpPr>
          <p:cNvPr id="15" name="Text Placeholder 7"/>
          <p:cNvSpPr>
            <a:spLocks noGrp="1"/>
          </p:cNvSpPr>
          <p:nvPr>
            <p:ph type="body" sz="quarter" idx="22" hasCustomPrompt="1"/>
          </p:nvPr>
        </p:nvSpPr>
        <p:spPr bwMode="gray">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7" name="Title 16"/>
          <p:cNvSpPr>
            <a:spLocks noGrp="1"/>
          </p:cNvSpPr>
          <p:nvPr>
            <p:ph type="title"/>
          </p:nvPr>
        </p:nvSpPr>
        <p:spPr bwMode="gray"/>
        <p:txBody>
          <a:bodyPr/>
          <a:lstStyle/>
          <a:p>
            <a:r>
              <a:rPr lang="en-GB" noProof="0"/>
              <a:t>Click to edit Master title style</a:t>
            </a:r>
            <a:endParaRPr lang="en-GB" noProof="0"/>
          </a:p>
        </p:txBody>
      </p:sp>
      <p:sp>
        <p:nvSpPr>
          <p:cNvPr id="6" name="Picture Placeholder 5"/>
          <p:cNvSpPr>
            <a:spLocks noGrp="1"/>
          </p:cNvSpPr>
          <p:nvPr>
            <p:ph type="pic" sz="quarter" idx="23" hasCustomPrompt="1"/>
          </p:nvPr>
        </p:nvSpPr>
        <p:spPr bwMode="gray">
          <a:xfrm>
            <a:off x="9071164" y="371958"/>
            <a:ext cx="2635200" cy="694800"/>
          </a:xfrm>
          <a:blipFill dpi="0" rotWithShape="1">
            <a:blip r:embed="rId2" cstate="email">
              <a:extLst>
                <a:ext uri="{28A0092B-C50C-407E-A947-70E740481C1C}">
                  <a14:useLocalDpi xmlns:a14="http://schemas.microsoft.com/office/drawing/2010/main" val="0"/>
                </a:ext>
              </a:extLst>
            </a:blip>
            <a:srcRect/>
            <a:stretch>
              <a:fillRect/>
            </a:stretch>
          </a:blipFill>
        </p:spPr>
        <p:txBody>
          <a:bodyPr anchor="ctr"/>
          <a:lstStyle>
            <a:lvl1pPr algn="ctr">
              <a:defRPr sz="100">
                <a:solidFill>
                  <a:schemeClr val="bg1"/>
                </a:solidFill>
              </a:defRPr>
            </a:lvl1pPr>
          </a:lstStyle>
          <a:p>
            <a:r>
              <a:rPr lang="en-GB" noProof="0"/>
              <a:t>.</a:t>
            </a:r>
            <a:endParaRPr lang="en-GB" noProof="0"/>
          </a:p>
        </p:txBody>
      </p:sp>
      <p:sp>
        <p:nvSpPr>
          <p:cNvPr id="10"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3_Agenda whit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a:xfrm>
            <a:off x="480002" y="6588208"/>
            <a:ext cx="790001" cy="180000"/>
          </a:xfrm>
          <a:prstGeom prst="rect">
            <a:avLst/>
          </a:prstGeom>
        </p:spPr>
        <p:txBody>
          <a:bodyPr/>
          <a:lstStyle/>
          <a:p>
            <a:endParaRPr lang="en-GB" noProof="0"/>
          </a:p>
        </p:txBody>
      </p:sp>
      <p:sp>
        <p:nvSpPr>
          <p:cNvPr id="9" name="Slide Number Placeholder 8"/>
          <p:cNvSpPr>
            <a:spLocks noGrp="1"/>
          </p:cNvSpPr>
          <p:nvPr>
            <p:ph type="sldNum" sz="quarter" idx="32"/>
          </p:nvPr>
        </p:nvSpPr>
        <p:spPr bwMode="gray"/>
        <p:txBody>
          <a:bodyPr/>
          <a:lstStyle/>
          <a:p>
            <a:fld id="{A74CE0EA-F3B5-4684-BA10-C594598FDB9C}" type="slidenum">
              <a:rPr lang="en-GB" noProof="0" smtClean="0"/>
            </a:fld>
            <a:endParaRPr lang="en-GB" noProof="0"/>
          </a:p>
        </p:txBody>
      </p:sp>
      <p:sp>
        <p:nvSpPr>
          <p:cNvPr id="28" name="Rectangle 27"/>
          <p:cNvSpPr/>
          <p:nvPr userDrawn="1"/>
        </p:nvSpPr>
        <p:spPr bwMode="gray">
          <a:xfrm>
            <a:off x="480004"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endParaRPr lang="en-GB" noProof="0"/>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endParaRPr lang="en-GB" noProof="0"/>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endParaRPr lang="en-GB" noProof="0"/>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endParaRPr lang="en-GB" noProof="0"/>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endParaRPr lang="en-GB" noProof="0"/>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endParaRPr lang="en-GB" noProof="0"/>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endParaRPr lang="en-GB" noProof="0"/>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endParaRPr lang="en-GB" noProof="0"/>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endParaRPr lang="en-GB" noProof="0"/>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endParaRPr lang="en-GB" noProof="0"/>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endParaRPr lang="en-GB" noProof="0"/>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endParaRPr lang="en-GB" noProof="0"/>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endParaRPr lang="en-GB" noProof="0"/>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endParaRPr lang="en-GB" noProof="0"/>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endParaRPr lang="en-GB" noProof="0"/>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endParaRPr lang="en-GB" noProof="0"/>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endParaRPr lang="en-GB" noProof="0"/>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endParaRPr lang="en-GB" noProof="0"/>
          </a:p>
        </p:txBody>
      </p:sp>
      <p:sp>
        <p:nvSpPr>
          <p:cNvPr id="2" name="Title 1"/>
          <p:cNvSpPr>
            <a:spLocks noGrp="1"/>
          </p:cNvSpPr>
          <p:nvPr>
            <p:ph type="title"/>
          </p:nvPr>
        </p:nvSpPr>
        <p:spPr/>
        <p:txBody>
          <a:bodyPr/>
          <a:lstStyle/>
          <a:p>
            <a:r>
              <a:rPr lang="en-GB" noProof="0"/>
              <a:t>Click to edit Master title style</a:t>
            </a:r>
            <a:endParaRPr lang="en-GB" noProof="0"/>
          </a:p>
        </p:txBody>
      </p:sp>
      <p:sp>
        <p:nvSpPr>
          <p:cNvPr id="25"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26"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6_Title Only 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a:xfrm>
            <a:off x="480002" y="6588208"/>
            <a:ext cx="790001" cy="180000"/>
          </a:xfrm>
          <a:prstGeom prst="rect">
            <a:avLst/>
          </a:prstGeom>
        </p:spPr>
        <p:txBody>
          <a:bodyPr/>
          <a:lstStyle/>
          <a:p>
            <a:endParaRPr lang="en-GB" noProof="0"/>
          </a:p>
        </p:txBody>
      </p:sp>
      <p:sp>
        <p:nvSpPr>
          <p:cNvPr id="5" name="Slide Number Placeholder 4"/>
          <p:cNvSpPr>
            <a:spLocks noGrp="1"/>
          </p:cNvSpPr>
          <p:nvPr>
            <p:ph type="sldNum" sz="quarter" idx="12"/>
          </p:nvPr>
        </p:nvSpPr>
        <p:spPr bwMode="gray"/>
        <p:txBody>
          <a:bodyPr/>
          <a:lstStyle/>
          <a:p>
            <a:fld id="{A74CE0EA-F3B5-4684-BA10-C594598FDB9C}" type="slidenum">
              <a:rPr lang="en-GB" noProof="0" smtClean="0"/>
            </a:fld>
            <a:endParaRPr lang="en-GB" noProof="0"/>
          </a:p>
        </p:txBody>
      </p:sp>
      <p:sp>
        <p:nvSpPr>
          <p:cNvPr id="12" name="Text Placeholder 7"/>
          <p:cNvSpPr>
            <a:spLocks noGrp="1"/>
          </p:cNvSpPr>
          <p:nvPr>
            <p:ph type="body" sz="quarter" idx="21" hasCustomPrompt="1"/>
          </p:nvPr>
        </p:nvSpPr>
        <p:spPr bwMode="gray">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0" name="Text Placeholder 7"/>
          <p:cNvSpPr>
            <a:spLocks noGrp="1"/>
          </p:cNvSpPr>
          <p:nvPr>
            <p:ph type="body" sz="quarter" idx="13" hasCustomPrompt="1"/>
          </p:nvPr>
        </p:nvSpPr>
        <p:spPr bwMode="gray">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2" name="Title 1"/>
          <p:cNvSpPr>
            <a:spLocks noGrp="1"/>
          </p:cNvSpPr>
          <p:nvPr>
            <p:ph type="title"/>
          </p:nvPr>
        </p:nvSpPr>
        <p:spPr/>
        <p:txBody>
          <a:bodyPr/>
          <a:lstStyle/>
          <a:p>
            <a:r>
              <a:rPr lang="en-GB" noProof="0"/>
              <a:t>Click to edit Master title style</a:t>
            </a:r>
            <a:endParaRPr lang="en-GB" noProof="0"/>
          </a:p>
        </p:txBody>
      </p:sp>
      <p:sp>
        <p:nvSpPr>
          <p:cNvPr id="8"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6_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2" y="1800000"/>
            <a:ext cx="11232001" cy="4237200"/>
          </a:xfrm>
        </p:spPr>
        <p:txBody>
          <a:bodyPr/>
          <a:lstStyle>
            <a:lvl2pPr>
              <a:buSzPct val="110000"/>
              <a:defRPr/>
            </a:lvl2pPr>
            <a:lvl3pPr marL="1371600" indent="-317500">
              <a:buFont typeface="Arial" panose="020B0604020202020204" pitchFamily="34" charset="0"/>
              <a:buChar char="-"/>
              <a:defRPr/>
            </a:lvl3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8"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13"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2" name="Title 1"/>
          <p:cNvSpPr>
            <a:spLocks noGrp="1"/>
          </p:cNvSpPr>
          <p:nvPr>
            <p:ph type="title"/>
          </p:nvPr>
        </p:nvSpPr>
        <p:spPr/>
        <p:txBody>
          <a:bodyPr/>
          <a:lstStyle/>
          <a:p>
            <a:r>
              <a:rPr lang="en-GB" noProof="0"/>
              <a:t>Click to edit Master title style</a:t>
            </a:r>
            <a:endParaRPr lang="en-GB" noProof="0"/>
          </a:p>
        </p:txBody>
      </p:sp>
      <p:sp>
        <p:nvSpPr>
          <p:cNvPr id="10" name="Slide Number Placeholder 9"/>
          <p:cNvSpPr>
            <a:spLocks noGrp="1"/>
          </p:cNvSpPr>
          <p:nvPr>
            <p:ph type="sldNum" sz="quarter" idx="24"/>
          </p:nvPr>
        </p:nvSpPr>
        <p:spPr/>
        <p:txBody>
          <a:bodyPr/>
          <a:lstStyle/>
          <a:p>
            <a:fld id="{A74CE0EA-F3B5-4684-BA10-C594598FDB9C}" type="slidenum">
              <a:rPr lang="en-GB" noProof="0" smtClean="0"/>
            </a:fld>
            <a:endParaRPr lang="en-GB" noProof="0"/>
          </a:p>
        </p:txBody>
      </p:sp>
      <p:sp>
        <p:nvSpPr>
          <p:cNvPr id="11"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42BF30-A7D7-4C1C-8EC3-71E3BEB58818}"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DA6514-37F1-45A0-AAA3-8739A4FD0137}" type="slidenum">
              <a:rPr lang="en-US" smtClean="0"/>
            </a:fld>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7_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2" y="1800000"/>
            <a:ext cx="11232001" cy="423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8"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13"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2" name="Title 1"/>
          <p:cNvSpPr>
            <a:spLocks noGrp="1"/>
          </p:cNvSpPr>
          <p:nvPr>
            <p:ph type="title"/>
          </p:nvPr>
        </p:nvSpPr>
        <p:spPr/>
        <p:txBody>
          <a:bodyPr/>
          <a:lstStyle/>
          <a:p>
            <a:r>
              <a:rPr lang="en-GB" noProof="0"/>
              <a:t>Click to edit Master title style</a:t>
            </a:r>
            <a:endParaRPr lang="en-GB" noProof="0"/>
          </a:p>
        </p:txBody>
      </p:sp>
      <p:sp>
        <p:nvSpPr>
          <p:cNvPr id="10" name="Slide Number Placeholder 9"/>
          <p:cNvSpPr>
            <a:spLocks noGrp="1"/>
          </p:cNvSpPr>
          <p:nvPr>
            <p:ph type="sldNum" sz="quarter" idx="24"/>
          </p:nvPr>
        </p:nvSpPr>
        <p:spPr/>
        <p:txBody>
          <a:bodyPr/>
          <a:lstStyle/>
          <a:p>
            <a:fld id="{A74CE0EA-F3B5-4684-BA10-C594598FDB9C}" type="slidenum">
              <a:rPr lang="en-GB" noProof="0" smtClean="0"/>
            </a:fld>
            <a:endParaRPr lang="en-GB" noProof="0"/>
          </a:p>
        </p:txBody>
      </p:sp>
      <p:sp>
        <p:nvSpPr>
          <p:cNvPr id="11"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4_Comparison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9999" y="1800000"/>
            <a:ext cx="5472000" cy="423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4" name="Content Placeholder 3"/>
          <p:cNvSpPr>
            <a:spLocks noGrp="1"/>
          </p:cNvSpPr>
          <p:nvPr>
            <p:ph sz="half" idx="2"/>
          </p:nvPr>
        </p:nvSpPr>
        <p:spPr>
          <a:xfrm>
            <a:off x="6234364" y="1800000"/>
            <a:ext cx="5472000" cy="423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0" name="Slide Number Placeholder 9"/>
          <p:cNvSpPr>
            <a:spLocks noGrp="1"/>
          </p:cNvSpPr>
          <p:nvPr>
            <p:ph type="sldNum" sz="quarter" idx="24"/>
          </p:nvPr>
        </p:nvSpPr>
        <p:spPr/>
        <p:txBody>
          <a:bodyPr/>
          <a:lstStyle/>
          <a:p>
            <a:fld id="{A74CE0EA-F3B5-4684-BA10-C594598FDB9C}" type="slidenum">
              <a:rPr lang="en-GB" noProof="0" smtClean="0"/>
            </a:fld>
            <a:endParaRPr lang="en-GB" noProof="0"/>
          </a:p>
        </p:txBody>
      </p:sp>
      <p:sp>
        <p:nvSpPr>
          <p:cNvPr id="21" name="Text Placeholder 7"/>
          <p:cNvSpPr>
            <a:spLocks noGrp="1"/>
          </p:cNvSpPr>
          <p:nvPr>
            <p:ph type="body" sz="quarter" idx="21" hasCustomPrompt="1"/>
          </p:nvPr>
        </p:nvSpPr>
        <p:spPr>
          <a:xfrm>
            <a:off x="480000" y="6293659"/>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5" name="Text Placeholder 7"/>
          <p:cNvSpPr>
            <a:spLocks noGrp="1"/>
          </p:cNvSpPr>
          <p:nvPr>
            <p:ph type="body" sz="quarter" idx="13" hasCustomPrompt="1"/>
          </p:nvPr>
        </p:nvSpPr>
        <p:spPr>
          <a:xfrm>
            <a:off x="480485" y="1188011"/>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2" name="Title 1"/>
          <p:cNvSpPr>
            <a:spLocks noGrp="1"/>
          </p:cNvSpPr>
          <p:nvPr>
            <p:ph type="title"/>
          </p:nvPr>
        </p:nvSpPr>
        <p:spPr/>
        <p:txBody>
          <a:bodyPr/>
          <a:lstStyle/>
          <a:p>
            <a:r>
              <a:rPr lang="en-GB" noProof="0"/>
              <a:t>Click to edit Master title style</a:t>
            </a:r>
            <a:endParaRPr lang="en-GB" noProof="0"/>
          </a:p>
        </p:txBody>
      </p:sp>
      <p:sp>
        <p:nvSpPr>
          <p:cNvPr id="11"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4_Comparison boxe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fld>
            <a:endParaRPr lang="en-GB" noProof="0"/>
          </a:p>
        </p:txBody>
      </p:sp>
      <p:sp>
        <p:nvSpPr>
          <p:cNvPr id="21"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1" name="Title 10"/>
          <p:cNvSpPr>
            <a:spLocks noGrp="1"/>
          </p:cNvSpPr>
          <p:nvPr>
            <p:ph type="title"/>
          </p:nvPr>
        </p:nvSpPr>
        <p:spPr/>
        <p:txBody>
          <a:bodyPr/>
          <a:lstStyle/>
          <a:p>
            <a:r>
              <a:rPr lang="en-GB" noProof="0"/>
              <a:t>Click to edit Master title style</a:t>
            </a:r>
            <a:endParaRPr lang="en-GB" noProof="0"/>
          </a:p>
        </p:txBody>
      </p:sp>
      <p:sp>
        <p:nvSpPr>
          <p:cNvPr id="12" name="Content Placeholder 2"/>
          <p:cNvSpPr>
            <a:spLocks noGrp="1"/>
          </p:cNvSpPr>
          <p:nvPr>
            <p:ph sz="half" idx="25"/>
          </p:nvPr>
        </p:nvSpPr>
        <p:spPr>
          <a:xfrm>
            <a:off x="479999" y="2160000"/>
            <a:ext cx="5472000" cy="387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3" name="Content Placeholder 3"/>
          <p:cNvSpPr>
            <a:spLocks noGrp="1"/>
          </p:cNvSpPr>
          <p:nvPr>
            <p:ph sz="half" idx="26"/>
          </p:nvPr>
        </p:nvSpPr>
        <p:spPr>
          <a:xfrm>
            <a:off x="6234364" y="2160000"/>
            <a:ext cx="5472000" cy="387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8"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25" name="Text Placeholder 5"/>
          <p:cNvSpPr>
            <a:spLocks noGrp="1"/>
          </p:cNvSpPr>
          <p:nvPr>
            <p:ph type="body" sz="quarter" idx="27"/>
          </p:nvPr>
        </p:nvSpPr>
        <p:spPr>
          <a:xfrm>
            <a:off x="480002"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endParaRPr lang="en-GB" noProof="0"/>
          </a:p>
        </p:txBody>
      </p:sp>
      <p:sp>
        <p:nvSpPr>
          <p:cNvPr id="26" name="Text Placeholder 5"/>
          <p:cNvSpPr>
            <a:spLocks noGrp="1"/>
          </p:cNvSpPr>
          <p:nvPr>
            <p:ph type="body" sz="quarter" idx="28"/>
          </p:nvPr>
        </p:nvSpPr>
        <p:spPr>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
        <p:nvSpPr>
          <p:cNvPr id="14"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4_4 Boxe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fld>
            <a:endParaRPr lang="en-GB" noProof="0"/>
          </a:p>
        </p:txBody>
      </p:sp>
      <p:sp>
        <p:nvSpPr>
          <p:cNvPr id="21"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1" name="Title 10"/>
          <p:cNvSpPr>
            <a:spLocks noGrp="1"/>
          </p:cNvSpPr>
          <p:nvPr>
            <p:ph type="title"/>
          </p:nvPr>
        </p:nvSpPr>
        <p:spPr/>
        <p:txBody>
          <a:bodyPr/>
          <a:lstStyle/>
          <a:p>
            <a:r>
              <a:rPr lang="en-GB" noProof="0"/>
              <a:t>Click to edit Master title style</a:t>
            </a:r>
            <a:endParaRPr lang="en-GB" noProof="0"/>
          </a:p>
        </p:txBody>
      </p:sp>
      <p:sp>
        <p:nvSpPr>
          <p:cNvPr id="12" name="Content Placeholder 2"/>
          <p:cNvSpPr>
            <a:spLocks noGrp="1"/>
          </p:cNvSpPr>
          <p:nvPr>
            <p:ph sz="half" idx="25"/>
          </p:nvPr>
        </p:nvSpPr>
        <p:spPr>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3" name="Content Placeholder 3"/>
          <p:cNvSpPr>
            <a:spLocks noGrp="1"/>
          </p:cNvSpPr>
          <p:nvPr>
            <p:ph sz="half" idx="26"/>
          </p:nvPr>
        </p:nvSpPr>
        <p:spPr>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9" name="Text Placeholder 5"/>
          <p:cNvSpPr>
            <a:spLocks noGrp="1"/>
          </p:cNvSpPr>
          <p:nvPr>
            <p:ph type="body" sz="quarter" idx="27"/>
          </p:nvPr>
        </p:nvSpPr>
        <p:spPr>
          <a:xfrm>
            <a:off x="480002"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endParaRPr lang="en-GB" noProof="0"/>
          </a:p>
        </p:txBody>
      </p:sp>
      <p:sp>
        <p:nvSpPr>
          <p:cNvPr id="20" name="Text Placeholder 5"/>
          <p:cNvSpPr>
            <a:spLocks noGrp="1"/>
          </p:cNvSpPr>
          <p:nvPr>
            <p:ph type="body" sz="quarter" idx="28"/>
          </p:nvPr>
        </p:nvSpPr>
        <p:spPr>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
        <p:nvSpPr>
          <p:cNvPr id="35"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37" name="Content Placeholder 2"/>
          <p:cNvSpPr>
            <a:spLocks noGrp="1"/>
          </p:cNvSpPr>
          <p:nvPr>
            <p:ph sz="half" idx="30"/>
          </p:nvPr>
        </p:nvSpPr>
        <p:spPr>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38" name="Content Placeholder 3"/>
          <p:cNvSpPr>
            <a:spLocks noGrp="1"/>
          </p:cNvSpPr>
          <p:nvPr>
            <p:ph sz="half" idx="34"/>
          </p:nvPr>
        </p:nvSpPr>
        <p:spPr>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39" name="Text Placeholder 5"/>
          <p:cNvSpPr>
            <a:spLocks noGrp="1"/>
          </p:cNvSpPr>
          <p:nvPr>
            <p:ph type="body" sz="quarter" idx="35"/>
          </p:nvPr>
        </p:nvSpPr>
        <p:spPr>
          <a:xfrm>
            <a:off x="480002"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endParaRPr lang="en-GB" noProof="0"/>
          </a:p>
        </p:txBody>
      </p:sp>
      <p:sp>
        <p:nvSpPr>
          <p:cNvPr id="40" name="Text Placeholder 5"/>
          <p:cNvSpPr>
            <a:spLocks noGrp="1"/>
          </p:cNvSpPr>
          <p:nvPr>
            <p:ph type="body" sz="quarter" idx="36"/>
          </p:nvPr>
        </p:nvSpPr>
        <p:spPr>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
        <p:nvSpPr>
          <p:cNvPr id="15"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4_3 Column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fld>
            <a:endParaRPr lang="en-GB" noProof="0"/>
          </a:p>
        </p:txBody>
      </p:sp>
      <p:sp>
        <p:nvSpPr>
          <p:cNvPr id="21"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1" name="Title 10"/>
          <p:cNvSpPr>
            <a:spLocks noGrp="1"/>
          </p:cNvSpPr>
          <p:nvPr>
            <p:ph type="title"/>
          </p:nvPr>
        </p:nvSpPr>
        <p:spPr/>
        <p:txBody>
          <a:bodyPr/>
          <a:lstStyle/>
          <a:p>
            <a:r>
              <a:rPr lang="en-GB" noProof="0"/>
              <a:t>Click to edit Master title style</a:t>
            </a:r>
            <a:endParaRPr lang="en-GB" noProof="0"/>
          </a:p>
        </p:txBody>
      </p:sp>
      <p:sp>
        <p:nvSpPr>
          <p:cNvPr id="12" name="Content Placeholder 2"/>
          <p:cNvSpPr>
            <a:spLocks noGrp="1"/>
          </p:cNvSpPr>
          <p:nvPr>
            <p:ph sz="half" idx="25"/>
          </p:nvPr>
        </p:nvSpPr>
        <p:spPr>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9" name="Text Placeholder 5"/>
          <p:cNvSpPr>
            <a:spLocks noGrp="1"/>
          </p:cNvSpPr>
          <p:nvPr>
            <p:ph type="body" sz="quarter" idx="27"/>
          </p:nvPr>
        </p:nvSpPr>
        <p:spPr>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
        <p:nvSpPr>
          <p:cNvPr id="16" name="Content Placeholder 2"/>
          <p:cNvSpPr>
            <a:spLocks noGrp="1"/>
          </p:cNvSpPr>
          <p:nvPr>
            <p:ph sz="half" idx="29"/>
          </p:nvPr>
        </p:nvSpPr>
        <p:spPr>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7" name="Text Placeholder 5"/>
          <p:cNvSpPr>
            <a:spLocks noGrp="1"/>
          </p:cNvSpPr>
          <p:nvPr>
            <p:ph type="body" sz="quarter" idx="30"/>
          </p:nvPr>
        </p:nvSpPr>
        <p:spPr>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
        <p:nvSpPr>
          <p:cNvPr id="24" name="Content Placeholder 2"/>
          <p:cNvSpPr>
            <a:spLocks noGrp="1"/>
          </p:cNvSpPr>
          <p:nvPr>
            <p:ph sz="half" idx="31"/>
          </p:nvPr>
        </p:nvSpPr>
        <p:spPr>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25" name="Text Placeholder 5"/>
          <p:cNvSpPr>
            <a:spLocks noGrp="1"/>
          </p:cNvSpPr>
          <p:nvPr>
            <p:ph type="body" sz="quarter" idx="32"/>
          </p:nvPr>
        </p:nvSpPr>
        <p:spPr>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
        <p:nvSpPr>
          <p:cNvPr id="23"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13"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4_Image left / Text right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34364" y="1800000"/>
            <a:ext cx="5472000" cy="423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6" name="Picture Placeholder 5"/>
          <p:cNvSpPr>
            <a:spLocks noGrp="1"/>
          </p:cNvSpPr>
          <p:nvPr>
            <p:ph type="pic" sz="quarter" idx="17" hasCustomPrompt="1"/>
          </p:nvPr>
        </p:nvSpPr>
        <p:spPr>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defRPr sz="1400" baseline="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endParaRPr lang="en-GB" noProof="0"/>
          </a:p>
        </p:txBody>
      </p:sp>
      <p:sp>
        <p:nvSpPr>
          <p:cNvPr id="10" name="Slide Number Placeholder 9"/>
          <p:cNvSpPr>
            <a:spLocks noGrp="1"/>
          </p:cNvSpPr>
          <p:nvPr>
            <p:ph type="sldNum" sz="quarter" idx="20"/>
          </p:nvPr>
        </p:nvSpPr>
        <p:spPr/>
        <p:txBody>
          <a:bodyPr/>
          <a:lstStyle/>
          <a:p>
            <a:fld id="{A74CE0EA-F3B5-4684-BA10-C594598FDB9C}" type="slidenum">
              <a:rPr lang="en-GB" noProof="0" smtClean="0"/>
            </a:fld>
            <a:endParaRPr lang="en-GB" noProof="0"/>
          </a:p>
        </p:txBody>
      </p:sp>
      <p:sp>
        <p:nvSpPr>
          <p:cNvPr id="23"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5" name="Title 14"/>
          <p:cNvSpPr>
            <a:spLocks noGrp="1"/>
          </p:cNvSpPr>
          <p:nvPr>
            <p:ph type="title"/>
          </p:nvPr>
        </p:nvSpPr>
        <p:spPr/>
        <p:txBody>
          <a:bodyPr/>
          <a:lstStyle/>
          <a:p>
            <a:r>
              <a:rPr lang="en-GB" noProof="0"/>
              <a:t>Click to edit Master title style</a:t>
            </a:r>
            <a:endParaRPr lang="en-GB" noProof="0"/>
          </a:p>
        </p:txBody>
      </p:sp>
      <p:sp>
        <p:nvSpPr>
          <p:cNvPr id="16"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9"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4_Quotation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6" name="Picture Placeholder 5"/>
          <p:cNvSpPr>
            <a:spLocks noGrp="1"/>
          </p:cNvSpPr>
          <p:nvPr>
            <p:ph type="pic" sz="quarter" idx="17" hasCustomPrompt="1"/>
          </p:nvPr>
        </p:nvSpPr>
        <p:spPr>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defRPr/>
            </a:pPr>
            <a:r>
              <a:rPr lang="en-GB" noProof="0"/>
              <a:t>Click on Icon to add picture</a:t>
            </a:r>
            <a:endParaRPr lang="en-GB" noProof="0"/>
          </a:p>
          <a:p>
            <a:pPr marL="0" marR="0" lvl="0" indent="0" algn="ctr" defTabSz="914400" rtl="0" eaLnBrk="1" fontAlgn="auto" latinLnBrk="0" hangingPunct="1">
              <a:lnSpc>
                <a:spcPct val="110000"/>
              </a:lnSpc>
              <a:spcBef>
                <a:spcPts val="1000"/>
              </a:spcBef>
              <a:spcAft>
                <a:spcPts val="600"/>
              </a:spcAft>
              <a:buClr>
                <a:schemeClr val="tx1"/>
              </a:buClr>
              <a:buSzPct val="80000"/>
              <a:buFontTx/>
              <a:buNone/>
              <a:defRPr/>
            </a:pPr>
            <a:r>
              <a:rPr lang="en-GB" noProof="0"/>
              <a:t>Change picture either by</a:t>
            </a:r>
            <a:br>
              <a:rPr lang="en-GB" noProof="0"/>
            </a:br>
            <a:r>
              <a:rPr lang="en-GB" noProof="0"/>
              <a:t>right mouse click on picture + „change picture“ </a:t>
            </a:r>
            <a:br>
              <a:rPr lang="en-GB" noProof="0"/>
            </a:br>
            <a:r>
              <a:rPr lang="en-GB" noProof="0"/>
              <a:t>or by deleting picture + resetting slide</a:t>
            </a:r>
            <a:endParaRPr lang="en-GB" noProof="0"/>
          </a:p>
        </p:txBody>
      </p:sp>
      <p:sp>
        <p:nvSpPr>
          <p:cNvPr id="8" name="Date Placeholder 7"/>
          <p:cNvSpPr>
            <a:spLocks noGrp="1"/>
          </p:cNvSpPr>
          <p:nvPr>
            <p:ph type="dt" sz="half" idx="18"/>
          </p:nvPr>
        </p:nvSpPr>
        <p:spPr>
          <a:xfrm>
            <a:off x="480002" y="6588208"/>
            <a:ext cx="790001" cy="180000"/>
          </a:xfrm>
          <a:prstGeom prst="rect">
            <a:avLst/>
          </a:prstGeom>
        </p:spPr>
        <p:txBody>
          <a:bodyPr/>
          <a:lstStyle/>
          <a:p>
            <a:endParaRPr lang="en-GB" noProof="0"/>
          </a:p>
        </p:txBody>
      </p:sp>
      <p:sp>
        <p:nvSpPr>
          <p:cNvPr id="10" name="Slide Number Placeholder 9"/>
          <p:cNvSpPr>
            <a:spLocks noGrp="1"/>
          </p:cNvSpPr>
          <p:nvPr>
            <p:ph type="sldNum" sz="quarter" idx="20"/>
          </p:nvPr>
        </p:nvSpPr>
        <p:spPr/>
        <p:txBody>
          <a:bodyPr/>
          <a:lstStyle/>
          <a:p>
            <a:fld id="{A74CE0EA-F3B5-4684-BA10-C594598FDB9C}" type="slidenum">
              <a:rPr lang="en-GB" noProof="0" smtClean="0"/>
            </a:fld>
            <a:endParaRPr lang="en-GB" noProof="0"/>
          </a:p>
        </p:txBody>
      </p:sp>
      <p:sp>
        <p:nvSpPr>
          <p:cNvPr id="23"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5" name="Title 14"/>
          <p:cNvSpPr>
            <a:spLocks noGrp="1"/>
          </p:cNvSpPr>
          <p:nvPr>
            <p:ph type="title"/>
          </p:nvPr>
        </p:nvSpPr>
        <p:spPr/>
        <p:txBody>
          <a:bodyPr/>
          <a:lstStyle/>
          <a:p>
            <a:r>
              <a:rPr lang="en-GB" noProof="0"/>
              <a:t>Click to edit Master title style</a:t>
            </a:r>
            <a:endParaRPr lang="en-GB" noProof="0"/>
          </a:p>
        </p:txBody>
      </p:sp>
      <p:sp>
        <p:nvSpPr>
          <p:cNvPr id="16"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11"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4_Large Image whit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endParaRPr lang="en-GB" noProof="0"/>
          </a:p>
        </p:txBody>
      </p:sp>
      <p:sp>
        <p:nvSpPr>
          <p:cNvPr id="3" name="Date Placeholder 2"/>
          <p:cNvSpPr>
            <a:spLocks noGrp="1"/>
          </p:cNvSpPr>
          <p:nvPr>
            <p:ph type="dt" sz="half" idx="18"/>
          </p:nvPr>
        </p:nvSpPr>
        <p:spPr>
          <a:xfrm>
            <a:off x="480002" y="6588208"/>
            <a:ext cx="790001" cy="180000"/>
          </a:xfrm>
          <a:prstGeom prst="rect">
            <a:avLst/>
          </a:prstGeom>
        </p:spPr>
        <p:txBody>
          <a:bodyPr/>
          <a:lstStyle/>
          <a:p>
            <a:endParaRPr lang="en-GB" noProof="0"/>
          </a:p>
        </p:txBody>
      </p:sp>
      <p:sp>
        <p:nvSpPr>
          <p:cNvPr id="5" name="Slide Number Placeholder 4"/>
          <p:cNvSpPr>
            <a:spLocks noGrp="1"/>
          </p:cNvSpPr>
          <p:nvPr>
            <p:ph type="sldNum" sz="quarter" idx="20"/>
          </p:nvPr>
        </p:nvSpPr>
        <p:spPr/>
        <p:txBody>
          <a:bodyPr/>
          <a:lstStyle/>
          <a:p>
            <a:fld id="{A74CE0EA-F3B5-4684-BA10-C594598FDB9C}" type="slidenum">
              <a:rPr lang="en-GB" noProof="0" smtClean="0"/>
            </a:fld>
            <a:endParaRPr lang="en-GB" noProof="0"/>
          </a:p>
        </p:txBody>
      </p:sp>
      <p:sp>
        <p:nvSpPr>
          <p:cNvPr id="16"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7" name="Title 6"/>
          <p:cNvSpPr>
            <a:spLocks noGrp="1"/>
          </p:cNvSpPr>
          <p:nvPr>
            <p:ph type="title"/>
          </p:nvPr>
        </p:nvSpPr>
        <p:spPr/>
        <p:txBody>
          <a:bodyPr/>
          <a:lstStyle/>
          <a:p>
            <a:r>
              <a:rPr lang="en-GB" noProof="0"/>
              <a:t>Click to edit Master title style</a:t>
            </a:r>
            <a:endParaRPr lang="en-GB" noProof="0"/>
          </a:p>
        </p:txBody>
      </p:sp>
      <p:sp>
        <p:nvSpPr>
          <p:cNvPr id="14"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9"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5_Chapter Intro large Text white">
    <p:spTree>
      <p:nvGrpSpPr>
        <p:cNvPr id="1" name=""/>
        <p:cNvGrpSpPr/>
        <p:nvPr/>
      </p:nvGrpSpPr>
      <p:grpSpPr>
        <a:xfrm>
          <a:off x="0" y="0"/>
          <a:ext cx="0" cy="0"/>
          <a:chOff x="0" y="0"/>
          <a:chExt cx="0" cy="0"/>
        </a:xfrm>
      </p:grpSpPr>
      <p:sp>
        <p:nvSpPr>
          <p:cNvPr id="20" name="Slide Number Placeholder 19"/>
          <p:cNvSpPr>
            <a:spLocks noGrp="1"/>
          </p:cNvSpPr>
          <p:nvPr>
            <p:ph type="sldNum" sz="quarter" idx="16"/>
          </p:nvPr>
        </p:nvSpPr>
        <p:spPr>
          <a:noFill/>
        </p:spPr>
        <p:txBody>
          <a:bodyPr/>
          <a:lstStyle/>
          <a:p>
            <a:fld id="{A74CE0EA-F3B5-4684-BA10-C594598FDB9C}" type="slidenum">
              <a:rPr lang="en-GB" noProof="0" smtClean="0"/>
            </a:fld>
            <a:endParaRPr lang="en-GB" noProof="0"/>
          </a:p>
        </p:txBody>
      </p:sp>
      <p:sp>
        <p:nvSpPr>
          <p:cNvPr id="17" name="Text Placeholder 7"/>
          <p:cNvSpPr>
            <a:spLocks noGrp="1"/>
          </p:cNvSpPr>
          <p:nvPr>
            <p:ph type="body" sz="quarter" idx="21" hasCustomPrompt="1"/>
          </p:nvPr>
        </p:nvSpPr>
        <p:spPr>
          <a:xfrm>
            <a:off x="480000" y="6293655"/>
            <a:ext cx="11226365" cy="208579"/>
          </a:xfrm>
          <a:noFill/>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4" name="Title 3"/>
          <p:cNvSpPr>
            <a:spLocks noGrp="1"/>
          </p:cNvSpPr>
          <p:nvPr>
            <p:ph type="title"/>
          </p:nvPr>
        </p:nvSpPr>
        <p:spPr>
          <a:noFill/>
        </p:spPr>
        <p:txBody>
          <a:bodyPr/>
          <a:lstStyle/>
          <a:p>
            <a:r>
              <a:rPr lang="en-GB" noProof="0"/>
              <a:t>Click to edit Master title style</a:t>
            </a:r>
            <a:endParaRPr lang="en-GB" noProof="0"/>
          </a:p>
        </p:txBody>
      </p:sp>
      <p:sp>
        <p:nvSpPr>
          <p:cNvPr id="15"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12" name="Text Placeholder 4"/>
          <p:cNvSpPr>
            <a:spLocks noGrp="1"/>
          </p:cNvSpPr>
          <p:nvPr>
            <p:ph type="body" sz="quarter" idx="18"/>
          </p:nvPr>
        </p:nvSpPr>
        <p:spPr>
          <a:xfrm>
            <a:off x="480000"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endParaRPr lang="en-GB" noProof="0"/>
          </a:p>
          <a:p>
            <a:pPr lvl="1"/>
            <a:r>
              <a:rPr lang="en-GB" noProof="0"/>
              <a:t>Second level</a:t>
            </a:r>
            <a:endParaRPr lang="en-GB" noProof="0"/>
          </a:p>
        </p:txBody>
      </p:sp>
      <p:sp>
        <p:nvSpPr>
          <p:cNvPr id="8"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showMasterSp="0" userDrawn="1">
  <p:cSld name="4_Chapter Intro Image whit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4"/>
            <a:ext cx="12192000" cy="6857999"/>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defRPr sz="1400">
                <a:solidFill>
                  <a:schemeClr val="accent6"/>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defRPr/>
            </a:pPr>
            <a:r>
              <a:rPr lang="en-GB" noProof="0"/>
              <a:t>Click on Icon to add picture, then arrange object (send to back)</a:t>
            </a:r>
            <a:endParaRPr lang="en-GB" noProof="0"/>
          </a:p>
          <a:p>
            <a:pPr marL="0" marR="0" lvl="0" indent="0" algn="ctr" defTabSz="914400" rtl="0" eaLnBrk="1" fontAlgn="auto" latinLnBrk="0" hangingPunct="1">
              <a:lnSpc>
                <a:spcPct val="110000"/>
              </a:lnSpc>
              <a:spcBef>
                <a:spcPts val="1000"/>
              </a:spcBef>
              <a:spcAft>
                <a:spcPts val="600"/>
              </a:spcAft>
              <a:buClr>
                <a:schemeClr val="tx1"/>
              </a:buClr>
              <a:buSzPct val="80000"/>
              <a:buFontTx/>
              <a:buNone/>
              <a:defRPr/>
            </a:pPr>
            <a:r>
              <a:rPr lang="en-GB" noProof="0"/>
              <a:t>Change picture either by</a:t>
            </a:r>
            <a:br>
              <a:rPr lang="en-GB" noProof="0"/>
            </a:br>
            <a:r>
              <a:rPr lang="en-GB" noProof="0"/>
              <a:t>right mouse click on picture + „change picture“ </a:t>
            </a:r>
            <a:br>
              <a:rPr lang="en-GB" noProof="0"/>
            </a:br>
            <a:r>
              <a:rPr lang="en-GB" noProof="0"/>
              <a:t>or by deleting picture + resetting slide</a:t>
            </a:r>
            <a:endParaRPr lang="en-GB" noProof="0"/>
          </a:p>
        </p:txBody>
      </p:sp>
      <p:sp>
        <p:nvSpPr>
          <p:cNvPr id="9" name="Text Placeholder 4"/>
          <p:cNvSpPr>
            <a:spLocks noGrp="1"/>
          </p:cNvSpPr>
          <p:nvPr>
            <p:ph type="body" sz="quarter" idx="18"/>
          </p:nvPr>
        </p:nvSpPr>
        <p:spPr bwMode="gray">
          <a:xfrm>
            <a:off x="3" y="1800000"/>
            <a:ext cx="4279900" cy="1649446"/>
          </a:xfrm>
          <a:solidFill>
            <a:schemeClr val="tx2">
              <a:alpha val="90000"/>
            </a:schemeClr>
          </a:solidFill>
        </p:spPr>
        <p:txBody>
          <a:bodyPr lIns="360000" tIns="180000" rIns="360000" bIns="180000">
            <a:noAutofit/>
          </a:bodyPr>
          <a:lstStyle>
            <a:lvl1pPr>
              <a:defRPr sz="2800" b="1">
                <a:solidFill>
                  <a:schemeClr val="bg1"/>
                </a:solidFill>
                <a:latin typeface="+mj-lt"/>
              </a:defRPr>
            </a:lvl1pPr>
            <a:lvl2pPr marL="541655" indent="-274955">
              <a:buClr>
                <a:schemeClr val="bg1"/>
              </a:buClr>
              <a:defRPr sz="2800">
                <a:solidFill>
                  <a:schemeClr val="bg1"/>
                </a:solidFill>
                <a:latin typeface="+mj-lt"/>
              </a:defRPr>
            </a:lvl2pPr>
          </a:lstStyle>
          <a:p>
            <a:pPr lvl="0"/>
            <a:r>
              <a:rPr lang="en-GB" noProof="0"/>
              <a:t>Edit Master text styles</a:t>
            </a:r>
            <a:endParaRPr lang="en-GB" noProof="0"/>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noProof="0" smtClean="0"/>
            </a:fld>
            <a:endParaRPr lang="en-GB" noProof="0"/>
          </a:p>
        </p:txBody>
      </p:sp>
      <p:sp>
        <p:nvSpPr>
          <p:cNvPr id="15" name="Text Placeholder 7"/>
          <p:cNvSpPr>
            <a:spLocks noGrp="1"/>
          </p:cNvSpPr>
          <p:nvPr>
            <p:ph type="body" sz="quarter" idx="22" hasCustomPrompt="1"/>
          </p:nvPr>
        </p:nvSpPr>
        <p:spPr bwMode="gray">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7" name="Title 16"/>
          <p:cNvSpPr>
            <a:spLocks noGrp="1"/>
          </p:cNvSpPr>
          <p:nvPr>
            <p:ph type="title"/>
          </p:nvPr>
        </p:nvSpPr>
        <p:spPr bwMode="gray"/>
        <p:txBody>
          <a:bodyPr/>
          <a:lstStyle/>
          <a:p>
            <a:r>
              <a:rPr lang="en-GB" noProof="0"/>
              <a:t>Click to edit Master title style</a:t>
            </a:r>
            <a:endParaRPr lang="en-GB" noProof="0"/>
          </a:p>
        </p:txBody>
      </p:sp>
      <p:sp>
        <p:nvSpPr>
          <p:cNvPr id="6" name="Picture Placeholder 5"/>
          <p:cNvSpPr>
            <a:spLocks noGrp="1"/>
          </p:cNvSpPr>
          <p:nvPr>
            <p:ph type="pic" sz="quarter" idx="23" hasCustomPrompt="1"/>
          </p:nvPr>
        </p:nvSpPr>
        <p:spPr bwMode="gray">
          <a:xfrm>
            <a:off x="9071164" y="371958"/>
            <a:ext cx="2635200" cy="694800"/>
          </a:xfrm>
          <a:blipFill dpi="0" rotWithShape="1">
            <a:blip r:embed="rId2" cstate="email">
              <a:extLst>
                <a:ext uri="{28A0092B-C50C-407E-A947-70E740481C1C}">
                  <a14:useLocalDpi xmlns:a14="http://schemas.microsoft.com/office/drawing/2010/main" val="0"/>
                </a:ext>
              </a:extLst>
            </a:blip>
            <a:srcRect/>
            <a:stretch>
              <a:fillRect/>
            </a:stretch>
          </a:blipFill>
        </p:spPr>
        <p:txBody>
          <a:bodyPr anchor="ctr"/>
          <a:lstStyle>
            <a:lvl1pPr algn="ctr">
              <a:defRPr sz="100">
                <a:solidFill>
                  <a:schemeClr val="bg1"/>
                </a:solidFill>
              </a:defRPr>
            </a:lvl1pPr>
          </a:lstStyle>
          <a:p>
            <a:r>
              <a:rPr lang="en-GB" noProof="0"/>
              <a:t>.</a:t>
            </a:r>
            <a:endParaRPr lang="en-GB" noProof="0"/>
          </a:p>
        </p:txBody>
      </p:sp>
      <p:sp>
        <p:nvSpPr>
          <p:cNvPr id="10"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903035" y="1112350"/>
            <a:ext cx="5091365" cy="5072550"/>
          </a:xfrm>
        </p:spPr>
        <p:txBody>
          <a:bodyPr>
            <a:noAutofit/>
          </a:bodyPr>
          <a:lstStyle>
            <a:lvl1pPr marL="342900" indent="-342900">
              <a:buClr>
                <a:srgbClr val="04A4EC"/>
              </a:buClr>
              <a:buFont typeface="Arial" panose="020B0604020202020204" pitchFamily="34" charset="0"/>
              <a:buChar char="•"/>
              <a:defRPr sz="2400"/>
            </a:lvl1pPr>
            <a:lvl2pPr>
              <a:defRPr sz="2000"/>
            </a:lvl2pPr>
            <a:lvl3pPr marL="1143000" indent="-228600">
              <a:buClr>
                <a:srgbClr val="04A4EC"/>
              </a:buClr>
              <a:buFont typeface="Courier New" panose="02070309020205020404" pitchFamily="49" charset="0"/>
              <a:buChar char="o"/>
              <a:defRPr sz="2000">
                <a:solidFill>
                  <a:schemeClr val="tx1">
                    <a:lumMod val="65000"/>
                    <a:lumOff val="35000"/>
                  </a:schemeClr>
                </a:solidFil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text</a:t>
            </a:r>
            <a:endParaRPr lang="en-US" dirty="0"/>
          </a:p>
          <a:p>
            <a:pPr lvl="1"/>
            <a:r>
              <a:rPr lang="en-US" dirty="0"/>
              <a:t>Second level</a:t>
            </a:r>
            <a:endParaRPr lang="en-US" dirty="0"/>
          </a:p>
          <a:p>
            <a:pPr lvl="2"/>
            <a:r>
              <a:rPr lang="en-US" dirty="0"/>
              <a:t>Third level</a:t>
            </a:r>
            <a:endParaRPr lang="en-US" dirty="0"/>
          </a:p>
        </p:txBody>
      </p:sp>
      <p:sp>
        <p:nvSpPr>
          <p:cNvPr id="4" name="Content Placeholder 3"/>
          <p:cNvSpPr>
            <a:spLocks noGrp="1"/>
          </p:cNvSpPr>
          <p:nvPr>
            <p:ph sz="half" idx="2" hasCustomPrompt="1"/>
          </p:nvPr>
        </p:nvSpPr>
        <p:spPr>
          <a:xfrm>
            <a:off x="6197601" y="1112350"/>
            <a:ext cx="4995615" cy="5072550"/>
          </a:xfrm>
        </p:spPr>
        <p:txBody>
          <a:bodyPr>
            <a:noAutofit/>
          </a:bodyPr>
          <a:lstStyle>
            <a:lvl1pPr marL="342900" indent="-342900">
              <a:buClr>
                <a:srgbClr val="50B5BA"/>
              </a:buClr>
              <a:defRPr lang="en-US" sz="2400" kern="1200" dirty="0" smtClean="0">
                <a:solidFill>
                  <a:schemeClr val="tx1"/>
                </a:solidFill>
                <a:latin typeface="+mn-lt"/>
                <a:ea typeface="+mn-ea"/>
                <a:cs typeface="+mn-cs"/>
              </a:defRPr>
            </a:lvl1pPr>
            <a:lvl2pPr>
              <a:defRPr sz="2000"/>
            </a:lvl2pPr>
            <a:lvl3pPr marL="1143000" indent="-228600">
              <a:buClr>
                <a:srgbClr val="50B5BA"/>
              </a:buClr>
              <a:buFont typeface="Courier New" panose="02070309020205020404" pitchFamily="49" charset="0"/>
              <a:buChar char="o"/>
              <a:defRPr lang="en-US" sz="2000" kern="1200" dirty="0" smtClean="0">
                <a:solidFill>
                  <a:schemeClr val="tx1">
                    <a:lumMod val="65000"/>
                    <a:lumOff val="35000"/>
                  </a:schemeClr>
                </a:solidFill>
                <a:latin typeface="+mn-lt"/>
                <a:ea typeface="+mn-ea"/>
                <a:cs typeface="+mn-cs"/>
              </a:defRPr>
            </a:lvl3pPr>
            <a:lvl4pPr>
              <a:defRPr sz="1800"/>
            </a:lvl4pPr>
            <a:lvl5pPr>
              <a:defRPr sz="1800"/>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Clr>
                <a:srgbClr val="04A4EC"/>
              </a:buClr>
              <a:buFont typeface="Arial" panose="020B0604020202020204" pitchFamily="34" charset="0"/>
              <a:buChar char="•"/>
            </a:pPr>
            <a:r>
              <a:rPr lang="en-US" dirty="0"/>
              <a:t>Click to edit text</a:t>
            </a:r>
            <a:endParaRPr lang="en-US" dirty="0"/>
          </a:p>
          <a:p>
            <a:pPr lvl="1"/>
            <a:r>
              <a:rPr lang="en-US" dirty="0"/>
              <a:t>Second level</a:t>
            </a:r>
            <a:endParaRPr lang="en-US" dirty="0"/>
          </a:p>
          <a:p>
            <a:pPr marL="1143000" lvl="2" indent="-228600" algn="l" defTabSz="914400" rtl="0" eaLnBrk="1" latinLnBrk="0" hangingPunct="1">
              <a:spcBef>
                <a:spcPct val="20000"/>
              </a:spcBef>
              <a:buClr>
                <a:srgbClr val="04A4EC"/>
              </a:buClr>
              <a:buFont typeface="Courier New" panose="02070309020205020404" pitchFamily="49" charset="0"/>
              <a:buChar char="o"/>
            </a:pPr>
            <a:r>
              <a:rPr lang="en-US" dirty="0"/>
              <a:t>Third level</a:t>
            </a:r>
            <a:endParaRPr lang="en-US" dirty="0"/>
          </a:p>
        </p:txBody>
      </p:sp>
      <p:sp>
        <p:nvSpPr>
          <p:cNvPr id="6" name="Title 1"/>
          <p:cNvSpPr>
            <a:spLocks noGrp="1"/>
          </p:cNvSpPr>
          <p:nvPr>
            <p:ph type="title" hasCustomPrompt="1"/>
          </p:nvPr>
        </p:nvSpPr>
        <p:spPr>
          <a:xfrm>
            <a:off x="0" y="44624"/>
            <a:ext cx="12192000" cy="643508"/>
          </a:xfrm>
          <a:prstGeom prst="rect">
            <a:avLst/>
          </a:prstGeom>
        </p:spPr>
        <p:txBody>
          <a:bodyPr anchor="ctr" anchorCtr="0"/>
          <a:lstStyle>
            <a:lvl1pPr marL="0" algn="l" defTabSz="914400" rtl="0" eaLnBrk="1" latinLnBrk="0" hangingPunct="1">
              <a:spcBef>
                <a:spcPct val="0"/>
              </a:spcBef>
              <a:buNone/>
              <a:defRPr lang="en-GB" sz="2800" kern="1200" baseline="0" dirty="0">
                <a:solidFill>
                  <a:schemeClr val="bg1"/>
                </a:solidFill>
                <a:latin typeface="+mj-lt"/>
                <a:ea typeface="+mj-ea"/>
                <a:cs typeface="+mj-cs"/>
              </a:defRPr>
            </a:lvl1pPr>
          </a:lstStyle>
          <a:p>
            <a:r>
              <a:rPr lang="en-US" dirty="0"/>
              <a:t>Click to edit title</a:t>
            </a:r>
            <a:endParaRPr lang="en-GB" dirty="0"/>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4_Agenda whit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a:xfrm>
            <a:off x="480002" y="6588208"/>
            <a:ext cx="790001" cy="180000"/>
          </a:xfrm>
          <a:prstGeom prst="rect">
            <a:avLst/>
          </a:prstGeom>
        </p:spPr>
        <p:txBody>
          <a:bodyPr/>
          <a:lstStyle/>
          <a:p>
            <a:endParaRPr lang="en-GB" noProof="0"/>
          </a:p>
        </p:txBody>
      </p:sp>
      <p:sp>
        <p:nvSpPr>
          <p:cNvPr id="9" name="Slide Number Placeholder 8"/>
          <p:cNvSpPr>
            <a:spLocks noGrp="1"/>
          </p:cNvSpPr>
          <p:nvPr>
            <p:ph type="sldNum" sz="quarter" idx="32"/>
          </p:nvPr>
        </p:nvSpPr>
        <p:spPr bwMode="gray"/>
        <p:txBody>
          <a:bodyPr/>
          <a:lstStyle/>
          <a:p>
            <a:fld id="{A74CE0EA-F3B5-4684-BA10-C594598FDB9C}" type="slidenum">
              <a:rPr lang="en-GB" noProof="0" smtClean="0"/>
            </a:fld>
            <a:endParaRPr lang="en-GB" noProof="0"/>
          </a:p>
        </p:txBody>
      </p:sp>
      <p:sp>
        <p:nvSpPr>
          <p:cNvPr id="28" name="Rectangle 27"/>
          <p:cNvSpPr/>
          <p:nvPr userDrawn="1"/>
        </p:nvSpPr>
        <p:spPr bwMode="gray">
          <a:xfrm>
            <a:off x="480004"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endParaRPr lang="en-GB" noProof="0"/>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endParaRPr lang="en-GB" noProof="0"/>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endParaRPr lang="en-GB" noProof="0"/>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endParaRPr lang="en-GB" noProof="0"/>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endParaRPr lang="en-GB" noProof="0"/>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endParaRPr lang="en-GB" noProof="0"/>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endParaRPr lang="en-GB" noProof="0"/>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endParaRPr lang="en-GB" noProof="0"/>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endParaRPr lang="en-GB" noProof="0"/>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endParaRPr lang="en-GB" noProof="0"/>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endParaRPr lang="en-GB" noProof="0"/>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endParaRPr lang="en-GB" noProof="0"/>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endParaRPr lang="en-GB" noProof="0"/>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endParaRPr lang="en-GB" noProof="0"/>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endParaRPr lang="en-GB" noProof="0"/>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endParaRPr lang="en-GB" noProof="0"/>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endParaRPr lang="en-GB" noProof="0"/>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endParaRPr lang="en-GB" noProof="0"/>
          </a:p>
        </p:txBody>
      </p:sp>
      <p:sp>
        <p:nvSpPr>
          <p:cNvPr id="2" name="Title 1"/>
          <p:cNvSpPr>
            <a:spLocks noGrp="1"/>
          </p:cNvSpPr>
          <p:nvPr>
            <p:ph type="title"/>
          </p:nvPr>
        </p:nvSpPr>
        <p:spPr/>
        <p:txBody>
          <a:bodyPr/>
          <a:lstStyle/>
          <a:p>
            <a:r>
              <a:rPr lang="en-GB" noProof="0"/>
              <a:t>Click to edit Master title style</a:t>
            </a:r>
            <a:endParaRPr lang="en-GB" noProof="0"/>
          </a:p>
        </p:txBody>
      </p:sp>
      <p:sp>
        <p:nvSpPr>
          <p:cNvPr id="25"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26"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7_Title Only 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a:xfrm>
            <a:off x="480002" y="6588208"/>
            <a:ext cx="790001" cy="180000"/>
          </a:xfrm>
          <a:prstGeom prst="rect">
            <a:avLst/>
          </a:prstGeom>
        </p:spPr>
        <p:txBody>
          <a:bodyPr/>
          <a:lstStyle/>
          <a:p>
            <a:endParaRPr lang="en-GB" noProof="0"/>
          </a:p>
        </p:txBody>
      </p:sp>
      <p:sp>
        <p:nvSpPr>
          <p:cNvPr id="5" name="Slide Number Placeholder 4"/>
          <p:cNvSpPr>
            <a:spLocks noGrp="1"/>
          </p:cNvSpPr>
          <p:nvPr>
            <p:ph type="sldNum" sz="quarter" idx="12"/>
          </p:nvPr>
        </p:nvSpPr>
        <p:spPr bwMode="gray"/>
        <p:txBody>
          <a:bodyPr/>
          <a:lstStyle/>
          <a:p>
            <a:fld id="{A74CE0EA-F3B5-4684-BA10-C594598FDB9C}" type="slidenum">
              <a:rPr lang="en-GB" noProof="0" smtClean="0"/>
            </a:fld>
            <a:endParaRPr lang="en-GB" noProof="0"/>
          </a:p>
        </p:txBody>
      </p:sp>
      <p:sp>
        <p:nvSpPr>
          <p:cNvPr id="12" name="Text Placeholder 7"/>
          <p:cNvSpPr>
            <a:spLocks noGrp="1"/>
          </p:cNvSpPr>
          <p:nvPr>
            <p:ph type="body" sz="quarter" idx="21" hasCustomPrompt="1"/>
          </p:nvPr>
        </p:nvSpPr>
        <p:spPr bwMode="gray">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0" name="Text Placeholder 7"/>
          <p:cNvSpPr>
            <a:spLocks noGrp="1"/>
          </p:cNvSpPr>
          <p:nvPr>
            <p:ph type="body" sz="quarter" idx="13" hasCustomPrompt="1"/>
          </p:nvPr>
        </p:nvSpPr>
        <p:spPr bwMode="gray">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2" name="Title 1"/>
          <p:cNvSpPr>
            <a:spLocks noGrp="1"/>
          </p:cNvSpPr>
          <p:nvPr>
            <p:ph type="title"/>
          </p:nvPr>
        </p:nvSpPr>
        <p:spPr/>
        <p:txBody>
          <a:bodyPr/>
          <a:lstStyle/>
          <a:p>
            <a:r>
              <a:rPr lang="en-GB" noProof="0"/>
              <a:t>Click to edit Master title style</a:t>
            </a:r>
            <a:endParaRPr lang="en-GB" noProof="0"/>
          </a:p>
        </p:txBody>
      </p:sp>
      <p:sp>
        <p:nvSpPr>
          <p:cNvPr id="8"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8_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5" y="1800000"/>
            <a:ext cx="11232001" cy="423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8" name="Text Placeholder 7"/>
          <p:cNvSpPr>
            <a:spLocks noGrp="1"/>
          </p:cNvSpPr>
          <p:nvPr>
            <p:ph type="body" sz="quarter" idx="13" hasCustomPrompt="1"/>
          </p:nvPr>
        </p:nvSpPr>
        <p:spPr>
          <a:xfrm>
            <a:off x="480485" y="1188008"/>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endParaRPr lang="en-GB" noProof="0"/>
          </a:p>
        </p:txBody>
      </p:sp>
      <p:sp>
        <p:nvSpPr>
          <p:cNvPr id="13" name="Text Placeholder 7"/>
          <p:cNvSpPr>
            <a:spLocks noGrp="1"/>
          </p:cNvSpPr>
          <p:nvPr>
            <p:ph type="body" sz="quarter" idx="21" hasCustomPrompt="1"/>
          </p:nvPr>
        </p:nvSpPr>
        <p:spPr>
          <a:xfrm>
            <a:off x="480000" y="6293656"/>
            <a:ext cx="11226365" cy="208579"/>
          </a:xfrm>
        </p:spPr>
        <p:txBody>
          <a:bodyPr anchor="t">
            <a:normAutofit/>
          </a:bodyPr>
          <a:lstStyle>
            <a:lvl1pPr>
              <a:defRPr sz="600" b="0">
                <a:solidFill>
                  <a:schemeClr val="tx1"/>
                </a:solidFill>
                <a:latin typeface="+mn-lt"/>
              </a:defRPr>
            </a:lvl1pPr>
          </a:lstStyle>
          <a:p>
            <a:pPr lvl="0"/>
            <a:r>
              <a:rPr lang="en-GB" noProof="0"/>
              <a:t>Source:</a:t>
            </a:r>
            <a:endParaRPr lang="en-GB" noProof="0"/>
          </a:p>
        </p:txBody>
      </p:sp>
      <p:sp>
        <p:nvSpPr>
          <p:cNvPr id="2" name="Title 1"/>
          <p:cNvSpPr>
            <a:spLocks noGrp="1"/>
          </p:cNvSpPr>
          <p:nvPr>
            <p:ph type="title"/>
          </p:nvPr>
        </p:nvSpPr>
        <p:spPr/>
        <p:txBody>
          <a:bodyPr/>
          <a:lstStyle/>
          <a:p>
            <a:r>
              <a:rPr lang="en-GB" noProof="0"/>
              <a:t>Click to edit Master title style</a:t>
            </a:r>
            <a:endParaRPr lang="en-GB" noProof="0"/>
          </a:p>
        </p:txBody>
      </p:sp>
      <p:sp>
        <p:nvSpPr>
          <p:cNvPr id="10" name="Slide Number Placeholder 9"/>
          <p:cNvSpPr>
            <a:spLocks noGrp="1"/>
          </p:cNvSpPr>
          <p:nvPr>
            <p:ph type="sldNum" sz="quarter" idx="24"/>
          </p:nvPr>
        </p:nvSpPr>
        <p:spPr/>
        <p:txBody>
          <a:bodyPr/>
          <a:lstStyle/>
          <a:p>
            <a:fld id="{A74CE0EA-F3B5-4684-BA10-C594598FDB9C}" type="slidenum">
              <a:rPr lang="en-GB" noProof="0" smtClean="0"/>
            </a:fld>
            <a:endParaRPr lang="en-GB" noProof="0"/>
          </a:p>
        </p:txBody>
      </p:sp>
      <p:sp>
        <p:nvSpPr>
          <p:cNvPr id="11"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5_Comparison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9999" y="1800000"/>
            <a:ext cx="5472000" cy="423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4" name="Content Placeholder 3"/>
          <p:cNvSpPr>
            <a:spLocks noGrp="1"/>
          </p:cNvSpPr>
          <p:nvPr>
            <p:ph sz="half" idx="2"/>
          </p:nvPr>
        </p:nvSpPr>
        <p:spPr>
          <a:xfrm>
            <a:off x="6234364" y="1800000"/>
            <a:ext cx="5472000" cy="423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0" name="Slide Number Placeholder 9"/>
          <p:cNvSpPr>
            <a:spLocks noGrp="1"/>
          </p:cNvSpPr>
          <p:nvPr>
            <p:ph type="sldNum" sz="quarter" idx="24"/>
          </p:nvPr>
        </p:nvSpPr>
        <p:spPr/>
        <p:txBody>
          <a:bodyPr/>
          <a:lstStyle/>
          <a:p>
            <a:fld id="{A74CE0EA-F3B5-4684-BA10-C594598FDB9C}" type="slidenum">
              <a:rPr lang="en-GB" noProof="0" smtClean="0"/>
            </a:fld>
            <a:endParaRPr lang="en-GB" noProof="0"/>
          </a:p>
        </p:txBody>
      </p:sp>
      <p:sp>
        <p:nvSpPr>
          <p:cNvPr id="21" name="Text Placeholder 7"/>
          <p:cNvSpPr>
            <a:spLocks noGrp="1"/>
          </p:cNvSpPr>
          <p:nvPr>
            <p:ph type="body" sz="quarter" idx="21" hasCustomPrompt="1"/>
          </p:nvPr>
        </p:nvSpPr>
        <p:spPr>
          <a:xfrm>
            <a:off x="480000" y="6293660"/>
            <a:ext cx="11226365" cy="208579"/>
          </a:xfrm>
        </p:spPr>
        <p:txBody>
          <a:bodyPr anchor="t">
            <a:normAutofit/>
          </a:bodyPr>
          <a:lstStyle>
            <a:lvl1pPr>
              <a:defRPr sz="600" b="0">
                <a:solidFill>
                  <a:schemeClr val="tx1"/>
                </a:solidFill>
                <a:latin typeface="+mn-lt"/>
              </a:defRPr>
            </a:lvl1pPr>
          </a:lstStyle>
          <a:p>
            <a:pPr lvl="0"/>
            <a:r>
              <a:rPr lang="en-GB" noProof="0"/>
              <a:t>Source:</a:t>
            </a:r>
            <a:endParaRPr lang="en-GB" noProof="0"/>
          </a:p>
        </p:txBody>
      </p:sp>
      <p:sp>
        <p:nvSpPr>
          <p:cNvPr id="15" name="Text Placeholder 7"/>
          <p:cNvSpPr>
            <a:spLocks noGrp="1"/>
          </p:cNvSpPr>
          <p:nvPr>
            <p:ph type="body" sz="quarter" idx="13" hasCustomPrompt="1"/>
          </p:nvPr>
        </p:nvSpPr>
        <p:spPr>
          <a:xfrm>
            <a:off x="480485" y="1188012"/>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endParaRPr lang="en-GB" noProof="0"/>
          </a:p>
        </p:txBody>
      </p:sp>
      <p:sp>
        <p:nvSpPr>
          <p:cNvPr id="2" name="Title 1"/>
          <p:cNvSpPr>
            <a:spLocks noGrp="1"/>
          </p:cNvSpPr>
          <p:nvPr>
            <p:ph type="title"/>
          </p:nvPr>
        </p:nvSpPr>
        <p:spPr/>
        <p:txBody>
          <a:bodyPr/>
          <a:lstStyle/>
          <a:p>
            <a:r>
              <a:rPr lang="en-GB" noProof="0"/>
              <a:t>Click to edit Master title style</a:t>
            </a:r>
            <a:endParaRPr lang="en-GB" noProof="0"/>
          </a:p>
        </p:txBody>
      </p:sp>
      <p:sp>
        <p:nvSpPr>
          <p:cNvPr id="11"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5_Comparison boxe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fld>
            <a:endParaRPr lang="en-GB" noProof="0"/>
          </a:p>
        </p:txBody>
      </p:sp>
      <p:sp>
        <p:nvSpPr>
          <p:cNvPr id="21" name="Text Placeholder 7"/>
          <p:cNvSpPr>
            <a:spLocks noGrp="1"/>
          </p:cNvSpPr>
          <p:nvPr>
            <p:ph type="body" sz="quarter" idx="21" hasCustomPrompt="1"/>
          </p:nvPr>
        </p:nvSpPr>
        <p:spPr>
          <a:xfrm>
            <a:off x="480000" y="6293656"/>
            <a:ext cx="11226365" cy="208579"/>
          </a:xfrm>
        </p:spPr>
        <p:txBody>
          <a:bodyPr anchor="t">
            <a:normAutofit/>
          </a:bodyPr>
          <a:lstStyle>
            <a:lvl1pPr>
              <a:defRPr sz="600" b="0">
                <a:solidFill>
                  <a:schemeClr val="tx1"/>
                </a:solidFill>
                <a:latin typeface="+mn-lt"/>
              </a:defRPr>
            </a:lvl1pPr>
          </a:lstStyle>
          <a:p>
            <a:pPr lvl="0"/>
            <a:r>
              <a:rPr lang="en-GB" noProof="0"/>
              <a:t>Source:</a:t>
            </a:r>
            <a:endParaRPr lang="en-GB" noProof="0"/>
          </a:p>
        </p:txBody>
      </p:sp>
      <p:sp>
        <p:nvSpPr>
          <p:cNvPr id="11" name="Title 10"/>
          <p:cNvSpPr>
            <a:spLocks noGrp="1"/>
          </p:cNvSpPr>
          <p:nvPr>
            <p:ph type="title"/>
          </p:nvPr>
        </p:nvSpPr>
        <p:spPr/>
        <p:txBody>
          <a:bodyPr/>
          <a:lstStyle/>
          <a:p>
            <a:r>
              <a:rPr lang="en-GB" noProof="0"/>
              <a:t>Click to edit Master title style</a:t>
            </a:r>
            <a:endParaRPr lang="en-GB" noProof="0"/>
          </a:p>
        </p:txBody>
      </p:sp>
      <p:sp>
        <p:nvSpPr>
          <p:cNvPr id="12" name="Content Placeholder 2"/>
          <p:cNvSpPr>
            <a:spLocks noGrp="1"/>
          </p:cNvSpPr>
          <p:nvPr>
            <p:ph sz="half" idx="25"/>
          </p:nvPr>
        </p:nvSpPr>
        <p:spPr>
          <a:xfrm>
            <a:off x="479999" y="2160000"/>
            <a:ext cx="5472000" cy="387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3" name="Content Placeholder 3"/>
          <p:cNvSpPr>
            <a:spLocks noGrp="1"/>
          </p:cNvSpPr>
          <p:nvPr>
            <p:ph sz="half" idx="26"/>
          </p:nvPr>
        </p:nvSpPr>
        <p:spPr>
          <a:xfrm>
            <a:off x="6234364" y="2160000"/>
            <a:ext cx="5472000" cy="387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8" name="Text Placeholder 7"/>
          <p:cNvSpPr>
            <a:spLocks noGrp="1"/>
          </p:cNvSpPr>
          <p:nvPr>
            <p:ph type="body" sz="quarter" idx="13" hasCustomPrompt="1"/>
          </p:nvPr>
        </p:nvSpPr>
        <p:spPr>
          <a:xfrm>
            <a:off x="480485" y="1188008"/>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endParaRPr lang="en-GB" noProof="0"/>
          </a:p>
        </p:txBody>
      </p:sp>
      <p:sp>
        <p:nvSpPr>
          <p:cNvPr id="25" name="Text Placeholder 5"/>
          <p:cNvSpPr>
            <a:spLocks noGrp="1"/>
          </p:cNvSpPr>
          <p:nvPr>
            <p:ph type="body" sz="quarter" idx="27"/>
          </p:nvPr>
        </p:nvSpPr>
        <p:spPr>
          <a:xfrm>
            <a:off x="480005" y="1800001"/>
            <a:ext cx="5472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endParaRPr lang="en-GB" noProof="0"/>
          </a:p>
        </p:txBody>
      </p:sp>
      <p:sp>
        <p:nvSpPr>
          <p:cNvPr id="26" name="Text Placeholder 5"/>
          <p:cNvSpPr>
            <a:spLocks noGrp="1"/>
          </p:cNvSpPr>
          <p:nvPr>
            <p:ph type="body" sz="quarter" idx="28"/>
          </p:nvPr>
        </p:nvSpPr>
        <p:spPr>
          <a:xfrm>
            <a:off x="6234365" y="1800001"/>
            <a:ext cx="547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endParaRPr lang="en-GB" noProof="0"/>
          </a:p>
        </p:txBody>
      </p:sp>
      <p:sp>
        <p:nvSpPr>
          <p:cNvPr id="14"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5_4 Boxe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fld>
            <a:endParaRPr lang="en-GB" noProof="0"/>
          </a:p>
        </p:txBody>
      </p:sp>
      <p:sp>
        <p:nvSpPr>
          <p:cNvPr id="21" name="Text Placeholder 7"/>
          <p:cNvSpPr>
            <a:spLocks noGrp="1"/>
          </p:cNvSpPr>
          <p:nvPr>
            <p:ph type="body" sz="quarter" idx="21" hasCustomPrompt="1"/>
          </p:nvPr>
        </p:nvSpPr>
        <p:spPr>
          <a:xfrm>
            <a:off x="480000" y="6293656"/>
            <a:ext cx="11226365" cy="208579"/>
          </a:xfrm>
        </p:spPr>
        <p:txBody>
          <a:bodyPr anchor="t">
            <a:normAutofit/>
          </a:bodyPr>
          <a:lstStyle>
            <a:lvl1pPr>
              <a:defRPr sz="600" b="0">
                <a:solidFill>
                  <a:schemeClr val="tx1"/>
                </a:solidFill>
                <a:latin typeface="+mn-lt"/>
              </a:defRPr>
            </a:lvl1pPr>
          </a:lstStyle>
          <a:p>
            <a:pPr lvl="0"/>
            <a:r>
              <a:rPr lang="en-GB" noProof="0"/>
              <a:t>Source:</a:t>
            </a:r>
            <a:endParaRPr lang="en-GB" noProof="0"/>
          </a:p>
        </p:txBody>
      </p:sp>
      <p:sp>
        <p:nvSpPr>
          <p:cNvPr id="11" name="Title 10"/>
          <p:cNvSpPr>
            <a:spLocks noGrp="1"/>
          </p:cNvSpPr>
          <p:nvPr>
            <p:ph type="title"/>
          </p:nvPr>
        </p:nvSpPr>
        <p:spPr/>
        <p:txBody>
          <a:bodyPr/>
          <a:lstStyle/>
          <a:p>
            <a:r>
              <a:rPr lang="en-GB" noProof="0"/>
              <a:t>Click to edit Master title style</a:t>
            </a:r>
            <a:endParaRPr lang="en-GB" noProof="0"/>
          </a:p>
        </p:txBody>
      </p:sp>
      <p:sp>
        <p:nvSpPr>
          <p:cNvPr id="12" name="Content Placeholder 2"/>
          <p:cNvSpPr>
            <a:spLocks noGrp="1"/>
          </p:cNvSpPr>
          <p:nvPr>
            <p:ph sz="half" idx="25"/>
          </p:nvPr>
        </p:nvSpPr>
        <p:spPr>
          <a:xfrm>
            <a:off x="479999" y="21600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3" name="Content Placeholder 3"/>
          <p:cNvSpPr>
            <a:spLocks noGrp="1"/>
          </p:cNvSpPr>
          <p:nvPr>
            <p:ph sz="half" idx="26"/>
          </p:nvPr>
        </p:nvSpPr>
        <p:spPr>
          <a:xfrm>
            <a:off x="6234364" y="21600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9" name="Text Placeholder 5"/>
          <p:cNvSpPr>
            <a:spLocks noGrp="1"/>
          </p:cNvSpPr>
          <p:nvPr>
            <p:ph type="body" sz="quarter" idx="27"/>
          </p:nvPr>
        </p:nvSpPr>
        <p:spPr>
          <a:xfrm>
            <a:off x="480005" y="1800001"/>
            <a:ext cx="5472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endParaRPr lang="en-GB" noProof="0"/>
          </a:p>
        </p:txBody>
      </p:sp>
      <p:sp>
        <p:nvSpPr>
          <p:cNvPr id="20" name="Text Placeholder 5"/>
          <p:cNvSpPr>
            <a:spLocks noGrp="1"/>
          </p:cNvSpPr>
          <p:nvPr>
            <p:ph type="body" sz="quarter" idx="28"/>
          </p:nvPr>
        </p:nvSpPr>
        <p:spPr>
          <a:xfrm>
            <a:off x="6234365" y="1800001"/>
            <a:ext cx="547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endParaRPr lang="en-GB" noProof="0"/>
          </a:p>
        </p:txBody>
      </p:sp>
      <p:sp>
        <p:nvSpPr>
          <p:cNvPr id="35" name="Text Placeholder 7"/>
          <p:cNvSpPr>
            <a:spLocks noGrp="1"/>
          </p:cNvSpPr>
          <p:nvPr>
            <p:ph type="body" sz="quarter" idx="13" hasCustomPrompt="1"/>
          </p:nvPr>
        </p:nvSpPr>
        <p:spPr>
          <a:xfrm>
            <a:off x="480485" y="1188008"/>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endParaRPr lang="en-GB" noProof="0"/>
          </a:p>
        </p:txBody>
      </p:sp>
      <p:sp>
        <p:nvSpPr>
          <p:cNvPr id="37" name="Content Placeholder 2"/>
          <p:cNvSpPr>
            <a:spLocks noGrp="1"/>
          </p:cNvSpPr>
          <p:nvPr>
            <p:ph sz="half" idx="30"/>
          </p:nvPr>
        </p:nvSpPr>
        <p:spPr>
          <a:xfrm>
            <a:off x="479999" y="43812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38" name="Content Placeholder 3"/>
          <p:cNvSpPr>
            <a:spLocks noGrp="1"/>
          </p:cNvSpPr>
          <p:nvPr>
            <p:ph sz="half" idx="34"/>
          </p:nvPr>
        </p:nvSpPr>
        <p:spPr>
          <a:xfrm>
            <a:off x="6234364" y="43812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39" name="Text Placeholder 5"/>
          <p:cNvSpPr>
            <a:spLocks noGrp="1"/>
          </p:cNvSpPr>
          <p:nvPr>
            <p:ph type="body" sz="quarter" idx="35"/>
          </p:nvPr>
        </p:nvSpPr>
        <p:spPr>
          <a:xfrm>
            <a:off x="480005" y="4039525"/>
            <a:ext cx="5472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endParaRPr lang="en-GB" noProof="0"/>
          </a:p>
        </p:txBody>
      </p:sp>
      <p:sp>
        <p:nvSpPr>
          <p:cNvPr id="40" name="Text Placeholder 5"/>
          <p:cNvSpPr>
            <a:spLocks noGrp="1"/>
          </p:cNvSpPr>
          <p:nvPr>
            <p:ph type="body" sz="quarter" idx="36"/>
          </p:nvPr>
        </p:nvSpPr>
        <p:spPr>
          <a:xfrm>
            <a:off x="6234365" y="4039525"/>
            <a:ext cx="547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endParaRPr lang="en-GB" noProof="0"/>
          </a:p>
        </p:txBody>
      </p:sp>
      <p:sp>
        <p:nvSpPr>
          <p:cNvPr id="15"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5_3 Column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fld>
            <a:endParaRPr lang="en-GB" noProof="0"/>
          </a:p>
        </p:txBody>
      </p:sp>
      <p:sp>
        <p:nvSpPr>
          <p:cNvPr id="21" name="Text Placeholder 7"/>
          <p:cNvSpPr>
            <a:spLocks noGrp="1"/>
          </p:cNvSpPr>
          <p:nvPr>
            <p:ph type="body" sz="quarter" idx="21" hasCustomPrompt="1"/>
          </p:nvPr>
        </p:nvSpPr>
        <p:spPr>
          <a:xfrm>
            <a:off x="480000" y="6293656"/>
            <a:ext cx="11226365" cy="208579"/>
          </a:xfrm>
        </p:spPr>
        <p:txBody>
          <a:bodyPr anchor="t">
            <a:normAutofit/>
          </a:bodyPr>
          <a:lstStyle>
            <a:lvl1pPr>
              <a:defRPr sz="600" b="0">
                <a:solidFill>
                  <a:schemeClr val="tx1"/>
                </a:solidFill>
                <a:latin typeface="+mn-lt"/>
              </a:defRPr>
            </a:lvl1pPr>
          </a:lstStyle>
          <a:p>
            <a:pPr lvl="0"/>
            <a:r>
              <a:rPr lang="en-GB" noProof="0"/>
              <a:t>Source:</a:t>
            </a:r>
            <a:endParaRPr lang="en-GB" noProof="0"/>
          </a:p>
        </p:txBody>
      </p:sp>
      <p:sp>
        <p:nvSpPr>
          <p:cNvPr id="11" name="Title 10"/>
          <p:cNvSpPr>
            <a:spLocks noGrp="1"/>
          </p:cNvSpPr>
          <p:nvPr>
            <p:ph type="title"/>
          </p:nvPr>
        </p:nvSpPr>
        <p:spPr/>
        <p:txBody>
          <a:bodyPr/>
          <a:lstStyle/>
          <a:p>
            <a:r>
              <a:rPr lang="en-GB" noProof="0"/>
              <a:t>Click to edit Master title style</a:t>
            </a:r>
            <a:endParaRPr lang="en-GB" noProof="0"/>
          </a:p>
        </p:txBody>
      </p:sp>
      <p:sp>
        <p:nvSpPr>
          <p:cNvPr id="12" name="Content Placeholder 2"/>
          <p:cNvSpPr>
            <a:spLocks noGrp="1"/>
          </p:cNvSpPr>
          <p:nvPr>
            <p:ph sz="half" idx="25"/>
          </p:nvPr>
        </p:nvSpPr>
        <p:spPr>
          <a:xfrm>
            <a:off x="479999" y="2160000"/>
            <a:ext cx="3552000" cy="3877200"/>
          </a:xfrm>
        </p:spPr>
        <p:txBody>
          <a:bodyPr/>
          <a:lstStyle>
            <a:lvl1pPr>
              <a:defRPr sz="1050"/>
            </a:lvl1pPr>
            <a:lvl2pPr>
              <a:defRPr sz="1050"/>
            </a:lvl2pPr>
            <a:lvl3pPr>
              <a:defRPr sz="1050"/>
            </a:lvl3pPr>
            <a:lvl4pPr>
              <a:defRPr sz="1050"/>
            </a:lvl4pPr>
            <a:lvl5pPr>
              <a:defRPr sz="105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9" name="Text Placeholder 5"/>
          <p:cNvSpPr>
            <a:spLocks noGrp="1"/>
          </p:cNvSpPr>
          <p:nvPr>
            <p:ph type="body" sz="quarter" idx="27"/>
          </p:nvPr>
        </p:nvSpPr>
        <p:spPr>
          <a:xfrm>
            <a:off x="479999" y="1800001"/>
            <a:ext cx="355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endParaRPr lang="en-GB" noProof="0"/>
          </a:p>
        </p:txBody>
      </p:sp>
      <p:sp>
        <p:nvSpPr>
          <p:cNvPr id="16" name="Content Placeholder 2"/>
          <p:cNvSpPr>
            <a:spLocks noGrp="1"/>
          </p:cNvSpPr>
          <p:nvPr>
            <p:ph sz="half" idx="29"/>
          </p:nvPr>
        </p:nvSpPr>
        <p:spPr>
          <a:xfrm>
            <a:off x="4317181" y="2160000"/>
            <a:ext cx="3552000" cy="3877200"/>
          </a:xfrm>
        </p:spPr>
        <p:txBody>
          <a:bodyPr/>
          <a:lstStyle>
            <a:lvl1pPr>
              <a:defRPr sz="1050"/>
            </a:lvl1pPr>
            <a:lvl2pPr>
              <a:defRPr sz="1050"/>
            </a:lvl2pPr>
            <a:lvl3pPr>
              <a:defRPr sz="1050"/>
            </a:lvl3pPr>
            <a:lvl4pPr>
              <a:defRPr sz="1050"/>
            </a:lvl4pPr>
            <a:lvl5pPr>
              <a:defRPr sz="105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7" name="Text Placeholder 5"/>
          <p:cNvSpPr>
            <a:spLocks noGrp="1"/>
          </p:cNvSpPr>
          <p:nvPr>
            <p:ph type="body" sz="quarter" idx="30"/>
          </p:nvPr>
        </p:nvSpPr>
        <p:spPr>
          <a:xfrm>
            <a:off x="4317181" y="1800001"/>
            <a:ext cx="355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endParaRPr lang="en-GB" noProof="0"/>
          </a:p>
        </p:txBody>
      </p:sp>
      <p:sp>
        <p:nvSpPr>
          <p:cNvPr id="24" name="Content Placeholder 2"/>
          <p:cNvSpPr>
            <a:spLocks noGrp="1"/>
          </p:cNvSpPr>
          <p:nvPr>
            <p:ph sz="half" idx="31"/>
          </p:nvPr>
        </p:nvSpPr>
        <p:spPr>
          <a:xfrm>
            <a:off x="8154364" y="2160000"/>
            <a:ext cx="3552000" cy="3877200"/>
          </a:xfrm>
        </p:spPr>
        <p:txBody>
          <a:bodyPr/>
          <a:lstStyle>
            <a:lvl1pPr>
              <a:defRPr sz="1050"/>
            </a:lvl1pPr>
            <a:lvl2pPr>
              <a:defRPr sz="1050"/>
            </a:lvl2pPr>
            <a:lvl3pPr>
              <a:defRPr sz="1050"/>
            </a:lvl3pPr>
            <a:lvl4pPr>
              <a:defRPr sz="1050"/>
            </a:lvl4pPr>
            <a:lvl5pPr>
              <a:defRPr sz="105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25" name="Text Placeholder 5"/>
          <p:cNvSpPr>
            <a:spLocks noGrp="1"/>
          </p:cNvSpPr>
          <p:nvPr>
            <p:ph type="body" sz="quarter" idx="32"/>
          </p:nvPr>
        </p:nvSpPr>
        <p:spPr>
          <a:xfrm>
            <a:off x="8154364" y="1800001"/>
            <a:ext cx="355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endParaRPr lang="en-GB" noProof="0"/>
          </a:p>
        </p:txBody>
      </p:sp>
      <p:sp>
        <p:nvSpPr>
          <p:cNvPr id="23" name="Text Placeholder 7"/>
          <p:cNvSpPr>
            <a:spLocks noGrp="1"/>
          </p:cNvSpPr>
          <p:nvPr>
            <p:ph type="body" sz="quarter" idx="13" hasCustomPrompt="1"/>
          </p:nvPr>
        </p:nvSpPr>
        <p:spPr>
          <a:xfrm>
            <a:off x="480485" y="1188008"/>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endParaRPr lang="en-GB" noProof="0"/>
          </a:p>
        </p:txBody>
      </p:sp>
      <p:sp>
        <p:nvSpPr>
          <p:cNvPr id="13"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5_Image left / Text right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34364" y="1800000"/>
            <a:ext cx="5472000" cy="423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6" name="Picture Placeholder 5"/>
          <p:cNvSpPr>
            <a:spLocks noGrp="1"/>
          </p:cNvSpPr>
          <p:nvPr>
            <p:ph type="pic" sz="quarter" idx="17" hasCustomPrompt="1"/>
          </p:nvPr>
        </p:nvSpPr>
        <p:spPr>
          <a:xfrm>
            <a:off x="479999" y="1800000"/>
            <a:ext cx="5472000"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defRPr sz="1050" baseline="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endParaRPr lang="en-GB" noProof="0"/>
          </a:p>
        </p:txBody>
      </p:sp>
      <p:sp>
        <p:nvSpPr>
          <p:cNvPr id="10" name="Slide Number Placeholder 9"/>
          <p:cNvSpPr>
            <a:spLocks noGrp="1"/>
          </p:cNvSpPr>
          <p:nvPr>
            <p:ph type="sldNum" sz="quarter" idx="20"/>
          </p:nvPr>
        </p:nvSpPr>
        <p:spPr/>
        <p:txBody>
          <a:bodyPr/>
          <a:lstStyle/>
          <a:p>
            <a:fld id="{A74CE0EA-F3B5-4684-BA10-C594598FDB9C}" type="slidenum">
              <a:rPr lang="en-GB" noProof="0" smtClean="0"/>
            </a:fld>
            <a:endParaRPr lang="en-GB" noProof="0"/>
          </a:p>
        </p:txBody>
      </p:sp>
      <p:sp>
        <p:nvSpPr>
          <p:cNvPr id="23" name="Text Placeholder 7"/>
          <p:cNvSpPr>
            <a:spLocks noGrp="1"/>
          </p:cNvSpPr>
          <p:nvPr>
            <p:ph type="body" sz="quarter" idx="21" hasCustomPrompt="1"/>
          </p:nvPr>
        </p:nvSpPr>
        <p:spPr>
          <a:xfrm>
            <a:off x="480000" y="6293656"/>
            <a:ext cx="11226365" cy="208579"/>
          </a:xfrm>
        </p:spPr>
        <p:txBody>
          <a:bodyPr anchor="t">
            <a:normAutofit/>
          </a:bodyPr>
          <a:lstStyle>
            <a:lvl1pPr>
              <a:defRPr sz="600" b="0">
                <a:solidFill>
                  <a:schemeClr val="tx1"/>
                </a:solidFill>
                <a:latin typeface="+mn-lt"/>
              </a:defRPr>
            </a:lvl1pPr>
          </a:lstStyle>
          <a:p>
            <a:pPr lvl="0"/>
            <a:r>
              <a:rPr lang="en-GB" noProof="0"/>
              <a:t>Source:</a:t>
            </a:r>
            <a:endParaRPr lang="en-GB" noProof="0"/>
          </a:p>
        </p:txBody>
      </p:sp>
      <p:sp>
        <p:nvSpPr>
          <p:cNvPr id="15" name="Title 14"/>
          <p:cNvSpPr>
            <a:spLocks noGrp="1"/>
          </p:cNvSpPr>
          <p:nvPr>
            <p:ph type="title"/>
          </p:nvPr>
        </p:nvSpPr>
        <p:spPr/>
        <p:txBody>
          <a:bodyPr/>
          <a:lstStyle/>
          <a:p>
            <a:r>
              <a:rPr lang="en-GB" noProof="0"/>
              <a:t>Click to edit Master title style</a:t>
            </a:r>
            <a:endParaRPr lang="en-GB" noProof="0"/>
          </a:p>
        </p:txBody>
      </p:sp>
      <p:sp>
        <p:nvSpPr>
          <p:cNvPr id="16" name="Text Placeholder 7"/>
          <p:cNvSpPr>
            <a:spLocks noGrp="1"/>
          </p:cNvSpPr>
          <p:nvPr>
            <p:ph type="body" sz="quarter" idx="13" hasCustomPrompt="1"/>
          </p:nvPr>
        </p:nvSpPr>
        <p:spPr>
          <a:xfrm>
            <a:off x="480485" y="1188008"/>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endParaRPr lang="en-GB" noProof="0"/>
          </a:p>
        </p:txBody>
      </p:sp>
      <p:sp>
        <p:nvSpPr>
          <p:cNvPr id="9"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5_Quotation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34364" y="1800000"/>
            <a:ext cx="5472000" cy="4237200"/>
          </a:xfrm>
          <a:solidFill>
            <a:srgbClr val="009CDE"/>
          </a:solidFill>
        </p:spPr>
        <p:txBody>
          <a:bodyPr lIns="144000" tIns="144000" rIns="144000" bIns="144000"/>
          <a:lstStyle>
            <a:lvl1pPr>
              <a:defRPr sz="1050" b="1">
                <a:solidFill>
                  <a:schemeClr val="bg1"/>
                </a:solidFill>
                <a:latin typeface="+mn-lt"/>
              </a:defRPr>
            </a:lvl1pPr>
            <a:lvl2pPr>
              <a:buClr>
                <a:schemeClr val="bg1"/>
              </a:buClr>
              <a:defRPr sz="1050">
                <a:solidFill>
                  <a:schemeClr val="bg1"/>
                </a:solidFill>
                <a:latin typeface="+mn-lt"/>
              </a:defRPr>
            </a:lvl2pPr>
            <a:lvl3pPr>
              <a:buClr>
                <a:schemeClr val="bg1"/>
              </a:buClr>
              <a:defRPr sz="1050">
                <a:solidFill>
                  <a:schemeClr val="bg1"/>
                </a:solidFill>
                <a:latin typeface="+mn-lt"/>
              </a:defRPr>
            </a:lvl3pPr>
            <a:lvl4pPr>
              <a:buClr>
                <a:schemeClr val="bg1"/>
              </a:buClr>
              <a:defRPr sz="1050">
                <a:solidFill>
                  <a:schemeClr val="bg1"/>
                </a:solidFill>
                <a:latin typeface="+mn-lt"/>
              </a:defRPr>
            </a:lvl4pPr>
            <a:lvl5pPr>
              <a:buClr>
                <a:schemeClr val="bg1"/>
              </a:buClr>
              <a:defRPr sz="1050">
                <a:solidFill>
                  <a:schemeClr val="bg1"/>
                </a:solidFill>
                <a:latin typeface="+mn-lt"/>
              </a:defRPr>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6" name="Picture Placeholder 5"/>
          <p:cNvSpPr>
            <a:spLocks noGrp="1"/>
          </p:cNvSpPr>
          <p:nvPr>
            <p:ph type="pic" sz="quarter" idx="17" hasCustomPrompt="1"/>
          </p:nvPr>
        </p:nvSpPr>
        <p:spPr>
          <a:xfrm>
            <a:off x="479999" y="1800000"/>
            <a:ext cx="5472000"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defRPr/>
            </a:pPr>
            <a:r>
              <a:rPr lang="en-GB" noProof="0"/>
              <a:t>Click on Icon to add picture</a:t>
            </a:r>
            <a:endParaRPr lang="en-GB" noProof="0"/>
          </a:p>
          <a:p>
            <a:pPr marL="0" marR="0" lvl="0" indent="0" algn="ctr" defTabSz="685800" rtl="0" eaLnBrk="1" fontAlgn="auto" latinLnBrk="0" hangingPunct="1">
              <a:lnSpc>
                <a:spcPct val="110000"/>
              </a:lnSpc>
              <a:spcBef>
                <a:spcPts val="750"/>
              </a:spcBef>
              <a:spcAft>
                <a:spcPts val="450"/>
              </a:spcAft>
              <a:buClr>
                <a:schemeClr val="tx1"/>
              </a:buClr>
              <a:buSzPct val="80000"/>
              <a:buFontTx/>
              <a:buNone/>
              <a:defRPr/>
            </a:pPr>
            <a:r>
              <a:rPr lang="en-GB" noProof="0"/>
              <a:t>Change picture either by</a:t>
            </a:r>
            <a:br>
              <a:rPr lang="en-GB" noProof="0"/>
            </a:br>
            <a:r>
              <a:rPr lang="en-GB" noProof="0"/>
              <a:t>right mouse click on picture + „change picture“ </a:t>
            </a:r>
            <a:br>
              <a:rPr lang="en-GB" noProof="0"/>
            </a:br>
            <a:r>
              <a:rPr lang="en-GB" noProof="0"/>
              <a:t>or by deleting picture + resetting slide</a:t>
            </a:r>
            <a:endParaRPr lang="en-GB" noProof="0"/>
          </a:p>
        </p:txBody>
      </p:sp>
      <p:sp>
        <p:nvSpPr>
          <p:cNvPr id="8" name="Date Placeholder 7"/>
          <p:cNvSpPr>
            <a:spLocks noGrp="1"/>
          </p:cNvSpPr>
          <p:nvPr>
            <p:ph type="dt" sz="half" idx="18"/>
          </p:nvPr>
        </p:nvSpPr>
        <p:spPr>
          <a:xfrm>
            <a:off x="480002" y="6678208"/>
            <a:ext cx="790001" cy="180000"/>
          </a:xfrm>
          <a:prstGeom prst="rect">
            <a:avLst/>
          </a:prstGeom>
        </p:spPr>
        <p:txBody>
          <a:bodyPr/>
          <a:lstStyle/>
          <a:p>
            <a:endParaRPr lang="en-GB" noProof="0"/>
          </a:p>
        </p:txBody>
      </p:sp>
      <p:sp>
        <p:nvSpPr>
          <p:cNvPr id="10" name="Slide Number Placeholder 9"/>
          <p:cNvSpPr>
            <a:spLocks noGrp="1"/>
          </p:cNvSpPr>
          <p:nvPr>
            <p:ph type="sldNum" sz="quarter" idx="20"/>
          </p:nvPr>
        </p:nvSpPr>
        <p:spPr/>
        <p:txBody>
          <a:bodyPr/>
          <a:lstStyle/>
          <a:p>
            <a:fld id="{A74CE0EA-F3B5-4684-BA10-C594598FDB9C}" type="slidenum">
              <a:rPr lang="en-GB" noProof="0" smtClean="0"/>
            </a:fld>
            <a:endParaRPr lang="en-GB" noProof="0"/>
          </a:p>
        </p:txBody>
      </p:sp>
      <p:sp>
        <p:nvSpPr>
          <p:cNvPr id="23" name="Text Placeholder 7"/>
          <p:cNvSpPr>
            <a:spLocks noGrp="1"/>
          </p:cNvSpPr>
          <p:nvPr>
            <p:ph type="body" sz="quarter" idx="21" hasCustomPrompt="1"/>
          </p:nvPr>
        </p:nvSpPr>
        <p:spPr>
          <a:xfrm>
            <a:off x="480000" y="6293656"/>
            <a:ext cx="11226365" cy="208579"/>
          </a:xfrm>
        </p:spPr>
        <p:txBody>
          <a:bodyPr anchor="t">
            <a:normAutofit/>
          </a:bodyPr>
          <a:lstStyle>
            <a:lvl1pPr>
              <a:defRPr sz="600" b="0">
                <a:solidFill>
                  <a:schemeClr val="tx1"/>
                </a:solidFill>
                <a:latin typeface="+mn-lt"/>
              </a:defRPr>
            </a:lvl1pPr>
          </a:lstStyle>
          <a:p>
            <a:pPr lvl="0"/>
            <a:r>
              <a:rPr lang="en-GB" noProof="0"/>
              <a:t>Source:</a:t>
            </a:r>
            <a:endParaRPr lang="en-GB" noProof="0"/>
          </a:p>
        </p:txBody>
      </p:sp>
      <p:sp>
        <p:nvSpPr>
          <p:cNvPr id="15" name="Title 14"/>
          <p:cNvSpPr>
            <a:spLocks noGrp="1"/>
          </p:cNvSpPr>
          <p:nvPr>
            <p:ph type="title"/>
          </p:nvPr>
        </p:nvSpPr>
        <p:spPr/>
        <p:txBody>
          <a:bodyPr/>
          <a:lstStyle/>
          <a:p>
            <a:r>
              <a:rPr lang="en-GB" noProof="0"/>
              <a:t>Click to edit Master title style</a:t>
            </a:r>
            <a:endParaRPr lang="en-GB" noProof="0"/>
          </a:p>
        </p:txBody>
      </p:sp>
      <p:sp>
        <p:nvSpPr>
          <p:cNvPr id="16" name="Text Placeholder 7"/>
          <p:cNvSpPr>
            <a:spLocks noGrp="1"/>
          </p:cNvSpPr>
          <p:nvPr>
            <p:ph type="body" sz="quarter" idx="13" hasCustomPrompt="1"/>
          </p:nvPr>
        </p:nvSpPr>
        <p:spPr>
          <a:xfrm>
            <a:off x="480485" y="1188008"/>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endParaRPr lang="en-GB" noProof="0"/>
          </a:p>
        </p:txBody>
      </p:sp>
      <p:sp>
        <p:nvSpPr>
          <p:cNvPr id="11"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5_Large Image whit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a:xfrm>
            <a:off x="480003" y="1800000"/>
            <a:ext cx="11226364"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endParaRPr lang="en-GB" noProof="0"/>
          </a:p>
        </p:txBody>
      </p:sp>
      <p:sp>
        <p:nvSpPr>
          <p:cNvPr id="3" name="Date Placeholder 2"/>
          <p:cNvSpPr>
            <a:spLocks noGrp="1"/>
          </p:cNvSpPr>
          <p:nvPr>
            <p:ph type="dt" sz="half" idx="18"/>
          </p:nvPr>
        </p:nvSpPr>
        <p:spPr>
          <a:xfrm>
            <a:off x="480004" y="6588208"/>
            <a:ext cx="790001" cy="180000"/>
          </a:xfrm>
          <a:prstGeom prst="rect">
            <a:avLst/>
          </a:prstGeom>
        </p:spPr>
        <p:txBody>
          <a:bodyPr/>
          <a:lstStyle/>
          <a:p>
            <a:endParaRPr lang="en-GB" noProof="0"/>
          </a:p>
        </p:txBody>
      </p:sp>
      <p:sp>
        <p:nvSpPr>
          <p:cNvPr id="5" name="Slide Number Placeholder 4"/>
          <p:cNvSpPr>
            <a:spLocks noGrp="1"/>
          </p:cNvSpPr>
          <p:nvPr>
            <p:ph type="sldNum" sz="quarter" idx="20"/>
          </p:nvPr>
        </p:nvSpPr>
        <p:spPr/>
        <p:txBody>
          <a:bodyPr/>
          <a:lstStyle/>
          <a:p>
            <a:fld id="{A74CE0EA-F3B5-4684-BA10-C594598FDB9C}" type="slidenum">
              <a:rPr lang="en-GB" noProof="0" smtClean="0"/>
            </a:fld>
            <a:endParaRPr lang="en-GB" noProof="0"/>
          </a:p>
        </p:txBody>
      </p:sp>
      <p:sp>
        <p:nvSpPr>
          <p:cNvPr id="16" name="Text Placeholder 7"/>
          <p:cNvSpPr>
            <a:spLocks noGrp="1"/>
          </p:cNvSpPr>
          <p:nvPr>
            <p:ph type="body" sz="quarter" idx="21" hasCustomPrompt="1"/>
          </p:nvPr>
        </p:nvSpPr>
        <p:spPr>
          <a:xfrm>
            <a:off x="480000" y="6293656"/>
            <a:ext cx="11226365" cy="208579"/>
          </a:xfrm>
        </p:spPr>
        <p:txBody>
          <a:bodyPr anchor="t">
            <a:normAutofit/>
          </a:bodyPr>
          <a:lstStyle>
            <a:lvl1pPr>
              <a:defRPr sz="600" b="0">
                <a:solidFill>
                  <a:schemeClr val="tx1"/>
                </a:solidFill>
                <a:latin typeface="+mn-lt"/>
              </a:defRPr>
            </a:lvl1pPr>
          </a:lstStyle>
          <a:p>
            <a:pPr lvl="0"/>
            <a:r>
              <a:rPr lang="en-GB" noProof="0"/>
              <a:t>Source:</a:t>
            </a:r>
            <a:endParaRPr lang="en-GB" noProof="0"/>
          </a:p>
        </p:txBody>
      </p:sp>
      <p:sp>
        <p:nvSpPr>
          <p:cNvPr id="7" name="Title 6"/>
          <p:cNvSpPr>
            <a:spLocks noGrp="1"/>
          </p:cNvSpPr>
          <p:nvPr>
            <p:ph type="title"/>
          </p:nvPr>
        </p:nvSpPr>
        <p:spPr/>
        <p:txBody>
          <a:bodyPr/>
          <a:lstStyle/>
          <a:p>
            <a:r>
              <a:rPr lang="en-GB" noProof="0"/>
              <a:t>Click to edit Master title style</a:t>
            </a:r>
            <a:endParaRPr lang="en-GB" noProof="0"/>
          </a:p>
        </p:txBody>
      </p:sp>
      <p:sp>
        <p:nvSpPr>
          <p:cNvPr id="14" name="Text Placeholder 7"/>
          <p:cNvSpPr>
            <a:spLocks noGrp="1"/>
          </p:cNvSpPr>
          <p:nvPr>
            <p:ph type="body" sz="quarter" idx="13" hasCustomPrompt="1"/>
          </p:nvPr>
        </p:nvSpPr>
        <p:spPr>
          <a:xfrm>
            <a:off x="480485" y="1188008"/>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endParaRPr lang="en-GB" noProof="0"/>
          </a:p>
        </p:txBody>
      </p:sp>
      <p:sp>
        <p:nvSpPr>
          <p:cNvPr id="9"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BE74B9A-3F67-493F-AA2D-A59B9A9F08E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050A5-4F34-40D7-8405-892A4C2B54A4}" type="slidenum">
              <a:rPr lang="en-US" smtClean="0"/>
            </a:fld>
            <a:endParaRPr 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6_Chapter Intro large Text white">
    <p:spTree>
      <p:nvGrpSpPr>
        <p:cNvPr id="1" name=""/>
        <p:cNvGrpSpPr/>
        <p:nvPr/>
      </p:nvGrpSpPr>
      <p:grpSpPr>
        <a:xfrm>
          <a:off x="0" y="0"/>
          <a:ext cx="0" cy="0"/>
          <a:chOff x="0" y="0"/>
          <a:chExt cx="0" cy="0"/>
        </a:xfrm>
      </p:grpSpPr>
      <p:sp>
        <p:nvSpPr>
          <p:cNvPr id="20" name="Slide Number Placeholder 19"/>
          <p:cNvSpPr>
            <a:spLocks noGrp="1"/>
          </p:cNvSpPr>
          <p:nvPr>
            <p:ph type="sldNum" sz="quarter" idx="16"/>
          </p:nvPr>
        </p:nvSpPr>
        <p:spPr>
          <a:noFill/>
        </p:spPr>
        <p:txBody>
          <a:bodyPr/>
          <a:lstStyle/>
          <a:p>
            <a:fld id="{A74CE0EA-F3B5-4684-BA10-C594598FDB9C}" type="slidenum">
              <a:rPr lang="en-GB" noProof="0" smtClean="0"/>
            </a:fld>
            <a:endParaRPr lang="en-GB" noProof="0"/>
          </a:p>
        </p:txBody>
      </p:sp>
      <p:sp>
        <p:nvSpPr>
          <p:cNvPr id="17" name="Text Placeholder 7"/>
          <p:cNvSpPr>
            <a:spLocks noGrp="1"/>
          </p:cNvSpPr>
          <p:nvPr>
            <p:ph type="body" sz="quarter" idx="21" hasCustomPrompt="1"/>
          </p:nvPr>
        </p:nvSpPr>
        <p:spPr>
          <a:xfrm>
            <a:off x="480000" y="6293656"/>
            <a:ext cx="11226365" cy="208579"/>
          </a:xfrm>
          <a:noFill/>
        </p:spPr>
        <p:txBody>
          <a:bodyPr anchor="t">
            <a:normAutofit/>
          </a:bodyPr>
          <a:lstStyle>
            <a:lvl1pPr>
              <a:defRPr sz="600" b="0">
                <a:solidFill>
                  <a:schemeClr val="tx1"/>
                </a:solidFill>
                <a:latin typeface="+mn-lt"/>
              </a:defRPr>
            </a:lvl1pPr>
          </a:lstStyle>
          <a:p>
            <a:pPr lvl="0"/>
            <a:r>
              <a:rPr lang="en-GB" noProof="0"/>
              <a:t>Source:</a:t>
            </a:r>
            <a:endParaRPr lang="en-GB" noProof="0"/>
          </a:p>
        </p:txBody>
      </p:sp>
      <p:sp>
        <p:nvSpPr>
          <p:cNvPr id="4" name="Title 3"/>
          <p:cNvSpPr>
            <a:spLocks noGrp="1"/>
          </p:cNvSpPr>
          <p:nvPr>
            <p:ph type="title"/>
          </p:nvPr>
        </p:nvSpPr>
        <p:spPr>
          <a:noFill/>
        </p:spPr>
        <p:txBody>
          <a:bodyPr/>
          <a:lstStyle/>
          <a:p>
            <a:r>
              <a:rPr lang="en-GB" noProof="0"/>
              <a:t>Click to edit Master title style</a:t>
            </a:r>
            <a:endParaRPr lang="en-GB" noProof="0"/>
          </a:p>
        </p:txBody>
      </p:sp>
      <p:sp>
        <p:nvSpPr>
          <p:cNvPr id="15" name="Text Placeholder 7"/>
          <p:cNvSpPr>
            <a:spLocks noGrp="1"/>
          </p:cNvSpPr>
          <p:nvPr>
            <p:ph type="body" sz="quarter" idx="13" hasCustomPrompt="1"/>
          </p:nvPr>
        </p:nvSpPr>
        <p:spPr>
          <a:xfrm>
            <a:off x="480485" y="1188008"/>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endParaRPr lang="en-GB" noProof="0"/>
          </a:p>
        </p:txBody>
      </p:sp>
      <p:sp>
        <p:nvSpPr>
          <p:cNvPr id="12" name="Text Placeholder 4"/>
          <p:cNvSpPr>
            <a:spLocks noGrp="1"/>
          </p:cNvSpPr>
          <p:nvPr>
            <p:ph type="body" sz="quarter" idx="18"/>
          </p:nvPr>
        </p:nvSpPr>
        <p:spPr>
          <a:xfrm>
            <a:off x="480000" y="1800000"/>
            <a:ext cx="11226365" cy="4237200"/>
          </a:xfrm>
          <a:noFill/>
        </p:spPr>
        <p:txBody>
          <a:bodyPr lIns="0" tIns="0" rIns="0" bIns="0"/>
          <a:lstStyle>
            <a:lvl1pPr>
              <a:lnSpc>
                <a:spcPct val="110000"/>
              </a:lnSpc>
              <a:defRPr sz="1050" b="1">
                <a:solidFill>
                  <a:schemeClr val="tx1"/>
                </a:solidFill>
                <a:latin typeface="+mn-lt"/>
              </a:defRPr>
            </a:lvl1pPr>
            <a:lvl2pPr>
              <a:lnSpc>
                <a:spcPct val="110000"/>
              </a:lnSpc>
              <a:defRPr sz="1050">
                <a:solidFill>
                  <a:schemeClr val="tx1"/>
                </a:solidFill>
                <a:latin typeface="+mn-lt"/>
              </a:defRPr>
            </a:lvl2pPr>
          </a:lstStyle>
          <a:p>
            <a:pPr lvl="0"/>
            <a:r>
              <a:rPr lang="en-GB" noProof="0"/>
              <a:t>Edit Master text styles</a:t>
            </a:r>
            <a:endParaRPr lang="en-GB" noProof="0"/>
          </a:p>
          <a:p>
            <a:pPr lvl="1"/>
            <a:r>
              <a:rPr lang="en-GB" noProof="0"/>
              <a:t>Second level</a:t>
            </a:r>
            <a:endParaRPr lang="en-GB" noProof="0"/>
          </a:p>
        </p:txBody>
      </p:sp>
      <p:sp>
        <p:nvSpPr>
          <p:cNvPr id="9"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showMasterSp="0" userDrawn="1">
  <p:cSld name="5_Chapter Intro Image whit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4"/>
            <a:ext cx="12192000" cy="6857999"/>
          </a:xfrm>
          <a:solidFill>
            <a:schemeClr val="bg1"/>
          </a:solidFill>
        </p:spPr>
        <p:txBody>
          <a:bodyPr wrap="square" tIns="1980000" bIns="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defRPr sz="1050">
                <a:solidFill>
                  <a:schemeClr val="accent6"/>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defRPr/>
            </a:pPr>
            <a:r>
              <a:rPr lang="en-GB" noProof="0"/>
              <a:t>Click on Icon to add picture, then arrange object (send to back)</a:t>
            </a:r>
            <a:endParaRPr lang="en-GB" noProof="0"/>
          </a:p>
          <a:p>
            <a:pPr marL="0" marR="0" lvl="0" indent="0" algn="ctr" defTabSz="685800" rtl="0" eaLnBrk="1" fontAlgn="auto" latinLnBrk="0" hangingPunct="1">
              <a:lnSpc>
                <a:spcPct val="110000"/>
              </a:lnSpc>
              <a:spcBef>
                <a:spcPts val="750"/>
              </a:spcBef>
              <a:spcAft>
                <a:spcPts val="450"/>
              </a:spcAft>
              <a:buClr>
                <a:schemeClr val="tx1"/>
              </a:buClr>
              <a:buSzPct val="80000"/>
              <a:buFontTx/>
              <a:buNone/>
              <a:defRPr/>
            </a:pPr>
            <a:r>
              <a:rPr lang="en-GB" noProof="0"/>
              <a:t>Change picture either by</a:t>
            </a:r>
            <a:br>
              <a:rPr lang="en-GB" noProof="0"/>
            </a:br>
            <a:r>
              <a:rPr lang="en-GB" noProof="0"/>
              <a:t>right mouse click on picture + „change picture“ </a:t>
            </a:r>
            <a:br>
              <a:rPr lang="en-GB" noProof="0"/>
            </a:br>
            <a:r>
              <a:rPr lang="en-GB" noProof="0"/>
              <a:t>or by deleting picture + resetting slide</a:t>
            </a:r>
            <a:endParaRPr lang="en-GB" noProof="0"/>
          </a:p>
        </p:txBody>
      </p:sp>
      <p:sp>
        <p:nvSpPr>
          <p:cNvPr id="9" name="Text Placeholder 4"/>
          <p:cNvSpPr>
            <a:spLocks noGrp="1"/>
          </p:cNvSpPr>
          <p:nvPr>
            <p:ph type="body" sz="quarter" idx="18"/>
          </p:nvPr>
        </p:nvSpPr>
        <p:spPr bwMode="gray">
          <a:xfrm>
            <a:off x="7" y="1800006"/>
            <a:ext cx="4279900" cy="1649447"/>
          </a:xfrm>
          <a:solidFill>
            <a:schemeClr val="tx2">
              <a:alpha val="90000"/>
            </a:schemeClr>
          </a:solidFill>
        </p:spPr>
        <p:txBody>
          <a:bodyPr lIns="360000" tIns="180000" rIns="360000" bIns="180000">
            <a:noAutofit/>
          </a:bodyPr>
          <a:lstStyle>
            <a:lvl1pPr>
              <a:defRPr sz="2100" b="1">
                <a:solidFill>
                  <a:schemeClr val="bg1"/>
                </a:solidFill>
                <a:latin typeface="+mj-lt"/>
              </a:defRPr>
            </a:lvl1pPr>
            <a:lvl2pPr marL="405765" indent="-205740">
              <a:buClr>
                <a:schemeClr val="bg1"/>
              </a:buClr>
              <a:defRPr sz="2100">
                <a:solidFill>
                  <a:schemeClr val="bg1"/>
                </a:solidFill>
                <a:latin typeface="+mj-lt"/>
              </a:defRPr>
            </a:lvl2pPr>
          </a:lstStyle>
          <a:p>
            <a:pPr lvl="0"/>
            <a:r>
              <a:rPr lang="en-GB" noProof="0"/>
              <a:t>Edit Master text styles</a:t>
            </a:r>
            <a:endParaRPr lang="en-GB" noProof="0"/>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noProof="0" smtClean="0"/>
            </a:fld>
            <a:endParaRPr lang="en-GB" noProof="0"/>
          </a:p>
        </p:txBody>
      </p:sp>
      <p:sp>
        <p:nvSpPr>
          <p:cNvPr id="15" name="Text Placeholder 7"/>
          <p:cNvSpPr>
            <a:spLocks noGrp="1"/>
          </p:cNvSpPr>
          <p:nvPr>
            <p:ph type="body" sz="quarter" idx="22" hasCustomPrompt="1"/>
          </p:nvPr>
        </p:nvSpPr>
        <p:spPr bwMode="gray">
          <a:xfrm>
            <a:off x="480000" y="6293656"/>
            <a:ext cx="11226365" cy="208579"/>
          </a:xfrm>
        </p:spPr>
        <p:txBody>
          <a:bodyPr anchor="t">
            <a:normAutofit/>
          </a:bodyPr>
          <a:lstStyle>
            <a:lvl1pPr>
              <a:defRPr sz="600" b="0">
                <a:solidFill>
                  <a:schemeClr val="tx1"/>
                </a:solidFill>
                <a:latin typeface="+mn-lt"/>
              </a:defRPr>
            </a:lvl1pPr>
          </a:lstStyle>
          <a:p>
            <a:pPr lvl="0"/>
            <a:r>
              <a:rPr lang="en-GB" noProof="0"/>
              <a:t>Source:</a:t>
            </a:r>
            <a:endParaRPr lang="en-GB" noProof="0"/>
          </a:p>
        </p:txBody>
      </p:sp>
      <p:sp>
        <p:nvSpPr>
          <p:cNvPr id="17" name="Title 16"/>
          <p:cNvSpPr>
            <a:spLocks noGrp="1"/>
          </p:cNvSpPr>
          <p:nvPr>
            <p:ph type="title"/>
          </p:nvPr>
        </p:nvSpPr>
        <p:spPr bwMode="gray"/>
        <p:txBody>
          <a:bodyPr/>
          <a:lstStyle/>
          <a:p>
            <a:r>
              <a:rPr lang="en-GB" noProof="0"/>
              <a:t>Click to edit Master title style</a:t>
            </a:r>
            <a:endParaRPr lang="en-GB" noProof="0"/>
          </a:p>
        </p:txBody>
      </p:sp>
      <p:sp>
        <p:nvSpPr>
          <p:cNvPr id="6" name="Picture Placeholder 5"/>
          <p:cNvSpPr>
            <a:spLocks noGrp="1"/>
          </p:cNvSpPr>
          <p:nvPr>
            <p:ph type="pic" sz="quarter" idx="23" hasCustomPrompt="1"/>
          </p:nvPr>
        </p:nvSpPr>
        <p:spPr bwMode="gray">
          <a:xfrm>
            <a:off x="9071164" y="371959"/>
            <a:ext cx="2635200" cy="694800"/>
          </a:xfrm>
          <a:blipFill dpi="0" rotWithShape="1">
            <a:blip r:embed="rId2" cstate="email">
              <a:extLst>
                <a:ext uri="{28A0092B-C50C-407E-A947-70E740481C1C}">
                  <a14:useLocalDpi xmlns:a14="http://schemas.microsoft.com/office/drawing/2010/main" val="0"/>
                </a:ext>
              </a:extLst>
            </a:blip>
            <a:srcRect/>
            <a:stretch>
              <a:fillRect/>
            </a:stretch>
          </a:blipFill>
        </p:spPr>
        <p:txBody>
          <a:bodyPr anchor="ctr"/>
          <a:lstStyle>
            <a:lvl1pPr algn="ctr">
              <a:defRPr sz="100">
                <a:solidFill>
                  <a:schemeClr val="bg1"/>
                </a:solidFill>
              </a:defRPr>
            </a:lvl1pPr>
          </a:lstStyle>
          <a:p>
            <a:r>
              <a:rPr lang="en-GB" noProof="0"/>
              <a:t>.</a:t>
            </a:r>
            <a:endParaRPr lang="en-GB" noProof="0"/>
          </a:p>
        </p:txBody>
      </p:sp>
      <p:sp>
        <p:nvSpPr>
          <p:cNvPr id="11"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1_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8" name="Date Placeholder 7"/>
          <p:cNvSpPr>
            <a:spLocks noGrp="1"/>
          </p:cNvSpPr>
          <p:nvPr>
            <p:ph type="dt" sz="half" idx="22"/>
          </p:nvPr>
        </p:nvSpPr>
        <p:spPr bwMode="invGray"/>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fld>
            <a:endParaRPr lang="en-GB" noProof="0"/>
          </a:p>
        </p:txBody>
      </p:sp>
      <p:sp>
        <p:nvSpPr>
          <p:cNvPr id="21" name="Text Placeholder 7"/>
          <p:cNvSpPr>
            <a:spLocks noGrp="1"/>
          </p:cNvSpPr>
          <p:nvPr>
            <p:ph type="body" sz="quarter" idx="21" hasCustomPrompt="1"/>
          </p:nvPr>
        </p:nvSpPr>
        <p:spPr bwMode="invGray">
          <a:xfrm>
            <a:off x="480000" y="6293655"/>
            <a:ext cx="11226365" cy="208579"/>
          </a:xfrm>
        </p:spPr>
        <p:txBody>
          <a:bodyPr anchor="t">
            <a:normAutofit/>
          </a:bodyPr>
          <a:lstStyle>
            <a:lvl1pPr>
              <a:defRPr sz="800" b="0">
                <a:solidFill>
                  <a:schemeClr val="bg2"/>
                </a:solidFill>
                <a:latin typeface="+mn-lt"/>
              </a:defRPr>
            </a:lvl1pPr>
          </a:lstStyle>
          <a:p>
            <a:pPr lvl="0"/>
            <a:r>
              <a:rPr lang="en-GB" noProof="0"/>
              <a:t>Source:</a:t>
            </a:r>
            <a:endParaRPr lang="en-GB" noProof="0"/>
          </a:p>
        </p:txBody>
      </p:sp>
      <p:sp>
        <p:nvSpPr>
          <p:cNvPr id="11" name="Title 10"/>
          <p:cNvSpPr>
            <a:spLocks noGrp="1"/>
          </p:cNvSpPr>
          <p:nvPr>
            <p:ph type="title"/>
          </p:nvPr>
        </p:nvSpPr>
        <p:spPr bwMode="invGray"/>
        <p:txBody>
          <a:bodyPr/>
          <a:lstStyle/>
          <a:p>
            <a:r>
              <a:rPr lang="en-GB" noProof="0"/>
              <a:t>Click to edit Master title style</a:t>
            </a:r>
            <a:endParaRPr lang="en-GB" noProof="0"/>
          </a:p>
        </p:txBody>
      </p:sp>
      <p:sp>
        <p:nvSpPr>
          <p:cNvPr id="15" name="Text Placeholder 7"/>
          <p:cNvSpPr>
            <a:spLocks noGrp="1"/>
          </p:cNvSpPr>
          <p:nvPr>
            <p:ph type="body" sz="quarter" idx="13" hasCustomPrompt="1"/>
          </p:nvPr>
        </p:nvSpPr>
        <p:spPr bwMode="invGray">
          <a:xfrm>
            <a:off x="480485" y="1188007"/>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endParaRPr lang="en-GB" noProof="0"/>
          </a:p>
        </p:txBody>
      </p:sp>
      <p:sp>
        <p:nvSpPr>
          <p:cNvPr id="12"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Continuation, Expansion, Integration. Meeting with AFRO 31 March 2022</a:t>
            </a:r>
            <a:endParaRPr lang="en-GB"/>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bwMode="gray">
          <a:xfrm>
            <a:off x="479999" y="6588207"/>
            <a:ext cx="5035430" cy="208579"/>
          </a:xfrm>
          <a:prstGeom prst="rect">
            <a:avLst/>
          </a:prstGeom>
        </p:spPr>
        <p:txBody>
          <a:bodyPr/>
          <a:lstStyle>
            <a:lvl1pPr>
              <a:defRPr/>
            </a:lvl1pPr>
          </a:lstStyle>
          <a:p>
            <a:r>
              <a:rPr lang="en-US"/>
              <a:t>MVIP Continuation, Expansion, Integration. Meeting with AFRO 31 March 2022</a:t>
            </a:r>
            <a:endParaRPr lang="en-GB"/>
          </a:p>
        </p:txBody>
      </p:sp>
      <p:sp>
        <p:nvSpPr>
          <p:cNvPr id="5" name="Slide Number Placeholder 4"/>
          <p:cNvSpPr>
            <a:spLocks noGrp="1"/>
          </p:cNvSpPr>
          <p:nvPr>
            <p:ph type="sldNum" sz="quarter" idx="12"/>
          </p:nvPr>
        </p:nvSpPr>
        <p:spPr bwMode="gray"/>
        <p:txBody>
          <a:bodyPr/>
          <a:lstStyle/>
          <a:p>
            <a:fld id="{A74CE0EA-F3B5-4684-BA10-C594598FDB9C}" type="slidenum">
              <a:rPr lang="en-GB" noProof="0" smtClean="0"/>
            </a:fld>
            <a:endParaRPr lang="en-GB" noProof="0"/>
          </a:p>
        </p:txBody>
      </p:sp>
      <p:sp>
        <p:nvSpPr>
          <p:cNvPr id="12" name="Text Placeholder 7"/>
          <p:cNvSpPr>
            <a:spLocks noGrp="1"/>
          </p:cNvSpPr>
          <p:nvPr>
            <p:ph type="body" sz="quarter" idx="21" hasCustomPrompt="1"/>
          </p:nvPr>
        </p:nvSpPr>
        <p:spPr bwMode="gray">
          <a:xfrm>
            <a:off x="480000" y="6293660"/>
            <a:ext cx="11226365" cy="208579"/>
          </a:xfrm>
        </p:spPr>
        <p:txBody>
          <a:bodyPr anchor="t">
            <a:normAutofit/>
          </a:bodyPr>
          <a:lstStyle>
            <a:lvl1pPr>
              <a:defRPr sz="600" b="0">
                <a:solidFill>
                  <a:schemeClr val="tx1"/>
                </a:solidFill>
                <a:latin typeface="+mn-lt"/>
              </a:defRPr>
            </a:lvl1pPr>
          </a:lstStyle>
          <a:p>
            <a:pPr lvl="0"/>
            <a:r>
              <a:rPr lang="en-GB" noProof="0"/>
              <a:t>Source:</a:t>
            </a:r>
            <a:endParaRPr lang="en-GB" noProof="0"/>
          </a:p>
        </p:txBody>
      </p:sp>
      <p:sp>
        <p:nvSpPr>
          <p:cNvPr id="10" name="Text Placeholder 7"/>
          <p:cNvSpPr>
            <a:spLocks noGrp="1"/>
          </p:cNvSpPr>
          <p:nvPr>
            <p:ph type="body" sz="quarter" idx="13" hasCustomPrompt="1"/>
          </p:nvPr>
        </p:nvSpPr>
        <p:spPr bwMode="gray">
          <a:xfrm>
            <a:off x="480485" y="1188012"/>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endParaRPr lang="en-GB" noProof="0"/>
          </a:p>
        </p:txBody>
      </p:sp>
      <p:sp>
        <p:nvSpPr>
          <p:cNvPr id="2" name="Title 1"/>
          <p:cNvSpPr>
            <a:spLocks noGrp="1"/>
          </p:cNvSpPr>
          <p:nvPr>
            <p:ph type="title"/>
          </p:nvPr>
        </p:nvSpPr>
        <p:spPr/>
        <p:txBody>
          <a:bodyPr/>
          <a:lstStyle/>
          <a:p>
            <a:r>
              <a:rPr lang="en-GB" noProof="0"/>
              <a:t>Click to edit Master title style</a:t>
            </a:r>
            <a:endParaRPr lang="en-GB" noProof="0"/>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3F38BFA-7F50-4943-81C3-3FEEF3FF4D2E}" type="slidenum">
              <a:rPr lang="en-US" smtClean="0">
                <a:solidFill>
                  <a:prstClr val="black">
                    <a:tint val="75000"/>
                  </a:prstClr>
                </a:solidFill>
              </a:rPr>
            </a:fld>
            <a:endParaRPr lang="en-US">
              <a:solidFill>
                <a:prstClr val="black">
                  <a:tint val="75000"/>
                </a:prstClr>
              </a:solidFill>
            </a:endParaRPr>
          </a:p>
        </p:txBody>
      </p:sp>
      <p:sp>
        <p:nvSpPr>
          <p:cNvPr id="5"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Joint SAGE/MPAG session on RTS,S/AS01 Malaria Vaccine</a:t>
            </a:r>
            <a:endParaRPr lang="en-GB"/>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showMasterSp="0" userDrawn="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endParaRPr lang="en-GB" noProof="0"/>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endParaRPr lang="en-GB" noProof="0"/>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endParaRPr lang="en-GB" noProof="0"/>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endParaRPr lang="en-GB" noProof="0"/>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endParaRPr lang="en-GB" noProof="0"/>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endParaRPr lang="en-GB" noProof="0"/>
          </a:p>
        </p:txBody>
      </p:sp>
      <p:sp>
        <p:nvSpPr>
          <p:cNvPr id="10" name="Picture Placeholder 8"/>
          <p:cNvSpPr>
            <a:spLocks noGrp="1"/>
          </p:cNvSpPr>
          <p:nvPr>
            <p:ph type="pic" sz="quarter" idx="22" hasCustomPrompt="1"/>
          </p:nvPr>
        </p:nvSpPr>
        <p:spPr>
          <a:xfrm>
            <a:off x="8518300" y="485184"/>
            <a:ext cx="3172871" cy="11124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algn="ctr">
              <a:defRPr sz="100">
                <a:solidFill>
                  <a:schemeClr val="bg1"/>
                </a:solidFill>
              </a:defRPr>
            </a:lvl1pPr>
          </a:lstStyle>
          <a:p>
            <a:r>
              <a:rPr lang="en-GB" noProof="0"/>
              <a:t>.</a:t>
            </a:r>
            <a:endParaRPr lang="en-GB" noProof="0"/>
          </a:p>
        </p:txBody>
      </p:sp>
    </p:spTree>
  </p:cSld>
  <p:clrMapOvr>
    <a:overrideClrMapping bg1="lt1" tx1="dk1" bg2="lt2" tx2="dk2" accent1="accent1" accent2="accent2" accent3="accent3" accent4="accent4" accent5="accent5" accent6="accent6" hlink="hlink" folHlink="folHlink"/>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5" name="Footer Placeholder 4"/>
          <p:cNvSpPr>
            <a:spLocks noGrp="1"/>
          </p:cNvSpPr>
          <p:nvPr>
            <p:ph type="ftr" sz="quarter" idx="15"/>
          </p:nvPr>
        </p:nvSpPr>
        <p:spPr bwMode="invGray"/>
        <p:txBody>
          <a:bodyPr/>
          <a:lstStyle/>
          <a:p>
            <a:endParaRPr lang="en-GB" noProof="0"/>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endParaRPr lang="en-GB" noProof="0"/>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8" name="Date Placeholder 7"/>
          <p:cNvSpPr>
            <a:spLocks noGrp="1"/>
          </p:cNvSpPr>
          <p:nvPr>
            <p:ph type="dt" sz="half" idx="22"/>
          </p:nvPr>
        </p:nvSpPr>
        <p:spPr bwMode="invGray">
          <a:xfrm>
            <a:off x="480000" y="6580588"/>
            <a:ext cx="790001" cy="180000"/>
          </a:xfrm>
          <a:prstGeom prst="rect">
            <a:avLst/>
          </a:prstGeom>
        </p:spPr>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1" name="Title 10"/>
          <p:cNvSpPr>
            <a:spLocks noGrp="1"/>
          </p:cNvSpPr>
          <p:nvPr>
            <p:ph type="title"/>
          </p:nvPr>
        </p:nvSpPr>
        <p:spPr bwMode="invGray"/>
        <p:txBody>
          <a:bodyPr/>
          <a:lstStyle/>
          <a:p>
            <a:r>
              <a:rPr lang="en-GB" noProof="0"/>
              <a:t>Click to edit Master title style</a:t>
            </a:r>
            <a:endParaRPr lang="en-GB" noProof="0"/>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a:xfrm>
            <a:off x="480000" y="6580588"/>
            <a:ext cx="790001" cy="180000"/>
          </a:xfrm>
          <a:prstGeom prst="rect">
            <a:avLst/>
          </a:prstGeom>
        </p:spPr>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1" name="Title 10"/>
          <p:cNvSpPr>
            <a:spLocks noGrp="1"/>
          </p:cNvSpPr>
          <p:nvPr>
            <p:ph type="title"/>
          </p:nvPr>
        </p:nvSpPr>
        <p:spPr bwMode="invGray"/>
        <p:txBody>
          <a:bodyPr/>
          <a:lstStyle/>
          <a:p>
            <a:r>
              <a:rPr lang="en-GB" noProof="0"/>
              <a:t>Click to edit Master title style</a:t>
            </a:r>
            <a:endParaRPr lang="en-GB" noProof="0"/>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endParaRPr lang="en-GB" noProof="0"/>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a:xfrm>
            <a:off x="480000" y="6580588"/>
            <a:ext cx="790001" cy="180000"/>
          </a:xfrm>
          <a:prstGeom prst="rect">
            <a:avLst/>
          </a:prstGeom>
        </p:spPr>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1" name="Title 10"/>
          <p:cNvSpPr>
            <a:spLocks noGrp="1"/>
          </p:cNvSpPr>
          <p:nvPr>
            <p:ph type="title"/>
          </p:nvPr>
        </p:nvSpPr>
        <p:spPr bwMode="invGray"/>
        <p:txBody>
          <a:bodyPr/>
          <a:lstStyle/>
          <a:p>
            <a:r>
              <a:rPr lang="en-GB" noProof="0"/>
              <a:t>Click to edit Master title style</a:t>
            </a:r>
            <a:endParaRPr lang="en-GB" noProof="0"/>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endParaRPr lang="en-GB" noProof="0"/>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endParaRPr lang="en-GB" noProof="0"/>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ub Section Header">
    <p:spTree>
      <p:nvGrpSpPr>
        <p:cNvPr id="1" name=""/>
        <p:cNvGrpSpPr/>
        <p:nvPr/>
      </p:nvGrpSpPr>
      <p:grpSpPr>
        <a:xfrm>
          <a:off x="0" y="0"/>
          <a:ext cx="0" cy="0"/>
          <a:chOff x="0" y="0"/>
          <a:chExt cx="0" cy="0"/>
        </a:xfrm>
      </p:grpSpPr>
      <p:sp>
        <p:nvSpPr>
          <p:cNvPr id="9" name="Rectangle 8"/>
          <p:cNvSpPr/>
          <p:nvPr userDrawn="1"/>
        </p:nvSpPr>
        <p:spPr>
          <a:xfrm>
            <a:off x="0" y="1462472"/>
            <a:ext cx="12192000" cy="1462472"/>
          </a:xfrm>
          <a:prstGeom prst="rect">
            <a:avLst/>
          </a:prstGeom>
          <a:solidFill>
            <a:srgbClr val="04A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911425" y="1556793"/>
            <a:ext cx="10414860" cy="1350913"/>
          </a:xfrm>
          <a:prstGeom prst="rect">
            <a:avLst/>
          </a:prstGeom>
        </p:spPr>
        <p:txBody>
          <a:bodyPr anchor="b" anchorCtr="0"/>
          <a:lstStyle>
            <a:lvl1pPr algn="l">
              <a:defRPr sz="3200" b="0" cap="none">
                <a:solidFill>
                  <a:schemeClr val="bg1"/>
                </a:solidFill>
              </a:defRPr>
            </a:lvl1pPr>
          </a:lstStyle>
          <a:p>
            <a:r>
              <a:rPr lang="en-US" dirty="0"/>
              <a:t>Click to edit title</a:t>
            </a:r>
            <a:endParaRPr lang="en-GB" dirty="0"/>
          </a:p>
        </p:txBody>
      </p:sp>
      <p:sp>
        <p:nvSpPr>
          <p:cNvPr id="3" name="Text Placeholder 2"/>
          <p:cNvSpPr>
            <a:spLocks noGrp="1"/>
          </p:cNvSpPr>
          <p:nvPr>
            <p:ph type="body" idx="1" hasCustomPrompt="1"/>
          </p:nvPr>
        </p:nvSpPr>
        <p:spPr>
          <a:xfrm>
            <a:off x="911425" y="2906714"/>
            <a:ext cx="10414860" cy="2610519"/>
          </a:xfrm>
        </p:spPr>
        <p:txBody>
          <a:bodyPr anchor="t" anchorCtr="0">
            <a:no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text</a:t>
            </a:r>
            <a:endParaRPr lang="en-US" dirty="0"/>
          </a:p>
        </p:txBody>
      </p:sp>
      <p:pic>
        <p:nvPicPr>
          <p:cNvPr id="5" name="Immagine 9"/>
          <p:cNvPicPr/>
          <p:nvPr userDrawn="1"/>
        </p:nvPicPr>
        <p:blipFill>
          <a:blip r:embed="rId2">
            <a:biLevel thresh="25000"/>
          </a:blip>
          <a:stretch>
            <a:fillRect/>
          </a:stretch>
        </p:blipFill>
        <p:spPr>
          <a:xfrm>
            <a:off x="-3" y="-29320"/>
            <a:ext cx="12192001" cy="1586112"/>
          </a:xfrm>
          <a:prstGeom prst="rect">
            <a:avLst/>
          </a:prstGeom>
          <a:solidFill>
            <a:schemeClr val="bg1"/>
          </a:solidFill>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showMasterSp="0">
  <p:cSld name="Title Slide">
    <p:bg>
      <p:bgPr>
        <a:solidFill>
          <a:srgbClr val="1E7FB8"/>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a:xfrm>
            <a:off x="480000" y="6580588"/>
            <a:ext cx="790001" cy="180000"/>
          </a:xfrm>
          <a:prstGeom prst="rect">
            <a:avLst/>
          </a:prstGeom>
        </p:spPr>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1" name="Title 10"/>
          <p:cNvSpPr>
            <a:spLocks noGrp="1"/>
          </p:cNvSpPr>
          <p:nvPr>
            <p:ph type="title"/>
          </p:nvPr>
        </p:nvSpPr>
        <p:spPr bwMode="invGray"/>
        <p:txBody>
          <a:bodyPr/>
          <a:lstStyle/>
          <a:p>
            <a:r>
              <a:rPr lang="en-GB" noProof="0"/>
              <a:t>Click to edit Master title style</a:t>
            </a:r>
            <a:endParaRPr lang="en-GB" noProof="0"/>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endParaRPr lang="en-GB" noProof="0"/>
          </a:p>
        </p:txBody>
      </p:sp>
      <p:sp>
        <p:nvSpPr>
          <p:cNvPr id="8" name="Date Placeholder 7"/>
          <p:cNvSpPr>
            <a:spLocks noGrp="1"/>
          </p:cNvSpPr>
          <p:nvPr>
            <p:ph type="dt" sz="half" idx="18"/>
          </p:nvPr>
        </p:nvSpPr>
        <p:spPr bwMode="invGray">
          <a:xfrm>
            <a:off x="480000" y="6580588"/>
            <a:ext cx="790001" cy="180000"/>
          </a:xfrm>
          <a:prstGeom prst="rect">
            <a:avLst/>
          </a:prstGeom>
        </p:spPr>
        <p:txBody>
          <a:bodyPr/>
          <a:lstStyle/>
          <a:p>
            <a:endParaRPr lang="en-GB" noProof="0"/>
          </a:p>
        </p:txBody>
      </p:sp>
      <p:sp>
        <p:nvSpPr>
          <p:cNvPr id="9" name="Footer Placeholder 8"/>
          <p:cNvSpPr>
            <a:spLocks noGrp="1"/>
          </p:cNvSpPr>
          <p:nvPr>
            <p:ph type="ftr" sz="quarter" idx="19"/>
          </p:nvPr>
        </p:nvSpPr>
        <p:spPr bwMode="invGray"/>
        <p:txBody>
          <a:bodyPr/>
          <a:lstStyle/>
          <a:p>
            <a:endParaRPr lang="en-GB" noProof="0"/>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5" name="Title 14"/>
          <p:cNvSpPr>
            <a:spLocks noGrp="1"/>
          </p:cNvSpPr>
          <p:nvPr>
            <p:ph type="title"/>
          </p:nvPr>
        </p:nvSpPr>
        <p:spPr bwMode="invGray"/>
        <p:txBody>
          <a:bodyPr/>
          <a:lstStyle/>
          <a:p>
            <a:r>
              <a:rPr lang="en-GB" noProof="0"/>
              <a:t>Click to edit Master title style</a:t>
            </a:r>
            <a:endParaRPr lang="en-GB" noProof="0"/>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endParaRPr lang="en-GB" noProof="0"/>
          </a:p>
        </p:txBody>
      </p:sp>
      <p:sp>
        <p:nvSpPr>
          <p:cNvPr id="8" name="Date Placeholder 7"/>
          <p:cNvSpPr>
            <a:spLocks noGrp="1"/>
          </p:cNvSpPr>
          <p:nvPr>
            <p:ph type="dt" sz="half" idx="18"/>
          </p:nvPr>
        </p:nvSpPr>
        <p:spPr bwMode="invGray">
          <a:xfrm>
            <a:off x="480000" y="6580588"/>
            <a:ext cx="790001" cy="180000"/>
          </a:xfrm>
          <a:prstGeom prst="rect">
            <a:avLst/>
          </a:prstGeom>
        </p:spPr>
        <p:txBody>
          <a:bodyPr/>
          <a:lstStyle/>
          <a:p>
            <a:endParaRPr lang="en-GB" noProof="0"/>
          </a:p>
        </p:txBody>
      </p:sp>
      <p:sp>
        <p:nvSpPr>
          <p:cNvPr id="9" name="Footer Placeholder 8"/>
          <p:cNvSpPr>
            <a:spLocks noGrp="1"/>
          </p:cNvSpPr>
          <p:nvPr>
            <p:ph type="ftr" sz="quarter" idx="19"/>
          </p:nvPr>
        </p:nvSpPr>
        <p:spPr bwMode="invGray"/>
        <p:txBody>
          <a:bodyPr/>
          <a:lstStyle/>
          <a:p>
            <a:endParaRPr lang="en-GB" noProof="0"/>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5" name="Title 14"/>
          <p:cNvSpPr>
            <a:spLocks noGrp="1"/>
          </p:cNvSpPr>
          <p:nvPr>
            <p:ph type="title"/>
          </p:nvPr>
        </p:nvSpPr>
        <p:spPr bwMode="invGray"/>
        <p:txBody>
          <a:bodyPr/>
          <a:lstStyle/>
          <a:p>
            <a:r>
              <a:rPr lang="en-GB" noProof="0"/>
              <a:t>Click to edit Master title style</a:t>
            </a:r>
            <a:endParaRPr lang="en-GB" noProof="0"/>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endParaRPr lang="en-GB" noProof="0"/>
          </a:p>
        </p:txBody>
      </p:sp>
      <p:sp>
        <p:nvSpPr>
          <p:cNvPr id="3" name="Date Placeholder 2"/>
          <p:cNvSpPr>
            <a:spLocks noGrp="1"/>
          </p:cNvSpPr>
          <p:nvPr>
            <p:ph type="dt" sz="half" idx="18"/>
          </p:nvPr>
        </p:nvSpPr>
        <p:spPr bwMode="invGray">
          <a:xfrm>
            <a:off x="480000" y="6580588"/>
            <a:ext cx="790001" cy="180000"/>
          </a:xfrm>
          <a:prstGeom prst="rect">
            <a:avLst/>
          </a:prstGeom>
        </p:spPr>
        <p:txBody>
          <a:bodyPr/>
          <a:lstStyle/>
          <a:p>
            <a:endParaRPr lang="en-GB" noProof="0"/>
          </a:p>
        </p:txBody>
      </p:sp>
      <p:sp>
        <p:nvSpPr>
          <p:cNvPr id="4" name="Footer Placeholder 3"/>
          <p:cNvSpPr>
            <a:spLocks noGrp="1"/>
          </p:cNvSpPr>
          <p:nvPr>
            <p:ph type="ftr" sz="quarter" idx="19"/>
          </p:nvPr>
        </p:nvSpPr>
        <p:spPr bwMode="invGray"/>
        <p:txBody>
          <a:bodyPr/>
          <a:lstStyle/>
          <a:p>
            <a:endParaRPr lang="en-GB" noProof="0"/>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7" name="Title 6"/>
          <p:cNvSpPr>
            <a:spLocks noGrp="1"/>
          </p:cNvSpPr>
          <p:nvPr>
            <p:ph type="title"/>
          </p:nvPr>
        </p:nvSpPr>
        <p:spPr bwMode="invGray"/>
        <p:txBody>
          <a:bodyPr/>
          <a:lstStyle/>
          <a:p>
            <a:r>
              <a:rPr lang="en-GB" noProof="0"/>
              <a:t>Click to edit Master title style</a:t>
            </a:r>
            <a:endParaRPr lang="en-GB" noProof="0"/>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xfrm>
            <a:off x="480000" y="6580588"/>
            <a:ext cx="790001" cy="180000"/>
          </a:xfrm>
          <a:prstGeom prst="rect">
            <a:avLst/>
          </a:prstGeom>
          <a:noFill/>
        </p:spPr>
        <p:txBody>
          <a:bodyPr/>
          <a:lstStyle>
            <a:lvl1pPr>
              <a:defRPr>
                <a:solidFill>
                  <a:schemeClr val="tx1"/>
                </a:solidFill>
              </a:defRPr>
            </a:lvl1pPr>
          </a:lstStyle>
          <a:p>
            <a:endParaRPr lang="en-GB"/>
          </a:p>
        </p:txBody>
      </p:sp>
      <p:sp>
        <p:nvSpPr>
          <p:cNvPr id="19" name="Footer Placeholder 18"/>
          <p:cNvSpPr>
            <a:spLocks noGrp="1"/>
          </p:cNvSpPr>
          <p:nvPr>
            <p:ph type="ftr" sz="quarter" idx="15"/>
          </p:nvPr>
        </p:nvSpPr>
        <p:spPr bwMode="invGray">
          <a:noFill/>
        </p:spPr>
        <p:txBody>
          <a:bodyPr/>
          <a:lstStyle/>
          <a:p>
            <a:endParaRPr lang="en-GB" noProof="0"/>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4" name="Title 3"/>
          <p:cNvSpPr>
            <a:spLocks noGrp="1"/>
          </p:cNvSpPr>
          <p:nvPr>
            <p:ph type="title"/>
          </p:nvPr>
        </p:nvSpPr>
        <p:spPr bwMode="invGray">
          <a:noFill/>
        </p:spPr>
        <p:txBody>
          <a:bodyPr/>
          <a:lstStyle/>
          <a:p>
            <a:r>
              <a:rPr lang="en-GB" noProof="0"/>
              <a:t>Click to edit Master title style</a:t>
            </a:r>
            <a:endParaRPr lang="en-GB" noProof="0"/>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endParaRPr lang="en-GB" noProof="0"/>
          </a:p>
          <a:p>
            <a:pPr lvl="1"/>
            <a:r>
              <a:rPr lang="en-GB" noProof="0"/>
              <a:t>Second level</a:t>
            </a:r>
            <a:endParaRPr lang="en-GB" noProof="0"/>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showMasterSp="0"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endParaRPr lang="en-GB" noProof="0"/>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655" indent="-274955">
              <a:tabLst>
                <a:tab pos="1614170" algn="l"/>
              </a:tabLst>
              <a:defRPr sz="2800">
                <a:solidFill>
                  <a:schemeClr val="bg1"/>
                </a:solidFill>
                <a:latin typeface="+mj-lt"/>
              </a:defRPr>
            </a:lvl2pPr>
          </a:lstStyle>
          <a:p>
            <a:pPr lvl="0"/>
            <a:r>
              <a:rPr lang="en-GB" noProof="0"/>
              <a:t>Edit Master text styles</a:t>
            </a:r>
            <a:endParaRPr lang="en-GB" noProof="0"/>
          </a:p>
        </p:txBody>
      </p:sp>
      <p:sp>
        <p:nvSpPr>
          <p:cNvPr id="2" name="Date Placeholder 1"/>
          <p:cNvSpPr>
            <a:spLocks noGrp="1"/>
          </p:cNvSpPr>
          <p:nvPr>
            <p:ph type="dt" sz="half" idx="19"/>
          </p:nvPr>
        </p:nvSpPr>
        <p:spPr bwMode="gray">
          <a:xfrm>
            <a:off x="480000" y="6580588"/>
            <a:ext cx="790001" cy="180000"/>
          </a:xfrm>
          <a:prstGeom prst="rect">
            <a:avLst/>
          </a:prstGeom>
        </p:spPr>
        <p:txBody>
          <a:bodyPr/>
          <a:lstStyle>
            <a:lvl1pPr>
              <a:defRPr>
                <a:solidFill>
                  <a:schemeClr val="tx1"/>
                </a:solidFill>
              </a:defRPr>
            </a:lvl1pPr>
          </a:lstStyle>
          <a:p>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endParaRPr lang="en-GB"/>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7" name="Title 16"/>
          <p:cNvSpPr>
            <a:spLocks noGrp="1"/>
          </p:cNvSpPr>
          <p:nvPr>
            <p:ph type="title"/>
          </p:nvPr>
        </p:nvSpPr>
        <p:spPr bwMode="gray"/>
        <p:txBody>
          <a:bodyPr/>
          <a:lstStyle/>
          <a:p>
            <a:r>
              <a:rPr lang="en-GB" noProof="0"/>
              <a:t>Click to edit Master title style</a:t>
            </a:r>
            <a:endParaRPr lang="en-GB" noProof="0"/>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cstate="print">
              <a:extLst>
                <a:ext uri="{28A0092B-C50C-407E-A947-70E740481C1C}">
                  <a14:useLocalDpi xmlns:a14="http://schemas.microsoft.com/office/drawing/2010/main" val="0"/>
                </a:ext>
              </a:extLst>
            </a:blip>
            <a:srcRect/>
            <a:stretch>
              <a:fillRect/>
            </a:stretch>
          </a:blipFill>
        </p:spPr>
        <p:txBody>
          <a:bodyPr anchor="ctr"/>
          <a:lstStyle>
            <a:lvl1pPr algn="ctr">
              <a:defRPr sz="100">
                <a:solidFill>
                  <a:schemeClr val="bg1"/>
                </a:solidFill>
              </a:defRPr>
            </a:lvl1pPr>
          </a:lstStyle>
          <a:p>
            <a:r>
              <a:rPr lang="en-GB" noProof="0"/>
              <a:t>.</a:t>
            </a:r>
            <a:endParaRPr lang="en-GB" noProof="0"/>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a:xfrm>
            <a:off x="480000" y="6580588"/>
            <a:ext cx="790001" cy="180000"/>
          </a:xfrm>
          <a:prstGeom prst="rect">
            <a:avLst/>
          </a:prstGeom>
        </p:spPr>
        <p:txBody>
          <a:bodyPr/>
          <a:lstStyle>
            <a:lvl1pPr>
              <a:defRPr>
                <a:solidFill>
                  <a:schemeClr val="tx1"/>
                </a:solidFill>
              </a:defRPr>
            </a:lvl1pPr>
          </a:lstStyle>
          <a:p>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endParaRPr lang="en-GB"/>
          </a:p>
        </p:txBody>
      </p:sp>
      <p:sp>
        <p:nvSpPr>
          <p:cNvPr id="9" name="Slide Number Placeholder 8"/>
          <p:cNvSpPr>
            <a:spLocks noGrp="1"/>
          </p:cNvSpPr>
          <p:nvPr>
            <p:ph type="sldNum" sz="quarter" idx="32"/>
          </p:nvPr>
        </p:nvSpPr>
        <p:spPr bwMode="gray"/>
        <p:txBody>
          <a:bodyPr/>
          <a:lstStyle>
            <a:lvl1pPr>
              <a:defRPr>
                <a:solidFill>
                  <a:schemeClr val="tx1"/>
                </a:solidFill>
              </a:defRPr>
            </a:lvl1pPr>
          </a:lstStyle>
          <a:p>
            <a:fld id="{A74CE0EA-F3B5-4684-BA10-C594598FDB9C}" type="slidenum">
              <a:rPr lang="en-GB" smtClean="0"/>
            </a:fld>
            <a:endParaRPr lang="en-GB"/>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endParaRPr lang="en-GB" noProof="0"/>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endParaRPr lang="en-GB" noProof="0"/>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endParaRPr lang="en-GB" noProof="0"/>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endParaRPr lang="en-GB" noProof="0"/>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endParaRPr lang="en-GB" noProof="0"/>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endParaRPr lang="en-GB" noProof="0"/>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endParaRPr lang="en-GB" noProof="0"/>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endParaRPr lang="en-GB" noProof="0"/>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endParaRPr lang="en-GB" noProof="0"/>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endParaRPr lang="en-GB" noProof="0"/>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endParaRPr lang="en-GB" noProof="0"/>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endParaRPr lang="en-GB" noProof="0"/>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endParaRPr lang="en-GB" noProof="0"/>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endParaRPr lang="en-GB" noProof="0"/>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endParaRPr lang="en-GB" noProof="0"/>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endParaRPr lang="en-GB" noProof="0"/>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endParaRPr lang="en-GB" noProof="0"/>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endParaRPr lang="en-GB" noProof="0"/>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endParaRPr lang="en-GB" noProof="0"/>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a:xfrm>
            <a:off x="480000" y="6580588"/>
            <a:ext cx="790001" cy="180000"/>
          </a:xfrm>
          <a:prstGeom prst="rect">
            <a:avLst/>
          </a:prstGeom>
        </p:spPr>
        <p:txBody>
          <a:bodyPr/>
          <a:lstStyle>
            <a:lvl1pPr>
              <a:defRPr>
                <a:solidFill>
                  <a:schemeClr val="tx1"/>
                </a:solidFill>
              </a:defRPr>
            </a:lvl1pPr>
          </a:lstStyle>
          <a:p>
            <a:endParaRPr lang="en-GB"/>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endParaRPr lang="en-GB"/>
          </a:p>
        </p:txBody>
      </p:sp>
      <p:sp>
        <p:nvSpPr>
          <p:cNvPr id="5" name="Slide Number Placeholder 4"/>
          <p:cNvSpPr>
            <a:spLocks noGrp="1"/>
          </p:cNvSpPr>
          <p:nvPr>
            <p:ph type="sldNum" sz="quarter" idx="12"/>
          </p:nvPr>
        </p:nvSpPr>
        <p:spPr bwMode="invGray"/>
        <p:txBody>
          <a:bodyPr/>
          <a:lstStyle>
            <a:lvl1pPr>
              <a:defRPr>
                <a:solidFill>
                  <a:schemeClr val="tx1"/>
                </a:solidFill>
              </a:defRPr>
            </a:lvl1pPr>
          </a:lstStyle>
          <a:p>
            <a:fld id="{A74CE0EA-F3B5-4684-BA10-C594598FDB9C}" type="slidenum">
              <a:rPr lang="en-GB" smtClean="0"/>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3" name="Title 12"/>
          <p:cNvSpPr>
            <a:spLocks noGrp="1"/>
          </p:cNvSpPr>
          <p:nvPr>
            <p:ph type="title"/>
          </p:nvPr>
        </p:nvSpPr>
        <p:spPr bwMode="invGray"/>
        <p:txBody>
          <a:bodyPr/>
          <a:lstStyle/>
          <a:p>
            <a:r>
              <a:rPr lang="en-GB" noProof="0"/>
              <a:t>Click to edit Master title style</a:t>
            </a:r>
            <a:endParaRPr lang="en-GB" noProof="0"/>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showMasterSp="0"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endParaRPr lang="en-GB" noProof="0"/>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endParaRPr lang="en-GB" noProof="0"/>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endParaRPr lang="en-GB" noProof="0"/>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endParaRPr lang="en-GB" noProof="0"/>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a:p>
        </p:txBody>
      </p:sp>
      <p:sp>
        <p:nvSpPr>
          <p:cNvPr id="10" name="Picture Placeholder 8"/>
          <p:cNvSpPr>
            <a:spLocks noGrp="1"/>
          </p:cNvSpPr>
          <p:nvPr>
            <p:ph type="pic" sz="quarter" idx="23" hasCustomPrompt="1"/>
          </p:nvPr>
        </p:nvSpPr>
        <p:spPr>
          <a:xfrm>
            <a:off x="8518300" y="485184"/>
            <a:ext cx="3172871" cy="11124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algn="ctr">
              <a:defRPr sz="100">
                <a:solidFill>
                  <a:schemeClr val="bg1"/>
                </a:solidFill>
              </a:defRPr>
            </a:lvl1pPr>
          </a:lstStyle>
          <a:p>
            <a:r>
              <a:rPr lang="en-GB" noProof="0"/>
              <a:t>.</a:t>
            </a:r>
            <a:endParaRPr lang="en-GB" noProof="0"/>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endParaRPr lang="en-GB"/>
          </a:p>
        </p:txBody>
      </p:sp>
      <p:sp>
        <p:nvSpPr>
          <p:cNvPr id="3" name="Content Placeholder 2"/>
          <p:cNvSpPr>
            <a:spLocks noGrp="1"/>
          </p:cNvSpPr>
          <p:nvPr>
            <p:ph idx="1"/>
          </p:nvPr>
        </p:nvSpPr>
        <p:spPr>
          <a:xfrm>
            <a:off x="527384" y="1412776"/>
            <a:ext cx="11137237" cy="4896544"/>
          </a:xfrm>
        </p:spPr>
        <p:txBody>
          <a:bodyPr/>
          <a:lstStyle>
            <a:lvl1pPr>
              <a:buClr>
                <a:schemeClr val="bg2"/>
              </a:buClr>
              <a:defRPr/>
            </a:lvl1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6" name="Slide Number Placeholder 5"/>
          <p:cNvSpPr>
            <a:spLocks noGrp="1"/>
          </p:cNvSpPr>
          <p:nvPr>
            <p:ph type="sldNum" sz="quarter" idx="12"/>
          </p:nvPr>
        </p:nvSpPr>
        <p:spPr>
          <a:xfrm>
            <a:off x="11569833" y="6476221"/>
            <a:ext cx="384043" cy="365125"/>
          </a:xfrm>
        </p:spPr>
        <p:txBody>
          <a:bodyPr/>
          <a:lstStyle>
            <a:lvl1pPr algn="r">
              <a:defRPr/>
            </a:lvl1pPr>
          </a:lstStyle>
          <a:p>
            <a:fld id="{2FE18977-94FB-415F-B497-03350E8854FC}" type="slidenum">
              <a:rPr lang="en-GB" smtClean="0">
                <a:solidFill>
                  <a:srgbClr val="544F40"/>
                </a:solidFill>
              </a:rPr>
            </a:fld>
            <a:endParaRPr lang="en-GB">
              <a:solidFill>
                <a:srgbClr val="544F40"/>
              </a:solidFill>
            </a:endParaRPr>
          </a:p>
        </p:txBody>
      </p:sp>
      <p:sp>
        <p:nvSpPr>
          <p:cNvPr id="8" name="Text Placeholder 7"/>
          <p:cNvSpPr>
            <a:spLocks noGrp="1"/>
          </p:cNvSpPr>
          <p:nvPr>
            <p:ph type="body" sz="quarter" idx="13"/>
          </p:nvPr>
        </p:nvSpPr>
        <p:spPr>
          <a:xfrm>
            <a:off x="523876" y="707459"/>
            <a:ext cx="9892605" cy="417287"/>
          </a:xfrm>
        </p:spPr>
        <p:txBody>
          <a:bodyPr/>
          <a:lstStyle>
            <a:lvl1pPr marL="0" indent="0">
              <a:buNone/>
              <a:defRPr sz="1800">
                <a:latin typeface="+mj-lt"/>
              </a:defRPr>
            </a:lvl1pPr>
            <a:lvl2pPr marL="358775" indent="0">
              <a:buNone/>
              <a:defRPr>
                <a:latin typeface="Cambria" panose="02040503050406030204" pitchFamily="18" charset="0"/>
              </a:defRPr>
            </a:lvl2pPr>
            <a:lvl3pPr marL="717550" indent="0">
              <a:buNone/>
              <a:defRPr>
                <a:latin typeface="Cambria" panose="02040503050406030204" pitchFamily="18" charset="0"/>
              </a:defRPr>
            </a:lvl3pPr>
            <a:lvl4pPr marL="1076325" indent="0">
              <a:buNone/>
              <a:defRPr>
                <a:latin typeface="Cambria" panose="02040503050406030204" pitchFamily="18" charset="0"/>
              </a:defRPr>
            </a:lvl4pPr>
            <a:lvl5pPr marL="1435100" indent="0">
              <a:buNone/>
              <a:defRPr>
                <a:latin typeface="Cambria" panose="02040503050406030204" pitchFamily="18" charset="0"/>
              </a:defRPr>
            </a:lvl5pPr>
          </a:lstStyle>
          <a:p>
            <a:pPr lvl="0"/>
            <a:r>
              <a:rPr lang="en-US"/>
              <a:t>Click to edit Master text styles</a:t>
            </a:r>
            <a:endParaRPr lang="en-US"/>
          </a:p>
        </p:txBody>
      </p:sp>
      <p:sp>
        <p:nvSpPr>
          <p:cNvPr id="9" name="Date Placeholder 3"/>
          <p:cNvSpPr>
            <a:spLocks noGrp="1"/>
          </p:cNvSpPr>
          <p:nvPr>
            <p:ph type="dt" sz="half" idx="10"/>
          </p:nvPr>
        </p:nvSpPr>
        <p:spPr>
          <a:xfrm>
            <a:off x="2351253" y="6476221"/>
            <a:ext cx="1433347" cy="365125"/>
          </a:xfrm>
          <a:prstGeom prst="rect">
            <a:avLst/>
          </a:prstGeom>
        </p:spPr>
        <p:txBody>
          <a:bodyPr/>
          <a:lstStyle/>
          <a:p>
            <a:endParaRPr lang="en-GB">
              <a:solidFill>
                <a:srgbClr val="544F40"/>
              </a:solidFill>
            </a:endParaRPr>
          </a:p>
        </p:txBody>
      </p:sp>
      <p:sp>
        <p:nvSpPr>
          <p:cNvPr id="10" name="Footer Placeholder 4"/>
          <p:cNvSpPr>
            <a:spLocks noGrp="1"/>
          </p:cNvSpPr>
          <p:nvPr>
            <p:ph type="ftr" sz="quarter" idx="11"/>
          </p:nvPr>
        </p:nvSpPr>
        <p:spPr>
          <a:xfrm>
            <a:off x="527053" y="6476221"/>
            <a:ext cx="1824203" cy="365125"/>
          </a:xfrm>
        </p:spPr>
        <p:txBody>
          <a:bodyPr/>
          <a:lstStyle/>
          <a:p>
            <a:endParaRPr lang="en-GB">
              <a:solidFill>
                <a:srgbClr val="544F4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showMasterSp="0" userDrawn="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endParaRPr lang="en-GB" noProof="0"/>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endParaRPr lang="en-GB" noProof="0"/>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endParaRPr lang="en-GB" noProof="0"/>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endParaRPr lang="en-GB" noProof="0"/>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endParaRPr lang="en-GB" noProof="0"/>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endParaRPr lang="en-GB" noProof="0"/>
          </a:p>
        </p:txBody>
      </p:sp>
      <p:sp>
        <p:nvSpPr>
          <p:cNvPr id="10" name="Picture Placeholder 8"/>
          <p:cNvSpPr>
            <a:spLocks noGrp="1"/>
          </p:cNvSpPr>
          <p:nvPr>
            <p:ph type="pic" sz="quarter" idx="22" hasCustomPrompt="1"/>
          </p:nvPr>
        </p:nvSpPr>
        <p:spPr>
          <a:xfrm>
            <a:off x="8518300" y="485184"/>
            <a:ext cx="3172871" cy="11124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algn="ctr">
              <a:defRPr sz="100">
                <a:solidFill>
                  <a:schemeClr val="bg1"/>
                </a:solidFill>
              </a:defRPr>
            </a:lvl1pPr>
          </a:lstStyle>
          <a:p>
            <a:r>
              <a:rPr lang="en-GB" noProof="0"/>
              <a:t>.</a:t>
            </a:r>
            <a:endParaRPr lang="en-GB" noProof="0"/>
          </a:p>
        </p:txBody>
      </p:sp>
    </p:spTree>
  </p:cSld>
  <p:clrMapOvr>
    <a:overrideClrMapping bg1="lt1" tx1="dk1" bg2="lt2" tx2="dk2" accent1="accent1" accent2="accent2" accent3="accent3" accent4="accent4" accent5="accent5" accent6="accent6" hlink="hlink" folHlink="folHlink"/>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4" name="Date Placeholder 3"/>
          <p:cNvSpPr>
            <a:spLocks noGrp="1"/>
          </p:cNvSpPr>
          <p:nvPr>
            <p:ph type="dt" sz="half" idx="10"/>
          </p:nvPr>
        </p:nvSpPr>
        <p:spPr>
          <a:xfrm>
            <a:off x="480000" y="6580588"/>
            <a:ext cx="790001" cy="180000"/>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18AD1-20F6-2548-9FCE-2D4E2709B53F}" type="slidenum">
              <a:rPr lang="en-US" smtClean="0"/>
            </a:fld>
            <a:endParaRPr lang="en-US"/>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5" name="Footer Placeholder 4"/>
          <p:cNvSpPr>
            <a:spLocks noGrp="1"/>
          </p:cNvSpPr>
          <p:nvPr>
            <p:ph type="ftr" sz="quarter" idx="15"/>
          </p:nvPr>
        </p:nvSpPr>
        <p:spPr bwMode="invGray"/>
        <p:txBody>
          <a:bodyPr/>
          <a:lstStyle/>
          <a:p>
            <a:r>
              <a:rPr lang="en-US" noProof="0"/>
              <a:t>Malaria vaccine update </a:t>
            </a:r>
            <a:endParaRPr lang="en-GB" noProof="0"/>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endParaRPr lang="en-GB" noProof="0"/>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5" name="Footer Placeholder 4"/>
          <p:cNvSpPr>
            <a:spLocks noGrp="1"/>
          </p:cNvSpPr>
          <p:nvPr>
            <p:ph type="ftr" sz="quarter" idx="15"/>
          </p:nvPr>
        </p:nvSpPr>
        <p:spPr bwMode="invGray"/>
        <p:txBody>
          <a:bodyPr/>
          <a:lstStyle/>
          <a:p>
            <a:r>
              <a:rPr lang="en-US" noProof="0"/>
              <a:t>ICEID 2022 Panel Session N1</a:t>
            </a:r>
            <a:endParaRPr lang="en-GB" noProof="0"/>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endParaRPr lang="en-GB" noProof="0"/>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1_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2" y="1800000"/>
            <a:ext cx="11232001" cy="4237200"/>
          </a:xfrm>
        </p:spPr>
        <p:txBody>
          <a:bodyPr/>
          <a:lstStyle>
            <a:lvl1pPr>
              <a:defRPr sz="2400"/>
            </a:lvl1pPr>
            <a:lvl2pPr>
              <a:defRPr sz="2000"/>
            </a:lvl2pPr>
            <a:lvl3pPr>
              <a:defRPr sz="1800" baseline="0"/>
            </a:lvl3pPr>
            <a:lvl4pPr>
              <a:defRPr sz="1800" baseline="0"/>
            </a:lvl4pPr>
            <a:lvl5pPr>
              <a:defRPr sz="1800" baseline="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8"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13"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2" name="Title 1"/>
          <p:cNvSpPr>
            <a:spLocks noGrp="1"/>
          </p:cNvSpPr>
          <p:nvPr>
            <p:ph type="title"/>
          </p:nvPr>
        </p:nvSpPr>
        <p:spPr/>
        <p:txBody>
          <a:bodyPr/>
          <a:lstStyle>
            <a:lvl1pPr>
              <a:defRPr>
                <a:latin typeface="Ebrima (Headings)"/>
              </a:defRPr>
            </a:lvl1pPr>
          </a:lstStyle>
          <a:p>
            <a:r>
              <a:rPr lang="en-GB" noProof="0"/>
              <a:t>Click to edit Master title style</a:t>
            </a:r>
            <a:endParaRPr lang="en-GB" noProof="0"/>
          </a:p>
        </p:txBody>
      </p:sp>
      <p:sp>
        <p:nvSpPr>
          <p:cNvPr id="10" name="Slide Number Placeholder 9"/>
          <p:cNvSpPr>
            <a:spLocks noGrp="1"/>
          </p:cNvSpPr>
          <p:nvPr>
            <p:ph type="sldNum" sz="quarter" idx="24"/>
          </p:nvPr>
        </p:nvSpPr>
        <p:spPr/>
        <p:txBody>
          <a:bodyPr/>
          <a:lstStyle/>
          <a:p>
            <a:fld id="{A74CE0EA-F3B5-4684-BA10-C594598FDB9C}" type="slidenum">
              <a:rPr lang="en-GB" noProof="0" smtClean="0"/>
            </a:fld>
            <a:endParaRPr lang="en-GB" noProof="0"/>
          </a:p>
        </p:txBody>
      </p:sp>
      <p:sp>
        <p:nvSpPr>
          <p:cNvPr id="7"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ICEID 2022 Panel Session N1</a:t>
            </a:r>
            <a:endParaRPr lang="en-GB"/>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5" name="Footer Placeholder 4"/>
          <p:cNvSpPr>
            <a:spLocks noGrp="1"/>
          </p:cNvSpPr>
          <p:nvPr>
            <p:ph type="ftr" sz="quarter" idx="15"/>
          </p:nvPr>
        </p:nvSpPr>
        <p:spPr bwMode="invGray"/>
        <p:txBody>
          <a:bodyPr/>
          <a:lstStyle/>
          <a:p>
            <a:r>
              <a:rPr lang="en-US" noProof="0"/>
              <a:t>ICEID 2022 Panel Session N1</a:t>
            </a:r>
            <a:endParaRPr lang="en-GB" noProof="0"/>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endParaRPr lang="en-GB" noProof="0"/>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endParaRPr lang="fr-CH"/>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r-CH"/>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9" name="Rectangle 18"/>
          <p:cNvSpPr/>
          <p:nvPr userDrawn="1"/>
        </p:nvSpPr>
        <p:spPr>
          <a:xfrm>
            <a:off x="0" y="-27384"/>
            <a:ext cx="12192000" cy="6885384"/>
          </a:xfrm>
          <a:prstGeom prst="rect">
            <a:avLst/>
          </a:prstGeom>
          <a:solidFill>
            <a:srgbClr val="04A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30501" y="2996952"/>
            <a:ext cx="772848" cy="579636"/>
          </a:xfrm>
          <a:prstGeom prst="rect">
            <a:avLst/>
          </a:prstGeom>
        </p:spPr>
      </p:pic>
      <p:grpSp>
        <p:nvGrpSpPr>
          <p:cNvPr id="12" name="Group 11"/>
          <p:cNvGrpSpPr/>
          <p:nvPr userDrawn="1"/>
        </p:nvGrpSpPr>
        <p:grpSpPr>
          <a:xfrm>
            <a:off x="1236514" y="5524500"/>
            <a:ext cx="9901388" cy="1206500"/>
            <a:chOff x="927385" y="5524500"/>
            <a:chExt cx="7426041" cy="120650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1715" y="5658706"/>
              <a:ext cx="2711711" cy="829979"/>
            </a:xfrm>
            <a:prstGeom prst="rect">
              <a:avLst/>
            </a:prstGeom>
          </p:spPr>
        </p:pic>
        <p:cxnSp>
          <p:nvCxnSpPr>
            <p:cNvPr id="14" name="Straight Connector 13"/>
            <p:cNvCxnSpPr/>
            <p:nvPr/>
          </p:nvCxnSpPr>
          <p:spPr>
            <a:xfrm>
              <a:off x="5130800" y="5524500"/>
              <a:ext cx="0" cy="12065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385" y="5909651"/>
              <a:ext cx="3687478" cy="328088"/>
            </a:xfrm>
            <a:prstGeom prst="rect">
              <a:avLst/>
            </a:prstGeom>
          </p:spPr>
        </p:pic>
      </p:grpSp>
      <p:sp>
        <p:nvSpPr>
          <p:cNvPr id="2" name="Title 1"/>
          <p:cNvSpPr>
            <a:spLocks noGrp="1"/>
          </p:cNvSpPr>
          <p:nvPr userDrawn="1">
            <p:ph type="ctrTitle" hasCustomPrompt="1"/>
          </p:nvPr>
        </p:nvSpPr>
        <p:spPr>
          <a:xfrm>
            <a:off x="915028" y="620688"/>
            <a:ext cx="10363200" cy="1030312"/>
          </a:xfrm>
          <a:prstGeom prst="rect">
            <a:avLst/>
          </a:prstGeom>
        </p:spPr>
        <p:txBody>
          <a:bodyPr/>
          <a:lstStyle>
            <a:lvl1pPr marL="0" algn="ctr" defTabSz="914400" rtl="0" eaLnBrk="1" latinLnBrk="0" hangingPunct="1">
              <a:defRPr lang="en-GB" sz="3600" b="1" kern="1200" dirty="0">
                <a:solidFill>
                  <a:schemeClr val="bg1"/>
                </a:solidFill>
                <a:latin typeface="+mj-lt"/>
                <a:ea typeface="Helvetica Neue" charset="0"/>
                <a:cs typeface="Helvetica Neue" charset="0"/>
              </a:defRPr>
            </a:lvl1pPr>
          </a:lstStyle>
          <a:p>
            <a:r>
              <a:rPr lang="en-US" dirty="0"/>
              <a:t>Click to edit title</a:t>
            </a:r>
            <a:endParaRPr lang="en-GB" dirty="0"/>
          </a:p>
        </p:txBody>
      </p:sp>
      <p:sp>
        <p:nvSpPr>
          <p:cNvPr id="3" name="Subtitle 2"/>
          <p:cNvSpPr>
            <a:spLocks noGrp="1"/>
          </p:cNvSpPr>
          <p:nvPr userDrawn="1">
            <p:ph type="subTitle" idx="1" hasCustomPrompt="1"/>
          </p:nvPr>
        </p:nvSpPr>
        <p:spPr>
          <a:xfrm>
            <a:off x="480004" y="4521200"/>
            <a:ext cx="11233248" cy="508000"/>
          </a:xfrm>
        </p:spPr>
        <p:txBody>
          <a:bodyPr anchor="ctr" anchorCtr="0">
            <a:no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endParaRPr lang="en-GB" dirty="0"/>
          </a:p>
        </p:txBody>
      </p:sp>
      <p:sp>
        <p:nvSpPr>
          <p:cNvPr id="23" name="Text Placeholder 22"/>
          <p:cNvSpPr>
            <a:spLocks noGrp="1"/>
          </p:cNvSpPr>
          <p:nvPr userDrawn="1">
            <p:ph type="body" sz="quarter" idx="10" hasCustomPrompt="1"/>
          </p:nvPr>
        </p:nvSpPr>
        <p:spPr>
          <a:xfrm>
            <a:off x="431371" y="1844676"/>
            <a:ext cx="11330516" cy="432197"/>
          </a:xfrm>
        </p:spPr>
        <p:txBody>
          <a:bodyPr anchor="ctr" anchorCtr="0">
            <a:noAutofit/>
          </a:bodyPr>
          <a:lstStyle>
            <a:lvl1pPr marL="0" indent="0" algn="ctr">
              <a:buNone/>
              <a:defRPr sz="2400">
                <a:solidFill>
                  <a:schemeClr val="bg1"/>
                </a:solidFill>
              </a:defRPr>
            </a:lvl1pPr>
          </a:lstStyle>
          <a:p>
            <a:pPr lvl="0"/>
            <a:r>
              <a:rPr lang="en-US" dirty="0"/>
              <a:t>Click to edit subtitle</a:t>
            </a:r>
            <a:endParaRPr lang="en-US" dirty="0"/>
          </a:p>
        </p:txBody>
      </p:sp>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94972" y="3006050"/>
            <a:ext cx="760717" cy="570538"/>
          </a:xfrm>
          <a:prstGeom prst="rect">
            <a:avLst/>
          </a:prstGeom>
        </p:spPr>
      </p:pic>
      <p:pic>
        <p:nvPicPr>
          <p:cNvPr id="6" name="Picture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828941" y="3006050"/>
            <a:ext cx="760717" cy="570538"/>
          </a:xfrm>
          <a:prstGeom prst="rect">
            <a:avLst/>
          </a:prstGeom>
        </p:spPr>
      </p:pic>
      <p:pic>
        <p:nvPicPr>
          <p:cNvPr id="7" name="Pictur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79722" y="3006050"/>
            <a:ext cx="760717" cy="570538"/>
          </a:xfrm>
          <a:prstGeom prst="rect">
            <a:avLst/>
          </a:prstGeom>
        </p:spPr>
      </p:pic>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896534" y="3006050"/>
            <a:ext cx="760717" cy="570538"/>
          </a:xfrm>
          <a:prstGeom prst="rect">
            <a:avLst/>
          </a:prstGeom>
        </p:spPr>
      </p:pic>
      <p:pic>
        <p:nvPicPr>
          <p:cNvPr id="9" name="Picture 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293412" y="3006050"/>
            <a:ext cx="760717" cy="570538"/>
          </a:xfrm>
          <a:prstGeom prst="rect">
            <a:avLst/>
          </a:prstGeom>
        </p:spPr>
      </p:pic>
      <p:pic>
        <p:nvPicPr>
          <p:cNvPr id="10" name="Picture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444192" y="3006050"/>
            <a:ext cx="760717" cy="570538"/>
          </a:xfrm>
          <a:prstGeom prst="rect">
            <a:avLst/>
          </a:prstGeom>
        </p:spPr>
      </p:pic>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27382" y="3006050"/>
            <a:ext cx="760717" cy="570538"/>
          </a:xfrm>
          <a:prstGeom prst="rect">
            <a:avLst/>
          </a:prstGeom>
        </p:spPr>
      </p:pic>
      <p:pic>
        <p:nvPicPr>
          <p:cNvPr id="16" name="Picture 15"/>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745752" y="3006050"/>
            <a:ext cx="760717" cy="570538"/>
          </a:xfrm>
          <a:prstGeom prst="rect">
            <a:avLst/>
          </a:prstGeom>
        </p:spPr>
      </p:pic>
      <p:pic>
        <p:nvPicPr>
          <p:cNvPr id="17" name="Picture 1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78162" y="3006050"/>
            <a:ext cx="760717" cy="570538"/>
          </a:xfrm>
          <a:prstGeom prst="rect">
            <a:avLst/>
          </a:prstGeom>
        </p:spPr>
      </p:pic>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9" name="Rectangle 18"/>
          <p:cNvSpPr/>
          <p:nvPr userDrawn="1"/>
        </p:nvSpPr>
        <p:spPr>
          <a:xfrm>
            <a:off x="0" y="-27384"/>
            <a:ext cx="12192000" cy="6885384"/>
          </a:xfrm>
          <a:prstGeom prst="rect">
            <a:avLst/>
          </a:prstGeom>
          <a:solidFill>
            <a:srgbClr val="04A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12" name="Group 11"/>
          <p:cNvGrpSpPr/>
          <p:nvPr userDrawn="1"/>
        </p:nvGrpSpPr>
        <p:grpSpPr>
          <a:xfrm>
            <a:off x="1236514" y="5524500"/>
            <a:ext cx="9901388" cy="1206500"/>
            <a:chOff x="927385" y="5524500"/>
            <a:chExt cx="7426041" cy="120650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1715" y="5658706"/>
              <a:ext cx="2711711" cy="829979"/>
            </a:xfrm>
            <a:prstGeom prst="rect">
              <a:avLst/>
            </a:prstGeom>
          </p:spPr>
        </p:pic>
        <p:cxnSp>
          <p:nvCxnSpPr>
            <p:cNvPr id="14" name="Straight Connector 13"/>
            <p:cNvCxnSpPr/>
            <p:nvPr/>
          </p:nvCxnSpPr>
          <p:spPr>
            <a:xfrm>
              <a:off x="5130800" y="5524500"/>
              <a:ext cx="0" cy="12065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385" y="5909651"/>
              <a:ext cx="3687478" cy="328088"/>
            </a:xfrm>
            <a:prstGeom prst="rect">
              <a:avLst/>
            </a:prstGeom>
          </p:spPr>
        </p:pic>
      </p:grpSp>
      <p:sp>
        <p:nvSpPr>
          <p:cNvPr id="2" name="Title 1"/>
          <p:cNvSpPr>
            <a:spLocks noGrp="1"/>
          </p:cNvSpPr>
          <p:nvPr userDrawn="1">
            <p:ph type="ctrTitle" hasCustomPrompt="1"/>
          </p:nvPr>
        </p:nvSpPr>
        <p:spPr>
          <a:xfrm>
            <a:off x="915028" y="620688"/>
            <a:ext cx="10363200" cy="1030312"/>
          </a:xfrm>
          <a:prstGeom prst="rect">
            <a:avLst/>
          </a:prstGeom>
        </p:spPr>
        <p:txBody>
          <a:bodyPr/>
          <a:lstStyle>
            <a:lvl1pPr marL="0" algn="ctr" defTabSz="914400" rtl="0" eaLnBrk="1" latinLnBrk="0" hangingPunct="1">
              <a:defRPr lang="en-GB" sz="3600" b="1" kern="1200" dirty="0">
                <a:solidFill>
                  <a:schemeClr val="bg1"/>
                </a:solidFill>
                <a:latin typeface="+mj-lt"/>
                <a:ea typeface="Helvetica Neue" charset="0"/>
                <a:cs typeface="Helvetica Neue" charset="0"/>
              </a:defRPr>
            </a:lvl1pPr>
          </a:lstStyle>
          <a:p>
            <a:r>
              <a:rPr lang="en-US" dirty="0"/>
              <a:t>Click to edit title</a:t>
            </a:r>
            <a:endParaRPr lang="en-GB" dirty="0"/>
          </a:p>
        </p:txBody>
      </p:sp>
      <p:sp>
        <p:nvSpPr>
          <p:cNvPr id="3" name="Subtitle 2"/>
          <p:cNvSpPr>
            <a:spLocks noGrp="1"/>
          </p:cNvSpPr>
          <p:nvPr userDrawn="1">
            <p:ph type="subTitle" idx="1" hasCustomPrompt="1"/>
          </p:nvPr>
        </p:nvSpPr>
        <p:spPr>
          <a:xfrm>
            <a:off x="480004" y="4521200"/>
            <a:ext cx="11233248" cy="508000"/>
          </a:xfrm>
        </p:spPr>
        <p:txBody>
          <a:bodyPr anchor="ctr" anchorCtr="0">
            <a:no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endParaRPr lang="en-GB" dirty="0"/>
          </a:p>
        </p:txBody>
      </p:sp>
      <p:sp>
        <p:nvSpPr>
          <p:cNvPr id="23" name="Text Placeholder 22"/>
          <p:cNvSpPr>
            <a:spLocks noGrp="1"/>
          </p:cNvSpPr>
          <p:nvPr userDrawn="1">
            <p:ph type="body" sz="quarter" idx="10" hasCustomPrompt="1"/>
          </p:nvPr>
        </p:nvSpPr>
        <p:spPr>
          <a:xfrm>
            <a:off x="431371" y="1844676"/>
            <a:ext cx="11330516" cy="432197"/>
          </a:xfrm>
        </p:spPr>
        <p:txBody>
          <a:bodyPr anchor="ctr" anchorCtr="0">
            <a:noAutofit/>
          </a:bodyPr>
          <a:lstStyle>
            <a:lvl1pPr marL="0" indent="0" algn="ctr">
              <a:buNone/>
              <a:defRPr sz="2400">
                <a:solidFill>
                  <a:schemeClr val="bg1"/>
                </a:solidFill>
              </a:defRPr>
            </a:lvl1pPr>
          </a:lstStyle>
          <a:p>
            <a:pPr lvl="0"/>
            <a:r>
              <a:rPr lang="en-US" dirty="0"/>
              <a:t>Click to edit subtitle</a:t>
            </a:r>
            <a:endParaRPr lang="en-US" dirty="0"/>
          </a:p>
        </p:txBody>
      </p:sp>
      <p:grpSp>
        <p:nvGrpSpPr>
          <p:cNvPr id="18" name="Group 17"/>
          <p:cNvGrpSpPr/>
          <p:nvPr userDrawn="1"/>
        </p:nvGrpSpPr>
        <p:grpSpPr>
          <a:xfrm>
            <a:off x="1493196" y="2996952"/>
            <a:ext cx="9198240" cy="579636"/>
            <a:chOff x="527381" y="2996952"/>
            <a:chExt cx="11129870" cy="579636"/>
          </a:xfrm>
        </p:grpSpPr>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30501" y="2996952"/>
              <a:ext cx="772848" cy="579636"/>
            </a:xfrm>
            <a:prstGeom prst="rect">
              <a:avLst/>
            </a:prstGeom>
          </p:spPr>
        </p:pic>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94972" y="3006050"/>
              <a:ext cx="760717" cy="570538"/>
            </a:xfrm>
            <a:prstGeom prst="rect">
              <a:avLst/>
            </a:prstGeom>
          </p:spPr>
        </p:pic>
        <p:pic>
          <p:nvPicPr>
            <p:cNvPr id="6" name="Picture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828940" y="3006050"/>
              <a:ext cx="760717" cy="570538"/>
            </a:xfrm>
            <a:prstGeom prst="rect">
              <a:avLst/>
            </a:prstGeom>
          </p:spPr>
        </p:pic>
        <p:pic>
          <p:nvPicPr>
            <p:cNvPr id="7" name="Pictur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79722" y="3006050"/>
              <a:ext cx="760717" cy="570538"/>
            </a:xfrm>
            <a:prstGeom prst="rect">
              <a:avLst/>
            </a:prstGeom>
          </p:spPr>
        </p:pic>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896534" y="3006050"/>
              <a:ext cx="760717" cy="570538"/>
            </a:xfrm>
            <a:prstGeom prst="rect">
              <a:avLst/>
            </a:prstGeom>
          </p:spPr>
        </p:pic>
        <p:pic>
          <p:nvPicPr>
            <p:cNvPr id="9" name="Picture 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293412" y="3006050"/>
              <a:ext cx="760717" cy="570538"/>
            </a:xfrm>
            <a:prstGeom prst="rect">
              <a:avLst/>
            </a:prstGeom>
          </p:spPr>
        </p:pic>
        <p:pic>
          <p:nvPicPr>
            <p:cNvPr id="10" name="Picture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444192" y="3006050"/>
              <a:ext cx="760717" cy="570538"/>
            </a:xfrm>
            <a:prstGeom prst="rect">
              <a:avLst/>
            </a:prstGeom>
          </p:spPr>
        </p:pic>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27381" y="3006050"/>
              <a:ext cx="760717" cy="570538"/>
            </a:xfrm>
            <a:prstGeom prst="rect">
              <a:avLst/>
            </a:prstGeom>
          </p:spPr>
        </p:pic>
        <p:pic>
          <p:nvPicPr>
            <p:cNvPr id="16" name="Picture 15"/>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745752" y="3006050"/>
              <a:ext cx="760717" cy="570538"/>
            </a:xfrm>
            <a:prstGeom prst="rect">
              <a:avLst/>
            </a:prstGeom>
          </p:spPr>
        </p:pic>
        <p:pic>
          <p:nvPicPr>
            <p:cNvPr id="17" name="Picture 1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78161" y="3006050"/>
              <a:ext cx="760717" cy="570538"/>
            </a:xfrm>
            <a:prstGeom prst="rect">
              <a:avLst/>
            </a:prstGeom>
          </p:spPr>
        </p:pic>
      </p:gr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secHead" preserve="1">
  <p:cSld name="Sub Section Header">
    <p:spTree>
      <p:nvGrpSpPr>
        <p:cNvPr id="1" name=""/>
        <p:cNvGrpSpPr/>
        <p:nvPr/>
      </p:nvGrpSpPr>
      <p:grpSpPr>
        <a:xfrm>
          <a:off x="0" y="0"/>
          <a:ext cx="0" cy="0"/>
          <a:chOff x="0" y="0"/>
          <a:chExt cx="0" cy="0"/>
        </a:xfrm>
      </p:grpSpPr>
      <p:sp>
        <p:nvSpPr>
          <p:cNvPr id="9" name="Rectangle 8"/>
          <p:cNvSpPr/>
          <p:nvPr userDrawn="1"/>
        </p:nvSpPr>
        <p:spPr>
          <a:xfrm>
            <a:off x="0" y="1462472"/>
            <a:ext cx="12192000" cy="1462472"/>
          </a:xfrm>
          <a:prstGeom prst="rect">
            <a:avLst/>
          </a:prstGeom>
          <a:solidFill>
            <a:srgbClr val="04A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911425" y="1556793"/>
            <a:ext cx="10414860" cy="1350913"/>
          </a:xfrm>
          <a:prstGeom prst="rect">
            <a:avLst/>
          </a:prstGeom>
        </p:spPr>
        <p:txBody>
          <a:bodyPr anchor="b" anchorCtr="0"/>
          <a:lstStyle>
            <a:lvl1pPr algn="l">
              <a:defRPr sz="3200" b="0" cap="none">
                <a:solidFill>
                  <a:schemeClr val="bg1"/>
                </a:solidFill>
              </a:defRPr>
            </a:lvl1pPr>
          </a:lstStyle>
          <a:p>
            <a:r>
              <a:rPr lang="en-US" dirty="0"/>
              <a:t>Click to edit title</a:t>
            </a:r>
            <a:endParaRPr lang="en-GB" dirty="0"/>
          </a:p>
        </p:txBody>
      </p:sp>
      <p:sp>
        <p:nvSpPr>
          <p:cNvPr id="3" name="Text Placeholder 2"/>
          <p:cNvSpPr>
            <a:spLocks noGrp="1"/>
          </p:cNvSpPr>
          <p:nvPr>
            <p:ph type="body" idx="1" hasCustomPrompt="1"/>
          </p:nvPr>
        </p:nvSpPr>
        <p:spPr>
          <a:xfrm>
            <a:off x="911425" y="2906714"/>
            <a:ext cx="10414860" cy="2610519"/>
          </a:xfrm>
        </p:spPr>
        <p:txBody>
          <a:bodyPr anchor="t" anchorCtr="0">
            <a:no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text</a:t>
            </a:r>
            <a:endParaRPr lang="en-US" dirty="0"/>
          </a:p>
        </p:txBody>
      </p:sp>
      <p:pic>
        <p:nvPicPr>
          <p:cNvPr id="5" name="Immagine 9"/>
          <p:cNvPicPr/>
          <p:nvPr userDrawn="1"/>
        </p:nvPicPr>
        <p:blipFill>
          <a:blip r:embed="rId2">
            <a:biLevel thresh="25000"/>
          </a:blip>
          <a:stretch>
            <a:fillRect/>
          </a:stretch>
        </p:blipFill>
        <p:spPr>
          <a:xfrm>
            <a:off x="-3" y="-29320"/>
            <a:ext cx="12192001" cy="1586112"/>
          </a:xfrm>
          <a:prstGeom prst="rect">
            <a:avLst/>
          </a:prstGeom>
          <a:solidFill>
            <a:schemeClr val="bg1"/>
          </a:solidFill>
        </p:spPr>
      </p:pic>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360" y="44624"/>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
        <p:nvSpPr>
          <p:cNvPr id="4" name="Text Placeholder 3"/>
          <p:cNvSpPr>
            <a:spLocks noGrp="1"/>
          </p:cNvSpPr>
          <p:nvPr>
            <p:ph type="body" sz="quarter" idx="10" hasCustomPrompt="1"/>
          </p:nvPr>
        </p:nvSpPr>
        <p:spPr>
          <a:xfrm>
            <a:off x="898724" y="1124745"/>
            <a:ext cx="10285841" cy="5050085"/>
          </a:xfrm>
        </p:spPr>
        <p:txBody>
          <a:bodyPr/>
          <a:lstStyle/>
          <a:p>
            <a:pPr lvl="0"/>
            <a:r>
              <a:rPr lang="en-US" dirty="0"/>
              <a:t>Click to edit text</a:t>
            </a:r>
            <a:endParaRPr lang="en-US" dirty="0"/>
          </a:p>
          <a:p>
            <a:pPr lvl="1"/>
            <a:r>
              <a:rPr lang="en-US" dirty="0"/>
              <a:t>Second level</a:t>
            </a:r>
            <a:endParaRPr lang="en-US" dirty="0"/>
          </a:p>
          <a:p>
            <a:pPr lvl="2"/>
            <a:r>
              <a:rPr lang="en-US" dirty="0"/>
              <a:t>Third level</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5" name="Footer Placeholder 4"/>
          <p:cNvSpPr>
            <a:spLocks noGrp="1"/>
          </p:cNvSpPr>
          <p:nvPr>
            <p:ph type="ftr" sz="quarter" idx="15"/>
          </p:nvPr>
        </p:nvSpPr>
        <p:spPr bwMode="invGray"/>
        <p:txBody>
          <a:bodyPr/>
          <a:lstStyle/>
          <a:p>
            <a:r>
              <a:rPr lang="en-US" noProof="0"/>
              <a:t>MVIP informational webinar 5 May 2022</a:t>
            </a:r>
            <a:endParaRPr lang="en-GB" noProof="0"/>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endParaRPr lang="en-GB" noProof="0"/>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dirty="0">
                <a:solidFill>
                  <a:schemeClr val="bg1"/>
                </a:solidFill>
                <a:latin typeface="+mj-lt"/>
                <a:ea typeface="+mj-ea"/>
                <a:cs typeface="+mj-cs"/>
              </a:defRPr>
            </a:lvl1pPr>
          </a:lstStyle>
          <a:p>
            <a:r>
              <a:rPr lang="en-US" dirty="0"/>
              <a:t>Click to edit title</a:t>
            </a:r>
            <a:endParaRPr lang="en-GB" dirty="0"/>
          </a:p>
        </p:txBody>
      </p:sp>
      <p:sp>
        <p:nvSpPr>
          <p:cNvPr id="4" name="Text Placeholder 3"/>
          <p:cNvSpPr>
            <a:spLocks noGrp="1"/>
          </p:cNvSpPr>
          <p:nvPr>
            <p:ph type="body" sz="quarter" idx="10" hasCustomPrompt="1"/>
          </p:nvPr>
        </p:nvSpPr>
        <p:spPr>
          <a:xfrm>
            <a:off x="898724" y="1700809"/>
            <a:ext cx="10285841" cy="4474021"/>
          </a:xfrm>
        </p:spPr>
        <p:txBody>
          <a:bodyPr/>
          <a:lstStyle/>
          <a:p>
            <a:pPr lvl="0"/>
            <a:r>
              <a:rPr lang="en-US" dirty="0"/>
              <a:t>Click to edit text</a:t>
            </a:r>
            <a:endParaRPr lang="en-US" dirty="0"/>
          </a:p>
          <a:p>
            <a:pPr lvl="1"/>
            <a:r>
              <a:rPr lang="en-US" dirty="0"/>
              <a:t>Second level</a:t>
            </a:r>
            <a:endParaRPr lang="en-US" dirty="0"/>
          </a:p>
          <a:p>
            <a:pPr lvl="2"/>
            <a:r>
              <a:rPr lang="en-US" dirty="0"/>
              <a:t>Third level</a:t>
            </a:r>
            <a:endParaRPr lang="en-US" dirty="0"/>
          </a:p>
        </p:txBody>
      </p:sp>
      <p:sp>
        <p:nvSpPr>
          <p:cNvPr id="7" name="Text Placeholder 6"/>
          <p:cNvSpPr>
            <a:spLocks noGrp="1"/>
          </p:cNvSpPr>
          <p:nvPr>
            <p:ph type="body" sz="quarter" idx="12" hasCustomPrompt="1"/>
          </p:nvPr>
        </p:nvSpPr>
        <p:spPr>
          <a:xfrm>
            <a:off x="898723" y="1124744"/>
            <a:ext cx="10285843" cy="576064"/>
          </a:xfrm>
        </p:spPr>
        <p:txBody>
          <a:bodyPr/>
          <a:lstStyle>
            <a:lvl1pPr marL="0" indent="0">
              <a:buNone/>
              <a:defRPr b="1"/>
            </a:lvl1pPr>
          </a:lstStyle>
          <a:p>
            <a:pPr lvl="0"/>
            <a:r>
              <a:rPr lang="en-US" dirty="0"/>
              <a:t>Click to edit title</a:t>
            </a:r>
            <a:endParaRPr lang="en-US" dirty="0"/>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903035" y="1112350"/>
            <a:ext cx="5091365" cy="5072550"/>
          </a:xfrm>
        </p:spPr>
        <p:txBody>
          <a:bodyPr>
            <a:noAutofit/>
          </a:bodyPr>
          <a:lstStyle>
            <a:lvl1pPr marL="342900" indent="-342900">
              <a:buClr>
                <a:srgbClr val="04A4EC"/>
              </a:buClr>
              <a:buFont typeface="Arial" panose="020B0604020202020204" pitchFamily="34" charset="0"/>
              <a:buChar char="•"/>
              <a:defRPr sz="2400"/>
            </a:lvl1pPr>
            <a:lvl2pPr>
              <a:defRPr sz="2000"/>
            </a:lvl2pPr>
            <a:lvl3pPr marL="1143000" indent="-228600">
              <a:buClr>
                <a:srgbClr val="04A4EC"/>
              </a:buClr>
              <a:buFont typeface="Courier New" panose="02070309020205020404" pitchFamily="49" charset="0"/>
              <a:buChar char="o"/>
              <a:defRPr sz="2000">
                <a:solidFill>
                  <a:schemeClr val="tx1">
                    <a:lumMod val="65000"/>
                    <a:lumOff val="35000"/>
                  </a:schemeClr>
                </a:solidFil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text</a:t>
            </a:r>
            <a:endParaRPr lang="en-US" dirty="0"/>
          </a:p>
          <a:p>
            <a:pPr lvl="1"/>
            <a:r>
              <a:rPr lang="en-US" dirty="0"/>
              <a:t>Second level</a:t>
            </a:r>
            <a:endParaRPr lang="en-US" dirty="0"/>
          </a:p>
          <a:p>
            <a:pPr lvl="2"/>
            <a:r>
              <a:rPr lang="en-US" dirty="0"/>
              <a:t>Third level</a:t>
            </a:r>
            <a:endParaRPr lang="en-US" dirty="0"/>
          </a:p>
        </p:txBody>
      </p:sp>
      <p:sp>
        <p:nvSpPr>
          <p:cNvPr id="4" name="Content Placeholder 3"/>
          <p:cNvSpPr>
            <a:spLocks noGrp="1"/>
          </p:cNvSpPr>
          <p:nvPr>
            <p:ph sz="half" idx="2" hasCustomPrompt="1"/>
          </p:nvPr>
        </p:nvSpPr>
        <p:spPr>
          <a:xfrm>
            <a:off x="6197601" y="1112350"/>
            <a:ext cx="4995615" cy="5072550"/>
          </a:xfrm>
        </p:spPr>
        <p:txBody>
          <a:bodyPr>
            <a:noAutofit/>
          </a:bodyPr>
          <a:lstStyle>
            <a:lvl1pPr marL="342900" indent="-342900">
              <a:buClr>
                <a:srgbClr val="50B5BA"/>
              </a:buClr>
              <a:defRPr lang="en-US" sz="2400" kern="1200" dirty="0" smtClean="0">
                <a:solidFill>
                  <a:schemeClr val="tx1"/>
                </a:solidFill>
                <a:latin typeface="+mn-lt"/>
                <a:ea typeface="+mn-ea"/>
                <a:cs typeface="+mn-cs"/>
              </a:defRPr>
            </a:lvl1pPr>
            <a:lvl2pPr>
              <a:defRPr sz="2000"/>
            </a:lvl2pPr>
            <a:lvl3pPr marL="1143000" indent="-228600">
              <a:buClr>
                <a:srgbClr val="50B5BA"/>
              </a:buClr>
              <a:buFont typeface="Courier New" panose="02070309020205020404" pitchFamily="49" charset="0"/>
              <a:buChar char="o"/>
              <a:defRPr lang="en-US" sz="2000" kern="1200" dirty="0" smtClean="0">
                <a:solidFill>
                  <a:schemeClr val="tx1">
                    <a:lumMod val="65000"/>
                    <a:lumOff val="35000"/>
                  </a:schemeClr>
                </a:solidFill>
                <a:latin typeface="+mn-lt"/>
                <a:ea typeface="+mn-ea"/>
                <a:cs typeface="+mn-cs"/>
              </a:defRPr>
            </a:lvl3pPr>
            <a:lvl4pPr>
              <a:defRPr sz="1800"/>
            </a:lvl4pPr>
            <a:lvl5pPr>
              <a:defRPr sz="1800"/>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Clr>
                <a:srgbClr val="04A4EC"/>
              </a:buClr>
              <a:buFont typeface="Arial" panose="020B0604020202020204" pitchFamily="34" charset="0"/>
              <a:buChar char="•"/>
            </a:pPr>
            <a:r>
              <a:rPr lang="en-US" dirty="0"/>
              <a:t>Click to edit text</a:t>
            </a:r>
            <a:endParaRPr lang="en-US" dirty="0"/>
          </a:p>
          <a:p>
            <a:pPr lvl="1"/>
            <a:r>
              <a:rPr lang="en-US" dirty="0"/>
              <a:t>Second level</a:t>
            </a:r>
            <a:endParaRPr lang="en-US" dirty="0"/>
          </a:p>
          <a:p>
            <a:pPr marL="1143000" lvl="2" indent="-228600" algn="l" defTabSz="914400" rtl="0" eaLnBrk="1" latinLnBrk="0" hangingPunct="1">
              <a:spcBef>
                <a:spcPct val="20000"/>
              </a:spcBef>
              <a:buClr>
                <a:srgbClr val="04A4EC"/>
              </a:buClr>
              <a:buFont typeface="Courier New" panose="02070309020205020404" pitchFamily="49" charset="0"/>
              <a:buChar char="o"/>
            </a:pPr>
            <a:r>
              <a:rPr lang="en-US" dirty="0"/>
              <a:t>Third level</a:t>
            </a:r>
            <a:endParaRPr lang="en-US" dirty="0"/>
          </a:p>
        </p:txBody>
      </p:sp>
      <p:sp>
        <p:nvSpPr>
          <p:cNvPr id="5"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wo titles &amp; two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03034" y="1112350"/>
            <a:ext cx="5093483" cy="444443"/>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endParaRPr lang="en-US" dirty="0"/>
          </a:p>
        </p:txBody>
      </p:sp>
      <p:sp>
        <p:nvSpPr>
          <p:cNvPr id="5" name="Text Placeholder 4"/>
          <p:cNvSpPr>
            <a:spLocks noGrp="1"/>
          </p:cNvSpPr>
          <p:nvPr>
            <p:ph type="body" sz="quarter" idx="3" hasCustomPrompt="1"/>
          </p:nvPr>
        </p:nvSpPr>
        <p:spPr>
          <a:xfrm>
            <a:off x="6193367" y="1112350"/>
            <a:ext cx="4991199" cy="444443"/>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endParaRPr lang="en-US" dirty="0"/>
          </a:p>
        </p:txBody>
      </p:sp>
      <p:sp>
        <p:nvSpPr>
          <p:cNvPr id="7"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
        <p:nvSpPr>
          <p:cNvPr id="8" name="Content Placeholder 2"/>
          <p:cNvSpPr>
            <a:spLocks noGrp="1"/>
          </p:cNvSpPr>
          <p:nvPr>
            <p:ph sz="half" idx="10" hasCustomPrompt="1"/>
          </p:nvPr>
        </p:nvSpPr>
        <p:spPr>
          <a:xfrm>
            <a:off x="903035" y="1556792"/>
            <a:ext cx="5091365" cy="4628108"/>
          </a:xfrm>
        </p:spPr>
        <p:txBody>
          <a:bodyPr>
            <a:noAutofit/>
          </a:bodyPr>
          <a:lstStyle>
            <a:lvl1pPr marL="342900" indent="-342900">
              <a:buClr>
                <a:srgbClr val="04A4EC"/>
              </a:buClr>
              <a:buFont typeface="Arial" panose="020B0604020202020204" pitchFamily="34" charset="0"/>
              <a:buChar char="•"/>
              <a:defRPr sz="2400"/>
            </a:lvl1pPr>
            <a:lvl2pPr>
              <a:defRPr sz="2000"/>
            </a:lvl2pPr>
            <a:lvl3pPr marL="1143000" indent="-228600">
              <a:buClr>
                <a:srgbClr val="04A4EC"/>
              </a:buClr>
              <a:buFont typeface="Courier New" panose="02070309020205020404" pitchFamily="49" charset="0"/>
              <a:buChar char="o"/>
              <a:defRPr sz="2000">
                <a:solidFill>
                  <a:schemeClr val="tx1">
                    <a:lumMod val="65000"/>
                    <a:lumOff val="35000"/>
                  </a:schemeClr>
                </a:solidFil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text</a:t>
            </a:r>
            <a:endParaRPr lang="en-US" dirty="0"/>
          </a:p>
          <a:p>
            <a:pPr lvl="1"/>
            <a:r>
              <a:rPr lang="en-US" dirty="0"/>
              <a:t>Second level</a:t>
            </a:r>
            <a:endParaRPr lang="en-US" dirty="0"/>
          </a:p>
          <a:p>
            <a:pPr lvl="2"/>
            <a:r>
              <a:rPr lang="en-US" dirty="0"/>
              <a:t>Third level</a:t>
            </a:r>
            <a:endParaRPr lang="en-US" dirty="0"/>
          </a:p>
        </p:txBody>
      </p:sp>
      <p:sp>
        <p:nvSpPr>
          <p:cNvPr id="9" name="Content Placeholder 3"/>
          <p:cNvSpPr>
            <a:spLocks noGrp="1"/>
          </p:cNvSpPr>
          <p:nvPr>
            <p:ph sz="half" idx="2" hasCustomPrompt="1"/>
          </p:nvPr>
        </p:nvSpPr>
        <p:spPr>
          <a:xfrm>
            <a:off x="6197601" y="1556792"/>
            <a:ext cx="4995615" cy="4628108"/>
          </a:xfrm>
        </p:spPr>
        <p:txBody>
          <a:bodyPr>
            <a:noAutofit/>
          </a:bodyPr>
          <a:lstStyle>
            <a:lvl1pPr marL="342900" indent="-342900">
              <a:buClr>
                <a:srgbClr val="50B5BA"/>
              </a:buClr>
              <a:defRPr lang="en-US" sz="2400" kern="1200" dirty="0" smtClean="0">
                <a:solidFill>
                  <a:schemeClr val="tx1"/>
                </a:solidFill>
                <a:latin typeface="+mn-lt"/>
                <a:ea typeface="+mn-ea"/>
                <a:cs typeface="+mn-cs"/>
              </a:defRPr>
            </a:lvl1pPr>
            <a:lvl2pPr>
              <a:defRPr sz="2000"/>
            </a:lvl2pPr>
            <a:lvl3pPr marL="1143000" indent="-228600">
              <a:buClr>
                <a:srgbClr val="50B5BA"/>
              </a:buClr>
              <a:buFont typeface="Courier New" panose="02070309020205020404" pitchFamily="49" charset="0"/>
              <a:buChar char="o"/>
              <a:defRPr lang="en-US" sz="2000" kern="1200" dirty="0" smtClean="0">
                <a:solidFill>
                  <a:schemeClr val="tx1">
                    <a:lumMod val="65000"/>
                    <a:lumOff val="35000"/>
                  </a:schemeClr>
                </a:solidFill>
                <a:latin typeface="+mn-lt"/>
                <a:ea typeface="+mn-ea"/>
                <a:cs typeface="+mn-cs"/>
              </a:defRPr>
            </a:lvl3pPr>
            <a:lvl4pPr>
              <a:defRPr sz="1800"/>
            </a:lvl4pPr>
            <a:lvl5pPr>
              <a:defRPr sz="1800"/>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Clr>
                <a:srgbClr val="04A4EC"/>
              </a:buClr>
              <a:buFont typeface="Arial" panose="020B0604020202020204" pitchFamily="34" charset="0"/>
              <a:buChar char="•"/>
            </a:pPr>
            <a:r>
              <a:rPr lang="en-US" dirty="0"/>
              <a:t>Click to edit text</a:t>
            </a:r>
            <a:endParaRPr lang="en-US" dirty="0"/>
          </a:p>
          <a:p>
            <a:pPr lvl="1"/>
            <a:r>
              <a:rPr lang="en-US" dirty="0"/>
              <a:t>Second level</a:t>
            </a:r>
            <a:endParaRPr lang="en-US" dirty="0"/>
          </a:p>
          <a:p>
            <a:pPr marL="1143000" lvl="2" indent="-228600" algn="l" defTabSz="914400" rtl="0" eaLnBrk="1" latinLnBrk="0" hangingPunct="1">
              <a:spcBef>
                <a:spcPct val="20000"/>
              </a:spcBef>
              <a:buClr>
                <a:srgbClr val="04A4EC"/>
              </a:buClr>
              <a:buFont typeface="Courier New" panose="02070309020205020404" pitchFamily="49" charset="0"/>
              <a:buChar char="o"/>
            </a:pPr>
            <a:r>
              <a:rPr lang="en-US" dirty="0"/>
              <a:t>Third level</a:t>
            </a:r>
            <a:endParaRPr lang="en-US" dirty="0"/>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903818" y="1112838"/>
            <a:ext cx="10280649" cy="5072062"/>
          </a:xfrm>
        </p:spPr>
        <p:txBody>
          <a:bodyPr>
            <a:noAutofit/>
          </a:bodyPr>
          <a:lstStyle/>
          <a:p>
            <a:endParaRPr lang="en-GB"/>
          </a:p>
        </p:txBody>
      </p:sp>
      <p:sp>
        <p:nvSpPr>
          <p:cNvPr id="5"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13" name="Chart Placeholder 12"/>
          <p:cNvSpPr>
            <a:spLocks noGrp="1"/>
          </p:cNvSpPr>
          <p:nvPr>
            <p:ph type="chart" sz="quarter" idx="10"/>
          </p:nvPr>
        </p:nvSpPr>
        <p:spPr/>
        <p:txBody>
          <a:bodyPr>
            <a:noAutofit/>
          </a:bodyPr>
          <a:lstStyle/>
          <a:p>
            <a:endParaRPr lang="en-GB"/>
          </a:p>
        </p:txBody>
      </p:sp>
      <p:sp>
        <p:nvSpPr>
          <p:cNvPr id="5"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3" name="Table Placeholder 2"/>
          <p:cNvSpPr>
            <a:spLocks noGrp="1"/>
          </p:cNvSpPr>
          <p:nvPr>
            <p:ph type="tbl" sz="quarter" idx="11"/>
          </p:nvPr>
        </p:nvSpPr>
        <p:spPr>
          <a:xfrm>
            <a:off x="912285" y="1125538"/>
            <a:ext cx="10272183" cy="5040312"/>
          </a:xfrm>
        </p:spPr>
        <p:txBody>
          <a:bodyPr/>
          <a:lstStyle/>
          <a:p>
            <a:endParaRPr lang="en-GB" dirty="0"/>
          </a:p>
        </p:txBody>
      </p:sp>
      <p:sp>
        <p:nvSpPr>
          <p:cNvPr id="5"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3" name="Rectangle 2"/>
          <p:cNvSpPr/>
          <p:nvPr userDrawn="1"/>
        </p:nvSpPr>
        <p:spPr>
          <a:xfrm>
            <a:off x="0" y="0"/>
            <a:ext cx="12192000" cy="6237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single box">
    <p:spTree>
      <p:nvGrpSpPr>
        <p:cNvPr id="1" name=""/>
        <p:cNvGrpSpPr/>
        <p:nvPr/>
      </p:nvGrpSpPr>
      <p:grpSpPr>
        <a:xfrm>
          <a:off x="0" y="0"/>
          <a:ext cx="0" cy="0"/>
          <a:chOff x="0" y="0"/>
          <a:chExt cx="0" cy="0"/>
        </a:xfrm>
      </p:grpSpPr>
      <p:pic>
        <p:nvPicPr>
          <p:cNvPr id="30" name="Immagine 4"/>
          <p:cNvPicPr/>
          <p:nvPr userDrawn="1"/>
        </p:nvPicPr>
        <p:blipFill>
          <a:blip r:embed="rId2"/>
          <a:stretch>
            <a:fillRect/>
          </a:stretch>
        </p:blipFill>
        <p:spPr>
          <a:xfrm>
            <a:off x="-1" y="-1"/>
            <a:ext cx="12192001" cy="720000"/>
          </a:xfrm>
          <a:prstGeom prst="rect">
            <a:avLst/>
          </a:prstGeom>
        </p:spPr>
      </p:pic>
      <p:grpSp>
        <p:nvGrpSpPr>
          <p:cNvPr id="5" name="Group 4"/>
          <p:cNvGrpSpPr/>
          <p:nvPr userDrawn="1"/>
        </p:nvGrpSpPr>
        <p:grpSpPr>
          <a:xfrm>
            <a:off x="9822238" y="120389"/>
            <a:ext cx="2239557" cy="508262"/>
            <a:chOff x="3072918" y="1600116"/>
            <a:chExt cx="4235205" cy="1281559"/>
          </a:xfrm>
        </p:grpSpPr>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56589" y="1600117"/>
              <a:ext cx="1267863" cy="1267863"/>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72918" y="1613812"/>
              <a:ext cx="1267863" cy="1267863"/>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40260" y="1600116"/>
              <a:ext cx="1267863" cy="1267863"/>
            </a:xfrm>
            <a:prstGeom prst="rect">
              <a:avLst/>
            </a:prstGeom>
          </p:spPr>
        </p:pic>
      </p:grpSp>
      <p:sp>
        <p:nvSpPr>
          <p:cNvPr id="14" name="Text Placeholder 12"/>
          <p:cNvSpPr>
            <a:spLocks noGrp="1"/>
          </p:cNvSpPr>
          <p:nvPr>
            <p:ph type="body" sz="quarter" idx="10" hasCustomPrompt="1"/>
          </p:nvPr>
        </p:nvSpPr>
        <p:spPr>
          <a:xfrm>
            <a:off x="894563" y="1112349"/>
            <a:ext cx="10281719" cy="5056222"/>
          </a:xfrm>
          <a:prstGeom prst="rect">
            <a:avLst/>
          </a:prstGeom>
        </p:spPr>
        <p:txBody>
          <a:bodyPr>
            <a:noAutofit/>
          </a:bodyPr>
          <a:lstStyle>
            <a:lvl1pPr marL="228600" indent="-228600" algn="l" defTabSz="914400" rtl="0" eaLnBrk="1" latinLnBrk="0" hangingPunct="1">
              <a:lnSpc>
                <a:spcPct val="100000"/>
              </a:lnSpc>
              <a:spcBef>
                <a:spcPts val="1000"/>
              </a:spcBef>
              <a:spcAft>
                <a:spcPts val="0"/>
              </a:spcAft>
              <a:buClr>
                <a:srgbClr val="2FB4AF"/>
              </a:buClr>
              <a:buFont typeface="Arial" panose="020B0604020202020204" pitchFamily="34" charset="0"/>
              <a:buChar char="•"/>
              <a:defRPr lang="en-GB" sz="2400" kern="1200" dirty="0" smtClean="0">
                <a:solidFill>
                  <a:prstClr val="black"/>
                </a:solidFill>
                <a:latin typeface="Arial" panose="020B0604020202020204" pitchFamily="34" charset="0"/>
                <a:ea typeface="+mn-ea"/>
                <a:cs typeface="Arial" panose="020B0604020202020204" pitchFamily="34" charset="0"/>
              </a:defRPr>
            </a:lvl1pPr>
            <a:lvl2pPr marL="1143000" indent="-228600" algn="l" defTabSz="914400" rtl="0" eaLnBrk="1" latinLnBrk="0" hangingPunct="1">
              <a:lnSpc>
                <a:spcPct val="90000"/>
              </a:lnSpc>
              <a:spcBef>
                <a:spcPts val="600"/>
              </a:spcBef>
              <a:spcAft>
                <a:spcPts val="600"/>
              </a:spcAft>
              <a:buClr>
                <a:srgbClr val="C00000"/>
              </a:buClr>
              <a:buFont typeface="Arial" panose="020B0604020202020204" pitchFamily="34" charset="0"/>
              <a:buChar char="•"/>
              <a:defRPr lang="en-US" sz="2000" kern="1200" dirty="0" smtClean="0">
                <a:solidFill>
                  <a:schemeClr val="bg2">
                    <a:lumMod val="25000"/>
                  </a:schemeClr>
                </a:solidFill>
                <a:latin typeface="Helvetica Neue Light" charset="0"/>
                <a:ea typeface="Helvetica Neue Light" charset="0"/>
                <a:cs typeface="Helvetica Neue Light" charset="0"/>
              </a:defRPr>
            </a:lvl2pPr>
            <a:lvl3pPr marL="834390" indent="-342900">
              <a:lnSpc>
                <a:spcPct val="100000"/>
              </a:lnSpc>
              <a:spcBef>
                <a:spcPts val="1000"/>
              </a:spcBef>
              <a:defRPr lang="en-US" sz="2000" kern="1200" dirty="0" smtClean="0">
                <a:solidFill>
                  <a:schemeClr val="bg1">
                    <a:lumMod val="50000"/>
                  </a:schemeClr>
                </a:solidFill>
                <a:latin typeface="Helvetica Neue Light" charset="0"/>
                <a:ea typeface="Helvetica Neue Light" charset="0"/>
                <a:cs typeface="Helvetica Neue Light" charset="0"/>
              </a:defRPr>
            </a:lvl3pPr>
          </a:lstStyle>
          <a:p>
            <a:pPr marL="342900" indent="-342900">
              <a:spcBef>
                <a:spcPts val="600"/>
              </a:spcBef>
              <a:spcAft>
                <a:spcPts val="600"/>
              </a:spcAft>
              <a:buClr>
                <a:srgbClr val="77CB9B"/>
              </a:buClr>
              <a:buFont typeface="Arial" panose="020B0604020202020204" pitchFamily="34" charset="0"/>
              <a:buChar char="•"/>
            </a:pPr>
            <a:r>
              <a:rPr lang="en-GB" sz="3000" dirty="0">
                <a:latin typeface="Helvetica Neue" charset="0"/>
                <a:ea typeface="Helvetica Neue" charset="0"/>
                <a:cs typeface="Helvetica Neue" charset="0"/>
              </a:rPr>
              <a:t>First level</a:t>
            </a:r>
            <a:endParaRPr lang="en-GB" sz="3000" dirty="0">
              <a:latin typeface="Helvetica Neue" charset="0"/>
              <a:ea typeface="Helvetica Neue" charset="0"/>
              <a:cs typeface="Helvetica Neue" charset="0"/>
            </a:endParaRPr>
          </a:p>
          <a:p>
            <a:pPr marL="720090" lvl="1" indent="-228600" algn="l" defTabSz="914400" rtl="0" eaLnBrk="1" latinLnBrk="0" hangingPunct="1">
              <a:lnSpc>
                <a:spcPct val="100000"/>
              </a:lnSpc>
              <a:spcBef>
                <a:spcPts val="1000"/>
              </a:spcBef>
              <a:spcAft>
                <a:spcPts val="0"/>
              </a:spcAft>
              <a:buClr>
                <a:schemeClr val="bg1">
                  <a:lumMod val="50000"/>
                </a:schemeClr>
              </a:buClr>
              <a:buSzPct val="100000"/>
              <a:buFont typeface="Arial" panose="020B0604020202020204" pitchFamily="34" charset="0"/>
              <a:buChar char="•"/>
            </a:pPr>
            <a:r>
              <a:rPr lang="en-US" dirty="0"/>
              <a:t>Second level</a:t>
            </a:r>
            <a:endParaRPr lang="en-US" dirty="0"/>
          </a:p>
          <a:p>
            <a:pPr marL="285750" lvl="0" indent="-285750" algn="l" defTabSz="914400" rtl="0" eaLnBrk="1" latinLnBrk="0" hangingPunct="1">
              <a:buClr>
                <a:srgbClr val="000000"/>
              </a:buClr>
              <a:buSzPct val="100000"/>
              <a:buFont typeface="Arial" panose="020B0604020202020204" pitchFamily="34" charset="0"/>
              <a:buChar char="•"/>
            </a:pPr>
            <a:endParaRPr lang="en-US" dirty="0"/>
          </a:p>
          <a:p>
            <a:pPr marL="285750" lvl="0" indent="-285750" algn="l" defTabSz="914400" rtl="0" eaLnBrk="1" latinLnBrk="0" hangingPunct="1">
              <a:buClr>
                <a:srgbClr val="000000"/>
              </a:buClr>
              <a:buSzPct val="100000"/>
              <a:buFont typeface="Arial" panose="020B0604020202020204" pitchFamily="34" charset="0"/>
              <a:buChar char="•"/>
            </a:pPr>
            <a:endParaRPr lang="en-US" dirty="0"/>
          </a:p>
        </p:txBody>
      </p:sp>
      <p:sp>
        <p:nvSpPr>
          <p:cNvPr id="16" name="Title 10"/>
          <p:cNvSpPr>
            <a:spLocks noGrp="1" noChangeAspect="1"/>
          </p:cNvSpPr>
          <p:nvPr>
            <p:ph type="title" hasCustomPrompt="1"/>
          </p:nvPr>
        </p:nvSpPr>
        <p:spPr>
          <a:xfrm>
            <a:off x="852235" y="80476"/>
            <a:ext cx="10060304" cy="545487"/>
          </a:xfrm>
          <a:prstGeom prst="rect">
            <a:avLst/>
          </a:prstGeom>
        </p:spPr>
        <p:txBody>
          <a:bodyPr wrap="square" tIns="36000" bIns="0" anchor="ctr" anchorCtr="0">
            <a:normAutofit/>
          </a:bodyPr>
          <a:lstStyle>
            <a:lvl1pPr marL="0" algn="l" defTabSz="914400" rtl="0" eaLnBrk="1" latinLnBrk="0" hangingPunct="1">
              <a:lnSpc>
                <a:spcPct val="100000"/>
              </a:lnSpc>
              <a:defRPr lang="en-GB" sz="2400" b="1" kern="1200" cap="none" dirty="0">
                <a:solidFill>
                  <a:schemeClr val="bg1"/>
                </a:solidFill>
                <a:latin typeface="Helvetica Neue" charset="0"/>
                <a:ea typeface="Helvetica Neue" charset="0"/>
                <a:cs typeface="Helvetica Neue" charset="0"/>
              </a:defRPr>
            </a:lvl1pPr>
          </a:lstStyle>
          <a:p>
            <a:r>
              <a:rPr lang="en-US" dirty="0"/>
              <a:t>Click to edit master title style</a:t>
            </a:r>
            <a:endParaRPr lang="en-GB" dirty="0"/>
          </a:p>
        </p:txBody>
      </p:sp>
      <p:cxnSp>
        <p:nvCxnSpPr>
          <p:cNvPr id="17" name="Straight Connector 16"/>
          <p:cNvCxnSpPr/>
          <p:nvPr userDrawn="1"/>
        </p:nvCxnSpPr>
        <p:spPr>
          <a:xfrm>
            <a:off x="-152400" y="1117602"/>
            <a:ext cx="139022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03035" y="876300"/>
            <a:ext cx="0" cy="576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11176281" y="876300"/>
            <a:ext cx="0" cy="66548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8" name="Date Placeholder 7"/>
          <p:cNvSpPr>
            <a:spLocks noGrp="1"/>
          </p:cNvSpPr>
          <p:nvPr>
            <p:ph type="dt" sz="half" idx="22"/>
          </p:nvPr>
        </p:nvSpPr>
        <p:spPr bwMode="invGray">
          <a:xfrm>
            <a:off x="480000" y="6580588"/>
            <a:ext cx="790001" cy="180000"/>
          </a:xfrm>
          <a:prstGeom prst="rect">
            <a:avLst/>
          </a:prstGeom>
        </p:spPr>
        <p:txBody>
          <a:bodyPr/>
          <a:lstStyle/>
          <a:p>
            <a:endParaRPr lang="en-GB" noProof="0"/>
          </a:p>
        </p:txBody>
      </p:sp>
      <p:sp>
        <p:nvSpPr>
          <p:cNvPr id="9" name="Footer Placeholder 8"/>
          <p:cNvSpPr>
            <a:spLocks noGrp="1"/>
          </p:cNvSpPr>
          <p:nvPr>
            <p:ph type="ftr" sz="quarter" idx="23"/>
          </p:nvPr>
        </p:nvSpPr>
        <p:spPr bwMode="invGray"/>
        <p:txBody>
          <a:bodyPr/>
          <a:lstStyle/>
          <a:p>
            <a:r>
              <a:rPr lang="en-US" noProof="0"/>
              <a:t>MVIP informational webinar 5 May 2022</a:t>
            </a:r>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1" name="Title 10"/>
          <p:cNvSpPr>
            <a:spLocks noGrp="1"/>
          </p:cNvSpPr>
          <p:nvPr>
            <p:ph type="title"/>
          </p:nvPr>
        </p:nvSpPr>
        <p:spPr bwMode="invGray"/>
        <p:txBody>
          <a:bodyPr/>
          <a:lstStyle/>
          <a:p>
            <a:r>
              <a:rPr lang="en-GB" noProof="0"/>
              <a:t>Click to edit Master title style</a:t>
            </a:r>
            <a:endParaRPr lang="en-GB" noProof="0"/>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pic>
        <p:nvPicPr>
          <p:cNvPr id="6" name="Immagine 4"/>
          <p:cNvPicPr/>
          <p:nvPr userDrawn="1"/>
        </p:nvPicPr>
        <p:blipFill>
          <a:blip r:embed="rId2"/>
          <a:stretch>
            <a:fillRect/>
          </a:stretch>
        </p:blipFill>
        <p:spPr>
          <a:xfrm>
            <a:off x="-1" y="-1"/>
            <a:ext cx="12192001" cy="720000"/>
          </a:xfrm>
          <a:prstGeom prst="rect">
            <a:avLst/>
          </a:prstGeom>
        </p:spPr>
      </p:pic>
      <p:sp>
        <p:nvSpPr>
          <p:cNvPr id="8" name="Title 10"/>
          <p:cNvSpPr>
            <a:spLocks noGrp="1"/>
          </p:cNvSpPr>
          <p:nvPr>
            <p:ph type="title"/>
          </p:nvPr>
        </p:nvSpPr>
        <p:spPr>
          <a:xfrm>
            <a:off x="852231" y="123569"/>
            <a:ext cx="8812469" cy="505081"/>
          </a:xfrm>
          <a:prstGeom prst="rect">
            <a:avLst/>
          </a:prstGeom>
        </p:spPr>
        <p:txBody>
          <a:bodyPr wrap="square">
            <a:normAutofit/>
          </a:bodyPr>
          <a:lstStyle>
            <a:lvl1pPr marL="0" algn="l" defTabSz="914400" rtl="0" eaLnBrk="1" latinLnBrk="0" hangingPunct="1">
              <a:lnSpc>
                <a:spcPct val="100000"/>
              </a:lnSpc>
              <a:spcBef>
                <a:spcPct val="0"/>
              </a:spcBef>
              <a:buNone/>
              <a:defRPr lang="en-GB" sz="1800" b="1" kern="1200" cap="none" dirty="0">
                <a:solidFill>
                  <a:schemeClr val="bg1"/>
                </a:solidFill>
                <a:latin typeface="Helvetica Neue" charset="0"/>
                <a:ea typeface="Helvetica Neue" charset="0"/>
                <a:cs typeface="Helvetica Neue" charset="0"/>
              </a:defRPr>
            </a:lvl1pPr>
          </a:lstStyle>
          <a:p>
            <a:r>
              <a:rPr lang="en-US" dirty="0"/>
              <a:t>Click to edit Master title style</a:t>
            </a:r>
            <a:endParaRPr lang="en-GB" dirty="0"/>
          </a:p>
        </p:txBody>
      </p:sp>
      <p:grpSp>
        <p:nvGrpSpPr>
          <p:cNvPr id="9" name="Group 8"/>
          <p:cNvGrpSpPr/>
          <p:nvPr userDrawn="1"/>
        </p:nvGrpSpPr>
        <p:grpSpPr>
          <a:xfrm>
            <a:off x="9473902" y="120389"/>
            <a:ext cx="2239557" cy="508262"/>
            <a:chOff x="3072918" y="1600116"/>
            <a:chExt cx="4235205" cy="1281559"/>
          </a:xfrm>
        </p:grpSpPr>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56589" y="1600117"/>
              <a:ext cx="1267863" cy="1267863"/>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72918" y="1613812"/>
              <a:ext cx="1267863" cy="1267863"/>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40260" y="1600116"/>
              <a:ext cx="1267863" cy="1267863"/>
            </a:xfrm>
            <a:prstGeom prst="rect">
              <a:avLst/>
            </a:prstGeom>
          </p:spPr>
        </p:pic>
      </p:gr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903035" y="1112350"/>
            <a:ext cx="5091365" cy="5072550"/>
          </a:xfrm>
        </p:spPr>
        <p:txBody>
          <a:bodyPr>
            <a:noAutofit/>
          </a:bodyPr>
          <a:lstStyle>
            <a:lvl1pPr marL="342265" indent="-342265">
              <a:buClr>
                <a:srgbClr val="50B5BA"/>
              </a:buClr>
              <a:buFont typeface="Arial" panose="020B0604020202020204" pitchFamily="34" charset="0"/>
              <a:buChar char="•"/>
              <a:defRPr sz="2400"/>
            </a:lvl1pPr>
            <a:lvl2pPr>
              <a:defRPr sz="2000"/>
            </a:lvl2pPr>
            <a:lvl3pPr marL="1141730" indent="-228600">
              <a:buClr>
                <a:srgbClr val="50B5BA"/>
              </a:buClr>
              <a:buFont typeface="Courier New" panose="02070309020205020404" pitchFamily="49" charset="0"/>
              <a:buChar char="o"/>
              <a:defRPr sz="2000">
                <a:solidFill>
                  <a:schemeClr val="tx1">
                    <a:lumMod val="65000"/>
                    <a:lumOff val="35000"/>
                  </a:schemeClr>
                </a:solidFil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text</a:t>
            </a:r>
            <a:endParaRPr lang="en-US" dirty="0"/>
          </a:p>
          <a:p>
            <a:pPr lvl="1"/>
            <a:r>
              <a:rPr lang="en-US" dirty="0"/>
              <a:t>Second level</a:t>
            </a:r>
            <a:endParaRPr lang="en-US" dirty="0"/>
          </a:p>
          <a:p>
            <a:pPr lvl="2"/>
            <a:r>
              <a:rPr lang="en-US" dirty="0"/>
              <a:t>Third level</a:t>
            </a:r>
            <a:endParaRPr lang="en-US" dirty="0"/>
          </a:p>
        </p:txBody>
      </p:sp>
      <p:sp>
        <p:nvSpPr>
          <p:cNvPr id="4" name="Content Placeholder 3"/>
          <p:cNvSpPr>
            <a:spLocks noGrp="1"/>
          </p:cNvSpPr>
          <p:nvPr>
            <p:ph sz="half" idx="2" hasCustomPrompt="1"/>
          </p:nvPr>
        </p:nvSpPr>
        <p:spPr>
          <a:xfrm>
            <a:off x="6197601" y="1112350"/>
            <a:ext cx="4995615" cy="5072550"/>
          </a:xfrm>
        </p:spPr>
        <p:txBody>
          <a:bodyPr>
            <a:noAutofit/>
          </a:bodyPr>
          <a:lstStyle>
            <a:lvl1pPr>
              <a:buClr>
                <a:srgbClr val="50B5BA"/>
              </a:buClr>
              <a:defRPr sz="2400"/>
            </a:lvl1pPr>
            <a:lvl2pPr>
              <a:defRPr sz="2000"/>
            </a:lvl2pPr>
            <a:lvl3pPr marL="1141730" indent="-228600">
              <a:buClr>
                <a:srgbClr val="50B5BA"/>
              </a:buClr>
              <a:buFont typeface="Courier New" panose="02070309020205020404" pitchFamily="49" charset="0"/>
              <a:buChar char="o"/>
              <a:defRPr sz="2000">
                <a:solidFill>
                  <a:schemeClr val="tx1">
                    <a:lumMod val="65000"/>
                    <a:lumOff val="35000"/>
                  </a:schemeClr>
                </a:solidFil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text</a:t>
            </a:r>
            <a:endParaRPr lang="en-US" dirty="0"/>
          </a:p>
          <a:p>
            <a:pPr lvl="1"/>
            <a:r>
              <a:rPr lang="en-US" dirty="0"/>
              <a:t>Second level</a:t>
            </a:r>
            <a:endParaRPr lang="en-US" dirty="0"/>
          </a:p>
          <a:p>
            <a:pPr lvl="2"/>
            <a:r>
              <a:rPr lang="en-US" dirty="0"/>
              <a:t>Third level</a:t>
            </a:r>
            <a:endParaRPr lang="en-US" dirty="0"/>
          </a:p>
        </p:txBody>
      </p:sp>
      <p:sp>
        <p:nvSpPr>
          <p:cNvPr id="7" name="Title 1"/>
          <p:cNvSpPr>
            <a:spLocks noGrp="1"/>
          </p:cNvSpPr>
          <p:nvPr>
            <p:ph type="title" hasCustomPrompt="1"/>
          </p:nvPr>
        </p:nvSpPr>
        <p:spPr>
          <a:xfrm>
            <a:off x="335360" y="49188"/>
            <a:ext cx="10972800" cy="643508"/>
          </a:xfrm>
          <a:prstGeom prst="rect">
            <a:avLst/>
          </a:prstGeom>
        </p:spPr>
        <p:txBody>
          <a:bodyPr lIns="91328" tIns="45664" rIns="91328" bIns="45664" anchor="ctr" anchorCtr="0"/>
          <a:lstStyle>
            <a:lvl1pPr marL="0" algn="l" defTabSz="91313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Single text bo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360" y="49188"/>
            <a:ext cx="10972800" cy="643508"/>
          </a:xfrm>
          <a:prstGeom prst="rect">
            <a:avLst/>
          </a:prstGeom>
        </p:spPr>
        <p:txBody>
          <a:bodyPr lIns="91328" tIns="45664" rIns="91328" bIns="45664" anchor="ctr" anchorCtr="0"/>
          <a:lstStyle>
            <a:lvl1pPr marL="0" algn="l" defTabSz="91313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
        <p:nvSpPr>
          <p:cNvPr id="4" name="Text Placeholder 3"/>
          <p:cNvSpPr>
            <a:spLocks noGrp="1"/>
          </p:cNvSpPr>
          <p:nvPr>
            <p:ph type="body" sz="quarter" idx="10" hasCustomPrompt="1"/>
          </p:nvPr>
        </p:nvSpPr>
        <p:spPr>
          <a:xfrm>
            <a:off x="898724" y="1124752"/>
            <a:ext cx="10285841" cy="5050085"/>
          </a:xfrm>
        </p:spPr>
        <p:txBody>
          <a:bodyPr/>
          <a:lstStyle>
            <a:lvl1pPr rtl="0">
              <a:defRPr/>
            </a:lvl1pPr>
            <a:lvl2pPr rtl="0">
              <a:defRPr/>
            </a:lvl2pPr>
            <a:lvl3pPr rtl="0">
              <a:defRPr/>
            </a:lvl3pPr>
          </a:lstStyle>
          <a:p>
            <a:pPr lvl="0"/>
            <a:r>
              <a:rPr lang="en-US" dirty="0"/>
              <a:t>Click to edit text</a:t>
            </a:r>
            <a:endParaRPr lang="en-US" dirty="0"/>
          </a:p>
          <a:p>
            <a:pPr lvl="1"/>
            <a:r>
              <a:rPr lang="en-US" dirty="0"/>
              <a:t>Second level</a:t>
            </a:r>
            <a:endParaRPr lang="en-US" dirty="0"/>
          </a:p>
          <a:p>
            <a:pPr lvl="2"/>
            <a:r>
              <a:rPr lang="en-US" dirty="0"/>
              <a:t>Third level</a:t>
            </a:r>
            <a:endParaRPr lang="en-US" dirty="0"/>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1_Table layout">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911424" y="1124746"/>
            <a:ext cx="10177131" cy="5040559"/>
          </a:xfrm>
        </p:spPr>
        <p:txBody>
          <a:bodyPr/>
          <a:lstStyle/>
          <a:p>
            <a:endParaRPr lang="en-GB"/>
          </a:p>
        </p:txBody>
      </p:sp>
      <p:sp>
        <p:nvSpPr>
          <p:cNvPr id="5" name="Title 1"/>
          <p:cNvSpPr>
            <a:spLocks noGrp="1"/>
          </p:cNvSpPr>
          <p:nvPr>
            <p:ph type="title" hasCustomPrompt="1"/>
          </p:nvPr>
        </p:nvSpPr>
        <p:spPr>
          <a:xfrm>
            <a:off x="335360" y="49188"/>
            <a:ext cx="10972800" cy="643508"/>
          </a:xfrm>
          <a:prstGeom prst="rect">
            <a:avLst/>
          </a:prstGeom>
        </p:spPr>
        <p:txBody>
          <a:bodyPr lIns="91328" tIns="45664" rIns="91328" bIns="45664" anchor="ctr" anchorCtr="0"/>
          <a:lstStyle>
            <a:lvl1pPr marL="0" algn="l" defTabSz="91313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a:xfrm>
            <a:off x="480000" y="6580588"/>
            <a:ext cx="790001" cy="180000"/>
          </a:xfrm>
          <a:prstGeom prst="rect">
            <a:avLst/>
          </a:prstGeom>
        </p:spPr>
        <p:txBody>
          <a:bodyPr/>
          <a:lstStyle/>
          <a:p>
            <a:endParaRPr lang="en-GB" noProof="0"/>
          </a:p>
        </p:txBody>
      </p:sp>
      <p:sp>
        <p:nvSpPr>
          <p:cNvPr id="9" name="Footer Placeholder 8"/>
          <p:cNvSpPr>
            <a:spLocks noGrp="1"/>
          </p:cNvSpPr>
          <p:nvPr>
            <p:ph type="ftr" sz="quarter" idx="23"/>
          </p:nvPr>
        </p:nvSpPr>
        <p:spPr bwMode="invGray"/>
        <p:txBody>
          <a:bodyPr/>
          <a:lstStyle/>
          <a:p>
            <a:r>
              <a:rPr lang="en-US" noProof="0"/>
              <a:t>MVIP informational webinar 5 May 2022</a:t>
            </a:r>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1" name="Title 10"/>
          <p:cNvSpPr>
            <a:spLocks noGrp="1"/>
          </p:cNvSpPr>
          <p:nvPr>
            <p:ph type="title"/>
          </p:nvPr>
        </p:nvSpPr>
        <p:spPr bwMode="invGray"/>
        <p:txBody>
          <a:bodyPr/>
          <a:lstStyle/>
          <a:p>
            <a:r>
              <a:rPr lang="en-GB" noProof="0"/>
              <a:t>Click to edit Master title style</a:t>
            </a:r>
            <a:endParaRPr lang="en-GB" noProof="0"/>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endParaRPr lang="en-GB" noProof="0"/>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a:xfrm>
            <a:off x="480000" y="6580588"/>
            <a:ext cx="790001" cy="180000"/>
          </a:xfrm>
          <a:prstGeom prst="rect">
            <a:avLst/>
          </a:prstGeom>
        </p:spPr>
        <p:txBody>
          <a:bodyPr/>
          <a:lstStyle/>
          <a:p>
            <a:endParaRPr lang="en-GB" noProof="0"/>
          </a:p>
        </p:txBody>
      </p:sp>
      <p:sp>
        <p:nvSpPr>
          <p:cNvPr id="9" name="Footer Placeholder 8"/>
          <p:cNvSpPr>
            <a:spLocks noGrp="1"/>
          </p:cNvSpPr>
          <p:nvPr>
            <p:ph type="ftr" sz="quarter" idx="23"/>
          </p:nvPr>
        </p:nvSpPr>
        <p:spPr bwMode="invGray"/>
        <p:txBody>
          <a:bodyPr/>
          <a:lstStyle/>
          <a:p>
            <a:r>
              <a:rPr lang="en-US" noProof="0"/>
              <a:t>MVIP informational webinar 5 May 2022</a:t>
            </a:r>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1" name="Title 10"/>
          <p:cNvSpPr>
            <a:spLocks noGrp="1"/>
          </p:cNvSpPr>
          <p:nvPr>
            <p:ph type="title"/>
          </p:nvPr>
        </p:nvSpPr>
        <p:spPr bwMode="invGray"/>
        <p:txBody>
          <a:bodyPr/>
          <a:lstStyle/>
          <a:p>
            <a:r>
              <a:rPr lang="en-GB" noProof="0"/>
              <a:t>Click to edit Master title style</a:t>
            </a:r>
            <a:endParaRPr lang="en-GB" noProof="0"/>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endParaRPr lang="en-GB" noProof="0"/>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endParaRPr lang="en-GB" noProof="0"/>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a:xfrm>
            <a:off x="480000" y="6580588"/>
            <a:ext cx="790001" cy="180000"/>
          </a:xfrm>
          <a:prstGeom prst="rect">
            <a:avLst/>
          </a:prstGeom>
        </p:spPr>
        <p:txBody>
          <a:bodyPr/>
          <a:lstStyle/>
          <a:p>
            <a:endParaRPr lang="en-GB" noProof="0"/>
          </a:p>
        </p:txBody>
      </p:sp>
      <p:sp>
        <p:nvSpPr>
          <p:cNvPr id="9" name="Footer Placeholder 8"/>
          <p:cNvSpPr>
            <a:spLocks noGrp="1"/>
          </p:cNvSpPr>
          <p:nvPr>
            <p:ph type="ftr" sz="quarter" idx="23"/>
          </p:nvPr>
        </p:nvSpPr>
        <p:spPr bwMode="invGray"/>
        <p:txBody>
          <a:bodyPr/>
          <a:lstStyle/>
          <a:p>
            <a:r>
              <a:rPr lang="en-US" noProof="0"/>
              <a:t>MVIP informational webinar 5 May 2022</a:t>
            </a:r>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1" name="Title 10"/>
          <p:cNvSpPr>
            <a:spLocks noGrp="1"/>
          </p:cNvSpPr>
          <p:nvPr>
            <p:ph type="title"/>
          </p:nvPr>
        </p:nvSpPr>
        <p:spPr bwMode="invGray"/>
        <p:txBody>
          <a:bodyPr/>
          <a:lstStyle/>
          <a:p>
            <a:r>
              <a:rPr lang="en-GB" noProof="0"/>
              <a:t>Click to edit Master title style</a:t>
            </a:r>
            <a:endParaRPr lang="en-GB" noProof="0"/>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endParaRPr lang="en-GB" noProof="0"/>
          </a:p>
        </p:txBody>
      </p:sp>
      <p:sp>
        <p:nvSpPr>
          <p:cNvPr id="8" name="Date Placeholder 7"/>
          <p:cNvSpPr>
            <a:spLocks noGrp="1"/>
          </p:cNvSpPr>
          <p:nvPr>
            <p:ph type="dt" sz="half" idx="18"/>
          </p:nvPr>
        </p:nvSpPr>
        <p:spPr bwMode="invGray">
          <a:xfrm>
            <a:off x="480000" y="6580588"/>
            <a:ext cx="790001" cy="180000"/>
          </a:xfrm>
          <a:prstGeom prst="rect">
            <a:avLst/>
          </a:prstGeom>
        </p:spPr>
        <p:txBody>
          <a:bodyPr/>
          <a:lstStyle/>
          <a:p>
            <a:endParaRPr lang="en-GB" noProof="0"/>
          </a:p>
        </p:txBody>
      </p:sp>
      <p:sp>
        <p:nvSpPr>
          <p:cNvPr id="9" name="Footer Placeholder 8"/>
          <p:cNvSpPr>
            <a:spLocks noGrp="1"/>
          </p:cNvSpPr>
          <p:nvPr>
            <p:ph type="ftr" sz="quarter" idx="19"/>
          </p:nvPr>
        </p:nvSpPr>
        <p:spPr bwMode="invGray"/>
        <p:txBody>
          <a:bodyPr/>
          <a:lstStyle/>
          <a:p>
            <a:r>
              <a:rPr lang="en-US" noProof="0"/>
              <a:t>MVIP informational webinar 5 May 2022</a:t>
            </a:r>
            <a:endParaRPr lang="en-GB" noProof="0"/>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5" name="Title 14"/>
          <p:cNvSpPr>
            <a:spLocks noGrp="1"/>
          </p:cNvSpPr>
          <p:nvPr>
            <p:ph type="title"/>
          </p:nvPr>
        </p:nvSpPr>
        <p:spPr bwMode="invGray"/>
        <p:txBody>
          <a:bodyPr/>
          <a:lstStyle/>
          <a:p>
            <a:r>
              <a:rPr lang="en-GB" noProof="0"/>
              <a:t>Click to edit Master title style</a:t>
            </a:r>
            <a:endParaRPr lang="en-GB" noProof="0"/>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endParaRPr lang="en-GB" noProof="0"/>
          </a:p>
        </p:txBody>
      </p:sp>
      <p:sp>
        <p:nvSpPr>
          <p:cNvPr id="8" name="Date Placeholder 7"/>
          <p:cNvSpPr>
            <a:spLocks noGrp="1"/>
          </p:cNvSpPr>
          <p:nvPr>
            <p:ph type="dt" sz="half" idx="18"/>
          </p:nvPr>
        </p:nvSpPr>
        <p:spPr bwMode="invGray">
          <a:xfrm>
            <a:off x="480000" y="6580588"/>
            <a:ext cx="790001" cy="180000"/>
          </a:xfrm>
          <a:prstGeom prst="rect">
            <a:avLst/>
          </a:prstGeom>
        </p:spPr>
        <p:txBody>
          <a:bodyPr/>
          <a:lstStyle/>
          <a:p>
            <a:endParaRPr lang="en-GB" noProof="0"/>
          </a:p>
        </p:txBody>
      </p:sp>
      <p:sp>
        <p:nvSpPr>
          <p:cNvPr id="9" name="Footer Placeholder 8"/>
          <p:cNvSpPr>
            <a:spLocks noGrp="1"/>
          </p:cNvSpPr>
          <p:nvPr>
            <p:ph type="ftr" sz="quarter" idx="19"/>
          </p:nvPr>
        </p:nvSpPr>
        <p:spPr bwMode="invGray"/>
        <p:txBody>
          <a:bodyPr/>
          <a:lstStyle/>
          <a:p>
            <a:r>
              <a:rPr lang="en-US" noProof="0"/>
              <a:t>MVIP informational webinar 5 May 2022</a:t>
            </a:r>
            <a:endParaRPr lang="en-GB" noProof="0"/>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5" name="Title 14"/>
          <p:cNvSpPr>
            <a:spLocks noGrp="1"/>
          </p:cNvSpPr>
          <p:nvPr>
            <p:ph type="title"/>
          </p:nvPr>
        </p:nvSpPr>
        <p:spPr bwMode="invGray"/>
        <p:txBody>
          <a:bodyPr/>
          <a:lstStyle/>
          <a:p>
            <a:r>
              <a:rPr lang="en-GB" noProof="0"/>
              <a:t>Click to edit Master title style</a:t>
            </a:r>
            <a:endParaRPr lang="en-GB" noProof="0"/>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endParaRPr lang="en-GB" noProof="0"/>
          </a:p>
        </p:txBody>
      </p:sp>
      <p:sp>
        <p:nvSpPr>
          <p:cNvPr id="3" name="Date Placeholder 2"/>
          <p:cNvSpPr>
            <a:spLocks noGrp="1"/>
          </p:cNvSpPr>
          <p:nvPr>
            <p:ph type="dt" sz="half" idx="18"/>
          </p:nvPr>
        </p:nvSpPr>
        <p:spPr bwMode="invGray">
          <a:xfrm>
            <a:off x="480000" y="6580588"/>
            <a:ext cx="790001" cy="180000"/>
          </a:xfrm>
          <a:prstGeom prst="rect">
            <a:avLst/>
          </a:prstGeom>
        </p:spPr>
        <p:txBody>
          <a:bodyPr/>
          <a:lstStyle/>
          <a:p>
            <a:endParaRPr lang="en-GB" noProof="0"/>
          </a:p>
        </p:txBody>
      </p:sp>
      <p:sp>
        <p:nvSpPr>
          <p:cNvPr id="4" name="Footer Placeholder 3"/>
          <p:cNvSpPr>
            <a:spLocks noGrp="1"/>
          </p:cNvSpPr>
          <p:nvPr>
            <p:ph type="ftr" sz="quarter" idx="19"/>
          </p:nvPr>
        </p:nvSpPr>
        <p:spPr bwMode="invGray"/>
        <p:txBody>
          <a:bodyPr/>
          <a:lstStyle/>
          <a:p>
            <a:r>
              <a:rPr lang="en-US" noProof="0"/>
              <a:t>MVIP informational webinar 5 May 2022</a:t>
            </a:r>
            <a:endParaRPr lang="en-GB" noProof="0"/>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7" name="Title 6"/>
          <p:cNvSpPr>
            <a:spLocks noGrp="1"/>
          </p:cNvSpPr>
          <p:nvPr>
            <p:ph type="title"/>
          </p:nvPr>
        </p:nvSpPr>
        <p:spPr bwMode="invGray"/>
        <p:txBody>
          <a:bodyPr/>
          <a:lstStyle/>
          <a:p>
            <a:r>
              <a:rPr lang="en-GB" noProof="0"/>
              <a:t>Click to edit Master title style</a:t>
            </a:r>
            <a:endParaRPr lang="en-GB" noProof="0"/>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360" y="44624"/>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
        <p:nvSpPr>
          <p:cNvPr id="4" name="Text Placeholder 3"/>
          <p:cNvSpPr>
            <a:spLocks noGrp="1"/>
          </p:cNvSpPr>
          <p:nvPr>
            <p:ph type="body" sz="quarter" idx="10" hasCustomPrompt="1"/>
          </p:nvPr>
        </p:nvSpPr>
        <p:spPr>
          <a:xfrm>
            <a:off x="898724" y="1124745"/>
            <a:ext cx="10285841" cy="5050085"/>
          </a:xfrm>
        </p:spPr>
        <p:txBody>
          <a:bodyPr/>
          <a:lstStyle/>
          <a:p>
            <a:pPr lvl="0"/>
            <a:r>
              <a:rPr lang="en-US" dirty="0"/>
              <a:t>Click to edit text</a:t>
            </a:r>
            <a:endParaRPr lang="en-US" dirty="0"/>
          </a:p>
          <a:p>
            <a:pPr lvl="1"/>
            <a:r>
              <a:rPr lang="en-US" dirty="0"/>
              <a:t>Second level</a:t>
            </a:r>
            <a:endParaRPr lang="en-US" dirty="0"/>
          </a:p>
          <a:p>
            <a:pPr lvl="2"/>
            <a:r>
              <a:rPr lang="en-US" dirty="0"/>
              <a:t>Third level</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xfrm>
            <a:off x="480000" y="6580588"/>
            <a:ext cx="790001" cy="180000"/>
          </a:xfrm>
          <a:prstGeom prst="rect">
            <a:avLst/>
          </a:prstGeom>
          <a:noFill/>
        </p:spPr>
        <p:txBody>
          <a:bodyPr/>
          <a:lstStyle>
            <a:lvl1pPr>
              <a:defRPr>
                <a:solidFill>
                  <a:schemeClr val="tx1"/>
                </a:solidFill>
              </a:defRPr>
            </a:lvl1pPr>
          </a:lstStyle>
          <a:p>
            <a:endParaRPr lang="en-GB"/>
          </a:p>
        </p:txBody>
      </p:sp>
      <p:sp>
        <p:nvSpPr>
          <p:cNvPr id="19" name="Footer Placeholder 18"/>
          <p:cNvSpPr>
            <a:spLocks noGrp="1"/>
          </p:cNvSpPr>
          <p:nvPr>
            <p:ph type="ftr" sz="quarter" idx="15"/>
          </p:nvPr>
        </p:nvSpPr>
        <p:spPr bwMode="invGray">
          <a:noFill/>
        </p:spPr>
        <p:txBody>
          <a:bodyPr/>
          <a:lstStyle/>
          <a:p>
            <a:r>
              <a:rPr lang="en-US" noProof="0"/>
              <a:t>MVIP informational webinar 5 May 2022</a:t>
            </a:r>
            <a:endParaRPr lang="en-GB" noProof="0"/>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4" name="Title 3"/>
          <p:cNvSpPr>
            <a:spLocks noGrp="1"/>
          </p:cNvSpPr>
          <p:nvPr>
            <p:ph type="title"/>
          </p:nvPr>
        </p:nvSpPr>
        <p:spPr bwMode="invGray">
          <a:noFill/>
        </p:spPr>
        <p:txBody>
          <a:bodyPr/>
          <a:lstStyle/>
          <a:p>
            <a:r>
              <a:rPr lang="en-GB" noProof="0"/>
              <a:t>Click to edit Master title style</a:t>
            </a:r>
            <a:endParaRPr lang="en-GB" noProof="0"/>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endParaRPr lang="en-GB" noProof="0"/>
          </a:p>
          <a:p>
            <a:pPr lvl="1"/>
            <a:r>
              <a:rPr lang="en-GB" noProof="0"/>
              <a:t>Second level</a:t>
            </a:r>
            <a:endParaRPr lang="en-GB" noProof="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showMasterSp="0"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endParaRPr lang="en-GB" noProof="0"/>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655" indent="-274955">
              <a:tabLst>
                <a:tab pos="1614170" algn="l"/>
              </a:tabLst>
              <a:defRPr sz="2800">
                <a:solidFill>
                  <a:schemeClr val="bg1"/>
                </a:solidFill>
                <a:latin typeface="+mj-lt"/>
              </a:defRPr>
            </a:lvl2pPr>
          </a:lstStyle>
          <a:p>
            <a:pPr lvl="0"/>
            <a:r>
              <a:rPr lang="en-GB" noProof="0"/>
              <a:t>Edit Master text styles</a:t>
            </a:r>
            <a:endParaRPr lang="en-GB" noProof="0"/>
          </a:p>
        </p:txBody>
      </p:sp>
      <p:sp>
        <p:nvSpPr>
          <p:cNvPr id="2" name="Date Placeholder 1"/>
          <p:cNvSpPr>
            <a:spLocks noGrp="1"/>
          </p:cNvSpPr>
          <p:nvPr>
            <p:ph type="dt" sz="half" idx="19"/>
          </p:nvPr>
        </p:nvSpPr>
        <p:spPr bwMode="gray">
          <a:xfrm>
            <a:off x="480000" y="6580588"/>
            <a:ext cx="790001" cy="180000"/>
          </a:xfrm>
          <a:prstGeom prst="rect">
            <a:avLst/>
          </a:prstGeom>
        </p:spPr>
        <p:txBody>
          <a:bodyPr/>
          <a:lstStyle>
            <a:lvl1pPr>
              <a:defRPr>
                <a:solidFill>
                  <a:schemeClr val="tx1"/>
                </a:solidFill>
              </a:defRPr>
            </a:lvl1pPr>
          </a:lstStyle>
          <a:p>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US"/>
              <a:t>MVIP informational webinar 5 May 2022</a:t>
            </a:r>
            <a:endParaRPr lang="en-GB"/>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7" name="Title 16"/>
          <p:cNvSpPr>
            <a:spLocks noGrp="1"/>
          </p:cNvSpPr>
          <p:nvPr>
            <p:ph type="title"/>
          </p:nvPr>
        </p:nvSpPr>
        <p:spPr bwMode="gray"/>
        <p:txBody>
          <a:bodyPr/>
          <a:lstStyle/>
          <a:p>
            <a:r>
              <a:rPr lang="en-GB" noProof="0"/>
              <a:t>Click to edit Master title style</a:t>
            </a:r>
            <a:endParaRPr lang="en-GB" noProof="0"/>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cstate="print">
              <a:extLst>
                <a:ext uri="{28A0092B-C50C-407E-A947-70E740481C1C}">
                  <a14:useLocalDpi xmlns:a14="http://schemas.microsoft.com/office/drawing/2010/main" val="0"/>
                </a:ext>
              </a:extLst>
            </a:blip>
            <a:srcRect/>
            <a:stretch>
              <a:fillRect/>
            </a:stretch>
          </a:blipFill>
        </p:spPr>
        <p:txBody>
          <a:bodyPr anchor="ctr"/>
          <a:lstStyle>
            <a:lvl1pPr algn="ctr">
              <a:defRPr sz="100">
                <a:solidFill>
                  <a:schemeClr val="bg1"/>
                </a:solidFill>
              </a:defRPr>
            </a:lvl1pPr>
          </a:lstStyle>
          <a:p>
            <a:r>
              <a:rPr lang="en-GB" noProof="0"/>
              <a:t>.</a:t>
            </a:r>
            <a:endParaRPr lang="en-GB" noProof="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a:xfrm>
            <a:off x="480000" y="6580588"/>
            <a:ext cx="790001" cy="180000"/>
          </a:xfrm>
          <a:prstGeom prst="rect">
            <a:avLst/>
          </a:prstGeom>
        </p:spPr>
        <p:txBody>
          <a:bodyPr/>
          <a:lstStyle>
            <a:lvl1pPr>
              <a:defRPr>
                <a:solidFill>
                  <a:schemeClr val="tx1"/>
                </a:solidFill>
              </a:defRPr>
            </a:lvl1pPr>
          </a:lstStyle>
          <a:p>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r>
              <a:rPr lang="en-US"/>
              <a:t>MVIP informational webinar 5 May 2022</a:t>
            </a:r>
            <a:endParaRPr lang="en-GB"/>
          </a:p>
        </p:txBody>
      </p:sp>
      <p:sp>
        <p:nvSpPr>
          <p:cNvPr id="9" name="Slide Number Placeholder 8"/>
          <p:cNvSpPr>
            <a:spLocks noGrp="1"/>
          </p:cNvSpPr>
          <p:nvPr>
            <p:ph type="sldNum" sz="quarter" idx="32"/>
          </p:nvPr>
        </p:nvSpPr>
        <p:spPr bwMode="gray"/>
        <p:txBody>
          <a:bodyPr/>
          <a:lstStyle>
            <a:lvl1pPr>
              <a:defRPr>
                <a:solidFill>
                  <a:schemeClr val="tx1"/>
                </a:solidFill>
              </a:defRPr>
            </a:lvl1pPr>
          </a:lstStyle>
          <a:p>
            <a:fld id="{A74CE0EA-F3B5-4684-BA10-C594598FDB9C}" type="slidenum">
              <a:rPr lang="en-GB" smtClean="0"/>
            </a:fld>
            <a:endParaRPr lang="en-GB"/>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endParaRPr lang="en-GB" noProof="0"/>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endParaRPr lang="en-GB" noProof="0"/>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endParaRPr lang="en-GB" noProof="0"/>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endParaRPr lang="en-GB" noProof="0"/>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endParaRPr lang="en-GB" noProof="0"/>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endParaRPr lang="en-GB" noProof="0"/>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endParaRPr lang="en-GB" noProof="0"/>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endParaRPr lang="en-GB" noProof="0"/>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endParaRPr lang="en-GB" noProof="0"/>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endParaRPr lang="en-GB" noProof="0"/>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endParaRPr lang="en-GB" noProof="0"/>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endParaRPr lang="en-GB" noProof="0"/>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endParaRPr lang="en-GB" noProof="0"/>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endParaRPr lang="en-GB" noProof="0"/>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endParaRPr lang="en-GB" noProof="0"/>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endParaRPr lang="en-GB" noProof="0"/>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endParaRPr lang="en-GB" noProof="0"/>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endParaRPr lang="en-GB" noProof="0"/>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endParaRPr lang="en-GB" noProof="0"/>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bwMode="invGray"/>
        <p:txBody>
          <a:bodyPr/>
          <a:lstStyle>
            <a:lvl1pPr>
              <a:defRPr>
                <a:solidFill>
                  <a:schemeClr val="tx1"/>
                </a:solidFill>
              </a:defRPr>
            </a:lvl1pPr>
          </a:lstStyle>
          <a:p>
            <a:r>
              <a:rPr lang="en-US"/>
              <a:t>MVIP informational webinar 5 May 2022</a:t>
            </a:r>
            <a:endParaRPr lang="en-GB"/>
          </a:p>
        </p:txBody>
      </p:sp>
      <p:sp>
        <p:nvSpPr>
          <p:cNvPr id="5" name="Slide Number Placeholder 4"/>
          <p:cNvSpPr>
            <a:spLocks noGrp="1"/>
          </p:cNvSpPr>
          <p:nvPr>
            <p:ph type="sldNum" sz="quarter" idx="12"/>
          </p:nvPr>
        </p:nvSpPr>
        <p:spPr bwMode="invGray"/>
        <p:txBody>
          <a:bodyPr/>
          <a:lstStyle>
            <a:lvl1pPr>
              <a:defRPr>
                <a:solidFill>
                  <a:schemeClr val="tx1"/>
                </a:solidFill>
              </a:defRPr>
            </a:lvl1pPr>
          </a:lstStyle>
          <a:p>
            <a:fld id="{A74CE0EA-F3B5-4684-BA10-C594598FDB9C}" type="slidenum">
              <a:rPr lang="en-GB" smtClean="0"/>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3" name="Title 12"/>
          <p:cNvSpPr>
            <a:spLocks noGrp="1"/>
          </p:cNvSpPr>
          <p:nvPr>
            <p:ph type="title"/>
          </p:nvPr>
        </p:nvSpPr>
        <p:spPr bwMode="invGray"/>
        <p:txBody>
          <a:bodyPr/>
          <a:lstStyle/>
          <a:p>
            <a:r>
              <a:rPr lang="en-GB" noProof="0"/>
              <a:t>Click to edit Master title style</a:t>
            </a:r>
            <a:endParaRPr lang="en-GB" noProof="0"/>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showMasterSp="0"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endParaRPr lang="en-GB" noProof="0"/>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endParaRPr lang="en-GB" noProof="0"/>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endParaRPr lang="en-GB" noProof="0"/>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endParaRPr lang="en-GB" noProof="0"/>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a:p>
        </p:txBody>
      </p:sp>
      <p:sp>
        <p:nvSpPr>
          <p:cNvPr id="10" name="Picture Placeholder 8"/>
          <p:cNvSpPr>
            <a:spLocks noGrp="1"/>
          </p:cNvSpPr>
          <p:nvPr>
            <p:ph type="pic" sz="quarter" idx="23" hasCustomPrompt="1"/>
          </p:nvPr>
        </p:nvSpPr>
        <p:spPr>
          <a:xfrm>
            <a:off x="8518300" y="485184"/>
            <a:ext cx="3172871" cy="11124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algn="ctr">
              <a:defRPr sz="100">
                <a:solidFill>
                  <a:schemeClr val="bg1"/>
                </a:solidFill>
              </a:defRPr>
            </a:lvl1pPr>
          </a:lstStyle>
          <a:p>
            <a:r>
              <a:rPr lang="en-GB" noProof="0"/>
              <a:t>.</a:t>
            </a:r>
            <a:endParaRPr lang="en-GB" noProof="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endParaRPr lang="en-GB"/>
          </a:p>
        </p:txBody>
      </p:sp>
      <p:sp>
        <p:nvSpPr>
          <p:cNvPr id="3" name="Content Placeholder 2"/>
          <p:cNvSpPr>
            <a:spLocks noGrp="1"/>
          </p:cNvSpPr>
          <p:nvPr>
            <p:ph idx="1"/>
          </p:nvPr>
        </p:nvSpPr>
        <p:spPr>
          <a:xfrm>
            <a:off x="527384" y="1412776"/>
            <a:ext cx="11137237" cy="4896544"/>
          </a:xfrm>
        </p:spPr>
        <p:txBody>
          <a:bodyPr/>
          <a:lstStyle>
            <a:lvl1pPr>
              <a:buClr>
                <a:schemeClr val="bg2"/>
              </a:buClr>
              <a:defRPr/>
            </a:lvl1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6" name="Slide Number Placeholder 5"/>
          <p:cNvSpPr>
            <a:spLocks noGrp="1"/>
          </p:cNvSpPr>
          <p:nvPr>
            <p:ph type="sldNum" sz="quarter" idx="12"/>
          </p:nvPr>
        </p:nvSpPr>
        <p:spPr>
          <a:xfrm>
            <a:off x="11569833" y="6476221"/>
            <a:ext cx="384043" cy="365125"/>
          </a:xfrm>
        </p:spPr>
        <p:txBody>
          <a:bodyPr/>
          <a:lstStyle>
            <a:lvl1pPr algn="r">
              <a:defRPr/>
            </a:lvl1pPr>
          </a:lstStyle>
          <a:p>
            <a:fld id="{2FE18977-94FB-415F-B497-03350E8854FC}" type="slidenum">
              <a:rPr lang="en-GB" smtClean="0">
                <a:solidFill>
                  <a:srgbClr val="544F40"/>
                </a:solidFill>
              </a:rPr>
            </a:fld>
            <a:endParaRPr lang="en-GB">
              <a:solidFill>
                <a:srgbClr val="544F40"/>
              </a:solidFill>
            </a:endParaRPr>
          </a:p>
        </p:txBody>
      </p:sp>
      <p:sp>
        <p:nvSpPr>
          <p:cNvPr id="8" name="Text Placeholder 7"/>
          <p:cNvSpPr>
            <a:spLocks noGrp="1"/>
          </p:cNvSpPr>
          <p:nvPr>
            <p:ph type="body" sz="quarter" idx="13"/>
          </p:nvPr>
        </p:nvSpPr>
        <p:spPr>
          <a:xfrm>
            <a:off x="523876" y="707459"/>
            <a:ext cx="9892605" cy="417287"/>
          </a:xfrm>
        </p:spPr>
        <p:txBody>
          <a:bodyPr/>
          <a:lstStyle>
            <a:lvl1pPr marL="0" indent="0">
              <a:buNone/>
              <a:defRPr sz="1800">
                <a:latin typeface="+mj-lt"/>
              </a:defRPr>
            </a:lvl1pPr>
            <a:lvl2pPr marL="358775" indent="0">
              <a:buNone/>
              <a:defRPr>
                <a:latin typeface="Cambria" panose="02040503050406030204" pitchFamily="18" charset="0"/>
              </a:defRPr>
            </a:lvl2pPr>
            <a:lvl3pPr marL="717550" indent="0">
              <a:buNone/>
              <a:defRPr>
                <a:latin typeface="Cambria" panose="02040503050406030204" pitchFamily="18" charset="0"/>
              </a:defRPr>
            </a:lvl3pPr>
            <a:lvl4pPr marL="1076325" indent="0">
              <a:buNone/>
              <a:defRPr>
                <a:latin typeface="Cambria" panose="02040503050406030204" pitchFamily="18" charset="0"/>
              </a:defRPr>
            </a:lvl4pPr>
            <a:lvl5pPr marL="1435100" indent="0">
              <a:buNone/>
              <a:defRPr>
                <a:latin typeface="Cambria" panose="02040503050406030204" pitchFamily="18" charset="0"/>
              </a:defRPr>
            </a:lvl5pPr>
          </a:lstStyle>
          <a:p>
            <a:pPr lvl="0"/>
            <a:r>
              <a:rPr lang="en-US"/>
              <a:t>Click to edit Master text styles</a:t>
            </a:r>
            <a:endParaRPr lang="en-US"/>
          </a:p>
        </p:txBody>
      </p:sp>
      <p:sp>
        <p:nvSpPr>
          <p:cNvPr id="10" name="Footer Placeholder 4"/>
          <p:cNvSpPr>
            <a:spLocks noGrp="1"/>
          </p:cNvSpPr>
          <p:nvPr>
            <p:ph type="ftr" sz="quarter" idx="11"/>
          </p:nvPr>
        </p:nvSpPr>
        <p:spPr>
          <a:xfrm>
            <a:off x="527053" y="6476221"/>
            <a:ext cx="4959347" cy="365125"/>
          </a:xfrm>
        </p:spPr>
        <p:txBody>
          <a:bodyPr/>
          <a:lstStyle/>
          <a:p>
            <a:r>
              <a:rPr lang="en-US">
                <a:solidFill>
                  <a:srgbClr val="544F40"/>
                </a:solidFill>
              </a:rPr>
              <a:t>MVIP informational webinar 5 May 2022</a:t>
            </a:r>
            <a:endParaRPr lang="en-GB">
              <a:solidFill>
                <a:srgbClr val="544F4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5" name="Footer Placeholder 4"/>
          <p:cNvSpPr>
            <a:spLocks noGrp="1"/>
          </p:cNvSpPr>
          <p:nvPr>
            <p:ph type="ftr" sz="quarter" idx="11"/>
          </p:nvPr>
        </p:nvSpPr>
        <p:spPr/>
        <p:txBody>
          <a:bodyPr/>
          <a:lstStyle/>
          <a:p>
            <a:r>
              <a:rPr lang="en-US"/>
              <a:t>MVIP informational webinar 5 May 2022</a:t>
            </a:r>
            <a:endParaRPr lang="en-US"/>
          </a:p>
        </p:txBody>
      </p:sp>
      <p:sp>
        <p:nvSpPr>
          <p:cNvPr id="6" name="Slide Number Placeholder 5"/>
          <p:cNvSpPr>
            <a:spLocks noGrp="1"/>
          </p:cNvSpPr>
          <p:nvPr>
            <p:ph type="sldNum" sz="quarter" idx="12"/>
          </p:nvPr>
        </p:nvSpPr>
        <p:spPr/>
        <p:txBody>
          <a:bodyPr/>
          <a:lstStyle/>
          <a:p>
            <a:fld id="{86118AD1-20F6-2548-9FCE-2D4E2709B53F}" type="slidenum">
              <a:rPr lang="en-US" smtClean="0"/>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PATH: One column text box">
    <p:spTree>
      <p:nvGrpSpPr>
        <p:cNvPr id="1" name=""/>
        <p:cNvGrpSpPr/>
        <p:nvPr/>
      </p:nvGrpSpPr>
      <p:grpSpPr>
        <a:xfrm>
          <a:off x="0" y="0"/>
          <a:ext cx="0" cy="0"/>
          <a:chOff x="0" y="0"/>
          <a:chExt cx="0" cy="0"/>
        </a:xfrm>
      </p:grpSpPr>
      <p:sp>
        <p:nvSpPr>
          <p:cNvPr id="6" name="Text Placeholder 6"/>
          <p:cNvSpPr>
            <a:spLocks noGrp="1"/>
          </p:cNvSpPr>
          <p:nvPr>
            <p:ph type="body" sz="quarter" idx="13" hasCustomPrompt="1"/>
          </p:nvPr>
        </p:nvSpPr>
        <p:spPr>
          <a:xfrm>
            <a:off x="761999" y="2019300"/>
            <a:ext cx="10706101" cy="3924300"/>
          </a:xfrm>
          <a:prstGeom prst="rect">
            <a:avLst/>
          </a:prstGeom>
        </p:spPr>
        <p:txBody>
          <a:bodyPr lIns="0" tIns="0" rIns="0" bIns="0"/>
          <a:lstStyle>
            <a:lvl1pPr marL="0" marR="0" indent="0" algn="l" defTabSz="609600" rtl="0" eaLnBrk="1" fontAlgn="base" latinLnBrk="0" hangingPunct="1">
              <a:lnSpc>
                <a:spcPct val="100000"/>
              </a:lnSpc>
              <a:spcBef>
                <a:spcPts val="0"/>
              </a:spcBef>
              <a:spcAft>
                <a:spcPts val="1800"/>
              </a:spcAft>
              <a:buClrTx/>
              <a:buSzTx/>
              <a:buFont typeface="Arial" panose="020B0604020202020204" pitchFamily="34" charset="0"/>
              <a:buNone/>
              <a:defRPr sz="1600" baseline="0">
                <a:solidFill>
                  <a:schemeClr val="tx1"/>
                </a:solidFill>
              </a:defRPr>
            </a:lvl1pPr>
            <a:lvl2pPr>
              <a:defRPr sz="1400"/>
            </a:lvl2pPr>
            <a:lvl3pPr>
              <a:defRPr sz="1400"/>
            </a:lvl3pPr>
            <a:lvl4pPr>
              <a:defRPr sz="1400"/>
            </a:lvl4pPr>
            <a:lvl5pPr>
              <a:defRPr sz="1400"/>
            </a:lvl5pPr>
          </a:lstStyle>
          <a:p>
            <a:pPr lvl="0"/>
            <a:r>
              <a:rPr lang="en-US"/>
              <a:t>Body text – Arial 16 pt., black, 18 pt. paragraph spacing after: This is used for a dense information page with a large amount of copy. Two column text box makes for easier reading; however, you may find a single column is necessary in certain situation. Use your discretion. </a:t>
            </a:r>
            <a:endParaRPr lang="en-US"/>
          </a:p>
          <a:p>
            <a:pPr marL="0" marR="0" lvl="0" indent="0" algn="l" defTabSz="609600" rtl="0" eaLnBrk="1" fontAlgn="base" latinLnBrk="0" hangingPunct="1">
              <a:lnSpc>
                <a:spcPct val="100000"/>
              </a:lnSpc>
              <a:spcBef>
                <a:spcPts val="0"/>
              </a:spcBef>
              <a:spcAft>
                <a:spcPts val="1800"/>
              </a:spcAft>
              <a:buClrTx/>
              <a:buSzTx/>
              <a:buFont typeface="Arial" panose="020B0604020202020204" pitchFamily="34" charset="0"/>
              <a:buNone/>
              <a:defRPr/>
            </a:pPr>
            <a:r>
              <a:rPr lang="en-US"/>
              <a:t>This is used for a dense information page with a large amount of copy. Two column text box makes for easier reading; however, you may find a single column is necessary in certain situation. Use your discretion. This is used for a dense information page with a large amount of copy. Two column text box makes for easier reading; however, you may find a single column is necessary in certain situation. Use your discretion. This is used for a dense information page with a large amount of copy. Two column text box makes for easier reading; however, you may find a single column is necessary in certain situation. Use your discretion. This is used for a dense information page with a large amount of copy. Two column text box makes for easier reading; however, you may find a single column is necessary in certain situation. Use your discretion. </a:t>
            </a:r>
            <a:endParaRPr lang="en-US"/>
          </a:p>
          <a:p>
            <a:pPr marL="0" marR="0" lvl="0" indent="0" algn="l" defTabSz="609600" rtl="0" eaLnBrk="1" fontAlgn="base" latinLnBrk="0" hangingPunct="1">
              <a:lnSpc>
                <a:spcPct val="100000"/>
              </a:lnSpc>
              <a:spcBef>
                <a:spcPts val="0"/>
              </a:spcBef>
              <a:spcAft>
                <a:spcPts val="1800"/>
              </a:spcAft>
              <a:buClrTx/>
              <a:buSzTx/>
              <a:buFont typeface="Arial" panose="020B0604020202020204" pitchFamily="34" charset="0"/>
              <a:buNone/>
              <a:defRPr/>
            </a:pPr>
            <a:r>
              <a:rPr lang="en-US"/>
              <a:t>This is used for a dense information page with a large amount of copy. Two column text box makes for easier reading; however, you may find a single column is necessary in certain situation. Use your discretion. </a:t>
            </a:r>
            <a:endParaRPr lang="en-US"/>
          </a:p>
          <a:p>
            <a:pPr marL="0" marR="0" lvl="0" indent="0" algn="l" defTabSz="609600" rtl="0" eaLnBrk="1" fontAlgn="base" latinLnBrk="0" hangingPunct="1">
              <a:lnSpc>
                <a:spcPct val="100000"/>
              </a:lnSpc>
              <a:spcBef>
                <a:spcPts val="0"/>
              </a:spcBef>
              <a:spcAft>
                <a:spcPts val="1800"/>
              </a:spcAft>
              <a:buClrTx/>
              <a:buSzTx/>
              <a:buFont typeface="Arial" panose="020B0604020202020204" pitchFamily="34" charset="0"/>
              <a:buNone/>
              <a:defRPr/>
            </a:pPr>
            <a:endParaRPr lang="en-US"/>
          </a:p>
          <a:p>
            <a:pPr lvl="0"/>
            <a:endParaRPr lang="en-US"/>
          </a:p>
        </p:txBody>
      </p:sp>
      <p:sp>
        <p:nvSpPr>
          <p:cNvPr id="7" name="Text Placeholder 4"/>
          <p:cNvSpPr>
            <a:spLocks noGrp="1"/>
          </p:cNvSpPr>
          <p:nvPr>
            <p:ph type="body" sz="quarter" idx="14" hasCustomPrompt="1"/>
          </p:nvPr>
        </p:nvSpPr>
        <p:spPr>
          <a:xfrm>
            <a:off x="762000" y="847224"/>
            <a:ext cx="10718800" cy="1095876"/>
          </a:xfrm>
          <a:prstGeom prst="rect">
            <a:avLst/>
          </a:prstGeom>
        </p:spPr>
        <p:txBody>
          <a:bodyPr lIns="0" tIns="0" rIns="0" bIns="0"/>
          <a:lstStyle>
            <a:lvl1pPr>
              <a:defRPr sz="3200" baseline="0">
                <a:solidFill>
                  <a:schemeClr val="accent1"/>
                </a:solidFill>
              </a:defRPr>
            </a:lvl1pPr>
          </a:lstStyle>
          <a:p>
            <a:pPr>
              <a:lnSpc>
                <a:spcPts val="4000"/>
              </a:lnSpc>
              <a:spcAft>
                <a:spcPts val="1800"/>
              </a:spcAft>
            </a:pPr>
            <a:r>
              <a:rPr lang="en-US" sz="3200">
                <a:solidFill>
                  <a:srgbClr val="F65050"/>
                </a:solidFill>
                <a:latin typeface="Arial" panose="020B0604020202020204" pitchFamily="34" charset="0"/>
                <a:cs typeface="Arial" panose="020B0604020202020204" pitchFamily="34" charset="0"/>
              </a:rPr>
              <a:t>H1 – Arial 32 pt. red: One column with dense body copy. The header can fit on two lines if needed</a:t>
            </a:r>
            <a:endParaRPr lang="en-US" sz="3200">
              <a:solidFill>
                <a:srgbClr val="F6505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matchingName="Title slide white">
  <p:cSld name="Title slide white">
    <p:spTree>
      <p:nvGrpSpPr>
        <p:cNvPr id="1" name="Shape 14"/>
        <p:cNvGrpSpPr/>
        <p:nvPr/>
      </p:nvGrpSpPr>
      <p:grpSpPr>
        <a:xfrm>
          <a:off x="0" y="0"/>
          <a:ext cx="0" cy="0"/>
          <a:chOff x="0" y="0"/>
          <a:chExt cx="0" cy="0"/>
        </a:xfrm>
      </p:grpSpPr>
      <p:sp>
        <p:nvSpPr>
          <p:cNvPr id="15" name="Google Shape;15;p9"/>
          <p:cNvSpPr>
            <a:spLocks noGrp="1"/>
          </p:cNvSpPr>
          <p:nvPr>
            <p:ph type="pic" idx="2"/>
          </p:nvPr>
        </p:nvSpPr>
        <p:spPr>
          <a:xfrm>
            <a:off x="0" y="0"/>
            <a:ext cx="12192000" cy="6858000"/>
          </a:xfrm>
          <a:prstGeom prst="rect">
            <a:avLst/>
          </a:prstGeom>
          <a:solidFill>
            <a:schemeClr val="lt1"/>
          </a:solidFill>
          <a:ln>
            <a:noFill/>
          </a:ln>
        </p:spPr>
        <p:txBody>
          <a:bodyPr spcFirstLastPara="1" wrap="square" lIns="18000" tIns="0" rIns="18000" bIns="1224000" anchor="ctr" anchorCtr="0">
            <a:normAutofit/>
          </a:bodyPr>
          <a:lstStyle>
            <a:lvl1pPr marR="0" lvl="0" algn="ctr" rtl="0">
              <a:lnSpc>
                <a:spcPct val="110000"/>
              </a:lnSpc>
              <a:spcBef>
                <a:spcPts val="1000"/>
              </a:spcBef>
              <a:spcAft>
                <a:spcPts val="0"/>
              </a:spcAft>
              <a:buClr>
                <a:schemeClr val="dk1"/>
              </a:buClr>
              <a:buSzPts val="1120"/>
              <a:buFont typeface="Arial" panose="020B0604020202020204"/>
              <a:buNone/>
              <a:defRPr sz="1400" b="0" i="0" u="none" strike="noStrike" cap="none">
                <a:solidFill>
                  <a:schemeClr val="accent6"/>
                </a:solidFill>
                <a:latin typeface="Arial" panose="020B0604020202020204"/>
                <a:ea typeface="Arial" panose="020B0604020202020204"/>
                <a:cs typeface="Arial" panose="020B0604020202020204"/>
                <a:sym typeface="Arial" panose="020B0604020202020204"/>
              </a:defRPr>
            </a:lvl1pPr>
            <a:lvl2pPr marR="0" lvl="1" algn="l" rtl="0">
              <a:lnSpc>
                <a:spcPct val="110000"/>
              </a:lnSpc>
              <a:spcBef>
                <a:spcPts val="6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10000"/>
              </a:lnSpc>
              <a:spcBef>
                <a:spcPts val="6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10000"/>
              </a:lnSpc>
              <a:spcBef>
                <a:spcPts val="6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10000"/>
              </a:lnSpc>
              <a:spcBef>
                <a:spcPts val="6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90000"/>
              </a:lnSpc>
              <a:spcBef>
                <a:spcPts val="6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6" name="Google Shape;16;p9"/>
          <p:cNvSpPr txBox="1">
            <a:spLocks noGrp="1"/>
          </p:cNvSpPr>
          <p:nvPr>
            <p:ph type="ctrTitle"/>
          </p:nvPr>
        </p:nvSpPr>
        <p:spPr>
          <a:xfrm>
            <a:off x="0" y="485184"/>
            <a:ext cx="7344000" cy="1119158"/>
          </a:xfrm>
          <a:prstGeom prst="rect">
            <a:avLst/>
          </a:prstGeom>
          <a:noFill/>
          <a:ln>
            <a:noFill/>
          </a:ln>
        </p:spPr>
        <p:txBody>
          <a:bodyPr spcFirstLastPara="1" wrap="square" lIns="360000" tIns="72000" rIns="450000" bIns="180000" anchor="t" anchorCtr="0">
            <a:noAutofit/>
          </a:bodyPr>
          <a:lstStyle>
            <a:lvl1pPr lvl="0" algn="l">
              <a:lnSpc>
                <a:spcPct val="85000"/>
              </a:lnSpc>
              <a:spcBef>
                <a:spcPts val="0"/>
              </a:spcBef>
              <a:spcAft>
                <a:spcPts val="0"/>
              </a:spcAft>
              <a:buClr>
                <a:srgbClr val="0092CC"/>
              </a:buClr>
              <a:buSzPts val="4200"/>
              <a:buFont typeface="Arial" panose="020B0604020202020204"/>
              <a:buNone/>
              <a:defRPr sz="4200">
                <a:solidFill>
                  <a:srgbClr val="0092CC"/>
                </a:solidFill>
                <a:latin typeface="Arial" panose="020B0604020202020204"/>
                <a:ea typeface="Arial" panose="020B0604020202020204"/>
                <a:cs typeface="Arial" panose="020B0604020202020204"/>
                <a:sym typeface="Arial" panose="020B0604020202020204"/>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9"/>
          <p:cNvSpPr txBox="1">
            <a:spLocks noGrp="1"/>
          </p:cNvSpPr>
          <p:nvPr>
            <p:ph type="body" idx="3"/>
          </p:nvPr>
        </p:nvSpPr>
        <p:spPr>
          <a:xfrm>
            <a:off x="9495913" y="6476048"/>
            <a:ext cx="2195259" cy="247650"/>
          </a:xfrm>
          <a:prstGeom prst="rect">
            <a:avLst/>
          </a:prstGeom>
          <a:noFill/>
          <a:ln>
            <a:noFill/>
          </a:ln>
        </p:spPr>
        <p:txBody>
          <a:bodyPr spcFirstLastPara="1" wrap="square" lIns="18000" tIns="0" rIns="0" bIns="0" anchor="ctr" anchorCtr="0">
            <a:noAutofit/>
          </a:bodyPr>
          <a:lstStyle>
            <a:lvl1pPr marL="457200" lvl="0" indent="-228600" algn="ctr">
              <a:lnSpc>
                <a:spcPct val="110000"/>
              </a:lnSpc>
              <a:spcBef>
                <a:spcPts val="1000"/>
              </a:spcBef>
              <a:spcAft>
                <a:spcPts val="0"/>
              </a:spcAft>
              <a:buSzPts val="1280"/>
              <a:buFont typeface="Arial" panose="020B0604020202020204"/>
              <a:buNone/>
              <a:defRPr sz="1600" b="1">
                <a:solidFill>
                  <a:schemeClr val="dk2"/>
                </a:solidFill>
                <a:latin typeface="Arial" panose="020B0604020202020204"/>
                <a:ea typeface="Arial" panose="020B0604020202020204"/>
                <a:cs typeface="Arial" panose="020B0604020202020204"/>
                <a:sym typeface="Arial" panose="020B0604020202020204"/>
              </a:defRPr>
            </a:lvl1pPr>
            <a:lvl2pPr marL="914400" lvl="1" indent="-317500" algn="l">
              <a:lnSpc>
                <a:spcPct val="110000"/>
              </a:lnSpc>
              <a:spcBef>
                <a:spcPts val="600"/>
              </a:spcBef>
              <a:spcAft>
                <a:spcPts val="0"/>
              </a:spcAft>
              <a:buSzPts val="1400"/>
              <a:buChar char="•"/>
              <a:defRPr>
                <a:solidFill>
                  <a:schemeClr val="lt1"/>
                </a:solidFill>
                <a:latin typeface="Times New Roman" panose="02020603050405020304"/>
                <a:ea typeface="Times New Roman" panose="02020603050405020304"/>
                <a:cs typeface="Times New Roman" panose="02020603050405020304"/>
                <a:sym typeface="Times New Roman" panose="02020603050405020304"/>
              </a:defRPr>
            </a:lvl2pPr>
            <a:lvl3pPr marL="1371600" lvl="2" indent="-317500" algn="l">
              <a:lnSpc>
                <a:spcPct val="110000"/>
              </a:lnSpc>
              <a:spcBef>
                <a:spcPts val="600"/>
              </a:spcBef>
              <a:spcAft>
                <a:spcPts val="0"/>
              </a:spcAft>
              <a:buSzPts val="1400"/>
              <a:buChar char="•"/>
              <a:defRPr>
                <a:solidFill>
                  <a:schemeClr val="lt1"/>
                </a:solidFill>
                <a:latin typeface="Times New Roman" panose="02020603050405020304"/>
                <a:ea typeface="Times New Roman" panose="02020603050405020304"/>
                <a:cs typeface="Times New Roman" panose="02020603050405020304"/>
                <a:sym typeface="Times New Roman" panose="02020603050405020304"/>
              </a:defRPr>
            </a:lvl3pPr>
            <a:lvl4pPr marL="1828800" lvl="3" indent="-317500" algn="l">
              <a:lnSpc>
                <a:spcPct val="110000"/>
              </a:lnSpc>
              <a:spcBef>
                <a:spcPts val="600"/>
              </a:spcBef>
              <a:spcAft>
                <a:spcPts val="0"/>
              </a:spcAft>
              <a:buSzPts val="1400"/>
              <a:buChar char="•"/>
              <a:defRPr>
                <a:solidFill>
                  <a:schemeClr val="lt1"/>
                </a:solidFill>
                <a:latin typeface="Times New Roman" panose="02020603050405020304"/>
                <a:ea typeface="Times New Roman" panose="02020603050405020304"/>
                <a:cs typeface="Times New Roman" panose="02020603050405020304"/>
                <a:sym typeface="Times New Roman" panose="02020603050405020304"/>
              </a:defRPr>
            </a:lvl4pPr>
            <a:lvl5pPr marL="2286000" lvl="4" indent="-317500" algn="l">
              <a:lnSpc>
                <a:spcPct val="110000"/>
              </a:lnSpc>
              <a:spcBef>
                <a:spcPts val="600"/>
              </a:spcBef>
              <a:spcAft>
                <a:spcPts val="0"/>
              </a:spcAft>
              <a:buSzPts val="1400"/>
              <a:buChar char="•"/>
              <a:defRPr>
                <a:solidFill>
                  <a:schemeClr val="lt1"/>
                </a:solidFill>
                <a:latin typeface="Times New Roman" panose="02020603050405020304"/>
                <a:ea typeface="Times New Roman" panose="02020603050405020304"/>
                <a:cs typeface="Times New Roman" panose="02020603050405020304"/>
                <a:sym typeface="Times New Roman" panose="02020603050405020304"/>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19" name="Google Shape;19;p9"/>
          <p:cNvSpPr txBox="1">
            <a:spLocks noGrp="1"/>
          </p:cNvSpPr>
          <p:nvPr>
            <p:ph type="subTitle" idx="4"/>
          </p:nvPr>
        </p:nvSpPr>
        <p:spPr>
          <a:xfrm>
            <a:off x="7" y="4482001"/>
            <a:ext cx="12191999" cy="1656000"/>
          </a:xfrm>
          <a:prstGeom prst="rect">
            <a:avLst/>
          </a:prstGeom>
          <a:solidFill>
            <a:schemeClr val="dk2"/>
          </a:solidFill>
          <a:ln>
            <a:noFill/>
          </a:ln>
        </p:spPr>
        <p:txBody>
          <a:bodyPr spcFirstLastPara="1" wrap="square" lIns="360000" tIns="360000" rIns="360000" bIns="828000" anchor="b" anchorCtr="0">
            <a:noAutofit/>
          </a:bodyPr>
          <a:lstStyle>
            <a:lvl1pPr lvl="0" algn="l">
              <a:lnSpc>
                <a:spcPct val="90000"/>
              </a:lnSpc>
              <a:spcBef>
                <a:spcPts val="1000"/>
              </a:spcBef>
              <a:spcAft>
                <a:spcPts val="0"/>
              </a:spcAft>
              <a:buSzPts val="1920"/>
              <a:buFont typeface="Arial" panose="020B0604020202020204"/>
              <a:buNone/>
              <a:defRPr sz="2400" b="1">
                <a:solidFill>
                  <a:schemeClr val="lt1"/>
                </a:solidFill>
                <a:latin typeface="Arial" panose="020B0604020202020204"/>
                <a:ea typeface="Arial" panose="020B0604020202020204"/>
                <a:cs typeface="Arial" panose="020B0604020202020204"/>
                <a:sym typeface="Arial" panose="020B0604020202020204"/>
              </a:defRPr>
            </a:lvl1pPr>
            <a:lvl2pPr lvl="1" algn="ctr">
              <a:lnSpc>
                <a:spcPct val="110000"/>
              </a:lnSpc>
              <a:spcBef>
                <a:spcPts val="600"/>
              </a:spcBef>
              <a:spcAft>
                <a:spcPts val="0"/>
              </a:spcAft>
              <a:buSzPts val="2000"/>
              <a:buNone/>
              <a:defRPr sz="2000"/>
            </a:lvl2pPr>
            <a:lvl3pPr lvl="2" algn="ctr">
              <a:lnSpc>
                <a:spcPct val="110000"/>
              </a:lnSpc>
              <a:spcBef>
                <a:spcPts val="600"/>
              </a:spcBef>
              <a:spcAft>
                <a:spcPts val="0"/>
              </a:spcAft>
              <a:buSzPts val="1800"/>
              <a:buNone/>
              <a:defRPr sz="1800"/>
            </a:lvl3pPr>
            <a:lvl4pPr lvl="3" algn="ctr">
              <a:lnSpc>
                <a:spcPct val="110000"/>
              </a:lnSpc>
              <a:spcBef>
                <a:spcPts val="600"/>
              </a:spcBef>
              <a:spcAft>
                <a:spcPts val="0"/>
              </a:spcAft>
              <a:buSzPts val="1600"/>
              <a:buNone/>
              <a:defRPr sz="1600"/>
            </a:lvl4pPr>
            <a:lvl5pPr lvl="4" algn="ctr">
              <a:lnSpc>
                <a:spcPct val="110000"/>
              </a:lnSpc>
              <a:spcBef>
                <a:spcPts val="600"/>
              </a:spcBef>
              <a:spcAft>
                <a:spcPts val="0"/>
              </a:spcAft>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9"/>
          <p:cNvSpPr txBox="1">
            <a:spLocks noGrp="1"/>
          </p:cNvSpPr>
          <p:nvPr>
            <p:ph type="body" idx="5"/>
          </p:nvPr>
        </p:nvSpPr>
        <p:spPr>
          <a:xfrm>
            <a:off x="479999" y="5440855"/>
            <a:ext cx="11211172" cy="288000"/>
          </a:xfrm>
          <a:prstGeom prst="rect">
            <a:avLst/>
          </a:prstGeom>
          <a:noFill/>
          <a:ln>
            <a:noFill/>
          </a:ln>
        </p:spPr>
        <p:txBody>
          <a:bodyPr spcFirstLastPara="1" wrap="square" lIns="0" tIns="0" rIns="90000" bIns="0" anchor="t" anchorCtr="0">
            <a:noAutofit/>
          </a:bodyPr>
          <a:lstStyle>
            <a:lvl1pPr marL="457200" lvl="0" indent="-228600" algn="l">
              <a:lnSpc>
                <a:spcPct val="110000"/>
              </a:lnSpc>
              <a:spcBef>
                <a:spcPts val="1000"/>
              </a:spcBef>
              <a:spcAft>
                <a:spcPts val="0"/>
              </a:spcAft>
              <a:buSzPts val="1280"/>
              <a:buFont typeface="Arial" panose="020B0604020202020204"/>
              <a:buNone/>
              <a:defRPr sz="1600" b="0">
                <a:solidFill>
                  <a:schemeClr val="lt1"/>
                </a:solidFill>
                <a:latin typeface="Arial" panose="020B0604020202020204"/>
                <a:ea typeface="Arial" panose="020B0604020202020204"/>
                <a:cs typeface="Arial" panose="020B0604020202020204"/>
                <a:sym typeface="Arial" panose="020B0604020202020204"/>
              </a:defRPr>
            </a:lvl1pPr>
            <a:lvl2pPr marL="914400" lvl="1" indent="-317500" algn="l">
              <a:lnSpc>
                <a:spcPct val="110000"/>
              </a:lnSpc>
              <a:spcBef>
                <a:spcPts val="600"/>
              </a:spcBef>
              <a:spcAft>
                <a:spcPts val="0"/>
              </a:spcAft>
              <a:buSzPts val="1400"/>
              <a:buChar char="•"/>
              <a:defRPr>
                <a:solidFill>
                  <a:schemeClr val="lt1"/>
                </a:solidFill>
                <a:latin typeface="Times New Roman" panose="02020603050405020304"/>
                <a:ea typeface="Times New Roman" panose="02020603050405020304"/>
                <a:cs typeface="Times New Roman" panose="02020603050405020304"/>
                <a:sym typeface="Times New Roman" panose="02020603050405020304"/>
              </a:defRPr>
            </a:lvl2pPr>
            <a:lvl3pPr marL="1371600" lvl="2" indent="-317500" algn="l">
              <a:lnSpc>
                <a:spcPct val="110000"/>
              </a:lnSpc>
              <a:spcBef>
                <a:spcPts val="600"/>
              </a:spcBef>
              <a:spcAft>
                <a:spcPts val="0"/>
              </a:spcAft>
              <a:buSzPts val="1400"/>
              <a:buChar char="•"/>
              <a:defRPr>
                <a:solidFill>
                  <a:schemeClr val="lt1"/>
                </a:solidFill>
                <a:latin typeface="Times New Roman" panose="02020603050405020304"/>
                <a:ea typeface="Times New Roman" panose="02020603050405020304"/>
                <a:cs typeface="Times New Roman" panose="02020603050405020304"/>
                <a:sym typeface="Times New Roman" panose="02020603050405020304"/>
              </a:defRPr>
            </a:lvl3pPr>
            <a:lvl4pPr marL="1828800" lvl="3" indent="-317500" algn="l">
              <a:lnSpc>
                <a:spcPct val="110000"/>
              </a:lnSpc>
              <a:spcBef>
                <a:spcPts val="600"/>
              </a:spcBef>
              <a:spcAft>
                <a:spcPts val="0"/>
              </a:spcAft>
              <a:buSzPts val="1400"/>
              <a:buChar char="•"/>
              <a:defRPr>
                <a:solidFill>
                  <a:schemeClr val="lt1"/>
                </a:solidFill>
                <a:latin typeface="Times New Roman" panose="02020603050405020304"/>
                <a:ea typeface="Times New Roman" panose="02020603050405020304"/>
                <a:cs typeface="Times New Roman" panose="02020603050405020304"/>
                <a:sym typeface="Times New Roman" panose="02020603050405020304"/>
              </a:defRPr>
            </a:lvl4pPr>
            <a:lvl5pPr marL="2286000" lvl="4" indent="-317500" algn="l">
              <a:lnSpc>
                <a:spcPct val="110000"/>
              </a:lnSpc>
              <a:spcBef>
                <a:spcPts val="600"/>
              </a:spcBef>
              <a:spcAft>
                <a:spcPts val="0"/>
              </a:spcAft>
              <a:buSzPts val="1400"/>
              <a:buChar char="•"/>
              <a:defRPr>
                <a:solidFill>
                  <a:schemeClr val="lt1"/>
                </a:solidFill>
                <a:latin typeface="Times New Roman" panose="02020603050405020304"/>
                <a:ea typeface="Times New Roman" panose="02020603050405020304"/>
                <a:cs typeface="Times New Roman" panose="02020603050405020304"/>
                <a:sym typeface="Times New Roman" panose="02020603050405020304"/>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2" name="Footer Placeholder 1"/>
          <p:cNvSpPr>
            <a:spLocks noGrp="1"/>
          </p:cNvSpPr>
          <p:nvPr>
            <p:ph type="ftr" sz="quarter" idx="10"/>
          </p:nvPr>
        </p:nvSpPr>
        <p:spPr/>
        <p:txBody>
          <a:bodyPr/>
          <a:lstStyle/>
          <a:p>
            <a:r>
              <a:rPr lang="en-US"/>
              <a:t>MVIP informational webinar 5 May 2022</a:t>
            </a:r>
            <a:endParaRPr lang="en-GB"/>
          </a:p>
        </p:txBody>
      </p:sp>
      <p:sp>
        <p:nvSpPr>
          <p:cNvPr id="3" name="Slide Number Placeholder 2"/>
          <p:cNvSpPr>
            <a:spLocks noGrp="1"/>
          </p:cNvSpPr>
          <p:nvPr>
            <p:ph type="sldNum" idx="11"/>
          </p:nvPr>
        </p:nvSpPr>
        <p:spPr/>
        <p:txBody>
          <a:bodyPr/>
          <a:lstStyle/>
          <a:p>
            <a:fld id="{00000000-1234-1234-1234-123412341234}" type="slidenum">
              <a:rPr lang="en-US" smtClean="0"/>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9999" y="1800000"/>
            <a:ext cx="5472000" cy="423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4" name="Content Placeholder 3"/>
          <p:cNvSpPr>
            <a:spLocks noGrp="1"/>
          </p:cNvSpPr>
          <p:nvPr>
            <p:ph sz="half" idx="2"/>
          </p:nvPr>
        </p:nvSpPr>
        <p:spPr>
          <a:xfrm>
            <a:off x="6234364" y="1800000"/>
            <a:ext cx="5472000" cy="423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0" name="Slide Number Placeholder 9"/>
          <p:cNvSpPr>
            <a:spLocks noGrp="1"/>
          </p:cNvSpPr>
          <p:nvPr>
            <p:ph type="sldNum" sz="quarter" idx="24"/>
          </p:nvPr>
        </p:nvSpPr>
        <p:spPr/>
        <p:txBody>
          <a:bodyPr/>
          <a:lstStyle/>
          <a:p>
            <a:fld id="{A74CE0EA-F3B5-4684-BA10-C594598FDB9C}" type="slidenum">
              <a:rPr lang="en-GB" noProof="0" smtClean="0"/>
            </a:fld>
            <a:endParaRPr lang="en-GB" noProof="0"/>
          </a:p>
        </p:txBody>
      </p:sp>
      <p:sp>
        <p:nvSpPr>
          <p:cNvPr id="21" name="Text Placeholder 7"/>
          <p:cNvSpPr>
            <a:spLocks noGrp="1"/>
          </p:cNvSpPr>
          <p:nvPr>
            <p:ph type="body" sz="quarter" idx="21" hasCustomPrompt="1"/>
          </p:nvPr>
        </p:nvSpPr>
        <p:spPr>
          <a:xfrm>
            <a:off x="480000" y="6293659"/>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5" name="Text Placeholder 7"/>
          <p:cNvSpPr>
            <a:spLocks noGrp="1"/>
          </p:cNvSpPr>
          <p:nvPr>
            <p:ph type="body" sz="quarter" idx="13" hasCustomPrompt="1"/>
          </p:nvPr>
        </p:nvSpPr>
        <p:spPr>
          <a:xfrm>
            <a:off x="480485" y="1188011"/>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2" name="Title 1"/>
          <p:cNvSpPr>
            <a:spLocks noGrp="1"/>
          </p:cNvSpPr>
          <p:nvPr>
            <p:ph type="title"/>
          </p:nvPr>
        </p:nvSpPr>
        <p:spPr/>
        <p:txBody>
          <a:bodyPr/>
          <a:lstStyle/>
          <a:p>
            <a:r>
              <a:rPr lang="en-GB" noProof="0"/>
              <a:t>Click to edit Master title style</a:t>
            </a:r>
            <a:endParaRPr lang="en-GB"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dirty="0">
                <a:solidFill>
                  <a:schemeClr val="bg1"/>
                </a:solidFill>
                <a:latin typeface="+mj-lt"/>
                <a:ea typeface="+mj-ea"/>
                <a:cs typeface="+mj-cs"/>
              </a:defRPr>
            </a:lvl1pPr>
          </a:lstStyle>
          <a:p>
            <a:r>
              <a:rPr lang="en-US" dirty="0"/>
              <a:t>Click to edit title</a:t>
            </a:r>
            <a:endParaRPr lang="en-GB" dirty="0"/>
          </a:p>
        </p:txBody>
      </p:sp>
      <p:sp>
        <p:nvSpPr>
          <p:cNvPr id="4" name="Text Placeholder 3"/>
          <p:cNvSpPr>
            <a:spLocks noGrp="1"/>
          </p:cNvSpPr>
          <p:nvPr>
            <p:ph type="body" sz="quarter" idx="10" hasCustomPrompt="1"/>
          </p:nvPr>
        </p:nvSpPr>
        <p:spPr>
          <a:xfrm>
            <a:off x="898724" y="1700809"/>
            <a:ext cx="10285841" cy="4474021"/>
          </a:xfrm>
        </p:spPr>
        <p:txBody>
          <a:bodyPr/>
          <a:lstStyle/>
          <a:p>
            <a:pPr lvl="0"/>
            <a:r>
              <a:rPr lang="en-US" dirty="0"/>
              <a:t>Click to edit text</a:t>
            </a:r>
            <a:endParaRPr lang="en-US" dirty="0"/>
          </a:p>
          <a:p>
            <a:pPr lvl="1"/>
            <a:r>
              <a:rPr lang="en-US" dirty="0"/>
              <a:t>Second level</a:t>
            </a:r>
            <a:endParaRPr lang="en-US" dirty="0"/>
          </a:p>
          <a:p>
            <a:pPr lvl="2"/>
            <a:r>
              <a:rPr lang="en-US" dirty="0"/>
              <a:t>Third level</a:t>
            </a:r>
            <a:endParaRPr lang="en-US" dirty="0"/>
          </a:p>
        </p:txBody>
      </p:sp>
      <p:sp>
        <p:nvSpPr>
          <p:cNvPr id="7" name="Text Placeholder 6"/>
          <p:cNvSpPr>
            <a:spLocks noGrp="1"/>
          </p:cNvSpPr>
          <p:nvPr>
            <p:ph type="body" sz="quarter" idx="12" hasCustomPrompt="1"/>
          </p:nvPr>
        </p:nvSpPr>
        <p:spPr>
          <a:xfrm>
            <a:off x="898723" y="1124744"/>
            <a:ext cx="10285843" cy="576064"/>
          </a:xfrm>
        </p:spPr>
        <p:txBody>
          <a:bodyPr/>
          <a:lstStyle>
            <a:lvl1pPr marL="0" indent="0">
              <a:buNone/>
              <a:defRPr b="1"/>
            </a:lvl1pPr>
          </a:lstStyle>
          <a:p>
            <a:pPr lvl="0"/>
            <a:r>
              <a:rPr lang="en-US" dirty="0"/>
              <a:t>Click to edit title</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boxe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fld>
            <a:endParaRPr lang="en-GB" noProof="0"/>
          </a:p>
        </p:txBody>
      </p:sp>
      <p:sp>
        <p:nvSpPr>
          <p:cNvPr id="21"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1" name="Title 10"/>
          <p:cNvSpPr>
            <a:spLocks noGrp="1"/>
          </p:cNvSpPr>
          <p:nvPr>
            <p:ph type="title"/>
          </p:nvPr>
        </p:nvSpPr>
        <p:spPr/>
        <p:txBody>
          <a:bodyPr/>
          <a:lstStyle/>
          <a:p>
            <a:r>
              <a:rPr lang="en-GB" noProof="0"/>
              <a:t>Click to edit Master title style</a:t>
            </a:r>
            <a:endParaRPr lang="en-GB" noProof="0"/>
          </a:p>
        </p:txBody>
      </p:sp>
      <p:sp>
        <p:nvSpPr>
          <p:cNvPr id="12" name="Content Placeholder 2"/>
          <p:cNvSpPr>
            <a:spLocks noGrp="1"/>
          </p:cNvSpPr>
          <p:nvPr>
            <p:ph sz="half" idx="25"/>
          </p:nvPr>
        </p:nvSpPr>
        <p:spPr>
          <a:xfrm>
            <a:off x="479999" y="2160000"/>
            <a:ext cx="5472000" cy="387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3" name="Content Placeholder 3"/>
          <p:cNvSpPr>
            <a:spLocks noGrp="1"/>
          </p:cNvSpPr>
          <p:nvPr>
            <p:ph sz="half" idx="26"/>
          </p:nvPr>
        </p:nvSpPr>
        <p:spPr>
          <a:xfrm>
            <a:off x="6234364" y="2160000"/>
            <a:ext cx="5472000" cy="387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8"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25" name="Text Placeholder 5"/>
          <p:cNvSpPr>
            <a:spLocks noGrp="1"/>
          </p:cNvSpPr>
          <p:nvPr>
            <p:ph type="body" sz="quarter" idx="27"/>
          </p:nvPr>
        </p:nvSpPr>
        <p:spPr>
          <a:xfrm>
            <a:off x="480002"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endParaRPr lang="en-GB" noProof="0"/>
          </a:p>
        </p:txBody>
      </p:sp>
      <p:sp>
        <p:nvSpPr>
          <p:cNvPr id="26" name="Text Placeholder 5"/>
          <p:cNvSpPr>
            <a:spLocks noGrp="1"/>
          </p:cNvSpPr>
          <p:nvPr>
            <p:ph type="body" sz="quarter" idx="28"/>
          </p:nvPr>
        </p:nvSpPr>
        <p:spPr>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
        <p:nvSpPr>
          <p:cNvPr id="16"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Boxe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fld>
            <a:endParaRPr lang="en-GB" noProof="0"/>
          </a:p>
        </p:txBody>
      </p:sp>
      <p:sp>
        <p:nvSpPr>
          <p:cNvPr id="21"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1" name="Title 10"/>
          <p:cNvSpPr>
            <a:spLocks noGrp="1"/>
          </p:cNvSpPr>
          <p:nvPr>
            <p:ph type="title"/>
          </p:nvPr>
        </p:nvSpPr>
        <p:spPr/>
        <p:txBody>
          <a:bodyPr/>
          <a:lstStyle/>
          <a:p>
            <a:r>
              <a:rPr lang="en-GB" noProof="0"/>
              <a:t>Click to edit Master title style</a:t>
            </a:r>
            <a:endParaRPr lang="en-GB" noProof="0"/>
          </a:p>
        </p:txBody>
      </p:sp>
      <p:sp>
        <p:nvSpPr>
          <p:cNvPr id="12" name="Content Placeholder 2"/>
          <p:cNvSpPr>
            <a:spLocks noGrp="1"/>
          </p:cNvSpPr>
          <p:nvPr>
            <p:ph sz="half" idx="25"/>
          </p:nvPr>
        </p:nvSpPr>
        <p:spPr>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3" name="Content Placeholder 3"/>
          <p:cNvSpPr>
            <a:spLocks noGrp="1"/>
          </p:cNvSpPr>
          <p:nvPr>
            <p:ph sz="half" idx="26"/>
          </p:nvPr>
        </p:nvSpPr>
        <p:spPr>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9" name="Text Placeholder 5"/>
          <p:cNvSpPr>
            <a:spLocks noGrp="1"/>
          </p:cNvSpPr>
          <p:nvPr>
            <p:ph type="body" sz="quarter" idx="27"/>
          </p:nvPr>
        </p:nvSpPr>
        <p:spPr>
          <a:xfrm>
            <a:off x="480002"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endParaRPr lang="en-GB" noProof="0"/>
          </a:p>
        </p:txBody>
      </p:sp>
      <p:sp>
        <p:nvSpPr>
          <p:cNvPr id="20" name="Text Placeholder 5"/>
          <p:cNvSpPr>
            <a:spLocks noGrp="1"/>
          </p:cNvSpPr>
          <p:nvPr>
            <p:ph type="body" sz="quarter" idx="28"/>
          </p:nvPr>
        </p:nvSpPr>
        <p:spPr>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
        <p:nvSpPr>
          <p:cNvPr id="35"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37" name="Content Placeholder 2"/>
          <p:cNvSpPr>
            <a:spLocks noGrp="1"/>
          </p:cNvSpPr>
          <p:nvPr>
            <p:ph sz="half" idx="30"/>
          </p:nvPr>
        </p:nvSpPr>
        <p:spPr>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38" name="Content Placeholder 3"/>
          <p:cNvSpPr>
            <a:spLocks noGrp="1"/>
          </p:cNvSpPr>
          <p:nvPr>
            <p:ph sz="half" idx="34"/>
          </p:nvPr>
        </p:nvSpPr>
        <p:spPr>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39" name="Text Placeholder 5"/>
          <p:cNvSpPr>
            <a:spLocks noGrp="1"/>
          </p:cNvSpPr>
          <p:nvPr>
            <p:ph type="body" sz="quarter" idx="35"/>
          </p:nvPr>
        </p:nvSpPr>
        <p:spPr>
          <a:xfrm>
            <a:off x="480002"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endParaRPr lang="en-GB" noProof="0"/>
          </a:p>
        </p:txBody>
      </p:sp>
      <p:sp>
        <p:nvSpPr>
          <p:cNvPr id="40" name="Text Placeholder 5"/>
          <p:cNvSpPr>
            <a:spLocks noGrp="1"/>
          </p:cNvSpPr>
          <p:nvPr>
            <p:ph type="body" sz="quarter" idx="36"/>
          </p:nvPr>
        </p:nvSpPr>
        <p:spPr>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
        <p:nvSpPr>
          <p:cNvPr id="16"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Column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fld>
            <a:endParaRPr lang="en-GB" noProof="0"/>
          </a:p>
        </p:txBody>
      </p:sp>
      <p:sp>
        <p:nvSpPr>
          <p:cNvPr id="21"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1" name="Title 10"/>
          <p:cNvSpPr>
            <a:spLocks noGrp="1"/>
          </p:cNvSpPr>
          <p:nvPr>
            <p:ph type="title"/>
          </p:nvPr>
        </p:nvSpPr>
        <p:spPr/>
        <p:txBody>
          <a:bodyPr/>
          <a:lstStyle/>
          <a:p>
            <a:r>
              <a:rPr lang="en-GB" noProof="0"/>
              <a:t>Click to edit Master title style</a:t>
            </a:r>
            <a:endParaRPr lang="en-GB" noProof="0"/>
          </a:p>
        </p:txBody>
      </p:sp>
      <p:sp>
        <p:nvSpPr>
          <p:cNvPr id="12" name="Content Placeholder 2"/>
          <p:cNvSpPr>
            <a:spLocks noGrp="1"/>
          </p:cNvSpPr>
          <p:nvPr>
            <p:ph sz="half" idx="25"/>
          </p:nvPr>
        </p:nvSpPr>
        <p:spPr>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9" name="Text Placeholder 5"/>
          <p:cNvSpPr>
            <a:spLocks noGrp="1"/>
          </p:cNvSpPr>
          <p:nvPr>
            <p:ph type="body" sz="quarter" idx="27"/>
          </p:nvPr>
        </p:nvSpPr>
        <p:spPr>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
        <p:nvSpPr>
          <p:cNvPr id="16" name="Content Placeholder 2"/>
          <p:cNvSpPr>
            <a:spLocks noGrp="1"/>
          </p:cNvSpPr>
          <p:nvPr>
            <p:ph sz="half" idx="29"/>
          </p:nvPr>
        </p:nvSpPr>
        <p:spPr>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7" name="Text Placeholder 5"/>
          <p:cNvSpPr>
            <a:spLocks noGrp="1"/>
          </p:cNvSpPr>
          <p:nvPr>
            <p:ph type="body" sz="quarter" idx="30"/>
          </p:nvPr>
        </p:nvSpPr>
        <p:spPr>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
        <p:nvSpPr>
          <p:cNvPr id="24" name="Content Placeholder 2"/>
          <p:cNvSpPr>
            <a:spLocks noGrp="1"/>
          </p:cNvSpPr>
          <p:nvPr>
            <p:ph sz="half" idx="31"/>
          </p:nvPr>
        </p:nvSpPr>
        <p:spPr>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25" name="Text Placeholder 5"/>
          <p:cNvSpPr>
            <a:spLocks noGrp="1"/>
          </p:cNvSpPr>
          <p:nvPr>
            <p:ph type="body" sz="quarter" idx="32"/>
          </p:nvPr>
        </p:nvSpPr>
        <p:spPr>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
        <p:nvSpPr>
          <p:cNvPr id="23"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13"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age left / Text right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34364" y="1800000"/>
            <a:ext cx="5472000" cy="423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6" name="Picture Placeholder 5"/>
          <p:cNvSpPr>
            <a:spLocks noGrp="1"/>
          </p:cNvSpPr>
          <p:nvPr>
            <p:ph type="pic" sz="quarter" idx="17" hasCustomPrompt="1"/>
          </p:nvPr>
        </p:nvSpPr>
        <p:spPr>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defRPr sz="1400" baseline="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endParaRPr lang="en-GB" noProof="0"/>
          </a:p>
        </p:txBody>
      </p:sp>
      <p:sp>
        <p:nvSpPr>
          <p:cNvPr id="10" name="Slide Number Placeholder 9"/>
          <p:cNvSpPr>
            <a:spLocks noGrp="1"/>
          </p:cNvSpPr>
          <p:nvPr>
            <p:ph type="sldNum" sz="quarter" idx="20"/>
          </p:nvPr>
        </p:nvSpPr>
        <p:spPr/>
        <p:txBody>
          <a:bodyPr/>
          <a:lstStyle/>
          <a:p>
            <a:fld id="{A74CE0EA-F3B5-4684-BA10-C594598FDB9C}" type="slidenum">
              <a:rPr lang="en-GB" noProof="0" smtClean="0"/>
            </a:fld>
            <a:endParaRPr lang="en-GB" noProof="0"/>
          </a:p>
        </p:txBody>
      </p:sp>
      <p:sp>
        <p:nvSpPr>
          <p:cNvPr id="23"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5" name="Title 14"/>
          <p:cNvSpPr>
            <a:spLocks noGrp="1"/>
          </p:cNvSpPr>
          <p:nvPr>
            <p:ph type="title"/>
          </p:nvPr>
        </p:nvSpPr>
        <p:spPr/>
        <p:txBody>
          <a:bodyPr/>
          <a:lstStyle/>
          <a:p>
            <a:r>
              <a:rPr lang="en-GB" noProof="0"/>
              <a:t>Click to edit Master title style</a:t>
            </a:r>
            <a:endParaRPr lang="en-GB" noProof="0"/>
          </a:p>
        </p:txBody>
      </p:sp>
      <p:sp>
        <p:nvSpPr>
          <p:cNvPr id="16"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13" name="Footer Placeholder 8"/>
          <p:cNvSpPr>
            <a:spLocks noGrp="1"/>
          </p:cNvSpPr>
          <p:nvPr>
            <p:ph type="ftr" sz="quarter" idx="23"/>
          </p:nvPr>
        </p:nvSpPr>
        <p:spPr>
          <a:xfrm>
            <a:off x="480001" y="6588208"/>
            <a:ext cx="4728235" cy="269792"/>
          </a:xfrm>
          <a:prstGeom prst="rect">
            <a:avLst/>
          </a:prstGeom>
        </p:spPr>
        <p:txBody>
          <a:bodyPr/>
          <a:lstStyle>
            <a:lvl1pPr>
              <a:defRPr sz="600"/>
            </a:lvl1pPr>
          </a:lstStyle>
          <a:p>
            <a:r>
              <a:rPr lang="en-US"/>
              <a:t>MVIP informational webinar 5 May 2022</a:t>
            </a:r>
            <a:endParaRPr lang="en-GB"/>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ation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6" name="Picture Placeholder 5"/>
          <p:cNvSpPr>
            <a:spLocks noGrp="1"/>
          </p:cNvSpPr>
          <p:nvPr>
            <p:ph type="pic" sz="quarter" idx="17" hasCustomPrompt="1"/>
          </p:nvPr>
        </p:nvSpPr>
        <p:spPr>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defRPr/>
            </a:pPr>
            <a:r>
              <a:rPr lang="en-GB" noProof="0"/>
              <a:t>Click on Icon to add picture</a:t>
            </a:r>
            <a:endParaRPr lang="en-GB" noProof="0"/>
          </a:p>
          <a:p>
            <a:pPr marL="0" marR="0" lvl="0" indent="0" algn="ctr" defTabSz="914400" rtl="0" eaLnBrk="1" fontAlgn="auto" latinLnBrk="0" hangingPunct="1">
              <a:lnSpc>
                <a:spcPct val="110000"/>
              </a:lnSpc>
              <a:spcBef>
                <a:spcPts val="1000"/>
              </a:spcBef>
              <a:spcAft>
                <a:spcPts val="600"/>
              </a:spcAft>
              <a:buClr>
                <a:schemeClr val="tx1"/>
              </a:buClr>
              <a:buSzPct val="80000"/>
              <a:buFontTx/>
              <a:buNone/>
              <a:defRPr/>
            </a:pPr>
            <a:r>
              <a:rPr lang="en-GB" noProof="0"/>
              <a:t>Change picture either by</a:t>
            </a:r>
            <a:br>
              <a:rPr lang="en-GB" noProof="0"/>
            </a:br>
            <a:r>
              <a:rPr lang="en-GB" noProof="0"/>
              <a:t>right mouse click on picture + „change picture“ </a:t>
            </a:r>
            <a:br>
              <a:rPr lang="en-GB" noProof="0"/>
            </a:br>
            <a:r>
              <a:rPr lang="en-GB" noProof="0"/>
              <a:t>or by deleting picture + resetting slide</a:t>
            </a:r>
            <a:endParaRPr lang="en-GB" noProof="0"/>
          </a:p>
        </p:txBody>
      </p:sp>
      <p:sp>
        <p:nvSpPr>
          <p:cNvPr id="10" name="Slide Number Placeholder 9"/>
          <p:cNvSpPr>
            <a:spLocks noGrp="1"/>
          </p:cNvSpPr>
          <p:nvPr>
            <p:ph type="sldNum" sz="quarter" idx="20"/>
          </p:nvPr>
        </p:nvSpPr>
        <p:spPr/>
        <p:txBody>
          <a:bodyPr/>
          <a:lstStyle/>
          <a:p>
            <a:fld id="{A74CE0EA-F3B5-4684-BA10-C594598FDB9C}" type="slidenum">
              <a:rPr lang="en-GB" noProof="0" smtClean="0"/>
            </a:fld>
            <a:endParaRPr lang="en-GB" noProof="0"/>
          </a:p>
        </p:txBody>
      </p:sp>
      <p:sp>
        <p:nvSpPr>
          <p:cNvPr id="23" name="Text Placeholder 7"/>
          <p:cNvSpPr>
            <a:spLocks noGrp="1"/>
          </p:cNvSpPr>
          <p:nvPr>
            <p:ph type="body" sz="quarter" idx="21" hasCustomPrompt="1"/>
          </p:nvPr>
        </p:nvSpPr>
        <p:spPr>
          <a:xfrm>
            <a:off x="480000" y="6293659"/>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5" name="Title 14"/>
          <p:cNvSpPr>
            <a:spLocks noGrp="1"/>
          </p:cNvSpPr>
          <p:nvPr>
            <p:ph type="title"/>
          </p:nvPr>
        </p:nvSpPr>
        <p:spPr/>
        <p:txBody>
          <a:bodyPr/>
          <a:lstStyle/>
          <a:p>
            <a:r>
              <a:rPr lang="en-GB" noProof="0"/>
              <a:t>Click to edit Master title style</a:t>
            </a:r>
            <a:endParaRPr lang="en-GB" noProof="0"/>
          </a:p>
        </p:txBody>
      </p:sp>
      <p:sp>
        <p:nvSpPr>
          <p:cNvPr id="16" name="Text Placeholder 7"/>
          <p:cNvSpPr>
            <a:spLocks noGrp="1"/>
          </p:cNvSpPr>
          <p:nvPr>
            <p:ph type="body" sz="quarter" idx="13" hasCustomPrompt="1"/>
          </p:nvPr>
        </p:nvSpPr>
        <p:spPr>
          <a:xfrm>
            <a:off x="480485" y="1188011"/>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11" name="Footer Placeholder 8"/>
          <p:cNvSpPr>
            <a:spLocks noGrp="1"/>
          </p:cNvSpPr>
          <p:nvPr>
            <p:ph type="ftr" sz="quarter" idx="23"/>
          </p:nvPr>
        </p:nvSpPr>
        <p:spPr>
          <a:xfrm>
            <a:off x="480005" y="6559638"/>
            <a:ext cx="4823521" cy="298371"/>
          </a:xfrm>
          <a:prstGeom prst="rect">
            <a:avLst/>
          </a:prstGeom>
        </p:spPr>
        <p:txBody>
          <a:bodyPr/>
          <a:lstStyle>
            <a:lvl1pPr>
              <a:defRPr sz="900"/>
            </a:lvl1pPr>
          </a:lstStyle>
          <a:p>
            <a:r>
              <a:rPr lang="en-US"/>
              <a:t>MVIP informational webinar 5 May 2022</a:t>
            </a:r>
            <a:endParaRPr lang="en-GB"/>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 Image whit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endParaRPr lang="en-GB" noProof="0"/>
          </a:p>
        </p:txBody>
      </p:sp>
      <p:sp>
        <p:nvSpPr>
          <p:cNvPr id="5" name="Slide Number Placeholder 4"/>
          <p:cNvSpPr>
            <a:spLocks noGrp="1"/>
          </p:cNvSpPr>
          <p:nvPr>
            <p:ph type="sldNum" sz="quarter" idx="20"/>
          </p:nvPr>
        </p:nvSpPr>
        <p:spPr/>
        <p:txBody>
          <a:bodyPr/>
          <a:lstStyle/>
          <a:p>
            <a:fld id="{A74CE0EA-F3B5-4684-BA10-C594598FDB9C}" type="slidenum">
              <a:rPr lang="en-GB" noProof="0" smtClean="0"/>
            </a:fld>
            <a:endParaRPr lang="en-GB" noProof="0"/>
          </a:p>
        </p:txBody>
      </p:sp>
      <p:sp>
        <p:nvSpPr>
          <p:cNvPr id="16" name="Text Placeholder 7"/>
          <p:cNvSpPr>
            <a:spLocks noGrp="1"/>
          </p:cNvSpPr>
          <p:nvPr>
            <p:ph type="body" sz="quarter" idx="21" hasCustomPrompt="1"/>
          </p:nvPr>
        </p:nvSpPr>
        <p:spPr>
          <a:xfrm>
            <a:off x="480000" y="6293659"/>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7" name="Title 6"/>
          <p:cNvSpPr>
            <a:spLocks noGrp="1"/>
          </p:cNvSpPr>
          <p:nvPr>
            <p:ph type="title"/>
          </p:nvPr>
        </p:nvSpPr>
        <p:spPr/>
        <p:txBody>
          <a:bodyPr/>
          <a:lstStyle/>
          <a:p>
            <a:r>
              <a:rPr lang="en-GB" noProof="0"/>
              <a:t>Click to edit Master title style</a:t>
            </a:r>
            <a:endParaRPr lang="en-GB" noProof="0"/>
          </a:p>
        </p:txBody>
      </p:sp>
      <p:sp>
        <p:nvSpPr>
          <p:cNvPr id="14" name="Text Placeholder 7"/>
          <p:cNvSpPr>
            <a:spLocks noGrp="1"/>
          </p:cNvSpPr>
          <p:nvPr>
            <p:ph type="body" sz="quarter" idx="13" hasCustomPrompt="1"/>
          </p:nvPr>
        </p:nvSpPr>
        <p:spPr>
          <a:xfrm>
            <a:off x="480485" y="1188011"/>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9" name="Footer Placeholder 8"/>
          <p:cNvSpPr>
            <a:spLocks noGrp="1"/>
          </p:cNvSpPr>
          <p:nvPr>
            <p:ph type="ftr" sz="quarter" idx="23"/>
          </p:nvPr>
        </p:nvSpPr>
        <p:spPr>
          <a:xfrm>
            <a:off x="480005" y="6559638"/>
            <a:ext cx="4823521" cy="298371"/>
          </a:xfrm>
          <a:prstGeom prst="rect">
            <a:avLst/>
          </a:prstGeom>
        </p:spPr>
        <p:txBody>
          <a:bodyPr/>
          <a:lstStyle>
            <a:lvl1pPr>
              <a:defRPr sz="900"/>
            </a:lvl1pPr>
          </a:lstStyle>
          <a:p>
            <a:r>
              <a:rPr lang="en-US"/>
              <a:t>MVIP informational webinar 5 May 2022</a:t>
            </a:r>
            <a:endParaRPr lang="en-GB"/>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showMasterSp="0" userDrawn="1">
  <p:cSld name="Chapter Intro Image whit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4"/>
            <a:ext cx="12192000" cy="6857999"/>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defRPr sz="1400">
                <a:solidFill>
                  <a:schemeClr val="accent6"/>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defRPr/>
            </a:pPr>
            <a:r>
              <a:rPr lang="en-GB" noProof="0"/>
              <a:t>Click on Icon to add picture, then arrange object (send to back)</a:t>
            </a:r>
            <a:endParaRPr lang="en-GB" noProof="0"/>
          </a:p>
          <a:p>
            <a:pPr marL="0" marR="0" lvl="0" indent="0" algn="ctr" defTabSz="914400" rtl="0" eaLnBrk="1" fontAlgn="auto" latinLnBrk="0" hangingPunct="1">
              <a:lnSpc>
                <a:spcPct val="110000"/>
              </a:lnSpc>
              <a:spcBef>
                <a:spcPts val="1000"/>
              </a:spcBef>
              <a:spcAft>
                <a:spcPts val="600"/>
              </a:spcAft>
              <a:buClr>
                <a:schemeClr val="tx1"/>
              </a:buClr>
              <a:buSzPct val="80000"/>
              <a:buFontTx/>
              <a:buNone/>
              <a:defRPr/>
            </a:pPr>
            <a:r>
              <a:rPr lang="en-GB" noProof="0"/>
              <a:t>Change picture either by</a:t>
            </a:r>
            <a:br>
              <a:rPr lang="en-GB" noProof="0"/>
            </a:br>
            <a:r>
              <a:rPr lang="en-GB" noProof="0"/>
              <a:t>right mouse click on picture + „change picture“ </a:t>
            </a:r>
            <a:br>
              <a:rPr lang="en-GB" noProof="0"/>
            </a:br>
            <a:r>
              <a:rPr lang="en-GB" noProof="0"/>
              <a:t>or by deleting picture + resetting slide</a:t>
            </a:r>
            <a:endParaRPr lang="en-GB" noProof="0"/>
          </a:p>
        </p:txBody>
      </p:sp>
      <p:sp>
        <p:nvSpPr>
          <p:cNvPr id="9" name="Text Placeholder 4"/>
          <p:cNvSpPr>
            <a:spLocks noGrp="1"/>
          </p:cNvSpPr>
          <p:nvPr>
            <p:ph type="body" sz="quarter" idx="18"/>
          </p:nvPr>
        </p:nvSpPr>
        <p:spPr bwMode="gray">
          <a:xfrm>
            <a:off x="3" y="1800000"/>
            <a:ext cx="4279900" cy="1649446"/>
          </a:xfrm>
          <a:solidFill>
            <a:schemeClr val="tx2">
              <a:alpha val="90000"/>
            </a:schemeClr>
          </a:solidFill>
        </p:spPr>
        <p:txBody>
          <a:bodyPr lIns="360000" tIns="180000" rIns="360000" bIns="180000">
            <a:noAutofit/>
          </a:bodyPr>
          <a:lstStyle>
            <a:lvl1pPr>
              <a:defRPr sz="2800" b="1">
                <a:solidFill>
                  <a:schemeClr val="bg1"/>
                </a:solidFill>
                <a:latin typeface="+mj-lt"/>
              </a:defRPr>
            </a:lvl1pPr>
            <a:lvl2pPr marL="541655" indent="-274955">
              <a:buClr>
                <a:schemeClr val="bg1"/>
              </a:buClr>
              <a:defRPr sz="2800">
                <a:solidFill>
                  <a:schemeClr val="bg1"/>
                </a:solidFill>
                <a:latin typeface="+mj-lt"/>
              </a:defRPr>
            </a:lvl2pPr>
          </a:lstStyle>
          <a:p>
            <a:pPr lvl="0"/>
            <a:r>
              <a:rPr lang="en-GB" noProof="0"/>
              <a:t>Edit Master text styles</a:t>
            </a:r>
            <a:endParaRPr lang="en-GB" noProof="0"/>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noProof="0" smtClean="0"/>
            </a:fld>
            <a:endParaRPr lang="en-GB" noProof="0"/>
          </a:p>
        </p:txBody>
      </p:sp>
      <p:sp>
        <p:nvSpPr>
          <p:cNvPr id="15" name="Text Placeholder 7"/>
          <p:cNvSpPr>
            <a:spLocks noGrp="1"/>
          </p:cNvSpPr>
          <p:nvPr>
            <p:ph type="body" sz="quarter" idx="22" hasCustomPrompt="1"/>
          </p:nvPr>
        </p:nvSpPr>
        <p:spPr bwMode="gray">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7" name="Title 16"/>
          <p:cNvSpPr>
            <a:spLocks noGrp="1"/>
          </p:cNvSpPr>
          <p:nvPr>
            <p:ph type="title"/>
          </p:nvPr>
        </p:nvSpPr>
        <p:spPr bwMode="gray"/>
        <p:txBody>
          <a:bodyPr/>
          <a:lstStyle/>
          <a:p>
            <a:r>
              <a:rPr lang="en-GB" noProof="0"/>
              <a:t>Click to edit Master title style</a:t>
            </a:r>
            <a:endParaRPr lang="en-GB" noProof="0"/>
          </a:p>
        </p:txBody>
      </p:sp>
      <p:sp>
        <p:nvSpPr>
          <p:cNvPr id="6" name="Picture Placeholder 5"/>
          <p:cNvSpPr>
            <a:spLocks noGrp="1"/>
          </p:cNvSpPr>
          <p:nvPr>
            <p:ph type="pic" sz="quarter" idx="23" hasCustomPrompt="1"/>
          </p:nvPr>
        </p:nvSpPr>
        <p:spPr bwMode="gray">
          <a:xfrm>
            <a:off x="9071164" y="371958"/>
            <a:ext cx="2635200" cy="694800"/>
          </a:xfrm>
          <a:blipFill dpi="0" rotWithShape="1">
            <a:blip r:embed="rId2" cstate="email">
              <a:extLst>
                <a:ext uri="{28A0092B-C50C-407E-A947-70E740481C1C}">
                  <a14:useLocalDpi xmlns:a14="http://schemas.microsoft.com/office/drawing/2010/main" val="0"/>
                </a:ext>
              </a:extLst>
            </a:blip>
            <a:srcRect/>
            <a:stretch>
              <a:fillRect/>
            </a:stretch>
          </a:blipFill>
        </p:spPr>
        <p:txBody>
          <a:bodyPr anchor="ctr"/>
          <a:lstStyle>
            <a:lvl1pPr algn="ctr">
              <a:defRPr sz="100">
                <a:solidFill>
                  <a:schemeClr val="bg1"/>
                </a:solidFill>
              </a:defRPr>
            </a:lvl1pPr>
          </a:lstStyle>
          <a:p>
            <a:r>
              <a:rPr lang="en-GB" noProof="0"/>
              <a:t>.</a:t>
            </a:r>
            <a:endParaRPr lang="en-GB" noProof="0"/>
          </a:p>
        </p:txBody>
      </p:sp>
      <p:sp>
        <p:nvSpPr>
          <p:cNvPr id="10" name="Footer Placeholder 8"/>
          <p:cNvSpPr>
            <a:spLocks noGrp="1"/>
          </p:cNvSpPr>
          <p:nvPr>
            <p:ph type="ftr" sz="quarter" idx="24"/>
          </p:nvPr>
        </p:nvSpPr>
        <p:spPr>
          <a:xfrm>
            <a:off x="480002" y="6559634"/>
            <a:ext cx="4823521" cy="298371"/>
          </a:xfrm>
          <a:prstGeom prst="rect">
            <a:avLst/>
          </a:prstGeom>
        </p:spPr>
        <p:txBody>
          <a:bodyPr/>
          <a:lstStyle>
            <a:lvl1pPr>
              <a:defRPr sz="900"/>
            </a:lvl1pPr>
          </a:lstStyle>
          <a:p>
            <a:r>
              <a:rPr lang="en-US"/>
              <a:t>MVIP informational webinar 5 May 2022</a:t>
            </a:r>
            <a:endParaRPr lang="en-GB"/>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genda white new">
    <p:spTree>
      <p:nvGrpSpPr>
        <p:cNvPr id="1" name=""/>
        <p:cNvGrpSpPr/>
        <p:nvPr/>
      </p:nvGrpSpPr>
      <p:grpSpPr>
        <a:xfrm>
          <a:off x="0" y="0"/>
          <a:ext cx="0" cy="0"/>
          <a:chOff x="0" y="0"/>
          <a:chExt cx="0" cy="0"/>
        </a:xfrm>
      </p:grpSpPr>
      <p:sp>
        <p:nvSpPr>
          <p:cNvPr id="9" name="Slide Number Placeholder 8"/>
          <p:cNvSpPr>
            <a:spLocks noGrp="1"/>
          </p:cNvSpPr>
          <p:nvPr>
            <p:ph type="sldNum" sz="quarter" idx="32"/>
          </p:nvPr>
        </p:nvSpPr>
        <p:spPr bwMode="gray"/>
        <p:txBody>
          <a:bodyPr/>
          <a:lstStyle/>
          <a:p>
            <a:fld id="{A74CE0EA-F3B5-4684-BA10-C594598FDB9C}" type="slidenum">
              <a:rPr lang="en-GB" noProof="0" smtClean="0"/>
            </a:fld>
            <a:endParaRPr lang="en-GB" noProof="0"/>
          </a:p>
        </p:txBody>
      </p:sp>
      <p:sp>
        <p:nvSpPr>
          <p:cNvPr id="28" name="Rectangle 27"/>
          <p:cNvSpPr/>
          <p:nvPr userDrawn="1"/>
        </p:nvSpPr>
        <p:spPr bwMode="gray">
          <a:xfrm>
            <a:off x="480006"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endParaRPr lang="en-GB" noProof="0"/>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endParaRPr lang="en-GB" noProof="0"/>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endParaRPr lang="en-GB" noProof="0"/>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endParaRPr lang="en-GB" noProof="0"/>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endParaRPr lang="en-GB" noProof="0"/>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endParaRPr lang="en-GB" noProof="0"/>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endParaRPr lang="en-GB" noProof="0"/>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endParaRPr lang="en-GB" noProof="0"/>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endParaRPr lang="en-GB" noProof="0"/>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endParaRPr lang="en-GB" noProof="0"/>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endParaRPr lang="en-GB" noProof="0"/>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endParaRPr lang="en-GB" noProof="0"/>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endParaRPr lang="en-GB" noProof="0"/>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endParaRPr lang="en-GB" noProof="0"/>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endParaRPr lang="en-GB" noProof="0"/>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endParaRPr lang="en-GB" noProof="0"/>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endParaRPr lang="en-GB" noProof="0"/>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endParaRPr lang="en-GB" noProof="0"/>
          </a:p>
        </p:txBody>
      </p:sp>
      <p:sp>
        <p:nvSpPr>
          <p:cNvPr id="2" name="Title 1"/>
          <p:cNvSpPr>
            <a:spLocks noGrp="1"/>
          </p:cNvSpPr>
          <p:nvPr>
            <p:ph type="title"/>
          </p:nvPr>
        </p:nvSpPr>
        <p:spPr/>
        <p:txBody>
          <a:bodyPr/>
          <a:lstStyle/>
          <a:p>
            <a:r>
              <a:rPr lang="en-GB" noProof="0"/>
              <a:t>Click to edit Master title style</a:t>
            </a:r>
            <a:endParaRPr lang="en-GB" noProof="0"/>
          </a:p>
        </p:txBody>
      </p:sp>
      <p:sp>
        <p:nvSpPr>
          <p:cNvPr id="25" name="Text Placeholder 7"/>
          <p:cNvSpPr>
            <a:spLocks noGrp="1"/>
          </p:cNvSpPr>
          <p:nvPr>
            <p:ph type="body" sz="quarter" idx="13" hasCustomPrompt="1"/>
          </p:nvPr>
        </p:nvSpPr>
        <p:spPr>
          <a:xfrm>
            <a:off x="480485" y="1188011"/>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26" name="Footer Placeholder 8"/>
          <p:cNvSpPr>
            <a:spLocks noGrp="1"/>
          </p:cNvSpPr>
          <p:nvPr>
            <p:ph type="ftr" sz="quarter" idx="23"/>
          </p:nvPr>
        </p:nvSpPr>
        <p:spPr>
          <a:xfrm>
            <a:off x="480005" y="6559638"/>
            <a:ext cx="4823521" cy="298371"/>
          </a:xfrm>
          <a:prstGeom prst="rect">
            <a:avLst/>
          </a:prstGeom>
        </p:spPr>
        <p:txBody>
          <a:bodyPr/>
          <a:lstStyle>
            <a:lvl1pPr>
              <a:defRPr sz="900"/>
            </a:lvl1pPr>
          </a:lstStyle>
          <a:p>
            <a:r>
              <a:rPr lang="en-US"/>
              <a:t>MVIP informational webinar 5 May 2022</a:t>
            </a:r>
            <a:endParaRPr lang="en-GB"/>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showMasterSp="0" userDrawn="1">
  <p:cSld name="Closing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defRPr sz="1400">
                <a:solidFill>
                  <a:schemeClr val="accent6"/>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endParaRPr lang="en-GB" noProof="0"/>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endParaRPr lang="en-GB" noProof="0"/>
          </a:p>
        </p:txBody>
      </p:sp>
      <p:sp>
        <p:nvSpPr>
          <p:cNvPr id="3" name="Subtitle 2"/>
          <p:cNvSpPr>
            <a:spLocks noGrp="1"/>
          </p:cNvSpPr>
          <p:nvPr>
            <p:ph type="subTitle" idx="1"/>
          </p:nvPr>
        </p:nvSpPr>
        <p:spPr bwMode="gray">
          <a:xfrm>
            <a:off x="5" y="4482000"/>
            <a:ext cx="12191999" cy="1656000"/>
          </a:xfrm>
          <a:solidFill>
            <a:schemeClr val="tx2">
              <a:alpha val="90000"/>
            </a:schemeClr>
          </a:solidFill>
        </p:spPr>
        <p:txBody>
          <a:bodyPr lIns="360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a:p>
        </p:txBody>
      </p:sp>
      <p:sp>
        <p:nvSpPr>
          <p:cNvPr id="35" name="Picture Placeholder 8"/>
          <p:cNvSpPr>
            <a:spLocks noGrp="1"/>
          </p:cNvSpPr>
          <p:nvPr>
            <p:ph type="pic" sz="quarter" idx="22" hasCustomPrompt="1"/>
          </p:nvPr>
        </p:nvSpPr>
        <p:spPr bwMode="gray">
          <a:xfrm>
            <a:off x="7460681" y="488563"/>
            <a:ext cx="4230495" cy="1112400"/>
          </a:xfrm>
          <a:blipFill dpi="0" rotWithShape="1">
            <a:blip r:embed="rId2" cstate="screen">
              <a:extLst>
                <a:ext uri="{28A0092B-C50C-407E-A947-70E740481C1C}">
                  <a14:useLocalDpi xmlns:a14="http://schemas.microsoft.com/office/drawing/2010/main" val="0"/>
                </a:ext>
              </a:extLst>
            </a:blip>
            <a:srcRect/>
            <a:stretch>
              <a:fillRect/>
            </a:stretch>
          </a:blipFill>
        </p:spPr>
        <p:txBody>
          <a:bodyPr/>
          <a:lstStyle>
            <a:lvl1pPr algn="ctr">
              <a:defRPr sz="100">
                <a:solidFill>
                  <a:schemeClr val="bg1"/>
                </a:solidFill>
              </a:defRPr>
            </a:lvl1pPr>
          </a:lstStyle>
          <a:p>
            <a:r>
              <a:rPr lang="en-GB" noProof="0"/>
              <a:t>.</a:t>
            </a:r>
            <a:endParaRPr lang="en-GB" noProof="0"/>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endParaRPr lang="en-GB" noProof="0"/>
          </a:p>
        </p:txBody>
      </p:sp>
      <p:sp>
        <p:nvSpPr>
          <p:cNvPr id="39" name="Title 1"/>
          <p:cNvSpPr>
            <a:spLocks noGrp="1"/>
          </p:cNvSpPr>
          <p:nvPr>
            <p:ph type="ctrTitle" hasCustomPrompt="1"/>
          </p:nvPr>
        </p:nvSpPr>
        <p:spPr bwMode="gray">
          <a:xfrm>
            <a:off x="0" y="485184"/>
            <a:ext cx="7344000" cy="1119158"/>
          </a:xfrm>
          <a:noFill/>
        </p:spPr>
        <p:txBody>
          <a:bodyPr lIns="360000" tIns="72000" rIns="450000" bIns="180000" anchor="t" anchorCtr="0">
            <a:noAutofit/>
          </a:bodyPr>
          <a:lstStyle>
            <a:lvl1pPr algn="l">
              <a:lnSpc>
                <a:spcPct val="85000"/>
              </a:lnSpc>
              <a:defRPr sz="4200">
                <a:solidFill>
                  <a:srgbClr val="0092CC"/>
                </a:solidFill>
                <a:latin typeface="+mj-lt"/>
              </a:defRPr>
            </a:lvl1pPr>
          </a:lstStyle>
          <a:p>
            <a:r>
              <a:rPr lang="en-GB" noProof="0"/>
              <a:t>Click to edit </a:t>
            </a:r>
            <a:br>
              <a:rPr lang="en-GB" noProof="0"/>
            </a:br>
            <a:r>
              <a:rPr lang="en-GB" noProof="0"/>
              <a:t>Master title style</a:t>
            </a:r>
            <a:endParaRPr lang="en-GB" noProof="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2" y="1800000"/>
            <a:ext cx="11232001" cy="4237200"/>
          </a:xfrm>
        </p:spPr>
        <p:txBody>
          <a:bodyPr/>
          <a:lstStyle>
            <a:lvl1pPr>
              <a:defRPr sz="2400"/>
            </a:lvl1pPr>
            <a:lvl2pPr>
              <a:defRPr sz="2000"/>
            </a:lvl2pPr>
            <a:lvl3pPr>
              <a:defRPr sz="1800" baseline="0"/>
            </a:lvl3pPr>
            <a:lvl4pPr>
              <a:defRPr sz="1800" baseline="0"/>
            </a:lvl4pPr>
            <a:lvl5pPr>
              <a:defRPr sz="1800" baseline="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8"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13"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2" name="Title 1"/>
          <p:cNvSpPr>
            <a:spLocks noGrp="1"/>
          </p:cNvSpPr>
          <p:nvPr>
            <p:ph type="title"/>
          </p:nvPr>
        </p:nvSpPr>
        <p:spPr/>
        <p:txBody>
          <a:bodyPr/>
          <a:lstStyle>
            <a:lvl1pPr>
              <a:defRPr>
                <a:latin typeface="Ebrima (Headings)"/>
              </a:defRPr>
            </a:lvl1pPr>
          </a:lstStyle>
          <a:p>
            <a:r>
              <a:rPr lang="en-GB" noProof="0"/>
              <a:t>Click to edit Master title style</a:t>
            </a:r>
            <a:endParaRPr lang="en-GB" noProof="0"/>
          </a:p>
        </p:txBody>
      </p:sp>
      <p:sp>
        <p:nvSpPr>
          <p:cNvPr id="10" name="Slide Number Placeholder 9"/>
          <p:cNvSpPr>
            <a:spLocks noGrp="1"/>
          </p:cNvSpPr>
          <p:nvPr>
            <p:ph type="sldNum" sz="quarter" idx="24"/>
          </p:nvPr>
        </p:nvSpPr>
        <p:spPr/>
        <p:txBody>
          <a:bodyPr/>
          <a:lstStyle/>
          <a:p>
            <a:fld id="{A74CE0EA-F3B5-4684-BA10-C594598FDB9C}" type="slidenum">
              <a:rPr lang="en-GB" noProof="0" smtClean="0"/>
            </a:fld>
            <a:endParaRPr lang="en-GB" noProof="0"/>
          </a:p>
        </p:txBody>
      </p:sp>
      <p:sp>
        <p:nvSpPr>
          <p:cNvPr id="7"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903035" y="1112350"/>
            <a:ext cx="5091365" cy="5072550"/>
          </a:xfrm>
        </p:spPr>
        <p:txBody>
          <a:bodyPr>
            <a:noAutofit/>
          </a:bodyPr>
          <a:lstStyle>
            <a:lvl1pPr marL="342900" indent="-342900">
              <a:buClr>
                <a:srgbClr val="04A4EC"/>
              </a:buClr>
              <a:buFont typeface="Arial" panose="020B0604020202020204" pitchFamily="34" charset="0"/>
              <a:buChar char="•"/>
              <a:defRPr sz="2400"/>
            </a:lvl1pPr>
            <a:lvl2pPr>
              <a:defRPr sz="2000"/>
            </a:lvl2pPr>
            <a:lvl3pPr marL="1143000" indent="-228600">
              <a:buClr>
                <a:srgbClr val="04A4EC"/>
              </a:buClr>
              <a:buFont typeface="Courier New" panose="02070309020205020404" pitchFamily="49" charset="0"/>
              <a:buChar char="o"/>
              <a:defRPr sz="2000">
                <a:solidFill>
                  <a:schemeClr val="tx1">
                    <a:lumMod val="65000"/>
                    <a:lumOff val="35000"/>
                  </a:schemeClr>
                </a:solidFil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text</a:t>
            </a:r>
            <a:endParaRPr lang="en-US" dirty="0"/>
          </a:p>
          <a:p>
            <a:pPr lvl="1"/>
            <a:r>
              <a:rPr lang="en-US" dirty="0"/>
              <a:t>Second level</a:t>
            </a:r>
            <a:endParaRPr lang="en-US" dirty="0"/>
          </a:p>
          <a:p>
            <a:pPr lvl="2"/>
            <a:r>
              <a:rPr lang="en-US" dirty="0"/>
              <a:t>Third level</a:t>
            </a:r>
            <a:endParaRPr lang="en-US" dirty="0"/>
          </a:p>
        </p:txBody>
      </p:sp>
      <p:sp>
        <p:nvSpPr>
          <p:cNvPr id="4" name="Content Placeholder 3"/>
          <p:cNvSpPr>
            <a:spLocks noGrp="1"/>
          </p:cNvSpPr>
          <p:nvPr>
            <p:ph sz="half" idx="2" hasCustomPrompt="1"/>
          </p:nvPr>
        </p:nvSpPr>
        <p:spPr>
          <a:xfrm>
            <a:off x="6197601" y="1112350"/>
            <a:ext cx="4995615" cy="5072550"/>
          </a:xfrm>
        </p:spPr>
        <p:txBody>
          <a:bodyPr>
            <a:noAutofit/>
          </a:bodyPr>
          <a:lstStyle>
            <a:lvl1pPr marL="342900" indent="-342900">
              <a:buClr>
                <a:srgbClr val="50B5BA"/>
              </a:buClr>
              <a:defRPr lang="en-US" sz="2400" kern="1200" dirty="0" smtClean="0">
                <a:solidFill>
                  <a:schemeClr val="tx1"/>
                </a:solidFill>
                <a:latin typeface="+mn-lt"/>
                <a:ea typeface="+mn-ea"/>
                <a:cs typeface="+mn-cs"/>
              </a:defRPr>
            </a:lvl1pPr>
            <a:lvl2pPr>
              <a:defRPr sz="2000"/>
            </a:lvl2pPr>
            <a:lvl3pPr marL="1143000" indent="-228600">
              <a:buClr>
                <a:srgbClr val="50B5BA"/>
              </a:buClr>
              <a:buFont typeface="Courier New" panose="02070309020205020404" pitchFamily="49" charset="0"/>
              <a:buChar char="o"/>
              <a:defRPr lang="en-US" sz="2000" kern="1200" dirty="0" smtClean="0">
                <a:solidFill>
                  <a:schemeClr val="tx1">
                    <a:lumMod val="65000"/>
                    <a:lumOff val="35000"/>
                  </a:schemeClr>
                </a:solidFill>
                <a:latin typeface="+mn-lt"/>
                <a:ea typeface="+mn-ea"/>
                <a:cs typeface="+mn-cs"/>
              </a:defRPr>
            </a:lvl3pPr>
            <a:lvl4pPr>
              <a:defRPr sz="1800"/>
            </a:lvl4pPr>
            <a:lvl5pPr>
              <a:defRPr sz="1800"/>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Clr>
                <a:srgbClr val="04A4EC"/>
              </a:buClr>
              <a:buFont typeface="Arial" panose="020B0604020202020204" pitchFamily="34" charset="0"/>
              <a:buChar char="•"/>
            </a:pPr>
            <a:r>
              <a:rPr lang="en-US" dirty="0"/>
              <a:t>Click to edit text</a:t>
            </a:r>
            <a:endParaRPr lang="en-US" dirty="0"/>
          </a:p>
          <a:p>
            <a:pPr lvl="1"/>
            <a:r>
              <a:rPr lang="en-US" dirty="0"/>
              <a:t>Second level</a:t>
            </a:r>
            <a:endParaRPr lang="en-US" dirty="0"/>
          </a:p>
          <a:p>
            <a:pPr marL="1143000" lvl="2" indent="-228600" algn="l" defTabSz="914400" rtl="0" eaLnBrk="1" latinLnBrk="0" hangingPunct="1">
              <a:spcBef>
                <a:spcPct val="20000"/>
              </a:spcBef>
              <a:buClr>
                <a:srgbClr val="04A4EC"/>
              </a:buClr>
              <a:buFont typeface="Courier New" panose="02070309020205020404" pitchFamily="49" charset="0"/>
              <a:buChar char="o"/>
            </a:pPr>
            <a:r>
              <a:rPr lang="en-US" dirty="0"/>
              <a:t>Third level</a:t>
            </a:r>
            <a:endParaRPr lang="en-US" dirty="0"/>
          </a:p>
        </p:txBody>
      </p:sp>
      <p:sp>
        <p:nvSpPr>
          <p:cNvPr id="5"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Only whit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bwMode="gray"/>
        <p:txBody>
          <a:bodyPr/>
          <a:lstStyle/>
          <a:p>
            <a:fld id="{A74CE0EA-F3B5-4684-BA10-C594598FDB9C}" type="slidenum">
              <a:rPr lang="en-GB" noProof="0" smtClean="0"/>
            </a:fld>
            <a:endParaRPr lang="en-GB" noProof="0"/>
          </a:p>
        </p:txBody>
      </p:sp>
      <p:sp>
        <p:nvSpPr>
          <p:cNvPr id="12" name="Text Placeholder 7"/>
          <p:cNvSpPr>
            <a:spLocks noGrp="1"/>
          </p:cNvSpPr>
          <p:nvPr>
            <p:ph type="body" sz="quarter" idx="21" hasCustomPrompt="1"/>
          </p:nvPr>
        </p:nvSpPr>
        <p:spPr bwMode="gray">
          <a:xfrm>
            <a:off x="480000" y="6293659"/>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0" name="Text Placeholder 7"/>
          <p:cNvSpPr>
            <a:spLocks noGrp="1"/>
          </p:cNvSpPr>
          <p:nvPr>
            <p:ph type="body" sz="quarter" idx="13" hasCustomPrompt="1"/>
          </p:nvPr>
        </p:nvSpPr>
        <p:spPr bwMode="gray">
          <a:xfrm>
            <a:off x="480485" y="1188011"/>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2" name="Title 1"/>
          <p:cNvSpPr>
            <a:spLocks noGrp="1"/>
          </p:cNvSpPr>
          <p:nvPr>
            <p:ph type="title"/>
          </p:nvPr>
        </p:nvSpPr>
        <p:spPr/>
        <p:txBody>
          <a:bodyPr/>
          <a:lstStyle>
            <a:lvl1pPr>
              <a:defRPr>
                <a:latin typeface="Ebrima (Headings)"/>
              </a:defRPr>
            </a:lvl1pPr>
          </a:lstStyle>
          <a:p>
            <a:r>
              <a:rPr lang="en-GB" noProof="0"/>
              <a:t>Click to edit Master title style</a:t>
            </a:r>
            <a:endParaRPr lang="en-GB" noProof="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showMasterSp="0" userDrawn="1">
  <p:cSld name="3_Title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a:xfrm>
            <a:off x="0" y="0"/>
            <a:ext cx="12192000" cy="6858000"/>
          </a:xfrm>
          <a:solidFill>
            <a:schemeClr val="bg1"/>
          </a:solidFill>
        </p:spPr>
        <p:txBody>
          <a:bodyPr bIns="1224000" anchor="ctr">
            <a:normAutofit/>
          </a:bodyP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defRPr sz="1050" baseline="0">
                <a:solidFill>
                  <a:schemeClr val="accent6"/>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endParaRPr lang="en-GB" noProof="0"/>
          </a:p>
          <a:p>
            <a:endParaRPr lang="en-GB" noProof="0"/>
          </a:p>
        </p:txBody>
      </p:sp>
      <p:sp>
        <p:nvSpPr>
          <p:cNvPr id="2" name="Title 1"/>
          <p:cNvSpPr>
            <a:spLocks noGrp="1"/>
          </p:cNvSpPr>
          <p:nvPr>
            <p:ph type="ctrTitle"/>
          </p:nvPr>
        </p:nvSpPr>
        <p:spPr>
          <a:xfrm>
            <a:off x="0" y="485186"/>
            <a:ext cx="7344000" cy="1119159"/>
          </a:xfrm>
          <a:noFill/>
        </p:spPr>
        <p:txBody>
          <a:bodyPr lIns="360000" tIns="72000" rIns="450000" bIns="180000" anchor="t" anchorCtr="0">
            <a:noAutofit/>
          </a:bodyPr>
          <a:lstStyle>
            <a:lvl1pPr algn="l">
              <a:lnSpc>
                <a:spcPct val="85000"/>
              </a:lnSpc>
              <a:defRPr sz="3150">
                <a:solidFill>
                  <a:srgbClr val="0092CC"/>
                </a:solidFill>
                <a:latin typeface="+mj-lt"/>
              </a:defRPr>
            </a:lvl1pPr>
          </a:lstStyle>
          <a:p>
            <a:r>
              <a:rPr lang="en-GB" noProof="0"/>
              <a:t>Click to edit Master title style</a:t>
            </a:r>
            <a:endParaRPr lang="en-GB" noProof="0"/>
          </a:p>
        </p:txBody>
      </p:sp>
      <p:sp>
        <p:nvSpPr>
          <p:cNvPr id="36" name="Text Placeholder 35"/>
          <p:cNvSpPr>
            <a:spLocks noGrp="1"/>
          </p:cNvSpPr>
          <p:nvPr>
            <p:ph type="body" sz="quarter" idx="10" hasCustomPrompt="1"/>
          </p:nvPr>
        </p:nvSpPr>
        <p:spPr>
          <a:xfrm>
            <a:off x="480000" y="6507010"/>
            <a:ext cx="5971600" cy="247651"/>
          </a:xfrm>
        </p:spPr>
        <p:txBody>
          <a:bodyPr lIns="0" anchor="ctr">
            <a:noAutofit/>
          </a:bodyPr>
          <a:lstStyle>
            <a:lvl1pPr>
              <a:defRPr sz="75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endParaRPr lang="en-GB" noProof="0"/>
          </a:p>
        </p:txBody>
      </p:sp>
      <p:sp>
        <p:nvSpPr>
          <p:cNvPr id="90" name="Text Placeholder 35"/>
          <p:cNvSpPr>
            <a:spLocks noGrp="1"/>
          </p:cNvSpPr>
          <p:nvPr>
            <p:ph type="body" sz="quarter" idx="16" hasCustomPrompt="1"/>
          </p:nvPr>
        </p:nvSpPr>
        <p:spPr>
          <a:xfrm>
            <a:off x="9495913" y="6476053"/>
            <a:ext cx="2195259" cy="247651"/>
          </a:xfrm>
        </p:spPr>
        <p:txBody>
          <a:bodyPr rIns="0" anchor="ctr">
            <a:noAutofit/>
          </a:bodyPr>
          <a:lstStyle>
            <a:lvl1pPr algn="ctr">
              <a:defRPr sz="12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endParaRPr lang="en-GB" noProof="0"/>
          </a:p>
        </p:txBody>
      </p:sp>
      <p:sp>
        <p:nvSpPr>
          <p:cNvPr id="3" name="Subtitle 2"/>
          <p:cNvSpPr>
            <a:spLocks noGrp="1"/>
          </p:cNvSpPr>
          <p:nvPr>
            <p:ph type="subTitle" idx="1"/>
          </p:nvPr>
        </p:nvSpPr>
        <p:spPr>
          <a:xfrm>
            <a:off x="7" y="4482001"/>
            <a:ext cx="12191999" cy="1656000"/>
          </a:xfrm>
          <a:solidFill>
            <a:schemeClr val="tx2"/>
          </a:solidFill>
        </p:spPr>
        <p:txBody>
          <a:bodyPr lIns="360000" tIns="360000" rIns="360000" bIns="828000" anchor="b">
            <a:noAutofit/>
          </a:bodyPr>
          <a:lstStyle>
            <a:lvl1pPr marL="0" indent="0" algn="l">
              <a:lnSpc>
                <a:spcPct val="90000"/>
              </a:lnSpc>
              <a:buNone/>
              <a:defRPr sz="1800" b="1">
                <a:solidFill>
                  <a:schemeClr val="bg1"/>
                </a:solidFill>
                <a:latin typeface="+mj-lt"/>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a:t>Click to edit Master subtitle style</a:t>
            </a:r>
            <a:endParaRPr lang="en-GB" noProof="0"/>
          </a:p>
        </p:txBody>
      </p:sp>
      <p:sp>
        <p:nvSpPr>
          <p:cNvPr id="62" name="Text Placeholder 35"/>
          <p:cNvSpPr>
            <a:spLocks noGrp="1"/>
          </p:cNvSpPr>
          <p:nvPr>
            <p:ph type="body" sz="quarter" idx="15" hasCustomPrompt="1"/>
          </p:nvPr>
        </p:nvSpPr>
        <p:spPr>
          <a:xfrm>
            <a:off x="480003" y="5440855"/>
            <a:ext cx="11211172" cy="288000"/>
          </a:xfrm>
          <a:noFill/>
        </p:spPr>
        <p:txBody>
          <a:bodyPr lIns="0" rIns="90000">
            <a:noAutofit/>
          </a:bodyPr>
          <a:lstStyle>
            <a:lvl1pPr algn="l">
              <a:defRPr sz="12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endParaRPr lang="en-GB" noProof="0"/>
          </a:p>
        </p:txBody>
      </p:sp>
      <p:sp>
        <p:nvSpPr>
          <p:cNvPr id="37" name="Picture Placeholder 8"/>
          <p:cNvSpPr>
            <a:spLocks noGrp="1"/>
          </p:cNvSpPr>
          <p:nvPr>
            <p:ph type="pic" sz="quarter" idx="22" hasCustomPrompt="1"/>
          </p:nvPr>
        </p:nvSpPr>
        <p:spPr>
          <a:xfrm>
            <a:off x="7460683" y="485184"/>
            <a:ext cx="4230495" cy="1112400"/>
          </a:xfrm>
          <a:blipFill dpi="0" rotWithShape="1">
            <a:blip r:embed="rId2" cstate="screen">
              <a:extLst>
                <a:ext uri="{28A0092B-C50C-407E-A947-70E740481C1C}">
                  <a14:useLocalDpi xmlns:a14="http://schemas.microsoft.com/office/drawing/2010/main" val="0"/>
                </a:ext>
              </a:extLst>
            </a:blip>
            <a:srcRect/>
            <a:stretch>
              <a:fillRect/>
            </a:stretch>
          </a:blipFill>
        </p:spPr>
        <p:txBody>
          <a:bodyPr/>
          <a:lstStyle>
            <a:lvl1pPr algn="ctr">
              <a:defRPr sz="100">
                <a:solidFill>
                  <a:schemeClr val="bg1"/>
                </a:solidFill>
              </a:defRPr>
            </a:lvl1pPr>
          </a:lstStyle>
          <a:p>
            <a:r>
              <a:rPr lang="en-GB" noProof="0"/>
              <a:t>.</a:t>
            </a:r>
            <a:endParaRPr lang="en-GB" noProof="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Comparison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9999" y="1800000"/>
            <a:ext cx="5472000" cy="423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4" name="Content Placeholder 3"/>
          <p:cNvSpPr>
            <a:spLocks noGrp="1"/>
          </p:cNvSpPr>
          <p:nvPr>
            <p:ph sz="half" idx="2"/>
          </p:nvPr>
        </p:nvSpPr>
        <p:spPr>
          <a:xfrm>
            <a:off x="6234364" y="1800000"/>
            <a:ext cx="5472000" cy="423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0" name="Slide Number Placeholder 9"/>
          <p:cNvSpPr>
            <a:spLocks noGrp="1"/>
          </p:cNvSpPr>
          <p:nvPr>
            <p:ph type="sldNum" sz="quarter" idx="24"/>
          </p:nvPr>
        </p:nvSpPr>
        <p:spPr/>
        <p:txBody>
          <a:bodyPr/>
          <a:lstStyle/>
          <a:p>
            <a:fld id="{A74CE0EA-F3B5-4684-BA10-C594598FDB9C}" type="slidenum">
              <a:rPr lang="en-GB" noProof="0" smtClean="0"/>
            </a:fld>
            <a:endParaRPr lang="en-GB" noProof="0"/>
          </a:p>
        </p:txBody>
      </p:sp>
      <p:sp>
        <p:nvSpPr>
          <p:cNvPr id="21" name="Text Placeholder 7"/>
          <p:cNvSpPr>
            <a:spLocks noGrp="1"/>
          </p:cNvSpPr>
          <p:nvPr>
            <p:ph type="body" sz="quarter" idx="21" hasCustomPrompt="1"/>
          </p:nvPr>
        </p:nvSpPr>
        <p:spPr>
          <a:xfrm>
            <a:off x="480000" y="6293660"/>
            <a:ext cx="11226365" cy="208579"/>
          </a:xfrm>
        </p:spPr>
        <p:txBody>
          <a:bodyPr anchor="t">
            <a:normAutofit/>
          </a:bodyPr>
          <a:lstStyle>
            <a:lvl1pPr>
              <a:defRPr sz="600" b="0">
                <a:solidFill>
                  <a:schemeClr val="tx1"/>
                </a:solidFill>
                <a:latin typeface="+mn-lt"/>
              </a:defRPr>
            </a:lvl1pPr>
          </a:lstStyle>
          <a:p>
            <a:pPr lvl="0"/>
            <a:r>
              <a:rPr lang="en-GB" noProof="0"/>
              <a:t>Source:</a:t>
            </a:r>
            <a:endParaRPr lang="en-GB" noProof="0"/>
          </a:p>
        </p:txBody>
      </p:sp>
      <p:sp>
        <p:nvSpPr>
          <p:cNvPr id="15" name="Text Placeholder 7"/>
          <p:cNvSpPr>
            <a:spLocks noGrp="1"/>
          </p:cNvSpPr>
          <p:nvPr>
            <p:ph type="body" sz="quarter" idx="13" hasCustomPrompt="1"/>
          </p:nvPr>
        </p:nvSpPr>
        <p:spPr>
          <a:xfrm>
            <a:off x="480485" y="1188012"/>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endParaRPr lang="en-GB" noProof="0"/>
          </a:p>
        </p:txBody>
      </p:sp>
      <p:sp>
        <p:nvSpPr>
          <p:cNvPr id="2" name="Title 1"/>
          <p:cNvSpPr>
            <a:spLocks noGrp="1"/>
          </p:cNvSpPr>
          <p:nvPr>
            <p:ph type="title"/>
          </p:nvPr>
        </p:nvSpPr>
        <p:spPr/>
        <p:txBody>
          <a:bodyPr/>
          <a:lstStyle>
            <a:lvl1pPr>
              <a:defRPr>
                <a:latin typeface="Ebrima (Headings)"/>
              </a:defRPr>
            </a:lvl1pPr>
          </a:lstStyle>
          <a:p>
            <a:r>
              <a:rPr lang="en-GB" noProof="0"/>
              <a:t>Click to edit Master title style</a:t>
            </a:r>
            <a:endParaRPr lang="en-GB" noProof="0"/>
          </a:p>
        </p:txBody>
      </p:sp>
      <p:sp>
        <p:nvSpPr>
          <p:cNvPr id="11" name="Footer Placeholder 8"/>
          <p:cNvSpPr>
            <a:spLocks noGrp="1"/>
          </p:cNvSpPr>
          <p:nvPr>
            <p:ph type="ftr" sz="quarter" idx="23"/>
          </p:nvPr>
        </p:nvSpPr>
        <p:spPr>
          <a:xfrm>
            <a:off x="480005" y="6559638"/>
            <a:ext cx="4823521" cy="298371"/>
          </a:xfrm>
          <a:prstGeom prst="rect">
            <a:avLst/>
          </a:prstGeom>
        </p:spPr>
        <p:txBody>
          <a:bodyPr/>
          <a:lstStyle>
            <a:lvl1pPr>
              <a:defRPr sz="900"/>
            </a:lvl1pPr>
          </a:lstStyle>
          <a:p>
            <a:r>
              <a:rPr lang="en-US"/>
              <a:t>MVIP informational webinar 5 May 2022</a:t>
            </a:r>
            <a:endParaRPr lang="en-GB"/>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Comparison boxe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fld>
            <a:endParaRPr lang="en-GB" noProof="0"/>
          </a:p>
        </p:txBody>
      </p:sp>
      <p:sp>
        <p:nvSpPr>
          <p:cNvPr id="21" name="Text Placeholder 7"/>
          <p:cNvSpPr>
            <a:spLocks noGrp="1"/>
          </p:cNvSpPr>
          <p:nvPr>
            <p:ph type="body" sz="quarter" idx="21" hasCustomPrompt="1"/>
          </p:nvPr>
        </p:nvSpPr>
        <p:spPr>
          <a:xfrm>
            <a:off x="480000" y="6293656"/>
            <a:ext cx="11226365" cy="208579"/>
          </a:xfrm>
        </p:spPr>
        <p:txBody>
          <a:bodyPr anchor="t">
            <a:normAutofit/>
          </a:bodyPr>
          <a:lstStyle>
            <a:lvl1pPr>
              <a:defRPr sz="600" b="0">
                <a:solidFill>
                  <a:schemeClr val="tx1"/>
                </a:solidFill>
                <a:latin typeface="+mn-lt"/>
              </a:defRPr>
            </a:lvl1pPr>
          </a:lstStyle>
          <a:p>
            <a:pPr lvl="0"/>
            <a:r>
              <a:rPr lang="en-GB" noProof="0"/>
              <a:t>Source:</a:t>
            </a:r>
            <a:endParaRPr lang="en-GB" noProof="0"/>
          </a:p>
        </p:txBody>
      </p:sp>
      <p:sp>
        <p:nvSpPr>
          <p:cNvPr id="11" name="Title 10"/>
          <p:cNvSpPr>
            <a:spLocks noGrp="1"/>
          </p:cNvSpPr>
          <p:nvPr>
            <p:ph type="title"/>
          </p:nvPr>
        </p:nvSpPr>
        <p:spPr/>
        <p:txBody>
          <a:bodyPr/>
          <a:lstStyle/>
          <a:p>
            <a:r>
              <a:rPr lang="en-GB" noProof="0"/>
              <a:t>Click to edit Master title style</a:t>
            </a:r>
            <a:endParaRPr lang="en-GB" noProof="0"/>
          </a:p>
        </p:txBody>
      </p:sp>
      <p:sp>
        <p:nvSpPr>
          <p:cNvPr id="12" name="Content Placeholder 2"/>
          <p:cNvSpPr>
            <a:spLocks noGrp="1"/>
          </p:cNvSpPr>
          <p:nvPr>
            <p:ph sz="half" idx="25"/>
          </p:nvPr>
        </p:nvSpPr>
        <p:spPr>
          <a:xfrm>
            <a:off x="479999" y="2160000"/>
            <a:ext cx="5472000" cy="387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3" name="Content Placeholder 3"/>
          <p:cNvSpPr>
            <a:spLocks noGrp="1"/>
          </p:cNvSpPr>
          <p:nvPr>
            <p:ph sz="half" idx="26"/>
          </p:nvPr>
        </p:nvSpPr>
        <p:spPr>
          <a:xfrm>
            <a:off x="6234364" y="2160000"/>
            <a:ext cx="5472000" cy="387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8" name="Text Placeholder 7"/>
          <p:cNvSpPr>
            <a:spLocks noGrp="1"/>
          </p:cNvSpPr>
          <p:nvPr>
            <p:ph type="body" sz="quarter" idx="13" hasCustomPrompt="1"/>
          </p:nvPr>
        </p:nvSpPr>
        <p:spPr>
          <a:xfrm>
            <a:off x="480485" y="1188008"/>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endParaRPr lang="en-GB" noProof="0"/>
          </a:p>
        </p:txBody>
      </p:sp>
      <p:sp>
        <p:nvSpPr>
          <p:cNvPr id="25" name="Text Placeholder 5"/>
          <p:cNvSpPr>
            <a:spLocks noGrp="1"/>
          </p:cNvSpPr>
          <p:nvPr>
            <p:ph type="body" sz="quarter" idx="27"/>
          </p:nvPr>
        </p:nvSpPr>
        <p:spPr>
          <a:xfrm>
            <a:off x="480005" y="1800001"/>
            <a:ext cx="5472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endParaRPr lang="en-GB" noProof="0"/>
          </a:p>
        </p:txBody>
      </p:sp>
      <p:sp>
        <p:nvSpPr>
          <p:cNvPr id="26" name="Text Placeholder 5"/>
          <p:cNvSpPr>
            <a:spLocks noGrp="1"/>
          </p:cNvSpPr>
          <p:nvPr>
            <p:ph type="body" sz="quarter" idx="28"/>
          </p:nvPr>
        </p:nvSpPr>
        <p:spPr>
          <a:xfrm>
            <a:off x="6234365" y="1800001"/>
            <a:ext cx="547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endParaRPr lang="en-GB" noProof="0"/>
          </a:p>
        </p:txBody>
      </p:sp>
      <p:sp>
        <p:nvSpPr>
          <p:cNvPr id="14" name="Footer Placeholder 8"/>
          <p:cNvSpPr>
            <a:spLocks noGrp="1"/>
          </p:cNvSpPr>
          <p:nvPr>
            <p:ph type="ftr" sz="quarter" idx="23"/>
          </p:nvPr>
        </p:nvSpPr>
        <p:spPr>
          <a:xfrm>
            <a:off x="480002" y="6559634"/>
            <a:ext cx="4823521" cy="298371"/>
          </a:xfrm>
          <a:prstGeom prst="rect">
            <a:avLst/>
          </a:prstGeom>
        </p:spPr>
        <p:txBody>
          <a:bodyPr/>
          <a:lstStyle>
            <a:lvl1pPr>
              <a:defRPr sz="900"/>
            </a:lvl1pPr>
          </a:lstStyle>
          <a:p>
            <a:r>
              <a:rPr lang="en-US"/>
              <a:t>MVIP informational webinar 5 May 2022</a:t>
            </a:r>
            <a:endParaRPr lang="en-GB"/>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4 Boxe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fld>
            <a:endParaRPr lang="en-GB" noProof="0"/>
          </a:p>
        </p:txBody>
      </p:sp>
      <p:sp>
        <p:nvSpPr>
          <p:cNvPr id="21" name="Text Placeholder 7"/>
          <p:cNvSpPr>
            <a:spLocks noGrp="1"/>
          </p:cNvSpPr>
          <p:nvPr>
            <p:ph type="body" sz="quarter" idx="21" hasCustomPrompt="1"/>
          </p:nvPr>
        </p:nvSpPr>
        <p:spPr>
          <a:xfrm>
            <a:off x="480000" y="6293656"/>
            <a:ext cx="11226365" cy="208579"/>
          </a:xfrm>
        </p:spPr>
        <p:txBody>
          <a:bodyPr anchor="t">
            <a:normAutofit/>
          </a:bodyPr>
          <a:lstStyle>
            <a:lvl1pPr>
              <a:defRPr sz="600" b="0">
                <a:solidFill>
                  <a:schemeClr val="tx1"/>
                </a:solidFill>
                <a:latin typeface="+mn-lt"/>
              </a:defRPr>
            </a:lvl1pPr>
          </a:lstStyle>
          <a:p>
            <a:pPr lvl="0"/>
            <a:r>
              <a:rPr lang="en-GB" noProof="0"/>
              <a:t>Source:</a:t>
            </a:r>
            <a:endParaRPr lang="en-GB" noProof="0"/>
          </a:p>
        </p:txBody>
      </p:sp>
      <p:sp>
        <p:nvSpPr>
          <p:cNvPr id="11" name="Title 10"/>
          <p:cNvSpPr>
            <a:spLocks noGrp="1"/>
          </p:cNvSpPr>
          <p:nvPr>
            <p:ph type="title"/>
          </p:nvPr>
        </p:nvSpPr>
        <p:spPr/>
        <p:txBody>
          <a:bodyPr/>
          <a:lstStyle/>
          <a:p>
            <a:r>
              <a:rPr lang="en-GB" noProof="0"/>
              <a:t>Click to edit Master title style</a:t>
            </a:r>
            <a:endParaRPr lang="en-GB" noProof="0"/>
          </a:p>
        </p:txBody>
      </p:sp>
      <p:sp>
        <p:nvSpPr>
          <p:cNvPr id="12" name="Content Placeholder 2"/>
          <p:cNvSpPr>
            <a:spLocks noGrp="1"/>
          </p:cNvSpPr>
          <p:nvPr>
            <p:ph sz="half" idx="25"/>
          </p:nvPr>
        </p:nvSpPr>
        <p:spPr>
          <a:xfrm>
            <a:off x="479999" y="21600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3" name="Content Placeholder 3"/>
          <p:cNvSpPr>
            <a:spLocks noGrp="1"/>
          </p:cNvSpPr>
          <p:nvPr>
            <p:ph sz="half" idx="26"/>
          </p:nvPr>
        </p:nvSpPr>
        <p:spPr>
          <a:xfrm>
            <a:off x="6234364" y="21600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9" name="Text Placeholder 5"/>
          <p:cNvSpPr>
            <a:spLocks noGrp="1"/>
          </p:cNvSpPr>
          <p:nvPr>
            <p:ph type="body" sz="quarter" idx="27"/>
          </p:nvPr>
        </p:nvSpPr>
        <p:spPr>
          <a:xfrm>
            <a:off x="480005" y="1800001"/>
            <a:ext cx="5472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endParaRPr lang="en-GB" noProof="0"/>
          </a:p>
        </p:txBody>
      </p:sp>
      <p:sp>
        <p:nvSpPr>
          <p:cNvPr id="20" name="Text Placeholder 5"/>
          <p:cNvSpPr>
            <a:spLocks noGrp="1"/>
          </p:cNvSpPr>
          <p:nvPr>
            <p:ph type="body" sz="quarter" idx="28"/>
          </p:nvPr>
        </p:nvSpPr>
        <p:spPr>
          <a:xfrm>
            <a:off x="6234365" y="1800001"/>
            <a:ext cx="547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endParaRPr lang="en-GB" noProof="0"/>
          </a:p>
        </p:txBody>
      </p:sp>
      <p:sp>
        <p:nvSpPr>
          <p:cNvPr id="35" name="Text Placeholder 7"/>
          <p:cNvSpPr>
            <a:spLocks noGrp="1"/>
          </p:cNvSpPr>
          <p:nvPr>
            <p:ph type="body" sz="quarter" idx="13" hasCustomPrompt="1"/>
          </p:nvPr>
        </p:nvSpPr>
        <p:spPr>
          <a:xfrm>
            <a:off x="480485" y="1188008"/>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endParaRPr lang="en-GB" noProof="0"/>
          </a:p>
        </p:txBody>
      </p:sp>
      <p:sp>
        <p:nvSpPr>
          <p:cNvPr id="37" name="Content Placeholder 2"/>
          <p:cNvSpPr>
            <a:spLocks noGrp="1"/>
          </p:cNvSpPr>
          <p:nvPr>
            <p:ph sz="half" idx="30"/>
          </p:nvPr>
        </p:nvSpPr>
        <p:spPr>
          <a:xfrm>
            <a:off x="479999" y="43812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38" name="Content Placeholder 3"/>
          <p:cNvSpPr>
            <a:spLocks noGrp="1"/>
          </p:cNvSpPr>
          <p:nvPr>
            <p:ph sz="half" idx="34"/>
          </p:nvPr>
        </p:nvSpPr>
        <p:spPr>
          <a:xfrm>
            <a:off x="6234364" y="43812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39" name="Text Placeholder 5"/>
          <p:cNvSpPr>
            <a:spLocks noGrp="1"/>
          </p:cNvSpPr>
          <p:nvPr>
            <p:ph type="body" sz="quarter" idx="35"/>
          </p:nvPr>
        </p:nvSpPr>
        <p:spPr>
          <a:xfrm>
            <a:off x="480005" y="4039525"/>
            <a:ext cx="5472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endParaRPr lang="en-GB" noProof="0"/>
          </a:p>
        </p:txBody>
      </p:sp>
      <p:sp>
        <p:nvSpPr>
          <p:cNvPr id="40" name="Text Placeholder 5"/>
          <p:cNvSpPr>
            <a:spLocks noGrp="1"/>
          </p:cNvSpPr>
          <p:nvPr>
            <p:ph type="body" sz="quarter" idx="36"/>
          </p:nvPr>
        </p:nvSpPr>
        <p:spPr>
          <a:xfrm>
            <a:off x="6234365" y="4039525"/>
            <a:ext cx="547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endParaRPr lang="en-GB" noProof="0"/>
          </a:p>
        </p:txBody>
      </p:sp>
      <p:sp>
        <p:nvSpPr>
          <p:cNvPr id="15" name="Footer Placeholder 8"/>
          <p:cNvSpPr>
            <a:spLocks noGrp="1"/>
          </p:cNvSpPr>
          <p:nvPr>
            <p:ph type="ftr" sz="quarter" idx="23"/>
          </p:nvPr>
        </p:nvSpPr>
        <p:spPr>
          <a:xfrm>
            <a:off x="480002" y="6559634"/>
            <a:ext cx="4823521" cy="298371"/>
          </a:xfrm>
          <a:prstGeom prst="rect">
            <a:avLst/>
          </a:prstGeom>
        </p:spPr>
        <p:txBody>
          <a:bodyPr/>
          <a:lstStyle>
            <a:lvl1pPr>
              <a:defRPr sz="900"/>
            </a:lvl1pPr>
          </a:lstStyle>
          <a:p>
            <a:r>
              <a:rPr lang="en-US"/>
              <a:t>MVIP informational webinar 5 May 2022</a:t>
            </a:r>
            <a:endParaRPr lang="en-GB"/>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3 Column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fld>
            <a:endParaRPr lang="en-GB" noProof="0"/>
          </a:p>
        </p:txBody>
      </p:sp>
      <p:sp>
        <p:nvSpPr>
          <p:cNvPr id="21" name="Text Placeholder 7"/>
          <p:cNvSpPr>
            <a:spLocks noGrp="1"/>
          </p:cNvSpPr>
          <p:nvPr>
            <p:ph type="body" sz="quarter" idx="21" hasCustomPrompt="1"/>
          </p:nvPr>
        </p:nvSpPr>
        <p:spPr>
          <a:xfrm>
            <a:off x="480000" y="6293656"/>
            <a:ext cx="11226365" cy="208579"/>
          </a:xfrm>
        </p:spPr>
        <p:txBody>
          <a:bodyPr anchor="t">
            <a:normAutofit/>
          </a:bodyPr>
          <a:lstStyle>
            <a:lvl1pPr>
              <a:defRPr sz="600" b="0">
                <a:solidFill>
                  <a:schemeClr val="tx1"/>
                </a:solidFill>
                <a:latin typeface="+mn-lt"/>
              </a:defRPr>
            </a:lvl1pPr>
          </a:lstStyle>
          <a:p>
            <a:pPr lvl="0"/>
            <a:r>
              <a:rPr lang="en-GB" noProof="0"/>
              <a:t>Source:</a:t>
            </a:r>
            <a:endParaRPr lang="en-GB" noProof="0"/>
          </a:p>
        </p:txBody>
      </p:sp>
      <p:sp>
        <p:nvSpPr>
          <p:cNvPr id="11" name="Title 10"/>
          <p:cNvSpPr>
            <a:spLocks noGrp="1"/>
          </p:cNvSpPr>
          <p:nvPr>
            <p:ph type="title"/>
          </p:nvPr>
        </p:nvSpPr>
        <p:spPr/>
        <p:txBody>
          <a:bodyPr/>
          <a:lstStyle/>
          <a:p>
            <a:r>
              <a:rPr lang="en-GB" noProof="0"/>
              <a:t>Click to edit Master title style</a:t>
            </a:r>
            <a:endParaRPr lang="en-GB" noProof="0"/>
          </a:p>
        </p:txBody>
      </p:sp>
      <p:sp>
        <p:nvSpPr>
          <p:cNvPr id="12" name="Content Placeholder 2"/>
          <p:cNvSpPr>
            <a:spLocks noGrp="1"/>
          </p:cNvSpPr>
          <p:nvPr>
            <p:ph sz="half" idx="25"/>
          </p:nvPr>
        </p:nvSpPr>
        <p:spPr>
          <a:xfrm>
            <a:off x="479999" y="2160000"/>
            <a:ext cx="3552000" cy="3877200"/>
          </a:xfrm>
        </p:spPr>
        <p:txBody>
          <a:bodyPr/>
          <a:lstStyle>
            <a:lvl1pPr>
              <a:defRPr sz="1050"/>
            </a:lvl1pPr>
            <a:lvl2pPr>
              <a:defRPr sz="1050"/>
            </a:lvl2pPr>
            <a:lvl3pPr>
              <a:defRPr sz="1050"/>
            </a:lvl3pPr>
            <a:lvl4pPr>
              <a:defRPr sz="1050"/>
            </a:lvl4pPr>
            <a:lvl5pPr>
              <a:defRPr sz="105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9" name="Text Placeholder 5"/>
          <p:cNvSpPr>
            <a:spLocks noGrp="1"/>
          </p:cNvSpPr>
          <p:nvPr>
            <p:ph type="body" sz="quarter" idx="27"/>
          </p:nvPr>
        </p:nvSpPr>
        <p:spPr>
          <a:xfrm>
            <a:off x="479999" y="1800001"/>
            <a:ext cx="355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endParaRPr lang="en-GB" noProof="0"/>
          </a:p>
        </p:txBody>
      </p:sp>
      <p:sp>
        <p:nvSpPr>
          <p:cNvPr id="16" name="Content Placeholder 2"/>
          <p:cNvSpPr>
            <a:spLocks noGrp="1"/>
          </p:cNvSpPr>
          <p:nvPr>
            <p:ph sz="half" idx="29"/>
          </p:nvPr>
        </p:nvSpPr>
        <p:spPr>
          <a:xfrm>
            <a:off x="4317181" y="2160000"/>
            <a:ext cx="3552000" cy="3877200"/>
          </a:xfrm>
        </p:spPr>
        <p:txBody>
          <a:bodyPr/>
          <a:lstStyle>
            <a:lvl1pPr>
              <a:defRPr sz="1050"/>
            </a:lvl1pPr>
            <a:lvl2pPr>
              <a:defRPr sz="1050"/>
            </a:lvl2pPr>
            <a:lvl3pPr>
              <a:defRPr sz="1050"/>
            </a:lvl3pPr>
            <a:lvl4pPr>
              <a:defRPr sz="1050"/>
            </a:lvl4pPr>
            <a:lvl5pPr>
              <a:defRPr sz="105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7" name="Text Placeholder 5"/>
          <p:cNvSpPr>
            <a:spLocks noGrp="1"/>
          </p:cNvSpPr>
          <p:nvPr>
            <p:ph type="body" sz="quarter" idx="30"/>
          </p:nvPr>
        </p:nvSpPr>
        <p:spPr>
          <a:xfrm>
            <a:off x="4317181" y="1800001"/>
            <a:ext cx="355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endParaRPr lang="en-GB" noProof="0"/>
          </a:p>
        </p:txBody>
      </p:sp>
      <p:sp>
        <p:nvSpPr>
          <p:cNvPr id="24" name="Content Placeholder 2"/>
          <p:cNvSpPr>
            <a:spLocks noGrp="1"/>
          </p:cNvSpPr>
          <p:nvPr>
            <p:ph sz="half" idx="31"/>
          </p:nvPr>
        </p:nvSpPr>
        <p:spPr>
          <a:xfrm>
            <a:off x="8154364" y="2160000"/>
            <a:ext cx="3552000" cy="3877200"/>
          </a:xfrm>
        </p:spPr>
        <p:txBody>
          <a:bodyPr/>
          <a:lstStyle>
            <a:lvl1pPr>
              <a:defRPr sz="1050"/>
            </a:lvl1pPr>
            <a:lvl2pPr>
              <a:defRPr sz="1050"/>
            </a:lvl2pPr>
            <a:lvl3pPr>
              <a:defRPr sz="1050"/>
            </a:lvl3pPr>
            <a:lvl4pPr>
              <a:defRPr sz="1050"/>
            </a:lvl4pPr>
            <a:lvl5pPr>
              <a:defRPr sz="105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25" name="Text Placeholder 5"/>
          <p:cNvSpPr>
            <a:spLocks noGrp="1"/>
          </p:cNvSpPr>
          <p:nvPr>
            <p:ph type="body" sz="quarter" idx="32"/>
          </p:nvPr>
        </p:nvSpPr>
        <p:spPr>
          <a:xfrm>
            <a:off x="8154364" y="1800001"/>
            <a:ext cx="355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endParaRPr lang="en-GB" noProof="0"/>
          </a:p>
        </p:txBody>
      </p:sp>
      <p:sp>
        <p:nvSpPr>
          <p:cNvPr id="23" name="Text Placeholder 7"/>
          <p:cNvSpPr>
            <a:spLocks noGrp="1"/>
          </p:cNvSpPr>
          <p:nvPr>
            <p:ph type="body" sz="quarter" idx="13" hasCustomPrompt="1"/>
          </p:nvPr>
        </p:nvSpPr>
        <p:spPr>
          <a:xfrm>
            <a:off x="480485" y="1188008"/>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endParaRPr lang="en-GB" noProof="0"/>
          </a:p>
        </p:txBody>
      </p:sp>
      <p:sp>
        <p:nvSpPr>
          <p:cNvPr id="13" name="Footer Placeholder 8"/>
          <p:cNvSpPr>
            <a:spLocks noGrp="1"/>
          </p:cNvSpPr>
          <p:nvPr>
            <p:ph type="ftr" sz="quarter" idx="23"/>
          </p:nvPr>
        </p:nvSpPr>
        <p:spPr>
          <a:xfrm>
            <a:off x="480002" y="6559634"/>
            <a:ext cx="4823521" cy="298371"/>
          </a:xfrm>
          <a:prstGeom prst="rect">
            <a:avLst/>
          </a:prstGeom>
        </p:spPr>
        <p:txBody>
          <a:bodyPr/>
          <a:lstStyle>
            <a:lvl1pPr>
              <a:defRPr sz="900"/>
            </a:lvl1pPr>
          </a:lstStyle>
          <a:p>
            <a:r>
              <a:rPr lang="en-US"/>
              <a:t>MVIP informational webinar 5 May 2022</a:t>
            </a:r>
            <a:endParaRPr lang="en-GB"/>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Image left / Text right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34364" y="1800000"/>
            <a:ext cx="5472000" cy="423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6" name="Picture Placeholder 5"/>
          <p:cNvSpPr>
            <a:spLocks noGrp="1"/>
          </p:cNvSpPr>
          <p:nvPr>
            <p:ph type="pic" sz="quarter" idx="17" hasCustomPrompt="1"/>
          </p:nvPr>
        </p:nvSpPr>
        <p:spPr>
          <a:xfrm>
            <a:off x="479999" y="1800000"/>
            <a:ext cx="5472000"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defRPr sz="1050" baseline="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endParaRPr lang="en-GB" noProof="0"/>
          </a:p>
        </p:txBody>
      </p:sp>
      <p:sp>
        <p:nvSpPr>
          <p:cNvPr id="10" name="Slide Number Placeholder 9"/>
          <p:cNvSpPr>
            <a:spLocks noGrp="1"/>
          </p:cNvSpPr>
          <p:nvPr>
            <p:ph type="sldNum" sz="quarter" idx="20"/>
          </p:nvPr>
        </p:nvSpPr>
        <p:spPr/>
        <p:txBody>
          <a:bodyPr/>
          <a:lstStyle/>
          <a:p>
            <a:fld id="{A74CE0EA-F3B5-4684-BA10-C594598FDB9C}" type="slidenum">
              <a:rPr lang="en-GB" noProof="0" smtClean="0"/>
            </a:fld>
            <a:endParaRPr lang="en-GB" noProof="0"/>
          </a:p>
        </p:txBody>
      </p:sp>
      <p:sp>
        <p:nvSpPr>
          <p:cNvPr id="23" name="Text Placeholder 7"/>
          <p:cNvSpPr>
            <a:spLocks noGrp="1"/>
          </p:cNvSpPr>
          <p:nvPr>
            <p:ph type="body" sz="quarter" idx="21" hasCustomPrompt="1"/>
          </p:nvPr>
        </p:nvSpPr>
        <p:spPr>
          <a:xfrm>
            <a:off x="480000" y="6293656"/>
            <a:ext cx="11226365" cy="208579"/>
          </a:xfrm>
        </p:spPr>
        <p:txBody>
          <a:bodyPr anchor="t">
            <a:normAutofit/>
          </a:bodyPr>
          <a:lstStyle>
            <a:lvl1pPr>
              <a:defRPr sz="600" b="0">
                <a:solidFill>
                  <a:schemeClr val="tx1"/>
                </a:solidFill>
                <a:latin typeface="+mn-lt"/>
              </a:defRPr>
            </a:lvl1pPr>
          </a:lstStyle>
          <a:p>
            <a:pPr lvl="0"/>
            <a:r>
              <a:rPr lang="en-GB" noProof="0"/>
              <a:t>Source:</a:t>
            </a:r>
            <a:endParaRPr lang="en-GB" noProof="0"/>
          </a:p>
        </p:txBody>
      </p:sp>
      <p:sp>
        <p:nvSpPr>
          <p:cNvPr id="15" name="Title 14"/>
          <p:cNvSpPr>
            <a:spLocks noGrp="1"/>
          </p:cNvSpPr>
          <p:nvPr>
            <p:ph type="title"/>
          </p:nvPr>
        </p:nvSpPr>
        <p:spPr/>
        <p:txBody>
          <a:bodyPr/>
          <a:lstStyle/>
          <a:p>
            <a:r>
              <a:rPr lang="en-GB" noProof="0"/>
              <a:t>Click to edit Master title style</a:t>
            </a:r>
            <a:endParaRPr lang="en-GB" noProof="0"/>
          </a:p>
        </p:txBody>
      </p:sp>
      <p:sp>
        <p:nvSpPr>
          <p:cNvPr id="16" name="Text Placeholder 7"/>
          <p:cNvSpPr>
            <a:spLocks noGrp="1"/>
          </p:cNvSpPr>
          <p:nvPr>
            <p:ph type="body" sz="quarter" idx="13" hasCustomPrompt="1"/>
          </p:nvPr>
        </p:nvSpPr>
        <p:spPr>
          <a:xfrm>
            <a:off x="480485" y="1188008"/>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endParaRPr lang="en-GB" noProof="0"/>
          </a:p>
        </p:txBody>
      </p:sp>
      <p:sp>
        <p:nvSpPr>
          <p:cNvPr id="9" name="Footer Placeholder 8"/>
          <p:cNvSpPr>
            <a:spLocks noGrp="1"/>
          </p:cNvSpPr>
          <p:nvPr>
            <p:ph type="ftr" sz="quarter" idx="23"/>
          </p:nvPr>
        </p:nvSpPr>
        <p:spPr>
          <a:xfrm>
            <a:off x="480002" y="6559634"/>
            <a:ext cx="4823521" cy="298371"/>
          </a:xfrm>
          <a:prstGeom prst="rect">
            <a:avLst/>
          </a:prstGeom>
        </p:spPr>
        <p:txBody>
          <a:bodyPr/>
          <a:lstStyle>
            <a:lvl1pPr>
              <a:defRPr sz="900"/>
            </a:lvl1pPr>
          </a:lstStyle>
          <a:p>
            <a:r>
              <a:rPr lang="en-US"/>
              <a:t>MVIP informational webinar 5 May 2022</a:t>
            </a:r>
            <a:endParaRPr lang="en-GB"/>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4" y="1800000"/>
            <a:ext cx="11232001" cy="423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8" name="Text Placeholder 7"/>
          <p:cNvSpPr>
            <a:spLocks noGrp="1"/>
          </p:cNvSpPr>
          <p:nvPr>
            <p:ph type="body" sz="quarter" idx="13" hasCustomPrompt="1"/>
          </p:nvPr>
        </p:nvSpPr>
        <p:spPr>
          <a:xfrm>
            <a:off x="480485" y="1188009"/>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endParaRPr lang="en-GB" noProof="0"/>
          </a:p>
        </p:txBody>
      </p:sp>
      <p:sp>
        <p:nvSpPr>
          <p:cNvPr id="13" name="Text Placeholder 7"/>
          <p:cNvSpPr>
            <a:spLocks noGrp="1"/>
          </p:cNvSpPr>
          <p:nvPr>
            <p:ph type="body" sz="quarter" idx="21" hasCustomPrompt="1"/>
          </p:nvPr>
        </p:nvSpPr>
        <p:spPr>
          <a:xfrm>
            <a:off x="480000" y="6293657"/>
            <a:ext cx="11226365" cy="208579"/>
          </a:xfrm>
        </p:spPr>
        <p:txBody>
          <a:bodyPr anchor="t">
            <a:normAutofit/>
          </a:bodyPr>
          <a:lstStyle>
            <a:lvl1pPr>
              <a:defRPr sz="600" b="0">
                <a:solidFill>
                  <a:schemeClr val="tx1"/>
                </a:solidFill>
                <a:latin typeface="+mn-lt"/>
              </a:defRPr>
            </a:lvl1pPr>
          </a:lstStyle>
          <a:p>
            <a:pPr lvl="0"/>
            <a:r>
              <a:rPr lang="en-GB" noProof="0"/>
              <a:t>Source:</a:t>
            </a:r>
            <a:endParaRPr lang="en-GB" noProof="0"/>
          </a:p>
        </p:txBody>
      </p:sp>
      <p:sp>
        <p:nvSpPr>
          <p:cNvPr id="2" name="Title 1"/>
          <p:cNvSpPr>
            <a:spLocks noGrp="1"/>
          </p:cNvSpPr>
          <p:nvPr>
            <p:ph type="title"/>
          </p:nvPr>
        </p:nvSpPr>
        <p:spPr/>
        <p:txBody>
          <a:bodyPr/>
          <a:lstStyle>
            <a:lvl1pPr>
              <a:defRPr>
                <a:latin typeface="Ebrima (Headings)"/>
              </a:defRPr>
            </a:lvl1pPr>
          </a:lstStyle>
          <a:p>
            <a:r>
              <a:rPr lang="en-GB" noProof="0"/>
              <a:t>Click to edit Master title style</a:t>
            </a:r>
            <a:endParaRPr lang="en-GB" noProof="0"/>
          </a:p>
        </p:txBody>
      </p:sp>
      <p:sp>
        <p:nvSpPr>
          <p:cNvPr id="10" name="Slide Number Placeholder 9"/>
          <p:cNvSpPr>
            <a:spLocks noGrp="1"/>
          </p:cNvSpPr>
          <p:nvPr>
            <p:ph type="sldNum" sz="quarter" idx="24"/>
          </p:nvPr>
        </p:nvSpPr>
        <p:spPr/>
        <p:txBody>
          <a:bodyPr/>
          <a:lstStyle/>
          <a:p>
            <a:fld id="{A74CE0EA-F3B5-4684-BA10-C594598FDB9C}" type="slidenum">
              <a:rPr lang="en-GB" noProof="0" smtClean="0"/>
            </a:fld>
            <a:endParaRPr lang="en-GB" noProof="0"/>
          </a:p>
        </p:txBody>
      </p:sp>
      <p:sp>
        <p:nvSpPr>
          <p:cNvPr id="11" name="Footer Placeholder 8"/>
          <p:cNvSpPr>
            <a:spLocks noGrp="1"/>
          </p:cNvSpPr>
          <p:nvPr>
            <p:ph type="ftr" sz="quarter" idx="23"/>
          </p:nvPr>
        </p:nvSpPr>
        <p:spPr>
          <a:xfrm>
            <a:off x="480002" y="6559634"/>
            <a:ext cx="4823521" cy="298371"/>
          </a:xfrm>
          <a:prstGeom prst="rect">
            <a:avLst/>
          </a:prstGeom>
        </p:spPr>
        <p:txBody>
          <a:bodyPr/>
          <a:lstStyle>
            <a:lvl1pPr>
              <a:defRPr sz="900"/>
            </a:lvl1pPr>
          </a:lstStyle>
          <a:p>
            <a:r>
              <a:rPr lang="en-US"/>
              <a:t>MVIP informational webinar 5 May 2022</a:t>
            </a:r>
            <a:endParaRPr lang="en-GB"/>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3_Title Only whit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bwMode="gray"/>
        <p:txBody>
          <a:bodyPr/>
          <a:lstStyle/>
          <a:p>
            <a:fld id="{A74CE0EA-F3B5-4684-BA10-C594598FDB9C}" type="slidenum">
              <a:rPr lang="en-GB" noProof="0" smtClean="0"/>
            </a:fld>
            <a:endParaRPr lang="en-GB" noProof="0"/>
          </a:p>
        </p:txBody>
      </p:sp>
      <p:sp>
        <p:nvSpPr>
          <p:cNvPr id="12" name="Text Placeholder 7"/>
          <p:cNvSpPr>
            <a:spLocks noGrp="1"/>
          </p:cNvSpPr>
          <p:nvPr>
            <p:ph type="body" sz="quarter" idx="21" hasCustomPrompt="1"/>
          </p:nvPr>
        </p:nvSpPr>
        <p:spPr bwMode="gray">
          <a:xfrm>
            <a:off x="480000" y="6293657"/>
            <a:ext cx="11226365" cy="208579"/>
          </a:xfrm>
        </p:spPr>
        <p:txBody>
          <a:bodyPr anchor="t">
            <a:normAutofit/>
          </a:bodyPr>
          <a:lstStyle>
            <a:lvl1pPr>
              <a:defRPr sz="600" b="0">
                <a:solidFill>
                  <a:schemeClr val="tx1"/>
                </a:solidFill>
                <a:latin typeface="+mn-lt"/>
              </a:defRPr>
            </a:lvl1pPr>
          </a:lstStyle>
          <a:p>
            <a:pPr lvl="0"/>
            <a:r>
              <a:rPr lang="en-GB" noProof="0"/>
              <a:t>Source:</a:t>
            </a:r>
            <a:endParaRPr lang="en-GB" noProof="0"/>
          </a:p>
        </p:txBody>
      </p:sp>
      <p:sp>
        <p:nvSpPr>
          <p:cNvPr id="10" name="Text Placeholder 7"/>
          <p:cNvSpPr>
            <a:spLocks noGrp="1"/>
          </p:cNvSpPr>
          <p:nvPr>
            <p:ph type="body" sz="quarter" idx="13" hasCustomPrompt="1"/>
          </p:nvPr>
        </p:nvSpPr>
        <p:spPr bwMode="gray">
          <a:xfrm>
            <a:off x="480485" y="1188009"/>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endParaRPr lang="en-GB" noProof="0"/>
          </a:p>
        </p:txBody>
      </p:sp>
      <p:sp>
        <p:nvSpPr>
          <p:cNvPr id="2" name="Title 1"/>
          <p:cNvSpPr>
            <a:spLocks noGrp="1"/>
          </p:cNvSpPr>
          <p:nvPr>
            <p:ph type="title"/>
          </p:nvPr>
        </p:nvSpPr>
        <p:spPr/>
        <p:txBody>
          <a:bodyPr/>
          <a:lstStyle>
            <a:lvl1pPr>
              <a:defRPr>
                <a:latin typeface="Ebrima (Headings)"/>
              </a:defRPr>
            </a:lvl1pPr>
          </a:lstStyle>
          <a:p>
            <a:r>
              <a:rPr lang="en-GB" noProof="0"/>
              <a:t>Click to edit Master title style</a:t>
            </a:r>
            <a:endParaRPr lang="en-GB" noProof="0"/>
          </a:p>
        </p:txBody>
      </p:sp>
      <p:sp>
        <p:nvSpPr>
          <p:cNvPr id="6" name="Footer Placeholder 8"/>
          <p:cNvSpPr>
            <a:spLocks noGrp="1"/>
          </p:cNvSpPr>
          <p:nvPr>
            <p:ph type="ftr" sz="quarter" idx="23"/>
          </p:nvPr>
        </p:nvSpPr>
        <p:spPr>
          <a:xfrm>
            <a:off x="480002" y="6559634"/>
            <a:ext cx="4823521" cy="298371"/>
          </a:xfrm>
          <a:prstGeom prst="rect">
            <a:avLst/>
          </a:prstGeom>
        </p:spPr>
        <p:txBody>
          <a:bodyPr/>
          <a:lstStyle>
            <a:lvl1pPr>
              <a:defRPr sz="900"/>
            </a:lvl1pPr>
          </a:lstStyle>
          <a:p>
            <a:r>
              <a:rPr lang="en-US"/>
              <a:t>MVIP informational webinar 5 May 2022</a:t>
            </a:r>
            <a:endParaRPr lang="en-GB"/>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2" y="1800000"/>
            <a:ext cx="11232001" cy="4237200"/>
          </a:xfrm>
        </p:spPr>
        <p:txBody>
          <a:bodyPr/>
          <a:lstStyle>
            <a:lvl1pPr>
              <a:defRPr sz="1800"/>
            </a:lvl1pPr>
            <a:lvl2pPr>
              <a:buSzPct val="110000"/>
              <a:defRPr sz="1800"/>
            </a:lvl2pPr>
            <a:lvl3pPr marL="1371600" indent="-317500">
              <a:buFont typeface="Arial" panose="020B0604020202020204" pitchFamily="34" charset="0"/>
              <a:buChar char="-"/>
              <a:defRPr sz="1600"/>
            </a:lvl3pPr>
            <a:lvl4pPr>
              <a:defRPr sz="1600"/>
            </a:lvl4pPr>
            <a:lvl5pPr>
              <a:defRPr sz="16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8"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13"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2" name="Title 1"/>
          <p:cNvSpPr>
            <a:spLocks noGrp="1"/>
          </p:cNvSpPr>
          <p:nvPr>
            <p:ph type="title"/>
          </p:nvPr>
        </p:nvSpPr>
        <p:spPr/>
        <p:txBody>
          <a:bodyPr/>
          <a:lstStyle/>
          <a:p>
            <a:r>
              <a:rPr lang="en-GB" noProof="0"/>
              <a:t>Click to edit Master title style</a:t>
            </a:r>
            <a:endParaRPr lang="en-GB" noProof="0"/>
          </a:p>
        </p:txBody>
      </p:sp>
      <p:sp>
        <p:nvSpPr>
          <p:cNvPr id="10" name="Slide Number Placeholder 9"/>
          <p:cNvSpPr>
            <a:spLocks noGrp="1"/>
          </p:cNvSpPr>
          <p:nvPr>
            <p:ph type="sldNum" sz="quarter" idx="24"/>
          </p:nvPr>
        </p:nvSpPr>
        <p:spPr/>
        <p:txBody>
          <a:bodyPr/>
          <a:lstStyle/>
          <a:p>
            <a:fld id="{A74CE0EA-F3B5-4684-BA10-C594598FDB9C}" type="slidenum">
              <a:rPr lang="en-GB" noProof="0" smtClean="0"/>
            </a:fld>
            <a:endParaRPr lang="en-GB" noProof="0"/>
          </a:p>
        </p:txBody>
      </p:sp>
      <p:sp>
        <p:nvSpPr>
          <p:cNvPr id="11"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titles &amp; two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03034" y="1112350"/>
            <a:ext cx="5093483" cy="444443"/>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endParaRPr lang="en-US" dirty="0"/>
          </a:p>
        </p:txBody>
      </p:sp>
      <p:sp>
        <p:nvSpPr>
          <p:cNvPr id="5" name="Text Placeholder 4"/>
          <p:cNvSpPr>
            <a:spLocks noGrp="1"/>
          </p:cNvSpPr>
          <p:nvPr>
            <p:ph type="body" sz="quarter" idx="3" hasCustomPrompt="1"/>
          </p:nvPr>
        </p:nvSpPr>
        <p:spPr>
          <a:xfrm>
            <a:off x="6193367" y="1112350"/>
            <a:ext cx="4991199" cy="444443"/>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endParaRPr lang="en-US" dirty="0"/>
          </a:p>
        </p:txBody>
      </p:sp>
      <p:sp>
        <p:nvSpPr>
          <p:cNvPr id="7"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
        <p:nvSpPr>
          <p:cNvPr id="8" name="Content Placeholder 2"/>
          <p:cNvSpPr>
            <a:spLocks noGrp="1"/>
          </p:cNvSpPr>
          <p:nvPr>
            <p:ph sz="half" idx="10" hasCustomPrompt="1"/>
          </p:nvPr>
        </p:nvSpPr>
        <p:spPr>
          <a:xfrm>
            <a:off x="903035" y="1556792"/>
            <a:ext cx="5091365" cy="4628108"/>
          </a:xfrm>
        </p:spPr>
        <p:txBody>
          <a:bodyPr>
            <a:noAutofit/>
          </a:bodyPr>
          <a:lstStyle>
            <a:lvl1pPr marL="342900" indent="-342900">
              <a:buClr>
                <a:srgbClr val="04A4EC"/>
              </a:buClr>
              <a:buFont typeface="Arial" panose="020B0604020202020204" pitchFamily="34" charset="0"/>
              <a:buChar char="•"/>
              <a:defRPr sz="2400"/>
            </a:lvl1pPr>
            <a:lvl2pPr>
              <a:defRPr sz="2000"/>
            </a:lvl2pPr>
            <a:lvl3pPr marL="1143000" indent="-228600">
              <a:buClr>
                <a:srgbClr val="04A4EC"/>
              </a:buClr>
              <a:buFont typeface="Courier New" panose="02070309020205020404" pitchFamily="49" charset="0"/>
              <a:buChar char="o"/>
              <a:defRPr sz="2000">
                <a:solidFill>
                  <a:schemeClr val="tx1">
                    <a:lumMod val="65000"/>
                    <a:lumOff val="35000"/>
                  </a:schemeClr>
                </a:solidFil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text</a:t>
            </a:r>
            <a:endParaRPr lang="en-US" dirty="0"/>
          </a:p>
          <a:p>
            <a:pPr lvl="1"/>
            <a:r>
              <a:rPr lang="en-US" dirty="0"/>
              <a:t>Second level</a:t>
            </a:r>
            <a:endParaRPr lang="en-US" dirty="0"/>
          </a:p>
          <a:p>
            <a:pPr lvl="2"/>
            <a:r>
              <a:rPr lang="en-US" dirty="0"/>
              <a:t>Third level</a:t>
            </a:r>
            <a:endParaRPr lang="en-US" dirty="0"/>
          </a:p>
        </p:txBody>
      </p:sp>
      <p:sp>
        <p:nvSpPr>
          <p:cNvPr id="9" name="Content Placeholder 3"/>
          <p:cNvSpPr>
            <a:spLocks noGrp="1"/>
          </p:cNvSpPr>
          <p:nvPr>
            <p:ph sz="half" idx="2" hasCustomPrompt="1"/>
          </p:nvPr>
        </p:nvSpPr>
        <p:spPr>
          <a:xfrm>
            <a:off x="6197601" y="1556792"/>
            <a:ext cx="4995615" cy="4628108"/>
          </a:xfrm>
        </p:spPr>
        <p:txBody>
          <a:bodyPr>
            <a:noAutofit/>
          </a:bodyPr>
          <a:lstStyle>
            <a:lvl1pPr marL="342900" indent="-342900">
              <a:buClr>
                <a:srgbClr val="50B5BA"/>
              </a:buClr>
              <a:defRPr lang="en-US" sz="2400" kern="1200" dirty="0" smtClean="0">
                <a:solidFill>
                  <a:schemeClr val="tx1"/>
                </a:solidFill>
                <a:latin typeface="+mn-lt"/>
                <a:ea typeface="+mn-ea"/>
                <a:cs typeface="+mn-cs"/>
              </a:defRPr>
            </a:lvl1pPr>
            <a:lvl2pPr>
              <a:defRPr sz="2000"/>
            </a:lvl2pPr>
            <a:lvl3pPr marL="1143000" indent="-228600">
              <a:buClr>
                <a:srgbClr val="50B5BA"/>
              </a:buClr>
              <a:buFont typeface="Courier New" panose="02070309020205020404" pitchFamily="49" charset="0"/>
              <a:buChar char="o"/>
              <a:defRPr lang="en-US" sz="2000" kern="1200" dirty="0" smtClean="0">
                <a:solidFill>
                  <a:schemeClr val="tx1">
                    <a:lumMod val="65000"/>
                    <a:lumOff val="35000"/>
                  </a:schemeClr>
                </a:solidFill>
                <a:latin typeface="+mn-lt"/>
                <a:ea typeface="+mn-ea"/>
                <a:cs typeface="+mn-cs"/>
              </a:defRPr>
            </a:lvl3pPr>
            <a:lvl4pPr>
              <a:defRPr sz="1800"/>
            </a:lvl4pPr>
            <a:lvl5pPr>
              <a:defRPr sz="1800"/>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Clr>
                <a:srgbClr val="04A4EC"/>
              </a:buClr>
              <a:buFont typeface="Arial" panose="020B0604020202020204" pitchFamily="34" charset="0"/>
              <a:buChar char="•"/>
            </a:pPr>
            <a:r>
              <a:rPr lang="en-US" dirty="0"/>
              <a:t>Click to edit text</a:t>
            </a:r>
            <a:endParaRPr lang="en-US" dirty="0"/>
          </a:p>
          <a:p>
            <a:pPr lvl="1"/>
            <a:r>
              <a:rPr lang="en-US" dirty="0"/>
              <a:t>Second level</a:t>
            </a:r>
            <a:endParaRPr lang="en-US" dirty="0"/>
          </a:p>
          <a:p>
            <a:pPr marL="1143000" lvl="2" indent="-228600" algn="l" defTabSz="914400" rtl="0" eaLnBrk="1" latinLnBrk="0" hangingPunct="1">
              <a:spcBef>
                <a:spcPct val="20000"/>
              </a:spcBef>
              <a:buClr>
                <a:srgbClr val="04A4EC"/>
              </a:buClr>
              <a:buFont typeface="Courier New" panose="02070309020205020404" pitchFamily="49" charset="0"/>
              <a:buChar char="o"/>
            </a:pPr>
            <a:r>
              <a:rPr lang="en-US" dirty="0"/>
              <a:t>Third level</a:t>
            </a:r>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showMasterSp="0" userDrawn="1">
  <p:cSld name="2_Title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a:xfrm>
            <a:off x="0" y="0"/>
            <a:ext cx="12192000" cy="6858000"/>
          </a:xfrm>
          <a:solidFill>
            <a:schemeClr val="bg1"/>
          </a:solidFill>
        </p:spPr>
        <p:txBody>
          <a:bodyPr bIns="1224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defRPr sz="1400" baseline="0">
                <a:solidFill>
                  <a:schemeClr val="accent6"/>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endParaRPr lang="en-GB" noProof="0"/>
          </a:p>
          <a:p>
            <a:endParaRPr lang="en-GB" noProof="0"/>
          </a:p>
        </p:txBody>
      </p:sp>
      <p:sp>
        <p:nvSpPr>
          <p:cNvPr id="2" name="Title 1"/>
          <p:cNvSpPr>
            <a:spLocks noGrp="1"/>
          </p:cNvSpPr>
          <p:nvPr>
            <p:ph type="ctrTitle"/>
          </p:nvPr>
        </p:nvSpPr>
        <p:spPr>
          <a:xfrm>
            <a:off x="0" y="485184"/>
            <a:ext cx="7344000" cy="1119158"/>
          </a:xfrm>
          <a:noFill/>
        </p:spPr>
        <p:txBody>
          <a:bodyPr lIns="360000" tIns="72000" rIns="450000" bIns="180000" anchor="t" anchorCtr="0">
            <a:noAutofit/>
          </a:bodyPr>
          <a:lstStyle>
            <a:lvl1pPr algn="l">
              <a:lnSpc>
                <a:spcPct val="85000"/>
              </a:lnSpc>
              <a:defRPr sz="4200">
                <a:solidFill>
                  <a:srgbClr val="0092CC"/>
                </a:solidFill>
                <a:latin typeface="+mj-lt"/>
              </a:defRPr>
            </a:lvl1pPr>
          </a:lstStyle>
          <a:p>
            <a:r>
              <a:rPr lang="en-GB" noProof="0"/>
              <a:t>Click to edit Master title style</a:t>
            </a:r>
            <a:endParaRPr lang="en-GB" noProof="0"/>
          </a:p>
        </p:txBody>
      </p:sp>
      <p:sp>
        <p:nvSpPr>
          <p:cNvPr id="36" name="Text Placeholder 35"/>
          <p:cNvSpPr>
            <a:spLocks noGrp="1"/>
          </p:cNvSpPr>
          <p:nvPr>
            <p:ph type="body" sz="quarter" idx="10" hasCustomPrompt="1"/>
          </p:nvPr>
        </p:nvSpPr>
        <p:spPr>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endParaRPr lang="en-GB" noProof="0"/>
          </a:p>
        </p:txBody>
      </p:sp>
      <p:sp>
        <p:nvSpPr>
          <p:cNvPr id="90" name="Text Placeholder 35"/>
          <p:cNvSpPr>
            <a:spLocks noGrp="1"/>
          </p:cNvSpPr>
          <p:nvPr>
            <p:ph type="body" sz="quarter" idx="16" hasCustomPrompt="1"/>
          </p:nvPr>
        </p:nvSpPr>
        <p:spPr>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endParaRPr lang="en-GB" noProof="0"/>
          </a:p>
        </p:txBody>
      </p:sp>
      <p:sp>
        <p:nvSpPr>
          <p:cNvPr id="3" name="Subtitle 2"/>
          <p:cNvSpPr>
            <a:spLocks noGrp="1"/>
          </p:cNvSpPr>
          <p:nvPr>
            <p:ph type="subTitle" idx="1"/>
          </p:nvPr>
        </p:nvSpPr>
        <p:spPr>
          <a:xfrm>
            <a:off x="5" y="4482001"/>
            <a:ext cx="12191999" cy="1656000"/>
          </a:xfrm>
          <a:solidFill>
            <a:schemeClr val="tx2"/>
          </a:solidFill>
        </p:spPr>
        <p:txBody>
          <a:bodyPr lIns="360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endParaRPr lang="en-GB" noProof="0"/>
          </a:p>
        </p:txBody>
      </p:sp>
      <p:sp>
        <p:nvSpPr>
          <p:cNvPr id="62" name="Text Placeholder 35"/>
          <p:cNvSpPr>
            <a:spLocks noGrp="1"/>
          </p:cNvSpPr>
          <p:nvPr>
            <p:ph type="body" sz="quarter" idx="15" hasCustomPrompt="1"/>
          </p:nvPr>
        </p:nvSpPr>
        <p:spPr>
          <a:xfrm>
            <a:off x="479999" y="5440855"/>
            <a:ext cx="11211172" cy="288000"/>
          </a:xfrm>
          <a:noFill/>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endParaRPr lang="en-GB" noProof="0"/>
          </a:p>
        </p:txBody>
      </p:sp>
      <p:sp>
        <p:nvSpPr>
          <p:cNvPr id="37" name="Picture Placeholder 8"/>
          <p:cNvSpPr>
            <a:spLocks noGrp="1"/>
          </p:cNvSpPr>
          <p:nvPr>
            <p:ph type="pic" sz="quarter" idx="22" hasCustomPrompt="1"/>
          </p:nvPr>
        </p:nvSpPr>
        <p:spPr>
          <a:xfrm>
            <a:off x="7460681" y="485184"/>
            <a:ext cx="4230495" cy="1112400"/>
          </a:xfrm>
          <a:blipFill dpi="0" rotWithShape="1">
            <a:blip r:embed="rId2" cstate="screen">
              <a:extLst>
                <a:ext uri="{28A0092B-C50C-407E-A947-70E740481C1C}">
                  <a14:useLocalDpi xmlns:a14="http://schemas.microsoft.com/office/drawing/2010/main" val="0"/>
                </a:ext>
              </a:extLst>
            </a:blip>
            <a:srcRect/>
            <a:stretch>
              <a:fillRect/>
            </a:stretch>
          </a:blipFill>
        </p:spPr>
        <p:txBody>
          <a:bodyPr/>
          <a:lstStyle>
            <a:lvl1pPr algn="ctr">
              <a:defRPr sz="100">
                <a:solidFill>
                  <a:schemeClr val="bg1"/>
                </a:solidFill>
              </a:defRPr>
            </a:lvl1pPr>
          </a:lstStyle>
          <a:p>
            <a:r>
              <a:rPr lang="en-GB" noProof="0"/>
              <a:t>.</a:t>
            </a:r>
            <a:endParaRPr lang="en-GB" noProof="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2" y="1800000"/>
            <a:ext cx="11232001" cy="423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8"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13"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2" name="Title 1"/>
          <p:cNvSpPr>
            <a:spLocks noGrp="1"/>
          </p:cNvSpPr>
          <p:nvPr>
            <p:ph type="title"/>
          </p:nvPr>
        </p:nvSpPr>
        <p:spPr/>
        <p:txBody>
          <a:bodyPr/>
          <a:lstStyle/>
          <a:p>
            <a:r>
              <a:rPr lang="en-GB" noProof="0"/>
              <a:t>Click to edit Master title style</a:t>
            </a:r>
            <a:endParaRPr lang="en-GB" noProof="0"/>
          </a:p>
        </p:txBody>
      </p:sp>
      <p:sp>
        <p:nvSpPr>
          <p:cNvPr id="9" name="Footer Placeholder 8"/>
          <p:cNvSpPr>
            <a:spLocks noGrp="1"/>
          </p:cNvSpPr>
          <p:nvPr>
            <p:ph type="ftr" sz="quarter" idx="23"/>
          </p:nvPr>
        </p:nvSpPr>
        <p:spPr>
          <a:xfrm>
            <a:off x="479999" y="6559634"/>
            <a:ext cx="3177601" cy="208579"/>
          </a:xfrm>
          <a:prstGeom prst="rect">
            <a:avLst/>
          </a:prstGeom>
        </p:spPr>
        <p:txBody>
          <a:bodyPr/>
          <a:lstStyle>
            <a:lvl1pPr>
              <a:defRPr sz="600"/>
            </a:lvl1pPr>
          </a:lstStyle>
          <a:p>
            <a:r>
              <a:rPr lang="en-US"/>
              <a:t>MVIP informational webinar 5 May 2022</a:t>
            </a:r>
            <a:endParaRPr lang="en-GB"/>
          </a:p>
        </p:txBody>
      </p:sp>
      <p:sp>
        <p:nvSpPr>
          <p:cNvPr id="10" name="Slide Number Placeholder 9"/>
          <p:cNvSpPr>
            <a:spLocks noGrp="1"/>
          </p:cNvSpPr>
          <p:nvPr>
            <p:ph type="sldNum" sz="quarter" idx="24"/>
          </p:nvPr>
        </p:nvSpPr>
        <p:spPr/>
        <p:txBody>
          <a:bodyPr/>
          <a:lstStyle/>
          <a:p>
            <a:fld id="{A74CE0EA-F3B5-4684-BA10-C594598FDB9C}" type="slidenum">
              <a:rPr lang="en-GB" noProof="0" smtClean="0"/>
            </a:fld>
            <a:endParaRPr lang="en-GB" noProof="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Comparison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9999" y="1800000"/>
            <a:ext cx="5472000" cy="423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4" name="Content Placeholder 3"/>
          <p:cNvSpPr>
            <a:spLocks noGrp="1"/>
          </p:cNvSpPr>
          <p:nvPr>
            <p:ph sz="half" idx="2"/>
          </p:nvPr>
        </p:nvSpPr>
        <p:spPr>
          <a:xfrm>
            <a:off x="6234364" y="1800000"/>
            <a:ext cx="5472000" cy="423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9" name="Footer Placeholder 8"/>
          <p:cNvSpPr>
            <a:spLocks noGrp="1"/>
          </p:cNvSpPr>
          <p:nvPr>
            <p:ph type="ftr" sz="quarter" idx="23"/>
          </p:nvPr>
        </p:nvSpPr>
        <p:spPr>
          <a:xfrm>
            <a:off x="479999" y="6559638"/>
            <a:ext cx="3177601" cy="208579"/>
          </a:xfrm>
          <a:prstGeom prst="rect">
            <a:avLst/>
          </a:prstGeom>
        </p:spPr>
        <p:txBody>
          <a:bodyPr/>
          <a:lstStyle>
            <a:lvl1pPr>
              <a:defRPr sz="600"/>
            </a:lvl1pPr>
          </a:lstStyle>
          <a:p>
            <a:r>
              <a:rPr lang="en-US"/>
              <a:t>MVIP informational webinar 5 May 2022</a:t>
            </a:r>
            <a:endParaRPr lang="en-GB"/>
          </a:p>
        </p:txBody>
      </p:sp>
      <p:sp>
        <p:nvSpPr>
          <p:cNvPr id="10" name="Slide Number Placeholder 9"/>
          <p:cNvSpPr>
            <a:spLocks noGrp="1"/>
          </p:cNvSpPr>
          <p:nvPr>
            <p:ph type="sldNum" sz="quarter" idx="24"/>
          </p:nvPr>
        </p:nvSpPr>
        <p:spPr/>
        <p:txBody>
          <a:bodyPr/>
          <a:lstStyle/>
          <a:p>
            <a:fld id="{A74CE0EA-F3B5-4684-BA10-C594598FDB9C}" type="slidenum">
              <a:rPr lang="en-GB" noProof="0" smtClean="0"/>
            </a:fld>
            <a:endParaRPr lang="en-GB" noProof="0"/>
          </a:p>
        </p:txBody>
      </p:sp>
      <p:sp>
        <p:nvSpPr>
          <p:cNvPr id="21" name="Text Placeholder 7"/>
          <p:cNvSpPr>
            <a:spLocks noGrp="1"/>
          </p:cNvSpPr>
          <p:nvPr>
            <p:ph type="body" sz="quarter" idx="21" hasCustomPrompt="1"/>
          </p:nvPr>
        </p:nvSpPr>
        <p:spPr>
          <a:xfrm>
            <a:off x="480000" y="6293659"/>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5" name="Text Placeholder 7"/>
          <p:cNvSpPr>
            <a:spLocks noGrp="1"/>
          </p:cNvSpPr>
          <p:nvPr>
            <p:ph type="body" sz="quarter" idx="13" hasCustomPrompt="1"/>
          </p:nvPr>
        </p:nvSpPr>
        <p:spPr>
          <a:xfrm>
            <a:off x="480485" y="1188011"/>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2" name="Title 1"/>
          <p:cNvSpPr>
            <a:spLocks noGrp="1"/>
          </p:cNvSpPr>
          <p:nvPr>
            <p:ph type="title"/>
          </p:nvPr>
        </p:nvSpPr>
        <p:spPr/>
        <p:txBody>
          <a:bodyPr/>
          <a:lstStyle/>
          <a:p>
            <a:r>
              <a:rPr lang="en-GB" noProof="0"/>
              <a:t>Click to edit Master title style</a:t>
            </a:r>
            <a:endParaRPr lang="en-GB" noProof="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Comparison boxe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fld>
            <a:endParaRPr lang="en-GB" noProof="0"/>
          </a:p>
        </p:txBody>
      </p:sp>
      <p:sp>
        <p:nvSpPr>
          <p:cNvPr id="21"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1" name="Title 10"/>
          <p:cNvSpPr>
            <a:spLocks noGrp="1"/>
          </p:cNvSpPr>
          <p:nvPr>
            <p:ph type="title"/>
          </p:nvPr>
        </p:nvSpPr>
        <p:spPr/>
        <p:txBody>
          <a:bodyPr/>
          <a:lstStyle/>
          <a:p>
            <a:r>
              <a:rPr lang="en-GB" noProof="0"/>
              <a:t>Click to edit Master title style</a:t>
            </a:r>
            <a:endParaRPr lang="en-GB" noProof="0"/>
          </a:p>
        </p:txBody>
      </p:sp>
      <p:sp>
        <p:nvSpPr>
          <p:cNvPr id="12" name="Content Placeholder 2"/>
          <p:cNvSpPr>
            <a:spLocks noGrp="1"/>
          </p:cNvSpPr>
          <p:nvPr>
            <p:ph sz="half" idx="25"/>
          </p:nvPr>
        </p:nvSpPr>
        <p:spPr>
          <a:xfrm>
            <a:off x="479999" y="2160000"/>
            <a:ext cx="5472000" cy="387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3" name="Content Placeholder 3"/>
          <p:cNvSpPr>
            <a:spLocks noGrp="1"/>
          </p:cNvSpPr>
          <p:nvPr>
            <p:ph sz="half" idx="26"/>
          </p:nvPr>
        </p:nvSpPr>
        <p:spPr>
          <a:xfrm>
            <a:off x="6234364" y="2160000"/>
            <a:ext cx="5472000" cy="387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8"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25" name="Text Placeholder 5"/>
          <p:cNvSpPr>
            <a:spLocks noGrp="1"/>
          </p:cNvSpPr>
          <p:nvPr>
            <p:ph type="body" sz="quarter" idx="27"/>
          </p:nvPr>
        </p:nvSpPr>
        <p:spPr>
          <a:xfrm>
            <a:off x="480002"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endParaRPr lang="en-GB" noProof="0"/>
          </a:p>
        </p:txBody>
      </p:sp>
      <p:sp>
        <p:nvSpPr>
          <p:cNvPr id="26" name="Text Placeholder 5"/>
          <p:cNvSpPr>
            <a:spLocks noGrp="1"/>
          </p:cNvSpPr>
          <p:nvPr>
            <p:ph type="body" sz="quarter" idx="28"/>
          </p:nvPr>
        </p:nvSpPr>
        <p:spPr>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
        <p:nvSpPr>
          <p:cNvPr id="15" name="Footer Placeholder 8"/>
          <p:cNvSpPr>
            <a:spLocks noGrp="1"/>
          </p:cNvSpPr>
          <p:nvPr>
            <p:ph type="ftr" sz="quarter" idx="23"/>
          </p:nvPr>
        </p:nvSpPr>
        <p:spPr>
          <a:xfrm>
            <a:off x="479999" y="6588208"/>
            <a:ext cx="3177601" cy="180000"/>
          </a:xfrm>
          <a:prstGeom prst="rect">
            <a:avLst/>
          </a:prstGeom>
        </p:spPr>
        <p:txBody>
          <a:bodyPr/>
          <a:lstStyle>
            <a:lvl1pPr>
              <a:defRPr sz="600"/>
            </a:lvl1pPr>
          </a:lstStyle>
          <a:p>
            <a:r>
              <a:rPr lang="en-US"/>
              <a:t>MVIP informational webinar 5 May 2022</a:t>
            </a:r>
            <a:endParaRPr lang="en-GB"/>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4 Boxe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fld>
            <a:endParaRPr lang="en-GB" noProof="0"/>
          </a:p>
        </p:txBody>
      </p:sp>
      <p:sp>
        <p:nvSpPr>
          <p:cNvPr id="21"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1" name="Title 10"/>
          <p:cNvSpPr>
            <a:spLocks noGrp="1"/>
          </p:cNvSpPr>
          <p:nvPr>
            <p:ph type="title"/>
          </p:nvPr>
        </p:nvSpPr>
        <p:spPr/>
        <p:txBody>
          <a:bodyPr/>
          <a:lstStyle/>
          <a:p>
            <a:r>
              <a:rPr lang="en-GB" noProof="0"/>
              <a:t>Click to edit Master title style</a:t>
            </a:r>
            <a:endParaRPr lang="en-GB" noProof="0"/>
          </a:p>
        </p:txBody>
      </p:sp>
      <p:sp>
        <p:nvSpPr>
          <p:cNvPr id="12" name="Content Placeholder 2"/>
          <p:cNvSpPr>
            <a:spLocks noGrp="1"/>
          </p:cNvSpPr>
          <p:nvPr>
            <p:ph sz="half" idx="25"/>
          </p:nvPr>
        </p:nvSpPr>
        <p:spPr>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3" name="Content Placeholder 3"/>
          <p:cNvSpPr>
            <a:spLocks noGrp="1"/>
          </p:cNvSpPr>
          <p:nvPr>
            <p:ph sz="half" idx="26"/>
          </p:nvPr>
        </p:nvSpPr>
        <p:spPr>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9" name="Text Placeholder 5"/>
          <p:cNvSpPr>
            <a:spLocks noGrp="1"/>
          </p:cNvSpPr>
          <p:nvPr>
            <p:ph type="body" sz="quarter" idx="27"/>
          </p:nvPr>
        </p:nvSpPr>
        <p:spPr>
          <a:xfrm>
            <a:off x="480002"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endParaRPr lang="en-GB" noProof="0"/>
          </a:p>
        </p:txBody>
      </p:sp>
      <p:sp>
        <p:nvSpPr>
          <p:cNvPr id="20" name="Text Placeholder 5"/>
          <p:cNvSpPr>
            <a:spLocks noGrp="1"/>
          </p:cNvSpPr>
          <p:nvPr>
            <p:ph type="body" sz="quarter" idx="28"/>
          </p:nvPr>
        </p:nvSpPr>
        <p:spPr>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
        <p:nvSpPr>
          <p:cNvPr id="35"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37" name="Content Placeholder 2"/>
          <p:cNvSpPr>
            <a:spLocks noGrp="1"/>
          </p:cNvSpPr>
          <p:nvPr>
            <p:ph sz="half" idx="30"/>
          </p:nvPr>
        </p:nvSpPr>
        <p:spPr>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38" name="Content Placeholder 3"/>
          <p:cNvSpPr>
            <a:spLocks noGrp="1"/>
          </p:cNvSpPr>
          <p:nvPr>
            <p:ph sz="half" idx="34"/>
          </p:nvPr>
        </p:nvSpPr>
        <p:spPr>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39" name="Text Placeholder 5"/>
          <p:cNvSpPr>
            <a:spLocks noGrp="1"/>
          </p:cNvSpPr>
          <p:nvPr>
            <p:ph type="body" sz="quarter" idx="35"/>
          </p:nvPr>
        </p:nvSpPr>
        <p:spPr>
          <a:xfrm>
            <a:off x="480002"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endParaRPr lang="en-GB" noProof="0"/>
          </a:p>
        </p:txBody>
      </p:sp>
      <p:sp>
        <p:nvSpPr>
          <p:cNvPr id="40" name="Text Placeholder 5"/>
          <p:cNvSpPr>
            <a:spLocks noGrp="1"/>
          </p:cNvSpPr>
          <p:nvPr>
            <p:ph type="body" sz="quarter" idx="36"/>
          </p:nvPr>
        </p:nvSpPr>
        <p:spPr>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
        <p:nvSpPr>
          <p:cNvPr id="18" name="Footer Placeholder 8"/>
          <p:cNvSpPr>
            <a:spLocks noGrp="1"/>
          </p:cNvSpPr>
          <p:nvPr>
            <p:ph type="ftr" sz="quarter" idx="23"/>
          </p:nvPr>
        </p:nvSpPr>
        <p:spPr>
          <a:xfrm>
            <a:off x="479999" y="6588208"/>
            <a:ext cx="3177601" cy="180000"/>
          </a:xfrm>
          <a:prstGeom prst="rect">
            <a:avLst/>
          </a:prstGeom>
        </p:spPr>
        <p:txBody>
          <a:bodyPr/>
          <a:lstStyle>
            <a:lvl1pPr>
              <a:defRPr sz="600"/>
            </a:lvl1pPr>
          </a:lstStyle>
          <a:p>
            <a:r>
              <a:rPr lang="en-US"/>
              <a:t>MVIP informational webinar 5 May 2022</a:t>
            </a:r>
            <a:endParaRPr lang="en-GB"/>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3 Column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fld>
            <a:endParaRPr lang="en-GB" noProof="0"/>
          </a:p>
        </p:txBody>
      </p:sp>
      <p:sp>
        <p:nvSpPr>
          <p:cNvPr id="21"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1" name="Title 10"/>
          <p:cNvSpPr>
            <a:spLocks noGrp="1"/>
          </p:cNvSpPr>
          <p:nvPr>
            <p:ph type="title"/>
          </p:nvPr>
        </p:nvSpPr>
        <p:spPr/>
        <p:txBody>
          <a:bodyPr/>
          <a:lstStyle/>
          <a:p>
            <a:r>
              <a:rPr lang="en-GB" noProof="0"/>
              <a:t>Click to edit Master title style</a:t>
            </a:r>
            <a:endParaRPr lang="en-GB" noProof="0"/>
          </a:p>
        </p:txBody>
      </p:sp>
      <p:sp>
        <p:nvSpPr>
          <p:cNvPr id="12" name="Content Placeholder 2"/>
          <p:cNvSpPr>
            <a:spLocks noGrp="1"/>
          </p:cNvSpPr>
          <p:nvPr>
            <p:ph sz="half" idx="25"/>
          </p:nvPr>
        </p:nvSpPr>
        <p:spPr>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9" name="Text Placeholder 5"/>
          <p:cNvSpPr>
            <a:spLocks noGrp="1"/>
          </p:cNvSpPr>
          <p:nvPr>
            <p:ph type="body" sz="quarter" idx="27"/>
          </p:nvPr>
        </p:nvSpPr>
        <p:spPr>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
        <p:nvSpPr>
          <p:cNvPr id="16" name="Content Placeholder 2"/>
          <p:cNvSpPr>
            <a:spLocks noGrp="1"/>
          </p:cNvSpPr>
          <p:nvPr>
            <p:ph sz="half" idx="29"/>
          </p:nvPr>
        </p:nvSpPr>
        <p:spPr>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7" name="Text Placeholder 5"/>
          <p:cNvSpPr>
            <a:spLocks noGrp="1"/>
          </p:cNvSpPr>
          <p:nvPr>
            <p:ph type="body" sz="quarter" idx="30"/>
          </p:nvPr>
        </p:nvSpPr>
        <p:spPr>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
        <p:nvSpPr>
          <p:cNvPr id="24" name="Content Placeholder 2"/>
          <p:cNvSpPr>
            <a:spLocks noGrp="1"/>
          </p:cNvSpPr>
          <p:nvPr>
            <p:ph sz="half" idx="31"/>
          </p:nvPr>
        </p:nvSpPr>
        <p:spPr>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25" name="Text Placeholder 5"/>
          <p:cNvSpPr>
            <a:spLocks noGrp="1"/>
          </p:cNvSpPr>
          <p:nvPr>
            <p:ph type="body" sz="quarter" idx="32"/>
          </p:nvPr>
        </p:nvSpPr>
        <p:spPr>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
        <p:nvSpPr>
          <p:cNvPr id="23"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18" name="Footer Placeholder 8"/>
          <p:cNvSpPr>
            <a:spLocks noGrp="1"/>
          </p:cNvSpPr>
          <p:nvPr>
            <p:ph type="ftr" sz="quarter" idx="23"/>
          </p:nvPr>
        </p:nvSpPr>
        <p:spPr>
          <a:xfrm>
            <a:off x="479999" y="6588208"/>
            <a:ext cx="3177601" cy="180000"/>
          </a:xfrm>
          <a:prstGeom prst="rect">
            <a:avLst/>
          </a:prstGeom>
        </p:spPr>
        <p:txBody>
          <a:bodyPr/>
          <a:lstStyle>
            <a:lvl1pPr>
              <a:defRPr sz="600"/>
            </a:lvl1pPr>
          </a:lstStyle>
          <a:p>
            <a:r>
              <a:rPr lang="en-US"/>
              <a:t>MVIP informational webinar 5 May 2022</a:t>
            </a:r>
            <a:endParaRPr lang="en-GB"/>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Image left / Text right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34364" y="1800000"/>
            <a:ext cx="5472000" cy="423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6" name="Picture Placeholder 5"/>
          <p:cNvSpPr>
            <a:spLocks noGrp="1"/>
          </p:cNvSpPr>
          <p:nvPr>
            <p:ph type="pic" sz="quarter" idx="17" hasCustomPrompt="1"/>
          </p:nvPr>
        </p:nvSpPr>
        <p:spPr>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defRPr sz="1400" baseline="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endParaRPr lang="en-GB" noProof="0"/>
          </a:p>
        </p:txBody>
      </p:sp>
      <p:sp>
        <p:nvSpPr>
          <p:cNvPr id="10" name="Slide Number Placeholder 9"/>
          <p:cNvSpPr>
            <a:spLocks noGrp="1"/>
          </p:cNvSpPr>
          <p:nvPr>
            <p:ph type="sldNum" sz="quarter" idx="20"/>
          </p:nvPr>
        </p:nvSpPr>
        <p:spPr/>
        <p:txBody>
          <a:bodyPr/>
          <a:lstStyle/>
          <a:p>
            <a:fld id="{A74CE0EA-F3B5-4684-BA10-C594598FDB9C}" type="slidenum">
              <a:rPr lang="en-GB" noProof="0" smtClean="0"/>
            </a:fld>
            <a:endParaRPr lang="en-GB" noProof="0"/>
          </a:p>
        </p:txBody>
      </p:sp>
      <p:sp>
        <p:nvSpPr>
          <p:cNvPr id="23"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5" name="Title 14"/>
          <p:cNvSpPr>
            <a:spLocks noGrp="1"/>
          </p:cNvSpPr>
          <p:nvPr>
            <p:ph type="title"/>
          </p:nvPr>
        </p:nvSpPr>
        <p:spPr/>
        <p:txBody>
          <a:bodyPr/>
          <a:lstStyle/>
          <a:p>
            <a:r>
              <a:rPr lang="en-GB" noProof="0"/>
              <a:t>Click to edit Master title style</a:t>
            </a:r>
            <a:endParaRPr lang="en-GB" noProof="0"/>
          </a:p>
        </p:txBody>
      </p:sp>
      <p:sp>
        <p:nvSpPr>
          <p:cNvPr id="16"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13" name="Footer Placeholder 8"/>
          <p:cNvSpPr>
            <a:spLocks noGrp="1"/>
          </p:cNvSpPr>
          <p:nvPr>
            <p:ph type="ftr" sz="quarter" idx="23"/>
          </p:nvPr>
        </p:nvSpPr>
        <p:spPr>
          <a:xfrm>
            <a:off x="479999" y="6588208"/>
            <a:ext cx="3177601" cy="180000"/>
          </a:xfrm>
          <a:prstGeom prst="rect">
            <a:avLst/>
          </a:prstGeom>
        </p:spPr>
        <p:txBody>
          <a:bodyPr/>
          <a:lstStyle>
            <a:lvl1pPr>
              <a:defRPr sz="600"/>
            </a:lvl1pPr>
          </a:lstStyle>
          <a:p>
            <a:r>
              <a:rPr lang="en-US"/>
              <a:t>MVIP informational webinar 5 May 2022</a:t>
            </a:r>
            <a:endParaRPr lang="en-GB"/>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Chapter Intro large Text white">
    <p:spTree>
      <p:nvGrpSpPr>
        <p:cNvPr id="1" name=""/>
        <p:cNvGrpSpPr/>
        <p:nvPr/>
      </p:nvGrpSpPr>
      <p:grpSpPr>
        <a:xfrm>
          <a:off x="0" y="0"/>
          <a:ext cx="0" cy="0"/>
          <a:chOff x="0" y="0"/>
          <a:chExt cx="0" cy="0"/>
        </a:xfrm>
      </p:grpSpPr>
      <p:sp>
        <p:nvSpPr>
          <p:cNvPr id="20" name="Slide Number Placeholder 19"/>
          <p:cNvSpPr>
            <a:spLocks noGrp="1"/>
          </p:cNvSpPr>
          <p:nvPr>
            <p:ph type="sldNum" sz="quarter" idx="16"/>
          </p:nvPr>
        </p:nvSpPr>
        <p:spPr>
          <a:noFill/>
        </p:spPr>
        <p:txBody>
          <a:bodyPr/>
          <a:lstStyle/>
          <a:p>
            <a:fld id="{A74CE0EA-F3B5-4684-BA10-C594598FDB9C}" type="slidenum">
              <a:rPr lang="en-GB" noProof="0" smtClean="0"/>
            </a:fld>
            <a:endParaRPr lang="en-GB" noProof="0"/>
          </a:p>
        </p:txBody>
      </p:sp>
      <p:sp>
        <p:nvSpPr>
          <p:cNvPr id="17" name="Text Placeholder 7"/>
          <p:cNvSpPr>
            <a:spLocks noGrp="1"/>
          </p:cNvSpPr>
          <p:nvPr>
            <p:ph type="body" sz="quarter" idx="21" hasCustomPrompt="1"/>
          </p:nvPr>
        </p:nvSpPr>
        <p:spPr>
          <a:xfrm>
            <a:off x="480000" y="6293655"/>
            <a:ext cx="11226365" cy="208579"/>
          </a:xfrm>
          <a:noFill/>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4" name="Title 3"/>
          <p:cNvSpPr>
            <a:spLocks noGrp="1"/>
          </p:cNvSpPr>
          <p:nvPr>
            <p:ph type="title"/>
          </p:nvPr>
        </p:nvSpPr>
        <p:spPr>
          <a:noFill/>
        </p:spPr>
        <p:txBody>
          <a:bodyPr/>
          <a:lstStyle>
            <a:lvl1pPr>
              <a:defRPr>
                <a:latin typeface="Ebrima (Headings)"/>
              </a:defRPr>
            </a:lvl1pPr>
          </a:lstStyle>
          <a:p>
            <a:r>
              <a:rPr lang="en-GB" noProof="0"/>
              <a:t>Click to edit Master title style</a:t>
            </a:r>
            <a:endParaRPr lang="en-GB" noProof="0"/>
          </a:p>
        </p:txBody>
      </p:sp>
      <p:sp>
        <p:nvSpPr>
          <p:cNvPr id="15"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12" name="Text Placeholder 4"/>
          <p:cNvSpPr>
            <a:spLocks noGrp="1"/>
          </p:cNvSpPr>
          <p:nvPr>
            <p:ph type="body" sz="quarter" idx="18"/>
          </p:nvPr>
        </p:nvSpPr>
        <p:spPr>
          <a:xfrm>
            <a:off x="480000"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endParaRPr lang="en-GB" noProof="0"/>
          </a:p>
          <a:p>
            <a:pPr lvl="1"/>
            <a:r>
              <a:rPr lang="en-GB" noProof="0"/>
              <a:t>Second level</a:t>
            </a:r>
            <a:endParaRPr lang="en-GB" noProof="0"/>
          </a:p>
        </p:txBody>
      </p:sp>
      <p:sp>
        <p:nvSpPr>
          <p:cNvPr id="11" name="Footer Placeholder 8"/>
          <p:cNvSpPr>
            <a:spLocks noGrp="1"/>
          </p:cNvSpPr>
          <p:nvPr>
            <p:ph type="ftr" sz="quarter" idx="23"/>
          </p:nvPr>
        </p:nvSpPr>
        <p:spPr>
          <a:xfrm>
            <a:off x="479999" y="6588208"/>
            <a:ext cx="3177601" cy="180000"/>
          </a:xfrm>
          <a:prstGeom prst="rect">
            <a:avLst/>
          </a:prstGeom>
        </p:spPr>
        <p:txBody>
          <a:bodyPr/>
          <a:lstStyle>
            <a:lvl1pPr>
              <a:defRPr sz="600"/>
            </a:lvl1pPr>
          </a:lstStyle>
          <a:p>
            <a:r>
              <a:rPr lang="en-US"/>
              <a:t>MVIP informational webinar 5 May 2022</a:t>
            </a:r>
            <a:endParaRPr lang="en-GB"/>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showMasterSp="0" userDrawn="1">
  <p:cSld name="1_Chapter Intro Image whit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4"/>
            <a:ext cx="12192000" cy="6857999"/>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defRPr sz="1400">
                <a:solidFill>
                  <a:schemeClr val="accent6"/>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defRPr/>
            </a:pPr>
            <a:r>
              <a:rPr lang="en-GB" noProof="0"/>
              <a:t>Click on Icon to add picture, then arrange object (send to back)</a:t>
            </a:r>
            <a:endParaRPr lang="en-GB" noProof="0"/>
          </a:p>
          <a:p>
            <a:pPr marL="0" marR="0" lvl="0" indent="0" algn="ctr" defTabSz="914400" rtl="0" eaLnBrk="1" fontAlgn="auto" latinLnBrk="0" hangingPunct="1">
              <a:lnSpc>
                <a:spcPct val="110000"/>
              </a:lnSpc>
              <a:spcBef>
                <a:spcPts val="1000"/>
              </a:spcBef>
              <a:spcAft>
                <a:spcPts val="600"/>
              </a:spcAft>
              <a:buClr>
                <a:schemeClr val="tx1"/>
              </a:buClr>
              <a:buSzPct val="80000"/>
              <a:buFontTx/>
              <a:buNone/>
              <a:defRPr/>
            </a:pPr>
            <a:r>
              <a:rPr lang="en-GB" noProof="0"/>
              <a:t>Change picture either by</a:t>
            </a:r>
            <a:br>
              <a:rPr lang="en-GB" noProof="0"/>
            </a:br>
            <a:r>
              <a:rPr lang="en-GB" noProof="0"/>
              <a:t>right mouse click on picture + „change picture“ </a:t>
            </a:r>
            <a:br>
              <a:rPr lang="en-GB" noProof="0"/>
            </a:br>
            <a:r>
              <a:rPr lang="en-GB" noProof="0"/>
              <a:t>or by deleting picture + resetting slide</a:t>
            </a:r>
            <a:endParaRPr lang="en-GB" noProof="0"/>
          </a:p>
        </p:txBody>
      </p:sp>
      <p:sp>
        <p:nvSpPr>
          <p:cNvPr id="9" name="Text Placeholder 4"/>
          <p:cNvSpPr>
            <a:spLocks noGrp="1"/>
          </p:cNvSpPr>
          <p:nvPr>
            <p:ph type="body" sz="quarter" idx="18"/>
          </p:nvPr>
        </p:nvSpPr>
        <p:spPr bwMode="gray">
          <a:xfrm>
            <a:off x="3" y="1800000"/>
            <a:ext cx="4279900" cy="1649446"/>
          </a:xfrm>
          <a:solidFill>
            <a:schemeClr val="tx2">
              <a:alpha val="90000"/>
            </a:schemeClr>
          </a:solidFill>
        </p:spPr>
        <p:txBody>
          <a:bodyPr lIns="360000" tIns="180000" rIns="360000" bIns="180000">
            <a:noAutofit/>
          </a:bodyPr>
          <a:lstStyle>
            <a:lvl1pPr>
              <a:defRPr sz="2800" b="1">
                <a:solidFill>
                  <a:schemeClr val="bg1"/>
                </a:solidFill>
                <a:latin typeface="+mj-lt"/>
              </a:defRPr>
            </a:lvl1pPr>
            <a:lvl2pPr marL="541655" indent="-274955">
              <a:buClr>
                <a:schemeClr val="bg1"/>
              </a:buClr>
              <a:defRPr sz="2800">
                <a:solidFill>
                  <a:schemeClr val="bg1"/>
                </a:solidFill>
                <a:latin typeface="+mj-lt"/>
              </a:defRPr>
            </a:lvl2pPr>
          </a:lstStyle>
          <a:p>
            <a:pPr lvl="0"/>
            <a:r>
              <a:rPr lang="en-GB" noProof="0"/>
              <a:t>Edit Master text styles</a:t>
            </a:r>
            <a:endParaRPr lang="en-GB" noProof="0"/>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noProof="0" smtClean="0"/>
            </a:fld>
            <a:endParaRPr lang="en-GB" noProof="0"/>
          </a:p>
        </p:txBody>
      </p:sp>
      <p:sp>
        <p:nvSpPr>
          <p:cNvPr id="15" name="Text Placeholder 7"/>
          <p:cNvSpPr>
            <a:spLocks noGrp="1"/>
          </p:cNvSpPr>
          <p:nvPr>
            <p:ph type="body" sz="quarter" idx="22" hasCustomPrompt="1"/>
          </p:nvPr>
        </p:nvSpPr>
        <p:spPr bwMode="gray">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7" name="Title 16"/>
          <p:cNvSpPr>
            <a:spLocks noGrp="1"/>
          </p:cNvSpPr>
          <p:nvPr>
            <p:ph type="title"/>
          </p:nvPr>
        </p:nvSpPr>
        <p:spPr bwMode="gray"/>
        <p:txBody>
          <a:bodyPr/>
          <a:lstStyle/>
          <a:p>
            <a:r>
              <a:rPr lang="en-GB" noProof="0"/>
              <a:t>Click to edit Master title style</a:t>
            </a:r>
            <a:endParaRPr lang="en-GB" noProof="0"/>
          </a:p>
        </p:txBody>
      </p:sp>
      <p:sp>
        <p:nvSpPr>
          <p:cNvPr id="6" name="Picture Placeholder 5"/>
          <p:cNvSpPr>
            <a:spLocks noGrp="1"/>
          </p:cNvSpPr>
          <p:nvPr>
            <p:ph type="pic" sz="quarter" idx="23" hasCustomPrompt="1"/>
          </p:nvPr>
        </p:nvSpPr>
        <p:spPr bwMode="gray">
          <a:xfrm>
            <a:off x="9071164" y="371958"/>
            <a:ext cx="2635200" cy="694800"/>
          </a:xfrm>
          <a:blipFill dpi="0" rotWithShape="1">
            <a:blip r:embed="rId2" cstate="email">
              <a:extLst>
                <a:ext uri="{28A0092B-C50C-407E-A947-70E740481C1C}">
                  <a14:useLocalDpi xmlns:a14="http://schemas.microsoft.com/office/drawing/2010/main" val="0"/>
                </a:ext>
              </a:extLst>
            </a:blip>
            <a:srcRect/>
            <a:stretch>
              <a:fillRect/>
            </a:stretch>
          </a:blipFill>
        </p:spPr>
        <p:txBody>
          <a:bodyPr anchor="ctr"/>
          <a:lstStyle>
            <a:lvl1pPr algn="ctr">
              <a:defRPr sz="100">
                <a:solidFill>
                  <a:schemeClr val="bg1"/>
                </a:solidFill>
              </a:defRPr>
            </a:lvl1pPr>
          </a:lstStyle>
          <a:p>
            <a:r>
              <a:rPr lang="en-GB" noProof="0"/>
              <a:t>.</a:t>
            </a:r>
            <a:endParaRPr lang="en-GB" noProof="0"/>
          </a:p>
        </p:txBody>
      </p:sp>
      <p:sp>
        <p:nvSpPr>
          <p:cNvPr id="12" name="Footer Placeholder 8"/>
          <p:cNvSpPr>
            <a:spLocks noGrp="1"/>
          </p:cNvSpPr>
          <p:nvPr>
            <p:ph type="ftr" sz="quarter" idx="24"/>
          </p:nvPr>
        </p:nvSpPr>
        <p:spPr>
          <a:xfrm>
            <a:off x="479999" y="6588208"/>
            <a:ext cx="3177601" cy="180000"/>
          </a:xfrm>
          <a:prstGeom prst="rect">
            <a:avLst/>
          </a:prstGeom>
        </p:spPr>
        <p:txBody>
          <a:bodyPr/>
          <a:lstStyle>
            <a:lvl1pPr>
              <a:defRPr sz="600"/>
            </a:lvl1pPr>
          </a:lstStyle>
          <a:p>
            <a:r>
              <a:rPr lang="en-US"/>
              <a:t>MVIP informational webinar 5 May 2022</a:t>
            </a:r>
            <a:endParaRPr lang="en-GB"/>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4" y="1800000"/>
            <a:ext cx="11232001" cy="423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8" name="Text Placeholder 7"/>
          <p:cNvSpPr>
            <a:spLocks noGrp="1"/>
          </p:cNvSpPr>
          <p:nvPr>
            <p:ph type="body" sz="quarter" idx="13" hasCustomPrompt="1"/>
          </p:nvPr>
        </p:nvSpPr>
        <p:spPr bwMode="invGray">
          <a:xfrm>
            <a:off x="480485" y="1188009"/>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endParaRPr lang="en-GB" noProof="0"/>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fld>
            <a:endParaRPr lang="en-GB" noProof="0"/>
          </a:p>
        </p:txBody>
      </p:sp>
      <p:sp>
        <p:nvSpPr>
          <p:cNvPr id="13" name="Text Placeholder 7"/>
          <p:cNvSpPr>
            <a:spLocks noGrp="1"/>
          </p:cNvSpPr>
          <p:nvPr>
            <p:ph type="body" sz="quarter" idx="21" hasCustomPrompt="1"/>
          </p:nvPr>
        </p:nvSpPr>
        <p:spPr bwMode="invGray">
          <a:xfrm>
            <a:off x="480000" y="6293657"/>
            <a:ext cx="11226365" cy="208579"/>
          </a:xfrm>
        </p:spPr>
        <p:txBody>
          <a:bodyPr anchor="t">
            <a:normAutofit/>
          </a:bodyPr>
          <a:lstStyle>
            <a:lvl1pPr>
              <a:defRPr sz="600" b="0">
                <a:solidFill>
                  <a:schemeClr val="tx1"/>
                </a:solidFill>
                <a:latin typeface="+mn-lt"/>
              </a:defRPr>
            </a:lvl1pPr>
          </a:lstStyle>
          <a:p>
            <a:pPr lvl="0"/>
            <a:r>
              <a:rPr lang="en-GB" noProof="0"/>
              <a:t>Source:</a:t>
            </a:r>
            <a:endParaRPr lang="en-GB" noProof="0"/>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endParaRPr lang="en-GB" noProof="0"/>
          </a:p>
        </p:txBody>
      </p:sp>
      <p:sp>
        <p:nvSpPr>
          <p:cNvPr id="9" name="Footer Placeholder 8"/>
          <p:cNvSpPr>
            <a:spLocks noGrp="1"/>
          </p:cNvSpPr>
          <p:nvPr>
            <p:ph type="ftr" sz="quarter" idx="24"/>
          </p:nvPr>
        </p:nvSpPr>
        <p:spPr>
          <a:xfrm>
            <a:off x="479999" y="6588208"/>
            <a:ext cx="3177601" cy="180000"/>
          </a:xfrm>
          <a:prstGeom prst="rect">
            <a:avLst/>
          </a:prstGeom>
        </p:spPr>
        <p:txBody>
          <a:bodyPr/>
          <a:lstStyle>
            <a:lvl1pPr>
              <a:defRPr sz="600"/>
            </a:lvl1pPr>
          </a:lstStyle>
          <a:p>
            <a:r>
              <a:rPr lang="en-US"/>
              <a:t>MVIP informational webinar 5 May 2022</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903818" y="1112838"/>
            <a:ext cx="10280649" cy="5072062"/>
          </a:xfrm>
        </p:spPr>
        <p:txBody>
          <a:bodyPr>
            <a:noAutofit/>
          </a:bodyPr>
          <a:lstStyle/>
          <a:p>
            <a:endParaRPr lang="en-GB"/>
          </a:p>
        </p:txBody>
      </p:sp>
      <p:sp>
        <p:nvSpPr>
          <p:cNvPr id="5"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_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2" y="1800000"/>
            <a:ext cx="11232001" cy="423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8"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13"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2" name="Title 1"/>
          <p:cNvSpPr>
            <a:spLocks noGrp="1"/>
          </p:cNvSpPr>
          <p:nvPr>
            <p:ph type="title"/>
          </p:nvPr>
        </p:nvSpPr>
        <p:spPr/>
        <p:txBody>
          <a:bodyPr/>
          <a:lstStyle/>
          <a:p>
            <a:r>
              <a:rPr lang="en-GB" noProof="0"/>
              <a:t>Click to edit Master title style</a:t>
            </a:r>
            <a:endParaRPr lang="en-GB" noProof="0"/>
          </a:p>
        </p:txBody>
      </p:sp>
      <p:sp>
        <p:nvSpPr>
          <p:cNvPr id="10" name="Slide Number Placeholder 9"/>
          <p:cNvSpPr>
            <a:spLocks noGrp="1"/>
          </p:cNvSpPr>
          <p:nvPr>
            <p:ph type="sldNum" sz="quarter" idx="24"/>
          </p:nvPr>
        </p:nvSpPr>
        <p:spPr/>
        <p:txBody>
          <a:bodyPr/>
          <a:lstStyle/>
          <a:p>
            <a:fld id="{A74CE0EA-F3B5-4684-BA10-C594598FDB9C}" type="slidenum">
              <a:rPr lang="en-GB" noProof="0" smtClean="0"/>
            </a:fld>
            <a:endParaRPr lang="en-GB" noProof="0"/>
          </a:p>
        </p:txBody>
      </p:sp>
      <p:sp>
        <p:nvSpPr>
          <p:cNvPr id="9" name="Footer Placeholder 8"/>
          <p:cNvSpPr>
            <a:spLocks noGrp="1"/>
          </p:cNvSpPr>
          <p:nvPr>
            <p:ph type="ftr" sz="quarter" idx="25"/>
          </p:nvPr>
        </p:nvSpPr>
        <p:spPr>
          <a:xfrm>
            <a:off x="479999" y="6588208"/>
            <a:ext cx="3177601" cy="180000"/>
          </a:xfrm>
          <a:prstGeom prst="rect">
            <a:avLst/>
          </a:prstGeom>
        </p:spPr>
        <p:txBody>
          <a:bodyPr/>
          <a:lstStyle>
            <a:lvl1pPr>
              <a:defRPr sz="600"/>
            </a:lvl1pPr>
          </a:lstStyle>
          <a:p>
            <a:r>
              <a:rPr lang="en-US"/>
              <a:t>MVIP informational webinar 5 May 2022</a:t>
            </a:r>
            <a:endParaRPr lang="en-GB"/>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Comparison boxe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fld>
            <a:endParaRPr lang="en-GB" noProof="0"/>
          </a:p>
        </p:txBody>
      </p:sp>
      <p:sp>
        <p:nvSpPr>
          <p:cNvPr id="21"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1" name="Title 10"/>
          <p:cNvSpPr>
            <a:spLocks noGrp="1"/>
          </p:cNvSpPr>
          <p:nvPr>
            <p:ph type="title"/>
          </p:nvPr>
        </p:nvSpPr>
        <p:spPr/>
        <p:txBody>
          <a:bodyPr/>
          <a:lstStyle/>
          <a:p>
            <a:r>
              <a:rPr lang="en-GB" noProof="0"/>
              <a:t>Click to edit Master title style</a:t>
            </a:r>
            <a:endParaRPr lang="en-GB" noProof="0"/>
          </a:p>
        </p:txBody>
      </p:sp>
      <p:sp>
        <p:nvSpPr>
          <p:cNvPr id="12" name="Content Placeholder 2"/>
          <p:cNvSpPr>
            <a:spLocks noGrp="1"/>
          </p:cNvSpPr>
          <p:nvPr>
            <p:ph sz="half" idx="25"/>
          </p:nvPr>
        </p:nvSpPr>
        <p:spPr>
          <a:xfrm>
            <a:off x="479999" y="2160000"/>
            <a:ext cx="5472000" cy="387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3" name="Content Placeholder 3"/>
          <p:cNvSpPr>
            <a:spLocks noGrp="1"/>
          </p:cNvSpPr>
          <p:nvPr>
            <p:ph sz="half" idx="26"/>
          </p:nvPr>
        </p:nvSpPr>
        <p:spPr>
          <a:xfrm>
            <a:off x="6234364" y="2160000"/>
            <a:ext cx="5472000" cy="387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8"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25" name="Text Placeholder 5"/>
          <p:cNvSpPr>
            <a:spLocks noGrp="1"/>
          </p:cNvSpPr>
          <p:nvPr>
            <p:ph type="body" sz="quarter" idx="27"/>
          </p:nvPr>
        </p:nvSpPr>
        <p:spPr>
          <a:xfrm>
            <a:off x="480002"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endParaRPr lang="en-GB" noProof="0"/>
          </a:p>
        </p:txBody>
      </p:sp>
      <p:sp>
        <p:nvSpPr>
          <p:cNvPr id="26" name="Text Placeholder 5"/>
          <p:cNvSpPr>
            <a:spLocks noGrp="1"/>
          </p:cNvSpPr>
          <p:nvPr>
            <p:ph type="body" sz="quarter" idx="28"/>
          </p:nvPr>
        </p:nvSpPr>
        <p:spPr>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
        <p:nvSpPr>
          <p:cNvPr id="14"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_4 Boxe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fld>
            <a:endParaRPr lang="en-GB" noProof="0"/>
          </a:p>
        </p:txBody>
      </p:sp>
      <p:sp>
        <p:nvSpPr>
          <p:cNvPr id="21"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1" name="Title 10"/>
          <p:cNvSpPr>
            <a:spLocks noGrp="1"/>
          </p:cNvSpPr>
          <p:nvPr>
            <p:ph type="title"/>
          </p:nvPr>
        </p:nvSpPr>
        <p:spPr/>
        <p:txBody>
          <a:bodyPr/>
          <a:lstStyle/>
          <a:p>
            <a:r>
              <a:rPr lang="en-GB" noProof="0"/>
              <a:t>Click to edit Master title style</a:t>
            </a:r>
            <a:endParaRPr lang="en-GB" noProof="0"/>
          </a:p>
        </p:txBody>
      </p:sp>
      <p:sp>
        <p:nvSpPr>
          <p:cNvPr id="12" name="Content Placeholder 2"/>
          <p:cNvSpPr>
            <a:spLocks noGrp="1"/>
          </p:cNvSpPr>
          <p:nvPr>
            <p:ph sz="half" idx="25"/>
          </p:nvPr>
        </p:nvSpPr>
        <p:spPr>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3" name="Content Placeholder 3"/>
          <p:cNvSpPr>
            <a:spLocks noGrp="1"/>
          </p:cNvSpPr>
          <p:nvPr>
            <p:ph sz="half" idx="26"/>
          </p:nvPr>
        </p:nvSpPr>
        <p:spPr>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9" name="Text Placeholder 5"/>
          <p:cNvSpPr>
            <a:spLocks noGrp="1"/>
          </p:cNvSpPr>
          <p:nvPr>
            <p:ph type="body" sz="quarter" idx="27"/>
          </p:nvPr>
        </p:nvSpPr>
        <p:spPr>
          <a:xfrm>
            <a:off x="480002"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endParaRPr lang="en-GB" noProof="0"/>
          </a:p>
        </p:txBody>
      </p:sp>
      <p:sp>
        <p:nvSpPr>
          <p:cNvPr id="20" name="Text Placeholder 5"/>
          <p:cNvSpPr>
            <a:spLocks noGrp="1"/>
          </p:cNvSpPr>
          <p:nvPr>
            <p:ph type="body" sz="quarter" idx="28"/>
          </p:nvPr>
        </p:nvSpPr>
        <p:spPr>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
        <p:nvSpPr>
          <p:cNvPr id="35"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37" name="Content Placeholder 2"/>
          <p:cNvSpPr>
            <a:spLocks noGrp="1"/>
          </p:cNvSpPr>
          <p:nvPr>
            <p:ph sz="half" idx="30"/>
          </p:nvPr>
        </p:nvSpPr>
        <p:spPr>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38" name="Content Placeholder 3"/>
          <p:cNvSpPr>
            <a:spLocks noGrp="1"/>
          </p:cNvSpPr>
          <p:nvPr>
            <p:ph sz="half" idx="34"/>
          </p:nvPr>
        </p:nvSpPr>
        <p:spPr>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39" name="Text Placeholder 5"/>
          <p:cNvSpPr>
            <a:spLocks noGrp="1"/>
          </p:cNvSpPr>
          <p:nvPr>
            <p:ph type="body" sz="quarter" idx="35"/>
          </p:nvPr>
        </p:nvSpPr>
        <p:spPr>
          <a:xfrm>
            <a:off x="480002"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endParaRPr lang="en-GB" noProof="0"/>
          </a:p>
        </p:txBody>
      </p:sp>
      <p:sp>
        <p:nvSpPr>
          <p:cNvPr id="40" name="Text Placeholder 5"/>
          <p:cNvSpPr>
            <a:spLocks noGrp="1"/>
          </p:cNvSpPr>
          <p:nvPr>
            <p:ph type="body" sz="quarter" idx="36"/>
          </p:nvPr>
        </p:nvSpPr>
        <p:spPr>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
        <p:nvSpPr>
          <p:cNvPr id="15"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3 Column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fld>
            <a:endParaRPr lang="en-GB" noProof="0"/>
          </a:p>
        </p:txBody>
      </p:sp>
      <p:sp>
        <p:nvSpPr>
          <p:cNvPr id="21"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1" name="Title 10"/>
          <p:cNvSpPr>
            <a:spLocks noGrp="1"/>
          </p:cNvSpPr>
          <p:nvPr>
            <p:ph type="title"/>
          </p:nvPr>
        </p:nvSpPr>
        <p:spPr/>
        <p:txBody>
          <a:bodyPr/>
          <a:lstStyle/>
          <a:p>
            <a:r>
              <a:rPr lang="en-GB" noProof="0"/>
              <a:t>Click to edit Master title style</a:t>
            </a:r>
            <a:endParaRPr lang="en-GB" noProof="0"/>
          </a:p>
        </p:txBody>
      </p:sp>
      <p:sp>
        <p:nvSpPr>
          <p:cNvPr id="12" name="Content Placeholder 2"/>
          <p:cNvSpPr>
            <a:spLocks noGrp="1"/>
          </p:cNvSpPr>
          <p:nvPr>
            <p:ph sz="half" idx="25"/>
          </p:nvPr>
        </p:nvSpPr>
        <p:spPr>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9" name="Text Placeholder 5"/>
          <p:cNvSpPr>
            <a:spLocks noGrp="1"/>
          </p:cNvSpPr>
          <p:nvPr>
            <p:ph type="body" sz="quarter" idx="27"/>
          </p:nvPr>
        </p:nvSpPr>
        <p:spPr>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
        <p:nvSpPr>
          <p:cNvPr id="16" name="Content Placeholder 2"/>
          <p:cNvSpPr>
            <a:spLocks noGrp="1"/>
          </p:cNvSpPr>
          <p:nvPr>
            <p:ph sz="half" idx="29"/>
          </p:nvPr>
        </p:nvSpPr>
        <p:spPr>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7" name="Text Placeholder 5"/>
          <p:cNvSpPr>
            <a:spLocks noGrp="1"/>
          </p:cNvSpPr>
          <p:nvPr>
            <p:ph type="body" sz="quarter" idx="30"/>
          </p:nvPr>
        </p:nvSpPr>
        <p:spPr>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
        <p:nvSpPr>
          <p:cNvPr id="24" name="Content Placeholder 2"/>
          <p:cNvSpPr>
            <a:spLocks noGrp="1"/>
          </p:cNvSpPr>
          <p:nvPr>
            <p:ph sz="half" idx="31"/>
          </p:nvPr>
        </p:nvSpPr>
        <p:spPr>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25" name="Text Placeholder 5"/>
          <p:cNvSpPr>
            <a:spLocks noGrp="1"/>
          </p:cNvSpPr>
          <p:nvPr>
            <p:ph type="body" sz="quarter" idx="32"/>
          </p:nvPr>
        </p:nvSpPr>
        <p:spPr>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
        <p:nvSpPr>
          <p:cNvPr id="23"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13"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Image left / Text right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34364" y="1800000"/>
            <a:ext cx="5472000" cy="423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6" name="Picture Placeholder 5"/>
          <p:cNvSpPr>
            <a:spLocks noGrp="1"/>
          </p:cNvSpPr>
          <p:nvPr>
            <p:ph type="pic" sz="quarter" idx="17" hasCustomPrompt="1"/>
          </p:nvPr>
        </p:nvSpPr>
        <p:spPr>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defRPr sz="1400" baseline="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endParaRPr lang="en-GB" noProof="0"/>
          </a:p>
        </p:txBody>
      </p:sp>
      <p:sp>
        <p:nvSpPr>
          <p:cNvPr id="10" name="Slide Number Placeholder 9"/>
          <p:cNvSpPr>
            <a:spLocks noGrp="1"/>
          </p:cNvSpPr>
          <p:nvPr>
            <p:ph type="sldNum" sz="quarter" idx="20"/>
          </p:nvPr>
        </p:nvSpPr>
        <p:spPr/>
        <p:txBody>
          <a:bodyPr/>
          <a:lstStyle/>
          <a:p>
            <a:fld id="{A74CE0EA-F3B5-4684-BA10-C594598FDB9C}" type="slidenum">
              <a:rPr lang="en-GB" noProof="0" smtClean="0"/>
            </a:fld>
            <a:endParaRPr lang="en-GB" noProof="0"/>
          </a:p>
        </p:txBody>
      </p:sp>
      <p:sp>
        <p:nvSpPr>
          <p:cNvPr id="23"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5" name="Title 14"/>
          <p:cNvSpPr>
            <a:spLocks noGrp="1"/>
          </p:cNvSpPr>
          <p:nvPr>
            <p:ph type="title"/>
          </p:nvPr>
        </p:nvSpPr>
        <p:spPr/>
        <p:txBody>
          <a:bodyPr/>
          <a:lstStyle/>
          <a:p>
            <a:r>
              <a:rPr lang="en-GB" noProof="0"/>
              <a:t>Click to edit Master title style</a:t>
            </a:r>
            <a:endParaRPr lang="en-GB" noProof="0"/>
          </a:p>
        </p:txBody>
      </p:sp>
      <p:sp>
        <p:nvSpPr>
          <p:cNvPr id="16"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9"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Quotation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6" name="Picture Placeholder 5"/>
          <p:cNvSpPr>
            <a:spLocks noGrp="1"/>
          </p:cNvSpPr>
          <p:nvPr>
            <p:ph type="pic" sz="quarter" idx="17" hasCustomPrompt="1"/>
          </p:nvPr>
        </p:nvSpPr>
        <p:spPr>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defRPr/>
            </a:pPr>
            <a:r>
              <a:rPr lang="en-GB" noProof="0"/>
              <a:t>Click on Icon to add picture</a:t>
            </a:r>
            <a:endParaRPr lang="en-GB" noProof="0"/>
          </a:p>
          <a:p>
            <a:pPr marL="0" marR="0" lvl="0" indent="0" algn="ctr" defTabSz="914400" rtl="0" eaLnBrk="1" fontAlgn="auto" latinLnBrk="0" hangingPunct="1">
              <a:lnSpc>
                <a:spcPct val="110000"/>
              </a:lnSpc>
              <a:spcBef>
                <a:spcPts val="1000"/>
              </a:spcBef>
              <a:spcAft>
                <a:spcPts val="600"/>
              </a:spcAft>
              <a:buClr>
                <a:schemeClr val="tx1"/>
              </a:buClr>
              <a:buSzPct val="80000"/>
              <a:buFontTx/>
              <a:buNone/>
              <a:defRPr/>
            </a:pPr>
            <a:r>
              <a:rPr lang="en-GB" noProof="0"/>
              <a:t>Change picture either by</a:t>
            </a:r>
            <a:br>
              <a:rPr lang="en-GB" noProof="0"/>
            </a:br>
            <a:r>
              <a:rPr lang="en-GB" noProof="0"/>
              <a:t>right mouse click on picture + „change picture“ </a:t>
            </a:r>
            <a:br>
              <a:rPr lang="en-GB" noProof="0"/>
            </a:br>
            <a:r>
              <a:rPr lang="en-GB" noProof="0"/>
              <a:t>or by deleting picture + resetting slide</a:t>
            </a:r>
            <a:endParaRPr lang="en-GB" noProof="0"/>
          </a:p>
        </p:txBody>
      </p:sp>
      <p:sp>
        <p:nvSpPr>
          <p:cNvPr id="8" name="Date Placeholder 7"/>
          <p:cNvSpPr>
            <a:spLocks noGrp="1"/>
          </p:cNvSpPr>
          <p:nvPr>
            <p:ph type="dt" sz="half" idx="18"/>
          </p:nvPr>
        </p:nvSpPr>
        <p:spPr>
          <a:xfrm>
            <a:off x="480002" y="6588208"/>
            <a:ext cx="790001" cy="180000"/>
          </a:xfrm>
          <a:prstGeom prst="rect">
            <a:avLst/>
          </a:prstGeom>
        </p:spPr>
        <p:txBody>
          <a:bodyPr/>
          <a:lstStyle/>
          <a:p>
            <a:endParaRPr lang="en-GB" noProof="0"/>
          </a:p>
        </p:txBody>
      </p:sp>
      <p:sp>
        <p:nvSpPr>
          <p:cNvPr id="10" name="Slide Number Placeholder 9"/>
          <p:cNvSpPr>
            <a:spLocks noGrp="1"/>
          </p:cNvSpPr>
          <p:nvPr>
            <p:ph type="sldNum" sz="quarter" idx="20"/>
          </p:nvPr>
        </p:nvSpPr>
        <p:spPr/>
        <p:txBody>
          <a:bodyPr/>
          <a:lstStyle/>
          <a:p>
            <a:fld id="{A74CE0EA-F3B5-4684-BA10-C594598FDB9C}" type="slidenum">
              <a:rPr lang="en-GB" noProof="0" smtClean="0"/>
            </a:fld>
            <a:endParaRPr lang="en-GB" noProof="0"/>
          </a:p>
        </p:txBody>
      </p:sp>
      <p:sp>
        <p:nvSpPr>
          <p:cNvPr id="23"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5" name="Title 14"/>
          <p:cNvSpPr>
            <a:spLocks noGrp="1"/>
          </p:cNvSpPr>
          <p:nvPr>
            <p:ph type="title"/>
          </p:nvPr>
        </p:nvSpPr>
        <p:spPr/>
        <p:txBody>
          <a:bodyPr/>
          <a:lstStyle/>
          <a:p>
            <a:r>
              <a:rPr lang="en-GB" noProof="0"/>
              <a:t>Click to edit Master title style</a:t>
            </a:r>
            <a:endParaRPr lang="en-GB" noProof="0"/>
          </a:p>
        </p:txBody>
      </p:sp>
      <p:sp>
        <p:nvSpPr>
          <p:cNvPr id="16"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11"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_Large Image whit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endParaRPr lang="en-GB" noProof="0"/>
          </a:p>
        </p:txBody>
      </p:sp>
      <p:sp>
        <p:nvSpPr>
          <p:cNvPr id="3" name="Date Placeholder 2"/>
          <p:cNvSpPr>
            <a:spLocks noGrp="1"/>
          </p:cNvSpPr>
          <p:nvPr>
            <p:ph type="dt" sz="half" idx="18"/>
          </p:nvPr>
        </p:nvSpPr>
        <p:spPr>
          <a:xfrm>
            <a:off x="480002" y="6588208"/>
            <a:ext cx="790001" cy="180000"/>
          </a:xfrm>
          <a:prstGeom prst="rect">
            <a:avLst/>
          </a:prstGeom>
        </p:spPr>
        <p:txBody>
          <a:bodyPr/>
          <a:lstStyle/>
          <a:p>
            <a:endParaRPr lang="en-GB" noProof="0"/>
          </a:p>
        </p:txBody>
      </p:sp>
      <p:sp>
        <p:nvSpPr>
          <p:cNvPr id="5" name="Slide Number Placeholder 4"/>
          <p:cNvSpPr>
            <a:spLocks noGrp="1"/>
          </p:cNvSpPr>
          <p:nvPr>
            <p:ph type="sldNum" sz="quarter" idx="20"/>
          </p:nvPr>
        </p:nvSpPr>
        <p:spPr/>
        <p:txBody>
          <a:bodyPr/>
          <a:lstStyle/>
          <a:p>
            <a:fld id="{A74CE0EA-F3B5-4684-BA10-C594598FDB9C}" type="slidenum">
              <a:rPr lang="en-GB" noProof="0" smtClean="0"/>
            </a:fld>
            <a:endParaRPr lang="en-GB" noProof="0"/>
          </a:p>
        </p:txBody>
      </p:sp>
      <p:sp>
        <p:nvSpPr>
          <p:cNvPr id="16"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7" name="Title 6"/>
          <p:cNvSpPr>
            <a:spLocks noGrp="1"/>
          </p:cNvSpPr>
          <p:nvPr>
            <p:ph type="title"/>
          </p:nvPr>
        </p:nvSpPr>
        <p:spPr/>
        <p:txBody>
          <a:bodyPr/>
          <a:lstStyle/>
          <a:p>
            <a:r>
              <a:rPr lang="en-GB" noProof="0"/>
              <a:t>Click to edit Master title style</a:t>
            </a:r>
            <a:endParaRPr lang="en-GB" noProof="0"/>
          </a:p>
        </p:txBody>
      </p:sp>
      <p:sp>
        <p:nvSpPr>
          <p:cNvPr id="14"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9"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_Chapter Intro large Text white">
    <p:spTree>
      <p:nvGrpSpPr>
        <p:cNvPr id="1" name=""/>
        <p:cNvGrpSpPr/>
        <p:nvPr/>
      </p:nvGrpSpPr>
      <p:grpSpPr>
        <a:xfrm>
          <a:off x="0" y="0"/>
          <a:ext cx="0" cy="0"/>
          <a:chOff x="0" y="0"/>
          <a:chExt cx="0" cy="0"/>
        </a:xfrm>
      </p:grpSpPr>
      <p:sp>
        <p:nvSpPr>
          <p:cNvPr id="20" name="Slide Number Placeholder 19"/>
          <p:cNvSpPr>
            <a:spLocks noGrp="1"/>
          </p:cNvSpPr>
          <p:nvPr>
            <p:ph type="sldNum" sz="quarter" idx="16"/>
          </p:nvPr>
        </p:nvSpPr>
        <p:spPr>
          <a:noFill/>
        </p:spPr>
        <p:txBody>
          <a:bodyPr/>
          <a:lstStyle/>
          <a:p>
            <a:fld id="{A74CE0EA-F3B5-4684-BA10-C594598FDB9C}" type="slidenum">
              <a:rPr lang="en-GB" noProof="0" smtClean="0"/>
            </a:fld>
            <a:endParaRPr lang="en-GB" noProof="0"/>
          </a:p>
        </p:txBody>
      </p:sp>
      <p:sp>
        <p:nvSpPr>
          <p:cNvPr id="17" name="Text Placeholder 7"/>
          <p:cNvSpPr>
            <a:spLocks noGrp="1"/>
          </p:cNvSpPr>
          <p:nvPr>
            <p:ph type="body" sz="quarter" idx="21" hasCustomPrompt="1"/>
          </p:nvPr>
        </p:nvSpPr>
        <p:spPr>
          <a:xfrm>
            <a:off x="480000" y="6293655"/>
            <a:ext cx="11226365" cy="208579"/>
          </a:xfrm>
          <a:noFill/>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4" name="Title 3"/>
          <p:cNvSpPr>
            <a:spLocks noGrp="1"/>
          </p:cNvSpPr>
          <p:nvPr>
            <p:ph type="title"/>
          </p:nvPr>
        </p:nvSpPr>
        <p:spPr>
          <a:noFill/>
        </p:spPr>
        <p:txBody>
          <a:bodyPr/>
          <a:lstStyle/>
          <a:p>
            <a:r>
              <a:rPr lang="en-GB" noProof="0"/>
              <a:t>Click to edit Master title style</a:t>
            </a:r>
            <a:endParaRPr lang="en-GB" noProof="0"/>
          </a:p>
        </p:txBody>
      </p:sp>
      <p:sp>
        <p:nvSpPr>
          <p:cNvPr id="15"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12" name="Text Placeholder 4"/>
          <p:cNvSpPr>
            <a:spLocks noGrp="1"/>
          </p:cNvSpPr>
          <p:nvPr>
            <p:ph type="body" sz="quarter" idx="18"/>
          </p:nvPr>
        </p:nvSpPr>
        <p:spPr>
          <a:xfrm>
            <a:off x="480000"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endParaRPr lang="en-GB" noProof="0"/>
          </a:p>
          <a:p>
            <a:pPr lvl="1"/>
            <a:r>
              <a:rPr lang="en-GB" noProof="0"/>
              <a:t>Second level</a:t>
            </a:r>
            <a:endParaRPr lang="en-GB" noProof="0"/>
          </a:p>
        </p:txBody>
      </p:sp>
      <p:sp>
        <p:nvSpPr>
          <p:cNvPr id="8"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showMasterSp="0" userDrawn="1">
  <p:cSld name="3_Chapter Intro Image whit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4"/>
            <a:ext cx="12192000" cy="6857999"/>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defRPr sz="1400">
                <a:solidFill>
                  <a:schemeClr val="accent6"/>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defRPr/>
            </a:pPr>
            <a:r>
              <a:rPr lang="en-GB" noProof="0"/>
              <a:t>Click on Icon to add picture, then arrange object (send to back)</a:t>
            </a:r>
            <a:endParaRPr lang="en-GB" noProof="0"/>
          </a:p>
          <a:p>
            <a:pPr marL="0" marR="0" lvl="0" indent="0" algn="ctr" defTabSz="914400" rtl="0" eaLnBrk="1" fontAlgn="auto" latinLnBrk="0" hangingPunct="1">
              <a:lnSpc>
                <a:spcPct val="110000"/>
              </a:lnSpc>
              <a:spcBef>
                <a:spcPts val="1000"/>
              </a:spcBef>
              <a:spcAft>
                <a:spcPts val="600"/>
              </a:spcAft>
              <a:buClr>
                <a:schemeClr val="tx1"/>
              </a:buClr>
              <a:buSzPct val="80000"/>
              <a:buFontTx/>
              <a:buNone/>
              <a:defRPr/>
            </a:pPr>
            <a:r>
              <a:rPr lang="en-GB" noProof="0"/>
              <a:t>Change picture either by</a:t>
            </a:r>
            <a:br>
              <a:rPr lang="en-GB" noProof="0"/>
            </a:br>
            <a:r>
              <a:rPr lang="en-GB" noProof="0"/>
              <a:t>right mouse click on picture + „change picture“ </a:t>
            </a:r>
            <a:br>
              <a:rPr lang="en-GB" noProof="0"/>
            </a:br>
            <a:r>
              <a:rPr lang="en-GB" noProof="0"/>
              <a:t>or by deleting picture + resetting slide</a:t>
            </a:r>
            <a:endParaRPr lang="en-GB" noProof="0"/>
          </a:p>
        </p:txBody>
      </p:sp>
      <p:sp>
        <p:nvSpPr>
          <p:cNvPr id="9" name="Text Placeholder 4"/>
          <p:cNvSpPr>
            <a:spLocks noGrp="1"/>
          </p:cNvSpPr>
          <p:nvPr>
            <p:ph type="body" sz="quarter" idx="18"/>
          </p:nvPr>
        </p:nvSpPr>
        <p:spPr bwMode="gray">
          <a:xfrm>
            <a:off x="3" y="1800000"/>
            <a:ext cx="4279900" cy="1649446"/>
          </a:xfrm>
          <a:solidFill>
            <a:schemeClr val="tx2">
              <a:alpha val="90000"/>
            </a:schemeClr>
          </a:solidFill>
        </p:spPr>
        <p:txBody>
          <a:bodyPr lIns="360000" tIns="180000" rIns="360000" bIns="180000">
            <a:noAutofit/>
          </a:bodyPr>
          <a:lstStyle>
            <a:lvl1pPr>
              <a:defRPr sz="2800" b="1">
                <a:solidFill>
                  <a:schemeClr val="bg1"/>
                </a:solidFill>
                <a:latin typeface="+mj-lt"/>
              </a:defRPr>
            </a:lvl1pPr>
            <a:lvl2pPr marL="541655" indent="-274955">
              <a:buClr>
                <a:schemeClr val="bg1"/>
              </a:buClr>
              <a:defRPr sz="2800">
                <a:solidFill>
                  <a:schemeClr val="bg1"/>
                </a:solidFill>
                <a:latin typeface="+mj-lt"/>
              </a:defRPr>
            </a:lvl2pPr>
          </a:lstStyle>
          <a:p>
            <a:pPr lvl="0"/>
            <a:r>
              <a:rPr lang="en-GB" noProof="0"/>
              <a:t>Edit Master text styles</a:t>
            </a:r>
            <a:endParaRPr lang="en-GB" noProof="0"/>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noProof="0" smtClean="0"/>
            </a:fld>
            <a:endParaRPr lang="en-GB" noProof="0"/>
          </a:p>
        </p:txBody>
      </p:sp>
      <p:sp>
        <p:nvSpPr>
          <p:cNvPr id="15" name="Text Placeholder 7"/>
          <p:cNvSpPr>
            <a:spLocks noGrp="1"/>
          </p:cNvSpPr>
          <p:nvPr>
            <p:ph type="body" sz="quarter" idx="22" hasCustomPrompt="1"/>
          </p:nvPr>
        </p:nvSpPr>
        <p:spPr bwMode="gray">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7" name="Title 16"/>
          <p:cNvSpPr>
            <a:spLocks noGrp="1"/>
          </p:cNvSpPr>
          <p:nvPr>
            <p:ph type="title"/>
          </p:nvPr>
        </p:nvSpPr>
        <p:spPr bwMode="gray"/>
        <p:txBody>
          <a:bodyPr/>
          <a:lstStyle/>
          <a:p>
            <a:r>
              <a:rPr lang="en-GB" noProof="0"/>
              <a:t>Click to edit Master title style</a:t>
            </a:r>
            <a:endParaRPr lang="en-GB" noProof="0"/>
          </a:p>
        </p:txBody>
      </p:sp>
      <p:sp>
        <p:nvSpPr>
          <p:cNvPr id="6" name="Picture Placeholder 5"/>
          <p:cNvSpPr>
            <a:spLocks noGrp="1"/>
          </p:cNvSpPr>
          <p:nvPr>
            <p:ph type="pic" sz="quarter" idx="23" hasCustomPrompt="1"/>
          </p:nvPr>
        </p:nvSpPr>
        <p:spPr bwMode="gray">
          <a:xfrm>
            <a:off x="9071164" y="371958"/>
            <a:ext cx="2635200" cy="694800"/>
          </a:xfrm>
          <a:blipFill dpi="0" rotWithShape="1">
            <a:blip r:embed="rId2" cstate="email">
              <a:extLst>
                <a:ext uri="{28A0092B-C50C-407E-A947-70E740481C1C}">
                  <a14:useLocalDpi xmlns:a14="http://schemas.microsoft.com/office/drawing/2010/main" val="0"/>
                </a:ext>
              </a:extLst>
            </a:blip>
            <a:srcRect/>
            <a:stretch>
              <a:fillRect/>
            </a:stretch>
          </a:blipFill>
        </p:spPr>
        <p:txBody>
          <a:bodyPr anchor="ctr"/>
          <a:lstStyle>
            <a:lvl1pPr algn="ctr">
              <a:defRPr sz="100">
                <a:solidFill>
                  <a:schemeClr val="bg1"/>
                </a:solidFill>
              </a:defRPr>
            </a:lvl1pPr>
          </a:lstStyle>
          <a:p>
            <a:r>
              <a:rPr lang="en-GB" noProof="0"/>
              <a:t>.</a:t>
            </a:r>
            <a:endParaRPr lang="en-GB" noProof="0"/>
          </a:p>
        </p:txBody>
      </p:sp>
      <p:sp>
        <p:nvSpPr>
          <p:cNvPr id="10"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_Agenda whit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a:xfrm>
            <a:off x="480002" y="6588208"/>
            <a:ext cx="790001" cy="180000"/>
          </a:xfrm>
          <a:prstGeom prst="rect">
            <a:avLst/>
          </a:prstGeom>
        </p:spPr>
        <p:txBody>
          <a:bodyPr/>
          <a:lstStyle/>
          <a:p>
            <a:endParaRPr lang="en-GB" noProof="0"/>
          </a:p>
        </p:txBody>
      </p:sp>
      <p:sp>
        <p:nvSpPr>
          <p:cNvPr id="9" name="Slide Number Placeholder 8"/>
          <p:cNvSpPr>
            <a:spLocks noGrp="1"/>
          </p:cNvSpPr>
          <p:nvPr>
            <p:ph type="sldNum" sz="quarter" idx="32"/>
          </p:nvPr>
        </p:nvSpPr>
        <p:spPr bwMode="gray"/>
        <p:txBody>
          <a:bodyPr/>
          <a:lstStyle/>
          <a:p>
            <a:fld id="{A74CE0EA-F3B5-4684-BA10-C594598FDB9C}" type="slidenum">
              <a:rPr lang="en-GB" noProof="0" smtClean="0"/>
            </a:fld>
            <a:endParaRPr lang="en-GB" noProof="0"/>
          </a:p>
        </p:txBody>
      </p:sp>
      <p:sp>
        <p:nvSpPr>
          <p:cNvPr id="28" name="Rectangle 27"/>
          <p:cNvSpPr/>
          <p:nvPr userDrawn="1"/>
        </p:nvSpPr>
        <p:spPr bwMode="gray">
          <a:xfrm>
            <a:off x="480004"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endParaRPr lang="en-GB" noProof="0"/>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endParaRPr lang="en-GB" noProof="0"/>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endParaRPr lang="en-GB" noProof="0"/>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endParaRPr lang="en-GB" noProof="0"/>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endParaRPr lang="en-GB" noProof="0"/>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endParaRPr lang="en-GB" noProof="0"/>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endParaRPr lang="en-GB" noProof="0"/>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endParaRPr lang="en-GB" noProof="0"/>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endParaRPr lang="en-GB" noProof="0"/>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endParaRPr lang="en-GB" noProof="0"/>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endParaRPr lang="en-GB" noProof="0"/>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endParaRPr lang="en-GB" noProof="0"/>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endParaRPr lang="en-GB" noProof="0"/>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endParaRPr lang="en-GB" noProof="0"/>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endParaRPr lang="en-GB" noProof="0"/>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endParaRPr lang="en-GB" noProof="0"/>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endParaRPr lang="en-GB" noProof="0"/>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endParaRPr lang="en-GB" noProof="0"/>
          </a:p>
        </p:txBody>
      </p:sp>
      <p:sp>
        <p:nvSpPr>
          <p:cNvPr id="2" name="Title 1"/>
          <p:cNvSpPr>
            <a:spLocks noGrp="1"/>
          </p:cNvSpPr>
          <p:nvPr>
            <p:ph type="title"/>
          </p:nvPr>
        </p:nvSpPr>
        <p:spPr/>
        <p:txBody>
          <a:bodyPr/>
          <a:lstStyle/>
          <a:p>
            <a:r>
              <a:rPr lang="en-GB" noProof="0"/>
              <a:t>Click to edit Master title style</a:t>
            </a:r>
            <a:endParaRPr lang="en-GB" noProof="0"/>
          </a:p>
        </p:txBody>
      </p:sp>
      <p:sp>
        <p:nvSpPr>
          <p:cNvPr id="25"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26"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13" name="Chart Placeholder 12"/>
          <p:cNvSpPr>
            <a:spLocks noGrp="1"/>
          </p:cNvSpPr>
          <p:nvPr>
            <p:ph type="chart" sz="quarter" idx="10"/>
          </p:nvPr>
        </p:nvSpPr>
        <p:spPr/>
        <p:txBody>
          <a:bodyPr>
            <a:noAutofit/>
          </a:bodyPr>
          <a:lstStyle/>
          <a:p>
            <a:endParaRPr lang="en-GB"/>
          </a:p>
        </p:txBody>
      </p:sp>
      <p:sp>
        <p:nvSpPr>
          <p:cNvPr id="5"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6_Title Only 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a:xfrm>
            <a:off x="480002" y="6588208"/>
            <a:ext cx="790001" cy="180000"/>
          </a:xfrm>
          <a:prstGeom prst="rect">
            <a:avLst/>
          </a:prstGeom>
        </p:spPr>
        <p:txBody>
          <a:bodyPr/>
          <a:lstStyle/>
          <a:p>
            <a:endParaRPr lang="en-GB" noProof="0"/>
          </a:p>
        </p:txBody>
      </p:sp>
      <p:sp>
        <p:nvSpPr>
          <p:cNvPr id="5" name="Slide Number Placeholder 4"/>
          <p:cNvSpPr>
            <a:spLocks noGrp="1"/>
          </p:cNvSpPr>
          <p:nvPr>
            <p:ph type="sldNum" sz="quarter" idx="12"/>
          </p:nvPr>
        </p:nvSpPr>
        <p:spPr bwMode="gray"/>
        <p:txBody>
          <a:bodyPr/>
          <a:lstStyle/>
          <a:p>
            <a:fld id="{A74CE0EA-F3B5-4684-BA10-C594598FDB9C}" type="slidenum">
              <a:rPr lang="en-GB" noProof="0" smtClean="0"/>
            </a:fld>
            <a:endParaRPr lang="en-GB" noProof="0"/>
          </a:p>
        </p:txBody>
      </p:sp>
      <p:sp>
        <p:nvSpPr>
          <p:cNvPr id="12" name="Text Placeholder 7"/>
          <p:cNvSpPr>
            <a:spLocks noGrp="1"/>
          </p:cNvSpPr>
          <p:nvPr>
            <p:ph type="body" sz="quarter" idx="21" hasCustomPrompt="1"/>
          </p:nvPr>
        </p:nvSpPr>
        <p:spPr bwMode="gray">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0" name="Text Placeholder 7"/>
          <p:cNvSpPr>
            <a:spLocks noGrp="1"/>
          </p:cNvSpPr>
          <p:nvPr>
            <p:ph type="body" sz="quarter" idx="13" hasCustomPrompt="1"/>
          </p:nvPr>
        </p:nvSpPr>
        <p:spPr bwMode="gray">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2" name="Title 1"/>
          <p:cNvSpPr>
            <a:spLocks noGrp="1"/>
          </p:cNvSpPr>
          <p:nvPr>
            <p:ph type="title"/>
          </p:nvPr>
        </p:nvSpPr>
        <p:spPr/>
        <p:txBody>
          <a:bodyPr/>
          <a:lstStyle/>
          <a:p>
            <a:r>
              <a:rPr lang="en-GB" noProof="0"/>
              <a:t>Click to edit Master title style</a:t>
            </a:r>
            <a:endParaRPr lang="en-GB" noProof="0"/>
          </a:p>
        </p:txBody>
      </p:sp>
      <p:sp>
        <p:nvSpPr>
          <p:cNvPr id="8"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6_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2" y="1800000"/>
            <a:ext cx="11232001" cy="4237200"/>
          </a:xfrm>
        </p:spPr>
        <p:txBody>
          <a:bodyPr/>
          <a:lstStyle>
            <a:lvl2pPr>
              <a:buSzPct val="110000"/>
              <a:defRPr/>
            </a:lvl2pPr>
            <a:lvl3pPr marL="1371600" indent="-317500">
              <a:buFont typeface="Arial" panose="020B0604020202020204" pitchFamily="34" charset="0"/>
              <a:buChar char="-"/>
              <a:defRPr/>
            </a:lvl3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8"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13"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2" name="Title 1"/>
          <p:cNvSpPr>
            <a:spLocks noGrp="1"/>
          </p:cNvSpPr>
          <p:nvPr>
            <p:ph type="title"/>
          </p:nvPr>
        </p:nvSpPr>
        <p:spPr/>
        <p:txBody>
          <a:bodyPr/>
          <a:lstStyle/>
          <a:p>
            <a:r>
              <a:rPr lang="en-GB" noProof="0"/>
              <a:t>Click to edit Master title style</a:t>
            </a:r>
            <a:endParaRPr lang="en-GB" noProof="0"/>
          </a:p>
        </p:txBody>
      </p:sp>
      <p:sp>
        <p:nvSpPr>
          <p:cNvPr id="10" name="Slide Number Placeholder 9"/>
          <p:cNvSpPr>
            <a:spLocks noGrp="1"/>
          </p:cNvSpPr>
          <p:nvPr>
            <p:ph type="sldNum" sz="quarter" idx="24"/>
          </p:nvPr>
        </p:nvSpPr>
        <p:spPr/>
        <p:txBody>
          <a:bodyPr/>
          <a:lstStyle/>
          <a:p>
            <a:fld id="{A74CE0EA-F3B5-4684-BA10-C594598FDB9C}" type="slidenum">
              <a:rPr lang="en-GB" noProof="0" smtClean="0"/>
            </a:fld>
            <a:endParaRPr lang="en-GB" noProof="0"/>
          </a:p>
        </p:txBody>
      </p:sp>
      <p:sp>
        <p:nvSpPr>
          <p:cNvPr id="11"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7_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2" y="1800000"/>
            <a:ext cx="11232001" cy="423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8"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13"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2" name="Title 1"/>
          <p:cNvSpPr>
            <a:spLocks noGrp="1"/>
          </p:cNvSpPr>
          <p:nvPr>
            <p:ph type="title"/>
          </p:nvPr>
        </p:nvSpPr>
        <p:spPr/>
        <p:txBody>
          <a:bodyPr/>
          <a:lstStyle/>
          <a:p>
            <a:r>
              <a:rPr lang="en-GB" noProof="0"/>
              <a:t>Click to edit Master title style</a:t>
            </a:r>
            <a:endParaRPr lang="en-GB" noProof="0"/>
          </a:p>
        </p:txBody>
      </p:sp>
      <p:sp>
        <p:nvSpPr>
          <p:cNvPr id="10" name="Slide Number Placeholder 9"/>
          <p:cNvSpPr>
            <a:spLocks noGrp="1"/>
          </p:cNvSpPr>
          <p:nvPr>
            <p:ph type="sldNum" sz="quarter" idx="24"/>
          </p:nvPr>
        </p:nvSpPr>
        <p:spPr/>
        <p:txBody>
          <a:bodyPr/>
          <a:lstStyle/>
          <a:p>
            <a:fld id="{A74CE0EA-F3B5-4684-BA10-C594598FDB9C}" type="slidenum">
              <a:rPr lang="en-GB" noProof="0" smtClean="0"/>
            </a:fld>
            <a:endParaRPr lang="en-GB" noProof="0"/>
          </a:p>
        </p:txBody>
      </p:sp>
      <p:sp>
        <p:nvSpPr>
          <p:cNvPr id="11"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_Comparison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9999" y="1800000"/>
            <a:ext cx="5472000" cy="423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4" name="Content Placeholder 3"/>
          <p:cNvSpPr>
            <a:spLocks noGrp="1"/>
          </p:cNvSpPr>
          <p:nvPr>
            <p:ph sz="half" idx="2"/>
          </p:nvPr>
        </p:nvSpPr>
        <p:spPr>
          <a:xfrm>
            <a:off x="6234364" y="1800000"/>
            <a:ext cx="5472000" cy="423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0" name="Slide Number Placeholder 9"/>
          <p:cNvSpPr>
            <a:spLocks noGrp="1"/>
          </p:cNvSpPr>
          <p:nvPr>
            <p:ph type="sldNum" sz="quarter" idx="24"/>
          </p:nvPr>
        </p:nvSpPr>
        <p:spPr/>
        <p:txBody>
          <a:bodyPr/>
          <a:lstStyle/>
          <a:p>
            <a:fld id="{A74CE0EA-F3B5-4684-BA10-C594598FDB9C}" type="slidenum">
              <a:rPr lang="en-GB" noProof="0" smtClean="0"/>
            </a:fld>
            <a:endParaRPr lang="en-GB" noProof="0"/>
          </a:p>
        </p:txBody>
      </p:sp>
      <p:sp>
        <p:nvSpPr>
          <p:cNvPr id="21" name="Text Placeholder 7"/>
          <p:cNvSpPr>
            <a:spLocks noGrp="1"/>
          </p:cNvSpPr>
          <p:nvPr>
            <p:ph type="body" sz="quarter" idx="21" hasCustomPrompt="1"/>
          </p:nvPr>
        </p:nvSpPr>
        <p:spPr>
          <a:xfrm>
            <a:off x="480000" y="6293659"/>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5" name="Text Placeholder 7"/>
          <p:cNvSpPr>
            <a:spLocks noGrp="1"/>
          </p:cNvSpPr>
          <p:nvPr>
            <p:ph type="body" sz="quarter" idx="13" hasCustomPrompt="1"/>
          </p:nvPr>
        </p:nvSpPr>
        <p:spPr>
          <a:xfrm>
            <a:off x="480485" y="1188011"/>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2" name="Title 1"/>
          <p:cNvSpPr>
            <a:spLocks noGrp="1"/>
          </p:cNvSpPr>
          <p:nvPr>
            <p:ph type="title"/>
          </p:nvPr>
        </p:nvSpPr>
        <p:spPr/>
        <p:txBody>
          <a:bodyPr/>
          <a:lstStyle/>
          <a:p>
            <a:r>
              <a:rPr lang="en-GB" noProof="0"/>
              <a:t>Click to edit Master title style</a:t>
            </a:r>
            <a:endParaRPr lang="en-GB" noProof="0"/>
          </a:p>
        </p:txBody>
      </p:sp>
      <p:sp>
        <p:nvSpPr>
          <p:cNvPr id="11"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_Comparison boxe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fld>
            <a:endParaRPr lang="en-GB" noProof="0"/>
          </a:p>
        </p:txBody>
      </p:sp>
      <p:sp>
        <p:nvSpPr>
          <p:cNvPr id="21"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1" name="Title 10"/>
          <p:cNvSpPr>
            <a:spLocks noGrp="1"/>
          </p:cNvSpPr>
          <p:nvPr>
            <p:ph type="title"/>
          </p:nvPr>
        </p:nvSpPr>
        <p:spPr/>
        <p:txBody>
          <a:bodyPr/>
          <a:lstStyle/>
          <a:p>
            <a:r>
              <a:rPr lang="en-GB" noProof="0"/>
              <a:t>Click to edit Master title style</a:t>
            </a:r>
            <a:endParaRPr lang="en-GB" noProof="0"/>
          </a:p>
        </p:txBody>
      </p:sp>
      <p:sp>
        <p:nvSpPr>
          <p:cNvPr id="12" name="Content Placeholder 2"/>
          <p:cNvSpPr>
            <a:spLocks noGrp="1"/>
          </p:cNvSpPr>
          <p:nvPr>
            <p:ph sz="half" idx="25"/>
          </p:nvPr>
        </p:nvSpPr>
        <p:spPr>
          <a:xfrm>
            <a:off x="479999" y="2160000"/>
            <a:ext cx="5472000" cy="387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3" name="Content Placeholder 3"/>
          <p:cNvSpPr>
            <a:spLocks noGrp="1"/>
          </p:cNvSpPr>
          <p:nvPr>
            <p:ph sz="half" idx="26"/>
          </p:nvPr>
        </p:nvSpPr>
        <p:spPr>
          <a:xfrm>
            <a:off x="6234364" y="2160000"/>
            <a:ext cx="5472000" cy="387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8"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25" name="Text Placeholder 5"/>
          <p:cNvSpPr>
            <a:spLocks noGrp="1"/>
          </p:cNvSpPr>
          <p:nvPr>
            <p:ph type="body" sz="quarter" idx="27"/>
          </p:nvPr>
        </p:nvSpPr>
        <p:spPr>
          <a:xfrm>
            <a:off x="480002"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endParaRPr lang="en-GB" noProof="0"/>
          </a:p>
        </p:txBody>
      </p:sp>
      <p:sp>
        <p:nvSpPr>
          <p:cNvPr id="26" name="Text Placeholder 5"/>
          <p:cNvSpPr>
            <a:spLocks noGrp="1"/>
          </p:cNvSpPr>
          <p:nvPr>
            <p:ph type="body" sz="quarter" idx="28"/>
          </p:nvPr>
        </p:nvSpPr>
        <p:spPr>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
        <p:nvSpPr>
          <p:cNvPr id="14"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_4 Boxe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fld>
            <a:endParaRPr lang="en-GB" noProof="0"/>
          </a:p>
        </p:txBody>
      </p:sp>
      <p:sp>
        <p:nvSpPr>
          <p:cNvPr id="21"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1" name="Title 10"/>
          <p:cNvSpPr>
            <a:spLocks noGrp="1"/>
          </p:cNvSpPr>
          <p:nvPr>
            <p:ph type="title"/>
          </p:nvPr>
        </p:nvSpPr>
        <p:spPr/>
        <p:txBody>
          <a:bodyPr/>
          <a:lstStyle/>
          <a:p>
            <a:r>
              <a:rPr lang="en-GB" noProof="0"/>
              <a:t>Click to edit Master title style</a:t>
            </a:r>
            <a:endParaRPr lang="en-GB" noProof="0"/>
          </a:p>
        </p:txBody>
      </p:sp>
      <p:sp>
        <p:nvSpPr>
          <p:cNvPr id="12" name="Content Placeholder 2"/>
          <p:cNvSpPr>
            <a:spLocks noGrp="1"/>
          </p:cNvSpPr>
          <p:nvPr>
            <p:ph sz="half" idx="25"/>
          </p:nvPr>
        </p:nvSpPr>
        <p:spPr>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3" name="Content Placeholder 3"/>
          <p:cNvSpPr>
            <a:spLocks noGrp="1"/>
          </p:cNvSpPr>
          <p:nvPr>
            <p:ph sz="half" idx="26"/>
          </p:nvPr>
        </p:nvSpPr>
        <p:spPr>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9" name="Text Placeholder 5"/>
          <p:cNvSpPr>
            <a:spLocks noGrp="1"/>
          </p:cNvSpPr>
          <p:nvPr>
            <p:ph type="body" sz="quarter" idx="27"/>
          </p:nvPr>
        </p:nvSpPr>
        <p:spPr>
          <a:xfrm>
            <a:off x="480002"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endParaRPr lang="en-GB" noProof="0"/>
          </a:p>
        </p:txBody>
      </p:sp>
      <p:sp>
        <p:nvSpPr>
          <p:cNvPr id="20" name="Text Placeholder 5"/>
          <p:cNvSpPr>
            <a:spLocks noGrp="1"/>
          </p:cNvSpPr>
          <p:nvPr>
            <p:ph type="body" sz="quarter" idx="28"/>
          </p:nvPr>
        </p:nvSpPr>
        <p:spPr>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
        <p:nvSpPr>
          <p:cNvPr id="35"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37" name="Content Placeholder 2"/>
          <p:cNvSpPr>
            <a:spLocks noGrp="1"/>
          </p:cNvSpPr>
          <p:nvPr>
            <p:ph sz="half" idx="30"/>
          </p:nvPr>
        </p:nvSpPr>
        <p:spPr>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38" name="Content Placeholder 3"/>
          <p:cNvSpPr>
            <a:spLocks noGrp="1"/>
          </p:cNvSpPr>
          <p:nvPr>
            <p:ph sz="half" idx="34"/>
          </p:nvPr>
        </p:nvSpPr>
        <p:spPr>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39" name="Text Placeholder 5"/>
          <p:cNvSpPr>
            <a:spLocks noGrp="1"/>
          </p:cNvSpPr>
          <p:nvPr>
            <p:ph type="body" sz="quarter" idx="35"/>
          </p:nvPr>
        </p:nvSpPr>
        <p:spPr>
          <a:xfrm>
            <a:off x="480002"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endParaRPr lang="en-GB" noProof="0"/>
          </a:p>
        </p:txBody>
      </p:sp>
      <p:sp>
        <p:nvSpPr>
          <p:cNvPr id="40" name="Text Placeholder 5"/>
          <p:cNvSpPr>
            <a:spLocks noGrp="1"/>
          </p:cNvSpPr>
          <p:nvPr>
            <p:ph type="body" sz="quarter" idx="36"/>
          </p:nvPr>
        </p:nvSpPr>
        <p:spPr>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
        <p:nvSpPr>
          <p:cNvPr id="15"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_3 Column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fld>
            <a:endParaRPr lang="en-GB" noProof="0"/>
          </a:p>
        </p:txBody>
      </p:sp>
      <p:sp>
        <p:nvSpPr>
          <p:cNvPr id="21"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1" name="Title 10"/>
          <p:cNvSpPr>
            <a:spLocks noGrp="1"/>
          </p:cNvSpPr>
          <p:nvPr>
            <p:ph type="title"/>
          </p:nvPr>
        </p:nvSpPr>
        <p:spPr/>
        <p:txBody>
          <a:bodyPr/>
          <a:lstStyle/>
          <a:p>
            <a:r>
              <a:rPr lang="en-GB" noProof="0"/>
              <a:t>Click to edit Master title style</a:t>
            </a:r>
            <a:endParaRPr lang="en-GB" noProof="0"/>
          </a:p>
        </p:txBody>
      </p:sp>
      <p:sp>
        <p:nvSpPr>
          <p:cNvPr id="12" name="Content Placeholder 2"/>
          <p:cNvSpPr>
            <a:spLocks noGrp="1"/>
          </p:cNvSpPr>
          <p:nvPr>
            <p:ph sz="half" idx="25"/>
          </p:nvPr>
        </p:nvSpPr>
        <p:spPr>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9" name="Text Placeholder 5"/>
          <p:cNvSpPr>
            <a:spLocks noGrp="1"/>
          </p:cNvSpPr>
          <p:nvPr>
            <p:ph type="body" sz="quarter" idx="27"/>
          </p:nvPr>
        </p:nvSpPr>
        <p:spPr>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
        <p:nvSpPr>
          <p:cNvPr id="16" name="Content Placeholder 2"/>
          <p:cNvSpPr>
            <a:spLocks noGrp="1"/>
          </p:cNvSpPr>
          <p:nvPr>
            <p:ph sz="half" idx="29"/>
          </p:nvPr>
        </p:nvSpPr>
        <p:spPr>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7" name="Text Placeholder 5"/>
          <p:cNvSpPr>
            <a:spLocks noGrp="1"/>
          </p:cNvSpPr>
          <p:nvPr>
            <p:ph type="body" sz="quarter" idx="30"/>
          </p:nvPr>
        </p:nvSpPr>
        <p:spPr>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
        <p:nvSpPr>
          <p:cNvPr id="24" name="Content Placeholder 2"/>
          <p:cNvSpPr>
            <a:spLocks noGrp="1"/>
          </p:cNvSpPr>
          <p:nvPr>
            <p:ph sz="half" idx="31"/>
          </p:nvPr>
        </p:nvSpPr>
        <p:spPr>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25" name="Text Placeholder 5"/>
          <p:cNvSpPr>
            <a:spLocks noGrp="1"/>
          </p:cNvSpPr>
          <p:nvPr>
            <p:ph type="body" sz="quarter" idx="32"/>
          </p:nvPr>
        </p:nvSpPr>
        <p:spPr>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endParaRPr lang="en-GB" noProof="0"/>
          </a:p>
        </p:txBody>
      </p:sp>
      <p:sp>
        <p:nvSpPr>
          <p:cNvPr id="23"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13"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_Image left / Text right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34364" y="1800000"/>
            <a:ext cx="5472000" cy="423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6" name="Picture Placeholder 5"/>
          <p:cNvSpPr>
            <a:spLocks noGrp="1"/>
          </p:cNvSpPr>
          <p:nvPr>
            <p:ph type="pic" sz="quarter" idx="17" hasCustomPrompt="1"/>
          </p:nvPr>
        </p:nvSpPr>
        <p:spPr>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defRPr sz="1400" baseline="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endParaRPr lang="en-GB" noProof="0"/>
          </a:p>
        </p:txBody>
      </p:sp>
      <p:sp>
        <p:nvSpPr>
          <p:cNvPr id="10" name="Slide Number Placeholder 9"/>
          <p:cNvSpPr>
            <a:spLocks noGrp="1"/>
          </p:cNvSpPr>
          <p:nvPr>
            <p:ph type="sldNum" sz="quarter" idx="20"/>
          </p:nvPr>
        </p:nvSpPr>
        <p:spPr/>
        <p:txBody>
          <a:bodyPr/>
          <a:lstStyle/>
          <a:p>
            <a:fld id="{A74CE0EA-F3B5-4684-BA10-C594598FDB9C}" type="slidenum">
              <a:rPr lang="en-GB" noProof="0" smtClean="0"/>
            </a:fld>
            <a:endParaRPr lang="en-GB" noProof="0"/>
          </a:p>
        </p:txBody>
      </p:sp>
      <p:sp>
        <p:nvSpPr>
          <p:cNvPr id="23"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5" name="Title 14"/>
          <p:cNvSpPr>
            <a:spLocks noGrp="1"/>
          </p:cNvSpPr>
          <p:nvPr>
            <p:ph type="title"/>
          </p:nvPr>
        </p:nvSpPr>
        <p:spPr/>
        <p:txBody>
          <a:bodyPr/>
          <a:lstStyle/>
          <a:p>
            <a:r>
              <a:rPr lang="en-GB" noProof="0"/>
              <a:t>Click to edit Master title style</a:t>
            </a:r>
            <a:endParaRPr lang="en-GB" noProof="0"/>
          </a:p>
        </p:txBody>
      </p:sp>
      <p:sp>
        <p:nvSpPr>
          <p:cNvPr id="16"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9"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_Quotation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6" name="Picture Placeholder 5"/>
          <p:cNvSpPr>
            <a:spLocks noGrp="1"/>
          </p:cNvSpPr>
          <p:nvPr>
            <p:ph type="pic" sz="quarter" idx="17" hasCustomPrompt="1"/>
          </p:nvPr>
        </p:nvSpPr>
        <p:spPr>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defRPr/>
            </a:pPr>
            <a:r>
              <a:rPr lang="en-GB" noProof="0"/>
              <a:t>Click on Icon to add picture</a:t>
            </a:r>
            <a:endParaRPr lang="en-GB" noProof="0"/>
          </a:p>
          <a:p>
            <a:pPr marL="0" marR="0" lvl="0" indent="0" algn="ctr" defTabSz="914400" rtl="0" eaLnBrk="1" fontAlgn="auto" latinLnBrk="0" hangingPunct="1">
              <a:lnSpc>
                <a:spcPct val="110000"/>
              </a:lnSpc>
              <a:spcBef>
                <a:spcPts val="1000"/>
              </a:spcBef>
              <a:spcAft>
                <a:spcPts val="600"/>
              </a:spcAft>
              <a:buClr>
                <a:schemeClr val="tx1"/>
              </a:buClr>
              <a:buSzPct val="80000"/>
              <a:buFontTx/>
              <a:buNone/>
              <a:defRPr/>
            </a:pPr>
            <a:r>
              <a:rPr lang="en-GB" noProof="0"/>
              <a:t>Change picture either by</a:t>
            </a:r>
            <a:br>
              <a:rPr lang="en-GB" noProof="0"/>
            </a:br>
            <a:r>
              <a:rPr lang="en-GB" noProof="0"/>
              <a:t>right mouse click on picture + „change picture“ </a:t>
            </a:r>
            <a:br>
              <a:rPr lang="en-GB" noProof="0"/>
            </a:br>
            <a:r>
              <a:rPr lang="en-GB" noProof="0"/>
              <a:t>or by deleting picture + resetting slide</a:t>
            </a:r>
            <a:endParaRPr lang="en-GB" noProof="0"/>
          </a:p>
        </p:txBody>
      </p:sp>
      <p:sp>
        <p:nvSpPr>
          <p:cNvPr id="8" name="Date Placeholder 7"/>
          <p:cNvSpPr>
            <a:spLocks noGrp="1"/>
          </p:cNvSpPr>
          <p:nvPr>
            <p:ph type="dt" sz="half" idx="18"/>
          </p:nvPr>
        </p:nvSpPr>
        <p:spPr>
          <a:xfrm>
            <a:off x="480002" y="6588208"/>
            <a:ext cx="790001" cy="180000"/>
          </a:xfrm>
          <a:prstGeom prst="rect">
            <a:avLst/>
          </a:prstGeom>
        </p:spPr>
        <p:txBody>
          <a:bodyPr/>
          <a:lstStyle/>
          <a:p>
            <a:endParaRPr lang="en-GB" noProof="0"/>
          </a:p>
        </p:txBody>
      </p:sp>
      <p:sp>
        <p:nvSpPr>
          <p:cNvPr id="10" name="Slide Number Placeholder 9"/>
          <p:cNvSpPr>
            <a:spLocks noGrp="1"/>
          </p:cNvSpPr>
          <p:nvPr>
            <p:ph type="sldNum" sz="quarter" idx="20"/>
          </p:nvPr>
        </p:nvSpPr>
        <p:spPr/>
        <p:txBody>
          <a:bodyPr/>
          <a:lstStyle/>
          <a:p>
            <a:fld id="{A74CE0EA-F3B5-4684-BA10-C594598FDB9C}" type="slidenum">
              <a:rPr lang="en-GB" noProof="0" smtClean="0"/>
            </a:fld>
            <a:endParaRPr lang="en-GB" noProof="0"/>
          </a:p>
        </p:txBody>
      </p:sp>
      <p:sp>
        <p:nvSpPr>
          <p:cNvPr id="23"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5" name="Title 14"/>
          <p:cNvSpPr>
            <a:spLocks noGrp="1"/>
          </p:cNvSpPr>
          <p:nvPr>
            <p:ph type="title"/>
          </p:nvPr>
        </p:nvSpPr>
        <p:spPr/>
        <p:txBody>
          <a:bodyPr/>
          <a:lstStyle/>
          <a:p>
            <a:r>
              <a:rPr lang="en-GB" noProof="0"/>
              <a:t>Click to edit Master title style</a:t>
            </a:r>
            <a:endParaRPr lang="en-GB" noProof="0"/>
          </a:p>
        </p:txBody>
      </p:sp>
      <p:sp>
        <p:nvSpPr>
          <p:cNvPr id="16"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11"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Large Image whit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endParaRPr lang="en-GB" noProof="0"/>
          </a:p>
        </p:txBody>
      </p:sp>
      <p:sp>
        <p:nvSpPr>
          <p:cNvPr id="3" name="Date Placeholder 2"/>
          <p:cNvSpPr>
            <a:spLocks noGrp="1"/>
          </p:cNvSpPr>
          <p:nvPr>
            <p:ph type="dt" sz="half" idx="18"/>
          </p:nvPr>
        </p:nvSpPr>
        <p:spPr>
          <a:xfrm>
            <a:off x="480002" y="6588208"/>
            <a:ext cx="790001" cy="180000"/>
          </a:xfrm>
          <a:prstGeom prst="rect">
            <a:avLst/>
          </a:prstGeom>
        </p:spPr>
        <p:txBody>
          <a:bodyPr/>
          <a:lstStyle/>
          <a:p>
            <a:endParaRPr lang="en-GB" noProof="0"/>
          </a:p>
        </p:txBody>
      </p:sp>
      <p:sp>
        <p:nvSpPr>
          <p:cNvPr id="5" name="Slide Number Placeholder 4"/>
          <p:cNvSpPr>
            <a:spLocks noGrp="1"/>
          </p:cNvSpPr>
          <p:nvPr>
            <p:ph type="sldNum" sz="quarter" idx="20"/>
          </p:nvPr>
        </p:nvSpPr>
        <p:spPr/>
        <p:txBody>
          <a:bodyPr/>
          <a:lstStyle/>
          <a:p>
            <a:fld id="{A74CE0EA-F3B5-4684-BA10-C594598FDB9C}" type="slidenum">
              <a:rPr lang="en-GB" noProof="0" smtClean="0"/>
            </a:fld>
            <a:endParaRPr lang="en-GB" noProof="0"/>
          </a:p>
        </p:txBody>
      </p:sp>
      <p:sp>
        <p:nvSpPr>
          <p:cNvPr id="16" name="Text Placeholder 7"/>
          <p:cNvSpPr>
            <a:spLocks noGrp="1"/>
          </p:cNvSpPr>
          <p:nvPr>
            <p:ph type="body" sz="quarter" idx="21" hasCustomPrompt="1"/>
          </p:nvPr>
        </p:nvSpPr>
        <p:spPr>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7" name="Title 6"/>
          <p:cNvSpPr>
            <a:spLocks noGrp="1"/>
          </p:cNvSpPr>
          <p:nvPr>
            <p:ph type="title"/>
          </p:nvPr>
        </p:nvSpPr>
        <p:spPr/>
        <p:txBody>
          <a:bodyPr/>
          <a:lstStyle/>
          <a:p>
            <a:r>
              <a:rPr lang="en-GB" noProof="0"/>
              <a:t>Click to edit Master title style</a:t>
            </a:r>
            <a:endParaRPr lang="en-GB" noProof="0"/>
          </a:p>
        </p:txBody>
      </p:sp>
      <p:sp>
        <p:nvSpPr>
          <p:cNvPr id="14"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9"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3" name="Table Placeholder 2"/>
          <p:cNvSpPr>
            <a:spLocks noGrp="1"/>
          </p:cNvSpPr>
          <p:nvPr>
            <p:ph type="tbl" sz="quarter" idx="11"/>
          </p:nvPr>
        </p:nvSpPr>
        <p:spPr>
          <a:xfrm>
            <a:off x="912285" y="1125538"/>
            <a:ext cx="10272183" cy="5040312"/>
          </a:xfrm>
        </p:spPr>
        <p:txBody>
          <a:bodyPr/>
          <a:lstStyle/>
          <a:p>
            <a:endParaRPr lang="en-GB" dirty="0"/>
          </a:p>
        </p:txBody>
      </p:sp>
      <p:sp>
        <p:nvSpPr>
          <p:cNvPr id="5"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_Chapter Intro large Text white">
    <p:spTree>
      <p:nvGrpSpPr>
        <p:cNvPr id="1" name=""/>
        <p:cNvGrpSpPr/>
        <p:nvPr/>
      </p:nvGrpSpPr>
      <p:grpSpPr>
        <a:xfrm>
          <a:off x="0" y="0"/>
          <a:ext cx="0" cy="0"/>
          <a:chOff x="0" y="0"/>
          <a:chExt cx="0" cy="0"/>
        </a:xfrm>
      </p:grpSpPr>
      <p:sp>
        <p:nvSpPr>
          <p:cNvPr id="20" name="Slide Number Placeholder 19"/>
          <p:cNvSpPr>
            <a:spLocks noGrp="1"/>
          </p:cNvSpPr>
          <p:nvPr>
            <p:ph type="sldNum" sz="quarter" idx="16"/>
          </p:nvPr>
        </p:nvSpPr>
        <p:spPr>
          <a:noFill/>
        </p:spPr>
        <p:txBody>
          <a:bodyPr/>
          <a:lstStyle/>
          <a:p>
            <a:fld id="{A74CE0EA-F3B5-4684-BA10-C594598FDB9C}" type="slidenum">
              <a:rPr lang="en-GB" noProof="0" smtClean="0"/>
            </a:fld>
            <a:endParaRPr lang="en-GB" noProof="0"/>
          </a:p>
        </p:txBody>
      </p:sp>
      <p:sp>
        <p:nvSpPr>
          <p:cNvPr id="17" name="Text Placeholder 7"/>
          <p:cNvSpPr>
            <a:spLocks noGrp="1"/>
          </p:cNvSpPr>
          <p:nvPr>
            <p:ph type="body" sz="quarter" idx="21" hasCustomPrompt="1"/>
          </p:nvPr>
        </p:nvSpPr>
        <p:spPr>
          <a:xfrm>
            <a:off x="480000" y="6293655"/>
            <a:ext cx="11226365" cy="208579"/>
          </a:xfrm>
          <a:noFill/>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4" name="Title 3"/>
          <p:cNvSpPr>
            <a:spLocks noGrp="1"/>
          </p:cNvSpPr>
          <p:nvPr>
            <p:ph type="title"/>
          </p:nvPr>
        </p:nvSpPr>
        <p:spPr>
          <a:noFill/>
        </p:spPr>
        <p:txBody>
          <a:bodyPr/>
          <a:lstStyle/>
          <a:p>
            <a:r>
              <a:rPr lang="en-GB" noProof="0"/>
              <a:t>Click to edit Master title style</a:t>
            </a:r>
            <a:endParaRPr lang="en-GB" noProof="0"/>
          </a:p>
        </p:txBody>
      </p:sp>
      <p:sp>
        <p:nvSpPr>
          <p:cNvPr id="15"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12" name="Text Placeholder 4"/>
          <p:cNvSpPr>
            <a:spLocks noGrp="1"/>
          </p:cNvSpPr>
          <p:nvPr>
            <p:ph type="body" sz="quarter" idx="18"/>
          </p:nvPr>
        </p:nvSpPr>
        <p:spPr>
          <a:xfrm>
            <a:off x="480000"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endParaRPr lang="en-GB" noProof="0"/>
          </a:p>
          <a:p>
            <a:pPr lvl="1"/>
            <a:r>
              <a:rPr lang="en-GB" noProof="0"/>
              <a:t>Second level</a:t>
            </a:r>
            <a:endParaRPr lang="en-GB" noProof="0"/>
          </a:p>
        </p:txBody>
      </p:sp>
      <p:sp>
        <p:nvSpPr>
          <p:cNvPr id="8"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showMasterSp="0" userDrawn="1">
  <p:cSld name="4_Chapter Intro Image whit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4"/>
            <a:ext cx="12192000" cy="6857999"/>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defRPr sz="1400">
                <a:solidFill>
                  <a:schemeClr val="accent6"/>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defRPr/>
            </a:pPr>
            <a:r>
              <a:rPr lang="en-GB" noProof="0"/>
              <a:t>Click on Icon to add picture, then arrange object (send to back)</a:t>
            </a:r>
            <a:endParaRPr lang="en-GB" noProof="0"/>
          </a:p>
          <a:p>
            <a:pPr marL="0" marR="0" lvl="0" indent="0" algn="ctr" defTabSz="914400" rtl="0" eaLnBrk="1" fontAlgn="auto" latinLnBrk="0" hangingPunct="1">
              <a:lnSpc>
                <a:spcPct val="110000"/>
              </a:lnSpc>
              <a:spcBef>
                <a:spcPts val="1000"/>
              </a:spcBef>
              <a:spcAft>
                <a:spcPts val="600"/>
              </a:spcAft>
              <a:buClr>
                <a:schemeClr val="tx1"/>
              </a:buClr>
              <a:buSzPct val="80000"/>
              <a:buFontTx/>
              <a:buNone/>
              <a:defRPr/>
            </a:pPr>
            <a:r>
              <a:rPr lang="en-GB" noProof="0"/>
              <a:t>Change picture either by</a:t>
            </a:r>
            <a:br>
              <a:rPr lang="en-GB" noProof="0"/>
            </a:br>
            <a:r>
              <a:rPr lang="en-GB" noProof="0"/>
              <a:t>right mouse click on picture + „change picture“ </a:t>
            </a:r>
            <a:br>
              <a:rPr lang="en-GB" noProof="0"/>
            </a:br>
            <a:r>
              <a:rPr lang="en-GB" noProof="0"/>
              <a:t>or by deleting picture + resetting slide</a:t>
            </a:r>
            <a:endParaRPr lang="en-GB" noProof="0"/>
          </a:p>
        </p:txBody>
      </p:sp>
      <p:sp>
        <p:nvSpPr>
          <p:cNvPr id="9" name="Text Placeholder 4"/>
          <p:cNvSpPr>
            <a:spLocks noGrp="1"/>
          </p:cNvSpPr>
          <p:nvPr>
            <p:ph type="body" sz="quarter" idx="18"/>
          </p:nvPr>
        </p:nvSpPr>
        <p:spPr bwMode="gray">
          <a:xfrm>
            <a:off x="3" y="1800000"/>
            <a:ext cx="4279900" cy="1649446"/>
          </a:xfrm>
          <a:solidFill>
            <a:schemeClr val="tx2">
              <a:alpha val="90000"/>
            </a:schemeClr>
          </a:solidFill>
        </p:spPr>
        <p:txBody>
          <a:bodyPr lIns="360000" tIns="180000" rIns="360000" bIns="180000">
            <a:noAutofit/>
          </a:bodyPr>
          <a:lstStyle>
            <a:lvl1pPr>
              <a:defRPr sz="2800" b="1">
                <a:solidFill>
                  <a:schemeClr val="bg1"/>
                </a:solidFill>
                <a:latin typeface="+mj-lt"/>
              </a:defRPr>
            </a:lvl1pPr>
            <a:lvl2pPr marL="541655" indent="-274955">
              <a:buClr>
                <a:schemeClr val="bg1"/>
              </a:buClr>
              <a:defRPr sz="2800">
                <a:solidFill>
                  <a:schemeClr val="bg1"/>
                </a:solidFill>
                <a:latin typeface="+mj-lt"/>
              </a:defRPr>
            </a:lvl2pPr>
          </a:lstStyle>
          <a:p>
            <a:pPr lvl="0"/>
            <a:r>
              <a:rPr lang="en-GB" noProof="0"/>
              <a:t>Edit Master text styles</a:t>
            </a:r>
            <a:endParaRPr lang="en-GB" noProof="0"/>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noProof="0" smtClean="0"/>
            </a:fld>
            <a:endParaRPr lang="en-GB" noProof="0"/>
          </a:p>
        </p:txBody>
      </p:sp>
      <p:sp>
        <p:nvSpPr>
          <p:cNvPr id="15" name="Text Placeholder 7"/>
          <p:cNvSpPr>
            <a:spLocks noGrp="1"/>
          </p:cNvSpPr>
          <p:nvPr>
            <p:ph type="body" sz="quarter" idx="22" hasCustomPrompt="1"/>
          </p:nvPr>
        </p:nvSpPr>
        <p:spPr bwMode="gray">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7" name="Title 16"/>
          <p:cNvSpPr>
            <a:spLocks noGrp="1"/>
          </p:cNvSpPr>
          <p:nvPr>
            <p:ph type="title"/>
          </p:nvPr>
        </p:nvSpPr>
        <p:spPr bwMode="gray"/>
        <p:txBody>
          <a:bodyPr/>
          <a:lstStyle/>
          <a:p>
            <a:r>
              <a:rPr lang="en-GB" noProof="0"/>
              <a:t>Click to edit Master title style</a:t>
            </a:r>
            <a:endParaRPr lang="en-GB" noProof="0"/>
          </a:p>
        </p:txBody>
      </p:sp>
      <p:sp>
        <p:nvSpPr>
          <p:cNvPr id="6" name="Picture Placeholder 5"/>
          <p:cNvSpPr>
            <a:spLocks noGrp="1"/>
          </p:cNvSpPr>
          <p:nvPr>
            <p:ph type="pic" sz="quarter" idx="23" hasCustomPrompt="1"/>
          </p:nvPr>
        </p:nvSpPr>
        <p:spPr bwMode="gray">
          <a:xfrm>
            <a:off x="9071164" y="371958"/>
            <a:ext cx="2635200" cy="694800"/>
          </a:xfrm>
          <a:blipFill dpi="0" rotWithShape="1">
            <a:blip r:embed="rId2" cstate="email">
              <a:extLst>
                <a:ext uri="{28A0092B-C50C-407E-A947-70E740481C1C}">
                  <a14:useLocalDpi xmlns:a14="http://schemas.microsoft.com/office/drawing/2010/main" val="0"/>
                </a:ext>
              </a:extLst>
            </a:blip>
            <a:srcRect/>
            <a:stretch>
              <a:fillRect/>
            </a:stretch>
          </a:blipFill>
        </p:spPr>
        <p:txBody>
          <a:bodyPr anchor="ctr"/>
          <a:lstStyle>
            <a:lvl1pPr algn="ctr">
              <a:defRPr sz="100">
                <a:solidFill>
                  <a:schemeClr val="bg1"/>
                </a:solidFill>
              </a:defRPr>
            </a:lvl1pPr>
          </a:lstStyle>
          <a:p>
            <a:r>
              <a:rPr lang="en-GB" noProof="0"/>
              <a:t>.</a:t>
            </a:r>
            <a:endParaRPr lang="en-GB" noProof="0"/>
          </a:p>
        </p:txBody>
      </p:sp>
      <p:sp>
        <p:nvSpPr>
          <p:cNvPr id="10"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4_Agenda whit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a:xfrm>
            <a:off x="480002" y="6588208"/>
            <a:ext cx="790001" cy="180000"/>
          </a:xfrm>
          <a:prstGeom prst="rect">
            <a:avLst/>
          </a:prstGeom>
        </p:spPr>
        <p:txBody>
          <a:bodyPr/>
          <a:lstStyle/>
          <a:p>
            <a:endParaRPr lang="en-GB" noProof="0"/>
          </a:p>
        </p:txBody>
      </p:sp>
      <p:sp>
        <p:nvSpPr>
          <p:cNvPr id="9" name="Slide Number Placeholder 8"/>
          <p:cNvSpPr>
            <a:spLocks noGrp="1"/>
          </p:cNvSpPr>
          <p:nvPr>
            <p:ph type="sldNum" sz="quarter" idx="32"/>
          </p:nvPr>
        </p:nvSpPr>
        <p:spPr bwMode="gray"/>
        <p:txBody>
          <a:bodyPr/>
          <a:lstStyle/>
          <a:p>
            <a:fld id="{A74CE0EA-F3B5-4684-BA10-C594598FDB9C}" type="slidenum">
              <a:rPr lang="en-GB" noProof="0" smtClean="0"/>
            </a:fld>
            <a:endParaRPr lang="en-GB" noProof="0"/>
          </a:p>
        </p:txBody>
      </p:sp>
      <p:sp>
        <p:nvSpPr>
          <p:cNvPr id="28" name="Rectangle 27"/>
          <p:cNvSpPr/>
          <p:nvPr userDrawn="1"/>
        </p:nvSpPr>
        <p:spPr bwMode="gray">
          <a:xfrm>
            <a:off x="480004"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endParaRPr lang="en-GB" noProof="0"/>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endParaRPr lang="en-GB" noProof="0"/>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endParaRPr lang="en-GB" noProof="0"/>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endParaRPr lang="en-GB" noProof="0"/>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endParaRPr lang="en-GB" noProof="0"/>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endParaRPr lang="en-GB" noProof="0"/>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endParaRPr lang="en-GB" noProof="0"/>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endParaRPr lang="en-GB" noProof="0"/>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endParaRPr lang="en-GB" noProof="0"/>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endParaRPr lang="en-GB" noProof="0"/>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endParaRPr lang="en-GB" noProof="0"/>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endParaRPr lang="en-GB" noProof="0"/>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endParaRPr lang="en-GB" noProof="0"/>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endParaRPr lang="en-GB" noProof="0"/>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endParaRPr lang="en-GB" noProof="0"/>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endParaRPr lang="en-GB" noProof="0"/>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endParaRPr lang="en-GB" noProof="0"/>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endParaRPr lang="en-GB" noProof="0"/>
          </a:p>
        </p:txBody>
      </p:sp>
      <p:sp>
        <p:nvSpPr>
          <p:cNvPr id="2" name="Title 1"/>
          <p:cNvSpPr>
            <a:spLocks noGrp="1"/>
          </p:cNvSpPr>
          <p:nvPr>
            <p:ph type="title"/>
          </p:nvPr>
        </p:nvSpPr>
        <p:spPr/>
        <p:txBody>
          <a:bodyPr/>
          <a:lstStyle/>
          <a:p>
            <a:r>
              <a:rPr lang="en-GB" noProof="0"/>
              <a:t>Click to edit Master title style</a:t>
            </a:r>
            <a:endParaRPr lang="en-GB" noProof="0"/>
          </a:p>
        </p:txBody>
      </p:sp>
      <p:sp>
        <p:nvSpPr>
          <p:cNvPr id="25" name="Text Placeholder 7"/>
          <p:cNvSpPr>
            <a:spLocks noGrp="1"/>
          </p:cNvSpPr>
          <p:nvPr>
            <p:ph type="body" sz="quarter" idx="13" hasCustomPrompt="1"/>
          </p:nvPr>
        </p:nvSpPr>
        <p:spPr>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26"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7_Title Only 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a:xfrm>
            <a:off x="480002" y="6588208"/>
            <a:ext cx="790001" cy="180000"/>
          </a:xfrm>
          <a:prstGeom prst="rect">
            <a:avLst/>
          </a:prstGeom>
        </p:spPr>
        <p:txBody>
          <a:bodyPr/>
          <a:lstStyle/>
          <a:p>
            <a:endParaRPr lang="en-GB" noProof="0"/>
          </a:p>
        </p:txBody>
      </p:sp>
      <p:sp>
        <p:nvSpPr>
          <p:cNvPr id="5" name="Slide Number Placeholder 4"/>
          <p:cNvSpPr>
            <a:spLocks noGrp="1"/>
          </p:cNvSpPr>
          <p:nvPr>
            <p:ph type="sldNum" sz="quarter" idx="12"/>
          </p:nvPr>
        </p:nvSpPr>
        <p:spPr bwMode="gray"/>
        <p:txBody>
          <a:bodyPr/>
          <a:lstStyle/>
          <a:p>
            <a:fld id="{A74CE0EA-F3B5-4684-BA10-C594598FDB9C}" type="slidenum">
              <a:rPr lang="en-GB" noProof="0" smtClean="0"/>
            </a:fld>
            <a:endParaRPr lang="en-GB" noProof="0"/>
          </a:p>
        </p:txBody>
      </p:sp>
      <p:sp>
        <p:nvSpPr>
          <p:cNvPr id="12" name="Text Placeholder 7"/>
          <p:cNvSpPr>
            <a:spLocks noGrp="1"/>
          </p:cNvSpPr>
          <p:nvPr>
            <p:ph type="body" sz="quarter" idx="21" hasCustomPrompt="1"/>
          </p:nvPr>
        </p:nvSpPr>
        <p:spPr bwMode="gray">
          <a:xfrm>
            <a:off x="480000" y="6293655"/>
            <a:ext cx="11226365" cy="208579"/>
          </a:xfrm>
        </p:spPr>
        <p:txBody>
          <a:bodyPr anchor="t">
            <a:normAutofit/>
          </a:bodyPr>
          <a:lstStyle>
            <a:lvl1pPr>
              <a:defRPr sz="800" b="0">
                <a:solidFill>
                  <a:schemeClr val="tx1"/>
                </a:solidFill>
                <a:latin typeface="+mn-lt"/>
              </a:defRPr>
            </a:lvl1pPr>
          </a:lstStyle>
          <a:p>
            <a:pPr lvl="0"/>
            <a:r>
              <a:rPr lang="en-GB" noProof="0"/>
              <a:t>Source:</a:t>
            </a:r>
            <a:endParaRPr lang="en-GB" noProof="0"/>
          </a:p>
        </p:txBody>
      </p:sp>
      <p:sp>
        <p:nvSpPr>
          <p:cNvPr id="10" name="Text Placeholder 7"/>
          <p:cNvSpPr>
            <a:spLocks noGrp="1"/>
          </p:cNvSpPr>
          <p:nvPr>
            <p:ph type="body" sz="quarter" idx="13" hasCustomPrompt="1"/>
          </p:nvPr>
        </p:nvSpPr>
        <p:spPr bwMode="gray">
          <a:xfrm>
            <a:off x="480485" y="1188007"/>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endParaRPr lang="en-GB" noProof="0"/>
          </a:p>
        </p:txBody>
      </p:sp>
      <p:sp>
        <p:nvSpPr>
          <p:cNvPr id="2" name="Title 1"/>
          <p:cNvSpPr>
            <a:spLocks noGrp="1"/>
          </p:cNvSpPr>
          <p:nvPr>
            <p:ph type="title"/>
          </p:nvPr>
        </p:nvSpPr>
        <p:spPr/>
        <p:txBody>
          <a:bodyPr/>
          <a:lstStyle/>
          <a:p>
            <a:r>
              <a:rPr lang="en-GB" noProof="0"/>
              <a:t>Click to edit Master title style</a:t>
            </a:r>
            <a:endParaRPr lang="en-GB" noProof="0"/>
          </a:p>
        </p:txBody>
      </p:sp>
      <p:sp>
        <p:nvSpPr>
          <p:cNvPr id="8"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8_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5" y="1800000"/>
            <a:ext cx="11232001" cy="423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8" name="Text Placeholder 7"/>
          <p:cNvSpPr>
            <a:spLocks noGrp="1"/>
          </p:cNvSpPr>
          <p:nvPr>
            <p:ph type="body" sz="quarter" idx="13" hasCustomPrompt="1"/>
          </p:nvPr>
        </p:nvSpPr>
        <p:spPr>
          <a:xfrm>
            <a:off x="480485" y="1188008"/>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endParaRPr lang="en-GB" noProof="0"/>
          </a:p>
        </p:txBody>
      </p:sp>
      <p:sp>
        <p:nvSpPr>
          <p:cNvPr id="13" name="Text Placeholder 7"/>
          <p:cNvSpPr>
            <a:spLocks noGrp="1"/>
          </p:cNvSpPr>
          <p:nvPr>
            <p:ph type="body" sz="quarter" idx="21" hasCustomPrompt="1"/>
          </p:nvPr>
        </p:nvSpPr>
        <p:spPr>
          <a:xfrm>
            <a:off x="480000" y="6293656"/>
            <a:ext cx="11226365" cy="208579"/>
          </a:xfrm>
        </p:spPr>
        <p:txBody>
          <a:bodyPr anchor="t">
            <a:normAutofit/>
          </a:bodyPr>
          <a:lstStyle>
            <a:lvl1pPr>
              <a:defRPr sz="600" b="0">
                <a:solidFill>
                  <a:schemeClr val="tx1"/>
                </a:solidFill>
                <a:latin typeface="+mn-lt"/>
              </a:defRPr>
            </a:lvl1pPr>
          </a:lstStyle>
          <a:p>
            <a:pPr lvl="0"/>
            <a:r>
              <a:rPr lang="en-GB" noProof="0"/>
              <a:t>Source:</a:t>
            </a:r>
            <a:endParaRPr lang="en-GB" noProof="0"/>
          </a:p>
        </p:txBody>
      </p:sp>
      <p:sp>
        <p:nvSpPr>
          <p:cNvPr id="2" name="Title 1"/>
          <p:cNvSpPr>
            <a:spLocks noGrp="1"/>
          </p:cNvSpPr>
          <p:nvPr>
            <p:ph type="title"/>
          </p:nvPr>
        </p:nvSpPr>
        <p:spPr/>
        <p:txBody>
          <a:bodyPr/>
          <a:lstStyle/>
          <a:p>
            <a:r>
              <a:rPr lang="en-GB" noProof="0"/>
              <a:t>Click to edit Master title style</a:t>
            </a:r>
            <a:endParaRPr lang="en-GB" noProof="0"/>
          </a:p>
        </p:txBody>
      </p:sp>
      <p:sp>
        <p:nvSpPr>
          <p:cNvPr id="10" name="Slide Number Placeholder 9"/>
          <p:cNvSpPr>
            <a:spLocks noGrp="1"/>
          </p:cNvSpPr>
          <p:nvPr>
            <p:ph type="sldNum" sz="quarter" idx="24"/>
          </p:nvPr>
        </p:nvSpPr>
        <p:spPr/>
        <p:txBody>
          <a:bodyPr/>
          <a:lstStyle/>
          <a:p>
            <a:fld id="{A74CE0EA-F3B5-4684-BA10-C594598FDB9C}" type="slidenum">
              <a:rPr lang="en-GB" noProof="0" smtClean="0"/>
            </a:fld>
            <a:endParaRPr lang="en-GB" noProof="0"/>
          </a:p>
        </p:txBody>
      </p:sp>
      <p:sp>
        <p:nvSpPr>
          <p:cNvPr id="11"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5_Comparison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9999" y="1800000"/>
            <a:ext cx="5472000" cy="423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4" name="Content Placeholder 3"/>
          <p:cNvSpPr>
            <a:spLocks noGrp="1"/>
          </p:cNvSpPr>
          <p:nvPr>
            <p:ph sz="half" idx="2"/>
          </p:nvPr>
        </p:nvSpPr>
        <p:spPr>
          <a:xfrm>
            <a:off x="6234364" y="1800000"/>
            <a:ext cx="5472000" cy="423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0" name="Slide Number Placeholder 9"/>
          <p:cNvSpPr>
            <a:spLocks noGrp="1"/>
          </p:cNvSpPr>
          <p:nvPr>
            <p:ph type="sldNum" sz="quarter" idx="24"/>
          </p:nvPr>
        </p:nvSpPr>
        <p:spPr/>
        <p:txBody>
          <a:bodyPr/>
          <a:lstStyle/>
          <a:p>
            <a:fld id="{A74CE0EA-F3B5-4684-BA10-C594598FDB9C}" type="slidenum">
              <a:rPr lang="en-GB" noProof="0" smtClean="0"/>
            </a:fld>
            <a:endParaRPr lang="en-GB" noProof="0"/>
          </a:p>
        </p:txBody>
      </p:sp>
      <p:sp>
        <p:nvSpPr>
          <p:cNvPr id="21" name="Text Placeholder 7"/>
          <p:cNvSpPr>
            <a:spLocks noGrp="1"/>
          </p:cNvSpPr>
          <p:nvPr>
            <p:ph type="body" sz="quarter" idx="21" hasCustomPrompt="1"/>
          </p:nvPr>
        </p:nvSpPr>
        <p:spPr>
          <a:xfrm>
            <a:off x="480000" y="6293660"/>
            <a:ext cx="11226365" cy="208579"/>
          </a:xfrm>
        </p:spPr>
        <p:txBody>
          <a:bodyPr anchor="t">
            <a:normAutofit/>
          </a:bodyPr>
          <a:lstStyle>
            <a:lvl1pPr>
              <a:defRPr sz="600" b="0">
                <a:solidFill>
                  <a:schemeClr val="tx1"/>
                </a:solidFill>
                <a:latin typeface="+mn-lt"/>
              </a:defRPr>
            </a:lvl1pPr>
          </a:lstStyle>
          <a:p>
            <a:pPr lvl="0"/>
            <a:r>
              <a:rPr lang="en-GB" noProof="0"/>
              <a:t>Source:</a:t>
            </a:r>
            <a:endParaRPr lang="en-GB" noProof="0"/>
          </a:p>
        </p:txBody>
      </p:sp>
      <p:sp>
        <p:nvSpPr>
          <p:cNvPr id="15" name="Text Placeholder 7"/>
          <p:cNvSpPr>
            <a:spLocks noGrp="1"/>
          </p:cNvSpPr>
          <p:nvPr>
            <p:ph type="body" sz="quarter" idx="13" hasCustomPrompt="1"/>
          </p:nvPr>
        </p:nvSpPr>
        <p:spPr>
          <a:xfrm>
            <a:off x="480485" y="1188012"/>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endParaRPr lang="en-GB" noProof="0"/>
          </a:p>
        </p:txBody>
      </p:sp>
      <p:sp>
        <p:nvSpPr>
          <p:cNvPr id="2" name="Title 1"/>
          <p:cNvSpPr>
            <a:spLocks noGrp="1"/>
          </p:cNvSpPr>
          <p:nvPr>
            <p:ph type="title"/>
          </p:nvPr>
        </p:nvSpPr>
        <p:spPr/>
        <p:txBody>
          <a:bodyPr/>
          <a:lstStyle/>
          <a:p>
            <a:r>
              <a:rPr lang="en-GB" noProof="0"/>
              <a:t>Click to edit Master title style</a:t>
            </a:r>
            <a:endParaRPr lang="en-GB" noProof="0"/>
          </a:p>
        </p:txBody>
      </p:sp>
      <p:sp>
        <p:nvSpPr>
          <p:cNvPr id="11"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5_Comparison boxe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fld>
            <a:endParaRPr lang="en-GB" noProof="0"/>
          </a:p>
        </p:txBody>
      </p:sp>
      <p:sp>
        <p:nvSpPr>
          <p:cNvPr id="21" name="Text Placeholder 7"/>
          <p:cNvSpPr>
            <a:spLocks noGrp="1"/>
          </p:cNvSpPr>
          <p:nvPr>
            <p:ph type="body" sz="quarter" idx="21" hasCustomPrompt="1"/>
          </p:nvPr>
        </p:nvSpPr>
        <p:spPr>
          <a:xfrm>
            <a:off x="480000" y="6293656"/>
            <a:ext cx="11226365" cy="208579"/>
          </a:xfrm>
        </p:spPr>
        <p:txBody>
          <a:bodyPr anchor="t">
            <a:normAutofit/>
          </a:bodyPr>
          <a:lstStyle>
            <a:lvl1pPr>
              <a:defRPr sz="600" b="0">
                <a:solidFill>
                  <a:schemeClr val="tx1"/>
                </a:solidFill>
                <a:latin typeface="+mn-lt"/>
              </a:defRPr>
            </a:lvl1pPr>
          </a:lstStyle>
          <a:p>
            <a:pPr lvl="0"/>
            <a:r>
              <a:rPr lang="en-GB" noProof="0"/>
              <a:t>Source:</a:t>
            </a:r>
            <a:endParaRPr lang="en-GB" noProof="0"/>
          </a:p>
        </p:txBody>
      </p:sp>
      <p:sp>
        <p:nvSpPr>
          <p:cNvPr id="11" name="Title 10"/>
          <p:cNvSpPr>
            <a:spLocks noGrp="1"/>
          </p:cNvSpPr>
          <p:nvPr>
            <p:ph type="title"/>
          </p:nvPr>
        </p:nvSpPr>
        <p:spPr/>
        <p:txBody>
          <a:bodyPr/>
          <a:lstStyle/>
          <a:p>
            <a:r>
              <a:rPr lang="en-GB" noProof="0"/>
              <a:t>Click to edit Master title style</a:t>
            </a:r>
            <a:endParaRPr lang="en-GB" noProof="0"/>
          </a:p>
        </p:txBody>
      </p:sp>
      <p:sp>
        <p:nvSpPr>
          <p:cNvPr id="12" name="Content Placeholder 2"/>
          <p:cNvSpPr>
            <a:spLocks noGrp="1"/>
          </p:cNvSpPr>
          <p:nvPr>
            <p:ph sz="half" idx="25"/>
          </p:nvPr>
        </p:nvSpPr>
        <p:spPr>
          <a:xfrm>
            <a:off x="479999" y="2160000"/>
            <a:ext cx="5472000" cy="387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3" name="Content Placeholder 3"/>
          <p:cNvSpPr>
            <a:spLocks noGrp="1"/>
          </p:cNvSpPr>
          <p:nvPr>
            <p:ph sz="half" idx="26"/>
          </p:nvPr>
        </p:nvSpPr>
        <p:spPr>
          <a:xfrm>
            <a:off x="6234364" y="2160000"/>
            <a:ext cx="5472000" cy="387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8" name="Text Placeholder 7"/>
          <p:cNvSpPr>
            <a:spLocks noGrp="1"/>
          </p:cNvSpPr>
          <p:nvPr>
            <p:ph type="body" sz="quarter" idx="13" hasCustomPrompt="1"/>
          </p:nvPr>
        </p:nvSpPr>
        <p:spPr>
          <a:xfrm>
            <a:off x="480485" y="1188008"/>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endParaRPr lang="en-GB" noProof="0"/>
          </a:p>
        </p:txBody>
      </p:sp>
      <p:sp>
        <p:nvSpPr>
          <p:cNvPr id="25" name="Text Placeholder 5"/>
          <p:cNvSpPr>
            <a:spLocks noGrp="1"/>
          </p:cNvSpPr>
          <p:nvPr>
            <p:ph type="body" sz="quarter" idx="27"/>
          </p:nvPr>
        </p:nvSpPr>
        <p:spPr>
          <a:xfrm>
            <a:off x="480005" y="1800001"/>
            <a:ext cx="5472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endParaRPr lang="en-GB" noProof="0"/>
          </a:p>
        </p:txBody>
      </p:sp>
      <p:sp>
        <p:nvSpPr>
          <p:cNvPr id="26" name="Text Placeholder 5"/>
          <p:cNvSpPr>
            <a:spLocks noGrp="1"/>
          </p:cNvSpPr>
          <p:nvPr>
            <p:ph type="body" sz="quarter" idx="28"/>
          </p:nvPr>
        </p:nvSpPr>
        <p:spPr>
          <a:xfrm>
            <a:off x="6234365" y="1800001"/>
            <a:ext cx="547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endParaRPr lang="en-GB" noProof="0"/>
          </a:p>
        </p:txBody>
      </p:sp>
      <p:sp>
        <p:nvSpPr>
          <p:cNvPr id="14"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5_4 Boxe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fld>
            <a:endParaRPr lang="en-GB" noProof="0"/>
          </a:p>
        </p:txBody>
      </p:sp>
      <p:sp>
        <p:nvSpPr>
          <p:cNvPr id="21" name="Text Placeholder 7"/>
          <p:cNvSpPr>
            <a:spLocks noGrp="1"/>
          </p:cNvSpPr>
          <p:nvPr>
            <p:ph type="body" sz="quarter" idx="21" hasCustomPrompt="1"/>
          </p:nvPr>
        </p:nvSpPr>
        <p:spPr>
          <a:xfrm>
            <a:off x="480000" y="6293656"/>
            <a:ext cx="11226365" cy="208579"/>
          </a:xfrm>
        </p:spPr>
        <p:txBody>
          <a:bodyPr anchor="t">
            <a:normAutofit/>
          </a:bodyPr>
          <a:lstStyle>
            <a:lvl1pPr>
              <a:defRPr sz="600" b="0">
                <a:solidFill>
                  <a:schemeClr val="tx1"/>
                </a:solidFill>
                <a:latin typeface="+mn-lt"/>
              </a:defRPr>
            </a:lvl1pPr>
          </a:lstStyle>
          <a:p>
            <a:pPr lvl="0"/>
            <a:r>
              <a:rPr lang="en-GB" noProof="0"/>
              <a:t>Source:</a:t>
            </a:r>
            <a:endParaRPr lang="en-GB" noProof="0"/>
          </a:p>
        </p:txBody>
      </p:sp>
      <p:sp>
        <p:nvSpPr>
          <p:cNvPr id="11" name="Title 10"/>
          <p:cNvSpPr>
            <a:spLocks noGrp="1"/>
          </p:cNvSpPr>
          <p:nvPr>
            <p:ph type="title"/>
          </p:nvPr>
        </p:nvSpPr>
        <p:spPr/>
        <p:txBody>
          <a:bodyPr/>
          <a:lstStyle/>
          <a:p>
            <a:r>
              <a:rPr lang="en-GB" noProof="0"/>
              <a:t>Click to edit Master title style</a:t>
            </a:r>
            <a:endParaRPr lang="en-GB" noProof="0"/>
          </a:p>
        </p:txBody>
      </p:sp>
      <p:sp>
        <p:nvSpPr>
          <p:cNvPr id="12" name="Content Placeholder 2"/>
          <p:cNvSpPr>
            <a:spLocks noGrp="1"/>
          </p:cNvSpPr>
          <p:nvPr>
            <p:ph sz="half" idx="25"/>
          </p:nvPr>
        </p:nvSpPr>
        <p:spPr>
          <a:xfrm>
            <a:off x="479999" y="21600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3" name="Content Placeholder 3"/>
          <p:cNvSpPr>
            <a:spLocks noGrp="1"/>
          </p:cNvSpPr>
          <p:nvPr>
            <p:ph sz="half" idx="26"/>
          </p:nvPr>
        </p:nvSpPr>
        <p:spPr>
          <a:xfrm>
            <a:off x="6234364" y="21600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9" name="Text Placeholder 5"/>
          <p:cNvSpPr>
            <a:spLocks noGrp="1"/>
          </p:cNvSpPr>
          <p:nvPr>
            <p:ph type="body" sz="quarter" idx="27"/>
          </p:nvPr>
        </p:nvSpPr>
        <p:spPr>
          <a:xfrm>
            <a:off x="480005" y="1800001"/>
            <a:ext cx="5472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endParaRPr lang="en-GB" noProof="0"/>
          </a:p>
        </p:txBody>
      </p:sp>
      <p:sp>
        <p:nvSpPr>
          <p:cNvPr id="20" name="Text Placeholder 5"/>
          <p:cNvSpPr>
            <a:spLocks noGrp="1"/>
          </p:cNvSpPr>
          <p:nvPr>
            <p:ph type="body" sz="quarter" idx="28"/>
          </p:nvPr>
        </p:nvSpPr>
        <p:spPr>
          <a:xfrm>
            <a:off x="6234365" y="1800001"/>
            <a:ext cx="547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endParaRPr lang="en-GB" noProof="0"/>
          </a:p>
        </p:txBody>
      </p:sp>
      <p:sp>
        <p:nvSpPr>
          <p:cNvPr id="35" name="Text Placeholder 7"/>
          <p:cNvSpPr>
            <a:spLocks noGrp="1"/>
          </p:cNvSpPr>
          <p:nvPr>
            <p:ph type="body" sz="quarter" idx="13" hasCustomPrompt="1"/>
          </p:nvPr>
        </p:nvSpPr>
        <p:spPr>
          <a:xfrm>
            <a:off x="480485" y="1188008"/>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endParaRPr lang="en-GB" noProof="0"/>
          </a:p>
        </p:txBody>
      </p:sp>
      <p:sp>
        <p:nvSpPr>
          <p:cNvPr id="37" name="Content Placeholder 2"/>
          <p:cNvSpPr>
            <a:spLocks noGrp="1"/>
          </p:cNvSpPr>
          <p:nvPr>
            <p:ph sz="half" idx="30"/>
          </p:nvPr>
        </p:nvSpPr>
        <p:spPr>
          <a:xfrm>
            <a:off x="479999" y="43812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38" name="Content Placeholder 3"/>
          <p:cNvSpPr>
            <a:spLocks noGrp="1"/>
          </p:cNvSpPr>
          <p:nvPr>
            <p:ph sz="half" idx="34"/>
          </p:nvPr>
        </p:nvSpPr>
        <p:spPr>
          <a:xfrm>
            <a:off x="6234364" y="43812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39" name="Text Placeholder 5"/>
          <p:cNvSpPr>
            <a:spLocks noGrp="1"/>
          </p:cNvSpPr>
          <p:nvPr>
            <p:ph type="body" sz="quarter" idx="35"/>
          </p:nvPr>
        </p:nvSpPr>
        <p:spPr>
          <a:xfrm>
            <a:off x="480005" y="4039525"/>
            <a:ext cx="5472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endParaRPr lang="en-GB" noProof="0"/>
          </a:p>
        </p:txBody>
      </p:sp>
      <p:sp>
        <p:nvSpPr>
          <p:cNvPr id="40" name="Text Placeholder 5"/>
          <p:cNvSpPr>
            <a:spLocks noGrp="1"/>
          </p:cNvSpPr>
          <p:nvPr>
            <p:ph type="body" sz="quarter" idx="36"/>
          </p:nvPr>
        </p:nvSpPr>
        <p:spPr>
          <a:xfrm>
            <a:off x="6234365" y="4039525"/>
            <a:ext cx="547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endParaRPr lang="en-GB" noProof="0"/>
          </a:p>
        </p:txBody>
      </p:sp>
      <p:sp>
        <p:nvSpPr>
          <p:cNvPr id="15"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5_3 Columns whit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p:txBody>
          <a:bodyPr/>
          <a:lstStyle/>
          <a:p>
            <a:fld id="{A74CE0EA-F3B5-4684-BA10-C594598FDB9C}" type="slidenum">
              <a:rPr lang="en-GB" noProof="0" smtClean="0"/>
            </a:fld>
            <a:endParaRPr lang="en-GB" noProof="0"/>
          </a:p>
        </p:txBody>
      </p:sp>
      <p:sp>
        <p:nvSpPr>
          <p:cNvPr id="21" name="Text Placeholder 7"/>
          <p:cNvSpPr>
            <a:spLocks noGrp="1"/>
          </p:cNvSpPr>
          <p:nvPr>
            <p:ph type="body" sz="quarter" idx="21" hasCustomPrompt="1"/>
          </p:nvPr>
        </p:nvSpPr>
        <p:spPr>
          <a:xfrm>
            <a:off x="480000" y="6293656"/>
            <a:ext cx="11226365" cy="208579"/>
          </a:xfrm>
        </p:spPr>
        <p:txBody>
          <a:bodyPr anchor="t">
            <a:normAutofit/>
          </a:bodyPr>
          <a:lstStyle>
            <a:lvl1pPr>
              <a:defRPr sz="600" b="0">
                <a:solidFill>
                  <a:schemeClr val="tx1"/>
                </a:solidFill>
                <a:latin typeface="+mn-lt"/>
              </a:defRPr>
            </a:lvl1pPr>
          </a:lstStyle>
          <a:p>
            <a:pPr lvl="0"/>
            <a:r>
              <a:rPr lang="en-GB" noProof="0"/>
              <a:t>Source:</a:t>
            </a:r>
            <a:endParaRPr lang="en-GB" noProof="0"/>
          </a:p>
        </p:txBody>
      </p:sp>
      <p:sp>
        <p:nvSpPr>
          <p:cNvPr id="11" name="Title 10"/>
          <p:cNvSpPr>
            <a:spLocks noGrp="1"/>
          </p:cNvSpPr>
          <p:nvPr>
            <p:ph type="title"/>
          </p:nvPr>
        </p:nvSpPr>
        <p:spPr/>
        <p:txBody>
          <a:bodyPr/>
          <a:lstStyle/>
          <a:p>
            <a:r>
              <a:rPr lang="en-GB" noProof="0"/>
              <a:t>Click to edit Master title style</a:t>
            </a:r>
            <a:endParaRPr lang="en-GB" noProof="0"/>
          </a:p>
        </p:txBody>
      </p:sp>
      <p:sp>
        <p:nvSpPr>
          <p:cNvPr id="12" name="Content Placeholder 2"/>
          <p:cNvSpPr>
            <a:spLocks noGrp="1"/>
          </p:cNvSpPr>
          <p:nvPr>
            <p:ph sz="half" idx="25"/>
          </p:nvPr>
        </p:nvSpPr>
        <p:spPr>
          <a:xfrm>
            <a:off x="479999" y="2160000"/>
            <a:ext cx="3552000" cy="3877200"/>
          </a:xfrm>
        </p:spPr>
        <p:txBody>
          <a:bodyPr/>
          <a:lstStyle>
            <a:lvl1pPr>
              <a:defRPr sz="1050"/>
            </a:lvl1pPr>
            <a:lvl2pPr>
              <a:defRPr sz="1050"/>
            </a:lvl2pPr>
            <a:lvl3pPr>
              <a:defRPr sz="1050"/>
            </a:lvl3pPr>
            <a:lvl4pPr>
              <a:defRPr sz="1050"/>
            </a:lvl4pPr>
            <a:lvl5pPr>
              <a:defRPr sz="105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9" name="Text Placeholder 5"/>
          <p:cNvSpPr>
            <a:spLocks noGrp="1"/>
          </p:cNvSpPr>
          <p:nvPr>
            <p:ph type="body" sz="quarter" idx="27"/>
          </p:nvPr>
        </p:nvSpPr>
        <p:spPr>
          <a:xfrm>
            <a:off x="479999" y="1800001"/>
            <a:ext cx="355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endParaRPr lang="en-GB" noProof="0"/>
          </a:p>
        </p:txBody>
      </p:sp>
      <p:sp>
        <p:nvSpPr>
          <p:cNvPr id="16" name="Content Placeholder 2"/>
          <p:cNvSpPr>
            <a:spLocks noGrp="1"/>
          </p:cNvSpPr>
          <p:nvPr>
            <p:ph sz="half" idx="29"/>
          </p:nvPr>
        </p:nvSpPr>
        <p:spPr>
          <a:xfrm>
            <a:off x="4317181" y="2160000"/>
            <a:ext cx="3552000" cy="3877200"/>
          </a:xfrm>
        </p:spPr>
        <p:txBody>
          <a:bodyPr/>
          <a:lstStyle>
            <a:lvl1pPr>
              <a:defRPr sz="1050"/>
            </a:lvl1pPr>
            <a:lvl2pPr>
              <a:defRPr sz="1050"/>
            </a:lvl2pPr>
            <a:lvl3pPr>
              <a:defRPr sz="1050"/>
            </a:lvl3pPr>
            <a:lvl4pPr>
              <a:defRPr sz="1050"/>
            </a:lvl4pPr>
            <a:lvl5pPr>
              <a:defRPr sz="105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17" name="Text Placeholder 5"/>
          <p:cNvSpPr>
            <a:spLocks noGrp="1"/>
          </p:cNvSpPr>
          <p:nvPr>
            <p:ph type="body" sz="quarter" idx="30"/>
          </p:nvPr>
        </p:nvSpPr>
        <p:spPr>
          <a:xfrm>
            <a:off x="4317181" y="1800001"/>
            <a:ext cx="355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endParaRPr lang="en-GB" noProof="0"/>
          </a:p>
        </p:txBody>
      </p:sp>
      <p:sp>
        <p:nvSpPr>
          <p:cNvPr id="24" name="Content Placeholder 2"/>
          <p:cNvSpPr>
            <a:spLocks noGrp="1"/>
          </p:cNvSpPr>
          <p:nvPr>
            <p:ph sz="half" idx="31"/>
          </p:nvPr>
        </p:nvSpPr>
        <p:spPr>
          <a:xfrm>
            <a:off x="8154364" y="2160000"/>
            <a:ext cx="3552000" cy="3877200"/>
          </a:xfrm>
        </p:spPr>
        <p:txBody>
          <a:bodyPr/>
          <a:lstStyle>
            <a:lvl1pPr>
              <a:defRPr sz="1050"/>
            </a:lvl1pPr>
            <a:lvl2pPr>
              <a:defRPr sz="1050"/>
            </a:lvl2pPr>
            <a:lvl3pPr>
              <a:defRPr sz="1050"/>
            </a:lvl3pPr>
            <a:lvl4pPr>
              <a:defRPr sz="1050"/>
            </a:lvl4pPr>
            <a:lvl5pPr>
              <a:defRPr sz="1050"/>
            </a:lvl5p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25" name="Text Placeholder 5"/>
          <p:cNvSpPr>
            <a:spLocks noGrp="1"/>
          </p:cNvSpPr>
          <p:nvPr>
            <p:ph type="body" sz="quarter" idx="32"/>
          </p:nvPr>
        </p:nvSpPr>
        <p:spPr>
          <a:xfrm>
            <a:off x="8154364" y="1800001"/>
            <a:ext cx="355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GB" noProof="0"/>
              <a:t>Edit Master text styles</a:t>
            </a:r>
            <a:endParaRPr lang="en-GB" noProof="0"/>
          </a:p>
        </p:txBody>
      </p:sp>
      <p:sp>
        <p:nvSpPr>
          <p:cNvPr id="23" name="Text Placeholder 7"/>
          <p:cNvSpPr>
            <a:spLocks noGrp="1"/>
          </p:cNvSpPr>
          <p:nvPr>
            <p:ph type="body" sz="quarter" idx="13" hasCustomPrompt="1"/>
          </p:nvPr>
        </p:nvSpPr>
        <p:spPr>
          <a:xfrm>
            <a:off x="480485" y="1188008"/>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endParaRPr lang="en-GB" noProof="0"/>
          </a:p>
        </p:txBody>
      </p:sp>
      <p:sp>
        <p:nvSpPr>
          <p:cNvPr id="13"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5_Image left / Text right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34364" y="1800000"/>
            <a:ext cx="5472000" cy="4237200"/>
          </a:xfrm>
        </p:spPr>
        <p:txBody>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p:txBody>
      </p:sp>
      <p:sp>
        <p:nvSpPr>
          <p:cNvPr id="6" name="Picture Placeholder 5"/>
          <p:cNvSpPr>
            <a:spLocks noGrp="1"/>
          </p:cNvSpPr>
          <p:nvPr>
            <p:ph type="pic" sz="quarter" idx="17" hasCustomPrompt="1"/>
          </p:nvPr>
        </p:nvSpPr>
        <p:spPr>
          <a:xfrm>
            <a:off x="479999" y="1800000"/>
            <a:ext cx="5472000"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defRPr sz="1050" baseline="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endParaRPr lang="en-GB" noProof="0"/>
          </a:p>
        </p:txBody>
      </p:sp>
      <p:sp>
        <p:nvSpPr>
          <p:cNvPr id="10" name="Slide Number Placeholder 9"/>
          <p:cNvSpPr>
            <a:spLocks noGrp="1"/>
          </p:cNvSpPr>
          <p:nvPr>
            <p:ph type="sldNum" sz="quarter" idx="20"/>
          </p:nvPr>
        </p:nvSpPr>
        <p:spPr/>
        <p:txBody>
          <a:bodyPr/>
          <a:lstStyle/>
          <a:p>
            <a:fld id="{A74CE0EA-F3B5-4684-BA10-C594598FDB9C}" type="slidenum">
              <a:rPr lang="en-GB" noProof="0" smtClean="0"/>
            </a:fld>
            <a:endParaRPr lang="en-GB" noProof="0"/>
          </a:p>
        </p:txBody>
      </p:sp>
      <p:sp>
        <p:nvSpPr>
          <p:cNvPr id="23" name="Text Placeholder 7"/>
          <p:cNvSpPr>
            <a:spLocks noGrp="1"/>
          </p:cNvSpPr>
          <p:nvPr>
            <p:ph type="body" sz="quarter" idx="21" hasCustomPrompt="1"/>
          </p:nvPr>
        </p:nvSpPr>
        <p:spPr>
          <a:xfrm>
            <a:off x="480000" y="6293656"/>
            <a:ext cx="11226365" cy="208579"/>
          </a:xfrm>
        </p:spPr>
        <p:txBody>
          <a:bodyPr anchor="t">
            <a:normAutofit/>
          </a:bodyPr>
          <a:lstStyle>
            <a:lvl1pPr>
              <a:defRPr sz="600" b="0">
                <a:solidFill>
                  <a:schemeClr val="tx1"/>
                </a:solidFill>
                <a:latin typeface="+mn-lt"/>
              </a:defRPr>
            </a:lvl1pPr>
          </a:lstStyle>
          <a:p>
            <a:pPr lvl="0"/>
            <a:r>
              <a:rPr lang="en-GB" noProof="0"/>
              <a:t>Source:</a:t>
            </a:r>
            <a:endParaRPr lang="en-GB" noProof="0"/>
          </a:p>
        </p:txBody>
      </p:sp>
      <p:sp>
        <p:nvSpPr>
          <p:cNvPr id="15" name="Title 14"/>
          <p:cNvSpPr>
            <a:spLocks noGrp="1"/>
          </p:cNvSpPr>
          <p:nvPr>
            <p:ph type="title"/>
          </p:nvPr>
        </p:nvSpPr>
        <p:spPr/>
        <p:txBody>
          <a:bodyPr/>
          <a:lstStyle/>
          <a:p>
            <a:r>
              <a:rPr lang="en-GB" noProof="0"/>
              <a:t>Click to edit Master title style</a:t>
            </a:r>
            <a:endParaRPr lang="en-GB" noProof="0"/>
          </a:p>
        </p:txBody>
      </p:sp>
      <p:sp>
        <p:nvSpPr>
          <p:cNvPr id="16" name="Text Placeholder 7"/>
          <p:cNvSpPr>
            <a:spLocks noGrp="1"/>
          </p:cNvSpPr>
          <p:nvPr>
            <p:ph type="body" sz="quarter" idx="13" hasCustomPrompt="1"/>
          </p:nvPr>
        </p:nvSpPr>
        <p:spPr>
          <a:xfrm>
            <a:off x="480485" y="1188008"/>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endParaRPr lang="en-GB" noProof="0"/>
          </a:p>
        </p:txBody>
      </p:sp>
      <p:sp>
        <p:nvSpPr>
          <p:cNvPr id="9" name="Footer Placeholder 8"/>
          <p:cNvSpPr>
            <a:spLocks noGrp="1"/>
          </p:cNvSpPr>
          <p:nvPr>
            <p:ph type="ftr" sz="quarter" idx="3"/>
          </p:nvPr>
        </p:nvSpPr>
        <p:spPr>
          <a:xfrm>
            <a:off x="479998" y="6570780"/>
            <a:ext cx="6160499" cy="287220"/>
          </a:xfrm>
          <a:prstGeom prst="rect">
            <a:avLst/>
          </a:prstGeom>
        </p:spPr>
        <p:txBody>
          <a:bodyPr/>
          <a:lstStyle>
            <a:lvl1pPr>
              <a:defRPr sz="900"/>
            </a:lvl1pPr>
          </a:lstStyle>
          <a:p>
            <a:r>
              <a:rPr lang="en-US"/>
              <a:t>MVIP informational webinar 5 May 2022</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15.png"/><Relationship Id="rId14" Type="http://schemas.openxmlformats.org/officeDocument/2006/relationships/image" Target="../media/image14.wmf"/><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5" Type="http://schemas.openxmlformats.org/officeDocument/2006/relationships/theme" Target="../theme/theme10.xml"/><Relationship Id="rId4" Type="http://schemas.openxmlformats.org/officeDocument/2006/relationships/image" Target="../media/image17.png"/><Relationship Id="rId3" Type="http://schemas.openxmlformats.org/officeDocument/2006/relationships/image" Target="../media/image20.png"/><Relationship Id="rId2" Type="http://schemas.openxmlformats.org/officeDocument/2006/relationships/slideLayout" Target="../slideLayouts/slideLayout214.xml"/><Relationship Id="rId1" Type="http://schemas.openxmlformats.org/officeDocument/2006/relationships/slideLayout" Target="../slideLayouts/slideLayout213.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223.xml"/><Relationship Id="rId8" Type="http://schemas.openxmlformats.org/officeDocument/2006/relationships/slideLayout" Target="../slideLayouts/slideLayout222.xml"/><Relationship Id="rId7" Type="http://schemas.openxmlformats.org/officeDocument/2006/relationships/slideLayout" Target="../slideLayouts/slideLayout221.xml"/><Relationship Id="rId6" Type="http://schemas.openxmlformats.org/officeDocument/2006/relationships/slideLayout" Target="../slideLayouts/slideLayout220.xml"/><Relationship Id="rId5" Type="http://schemas.openxmlformats.org/officeDocument/2006/relationships/slideLayout" Target="../slideLayouts/slideLayout219.xml"/><Relationship Id="rId4" Type="http://schemas.openxmlformats.org/officeDocument/2006/relationships/slideLayout" Target="../slideLayouts/slideLayout218.xml"/><Relationship Id="rId3" Type="http://schemas.openxmlformats.org/officeDocument/2006/relationships/slideLayout" Target="../slideLayouts/slideLayout217.xml"/><Relationship Id="rId23" Type="http://schemas.openxmlformats.org/officeDocument/2006/relationships/theme" Target="../theme/theme11.xml"/><Relationship Id="rId22" Type="http://schemas.openxmlformats.org/officeDocument/2006/relationships/image" Target="../media/image15.png"/><Relationship Id="rId21" Type="http://schemas.openxmlformats.org/officeDocument/2006/relationships/image" Target="../media/image14.wmf"/><Relationship Id="rId20" Type="http://schemas.openxmlformats.org/officeDocument/2006/relationships/slideLayout" Target="../slideLayouts/slideLayout234.xml"/><Relationship Id="rId2" Type="http://schemas.openxmlformats.org/officeDocument/2006/relationships/slideLayout" Target="../slideLayouts/slideLayout216.xml"/><Relationship Id="rId19" Type="http://schemas.openxmlformats.org/officeDocument/2006/relationships/slideLayout" Target="../slideLayouts/slideLayout233.xml"/><Relationship Id="rId18" Type="http://schemas.openxmlformats.org/officeDocument/2006/relationships/slideLayout" Target="../slideLayouts/slideLayout232.xml"/><Relationship Id="rId17" Type="http://schemas.openxmlformats.org/officeDocument/2006/relationships/slideLayout" Target="../slideLayouts/slideLayout231.xml"/><Relationship Id="rId16" Type="http://schemas.openxmlformats.org/officeDocument/2006/relationships/slideLayout" Target="../slideLayouts/slideLayout230.xml"/><Relationship Id="rId15" Type="http://schemas.openxmlformats.org/officeDocument/2006/relationships/slideLayout" Target="../slideLayouts/slideLayout229.xml"/><Relationship Id="rId14" Type="http://schemas.openxmlformats.org/officeDocument/2006/relationships/slideLayout" Target="../slideLayouts/slideLayout228.xml"/><Relationship Id="rId13" Type="http://schemas.openxmlformats.org/officeDocument/2006/relationships/slideLayout" Target="../slideLayouts/slideLayout227.xml"/><Relationship Id="rId12" Type="http://schemas.openxmlformats.org/officeDocument/2006/relationships/slideLayout" Target="../slideLayouts/slideLayout226.xml"/><Relationship Id="rId11" Type="http://schemas.openxmlformats.org/officeDocument/2006/relationships/slideLayout" Target="../slideLayouts/slideLayout225.xml"/><Relationship Id="rId10" Type="http://schemas.openxmlformats.org/officeDocument/2006/relationships/slideLayout" Target="../slideLayouts/slideLayout224.xml"/><Relationship Id="rId1" Type="http://schemas.openxmlformats.org/officeDocument/2006/relationships/slideLayout" Target="../slideLayouts/slideLayout215.xml"/></Relationships>
</file>

<file path=ppt/slideMasters/_rels/slideMaster2.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image" Target="../media/image14.wmf"/><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0" Type="http://schemas.openxmlformats.org/officeDocument/2006/relationships/theme" Target="../theme/theme2.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91" Type="http://schemas.openxmlformats.org/officeDocument/2006/relationships/theme" Target="../theme/theme3.xml"/><Relationship Id="rId90" Type="http://schemas.openxmlformats.org/officeDocument/2006/relationships/image" Target="../media/image17.png"/><Relationship Id="rId9" Type="http://schemas.openxmlformats.org/officeDocument/2006/relationships/slideLayout" Target="../slideLayouts/slideLayout29.xml"/><Relationship Id="rId89" Type="http://schemas.openxmlformats.org/officeDocument/2006/relationships/image" Target="../media/image20.png"/><Relationship Id="rId88" Type="http://schemas.openxmlformats.org/officeDocument/2006/relationships/slideLayout" Target="../slideLayouts/slideLayout108.xml"/><Relationship Id="rId87" Type="http://schemas.openxmlformats.org/officeDocument/2006/relationships/slideLayout" Target="../slideLayouts/slideLayout107.xml"/><Relationship Id="rId86" Type="http://schemas.openxmlformats.org/officeDocument/2006/relationships/slideLayout" Target="../slideLayouts/slideLayout106.xml"/><Relationship Id="rId85" Type="http://schemas.openxmlformats.org/officeDocument/2006/relationships/slideLayout" Target="../slideLayouts/slideLayout105.xml"/><Relationship Id="rId84" Type="http://schemas.openxmlformats.org/officeDocument/2006/relationships/slideLayout" Target="../slideLayouts/slideLayout104.xml"/><Relationship Id="rId83" Type="http://schemas.openxmlformats.org/officeDocument/2006/relationships/slideLayout" Target="../slideLayouts/slideLayout103.xml"/><Relationship Id="rId82" Type="http://schemas.openxmlformats.org/officeDocument/2006/relationships/slideLayout" Target="../slideLayouts/slideLayout102.xml"/><Relationship Id="rId81" Type="http://schemas.openxmlformats.org/officeDocument/2006/relationships/slideLayout" Target="../slideLayouts/slideLayout101.xml"/><Relationship Id="rId80" Type="http://schemas.openxmlformats.org/officeDocument/2006/relationships/slideLayout" Target="../slideLayouts/slideLayout100.xml"/><Relationship Id="rId8" Type="http://schemas.openxmlformats.org/officeDocument/2006/relationships/slideLayout" Target="../slideLayouts/slideLayout28.xml"/><Relationship Id="rId79" Type="http://schemas.openxmlformats.org/officeDocument/2006/relationships/slideLayout" Target="../slideLayouts/slideLayout99.xml"/><Relationship Id="rId78" Type="http://schemas.openxmlformats.org/officeDocument/2006/relationships/slideLayout" Target="../slideLayouts/slideLayout98.xml"/><Relationship Id="rId77" Type="http://schemas.openxmlformats.org/officeDocument/2006/relationships/slideLayout" Target="../slideLayouts/slideLayout97.xml"/><Relationship Id="rId76" Type="http://schemas.openxmlformats.org/officeDocument/2006/relationships/slideLayout" Target="../slideLayouts/slideLayout96.xml"/><Relationship Id="rId75" Type="http://schemas.openxmlformats.org/officeDocument/2006/relationships/slideLayout" Target="../slideLayouts/slideLayout95.xml"/><Relationship Id="rId74" Type="http://schemas.openxmlformats.org/officeDocument/2006/relationships/slideLayout" Target="../slideLayouts/slideLayout94.xml"/><Relationship Id="rId73" Type="http://schemas.openxmlformats.org/officeDocument/2006/relationships/slideLayout" Target="../slideLayouts/slideLayout93.xml"/><Relationship Id="rId72" Type="http://schemas.openxmlformats.org/officeDocument/2006/relationships/slideLayout" Target="../slideLayouts/slideLayout92.xml"/><Relationship Id="rId71" Type="http://schemas.openxmlformats.org/officeDocument/2006/relationships/slideLayout" Target="../slideLayouts/slideLayout91.xml"/><Relationship Id="rId70" Type="http://schemas.openxmlformats.org/officeDocument/2006/relationships/slideLayout" Target="../slideLayouts/slideLayout90.xml"/><Relationship Id="rId7" Type="http://schemas.openxmlformats.org/officeDocument/2006/relationships/slideLayout" Target="../slideLayouts/slideLayout27.xml"/><Relationship Id="rId69" Type="http://schemas.openxmlformats.org/officeDocument/2006/relationships/slideLayout" Target="../slideLayouts/slideLayout89.xml"/><Relationship Id="rId68" Type="http://schemas.openxmlformats.org/officeDocument/2006/relationships/slideLayout" Target="../slideLayouts/slideLayout88.xml"/><Relationship Id="rId67" Type="http://schemas.openxmlformats.org/officeDocument/2006/relationships/slideLayout" Target="../slideLayouts/slideLayout87.xml"/><Relationship Id="rId66" Type="http://schemas.openxmlformats.org/officeDocument/2006/relationships/slideLayout" Target="../slideLayouts/slideLayout86.xml"/><Relationship Id="rId65" Type="http://schemas.openxmlformats.org/officeDocument/2006/relationships/slideLayout" Target="../slideLayouts/slideLayout85.xml"/><Relationship Id="rId64" Type="http://schemas.openxmlformats.org/officeDocument/2006/relationships/slideLayout" Target="../slideLayouts/slideLayout84.xml"/><Relationship Id="rId63" Type="http://schemas.openxmlformats.org/officeDocument/2006/relationships/slideLayout" Target="../slideLayouts/slideLayout83.xml"/><Relationship Id="rId62" Type="http://schemas.openxmlformats.org/officeDocument/2006/relationships/slideLayout" Target="../slideLayouts/slideLayout82.xml"/><Relationship Id="rId61" Type="http://schemas.openxmlformats.org/officeDocument/2006/relationships/slideLayout" Target="../slideLayouts/slideLayout81.xml"/><Relationship Id="rId60" Type="http://schemas.openxmlformats.org/officeDocument/2006/relationships/slideLayout" Target="../slideLayouts/slideLayout80.xml"/><Relationship Id="rId6" Type="http://schemas.openxmlformats.org/officeDocument/2006/relationships/slideLayout" Target="../slideLayouts/slideLayout26.xml"/><Relationship Id="rId59" Type="http://schemas.openxmlformats.org/officeDocument/2006/relationships/slideLayout" Target="../slideLayouts/slideLayout79.xml"/><Relationship Id="rId58" Type="http://schemas.openxmlformats.org/officeDocument/2006/relationships/slideLayout" Target="../slideLayouts/slideLayout78.xml"/><Relationship Id="rId57" Type="http://schemas.openxmlformats.org/officeDocument/2006/relationships/slideLayout" Target="../slideLayouts/slideLayout77.xml"/><Relationship Id="rId56" Type="http://schemas.openxmlformats.org/officeDocument/2006/relationships/slideLayout" Target="../slideLayouts/slideLayout76.xml"/><Relationship Id="rId55" Type="http://schemas.openxmlformats.org/officeDocument/2006/relationships/slideLayout" Target="../slideLayouts/slideLayout75.xml"/><Relationship Id="rId54" Type="http://schemas.openxmlformats.org/officeDocument/2006/relationships/slideLayout" Target="../slideLayouts/slideLayout74.xml"/><Relationship Id="rId53" Type="http://schemas.openxmlformats.org/officeDocument/2006/relationships/slideLayout" Target="../slideLayouts/slideLayout73.xml"/><Relationship Id="rId52" Type="http://schemas.openxmlformats.org/officeDocument/2006/relationships/slideLayout" Target="../slideLayouts/slideLayout72.xml"/><Relationship Id="rId51" Type="http://schemas.openxmlformats.org/officeDocument/2006/relationships/slideLayout" Target="../slideLayouts/slideLayout71.xml"/><Relationship Id="rId50" Type="http://schemas.openxmlformats.org/officeDocument/2006/relationships/slideLayout" Target="../slideLayouts/slideLayout70.xml"/><Relationship Id="rId5" Type="http://schemas.openxmlformats.org/officeDocument/2006/relationships/slideLayout" Target="../slideLayouts/slideLayout25.xml"/><Relationship Id="rId49" Type="http://schemas.openxmlformats.org/officeDocument/2006/relationships/slideLayout" Target="../slideLayouts/slideLayout69.xml"/><Relationship Id="rId48" Type="http://schemas.openxmlformats.org/officeDocument/2006/relationships/slideLayout" Target="../slideLayouts/slideLayout68.xml"/><Relationship Id="rId47" Type="http://schemas.openxmlformats.org/officeDocument/2006/relationships/slideLayout" Target="../slideLayouts/slideLayout67.xml"/><Relationship Id="rId46" Type="http://schemas.openxmlformats.org/officeDocument/2006/relationships/slideLayout" Target="../slideLayouts/slideLayout66.xml"/><Relationship Id="rId45" Type="http://schemas.openxmlformats.org/officeDocument/2006/relationships/slideLayout" Target="../slideLayouts/slideLayout65.xml"/><Relationship Id="rId44" Type="http://schemas.openxmlformats.org/officeDocument/2006/relationships/slideLayout" Target="../slideLayouts/slideLayout64.xml"/><Relationship Id="rId43" Type="http://schemas.openxmlformats.org/officeDocument/2006/relationships/slideLayout" Target="../slideLayouts/slideLayout63.xml"/><Relationship Id="rId42" Type="http://schemas.openxmlformats.org/officeDocument/2006/relationships/slideLayout" Target="../slideLayouts/slideLayout62.xml"/><Relationship Id="rId41" Type="http://schemas.openxmlformats.org/officeDocument/2006/relationships/slideLayout" Target="../slideLayouts/slideLayout61.xml"/><Relationship Id="rId40" Type="http://schemas.openxmlformats.org/officeDocument/2006/relationships/slideLayout" Target="../slideLayouts/slideLayout60.xml"/><Relationship Id="rId4" Type="http://schemas.openxmlformats.org/officeDocument/2006/relationships/slideLayout" Target="../slideLayouts/slideLayout24.xml"/><Relationship Id="rId39" Type="http://schemas.openxmlformats.org/officeDocument/2006/relationships/slideLayout" Target="../slideLayouts/slideLayout59.xml"/><Relationship Id="rId38" Type="http://schemas.openxmlformats.org/officeDocument/2006/relationships/slideLayout" Target="../slideLayouts/slideLayout58.xml"/><Relationship Id="rId37" Type="http://schemas.openxmlformats.org/officeDocument/2006/relationships/slideLayout" Target="../slideLayouts/slideLayout57.xml"/><Relationship Id="rId36" Type="http://schemas.openxmlformats.org/officeDocument/2006/relationships/slideLayout" Target="../slideLayouts/slideLayout56.xml"/><Relationship Id="rId35" Type="http://schemas.openxmlformats.org/officeDocument/2006/relationships/slideLayout" Target="../slideLayouts/slideLayout55.xml"/><Relationship Id="rId34" Type="http://schemas.openxmlformats.org/officeDocument/2006/relationships/slideLayout" Target="../slideLayouts/slideLayout54.xml"/><Relationship Id="rId33" Type="http://schemas.openxmlformats.org/officeDocument/2006/relationships/slideLayout" Target="../slideLayouts/slideLayout53.xml"/><Relationship Id="rId32" Type="http://schemas.openxmlformats.org/officeDocument/2006/relationships/slideLayout" Target="../slideLayouts/slideLayout52.xml"/><Relationship Id="rId31" Type="http://schemas.openxmlformats.org/officeDocument/2006/relationships/slideLayout" Target="../slideLayouts/slideLayout51.xml"/><Relationship Id="rId30" Type="http://schemas.openxmlformats.org/officeDocument/2006/relationships/slideLayout" Target="../slideLayouts/slideLayout50.xml"/><Relationship Id="rId3" Type="http://schemas.openxmlformats.org/officeDocument/2006/relationships/slideLayout" Target="../slideLayouts/slideLayout23.xml"/><Relationship Id="rId29" Type="http://schemas.openxmlformats.org/officeDocument/2006/relationships/slideLayout" Target="../slideLayouts/slideLayout49.xml"/><Relationship Id="rId28" Type="http://schemas.openxmlformats.org/officeDocument/2006/relationships/slideLayout" Target="../slideLayouts/slideLayout48.xml"/><Relationship Id="rId27" Type="http://schemas.openxmlformats.org/officeDocument/2006/relationships/slideLayout" Target="../slideLayouts/slideLayout47.xml"/><Relationship Id="rId26" Type="http://schemas.openxmlformats.org/officeDocument/2006/relationships/slideLayout" Target="../slideLayouts/slideLayout46.xml"/><Relationship Id="rId25" Type="http://schemas.openxmlformats.org/officeDocument/2006/relationships/slideLayout" Target="../slideLayouts/slideLayout45.xml"/><Relationship Id="rId24" Type="http://schemas.openxmlformats.org/officeDocument/2006/relationships/slideLayout" Target="../slideLayouts/slideLayout44.xml"/><Relationship Id="rId23" Type="http://schemas.openxmlformats.org/officeDocument/2006/relationships/slideLayout" Target="../slideLayouts/slideLayout43.xml"/><Relationship Id="rId22" Type="http://schemas.openxmlformats.org/officeDocument/2006/relationships/slideLayout" Target="../slideLayouts/slideLayout42.xml"/><Relationship Id="rId21" Type="http://schemas.openxmlformats.org/officeDocument/2006/relationships/slideLayout" Target="../slideLayouts/slideLayout41.xml"/><Relationship Id="rId20" Type="http://schemas.openxmlformats.org/officeDocument/2006/relationships/slideLayout" Target="../slideLayouts/slideLayout40.xml"/><Relationship Id="rId2" Type="http://schemas.openxmlformats.org/officeDocument/2006/relationships/slideLayout" Target="../slideLayouts/slideLayout22.xml"/><Relationship Id="rId19" Type="http://schemas.openxmlformats.org/officeDocument/2006/relationships/slideLayout" Target="../slideLayouts/slideLayout39.xml"/><Relationship Id="rId18" Type="http://schemas.openxmlformats.org/officeDocument/2006/relationships/slideLayout" Target="../slideLayouts/slideLayout38.xml"/><Relationship Id="rId17" Type="http://schemas.openxmlformats.org/officeDocument/2006/relationships/slideLayout" Target="../slideLayouts/slideLayout37.xml"/><Relationship Id="rId16" Type="http://schemas.openxmlformats.org/officeDocument/2006/relationships/slideLayout" Target="../slideLayouts/slideLayout36.xml"/><Relationship Id="rId15" Type="http://schemas.openxmlformats.org/officeDocument/2006/relationships/slideLayout" Target="../slideLayouts/slideLayout35.xml"/><Relationship Id="rId14" Type="http://schemas.openxmlformats.org/officeDocument/2006/relationships/slideLayout" Target="../slideLayouts/slideLayout34.xml"/><Relationship Id="rId13" Type="http://schemas.openxmlformats.org/officeDocument/2006/relationships/slideLayout" Target="../slideLayouts/slideLayout33.xml"/><Relationship Id="rId12" Type="http://schemas.openxmlformats.org/officeDocument/2006/relationships/slideLayout" Target="../slideLayouts/slideLayout32.xml"/><Relationship Id="rId11" Type="http://schemas.openxmlformats.org/officeDocument/2006/relationships/slideLayout" Target="../slideLayouts/slideLayout31.xml"/><Relationship Id="rId10" Type="http://schemas.openxmlformats.org/officeDocument/2006/relationships/slideLayout" Target="../slideLayouts/slideLayout30.xml"/><Relationship Id="rId1"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117.xml"/><Relationship Id="rId89" Type="http://schemas.openxmlformats.org/officeDocument/2006/relationships/theme" Target="../theme/theme4.xml"/><Relationship Id="rId88" Type="http://schemas.openxmlformats.org/officeDocument/2006/relationships/image" Target="../media/image17.png"/><Relationship Id="rId87" Type="http://schemas.openxmlformats.org/officeDocument/2006/relationships/image" Target="../media/image20.png"/><Relationship Id="rId86" Type="http://schemas.openxmlformats.org/officeDocument/2006/relationships/slideLayout" Target="../slideLayouts/slideLayout194.xml"/><Relationship Id="rId85" Type="http://schemas.openxmlformats.org/officeDocument/2006/relationships/slideLayout" Target="../slideLayouts/slideLayout193.xml"/><Relationship Id="rId84" Type="http://schemas.openxmlformats.org/officeDocument/2006/relationships/slideLayout" Target="../slideLayouts/slideLayout192.xml"/><Relationship Id="rId83" Type="http://schemas.openxmlformats.org/officeDocument/2006/relationships/slideLayout" Target="../slideLayouts/slideLayout191.xml"/><Relationship Id="rId82" Type="http://schemas.openxmlformats.org/officeDocument/2006/relationships/slideLayout" Target="../slideLayouts/slideLayout190.xml"/><Relationship Id="rId81" Type="http://schemas.openxmlformats.org/officeDocument/2006/relationships/slideLayout" Target="../slideLayouts/slideLayout189.xml"/><Relationship Id="rId80" Type="http://schemas.openxmlformats.org/officeDocument/2006/relationships/slideLayout" Target="../slideLayouts/slideLayout188.xml"/><Relationship Id="rId8" Type="http://schemas.openxmlformats.org/officeDocument/2006/relationships/slideLayout" Target="../slideLayouts/slideLayout116.xml"/><Relationship Id="rId79" Type="http://schemas.openxmlformats.org/officeDocument/2006/relationships/slideLayout" Target="../slideLayouts/slideLayout187.xml"/><Relationship Id="rId78" Type="http://schemas.openxmlformats.org/officeDocument/2006/relationships/slideLayout" Target="../slideLayouts/slideLayout186.xml"/><Relationship Id="rId77" Type="http://schemas.openxmlformats.org/officeDocument/2006/relationships/slideLayout" Target="../slideLayouts/slideLayout185.xml"/><Relationship Id="rId76" Type="http://schemas.openxmlformats.org/officeDocument/2006/relationships/slideLayout" Target="../slideLayouts/slideLayout184.xml"/><Relationship Id="rId75" Type="http://schemas.openxmlformats.org/officeDocument/2006/relationships/slideLayout" Target="../slideLayouts/slideLayout183.xml"/><Relationship Id="rId74" Type="http://schemas.openxmlformats.org/officeDocument/2006/relationships/slideLayout" Target="../slideLayouts/slideLayout182.xml"/><Relationship Id="rId73" Type="http://schemas.openxmlformats.org/officeDocument/2006/relationships/slideLayout" Target="../slideLayouts/slideLayout181.xml"/><Relationship Id="rId72" Type="http://schemas.openxmlformats.org/officeDocument/2006/relationships/slideLayout" Target="../slideLayouts/slideLayout180.xml"/><Relationship Id="rId71" Type="http://schemas.openxmlformats.org/officeDocument/2006/relationships/slideLayout" Target="../slideLayouts/slideLayout179.xml"/><Relationship Id="rId70" Type="http://schemas.openxmlformats.org/officeDocument/2006/relationships/slideLayout" Target="../slideLayouts/slideLayout178.xml"/><Relationship Id="rId7" Type="http://schemas.openxmlformats.org/officeDocument/2006/relationships/slideLayout" Target="../slideLayouts/slideLayout115.xml"/><Relationship Id="rId69" Type="http://schemas.openxmlformats.org/officeDocument/2006/relationships/slideLayout" Target="../slideLayouts/slideLayout177.xml"/><Relationship Id="rId68" Type="http://schemas.openxmlformats.org/officeDocument/2006/relationships/slideLayout" Target="../slideLayouts/slideLayout176.xml"/><Relationship Id="rId67" Type="http://schemas.openxmlformats.org/officeDocument/2006/relationships/slideLayout" Target="../slideLayouts/slideLayout175.xml"/><Relationship Id="rId66" Type="http://schemas.openxmlformats.org/officeDocument/2006/relationships/slideLayout" Target="../slideLayouts/slideLayout174.xml"/><Relationship Id="rId65" Type="http://schemas.openxmlformats.org/officeDocument/2006/relationships/slideLayout" Target="../slideLayouts/slideLayout173.xml"/><Relationship Id="rId64" Type="http://schemas.openxmlformats.org/officeDocument/2006/relationships/slideLayout" Target="../slideLayouts/slideLayout172.xml"/><Relationship Id="rId63" Type="http://schemas.openxmlformats.org/officeDocument/2006/relationships/slideLayout" Target="../slideLayouts/slideLayout171.xml"/><Relationship Id="rId62" Type="http://schemas.openxmlformats.org/officeDocument/2006/relationships/slideLayout" Target="../slideLayouts/slideLayout170.xml"/><Relationship Id="rId61" Type="http://schemas.openxmlformats.org/officeDocument/2006/relationships/slideLayout" Target="../slideLayouts/slideLayout169.xml"/><Relationship Id="rId60" Type="http://schemas.openxmlformats.org/officeDocument/2006/relationships/slideLayout" Target="../slideLayouts/slideLayout168.xml"/><Relationship Id="rId6" Type="http://schemas.openxmlformats.org/officeDocument/2006/relationships/slideLayout" Target="../slideLayouts/slideLayout114.xml"/><Relationship Id="rId59" Type="http://schemas.openxmlformats.org/officeDocument/2006/relationships/slideLayout" Target="../slideLayouts/slideLayout167.xml"/><Relationship Id="rId58" Type="http://schemas.openxmlformats.org/officeDocument/2006/relationships/slideLayout" Target="../slideLayouts/slideLayout166.xml"/><Relationship Id="rId57" Type="http://schemas.openxmlformats.org/officeDocument/2006/relationships/slideLayout" Target="../slideLayouts/slideLayout165.xml"/><Relationship Id="rId56" Type="http://schemas.openxmlformats.org/officeDocument/2006/relationships/slideLayout" Target="../slideLayouts/slideLayout164.xml"/><Relationship Id="rId55" Type="http://schemas.openxmlformats.org/officeDocument/2006/relationships/slideLayout" Target="../slideLayouts/slideLayout163.xml"/><Relationship Id="rId54" Type="http://schemas.openxmlformats.org/officeDocument/2006/relationships/slideLayout" Target="../slideLayouts/slideLayout162.xml"/><Relationship Id="rId53" Type="http://schemas.openxmlformats.org/officeDocument/2006/relationships/slideLayout" Target="../slideLayouts/slideLayout161.xml"/><Relationship Id="rId52" Type="http://schemas.openxmlformats.org/officeDocument/2006/relationships/slideLayout" Target="../slideLayouts/slideLayout160.xml"/><Relationship Id="rId51" Type="http://schemas.openxmlformats.org/officeDocument/2006/relationships/slideLayout" Target="../slideLayouts/slideLayout159.xml"/><Relationship Id="rId50" Type="http://schemas.openxmlformats.org/officeDocument/2006/relationships/slideLayout" Target="../slideLayouts/slideLayout158.xml"/><Relationship Id="rId5" Type="http://schemas.openxmlformats.org/officeDocument/2006/relationships/slideLayout" Target="../slideLayouts/slideLayout113.xml"/><Relationship Id="rId49" Type="http://schemas.openxmlformats.org/officeDocument/2006/relationships/slideLayout" Target="../slideLayouts/slideLayout157.xml"/><Relationship Id="rId48" Type="http://schemas.openxmlformats.org/officeDocument/2006/relationships/slideLayout" Target="../slideLayouts/slideLayout156.xml"/><Relationship Id="rId47" Type="http://schemas.openxmlformats.org/officeDocument/2006/relationships/slideLayout" Target="../slideLayouts/slideLayout155.xml"/><Relationship Id="rId46" Type="http://schemas.openxmlformats.org/officeDocument/2006/relationships/slideLayout" Target="../slideLayouts/slideLayout154.xml"/><Relationship Id="rId45" Type="http://schemas.openxmlformats.org/officeDocument/2006/relationships/slideLayout" Target="../slideLayouts/slideLayout153.xml"/><Relationship Id="rId44" Type="http://schemas.openxmlformats.org/officeDocument/2006/relationships/slideLayout" Target="../slideLayouts/slideLayout152.xml"/><Relationship Id="rId43" Type="http://schemas.openxmlformats.org/officeDocument/2006/relationships/slideLayout" Target="../slideLayouts/slideLayout151.xml"/><Relationship Id="rId42" Type="http://schemas.openxmlformats.org/officeDocument/2006/relationships/slideLayout" Target="../slideLayouts/slideLayout150.xml"/><Relationship Id="rId41" Type="http://schemas.openxmlformats.org/officeDocument/2006/relationships/slideLayout" Target="../slideLayouts/slideLayout149.xml"/><Relationship Id="rId40" Type="http://schemas.openxmlformats.org/officeDocument/2006/relationships/slideLayout" Target="../slideLayouts/slideLayout148.xml"/><Relationship Id="rId4" Type="http://schemas.openxmlformats.org/officeDocument/2006/relationships/slideLayout" Target="../slideLayouts/slideLayout112.xml"/><Relationship Id="rId39" Type="http://schemas.openxmlformats.org/officeDocument/2006/relationships/slideLayout" Target="../slideLayouts/slideLayout147.xml"/><Relationship Id="rId38" Type="http://schemas.openxmlformats.org/officeDocument/2006/relationships/slideLayout" Target="../slideLayouts/slideLayout146.xml"/><Relationship Id="rId37" Type="http://schemas.openxmlformats.org/officeDocument/2006/relationships/slideLayout" Target="../slideLayouts/slideLayout145.xml"/><Relationship Id="rId36" Type="http://schemas.openxmlformats.org/officeDocument/2006/relationships/slideLayout" Target="../slideLayouts/slideLayout144.xml"/><Relationship Id="rId35" Type="http://schemas.openxmlformats.org/officeDocument/2006/relationships/slideLayout" Target="../slideLayouts/slideLayout143.xml"/><Relationship Id="rId34" Type="http://schemas.openxmlformats.org/officeDocument/2006/relationships/slideLayout" Target="../slideLayouts/slideLayout142.xml"/><Relationship Id="rId33" Type="http://schemas.openxmlformats.org/officeDocument/2006/relationships/slideLayout" Target="../slideLayouts/slideLayout141.xml"/><Relationship Id="rId32" Type="http://schemas.openxmlformats.org/officeDocument/2006/relationships/slideLayout" Target="../slideLayouts/slideLayout140.xml"/><Relationship Id="rId31" Type="http://schemas.openxmlformats.org/officeDocument/2006/relationships/slideLayout" Target="../slideLayouts/slideLayout139.xml"/><Relationship Id="rId30" Type="http://schemas.openxmlformats.org/officeDocument/2006/relationships/slideLayout" Target="../slideLayouts/slideLayout138.xml"/><Relationship Id="rId3" Type="http://schemas.openxmlformats.org/officeDocument/2006/relationships/slideLayout" Target="../slideLayouts/slideLayout111.xml"/><Relationship Id="rId29" Type="http://schemas.openxmlformats.org/officeDocument/2006/relationships/slideLayout" Target="../slideLayouts/slideLayout137.xml"/><Relationship Id="rId28" Type="http://schemas.openxmlformats.org/officeDocument/2006/relationships/slideLayout" Target="../slideLayouts/slideLayout136.xml"/><Relationship Id="rId27" Type="http://schemas.openxmlformats.org/officeDocument/2006/relationships/slideLayout" Target="../slideLayouts/slideLayout135.xml"/><Relationship Id="rId26" Type="http://schemas.openxmlformats.org/officeDocument/2006/relationships/slideLayout" Target="../slideLayouts/slideLayout134.xml"/><Relationship Id="rId25" Type="http://schemas.openxmlformats.org/officeDocument/2006/relationships/slideLayout" Target="../slideLayouts/slideLayout133.xml"/><Relationship Id="rId24" Type="http://schemas.openxmlformats.org/officeDocument/2006/relationships/slideLayout" Target="../slideLayouts/slideLayout132.xml"/><Relationship Id="rId23" Type="http://schemas.openxmlformats.org/officeDocument/2006/relationships/slideLayout" Target="../slideLayouts/slideLayout131.xml"/><Relationship Id="rId22" Type="http://schemas.openxmlformats.org/officeDocument/2006/relationships/slideLayout" Target="../slideLayouts/slideLayout130.xml"/><Relationship Id="rId21" Type="http://schemas.openxmlformats.org/officeDocument/2006/relationships/slideLayout" Target="../slideLayouts/slideLayout129.xml"/><Relationship Id="rId20" Type="http://schemas.openxmlformats.org/officeDocument/2006/relationships/slideLayout" Target="../slideLayouts/slideLayout128.xml"/><Relationship Id="rId2" Type="http://schemas.openxmlformats.org/officeDocument/2006/relationships/slideLayout" Target="../slideLayouts/slideLayout110.xml"/><Relationship Id="rId19" Type="http://schemas.openxmlformats.org/officeDocument/2006/relationships/slideLayout" Target="../slideLayouts/slideLayout127.xml"/><Relationship Id="rId18" Type="http://schemas.openxmlformats.org/officeDocument/2006/relationships/slideLayout" Target="../slideLayouts/slideLayout126.xml"/><Relationship Id="rId17" Type="http://schemas.openxmlformats.org/officeDocument/2006/relationships/slideLayout" Target="../slideLayouts/slideLayout125.xml"/><Relationship Id="rId16" Type="http://schemas.openxmlformats.org/officeDocument/2006/relationships/slideLayout" Target="../slideLayouts/slideLayout124.xml"/><Relationship Id="rId15" Type="http://schemas.openxmlformats.org/officeDocument/2006/relationships/slideLayout" Target="../slideLayouts/slideLayout123.xml"/><Relationship Id="rId14" Type="http://schemas.openxmlformats.org/officeDocument/2006/relationships/slideLayout" Target="../slideLayouts/slideLayout122.xml"/><Relationship Id="rId13" Type="http://schemas.openxmlformats.org/officeDocument/2006/relationships/slideLayout" Target="../slideLayouts/slideLayout121.xml"/><Relationship Id="rId12" Type="http://schemas.openxmlformats.org/officeDocument/2006/relationships/slideLayout" Target="../slideLayouts/slideLayout120.xml"/><Relationship Id="rId11" Type="http://schemas.openxmlformats.org/officeDocument/2006/relationships/slideLayout" Target="../slideLayouts/slideLayout119.xml"/><Relationship Id="rId10" Type="http://schemas.openxmlformats.org/officeDocument/2006/relationships/slideLayout" Target="../slideLayouts/slideLayout118.xml"/><Relationship Id="rId1" Type="http://schemas.openxmlformats.org/officeDocument/2006/relationships/slideLayout" Target="../slideLayouts/slideLayout109.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203.xml"/><Relationship Id="rId8" Type="http://schemas.openxmlformats.org/officeDocument/2006/relationships/slideLayout" Target="../slideLayouts/slideLayout202.xml"/><Relationship Id="rId7" Type="http://schemas.openxmlformats.org/officeDocument/2006/relationships/slideLayout" Target="../slideLayouts/slideLayout201.xml"/><Relationship Id="rId6" Type="http://schemas.openxmlformats.org/officeDocument/2006/relationships/slideLayout" Target="../slideLayouts/slideLayout200.xml"/><Relationship Id="rId5" Type="http://schemas.openxmlformats.org/officeDocument/2006/relationships/slideLayout" Target="../slideLayouts/slideLayout199.xml"/><Relationship Id="rId4" Type="http://schemas.openxmlformats.org/officeDocument/2006/relationships/slideLayout" Target="../slideLayouts/slideLayout198.xml"/><Relationship Id="rId3" Type="http://schemas.openxmlformats.org/officeDocument/2006/relationships/slideLayout" Target="../slideLayouts/slideLayout197.xml"/><Relationship Id="rId2" Type="http://schemas.openxmlformats.org/officeDocument/2006/relationships/slideLayout" Target="../slideLayouts/slideLayout196.xml"/><Relationship Id="rId19" Type="http://schemas.openxmlformats.org/officeDocument/2006/relationships/theme" Target="../theme/theme5.xml"/><Relationship Id="rId18" Type="http://schemas.openxmlformats.org/officeDocument/2006/relationships/image" Target="../media/image17.png"/><Relationship Id="rId17" Type="http://schemas.openxmlformats.org/officeDocument/2006/relationships/image" Target="../media/image20.png"/><Relationship Id="rId16" Type="http://schemas.openxmlformats.org/officeDocument/2006/relationships/slideLayout" Target="../slideLayouts/slideLayout210.xml"/><Relationship Id="rId15" Type="http://schemas.openxmlformats.org/officeDocument/2006/relationships/slideLayout" Target="../slideLayouts/slideLayout209.xml"/><Relationship Id="rId14" Type="http://schemas.openxmlformats.org/officeDocument/2006/relationships/slideLayout" Target="../slideLayouts/slideLayout208.xml"/><Relationship Id="rId13" Type="http://schemas.openxmlformats.org/officeDocument/2006/relationships/slideLayout" Target="../slideLayouts/slideLayout207.xml"/><Relationship Id="rId12" Type="http://schemas.openxmlformats.org/officeDocument/2006/relationships/slideLayout" Target="../slideLayouts/slideLayout206.xml"/><Relationship Id="rId11" Type="http://schemas.openxmlformats.org/officeDocument/2006/relationships/slideLayout" Target="../slideLayouts/slideLayout205.xml"/><Relationship Id="rId10" Type="http://schemas.openxmlformats.org/officeDocument/2006/relationships/slideLayout" Target="../slideLayouts/slideLayout204.xml"/><Relationship Id="rId1" Type="http://schemas.openxmlformats.org/officeDocument/2006/relationships/slideLayout" Target="../slideLayouts/slideLayout19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image" Target="../media/image21.wmf"/></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image" Target="../media/image17.png"/><Relationship Id="rId1" Type="http://schemas.openxmlformats.org/officeDocument/2006/relationships/image" Target="../media/image20.png"/></Relationships>
</file>

<file path=ppt/slideMasters/_rels/slideMaster8.xml.rels><?xml version="1.0" encoding="UTF-8" standalone="yes"?>
<Relationships xmlns="http://schemas.openxmlformats.org/package/2006/relationships"><Relationship Id="rId4" Type="http://schemas.openxmlformats.org/officeDocument/2006/relationships/theme" Target="../theme/theme8.xml"/><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211.xml"/></Relationships>
</file>

<file path=ppt/slideMasters/_rels/slideMaster9.xml.rels><?xml version="1.0" encoding="UTF-8" standalone="yes"?>
<Relationships xmlns="http://schemas.openxmlformats.org/package/2006/relationships"><Relationship Id="rId4" Type="http://schemas.openxmlformats.org/officeDocument/2006/relationships/theme" Target="../theme/theme9.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1"/>
            <a:ext cx="12192000" cy="719999"/>
          </a:xfrm>
          <a:prstGeom prst="rect">
            <a:avLst/>
          </a:prstGeom>
          <a:solidFill>
            <a:srgbClr val="04A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Text Placeholder 2"/>
          <p:cNvSpPr>
            <a:spLocks noGrp="1"/>
          </p:cNvSpPr>
          <p:nvPr>
            <p:ph type="body" idx="1"/>
          </p:nvPr>
        </p:nvSpPr>
        <p:spPr>
          <a:xfrm>
            <a:off x="903035" y="1112350"/>
            <a:ext cx="10290180" cy="5072550"/>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p:txBody>
      </p:sp>
      <p:pic>
        <p:nvPicPr>
          <p:cNvPr id="7" name="Picture 6"/>
          <p:cNvPicPr>
            <a:picLocks noChangeAspect="1"/>
          </p:cNvPicPr>
          <p:nvPr userDrawn="1"/>
        </p:nvPicPr>
        <p:blipFill>
          <a:blip r:embed="rId14" cstate="screen"/>
          <a:stretch>
            <a:fillRect/>
          </a:stretch>
        </p:blipFill>
        <p:spPr>
          <a:xfrm>
            <a:off x="9697411" y="6350580"/>
            <a:ext cx="1795272" cy="418338"/>
          </a:xfrm>
          <a:prstGeom prst="rect">
            <a:avLst/>
          </a:prstGeom>
        </p:spPr>
      </p:pic>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91740" y="6502932"/>
            <a:ext cx="3250528" cy="21767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04A4EC"/>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tx1">
            <a:lumMod val="65000"/>
            <a:lumOff val="35000"/>
          </a:schemeClr>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Clr>
          <a:srgbClr val="04A4EC"/>
        </a:buClr>
        <a:buFont typeface="Courier New" panose="02070309020205020404" pitchFamily="49" charset="0"/>
        <a:buChar char="o"/>
        <a:defRPr sz="2000" kern="1200">
          <a:solidFill>
            <a:schemeClr val="tx1">
              <a:lumMod val="50000"/>
              <a:lumOff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a:t>Click to edit Master title style</a:t>
            </a:r>
            <a:endParaRPr lang="en-GB" noProof="0"/>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a:p>
            <a:pPr lvl="5"/>
            <a:r>
              <a:rPr lang="en-GB" noProof="0"/>
              <a:t>Sixth level</a:t>
            </a:r>
            <a:endParaRPr lang="en-GB" noProof="0"/>
          </a:p>
        </p:txBody>
      </p:sp>
      <p:sp>
        <p:nvSpPr>
          <p:cNvPr id="5" name="Footer Placeholder 4"/>
          <p:cNvSpPr>
            <a:spLocks noGrp="1"/>
          </p:cNvSpPr>
          <p:nvPr>
            <p:ph type="ftr" sz="quarter" idx="3"/>
          </p:nvPr>
        </p:nvSpPr>
        <p:spPr bwMode="invGray">
          <a:xfrm>
            <a:off x="479998" y="6580588"/>
            <a:ext cx="5616001" cy="277412"/>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r>
              <a:rPr lang="en-US"/>
              <a:t>ICEID 2022 Panel Session N1</a:t>
            </a:r>
            <a:endParaRPr lang="en-GB"/>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smtClean="0"/>
            </a:fld>
            <a:endParaRPr lang="en-GB"/>
          </a:p>
        </p:txBody>
      </p:sp>
      <p:sp>
        <p:nvSpPr>
          <p:cNvPr id="9" name="Rectangle 8"/>
          <p:cNvSpPr/>
          <p:nvPr userDrawn="1"/>
        </p:nvSpPr>
        <p:spPr bwMode="invGray">
          <a:xfrm>
            <a:off x="9735601" y="2128187"/>
            <a:ext cx="1976400" cy="6948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userDrawn="1"/>
        </p:nvSpPr>
        <p:spPr bwMode="gray">
          <a:xfrm>
            <a:off x="9735601" y="379578"/>
            <a:ext cx="1976400" cy="6948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cSld>
  <p:clrMap bg1="lt1" tx1="dk1" bg2="lt2" tx2="dk2" accent1="accent1" accent2="accent2" accent3="accent3" accent4="accent4" accent5="accent5" accent6="accent6" hlink="hlink" folHlink="folHlink"/>
  <p:sldLayoutIdLst>
    <p:sldLayoutId id="2147483870" r:id="rId1"/>
    <p:sldLayoutId id="2147483871" r:id="rId2"/>
  </p:sldLayoutIdLst>
  <p:hf sldNum="0"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6770"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830"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420"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480"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1"/>
            <a:ext cx="12192000" cy="719999"/>
          </a:xfrm>
          <a:prstGeom prst="rect">
            <a:avLst/>
          </a:prstGeom>
          <a:solidFill>
            <a:srgbClr val="04A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Text Placeholder 2"/>
          <p:cNvSpPr>
            <a:spLocks noGrp="1"/>
          </p:cNvSpPr>
          <p:nvPr>
            <p:ph type="body" idx="1"/>
          </p:nvPr>
        </p:nvSpPr>
        <p:spPr>
          <a:xfrm>
            <a:off x="903035" y="1112350"/>
            <a:ext cx="10290180" cy="5072550"/>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p:txBody>
      </p:sp>
      <p:pic>
        <p:nvPicPr>
          <p:cNvPr id="7" name="Picture 6"/>
          <p:cNvPicPr>
            <a:picLocks noChangeAspect="1"/>
          </p:cNvPicPr>
          <p:nvPr userDrawn="1"/>
        </p:nvPicPr>
        <p:blipFill>
          <a:blip r:embed="rId21" cstate="screen"/>
          <a:stretch>
            <a:fillRect/>
          </a:stretch>
        </p:blipFill>
        <p:spPr>
          <a:xfrm>
            <a:off x="9697411" y="6350580"/>
            <a:ext cx="1795272" cy="418338"/>
          </a:xfrm>
          <a:prstGeom prst="rect">
            <a:avLst/>
          </a:prstGeom>
        </p:spPr>
      </p:pic>
      <p:pic>
        <p:nvPicPr>
          <p:cNvPr id="8" name="Picture 7"/>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91740" y="6502932"/>
            <a:ext cx="3250528" cy="217670"/>
          </a:xfrm>
          <a:prstGeom prst="rect">
            <a:avLst/>
          </a:prstGeom>
        </p:spPr>
      </p:pic>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 id="2147483888" r:id="rId16"/>
    <p:sldLayoutId id="2147483889" r:id="rId17"/>
    <p:sldLayoutId id="2147483890" r:id="rId18"/>
    <p:sldLayoutId id="2147483891" r:id="rId19"/>
    <p:sldLayoutId id="2147483892" r:id="rId20"/>
  </p:sldLayoutIdLst>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04A4EC"/>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tx1">
            <a:lumMod val="65000"/>
            <a:lumOff val="35000"/>
          </a:schemeClr>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Clr>
          <a:srgbClr val="04A4EC"/>
        </a:buClr>
        <a:buFont typeface="Courier New" panose="02070309020205020404" pitchFamily="49" charset="0"/>
        <a:buChar char="o"/>
        <a:defRPr sz="2000" kern="1200">
          <a:solidFill>
            <a:schemeClr val="tx1">
              <a:lumMod val="50000"/>
              <a:lumOff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1"/>
            <a:ext cx="12192000" cy="719999"/>
          </a:xfrm>
          <a:prstGeom prst="rect">
            <a:avLst/>
          </a:prstGeom>
          <a:solidFill>
            <a:srgbClr val="04A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Text Placeholder 2"/>
          <p:cNvSpPr>
            <a:spLocks noGrp="1"/>
          </p:cNvSpPr>
          <p:nvPr>
            <p:ph type="body" idx="1"/>
          </p:nvPr>
        </p:nvSpPr>
        <p:spPr>
          <a:xfrm>
            <a:off x="903035" y="1112350"/>
            <a:ext cx="10290180" cy="5072550"/>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p:txBody>
      </p:sp>
      <p:pic>
        <p:nvPicPr>
          <p:cNvPr id="6" name="Picture 5"/>
          <p:cNvPicPr>
            <a:picLocks noChangeAspect="1"/>
          </p:cNvPicPr>
          <p:nvPr userDrawn="1"/>
        </p:nvPicPr>
        <p:blipFill>
          <a:blip r:embed="rId8" cstate="screen"/>
          <a:stretch>
            <a:fillRect/>
          </a:stretch>
        </p:blipFill>
        <p:spPr>
          <a:xfrm>
            <a:off x="10476741" y="6350580"/>
            <a:ext cx="1346454" cy="418338"/>
          </a:xfrm>
          <a:prstGeom prst="rect">
            <a:avLst/>
          </a:prstGeom>
        </p:spPr>
      </p:pic>
      <p:pic>
        <p:nvPicPr>
          <p:cNvPr id="9" name="Picture 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68805" y="6502932"/>
            <a:ext cx="2437896" cy="217670"/>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Lst>
  <p:hf sldNum="0" hdr="0" ftr="0" dt="0"/>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04A4EC"/>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tx1">
            <a:lumMod val="65000"/>
            <a:lumOff val="35000"/>
          </a:schemeClr>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Clr>
          <a:srgbClr val="04A4EC"/>
        </a:buClr>
        <a:buFont typeface="Courier New" panose="02070309020205020404" pitchFamily="49" charset="0"/>
        <a:buChar char="o"/>
        <a:defRPr sz="2000" kern="1200">
          <a:solidFill>
            <a:schemeClr val="tx1">
              <a:lumMod val="50000"/>
              <a:lumOff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a:t>Click to edit Master title style</a:t>
            </a:r>
            <a:endParaRPr lang="en-GB" noProof="0"/>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a:p>
            <a:pPr lvl="5"/>
            <a:r>
              <a:rPr lang="en-GB" noProof="0"/>
              <a:t>Sixth level</a:t>
            </a:r>
            <a:endParaRPr lang="en-GB" noProof="0"/>
          </a:p>
        </p:txBody>
      </p:sp>
      <p:sp>
        <p:nvSpPr>
          <p:cNvPr id="5" name="Footer Placeholder 4"/>
          <p:cNvSpPr>
            <a:spLocks noGrp="1"/>
          </p:cNvSpPr>
          <p:nvPr>
            <p:ph type="ftr" sz="quarter" idx="3"/>
          </p:nvPr>
        </p:nvSpPr>
        <p:spPr bwMode="invGray">
          <a:xfrm>
            <a:off x="479998" y="6580588"/>
            <a:ext cx="5616001" cy="277412"/>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r>
              <a:rPr lang="en-US"/>
              <a:t>MVIP informational webinar 5 May 2022</a:t>
            </a:r>
            <a:endParaRPr lang="en-GB"/>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smtClean="0"/>
            </a:fld>
            <a:endParaRPr lang="en-GB"/>
          </a:p>
        </p:txBody>
      </p:sp>
      <p:sp>
        <p:nvSpPr>
          <p:cNvPr id="9" name="Rectangle 8"/>
          <p:cNvSpPr/>
          <p:nvPr userDrawn="1"/>
        </p:nvSpPr>
        <p:spPr bwMode="invGray">
          <a:xfrm>
            <a:off x="9735601" y="2128187"/>
            <a:ext cx="1976400" cy="694800"/>
          </a:xfrm>
          <a:prstGeom prst="rect">
            <a:avLst/>
          </a:prstGeom>
          <a:blipFill dpi="0" rotWithShape="1">
            <a:blip r:embed="rId8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userDrawn="1"/>
        </p:nvSpPr>
        <p:spPr bwMode="gray">
          <a:xfrm>
            <a:off x="9735601" y="379578"/>
            <a:ext cx="1976400" cy="694800"/>
          </a:xfrm>
          <a:prstGeom prst="rect">
            <a:avLst/>
          </a:prstGeom>
          <a:blipFill dpi="0" rotWithShape="1">
            <a:blip r:embed="rId9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 id="2147483701" r:id="rId31"/>
    <p:sldLayoutId id="2147483702" r:id="rId32"/>
    <p:sldLayoutId id="2147483703" r:id="rId33"/>
    <p:sldLayoutId id="2147483704" r:id="rId34"/>
    <p:sldLayoutId id="2147483705" r:id="rId35"/>
    <p:sldLayoutId id="2147483706" r:id="rId36"/>
    <p:sldLayoutId id="2147483707" r:id="rId37"/>
    <p:sldLayoutId id="2147483708" r:id="rId38"/>
    <p:sldLayoutId id="2147483709" r:id="rId39"/>
    <p:sldLayoutId id="2147483710" r:id="rId40"/>
    <p:sldLayoutId id="2147483711" r:id="rId41"/>
    <p:sldLayoutId id="2147483712" r:id="rId42"/>
    <p:sldLayoutId id="2147483713" r:id="rId43"/>
    <p:sldLayoutId id="2147483714" r:id="rId44"/>
    <p:sldLayoutId id="2147483715" r:id="rId45"/>
    <p:sldLayoutId id="2147483716" r:id="rId46"/>
    <p:sldLayoutId id="2147483717" r:id="rId47"/>
    <p:sldLayoutId id="2147483718" r:id="rId48"/>
    <p:sldLayoutId id="2147483719" r:id="rId49"/>
    <p:sldLayoutId id="2147483720" r:id="rId50"/>
    <p:sldLayoutId id="2147483721" r:id="rId51"/>
    <p:sldLayoutId id="2147483722" r:id="rId52"/>
    <p:sldLayoutId id="2147483723" r:id="rId53"/>
    <p:sldLayoutId id="2147483724" r:id="rId54"/>
    <p:sldLayoutId id="2147483725" r:id="rId55"/>
    <p:sldLayoutId id="2147483726" r:id="rId56"/>
    <p:sldLayoutId id="2147483727" r:id="rId57"/>
    <p:sldLayoutId id="2147483728" r:id="rId58"/>
    <p:sldLayoutId id="2147483729" r:id="rId59"/>
    <p:sldLayoutId id="2147483730" r:id="rId60"/>
    <p:sldLayoutId id="2147483731" r:id="rId61"/>
    <p:sldLayoutId id="2147483732" r:id="rId62"/>
    <p:sldLayoutId id="2147483733" r:id="rId63"/>
    <p:sldLayoutId id="2147483734" r:id="rId64"/>
    <p:sldLayoutId id="2147483735" r:id="rId65"/>
    <p:sldLayoutId id="2147483736" r:id="rId66"/>
    <p:sldLayoutId id="2147483737" r:id="rId67"/>
    <p:sldLayoutId id="2147483738" r:id="rId68"/>
    <p:sldLayoutId id="2147483739" r:id="rId69"/>
    <p:sldLayoutId id="2147483740" r:id="rId70"/>
    <p:sldLayoutId id="2147483741" r:id="rId71"/>
    <p:sldLayoutId id="2147483742" r:id="rId72"/>
    <p:sldLayoutId id="2147483743" r:id="rId73"/>
    <p:sldLayoutId id="2147483744" r:id="rId74"/>
    <p:sldLayoutId id="2147483745" r:id="rId75"/>
    <p:sldLayoutId id="2147483746" r:id="rId76"/>
    <p:sldLayoutId id="2147483747" r:id="rId77"/>
    <p:sldLayoutId id="2147483748" r:id="rId78"/>
    <p:sldLayoutId id="2147483749" r:id="rId79"/>
    <p:sldLayoutId id="2147483750" r:id="rId80"/>
    <p:sldLayoutId id="2147483751" r:id="rId81"/>
    <p:sldLayoutId id="2147483752" r:id="rId82"/>
    <p:sldLayoutId id="2147483753" r:id="rId83"/>
    <p:sldLayoutId id="2147483754" r:id="rId84"/>
    <p:sldLayoutId id="2147483755" r:id="rId85"/>
    <p:sldLayoutId id="2147483756" r:id="rId86"/>
    <p:sldLayoutId id="2147483757" r:id="rId87"/>
    <p:sldLayoutId id="2147483758" r:id="rId88"/>
  </p:sldLayoutIdLst>
  <p:hf sldNum="0"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6770"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830"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420"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480"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a:t>Click to edit Master title style</a:t>
            </a:r>
            <a:endParaRPr lang="en-GB" noProof="0"/>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a:p>
            <a:pPr lvl="5"/>
            <a:r>
              <a:rPr lang="en-GB" noProof="0"/>
              <a:t>Sixth level</a:t>
            </a:r>
            <a:endParaRPr lang="en-GB" noProof="0"/>
          </a:p>
        </p:txBody>
      </p:sp>
      <p:sp>
        <p:nvSpPr>
          <p:cNvPr id="5" name="Footer Placeholder 4"/>
          <p:cNvSpPr>
            <a:spLocks noGrp="1"/>
          </p:cNvSpPr>
          <p:nvPr>
            <p:ph type="ftr" sz="quarter" idx="3"/>
          </p:nvPr>
        </p:nvSpPr>
        <p:spPr bwMode="invGray">
          <a:xfrm>
            <a:off x="479998" y="6580588"/>
            <a:ext cx="5616001" cy="277412"/>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r>
              <a:rPr lang="en-US"/>
              <a:t>MVIP Continuation, Expansion, Integration. Meeting with AFRO 31 March 2022</a:t>
            </a:r>
            <a:endParaRPr lang="en-GB"/>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smtClean="0"/>
            </a:fld>
            <a:endParaRPr lang="en-GB"/>
          </a:p>
        </p:txBody>
      </p:sp>
      <p:sp>
        <p:nvSpPr>
          <p:cNvPr id="9" name="Rectangle 8"/>
          <p:cNvSpPr/>
          <p:nvPr userDrawn="1"/>
        </p:nvSpPr>
        <p:spPr bwMode="invGray">
          <a:xfrm>
            <a:off x="9735601" y="2128187"/>
            <a:ext cx="1976400" cy="694800"/>
          </a:xfrm>
          <a:prstGeom prst="rect">
            <a:avLst/>
          </a:prstGeom>
          <a:blipFill dpi="0" rotWithShape="1">
            <a:blip r:embed="rId8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userDrawn="1"/>
        </p:nvSpPr>
        <p:spPr bwMode="gray">
          <a:xfrm>
            <a:off x="9735601" y="379578"/>
            <a:ext cx="1976400" cy="694800"/>
          </a:xfrm>
          <a:prstGeom prst="rect">
            <a:avLst/>
          </a:prstGeom>
          <a:blipFill dpi="0" rotWithShape="1">
            <a:blip r:embed="rId8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 id="2147483781" r:id="rId22"/>
    <p:sldLayoutId id="2147483782" r:id="rId23"/>
    <p:sldLayoutId id="2147483783" r:id="rId24"/>
    <p:sldLayoutId id="2147483784" r:id="rId25"/>
    <p:sldLayoutId id="2147483785" r:id="rId26"/>
    <p:sldLayoutId id="2147483786" r:id="rId27"/>
    <p:sldLayoutId id="2147483787" r:id="rId28"/>
    <p:sldLayoutId id="2147483788" r:id="rId29"/>
    <p:sldLayoutId id="2147483789" r:id="rId30"/>
    <p:sldLayoutId id="2147483790" r:id="rId31"/>
    <p:sldLayoutId id="2147483791" r:id="rId32"/>
    <p:sldLayoutId id="2147483792" r:id="rId33"/>
    <p:sldLayoutId id="2147483793" r:id="rId34"/>
    <p:sldLayoutId id="2147483794" r:id="rId35"/>
    <p:sldLayoutId id="2147483795" r:id="rId36"/>
    <p:sldLayoutId id="2147483796" r:id="rId37"/>
    <p:sldLayoutId id="2147483797" r:id="rId38"/>
    <p:sldLayoutId id="2147483798" r:id="rId39"/>
    <p:sldLayoutId id="2147483799" r:id="rId40"/>
    <p:sldLayoutId id="2147483800" r:id="rId41"/>
    <p:sldLayoutId id="2147483801" r:id="rId42"/>
    <p:sldLayoutId id="2147483802" r:id="rId43"/>
    <p:sldLayoutId id="2147483803" r:id="rId44"/>
    <p:sldLayoutId id="2147483804" r:id="rId45"/>
    <p:sldLayoutId id="2147483805" r:id="rId46"/>
    <p:sldLayoutId id="2147483806" r:id="rId47"/>
    <p:sldLayoutId id="2147483807" r:id="rId48"/>
    <p:sldLayoutId id="2147483808" r:id="rId49"/>
    <p:sldLayoutId id="2147483809" r:id="rId50"/>
    <p:sldLayoutId id="2147483810" r:id="rId51"/>
    <p:sldLayoutId id="2147483811" r:id="rId52"/>
    <p:sldLayoutId id="2147483812" r:id="rId53"/>
    <p:sldLayoutId id="2147483813" r:id="rId54"/>
    <p:sldLayoutId id="2147483814" r:id="rId55"/>
    <p:sldLayoutId id="2147483815" r:id="rId56"/>
    <p:sldLayoutId id="2147483816" r:id="rId57"/>
    <p:sldLayoutId id="2147483817" r:id="rId58"/>
    <p:sldLayoutId id="2147483818" r:id="rId59"/>
    <p:sldLayoutId id="2147483819" r:id="rId60"/>
    <p:sldLayoutId id="2147483820" r:id="rId61"/>
    <p:sldLayoutId id="2147483821" r:id="rId62"/>
    <p:sldLayoutId id="2147483822" r:id="rId63"/>
    <p:sldLayoutId id="2147483823" r:id="rId64"/>
    <p:sldLayoutId id="2147483824" r:id="rId65"/>
    <p:sldLayoutId id="2147483825" r:id="rId66"/>
    <p:sldLayoutId id="2147483826" r:id="rId67"/>
    <p:sldLayoutId id="2147483827" r:id="rId68"/>
    <p:sldLayoutId id="2147483828" r:id="rId69"/>
    <p:sldLayoutId id="2147483829" r:id="rId70"/>
    <p:sldLayoutId id="2147483830" r:id="rId71"/>
    <p:sldLayoutId id="2147483831" r:id="rId72"/>
    <p:sldLayoutId id="2147483832" r:id="rId73"/>
    <p:sldLayoutId id="2147483833" r:id="rId74"/>
    <p:sldLayoutId id="2147483834" r:id="rId75"/>
    <p:sldLayoutId id="2147483835" r:id="rId76"/>
    <p:sldLayoutId id="2147483836" r:id="rId77"/>
    <p:sldLayoutId id="2147483837" r:id="rId78"/>
    <p:sldLayoutId id="2147483838" r:id="rId79"/>
    <p:sldLayoutId id="2147483839" r:id="rId80"/>
    <p:sldLayoutId id="2147483840" r:id="rId81"/>
    <p:sldLayoutId id="2147483841" r:id="rId82"/>
    <p:sldLayoutId id="2147483842" r:id="rId83"/>
    <p:sldLayoutId id="2147483843" r:id="rId84"/>
    <p:sldLayoutId id="2147483844" r:id="rId85"/>
    <p:sldLayoutId id="2147483845" r:id="rId86"/>
  </p:sldLayoutIdLst>
  <p:hf sldNum="0" hdr="0" ft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6770"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830"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420"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480"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a:t>Click to edit Master title style</a:t>
            </a:r>
            <a:endParaRPr lang="en-GB" noProof="0"/>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a:p>
            <a:pPr lvl="5"/>
            <a:r>
              <a:rPr lang="en-GB" noProof="0"/>
              <a:t>Sixth level</a:t>
            </a:r>
            <a:endParaRPr lang="en-GB" noProof="0"/>
          </a:p>
        </p:txBody>
      </p:sp>
      <p:sp>
        <p:nvSpPr>
          <p:cNvPr id="5" name="Footer Placeholder 4"/>
          <p:cNvSpPr>
            <a:spLocks noGrp="1"/>
          </p:cNvSpPr>
          <p:nvPr>
            <p:ph type="ftr" sz="quarter" idx="3"/>
          </p:nvPr>
        </p:nvSpPr>
        <p:spPr bwMode="invGray">
          <a:xfrm>
            <a:off x="479999" y="6580588"/>
            <a:ext cx="2264608"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endParaRPr lang="en-GB"/>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smtClean="0"/>
            </a:fld>
            <a:endParaRPr lang="en-GB"/>
          </a:p>
        </p:txBody>
      </p:sp>
      <p:sp>
        <p:nvSpPr>
          <p:cNvPr id="9" name="Rectangle 8"/>
          <p:cNvSpPr/>
          <p:nvPr userDrawn="1"/>
        </p:nvSpPr>
        <p:spPr bwMode="invGray">
          <a:xfrm>
            <a:off x="9735601" y="2128187"/>
            <a:ext cx="1976400" cy="694800"/>
          </a:xfrm>
          <a:prstGeom prst="rect">
            <a:avLst/>
          </a:prstGeom>
          <a:blipFill dpi="0" rotWithShape="1">
            <a:blip r:embed="rId1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userDrawn="1"/>
        </p:nvSpPr>
        <p:spPr bwMode="gray">
          <a:xfrm>
            <a:off x="9735601" y="379578"/>
            <a:ext cx="1976400" cy="694800"/>
          </a:xfrm>
          <a:prstGeom prst="rect">
            <a:avLst/>
          </a:prstGeom>
          <a:blipFill dpi="0" rotWithShape="1">
            <a:blip r:embed="rId1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 id="2147483862" r:id="rId16"/>
  </p:sldLayoutIdLst>
  <p:hf sldNum="0" hdr="0" ft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6770"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830"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420"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480"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0" y="65"/>
            <a:ext cx="12192000" cy="1238271"/>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lstStyle/>
          <a:p>
            <a:pPr lvl="0"/>
            <a:r>
              <a:rPr lang="en-US"/>
              <a:t>Click to edit Master title style</a:t>
            </a:r>
            <a:endParaRPr lang="en-US"/>
          </a:p>
        </p:txBody>
      </p:sp>
      <p:sp>
        <p:nvSpPr>
          <p:cNvPr id="1027" name="Rectangle 4"/>
          <p:cNvSpPr>
            <a:spLocks noGrp="1" noChangeArrowheads="1"/>
          </p:cNvSpPr>
          <p:nvPr>
            <p:ph type="body" idx="1"/>
          </p:nvPr>
        </p:nvSpPr>
        <p:spPr bwMode="auto">
          <a:xfrm>
            <a:off x="590054" y="1380820"/>
            <a:ext cx="11055335" cy="4611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p:txBody>
      </p:sp>
      <p:sp>
        <p:nvSpPr>
          <p:cNvPr id="1028" name="Line 6"/>
          <p:cNvSpPr>
            <a:spLocks noChangeShapeType="1"/>
          </p:cNvSpPr>
          <p:nvPr/>
        </p:nvSpPr>
        <p:spPr bwMode="auto">
          <a:xfrm>
            <a:off x="0" y="1246909"/>
            <a:ext cx="12192000" cy="0"/>
          </a:xfrm>
          <a:prstGeom prst="line">
            <a:avLst/>
          </a:prstGeom>
          <a:noFill/>
          <a:ln w="38100">
            <a:solidFill>
              <a:srgbClr val="1E7F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lIns="104904" tIns="52447" rIns="104904" bIns="52447"/>
          <a:lstStyle/>
          <a:p>
            <a:pPr defTabSz="1196975" fontAlgn="base">
              <a:spcBef>
                <a:spcPct val="50000"/>
              </a:spcBef>
              <a:spcAft>
                <a:spcPct val="0"/>
              </a:spcAft>
            </a:pPr>
            <a:endParaRPr lang="en-GB" sz="4535" b="1">
              <a:solidFill>
                <a:srgbClr val="000066"/>
              </a:solidFill>
            </a:endParaRPr>
          </a:p>
        </p:txBody>
      </p:sp>
      <p:sp>
        <p:nvSpPr>
          <p:cNvPr id="1029" name="Rectangle 12"/>
          <p:cNvSpPr>
            <a:spLocks noChangeArrowheads="1"/>
          </p:cNvSpPr>
          <p:nvPr/>
        </p:nvSpPr>
        <p:spPr bwMode="auto">
          <a:xfrm>
            <a:off x="1811" y="6015688"/>
            <a:ext cx="12192000" cy="84231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904" tIns="52447" rIns="104904" bIns="52447" anchor="ctr"/>
          <a:lstStyle/>
          <a:p>
            <a:pPr defTabSz="1196975" fontAlgn="base">
              <a:spcBef>
                <a:spcPct val="50000"/>
              </a:spcBef>
              <a:spcAft>
                <a:spcPct val="0"/>
              </a:spcAft>
            </a:pPr>
            <a:endParaRPr lang="en-GB" sz="4535" b="1">
              <a:solidFill>
                <a:srgbClr val="000066"/>
              </a:solidFill>
            </a:endParaRPr>
          </a:p>
        </p:txBody>
      </p:sp>
      <p:sp>
        <p:nvSpPr>
          <p:cNvPr id="1030" name="Rectangle 13"/>
          <p:cNvSpPr>
            <a:spLocks noChangeArrowheads="1"/>
          </p:cNvSpPr>
          <p:nvPr/>
        </p:nvSpPr>
        <p:spPr bwMode="auto">
          <a:xfrm>
            <a:off x="1236387" y="6426053"/>
            <a:ext cx="5663415" cy="431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1196975" fontAlgn="base">
              <a:spcBef>
                <a:spcPct val="0"/>
              </a:spcBef>
              <a:spcAft>
                <a:spcPct val="0"/>
              </a:spcAft>
            </a:pPr>
            <a:endParaRPr lang="en-US" sz="1600">
              <a:solidFill>
                <a:srgbClr val="96CCEE"/>
              </a:solidFill>
              <a:latin typeface="Arial Narrow" panose="020B0606020202030204" pitchFamily="34" charset="0"/>
            </a:endParaRPr>
          </a:p>
        </p:txBody>
      </p:sp>
      <p:sp>
        <p:nvSpPr>
          <p:cNvPr id="1031" name="Rectangle 14"/>
          <p:cNvSpPr>
            <a:spLocks noChangeArrowheads="1"/>
          </p:cNvSpPr>
          <p:nvPr/>
        </p:nvSpPr>
        <p:spPr bwMode="auto">
          <a:xfrm>
            <a:off x="479646" y="6398909"/>
            <a:ext cx="474213" cy="33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defTabSz="1196975" fontAlgn="base">
              <a:spcBef>
                <a:spcPct val="0"/>
              </a:spcBef>
              <a:spcAft>
                <a:spcPct val="0"/>
              </a:spcAft>
            </a:pPr>
            <a:fld id="{13B45D4F-63BA-4899-A005-EB6CF505416A}" type="slidenum">
              <a:rPr lang="ar-SA" sz="2000" b="1">
                <a:solidFill>
                  <a:srgbClr val="72BBE8"/>
                </a:solidFill>
                <a:latin typeface="Arial Narrow" panose="020B0606020202030204" pitchFamily="34" charset="0"/>
              </a:rPr>
            </a:fld>
            <a:r>
              <a:rPr lang="en-US" sz="2000" b="1">
                <a:solidFill>
                  <a:srgbClr val="72BBE8"/>
                </a:solidFill>
                <a:latin typeface="Arial Narrow" panose="020B0606020202030204" pitchFamily="34" charset="0"/>
              </a:rPr>
              <a:t> </a:t>
            </a:r>
            <a:r>
              <a:rPr lang="en-US" sz="2800" b="1" baseline="14000">
                <a:solidFill>
                  <a:prstClr val="white"/>
                </a:solidFill>
                <a:latin typeface="Arial Narrow" panose="020B0606020202030204" pitchFamily="34" charset="0"/>
              </a:rPr>
              <a:t>|</a:t>
            </a:r>
            <a:endParaRPr lang="en-US" sz="2800" b="1" baseline="14000">
              <a:solidFill>
                <a:prstClr val="white"/>
              </a:solidFill>
              <a:latin typeface="Arial Narrow" panose="020B0606020202030204" pitchFamily="34" charset="0"/>
            </a:endParaRPr>
          </a:p>
        </p:txBody>
      </p:sp>
      <p:pic>
        <p:nvPicPr>
          <p:cNvPr id="1032" name="Picture 17" descr="WHO-EN-white-H"/>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575668" y="6040176"/>
            <a:ext cx="2943021" cy="717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xStyles>
    <p:titleStyle>
      <a:lvl1pPr algn="ctr" defTabSz="897890" rtl="0" eaLnBrk="0" fontAlgn="base" hangingPunct="0">
        <a:spcBef>
          <a:spcPct val="0"/>
        </a:spcBef>
        <a:spcAft>
          <a:spcPct val="0"/>
        </a:spcAft>
        <a:defRPr sz="3500" b="1">
          <a:solidFill>
            <a:srgbClr val="000066"/>
          </a:solidFill>
          <a:latin typeface="+mj-lt"/>
          <a:ea typeface="+mj-ea"/>
          <a:cs typeface="+mj-cs"/>
        </a:defRPr>
      </a:lvl1pPr>
      <a:lvl2pPr algn="ctr" defTabSz="897890" rtl="0" eaLnBrk="0" fontAlgn="base" hangingPunct="0">
        <a:spcBef>
          <a:spcPct val="0"/>
        </a:spcBef>
        <a:spcAft>
          <a:spcPct val="0"/>
        </a:spcAft>
        <a:defRPr sz="3500" b="1">
          <a:solidFill>
            <a:srgbClr val="000066"/>
          </a:solidFill>
          <a:latin typeface="Arial" panose="020B0604020202020204" pitchFamily="34" charset="0"/>
          <a:cs typeface="Arial" panose="020B0604020202020204" pitchFamily="34" charset="0"/>
        </a:defRPr>
      </a:lvl2pPr>
      <a:lvl3pPr algn="ctr" defTabSz="897890" rtl="0" eaLnBrk="0" fontAlgn="base" hangingPunct="0">
        <a:spcBef>
          <a:spcPct val="0"/>
        </a:spcBef>
        <a:spcAft>
          <a:spcPct val="0"/>
        </a:spcAft>
        <a:defRPr sz="3500" b="1">
          <a:solidFill>
            <a:srgbClr val="000066"/>
          </a:solidFill>
          <a:latin typeface="Arial" panose="020B0604020202020204" pitchFamily="34" charset="0"/>
          <a:cs typeface="Arial" panose="020B0604020202020204" pitchFamily="34" charset="0"/>
        </a:defRPr>
      </a:lvl3pPr>
      <a:lvl4pPr algn="ctr" defTabSz="897890" rtl="0" eaLnBrk="0" fontAlgn="base" hangingPunct="0">
        <a:spcBef>
          <a:spcPct val="0"/>
        </a:spcBef>
        <a:spcAft>
          <a:spcPct val="0"/>
        </a:spcAft>
        <a:defRPr sz="3500" b="1">
          <a:solidFill>
            <a:srgbClr val="000066"/>
          </a:solidFill>
          <a:latin typeface="Arial" panose="020B0604020202020204" pitchFamily="34" charset="0"/>
          <a:cs typeface="Arial" panose="020B0604020202020204" pitchFamily="34" charset="0"/>
        </a:defRPr>
      </a:lvl4pPr>
      <a:lvl5pPr algn="ctr" defTabSz="897890" rtl="0" eaLnBrk="0" fontAlgn="base" hangingPunct="0">
        <a:spcBef>
          <a:spcPct val="0"/>
        </a:spcBef>
        <a:spcAft>
          <a:spcPct val="0"/>
        </a:spcAft>
        <a:defRPr sz="3500" b="1">
          <a:solidFill>
            <a:srgbClr val="000066"/>
          </a:solidFill>
          <a:latin typeface="Arial" panose="020B0604020202020204" pitchFamily="34" charset="0"/>
          <a:cs typeface="Arial" panose="020B0604020202020204" pitchFamily="34" charset="0"/>
        </a:defRPr>
      </a:lvl5pPr>
      <a:lvl6pPr marL="393700" algn="ctr" defTabSz="897890" rtl="0" fontAlgn="base">
        <a:spcBef>
          <a:spcPct val="0"/>
        </a:spcBef>
        <a:spcAft>
          <a:spcPct val="0"/>
        </a:spcAft>
        <a:defRPr sz="3500" b="1">
          <a:solidFill>
            <a:srgbClr val="000066"/>
          </a:solidFill>
          <a:latin typeface="Arial" panose="020B0604020202020204" pitchFamily="34" charset="0"/>
          <a:cs typeface="Arial" panose="020B0604020202020204" pitchFamily="34" charset="0"/>
        </a:defRPr>
      </a:lvl6pPr>
      <a:lvl7pPr marL="786765" algn="ctr" defTabSz="897890" rtl="0" fontAlgn="base">
        <a:spcBef>
          <a:spcPct val="0"/>
        </a:spcBef>
        <a:spcAft>
          <a:spcPct val="0"/>
        </a:spcAft>
        <a:defRPr sz="3500" b="1">
          <a:solidFill>
            <a:srgbClr val="000066"/>
          </a:solidFill>
          <a:latin typeface="Arial" panose="020B0604020202020204" pitchFamily="34" charset="0"/>
          <a:cs typeface="Arial" panose="020B0604020202020204" pitchFamily="34" charset="0"/>
        </a:defRPr>
      </a:lvl7pPr>
      <a:lvl8pPr marL="1180465" algn="ctr" defTabSz="897890" rtl="0" fontAlgn="base">
        <a:spcBef>
          <a:spcPct val="0"/>
        </a:spcBef>
        <a:spcAft>
          <a:spcPct val="0"/>
        </a:spcAft>
        <a:defRPr sz="3500" b="1">
          <a:solidFill>
            <a:srgbClr val="000066"/>
          </a:solidFill>
          <a:latin typeface="Arial" panose="020B0604020202020204" pitchFamily="34" charset="0"/>
          <a:cs typeface="Arial" panose="020B0604020202020204" pitchFamily="34" charset="0"/>
        </a:defRPr>
      </a:lvl8pPr>
      <a:lvl9pPr marL="1574165" algn="ctr" defTabSz="897890" rtl="0" fontAlgn="base">
        <a:spcBef>
          <a:spcPct val="0"/>
        </a:spcBef>
        <a:spcAft>
          <a:spcPct val="0"/>
        </a:spcAft>
        <a:defRPr sz="3500" b="1">
          <a:solidFill>
            <a:srgbClr val="000066"/>
          </a:solidFill>
          <a:latin typeface="Arial" panose="020B0604020202020204" pitchFamily="34" charset="0"/>
          <a:cs typeface="Arial" panose="020B0604020202020204" pitchFamily="34" charset="0"/>
        </a:defRPr>
      </a:lvl9pPr>
    </p:titleStyle>
    <p:bodyStyle>
      <a:lvl1pPr marL="335915" indent="-335915" algn="l" defTabSz="897890" rtl="0" eaLnBrk="0" fontAlgn="base" hangingPunct="0">
        <a:spcBef>
          <a:spcPct val="80000"/>
        </a:spcBef>
        <a:spcAft>
          <a:spcPct val="0"/>
        </a:spcAft>
        <a:buClr>
          <a:srgbClr val="1E7FB8"/>
        </a:buClr>
        <a:buFont typeface="Wingdings" panose="05000000000000000000" pitchFamily="2" charset="2"/>
        <a:buChar char="l"/>
        <a:defRPr sz="2500">
          <a:solidFill>
            <a:srgbClr val="000066"/>
          </a:solidFill>
          <a:latin typeface="+mn-lt"/>
          <a:ea typeface="+mn-ea"/>
          <a:cs typeface="+mn-cs"/>
        </a:defRPr>
      </a:lvl1pPr>
      <a:lvl2pPr marL="791210" indent="-277495" algn="l" defTabSz="897890" rtl="0" eaLnBrk="0" fontAlgn="base" hangingPunct="0">
        <a:spcBef>
          <a:spcPct val="20000"/>
        </a:spcBef>
        <a:spcAft>
          <a:spcPct val="0"/>
        </a:spcAft>
        <a:buClr>
          <a:srgbClr val="1E7FB8"/>
        </a:buClr>
        <a:buFont typeface="Arial" panose="020B0604020202020204" pitchFamily="34" charset="0"/>
        <a:buChar char="–"/>
        <a:defRPr sz="2100">
          <a:solidFill>
            <a:srgbClr val="000066"/>
          </a:solidFill>
          <a:latin typeface="+mn-lt"/>
          <a:cs typeface="+mn-cs"/>
        </a:defRPr>
      </a:lvl2pPr>
      <a:lvl3pPr marL="1233805" indent="-264795" algn="l" defTabSz="897890" rtl="0" eaLnBrk="0" fontAlgn="base" hangingPunct="0">
        <a:spcBef>
          <a:spcPct val="20000"/>
        </a:spcBef>
        <a:spcAft>
          <a:spcPct val="0"/>
        </a:spcAft>
        <a:buClr>
          <a:srgbClr val="1E7FB8"/>
        </a:buClr>
        <a:buChar char="•"/>
        <a:defRPr sz="2100">
          <a:solidFill>
            <a:srgbClr val="000066"/>
          </a:solidFill>
          <a:latin typeface="Arial Narrow" panose="020B0606020202030204" pitchFamily="34" charset="0"/>
          <a:cs typeface="+mn-cs"/>
        </a:defRPr>
      </a:lvl3pPr>
      <a:lvl4pPr marL="1634490" indent="-222885" algn="l" defTabSz="897890" rtl="0" eaLnBrk="0" fontAlgn="base" hangingPunct="0">
        <a:spcBef>
          <a:spcPct val="20000"/>
        </a:spcBef>
        <a:spcAft>
          <a:spcPct val="0"/>
        </a:spcAft>
        <a:buClr>
          <a:srgbClr val="1E7FB8"/>
        </a:buClr>
        <a:buChar char="–"/>
        <a:defRPr sz="2100">
          <a:solidFill>
            <a:srgbClr val="000066"/>
          </a:solidFill>
          <a:latin typeface="Arial Narrow" panose="020B0606020202030204" pitchFamily="34" charset="0"/>
          <a:cs typeface="+mn-cs"/>
        </a:defRPr>
      </a:lvl4pPr>
      <a:lvl5pPr marL="1952625" indent="-142240" algn="r" defTabSz="897890" rtl="1" eaLnBrk="0" fontAlgn="base" hangingPunct="0">
        <a:spcBef>
          <a:spcPct val="20000"/>
        </a:spcBef>
        <a:spcAft>
          <a:spcPct val="0"/>
        </a:spcAft>
        <a:buChar char="»"/>
        <a:defRPr sz="2000">
          <a:solidFill>
            <a:srgbClr val="000066"/>
          </a:solidFill>
          <a:latin typeface="+mn-lt"/>
          <a:cs typeface="+mn-cs"/>
        </a:defRPr>
      </a:lvl5pPr>
      <a:lvl6pPr marL="2346325" indent="-142240" algn="r" defTabSz="897890" rtl="1" fontAlgn="base">
        <a:spcBef>
          <a:spcPct val="20000"/>
        </a:spcBef>
        <a:spcAft>
          <a:spcPct val="0"/>
        </a:spcAft>
        <a:buChar char="»"/>
        <a:defRPr sz="2000">
          <a:solidFill>
            <a:srgbClr val="000066"/>
          </a:solidFill>
          <a:latin typeface="+mn-lt"/>
          <a:cs typeface="+mn-cs"/>
        </a:defRPr>
      </a:lvl6pPr>
      <a:lvl7pPr marL="2739390" indent="-142240" algn="r" defTabSz="897890" rtl="1" fontAlgn="base">
        <a:spcBef>
          <a:spcPct val="20000"/>
        </a:spcBef>
        <a:spcAft>
          <a:spcPct val="0"/>
        </a:spcAft>
        <a:buChar char="»"/>
        <a:defRPr sz="2000">
          <a:solidFill>
            <a:srgbClr val="000066"/>
          </a:solidFill>
          <a:latin typeface="+mn-lt"/>
          <a:cs typeface="+mn-cs"/>
        </a:defRPr>
      </a:lvl7pPr>
      <a:lvl8pPr marL="3133090" indent="-142240" algn="r" defTabSz="897890" rtl="1" fontAlgn="base">
        <a:spcBef>
          <a:spcPct val="20000"/>
        </a:spcBef>
        <a:spcAft>
          <a:spcPct val="0"/>
        </a:spcAft>
        <a:buChar char="»"/>
        <a:defRPr sz="2000">
          <a:solidFill>
            <a:srgbClr val="000066"/>
          </a:solidFill>
          <a:latin typeface="+mn-lt"/>
          <a:cs typeface="+mn-cs"/>
        </a:defRPr>
      </a:lvl8pPr>
      <a:lvl9pPr marL="3526790" indent="-142240" algn="r" defTabSz="897890"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786765" rtl="0" eaLnBrk="1" latinLnBrk="0" hangingPunct="1">
        <a:defRPr sz="1600" kern="1200">
          <a:solidFill>
            <a:schemeClr val="tx1"/>
          </a:solidFill>
          <a:latin typeface="+mn-lt"/>
          <a:ea typeface="+mn-ea"/>
          <a:cs typeface="+mn-cs"/>
        </a:defRPr>
      </a:lvl1pPr>
      <a:lvl2pPr marL="393700" algn="l" defTabSz="786765" rtl="0" eaLnBrk="1" latinLnBrk="0" hangingPunct="1">
        <a:defRPr sz="1600" kern="1200">
          <a:solidFill>
            <a:schemeClr val="tx1"/>
          </a:solidFill>
          <a:latin typeface="+mn-lt"/>
          <a:ea typeface="+mn-ea"/>
          <a:cs typeface="+mn-cs"/>
        </a:defRPr>
      </a:lvl2pPr>
      <a:lvl3pPr marL="786765" algn="l" defTabSz="786765" rtl="0" eaLnBrk="1" latinLnBrk="0" hangingPunct="1">
        <a:defRPr sz="1600" kern="1200">
          <a:solidFill>
            <a:schemeClr val="tx1"/>
          </a:solidFill>
          <a:latin typeface="+mn-lt"/>
          <a:ea typeface="+mn-ea"/>
          <a:cs typeface="+mn-cs"/>
        </a:defRPr>
      </a:lvl3pPr>
      <a:lvl4pPr marL="1180465" algn="l" defTabSz="786765" rtl="0" eaLnBrk="1" latinLnBrk="0" hangingPunct="1">
        <a:defRPr sz="1600" kern="1200">
          <a:solidFill>
            <a:schemeClr val="tx1"/>
          </a:solidFill>
          <a:latin typeface="+mn-lt"/>
          <a:ea typeface="+mn-ea"/>
          <a:cs typeface="+mn-cs"/>
        </a:defRPr>
      </a:lvl4pPr>
      <a:lvl5pPr marL="1574165" algn="l" defTabSz="786765" rtl="0" eaLnBrk="1" latinLnBrk="0" hangingPunct="1">
        <a:defRPr sz="1600" kern="1200">
          <a:solidFill>
            <a:schemeClr val="tx1"/>
          </a:solidFill>
          <a:latin typeface="+mn-lt"/>
          <a:ea typeface="+mn-ea"/>
          <a:cs typeface="+mn-cs"/>
        </a:defRPr>
      </a:lvl5pPr>
      <a:lvl6pPr marL="1967865" algn="l" defTabSz="786765" rtl="0" eaLnBrk="1" latinLnBrk="0" hangingPunct="1">
        <a:defRPr sz="1600" kern="1200">
          <a:solidFill>
            <a:schemeClr val="tx1"/>
          </a:solidFill>
          <a:latin typeface="+mn-lt"/>
          <a:ea typeface="+mn-ea"/>
          <a:cs typeface="+mn-cs"/>
        </a:defRPr>
      </a:lvl6pPr>
      <a:lvl7pPr marL="2360930" algn="l" defTabSz="786765" rtl="0" eaLnBrk="1" latinLnBrk="0" hangingPunct="1">
        <a:defRPr sz="1600" kern="1200">
          <a:solidFill>
            <a:schemeClr val="tx1"/>
          </a:solidFill>
          <a:latin typeface="+mn-lt"/>
          <a:ea typeface="+mn-ea"/>
          <a:cs typeface="+mn-cs"/>
        </a:defRPr>
      </a:lvl7pPr>
      <a:lvl8pPr marL="2754630" algn="l" defTabSz="786765" rtl="0" eaLnBrk="1" latinLnBrk="0" hangingPunct="1">
        <a:defRPr sz="1600" kern="1200">
          <a:solidFill>
            <a:schemeClr val="tx1"/>
          </a:solidFill>
          <a:latin typeface="+mn-lt"/>
          <a:ea typeface="+mn-ea"/>
          <a:cs typeface="+mn-cs"/>
        </a:defRPr>
      </a:lvl8pPr>
      <a:lvl9pPr marL="3148330" algn="l" defTabSz="786765"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a:t>Click to edit Master title style</a:t>
            </a:r>
            <a:endParaRPr lang="en-GB" noProof="0"/>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a:p>
            <a:pPr lvl="5"/>
            <a:r>
              <a:rPr lang="en-GB" noProof="0"/>
              <a:t>Sixth level</a:t>
            </a:r>
            <a:endParaRPr lang="en-GB" noProof="0"/>
          </a:p>
        </p:txBody>
      </p:sp>
      <p:sp>
        <p:nvSpPr>
          <p:cNvPr id="5" name="Footer Placeholder 4"/>
          <p:cNvSpPr>
            <a:spLocks noGrp="1"/>
          </p:cNvSpPr>
          <p:nvPr>
            <p:ph type="ftr" sz="quarter" idx="3"/>
          </p:nvPr>
        </p:nvSpPr>
        <p:spPr bwMode="invGray">
          <a:xfrm>
            <a:off x="479999" y="6580588"/>
            <a:ext cx="3225226"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r>
              <a:rPr lang="en-US" dirty="0"/>
              <a:t>Uganda NITAG-WG Malaria Vaccine– 08 August 2022</a:t>
            </a:r>
            <a:endParaRPr lang="en-GB" dirty="0"/>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smtClean="0"/>
            </a:fld>
            <a:endParaRPr lang="en-GB"/>
          </a:p>
        </p:txBody>
      </p:sp>
      <p:sp>
        <p:nvSpPr>
          <p:cNvPr id="9" name="Rectangle 8"/>
          <p:cNvSpPr/>
          <p:nvPr userDrawn="1"/>
        </p:nvSpPr>
        <p:spPr bwMode="invGray">
          <a:xfrm>
            <a:off x="9735601" y="2128187"/>
            <a:ext cx="1976400" cy="694800"/>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userDrawn="1"/>
        </p:nvSpPr>
        <p:spPr bwMode="gray">
          <a:xfrm>
            <a:off x="9735601" y="379578"/>
            <a:ext cx="1976400" cy="6948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cSld>
  <p:clrMap bg1="lt1" tx1="dk1" bg2="lt2" tx2="dk2" accent1="accent1" accent2="accent2" accent3="accent3" accent4="accent4" accent5="accent5" accent6="accent6" hlink="hlink" folHlink="folHlink"/>
  <p:hf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6770"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830"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420"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480"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a:t>Click to edit Master title style</a:t>
            </a:r>
            <a:endParaRPr lang="en-GB" noProof="0"/>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a:p>
            <a:pPr lvl="5"/>
            <a:r>
              <a:rPr lang="en-GB" noProof="0"/>
              <a:t>Sixth level</a:t>
            </a:r>
            <a:endParaRPr lang="en-GB" noProof="0"/>
          </a:p>
        </p:txBody>
      </p:sp>
      <p:sp>
        <p:nvSpPr>
          <p:cNvPr id="5" name="Footer Placeholder 4"/>
          <p:cNvSpPr>
            <a:spLocks noGrp="1"/>
          </p:cNvSpPr>
          <p:nvPr>
            <p:ph type="ftr" sz="quarter" idx="3"/>
          </p:nvPr>
        </p:nvSpPr>
        <p:spPr bwMode="invGray">
          <a:xfrm>
            <a:off x="479999" y="6580588"/>
            <a:ext cx="3225226"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r>
              <a:rPr lang="en-US"/>
              <a:t>Malaria vaccine update </a:t>
            </a:r>
            <a:endParaRPr lang="en-GB" dirty="0"/>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smtClean="0"/>
            </a:fld>
            <a:endParaRPr lang="en-GB"/>
          </a:p>
        </p:txBody>
      </p:sp>
      <p:sp>
        <p:nvSpPr>
          <p:cNvPr id="9" name="Rectangle 8"/>
          <p:cNvSpPr/>
          <p:nvPr userDrawn="1"/>
        </p:nvSpPr>
        <p:spPr bwMode="invGray">
          <a:xfrm>
            <a:off x="9735601" y="2128187"/>
            <a:ext cx="1976400" cy="6948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userDrawn="1"/>
        </p:nvSpPr>
        <p:spPr bwMode="gray">
          <a:xfrm>
            <a:off x="9735601" y="379578"/>
            <a:ext cx="1976400" cy="6948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cSld>
  <p:clrMap bg1="lt1" tx1="dk1" bg2="lt2" tx2="dk2" accent1="accent1" accent2="accent2" accent3="accent3" accent4="accent4" accent5="accent5" accent6="accent6" hlink="hlink" folHlink="folHlink"/>
  <p:sldLayoutIdLst>
    <p:sldLayoutId id="2147483866" r:id="rId1"/>
  </p:sldLayoutIdLst>
  <p:hf sldNum="0"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6770"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830"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420"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480"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a:t>Click to edit Master title style</a:t>
            </a:r>
            <a:endParaRPr lang="en-GB" noProof="0"/>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 Master text styles</a:t>
            </a:r>
            <a:endParaRPr lang="en-GB" noProof="0"/>
          </a:p>
          <a:p>
            <a:pPr lvl="1"/>
            <a:r>
              <a:rPr lang="en-GB" noProof="0"/>
              <a:t>Second level</a:t>
            </a:r>
            <a:endParaRPr lang="en-GB" noProof="0"/>
          </a:p>
          <a:p>
            <a:pPr lvl="2"/>
            <a:r>
              <a:rPr lang="en-GB" noProof="0"/>
              <a:t>Third level</a:t>
            </a:r>
            <a:endParaRPr lang="en-GB" noProof="0"/>
          </a:p>
          <a:p>
            <a:pPr lvl="3"/>
            <a:r>
              <a:rPr lang="en-GB" noProof="0"/>
              <a:t>Fourth level</a:t>
            </a:r>
            <a:endParaRPr lang="en-GB" noProof="0"/>
          </a:p>
          <a:p>
            <a:pPr lvl="4"/>
            <a:r>
              <a:rPr lang="en-GB" noProof="0"/>
              <a:t>Fifth level</a:t>
            </a:r>
            <a:endParaRPr lang="en-GB" noProof="0"/>
          </a:p>
          <a:p>
            <a:pPr lvl="5"/>
            <a:r>
              <a:rPr lang="en-GB" noProof="0"/>
              <a:t>Sixth level</a:t>
            </a:r>
            <a:endParaRPr lang="en-GB" noProof="0"/>
          </a:p>
        </p:txBody>
      </p:sp>
      <p:sp>
        <p:nvSpPr>
          <p:cNvPr id="5" name="Footer Placeholder 4"/>
          <p:cNvSpPr>
            <a:spLocks noGrp="1"/>
          </p:cNvSpPr>
          <p:nvPr>
            <p:ph type="ftr" sz="quarter" idx="3"/>
          </p:nvPr>
        </p:nvSpPr>
        <p:spPr bwMode="invGray">
          <a:xfrm>
            <a:off x="479998" y="6580588"/>
            <a:ext cx="5616001" cy="277412"/>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r>
              <a:rPr lang="en-US"/>
              <a:t>ICEID 2022 Panel Session N1</a:t>
            </a:r>
            <a:endParaRPr lang="en-GB"/>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smtClean="0"/>
            </a:fld>
            <a:endParaRPr lang="en-GB"/>
          </a:p>
        </p:txBody>
      </p:sp>
      <p:sp>
        <p:nvSpPr>
          <p:cNvPr id="9" name="Rectangle 8"/>
          <p:cNvSpPr/>
          <p:nvPr userDrawn="1"/>
        </p:nvSpPr>
        <p:spPr bwMode="invGray">
          <a:xfrm>
            <a:off x="9735601" y="2128187"/>
            <a:ext cx="1976400" cy="694800"/>
          </a:xfrm>
          <a:prstGeom prst="rect">
            <a:avLst/>
          </a:prstGeom>
          <a:blipFill dpi="0" rotWithShape="1">
            <a:blip r:embed="rId2"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userDrawn="1"/>
        </p:nvSpPr>
        <p:spPr bwMode="gray">
          <a:xfrm>
            <a:off x="9735601" y="379578"/>
            <a:ext cx="1976400" cy="694800"/>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cSld>
  <p:clrMap bg1="lt1" tx1="dk1" bg2="lt2" tx2="dk2" accent1="accent1" accent2="accent2" accent3="accent3" accent4="accent4" accent5="accent5" accent6="accent6" hlink="hlink" folHlink="folHlink"/>
  <p:sldLayoutIdLst>
    <p:sldLayoutId id="2147483868" r:id="rId1"/>
  </p:sldLayoutIdLst>
  <p:hf sldNum="0"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6770"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830"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420"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480"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3.png"/><Relationship Id="rId1"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34.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228.xml"/><Relationship Id="rId8" Type="http://schemas.openxmlformats.org/officeDocument/2006/relationships/image" Target="../media/image39.png"/><Relationship Id="rId7" Type="http://schemas.openxmlformats.org/officeDocument/2006/relationships/image" Target="../media/image38.png"/><Relationship Id="rId6" Type="http://schemas.openxmlformats.org/officeDocument/2006/relationships/image" Target="../media/image37.png"/><Relationship Id="rId5" Type="http://schemas.openxmlformats.org/officeDocument/2006/relationships/image" Target="../media/image36.emf"/><Relationship Id="rId4" Type="http://schemas.openxmlformats.org/officeDocument/2006/relationships/image" Target="../media/image35.png"/><Relationship Id="rId3" Type="http://schemas.openxmlformats.org/officeDocument/2006/relationships/hyperlink" Target="https://www.who.int/teams/global-malaria-programme/guidance-tools" TargetMode="External"/><Relationship Id="rId2" Type="http://schemas.openxmlformats.org/officeDocument/2006/relationships/hyperlink" Target="https://www.who.int/teams/global-malaria-programme/guidelines-for-malaria" TargetMode="External"/><Relationship Id="rId10" Type="http://schemas.openxmlformats.org/officeDocument/2006/relationships/notesSlide" Target="../notesSlides/notesSlide3.xml"/><Relationship Id="rId1" Type="http://schemas.openxmlformats.org/officeDocument/2006/relationships/hyperlink" Target="https://www.who.int/teams/global-malaria-programme/malaria-toolkit-app" TargetMode="External"/></Relationships>
</file>

<file path=ppt/slides/_rels/slide19.xml.rels><?xml version="1.0" encoding="UTF-8" standalone="yes"?>
<Relationships xmlns="http://schemas.openxmlformats.org/package/2006/relationships"><Relationship Id="rId9" Type="http://schemas.openxmlformats.org/officeDocument/2006/relationships/image" Target="../media/image44.png"/><Relationship Id="rId8" Type="http://schemas.openxmlformats.org/officeDocument/2006/relationships/image" Target="../media/image43.png"/><Relationship Id="rId7" Type="http://schemas.openxmlformats.org/officeDocument/2006/relationships/image" Target="../media/image36.emf"/><Relationship Id="rId6" Type="http://schemas.openxmlformats.org/officeDocument/2006/relationships/image" Target="../media/image35.png"/><Relationship Id="rId5" Type="http://schemas.openxmlformats.org/officeDocument/2006/relationships/image" Target="../media/image42.emf"/><Relationship Id="rId4" Type="http://schemas.openxmlformats.org/officeDocument/2006/relationships/image" Target="../media/image41.emf"/><Relationship Id="rId3" Type="http://schemas.openxmlformats.org/officeDocument/2006/relationships/hyperlink" Target="https://www.who.int/publications/i/item/guidelines-for-malaria" TargetMode="External"/><Relationship Id="rId2" Type="http://schemas.openxmlformats.org/officeDocument/2006/relationships/hyperlink" Target="https://www.who.int/teams/global-malaria-programme/guidance-tools" TargetMode="External"/><Relationship Id="rId11" Type="http://schemas.openxmlformats.org/officeDocument/2006/relationships/notesSlide" Target="../notesSlides/notesSlide4.xml"/><Relationship Id="rId10" Type="http://schemas.openxmlformats.org/officeDocument/2006/relationships/slideLayout" Target="../slideLayouts/slideLayout228.xml"/><Relationship Id="rId1" Type="http://schemas.openxmlformats.org/officeDocument/2006/relationships/image" Target="../media/image40.em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28.xml"/><Relationship Id="rId2" Type="http://schemas.openxmlformats.org/officeDocument/2006/relationships/image" Target="../media/image24.png"/><Relationship Id="rId1" Type="http://schemas.openxmlformats.org/officeDocument/2006/relationships/hyperlink" Target="https://www.who.int/publications/i/item/guidelines-for-malaria" TargetMode="External"/></Relationships>
</file>

<file path=ppt/slides/_rels/slide20.xml.rels><?xml version="1.0" encoding="UTF-8" standalone="yes"?>
<Relationships xmlns="http://schemas.openxmlformats.org/package/2006/relationships"><Relationship Id="rId9" Type="http://schemas.openxmlformats.org/officeDocument/2006/relationships/image" Target="../media/image48.emf"/><Relationship Id="rId8" Type="http://schemas.openxmlformats.org/officeDocument/2006/relationships/image" Target="../media/image47.emf"/><Relationship Id="rId7" Type="http://schemas.openxmlformats.org/officeDocument/2006/relationships/image" Target="../media/image46.emf"/><Relationship Id="rId6" Type="http://schemas.openxmlformats.org/officeDocument/2006/relationships/hyperlink" Target="https://www.who.int/teams/global-malaria-programme/malaria-toolkit-app" TargetMode="External"/><Relationship Id="rId5" Type="http://schemas.openxmlformats.org/officeDocument/2006/relationships/hyperlink" Target="https://www.who.int/teams/global-malaria-programme/guidelines-for-malaria" TargetMode="External"/><Relationship Id="rId4" Type="http://schemas.openxmlformats.org/officeDocument/2006/relationships/image" Target="../media/image41.emf"/><Relationship Id="rId3" Type="http://schemas.openxmlformats.org/officeDocument/2006/relationships/image" Target="../media/image36.emf"/><Relationship Id="rId2" Type="http://schemas.openxmlformats.org/officeDocument/2006/relationships/image" Target="../media/image35.png"/><Relationship Id="rId15" Type="http://schemas.openxmlformats.org/officeDocument/2006/relationships/notesSlide" Target="../notesSlides/notesSlide5.xml"/><Relationship Id="rId14" Type="http://schemas.openxmlformats.org/officeDocument/2006/relationships/slideLayout" Target="../slideLayouts/slideLayout228.xml"/><Relationship Id="rId13" Type="http://schemas.openxmlformats.org/officeDocument/2006/relationships/image" Target="../media/image52.png"/><Relationship Id="rId12" Type="http://schemas.openxmlformats.org/officeDocument/2006/relationships/image" Target="../media/image51.png"/><Relationship Id="rId11" Type="http://schemas.openxmlformats.org/officeDocument/2006/relationships/image" Target="../media/image50.emf"/><Relationship Id="rId10" Type="http://schemas.openxmlformats.org/officeDocument/2006/relationships/image" Target="../media/image49.emf"/><Relationship Id="rId1" Type="http://schemas.openxmlformats.org/officeDocument/2006/relationships/image" Target="../media/image45.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27.emf"/></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hyperlink" Target="https://www.who.int/publications/i/item/9789240073692" TargetMode="External"/><Relationship Id="rId1" Type="http://schemas.openxmlformats.org/officeDocument/2006/relationships/image" Target="../media/image2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79376" y="476672"/>
            <a:ext cx="10873208" cy="1030312"/>
          </a:xfrm>
        </p:spPr>
        <p:txBody>
          <a:bodyPr>
            <a:noAutofit/>
          </a:bodyPr>
          <a:lstStyle/>
          <a:p>
            <a:r>
              <a:rPr lang="en-US" dirty="0">
                <a:effectLst/>
                <a:latin typeface="Arial" panose="020B0604020202020204" pitchFamily="34" charset="0"/>
                <a:ea typeface="MS Mincho" panose="02020609040205080304" pitchFamily="49" charset="-128"/>
                <a:cs typeface="Arial" panose="020B0604020202020204" pitchFamily="34" charset="0"/>
              </a:rPr>
              <a:t>WHO Malaria Guidelines &amp; Guidance:   </a:t>
            </a:r>
            <a:br>
              <a:rPr lang="en-US" dirty="0">
                <a:effectLst/>
                <a:latin typeface="Arial" panose="020B0604020202020204" pitchFamily="34" charset="0"/>
                <a:ea typeface="MS Mincho" panose="02020609040205080304" pitchFamily="49" charset="-128"/>
                <a:cs typeface="Arial" panose="020B0604020202020204" pitchFamily="34" charset="0"/>
              </a:rPr>
            </a:br>
            <a:r>
              <a:rPr lang="en-US" dirty="0">
                <a:effectLst/>
                <a:latin typeface="Arial" panose="020B0604020202020204" pitchFamily="34" charset="0"/>
                <a:ea typeface="MS Mincho" panose="02020609040205080304" pitchFamily="49" charset="-128"/>
                <a:cs typeface="Arial" panose="020B0604020202020204" pitchFamily="34" charset="0"/>
              </a:rPr>
              <a:t>Seasonal Malaria Chemoprevention (SMC)</a:t>
            </a:r>
            <a:endParaRPr lang="en-GB" dirty="0">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a:xfrm>
            <a:off x="998913" y="3573017"/>
            <a:ext cx="10194173" cy="1224136"/>
          </a:xfrm>
        </p:spPr>
        <p:txBody>
          <a:bodyPr>
            <a:normAutofit fontScale="62500" lnSpcReduction="20000"/>
          </a:bodyPr>
          <a:lstStyle/>
          <a:p>
            <a:r>
              <a:rPr lang="en-US" sz="2200" i="1" dirty="0"/>
              <a:t> </a:t>
            </a:r>
            <a:endParaRPr lang="en-US" sz="2200" i="1" dirty="0"/>
          </a:p>
          <a:p>
            <a:r>
              <a:rPr lang="en-US" sz="3200" b="1" i="1" dirty="0"/>
              <a:t>SMC Alliance Annual Meeting 2025</a:t>
            </a:r>
            <a:endParaRPr lang="en-US" sz="3200" b="1" i="1" dirty="0"/>
          </a:p>
          <a:p>
            <a:r>
              <a:rPr lang="en-US" sz="3200" b="1" i="1" dirty="0"/>
              <a:t>25-28 Feb</a:t>
            </a:r>
            <a:endParaRPr lang="en-US" sz="3200" b="1" i="1" dirty="0"/>
          </a:p>
          <a:p>
            <a:r>
              <a:rPr lang="en-US" sz="3200" b="1" i="1" dirty="0"/>
              <a:t>Lomé</a:t>
            </a:r>
            <a:r>
              <a:rPr lang="en-US" sz="3200" b="1" i="1"/>
              <a:t>, Togo</a:t>
            </a:r>
            <a:endParaRPr lang="en-US" sz="3200" b="1" i="1" dirty="0"/>
          </a:p>
          <a:p>
            <a:endParaRPr lang="en-GB" sz="2200" dirty="0"/>
          </a:p>
        </p:txBody>
      </p:sp>
      <p:sp>
        <p:nvSpPr>
          <p:cNvPr id="2" name="Text Box 34"/>
          <p:cNvSpPr txBox="1">
            <a:spLocks noChangeArrowheads="1"/>
          </p:cNvSpPr>
          <p:nvPr/>
        </p:nvSpPr>
        <p:spPr bwMode="auto">
          <a:xfrm>
            <a:off x="1271464" y="4797152"/>
            <a:ext cx="3340100" cy="78483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defTabSz="887730">
              <a:defRPr>
                <a:solidFill>
                  <a:schemeClr val="tx1"/>
                </a:solidFill>
                <a:latin typeface="Arial" panose="020B0604020202020204" pitchFamily="34" charset="0"/>
                <a:cs typeface="Arial" panose="020B0604020202020204" pitchFamily="34" charset="0"/>
              </a:defRPr>
            </a:lvl1pPr>
            <a:lvl2pPr marL="389255" defTabSz="887730">
              <a:defRPr>
                <a:solidFill>
                  <a:schemeClr val="tx1"/>
                </a:solidFill>
                <a:latin typeface="Arial" panose="020B0604020202020204" pitchFamily="34" charset="0"/>
                <a:cs typeface="Arial" panose="020B0604020202020204" pitchFamily="34" charset="0"/>
              </a:defRPr>
            </a:lvl2pPr>
            <a:lvl3pPr marL="777875" defTabSz="887730">
              <a:defRPr>
                <a:solidFill>
                  <a:schemeClr val="tx1"/>
                </a:solidFill>
                <a:latin typeface="Arial" panose="020B0604020202020204" pitchFamily="34" charset="0"/>
                <a:cs typeface="Arial" panose="020B0604020202020204" pitchFamily="34" charset="0"/>
              </a:defRPr>
            </a:lvl3pPr>
            <a:lvl4pPr marL="1168400" defTabSz="887730">
              <a:defRPr>
                <a:solidFill>
                  <a:schemeClr val="tx1"/>
                </a:solidFill>
                <a:latin typeface="Arial" panose="020B0604020202020204" pitchFamily="34" charset="0"/>
                <a:cs typeface="Arial" panose="020B0604020202020204" pitchFamily="34" charset="0"/>
              </a:defRPr>
            </a:lvl4pPr>
            <a:lvl5pPr marL="1557655" defTabSz="887730">
              <a:defRPr>
                <a:solidFill>
                  <a:schemeClr val="tx1"/>
                </a:solidFill>
                <a:latin typeface="Arial" panose="020B0604020202020204" pitchFamily="34" charset="0"/>
                <a:cs typeface="Arial" panose="020B0604020202020204" pitchFamily="34" charset="0"/>
              </a:defRPr>
            </a:lvl5pPr>
            <a:lvl6pPr marL="2014855" defTabSz="88773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472055" defTabSz="88773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929255" defTabSz="88773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386455" defTabSz="88773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sz="1700" b="1" dirty="0" err="1">
                <a:solidFill>
                  <a:schemeClr val="bg1"/>
                </a:solidFill>
                <a:latin typeface="Arial Narrow" panose="020B0606020202030204" pitchFamily="34" charset="0"/>
              </a:rPr>
              <a:t>Dr.</a:t>
            </a:r>
            <a:r>
              <a:rPr lang="en-GB" sz="1700" b="1" dirty="0">
                <a:solidFill>
                  <a:schemeClr val="bg1"/>
                </a:solidFill>
                <a:latin typeface="Arial Narrow" panose="020B0606020202030204" pitchFamily="34" charset="0"/>
              </a:rPr>
              <a:t> Peter OLUMESE,</a:t>
            </a:r>
            <a:endParaRPr lang="en-GB" sz="1700" b="1" dirty="0">
              <a:solidFill>
                <a:schemeClr val="bg1"/>
              </a:solidFill>
              <a:latin typeface="Arial Narrow" panose="020B0606020202030204" pitchFamily="34" charset="0"/>
            </a:endParaRPr>
          </a:p>
          <a:p>
            <a:r>
              <a:rPr lang="en-GB" sz="1700" b="1" dirty="0">
                <a:solidFill>
                  <a:schemeClr val="bg1"/>
                </a:solidFill>
                <a:latin typeface="Arial Narrow" panose="020B0606020202030204" pitchFamily="34" charset="0"/>
              </a:rPr>
              <a:t>Global Malaria Programme</a:t>
            </a:r>
            <a:endParaRPr lang="en-GB" sz="1700" b="1" dirty="0">
              <a:solidFill>
                <a:schemeClr val="bg1"/>
              </a:solidFill>
              <a:latin typeface="Arial Narrow" panose="020B0606020202030204" pitchFamily="34" charset="0"/>
            </a:endParaRPr>
          </a:p>
          <a:p>
            <a:r>
              <a:rPr lang="en-GB" sz="1700" b="1" dirty="0">
                <a:solidFill>
                  <a:schemeClr val="bg1"/>
                </a:solidFill>
                <a:latin typeface="Arial Narrow" panose="020B0606020202030204" pitchFamily="34" charset="0"/>
              </a:rPr>
              <a:t>WHO, Geneva, Switzerland.</a:t>
            </a:r>
            <a:endParaRPr lang="en-US" sz="1700" b="1" dirty="0">
              <a:solidFill>
                <a:schemeClr val="bg1"/>
              </a:solidFill>
              <a:latin typeface="Arial Narrow" panose="020B0606020202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4177" y="61165"/>
            <a:ext cx="10903646" cy="631532"/>
          </a:xfrm>
        </p:spPr>
        <p:txBody>
          <a:bodyPr>
            <a:normAutofit/>
          </a:bodyPr>
          <a:lstStyle/>
          <a:p>
            <a:r>
              <a:rPr lang="en-US" sz="3200">
                <a:solidFill>
                  <a:schemeClr val="bg1"/>
                </a:solidFill>
              </a:rPr>
              <a:t>further guidance (Field Guide 2</a:t>
            </a:r>
            <a:r>
              <a:rPr lang="en-US" sz="3200" baseline="30000">
                <a:solidFill>
                  <a:schemeClr val="bg1"/>
                </a:solidFill>
              </a:rPr>
              <a:t>nd</a:t>
            </a:r>
            <a:r>
              <a:rPr lang="en-US" sz="3200">
                <a:solidFill>
                  <a:schemeClr val="bg1"/>
                </a:solidFill>
              </a:rPr>
              <a:t> ed, 2023)</a:t>
            </a:r>
            <a:endParaRPr lang="en-US" sz="3200">
              <a:solidFill>
                <a:schemeClr val="bg1"/>
              </a:solidFill>
            </a:endParaRPr>
          </a:p>
        </p:txBody>
      </p:sp>
      <p:sp>
        <p:nvSpPr>
          <p:cNvPr id="5" name="Content Placeholder 4"/>
          <p:cNvSpPr>
            <a:spLocks noGrp="1"/>
          </p:cNvSpPr>
          <p:nvPr>
            <p:ph idx="1"/>
          </p:nvPr>
        </p:nvSpPr>
        <p:spPr>
          <a:xfrm>
            <a:off x="644177" y="1063116"/>
            <a:ext cx="10903646" cy="5246204"/>
          </a:xfrm>
        </p:spPr>
        <p:txBody>
          <a:bodyPr>
            <a:normAutofit/>
          </a:bodyPr>
          <a:lstStyle/>
          <a:p>
            <a:pPr>
              <a:lnSpc>
                <a:spcPct val="110000"/>
              </a:lnSpc>
            </a:pPr>
            <a:r>
              <a:rPr lang="en-US">
                <a:effectLst/>
                <a:ea typeface="DengXian" panose="02010600030101010101" pitchFamily="2" charset="-122"/>
                <a:cs typeface="Lato Regular"/>
              </a:rPr>
              <a:t>Target area:</a:t>
            </a:r>
            <a:endParaRPr lang="en-US">
              <a:effectLst/>
              <a:ea typeface="DengXian" panose="02010600030101010101" pitchFamily="2" charset="-122"/>
              <a:cs typeface="Lato Regular"/>
            </a:endParaRPr>
          </a:p>
          <a:p>
            <a:pPr lvl="1">
              <a:lnSpc>
                <a:spcPct val="110000"/>
              </a:lnSpc>
            </a:pPr>
            <a:r>
              <a:rPr lang="en-US">
                <a:effectLst/>
                <a:ea typeface="DengXian" panose="02010600030101010101" pitchFamily="2" charset="-122"/>
                <a:cs typeface="Lato Regular"/>
              </a:rPr>
              <a:t>malaria transmission is highly seasonal and the majority (&gt;60%) of clinical malaria cases occur within 4 consecutive months</a:t>
            </a:r>
            <a:endParaRPr lang="en-US">
              <a:effectLst/>
              <a:ea typeface="DengXian" panose="02010600030101010101" pitchFamily="2" charset="-122"/>
              <a:cs typeface="Lato Regular"/>
            </a:endParaRPr>
          </a:p>
          <a:p>
            <a:pPr lvl="1">
              <a:lnSpc>
                <a:spcPct val="110000"/>
              </a:lnSpc>
            </a:pPr>
            <a:r>
              <a:rPr lang="en-US">
                <a:effectLst/>
                <a:ea typeface="DengXian" panose="02010600030101010101" pitchFamily="2" charset="-122"/>
                <a:cs typeface="Lato Regular"/>
              </a:rPr>
              <a:t>the clinical attack rate of malaria (without SMC) is at least 0.1 episodes per child during the transmission season in the target group</a:t>
            </a:r>
            <a:endParaRPr lang="en-US">
              <a:effectLst/>
              <a:ea typeface="DengXian" panose="02010600030101010101" pitchFamily="2" charset="-122"/>
              <a:cs typeface="Lato Regular"/>
            </a:endParaRPr>
          </a:p>
          <a:p>
            <a:pPr marL="457200" lvl="1" indent="0">
              <a:lnSpc>
                <a:spcPct val="110000"/>
              </a:lnSpc>
              <a:buNone/>
            </a:pPr>
            <a:endParaRPr lang="en-US">
              <a:effectLst/>
              <a:ea typeface="DengXian" panose="02010600030101010101" pitchFamily="2" charset="-122"/>
              <a:cs typeface="Lato Regular"/>
            </a:endParaRPr>
          </a:p>
          <a:p>
            <a:pPr>
              <a:lnSpc>
                <a:spcPct val="110000"/>
              </a:lnSpc>
            </a:pPr>
            <a:r>
              <a:rPr lang="en-US">
                <a:effectLst/>
                <a:ea typeface="DengXian" panose="02010600030101010101" pitchFamily="2" charset="-122"/>
                <a:cs typeface="Lato Regular"/>
              </a:rPr>
              <a:t>Target population</a:t>
            </a:r>
            <a:endParaRPr lang="en-US">
              <a:effectLst/>
              <a:ea typeface="DengXian" panose="02010600030101010101" pitchFamily="2" charset="-122"/>
              <a:cs typeface="Lato Regular"/>
            </a:endParaRPr>
          </a:p>
          <a:p>
            <a:pPr lvl="1">
              <a:lnSpc>
                <a:spcPct val="110000"/>
              </a:lnSpc>
            </a:pPr>
            <a:r>
              <a:rPr lang="en-US">
                <a:effectLst/>
                <a:ea typeface="DengXian" panose="02010600030101010101" pitchFamily="2" charset="-122"/>
                <a:cs typeface="Lato Regular"/>
              </a:rPr>
              <a:t>Children in age groups at high risk of severe malaria are eligible. In most countries with intense seasonal malaria transmission, these are children below 5 years of age.</a:t>
            </a:r>
            <a:endParaRPr lang="en-US">
              <a:effectLst/>
              <a:ea typeface="DengXian" panose="02010600030101010101" pitchFamily="2" charset="-122"/>
              <a:cs typeface="Lato Regular"/>
            </a:endParaRPr>
          </a:p>
          <a:p>
            <a:pPr marL="0" indent="0">
              <a:buNone/>
            </a:pPr>
            <a:endParaRPr lang="en-US" sz="19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4177" y="61165"/>
            <a:ext cx="10903646" cy="631532"/>
          </a:xfrm>
        </p:spPr>
        <p:txBody>
          <a:bodyPr>
            <a:normAutofit/>
          </a:bodyPr>
          <a:lstStyle/>
          <a:p>
            <a:r>
              <a:rPr lang="en-US" sz="3200">
                <a:solidFill>
                  <a:schemeClr val="bg1"/>
                </a:solidFill>
              </a:rPr>
              <a:t>further guidance (Field Guide 2</a:t>
            </a:r>
            <a:r>
              <a:rPr lang="en-US" sz="3200" baseline="30000">
                <a:solidFill>
                  <a:schemeClr val="bg1"/>
                </a:solidFill>
              </a:rPr>
              <a:t>nd</a:t>
            </a:r>
            <a:r>
              <a:rPr lang="en-US" sz="3200">
                <a:solidFill>
                  <a:schemeClr val="bg1"/>
                </a:solidFill>
              </a:rPr>
              <a:t> ed, 2023)</a:t>
            </a:r>
            <a:endParaRPr lang="en-US" sz="3200">
              <a:solidFill>
                <a:schemeClr val="bg1"/>
              </a:solidFill>
            </a:endParaRPr>
          </a:p>
        </p:txBody>
      </p:sp>
      <p:sp>
        <p:nvSpPr>
          <p:cNvPr id="5" name="Content Placeholder 4"/>
          <p:cNvSpPr>
            <a:spLocks noGrp="1"/>
          </p:cNvSpPr>
          <p:nvPr>
            <p:ph idx="1"/>
          </p:nvPr>
        </p:nvSpPr>
        <p:spPr>
          <a:xfrm>
            <a:off x="644177" y="1063116"/>
            <a:ext cx="10903646" cy="5246204"/>
          </a:xfrm>
        </p:spPr>
        <p:txBody>
          <a:bodyPr>
            <a:normAutofit/>
          </a:bodyPr>
          <a:lstStyle/>
          <a:p>
            <a:pPr>
              <a:lnSpc>
                <a:spcPct val="110000"/>
              </a:lnSpc>
            </a:pPr>
            <a:r>
              <a:rPr lang="en-US">
                <a:effectLst/>
                <a:ea typeface="DengXian" panose="02010600030101010101" pitchFamily="2" charset="-122"/>
                <a:cs typeface="Lato Regular"/>
              </a:rPr>
              <a:t>Number of cycles</a:t>
            </a:r>
            <a:endParaRPr lang="en-US">
              <a:effectLst/>
              <a:ea typeface="DengXian" panose="02010600030101010101" pitchFamily="2" charset="-122"/>
              <a:cs typeface="Lato Regular"/>
            </a:endParaRPr>
          </a:p>
          <a:p>
            <a:pPr lvl="1">
              <a:lnSpc>
                <a:spcPct val="110000"/>
              </a:lnSpc>
            </a:pPr>
            <a:r>
              <a:rPr lang="en-US">
                <a:effectLst/>
                <a:ea typeface="DengXian" panose="02010600030101010101" pitchFamily="2" charset="-122"/>
                <a:cs typeface="Lato Regular"/>
              </a:rPr>
              <a:t>SMC courses should be given at 28-day intervals, beginning at the start of the transmission season and continuing for 3–5 cycles, depending on the local context.</a:t>
            </a:r>
            <a:endParaRPr lang="en-US">
              <a:effectLst/>
              <a:ea typeface="DengXian" panose="02010600030101010101" pitchFamily="2" charset="-122"/>
              <a:cs typeface="Lato Regular"/>
            </a:endParaRPr>
          </a:p>
          <a:p>
            <a:pPr lvl="2">
              <a:lnSpc>
                <a:spcPct val="110000"/>
              </a:lnSpc>
            </a:pPr>
            <a:r>
              <a:rPr lang="en-US">
                <a:ea typeface="DengXian" panose="02010600030101010101" pitchFamily="2" charset="-122"/>
                <a:cs typeface="Lato Regular"/>
              </a:rPr>
              <a:t>In some settings, three cycles may be  sufficient.</a:t>
            </a:r>
            <a:endParaRPr lang="en-US">
              <a:effectLst/>
              <a:ea typeface="DengXian" panose="02010600030101010101" pitchFamily="2" charset="-122"/>
              <a:cs typeface="Lato Regular"/>
            </a:endParaRPr>
          </a:p>
          <a:p>
            <a:pPr lvl="2">
              <a:lnSpc>
                <a:spcPct val="110000"/>
              </a:lnSpc>
            </a:pPr>
            <a:r>
              <a:rPr lang="en-US">
                <a:effectLst/>
                <a:ea typeface="DengXian" panose="02010600030101010101" pitchFamily="2" charset="-122"/>
                <a:cs typeface="Lato Regular"/>
              </a:rPr>
              <a:t>Add a fifth cycle if a month on either side of the 4-month season contributes more than 10% of the annual burden</a:t>
            </a:r>
            <a:endParaRPr lang="en-US">
              <a:effectLst/>
              <a:ea typeface="DengXian" panose="02010600030101010101" pitchFamily="2" charset="-122"/>
              <a:cs typeface="Lato Regular"/>
            </a:endParaRPr>
          </a:p>
          <a:p>
            <a:pPr lvl="2">
              <a:lnSpc>
                <a:spcPct val="110000"/>
              </a:lnSpc>
            </a:pPr>
            <a:r>
              <a:rPr lang="en-US">
                <a:effectLst/>
                <a:ea typeface="DengXian" panose="02010600030101010101" pitchFamily="2" charset="-122"/>
                <a:cs typeface="Lato Regular"/>
              </a:rPr>
              <a:t>Gains from adding a sixth SMC cycle appear to be minimal and not cost effective</a:t>
            </a:r>
            <a:endParaRPr lang="en-US">
              <a:effectLst/>
              <a:ea typeface="DengXian" panose="02010600030101010101" pitchFamily="2" charset="-122"/>
              <a:cs typeface="Lato Regular"/>
            </a:endParaRPr>
          </a:p>
          <a:p>
            <a:pPr marL="914400" lvl="2" indent="0">
              <a:lnSpc>
                <a:spcPct val="110000"/>
              </a:lnSpc>
              <a:buNone/>
            </a:pPr>
            <a:endParaRPr lang="en-US">
              <a:effectLst/>
              <a:ea typeface="DengXian" panose="02010600030101010101" pitchFamily="2" charset="-122"/>
              <a:cs typeface="Lato Regular"/>
            </a:endParaRPr>
          </a:p>
          <a:p>
            <a:pPr>
              <a:lnSpc>
                <a:spcPct val="110000"/>
              </a:lnSpc>
            </a:pPr>
            <a:r>
              <a:rPr lang="en-US">
                <a:ea typeface="DengXian" panose="02010600030101010101" pitchFamily="2" charset="-122"/>
                <a:cs typeface="Lato Regular"/>
              </a:rPr>
              <a:t>Recommended medicines</a:t>
            </a:r>
            <a:endParaRPr lang="en-US">
              <a:ea typeface="DengXian" panose="02010600030101010101" pitchFamily="2" charset="-122"/>
              <a:cs typeface="Lato Regular"/>
            </a:endParaRPr>
          </a:p>
          <a:p>
            <a:pPr lvl="1">
              <a:lnSpc>
                <a:spcPct val="110000"/>
              </a:lnSpc>
            </a:pPr>
            <a:r>
              <a:rPr lang="en-US">
                <a:ea typeface="DengXian" panose="02010600030101010101" pitchFamily="2" charset="-122"/>
                <a:cs typeface="Lato Regular"/>
              </a:rPr>
              <a:t>The combination of SP+AQ is currently recommended for SMC.</a:t>
            </a:r>
            <a:endParaRPr lang="en-US">
              <a:ea typeface="DengXian" panose="02010600030101010101" pitchFamily="2" charset="-122"/>
              <a:cs typeface="Lato Regular"/>
            </a:endParaRPr>
          </a:p>
          <a:p>
            <a:pPr>
              <a:lnSpc>
                <a:spcPct val="110000"/>
              </a:lnSpc>
            </a:pPr>
            <a:endParaRPr lang="en-US">
              <a:effectLst/>
              <a:ea typeface="DengXian" panose="02010600030101010101" pitchFamily="2" charset="-122"/>
              <a:cs typeface="Lato Regular"/>
            </a:endParaRPr>
          </a:p>
          <a:p>
            <a:pPr marL="0" indent="0">
              <a:buNone/>
            </a:pPr>
            <a:endParaRPr lang="en-US" sz="19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407368" y="629324"/>
            <a:ext cx="11233248" cy="6740111"/>
          </a:xfrm>
          <a:prstGeom prst="rect">
            <a:avLst/>
          </a:prstGeom>
          <a:ln>
            <a:noFill/>
          </a:ln>
        </p:spPr>
      </p:pic>
      <p:sp>
        <p:nvSpPr>
          <p:cNvPr id="4" name="TextBox 3"/>
          <p:cNvSpPr txBox="1"/>
          <p:nvPr/>
        </p:nvSpPr>
        <p:spPr>
          <a:xfrm>
            <a:off x="1199457" y="44625"/>
            <a:ext cx="8409477" cy="5846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Perennial Malaria Chemoprevention (former </a:t>
            </a:r>
            <a:r>
              <a:rPr kumimoji="0" lang="en-GB" sz="3200" b="0" i="0" u="none" strike="noStrike" kern="1200" cap="none" spc="0" normalizeH="0" baseline="0" noProof="0" dirty="0" err="1">
                <a:ln>
                  <a:noFill/>
                </a:ln>
                <a:solidFill>
                  <a:prstClr val="white"/>
                </a:solidFill>
                <a:effectLst/>
                <a:uLnTx/>
                <a:uFillTx/>
                <a:latin typeface="Calibri" panose="020F0502020204030204"/>
                <a:ea typeface="+mn-ea"/>
                <a:cs typeface="+mn-cs"/>
              </a:rPr>
              <a:t>IPTi</a:t>
            </a: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Intermittent preventive treatment of malaria in school-aged children (</a:t>
            </a:r>
            <a:r>
              <a:rPr lang="en-US" dirty="0" err="1"/>
              <a:t>IPTsc</a:t>
            </a:r>
            <a:r>
              <a:rPr lang="en-US" dirty="0"/>
              <a:t>)</a:t>
            </a:r>
            <a:endParaRPr lang="en-US" dirty="0"/>
          </a:p>
        </p:txBody>
      </p:sp>
      <p:pic>
        <p:nvPicPr>
          <p:cNvPr id="4" name="Picture 3"/>
          <p:cNvPicPr>
            <a:picLocks noChangeAspect="1"/>
          </p:cNvPicPr>
          <p:nvPr/>
        </p:nvPicPr>
        <p:blipFill rotWithShape="1">
          <a:blip r:embed="rId1"/>
          <a:srcRect l="14082" t="24217" r="21020" b="8027"/>
          <a:stretch>
            <a:fillRect/>
          </a:stretch>
        </p:blipFill>
        <p:spPr>
          <a:xfrm>
            <a:off x="839416" y="764704"/>
            <a:ext cx="10398472" cy="589521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Post-discharge malaria chemoprevention (PDMC)</a:t>
            </a:r>
            <a:endParaRPr lang="en-US" dirty="0"/>
          </a:p>
        </p:txBody>
      </p:sp>
      <p:pic>
        <p:nvPicPr>
          <p:cNvPr id="4" name="Picture 3"/>
          <p:cNvPicPr>
            <a:picLocks noChangeAspect="1"/>
          </p:cNvPicPr>
          <p:nvPr/>
        </p:nvPicPr>
        <p:blipFill rotWithShape="1">
          <a:blip r:embed="rId1"/>
          <a:srcRect l="15000" t="34013" r="21480" b="14558"/>
          <a:stretch>
            <a:fillRect/>
          </a:stretch>
        </p:blipFill>
        <p:spPr>
          <a:xfrm>
            <a:off x="262021" y="836712"/>
            <a:ext cx="11686625" cy="532234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10128448" y="2420888"/>
            <a:ext cx="1852016" cy="2636917"/>
          </a:xfrm>
          <a:prstGeom prst="rect">
            <a:avLst/>
          </a:prstGeom>
          <a:ln>
            <a:solidFill>
              <a:sysClr val="windowText" lastClr="000000"/>
            </a:solidFill>
          </a:ln>
        </p:spPr>
      </p:pic>
      <p:pic>
        <p:nvPicPr>
          <p:cNvPr id="4" name="Picture 3"/>
          <p:cNvPicPr>
            <a:picLocks noChangeAspect="1"/>
          </p:cNvPicPr>
          <p:nvPr/>
        </p:nvPicPr>
        <p:blipFill rotWithShape="1">
          <a:blip r:embed="rId2"/>
          <a:srcRect l="9643" t="32108" r="16123" b="8572"/>
          <a:stretch>
            <a:fillRect/>
          </a:stretch>
        </p:blipFill>
        <p:spPr>
          <a:xfrm>
            <a:off x="307053" y="787302"/>
            <a:ext cx="9749387" cy="4585914"/>
          </a:xfrm>
          <a:prstGeom prst="rect">
            <a:avLst/>
          </a:prstGeom>
        </p:spPr>
      </p:pic>
      <p:sp>
        <p:nvSpPr>
          <p:cNvPr id="5" name="Title 1"/>
          <p:cNvSpPr>
            <a:spLocks noGrp="1"/>
          </p:cNvSpPr>
          <p:nvPr>
            <p:ph type="title"/>
          </p:nvPr>
        </p:nvSpPr>
        <p:spPr>
          <a:xfrm>
            <a:off x="0" y="44450"/>
            <a:ext cx="12192000" cy="642938"/>
          </a:xfrm>
        </p:spPr>
        <p:txBody>
          <a:bodyPr anchor="ctr">
            <a:normAutofit/>
          </a:bodyPr>
          <a:lstStyle/>
          <a:p>
            <a:r>
              <a:rPr lang="en-US" dirty="0"/>
              <a:t>Intermittent preventive treatment of malaria in pregnancy (IPTp)</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Picture 6"/>
          <p:cNvPicPr>
            <a:picLocks noChangeAspect="1"/>
          </p:cNvPicPr>
          <p:nvPr/>
        </p:nvPicPr>
        <p:blipFill>
          <a:blip r:embed="rId1"/>
          <a:stretch>
            <a:fillRect/>
          </a:stretch>
        </p:blipFill>
        <p:spPr>
          <a:xfrm>
            <a:off x="47328" y="756979"/>
            <a:ext cx="11516585" cy="4400213"/>
          </a:xfrm>
          <a:prstGeom prst="rect">
            <a:avLst/>
          </a:prstGeom>
        </p:spPr>
      </p:pic>
      <p:sp>
        <p:nvSpPr>
          <p:cNvPr id="8" name="Title 3"/>
          <p:cNvSpPr txBox="1"/>
          <p:nvPr/>
        </p:nvSpPr>
        <p:spPr>
          <a:xfrm>
            <a:off x="3791744" y="116632"/>
            <a:ext cx="5235799" cy="631533"/>
          </a:xfrm>
        </p:spPr>
        <p:txBody>
          <a:bodyPr>
            <a:normAutofit lnSpcReduction="10000"/>
          </a:bodyPr>
          <a:lstStyle>
            <a:lvl1pPr algn="l" defTabSz="914400" rtl="0" eaLnBrk="1" latinLnBrk="0" hangingPunct="1">
              <a:spcBef>
                <a:spcPct val="0"/>
              </a:spcBef>
              <a:buNone/>
              <a:defRPr sz="3600" kern="1200">
                <a:solidFill>
                  <a:schemeClr val="tx1"/>
                </a:solidFill>
                <a:latin typeface="+mj-lt"/>
                <a:ea typeface="+mj-ea"/>
                <a:cs typeface="+mj-cs"/>
              </a:defRPr>
            </a:lvl1pPr>
          </a:lstStyle>
          <a:p>
            <a:r>
              <a:rPr lang="en-US" dirty="0">
                <a:solidFill>
                  <a:schemeClr val="bg1"/>
                </a:solidFill>
              </a:rPr>
              <a:t>Malaria Vaccine</a:t>
            </a:r>
            <a:endParaRPr lang="en-US" dirty="0">
              <a:solidFill>
                <a:schemeClr val="bg1"/>
              </a:solidFill>
            </a:endParaRPr>
          </a:p>
        </p:txBody>
      </p:sp>
      <p:sp>
        <p:nvSpPr>
          <p:cNvPr id="3" name="TextBox 2"/>
          <p:cNvSpPr txBox="1"/>
          <p:nvPr/>
        </p:nvSpPr>
        <p:spPr>
          <a:xfrm>
            <a:off x="225000" y="5179538"/>
            <a:ext cx="11161240"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a:t>As of October 2023, WHO recommends two vaccines for the prevention of Plasmodium falciparum malaria in children: </a:t>
            </a:r>
            <a:endParaRPr lang="en-US" sz="2000" dirty="0"/>
          </a:p>
          <a:p>
            <a:pPr marL="800100" lvl="1" indent="-342900">
              <a:buFont typeface="Arial" panose="020B0604020202020204" pitchFamily="34" charset="0"/>
              <a:buChar char="•"/>
            </a:pPr>
            <a:r>
              <a:rPr lang="en-US" sz="2000" i="1" dirty="0"/>
              <a:t>RTS,S/AS01 (RTS,S) in 2021, and </a:t>
            </a:r>
            <a:endParaRPr lang="en-US" sz="2000" i="1" dirty="0"/>
          </a:p>
          <a:p>
            <a:pPr marL="800100" lvl="1" indent="-342900">
              <a:buFont typeface="Arial" panose="020B0604020202020204" pitchFamily="34" charset="0"/>
              <a:buChar char="•"/>
            </a:pPr>
            <a:r>
              <a:rPr lang="en-US" sz="2000" i="1" dirty="0"/>
              <a:t>R21/Matrix-M (R21) in October 2023. </a:t>
            </a:r>
            <a:endParaRPr lang="en-US" sz="2000" i="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a:xfrm>
            <a:off x="2108995" y="44625"/>
            <a:ext cx="7913687" cy="333921"/>
          </a:xfrm>
        </p:spPr>
        <p:txBody>
          <a:bodyPr>
            <a:normAutofit fontScale="90000"/>
          </a:bodyPr>
          <a:lstStyle/>
          <a:p>
            <a:pPr eaLnBrk="1" hangingPunct="1">
              <a:defRPr/>
            </a:pPr>
            <a:r>
              <a:rPr lang="en-GB" sz="3100" b="1">
                <a:solidFill>
                  <a:schemeClr val="bg1"/>
                </a:solidFill>
                <a:effectLst>
                  <a:outerShdw blurRad="38100" dist="38100" dir="2700000" algn="tl">
                    <a:srgbClr val="C0C0C0"/>
                  </a:outerShdw>
                </a:effectLst>
              </a:rPr>
              <a:t>Key antimalarial interventions &amp; strategies</a:t>
            </a:r>
            <a:r>
              <a:rPr lang="en-GB"/>
              <a:t> </a:t>
            </a:r>
            <a:endParaRPr lang="en-US"/>
          </a:p>
        </p:txBody>
      </p:sp>
      <p:grpSp>
        <p:nvGrpSpPr>
          <p:cNvPr id="2051" name="Group 25"/>
          <p:cNvGrpSpPr/>
          <p:nvPr/>
        </p:nvGrpSpPr>
        <p:grpSpPr bwMode="auto">
          <a:xfrm>
            <a:off x="479376" y="1231106"/>
            <a:ext cx="10945215" cy="4395788"/>
            <a:chOff x="68" y="890"/>
            <a:chExt cx="5651" cy="2769"/>
          </a:xfrm>
        </p:grpSpPr>
        <p:sp>
          <p:nvSpPr>
            <p:cNvPr id="344067" name="Rectangle 3"/>
            <p:cNvSpPr>
              <a:spLocks noChangeArrowheads="1"/>
            </p:cNvSpPr>
            <p:nvPr/>
          </p:nvSpPr>
          <p:spPr bwMode="auto">
            <a:xfrm>
              <a:off x="68" y="890"/>
              <a:ext cx="1762" cy="2210"/>
            </a:xfrm>
            <a:prstGeom prst="rect">
              <a:avLst/>
            </a:prstGeom>
            <a:solidFill>
              <a:srgbClr val="9999FF">
                <a:alpha val="37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332105" indent="-332105" algn="ctr" defTabSz="887730">
                <a:spcBef>
                  <a:spcPct val="5000"/>
                </a:spcBef>
                <a:buClr>
                  <a:srgbClr val="640000"/>
                </a:buClr>
                <a:defRPr/>
              </a:pPr>
              <a:r>
                <a:rPr lang="en-GB" sz="2000" b="1" u="sng">
                  <a:solidFill>
                    <a:srgbClr val="000066"/>
                  </a:solidFill>
                  <a:latin typeface="Arial Narrow" panose="020B0606020202030204" pitchFamily="34" charset="0"/>
                  <a:cs typeface="Arial" panose="020B0604020202020204" pitchFamily="34" charset="0"/>
                </a:rPr>
                <a:t>Prevention</a:t>
              </a:r>
              <a:endParaRPr lang="en-GB" sz="2000" b="1" u="sng">
                <a:solidFill>
                  <a:srgbClr val="000066"/>
                </a:solidFill>
                <a:latin typeface="Arial Narrow" panose="020B0606020202030204" pitchFamily="34" charset="0"/>
                <a:cs typeface="Arial" panose="020B0604020202020204" pitchFamily="34" charset="0"/>
              </a:endParaRPr>
            </a:p>
            <a:p>
              <a:pPr marL="332105" indent="-332105" defTabSz="887730">
                <a:spcBef>
                  <a:spcPct val="5000"/>
                </a:spcBef>
                <a:buClr>
                  <a:srgbClr val="640000"/>
                </a:buClr>
                <a:buFont typeface="Wingdings" panose="05000000000000000000" pitchFamily="2" charset="2"/>
                <a:buChar char="l"/>
                <a:defRPr/>
              </a:pPr>
              <a:r>
                <a:rPr lang="en-GB" sz="1600" b="1">
                  <a:solidFill>
                    <a:srgbClr val="000066"/>
                  </a:solidFill>
                  <a:latin typeface="Arial Narrow" panose="020B0606020202030204" pitchFamily="34" charset="0"/>
                  <a:cs typeface="Arial" panose="020B0604020202020204" pitchFamily="34" charset="0"/>
                </a:rPr>
                <a:t>Insecticide-treated mosquito nets </a:t>
              </a:r>
              <a:endParaRPr lang="en-GB" sz="1600" b="1">
                <a:solidFill>
                  <a:srgbClr val="000066"/>
                </a:solidFill>
                <a:latin typeface="Arial Narrow" panose="020B0606020202030204" pitchFamily="34" charset="0"/>
                <a:cs typeface="Arial" panose="020B0604020202020204" pitchFamily="34" charset="0"/>
              </a:endParaRPr>
            </a:p>
            <a:p>
              <a:pPr marL="332105" indent="-332105" defTabSz="887730">
                <a:spcBef>
                  <a:spcPct val="5000"/>
                </a:spcBef>
                <a:buClr>
                  <a:srgbClr val="640000"/>
                </a:buClr>
                <a:buFont typeface="Wingdings" panose="05000000000000000000" pitchFamily="2" charset="2"/>
                <a:buChar char="l"/>
                <a:defRPr/>
              </a:pPr>
              <a:r>
                <a:rPr lang="en-GB" sz="1600" b="1">
                  <a:solidFill>
                    <a:srgbClr val="000066"/>
                  </a:solidFill>
                  <a:latin typeface="Arial Narrow" panose="020B0606020202030204" pitchFamily="34" charset="0"/>
                  <a:cs typeface="Arial" panose="020B0604020202020204" pitchFamily="34" charset="0"/>
                </a:rPr>
                <a:t>Indoor Residual Spraying</a:t>
              </a:r>
              <a:endParaRPr lang="en-GB" sz="1600" b="1">
                <a:solidFill>
                  <a:srgbClr val="000066"/>
                </a:solidFill>
                <a:latin typeface="Arial Narrow" panose="020B0606020202030204" pitchFamily="34" charset="0"/>
                <a:cs typeface="Arial" panose="020B0604020202020204" pitchFamily="34" charset="0"/>
              </a:endParaRPr>
            </a:p>
            <a:p>
              <a:pPr marL="332105" indent="-332105" defTabSz="887730">
                <a:spcBef>
                  <a:spcPct val="5000"/>
                </a:spcBef>
                <a:buClr>
                  <a:srgbClr val="640000"/>
                </a:buClr>
                <a:defRPr/>
              </a:pPr>
              <a:r>
                <a:rPr lang="en-GB" sz="1600" b="1" u="sng">
                  <a:solidFill>
                    <a:srgbClr val="FF0000"/>
                  </a:solidFill>
                  <a:latin typeface="Arial Narrow" panose="020B0606020202030204" pitchFamily="34" charset="0"/>
                  <a:cs typeface="Arial" panose="020B0604020202020204" pitchFamily="34" charset="0"/>
                </a:rPr>
                <a:t>Preventive Chemotherapy</a:t>
              </a:r>
              <a:endParaRPr lang="en-GB" sz="1600" b="1" u="sng">
                <a:solidFill>
                  <a:srgbClr val="FF0000"/>
                </a:solidFill>
                <a:latin typeface="Arial Narrow" panose="020B0606020202030204" pitchFamily="34" charset="0"/>
                <a:cs typeface="Arial" panose="020B0604020202020204" pitchFamily="34" charset="0"/>
              </a:endParaRPr>
            </a:p>
            <a:p>
              <a:pPr marL="332105" indent="-332105" defTabSz="887730">
                <a:spcBef>
                  <a:spcPct val="5000"/>
                </a:spcBef>
                <a:buClr>
                  <a:srgbClr val="640000"/>
                </a:buClr>
                <a:buFont typeface="Wingdings" panose="05000000000000000000" pitchFamily="2" charset="2"/>
                <a:buChar char="l"/>
                <a:defRPr/>
              </a:pPr>
              <a:r>
                <a:rPr lang="en-GB" sz="1600" b="1">
                  <a:solidFill>
                    <a:srgbClr val="000066"/>
                  </a:solidFill>
                  <a:latin typeface="Arial Narrow" panose="020B0606020202030204" pitchFamily="34" charset="0"/>
                  <a:cs typeface="Arial" panose="020B0604020202020204" pitchFamily="34" charset="0"/>
                </a:rPr>
                <a:t>IPT in pregnancy (IPTp)</a:t>
              </a:r>
              <a:endParaRPr lang="en-GB" sz="1600" b="1">
                <a:solidFill>
                  <a:srgbClr val="000066"/>
                </a:solidFill>
                <a:latin typeface="Arial Narrow" panose="020B0606020202030204" pitchFamily="34" charset="0"/>
                <a:cs typeface="Arial" panose="020B0604020202020204" pitchFamily="34" charset="0"/>
              </a:endParaRPr>
            </a:p>
            <a:p>
              <a:pPr marL="332105" indent="-332105" defTabSz="887730">
                <a:spcBef>
                  <a:spcPct val="5000"/>
                </a:spcBef>
                <a:buClr>
                  <a:srgbClr val="640000"/>
                </a:buClr>
                <a:buFont typeface="Wingdings" panose="05000000000000000000" pitchFamily="2" charset="2"/>
                <a:buChar char="l"/>
                <a:defRPr/>
              </a:pPr>
              <a:r>
                <a:rPr lang="en-GB" sz="1600" b="1">
                  <a:solidFill>
                    <a:srgbClr val="000066"/>
                  </a:solidFill>
                  <a:latin typeface="Arial Narrow" panose="020B0606020202030204" pitchFamily="34" charset="0"/>
                  <a:cs typeface="Arial" panose="020B0604020202020204" pitchFamily="34" charset="0"/>
                </a:rPr>
                <a:t>Perennial Malaria Chemoprevention (PMC /</a:t>
              </a:r>
              <a:r>
                <a:rPr lang="en-GB" sz="1600" b="1" err="1">
                  <a:solidFill>
                    <a:srgbClr val="000066"/>
                  </a:solidFill>
                  <a:latin typeface="Arial Narrow" panose="020B0606020202030204" pitchFamily="34" charset="0"/>
                  <a:cs typeface="Arial" panose="020B0604020202020204" pitchFamily="34" charset="0"/>
                </a:rPr>
                <a:t>IPTi</a:t>
              </a:r>
              <a:r>
                <a:rPr lang="en-GB" sz="1600" b="1">
                  <a:solidFill>
                    <a:srgbClr val="000066"/>
                  </a:solidFill>
                  <a:latin typeface="Arial Narrow" panose="020B0606020202030204" pitchFamily="34" charset="0"/>
                  <a:cs typeface="Arial" panose="020B0604020202020204" pitchFamily="34" charset="0"/>
                </a:rPr>
                <a:t>+) </a:t>
              </a:r>
              <a:endParaRPr lang="en-GB" sz="1600" b="1">
                <a:solidFill>
                  <a:srgbClr val="000066"/>
                </a:solidFill>
                <a:latin typeface="Arial Narrow" panose="020B0606020202030204" pitchFamily="34" charset="0"/>
                <a:cs typeface="Arial" panose="020B0604020202020204" pitchFamily="34" charset="0"/>
              </a:endParaRPr>
            </a:p>
            <a:p>
              <a:pPr marL="332105" indent="-332105" defTabSz="887730">
                <a:spcBef>
                  <a:spcPct val="5000"/>
                </a:spcBef>
                <a:buClr>
                  <a:srgbClr val="640000"/>
                </a:buClr>
                <a:buFont typeface="Wingdings" panose="05000000000000000000" pitchFamily="2" charset="2"/>
                <a:buChar char="l"/>
                <a:defRPr/>
              </a:pPr>
              <a:r>
                <a:rPr lang="en-GB" sz="1600" b="1">
                  <a:solidFill>
                    <a:srgbClr val="000066"/>
                  </a:solidFill>
                  <a:latin typeface="Arial Narrow" panose="020B0606020202030204" pitchFamily="34" charset="0"/>
                  <a:cs typeface="Arial" panose="020B0604020202020204" pitchFamily="34" charset="0"/>
                </a:rPr>
                <a:t>SMC</a:t>
              </a:r>
              <a:endParaRPr lang="en-GB" sz="1600" b="1">
                <a:solidFill>
                  <a:srgbClr val="000066"/>
                </a:solidFill>
                <a:latin typeface="Arial Narrow" panose="020B0606020202030204" pitchFamily="34" charset="0"/>
                <a:cs typeface="Arial" panose="020B0604020202020204" pitchFamily="34" charset="0"/>
              </a:endParaRPr>
            </a:p>
            <a:p>
              <a:pPr marL="332105" indent="-332105" defTabSz="887730">
                <a:spcBef>
                  <a:spcPct val="5000"/>
                </a:spcBef>
                <a:buClr>
                  <a:srgbClr val="640000"/>
                </a:buClr>
                <a:buFont typeface="Wingdings" panose="05000000000000000000" pitchFamily="2" charset="2"/>
                <a:buChar char="l"/>
                <a:defRPr/>
              </a:pPr>
              <a:r>
                <a:rPr lang="en-GB" sz="1600" b="1">
                  <a:solidFill>
                    <a:srgbClr val="000066"/>
                  </a:solidFill>
                  <a:latin typeface="Arial Narrow" panose="020B0606020202030204" pitchFamily="34" charset="0"/>
                  <a:cs typeface="Arial" panose="020B0604020202020204" pitchFamily="34" charset="0"/>
                </a:rPr>
                <a:t>IPT in School Children</a:t>
              </a:r>
              <a:endParaRPr lang="en-GB" sz="1600" b="1">
                <a:solidFill>
                  <a:srgbClr val="000066"/>
                </a:solidFill>
                <a:latin typeface="Arial Narrow" panose="020B0606020202030204" pitchFamily="34" charset="0"/>
                <a:cs typeface="Arial" panose="020B0604020202020204" pitchFamily="34" charset="0"/>
              </a:endParaRPr>
            </a:p>
            <a:p>
              <a:pPr marL="332105" indent="-332105" defTabSz="887730">
                <a:spcBef>
                  <a:spcPct val="5000"/>
                </a:spcBef>
                <a:buClr>
                  <a:srgbClr val="640000"/>
                </a:buClr>
                <a:buFont typeface="Wingdings" panose="05000000000000000000" pitchFamily="2" charset="2"/>
                <a:buChar char="l"/>
                <a:defRPr/>
              </a:pPr>
              <a:r>
                <a:rPr lang="en-GB" sz="1600" b="1">
                  <a:solidFill>
                    <a:srgbClr val="000066"/>
                  </a:solidFill>
                  <a:latin typeface="Arial Narrow" panose="020B0606020202030204" pitchFamily="34" charset="0"/>
                  <a:cs typeface="Arial" panose="020B0604020202020204" pitchFamily="34" charset="0"/>
                </a:rPr>
                <a:t>Post Discharge malaria chemoprevention</a:t>
              </a:r>
              <a:endParaRPr lang="en-GB" sz="1600" b="1">
                <a:solidFill>
                  <a:srgbClr val="000066"/>
                </a:solidFill>
                <a:latin typeface="Arial Narrow" panose="020B0606020202030204" pitchFamily="34" charset="0"/>
                <a:cs typeface="Arial" panose="020B0604020202020204" pitchFamily="34" charset="0"/>
              </a:endParaRPr>
            </a:p>
            <a:p>
              <a:pPr marL="332105" indent="-332105" defTabSz="887730">
                <a:spcBef>
                  <a:spcPct val="5000"/>
                </a:spcBef>
                <a:buClr>
                  <a:srgbClr val="640000"/>
                </a:buClr>
                <a:buFont typeface="Wingdings" panose="05000000000000000000" pitchFamily="2" charset="2"/>
                <a:buChar char="l"/>
                <a:defRPr/>
              </a:pPr>
              <a:r>
                <a:rPr lang="en-GB" sz="1600" b="1">
                  <a:solidFill>
                    <a:srgbClr val="000066"/>
                  </a:solidFill>
                  <a:latin typeface="Arial Narrow" panose="020B0606020202030204" pitchFamily="34" charset="0"/>
                  <a:cs typeface="Arial" panose="020B0604020202020204" pitchFamily="34" charset="0"/>
                </a:rPr>
                <a:t>MDA</a:t>
              </a:r>
              <a:endParaRPr lang="en-GB" sz="1600" b="1">
                <a:solidFill>
                  <a:srgbClr val="000066"/>
                </a:solidFill>
                <a:latin typeface="Arial Narrow" panose="020B0606020202030204" pitchFamily="34" charset="0"/>
                <a:cs typeface="Arial" panose="020B0604020202020204" pitchFamily="34" charset="0"/>
              </a:endParaRPr>
            </a:p>
            <a:p>
              <a:pPr defTabSz="887730">
                <a:spcBef>
                  <a:spcPct val="5000"/>
                </a:spcBef>
                <a:buClr>
                  <a:srgbClr val="640000"/>
                </a:buClr>
                <a:defRPr/>
              </a:pPr>
              <a:r>
                <a:rPr lang="en-GB" sz="1600" b="1" u="sng">
                  <a:solidFill>
                    <a:srgbClr val="000066"/>
                  </a:solidFill>
                  <a:latin typeface="Arial Narrow" panose="020B0606020202030204" pitchFamily="34" charset="0"/>
                  <a:cs typeface="Arial" panose="020B0604020202020204" pitchFamily="34" charset="0"/>
                </a:rPr>
                <a:t>Malaria vaccine</a:t>
              </a:r>
              <a:endParaRPr lang="en-GB" sz="1600" b="1" u="sng">
                <a:solidFill>
                  <a:srgbClr val="000066"/>
                </a:solidFill>
                <a:latin typeface="Arial Narrow" panose="020B0606020202030204" pitchFamily="34" charset="0"/>
                <a:cs typeface="Arial" panose="020B0604020202020204" pitchFamily="34" charset="0"/>
              </a:endParaRPr>
            </a:p>
            <a:p>
              <a:pPr marL="332105" indent="-332105" defTabSz="887730">
                <a:spcBef>
                  <a:spcPct val="5000"/>
                </a:spcBef>
                <a:buClr>
                  <a:srgbClr val="640000"/>
                </a:buClr>
                <a:buFont typeface="Wingdings" panose="05000000000000000000" pitchFamily="2" charset="2"/>
                <a:buChar char="l"/>
                <a:defRPr/>
              </a:pPr>
              <a:endParaRPr lang="en-GB" b="1">
                <a:solidFill>
                  <a:srgbClr val="000066"/>
                </a:solidFill>
                <a:latin typeface="Arial Narrow" panose="020B0606020202030204" pitchFamily="34" charset="0"/>
                <a:cs typeface="Arial" panose="020B0604020202020204" pitchFamily="34" charset="0"/>
              </a:endParaRPr>
            </a:p>
            <a:p>
              <a:pPr defTabSz="887730">
                <a:spcBef>
                  <a:spcPct val="5000"/>
                </a:spcBef>
                <a:buClr>
                  <a:srgbClr val="640000"/>
                </a:buClr>
                <a:defRPr/>
              </a:pPr>
              <a:endParaRPr lang="en-US" b="1">
                <a:solidFill>
                  <a:srgbClr val="000066"/>
                </a:solidFill>
                <a:latin typeface="Arial Narrow" panose="020B0606020202030204" pitchFamily="34" charset="0"/>
                <a:cs typeface="Arial" panose="020B0604020202020204" pitchFamily="34" charset="0"/>
              </a:endParaRPr>
            </a:p>
          </p:txBody>
        </p:sp>
        <p:sp>
          <p:nvSpPr>
            <p:cNvPr id="2053" name="Rectangle 4"/>
            <p:cNvSpPr>
              <a:spLocks noChangeArrowheads="1"/>
            </p:cNvSpPr>
            <p:nvPr/>
          </p:nvSpPr>
          <p:spPr bwMode="auto">
            <a:xfrm>
              <a:off x="1882" y="890"/>
              <a:ext cx="1905" cy="2075"/>
            </a:xfrm>
            <a:prstGeom prst="rect">
              <a:avLst/>
            </a:prstGeom>
            <a:solidFill>
              <a:srgbClr val="9999FF">
                <a:alpha val="3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332105" indent="-332105" algn="ctr" defTabSz="887730">
                <a:spcBef>
                  <a:spcPct val="5000"/>
                </a:spcBef>
                <a:buClr>
                  <a:srgbClr val="640000"/>
                </a:buClr>
              </a:pPr>
              <a:r>
                <a:rPr lang="en-GB" sz="2000" b="1" u="sng">
                  <a:solidFill>
                    <a:srgbClr val="FF0000"/>
                  </a:solidFill>
                  <a:latin typeface="Arial Narrow" panose="020B0606020202030204" pitchFamily="34" charset="0"/>
                </a:rPr>
                <a:t>Diagnosis &amp; Treatment</a:t>
              </a:r>
              <a:endParaRPr lang="en-GB" sz="2000" b="1" u="sng">
                <a:solidFill>
                  <a:srgbClr val="FF0000"/>
                </a:solidFill>
                <a:latin typeface="Arial Narrow" panose="020B0606020202030204" pitchFamily="34" charset="0"/>
              </a:endParaRPr>
            </a:p>
            <a:p>
              <a:pPr marL="332105" indent="-332105" defTabSz="887730">
                <a:spcBef>
                  <a:spcPct val="5000"/>
                </a:spcBef>
                <a:buClr>
                  <a:srgbClr val="640000"/>
                </a:buClr>
                <a:buFont typeface="Wingdings" panose="05000000000000000000" pitchFamily="2" charset="2"/>
                <a:buChar char="l"/>
              </a:pPr>
              <a:r>
                <a:rPr lang="en-GB" sz="1600" b="1">
                  <a:solidFill>
                    <a:srgbClr val="000066"/>
                  </a:solidFill>
                  <a:latin typeface="Arial Narrow" panose="020B0606020202030204" pitchFamily="34" charset="0"/>
                </a:rPr>
                <a:t>Parasite based diagnosis</a:t>
              </a:r>
              <a:endParaRPr lang="en-GB" sz="1600" b="1">
                <a:solidFill>
                  <a:srgbClr val="000066"/>
                </a:solidFill>
                <a:latin typeface="Arial Narrow" panose="020B0606020202030204" pitchFamily="34" charset="0"/>
              </a:endParaRPr>
            </a:p>
            <a:p>
              <a:pPr marL="782955" lvl="1" indent="-274955" defTabSz="887730">
                <a:spcBef>
                  <a:spcPct val="5000"/>
                </a:spcBef>
                <a:buClr>
                  <a:srgbClr val="006666"/>
                </a:buClr>
                <a:buFont typeface="Wingdings" panose="05000000000000000000" pitchFamily="2" charset="2"/>
                <a:buChar char="Ø"/>
              </a:pPr>
              <a:r>
                <a:rPr lang="en-GB" sz="1600" b="1">
                  <a:solidFill>
                    <a:srgbClr val="000066"/>
                  </a:solidFill>
                  <a:latin typeface="Arial Narrow" panose="020B0606020202030204" pitchFamily="34" charset="0"/>
                </a:rPr>
                <a:t>Microscopy</a:t>
              </a:r>
              <a:endParaRPr lang="en-GB" sz="1600" b="1">
                <a:solidFill>
                  <a:srgbClr val="000066"/>
                </a:solidFill>
                <a:latin typeface="Arial Narrow" panose="020B0606020202030204" pitchFamily="34" charset="0"/>
              </a:endParaRPr>
            </a:p>
            <a:p>
              <a:pPr marL="782955" lvl="1" indent="-274955" defTabSz="887730">
                <a:spcBef>
                  <a:spcPct val="5000"/>
                </a:spcBef>
                <a:buClr>
                  <a:srgbClr val="006666"/>
                </a:buClr>
                <a:buFont typeface="Wingdings" panose="05000000000000000000" pitchFamily="2" charset="2"/>
                <a:buChar char="Ø"/>
              </a:pPr>
              <a:r>
                <a:rPr lang="en-GB" sz="1600" b="1">
                  <a:solidFill>
                    <a:srgbClr val="000066"/>
                  </a:solidFill>
                  <a:latin typeface="Arial Narrow" panose="020B0606020202030204" pitchFamily="34" charset="0"/>
                </a:rPr>
                <a:t>Rapid Diagnostic Tests</a:t>
              </a:r>
              <a:endParaRPr lang="en-GB" sz="1400" b="1">
                <a:solidFill>
                  <a:srgbClr val="000066"/>
                </a:solidFill>
                <a:latin typeface="Arial Narrow" panose="020B0606020202030204" pitchFamily="34" charset="0"/>
              </a:endParaRPr>
            </a:p>
            <a:p>
              <a:pPr marL="332105" indent="-332105" defTabSz="887730">
                <a:spcBef>
                  <a:spcPct val="5000"/>
                </a:spcBef>
                <a:buClr>
                  <a:srgbClr val="640000"/>
                </a:buClr>
                <a:buFont typeface="Wingdings" panose="05000000000000000000" pitchFamily="2" charset="2"/>
                <a:buChar char="l"/>
              </a:pPr>
              <a:r>
                <a:rPr lang="en-GB" b="1">
                  <a:solidFill>
                    <a:srgbClr val="000066"/>
                  </a:solidFill>
                  <a:latin typeface="Arial Narrow" panose="020B0606020202030204" pitchFamily="34" charset="0"/>
                </a:rPr>
                <a:t>Artemisinin-based combination therapies (ACTs</a:t>
              </a:r>
              <a:r>
                <a:rPr lang="en-GB" sz="1600" b="1">
                  <a:solidFill>
                    <a:srgbClr val="000066"/>
                  </a:solidFill>
                  <a:latin typeface="Arial Narrow" panose="020B0606020202030204" pitchFamily="34" charset="0"/>
                </a:rPr>
                <a:t>)</a:t>
              </a:r>
              <a:endParaRPr lang="en-GB" sz="1600" b="1">
                <a:solidFill>
                  <a:srgbClr val="000066"/>
                </a:solidFill>
                <a:latin typeface="Arial Narrow" panose="020B0606020202030204" pitchFamily="34" charset="0"/>
              </a:endParaRPr>
            </a:p>
            <a:p>
              <a:pPr marL="332105" indent="-332105" defTabSz="887730">
                <a:spcBef>
                  <a:spcPct val="5000"/>
                </a:spcBef>
                <a:buClr>
                  <a:srgbClr val="640000"/>
                </a:buClr>
                <a:buFont typeface="Wingdings" panose="05000000000000000000" pitchFamily="2" charset="2"/>
                <a:buChar char="l"/>
              </a:pPr>
              <a:r>
                <a:rPr lang="en-GB" b="1">
                  <a:solidFill>
                    <a:srgbClr val="000066"/>
                  </a:solidFill>
                  <a:latin typeface="Arial Narrow" panose="020B0606020202030204" pitchFamily="34" charset="0"/>
                </a:rPr>
                <a:t>Severe Malaria   </a:t>
              </a:r>
              <a:endParaRPr lang="en-GB" b="1">
                <a:solidFill>
                  <a:srgbClr val="000066"/>
                </a:solidFill>
                <a:latin typeface="Arial Narrow" panose="020B0606020202030204" pitchFamily="34" charset="0"/>
              </a:endParaRPr>
            </a:p>
            <a:p>
              <a:pPr marL="782955" lvl="1" indent="-274955" defTabSz="887730">
                <a:spcBef>
                  <a:spcPct val="5000"/>
                </a:spcBef>
                <a:buClr>
                  <a:srgbClr val="006666"/>
                </a:buClr>
                <a:buFont typeface="Wingdings" panose="05000000000000000000" pitchFamily="2" charset="2"/>
                <a:buChar char="Ø"/>
              </a:pPr>
              <a:r>
                <a:rPr lang="en-GB" sz="1600" b="1">
                  <a:solidFill>
                    <a:srgbClr val="000066"/>
                  </a:solidFill>
                  <a:latin typeface="Arial Narrow" panose="020B0606020202030204" pitchFamily="34" charset="0"/>
                </a:rPr>
                <a:t>Artesunate </a:t>
              </a:r>
              <a:endParaRPr lang="en-GB" sz="1600" b="1">
                <a:solidFill>
                  <a:srgbClr val="000066"/>
                </a:solidFill>
                <a:latin typeface="Arial Narrow" panose="020B0606020202030204" pitchFamily="34" charset="0"/>
              </a:endParaRPr>
            </a:p>
            <a:p>
              <a:pPr marL="332105" indent="-332105" defTabSz="887730">
                <a:spcBef>
                  <a:spcPct val="5000"/>
                </a:spcBef>
                <a:buClr>
                  <a:srgbClr val="640000"/>
                </a:buClr>
              </a:pPr>
              <a:r>
                <a:rPr lang="en-GB" sz="1600" b="1">
                  <a:solidFill>
                    <a:srgbClr val="000066"/>
                  </a:solidFill>
                  <a:latin typeface="Arial Narrow" panose="020B0606020202030204" pitchFamily="34" charset="0"/>
                </a:rPr>
                <a:t> </a:t>
              </a:r>
              <a:r>
                <a:rPr lang="en-GB" sz="1400" b="1">
                  <a:solidFill>
                    <a:srgbClr val="000066"/>
                  </a:solidFill>
                  <a:latin typeface="Arial Narrow" panose="020B0606020202030204" pitchFamily="34" charset="0"/>
                </a:rPr>
                <a:t>Case management service delivery areas:</a:t>
              </a:r>
              <a:r>
                <a:rPr lang="en-GB" b="1">
                  <a:solidFill>
                    <a:srgbClr val="000066"/>
                  </a:solidFill>
                  <a:latin typeface="Arial Narrow" panose="020B0606020202030204" pitchFamily="34" charset="0"/>
                </a:rPr>
                <a:t>:  </a:t>
              </a:r>
              <a:endParaRPr lang="en-GB" b="1">
                <a:solidFill>
                  <a:srgbClr val="000066"/>
                </a:solidFill>
                <a:latin typeface="Arial Narrow" panose="020B0606020202030204" pitchFamily="34" charset="0"/>
              </a:endParaRPr>
            </a:p>
            <a:p>
              <a:pPr marL="782955" lvl="1" indent="-274955" defTabSz="887730">
                <a:spcBef>
                  <a:spcPct val="5000"/>
                </a:spcBef>
                <a:buClr>
                  <a:srgbClr val="006666"/>
                </a:buClr>
                <a:buFont typeface="Wingdings" panose="05000000000000000000" pitchFamily="2" charset="2"/>
                <a:buChar char="Ø"/>
              </a:pPr>
              <a:r>
                <a:rPr lang="en-GB" sz="1400" b="1">
                  <a:solidFill>
                    <a:srgbClr val="000066"/>
                  </a:solidFill>
                  <a:latin typeface="Arial Narrow" panose="020B0606020202030204" pitchFamily="34" charset="0"/>
                </a:rPr>
                <a:t>Health facilities</a:t>
              </a:r>
              <a:endParaRPr lang="en-GB" sz="1400" b="1">
                <a:solidFill>
                  <a:srgbClr val="000066"/>
                </a:solidFill>
                <a:latin typeface="Arial Narrow" panose="020B0606020202030204" pitchFamily="34" charset="0"/>
              </a:endParaRPr>
            </a:p>
            <a:p>
              <a:pPr marL="782955" lvl="1" indent="-274955" defTabSz="887730">
                <a:spcBef>
                  <a:spcPct val="5000"/>
                </a:spcBef>
                <a:buClr>
                  <a:srgbClr val="006666"/>
                </a:buClr>
                <a:buFont typeface="Wingdings" panose="05000000000000000000" pitchFamily="2" charset="2"/>
                <a:buChar char="Ø"/>
              </a:pPr>
              <a:r>
                <a:rPr lang="en-GB" sz="1400" b="1">
                  <a:solidFill>
                    <a:srgbClr val="000066"/>
                  </a:solidFill>
                  <a:latin typeface="Arial Narrow" panose="020B0606020202030204" pitchFamily="34" charset="0"/>
                </a:rPr>
                <a:t>Community Case Management</a:t>
              </a:r>
              <a:endParaRPr lang="en-GB" sz="1400" b="1">
                <a:solidFill>
                  <a:srgbClr val="000066"/>
                </a:solidFill>
                <a:latin typeface="Arial Narrow" panose="020B0606020202030204" pitchFamily="34" charset="0"/>
              </a:endParaRPr>
            </a:p>
            <a:p>
              <a:pPr marL="782955" lvl="1" indent="-274955" defTabSz="887730">
                <a:spcBef>
                  <a:spcPct val="5000"/>
                </a:spcBef>
                <a:buClr>
                  <a:srgbClr val="006666"/>
                </a:buClr>
                <a:buFont typeface="Wingdings" panose="05000000000000000000" pitchFamily="2" charset="2"/>
                <a:buChar char="Ø"/>
              </a:pPr>
              <a:r>
                <a:rPr lang="en-GB" sz="1400" b="1">
                  <a:solidFill>
                    <a:srgbClr val="000066"/>
                  </a:solidFill>
                  <a:latin typeface="Arial Narrow" panose="020B0606020202030204" pitchFamily="34" charset="0"/>
                </a:rPr>
                <a:t>Private sector</a:t>
              </a:r>
              <a:endParaRPr lang="en-GB" sz="1400" b="1">
                <a:solidFill>
                  <a:srgbClr val="000066"/>
                </a:solidFill>
                <a:latin typeface="Arial Narrow" panose="020B0606020202030204" pitchFamily="34" charset="0"/>
              </a:endParaRPr>
            </a:p>
            <a:p>
              <a:pPr marL="332105" indent="-332105" algn="ctr" defTabSz="887730">
                <a:spcBef>
                  <a:spcPct val="5000"/>
                </a:spcBef>
                <a:buClr>
                  <a:srgbClr val="640000"/>
                </a:buClr>
                <a:buFont typeface="Wingdings" panose="05000000000000000000" pitchFamily="2" charset="2"/>
                <a:buChar char="l"/>
              </a:pPr>
              <a:endParaRPr lang="en-GB" b="1">
                <a:solidFill>
                  <a:srgbClr val="000066"/>
                </a:solidFill>
                <a:latin typeface="Arial Narrow" panose="020B0606020202030204" pitchFamily="34" charset="0"/>
              </a:endParaRPr>
            </a:p>
            <a:p>
              <a:pPr marL="332105" indent="-332105" algn="ctr" defTabSz="887730">
                <a:spcBef>
                  <a:spcPct val="5000"/>
                </a:spcBef>
                <a:buClr>
                  <a:srgbClr val="640000"/>
                </a:buClr>
                <a:buFont typeface="Wingdings" panose="05000000000000000000" pitchFamily="2" charset="2"/>
                <a:buChar char="l"/>
              </a:pPr>
              <a:endParaRPr lang="en-US" sz="1600">
                <a:solidFill>
                  <a:srgbClr val="000066"/>
                </a:solidFill>
                <a:latin typeface="Arial Narrow" panose="020B0606020202030204" pitchFamily="34" charset="0"/>
              </a:endParaRPr>
            </a:p>
          </p:txBody>
        </p:sp>
        <p:sp>
          <p:nvSpPr>
            <p:cNvPr id="2054" name="Rectangle 8"/>
            <p:cNvSpPr>
              <a:spLocks noChangeArrowheads="1"/>
            </p:cNvSpPr>
            <p:nvPr/>
          </p:nvSpPr>
          <p:spPr bwMode="auto">
            <a:xfrm>
              <a:off x="3878" y="890"/>
              <a:ext cx="1841" cy="2091"/>
            </a:xfrm>
            <a:prstGeom prst="rect">
              <a:avLst/>
            </a:prstGeom>
            <a:solidFill>
              <a:srgbClr val="9999FF">
                <a:alpha val="3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332105" indent="-332105" algn="ctr" defTabSz="887730">
                <a:spcBef>
                  <a:spcPct val="5000"/>
                </a:spcBef>
                <a:buClr>
                  <a:srgbClr val="640000"/>
                </a:buClr>
              </a:pPr>
              <a:r>
                <a:rPr lang="en-GB" sz="2400" b="1" u="sng">
                  <a:solidFill>
                    <a:srgbClr val="000066"/>
                  </a:solidFill>
                  <a:latin typeface="Arial Narrow" panose="020B0606020202030204" pitchFamily="34" charset="0"/>
                </a:rPr>
                <a:t>Surveillance, M &amp; E </a:t>
              </a:r>
              <a:endParaRPr lang="en-GB" sz="2400" b="1">
                <a:solidFill>
                  <a:srgbClr val="000066"/>
                </a:solidFill>
                <a:latin typeface="Arial Narrow" panose="020B0606020202030204" pitchFamily="34" charset="0"/>
              </a:endParaRPr>
            </a:p>
            <a:p>
              <a:pPr marL="332105" indent="-332105" defTabSz="887730">
                <a:spcBef>
                  <a:spcPct val="5000"/>
                </a:spcBef>
                <a:buClr>
                  <a:srgbClr val="640000"/>
                </a:buClr>
                <a:buFont typeface="Wingdings" panose="05000000000000000000" pitchFamily="2" charset="2"/>
                <a:buChar char="l"/>
              </a:pPr>
              <a:r>
                <a:rPr lang="en-GB" sz="2000" b="1">
                  <a:solidFill>
                    <a:srgbClr val="000066"/>
                  </a:solidFill>
                  <a:latin typeface="Arial Narrow" panose="020B0606020202030204" pitchFamily="34" charset="0"/>
                </a:rPr>
                <a:t>Routine HMIS</a:t>
              </a:r>
              <a:endParaRPr lang="en-GB" sz="2000" b="1">
                <a:solidFill>
                  <a:srgbClr val="000066"/>
                </a:solidFill>
                <a:latin typeface="Arial Narrow" panose="020B0606020202030204" pitchFamily="34" charset="0"/>
              </a:endParaRPr>
            </a:p>
            <a:p>
              <a:pPr marL="332105" indent="-332105" defTabSz="887730">
                <a:spcBef>
                  <a:spcPct val="5000"/>
                </a:spcBef>
                <a:buClr>
                  <a:srgbClr val="640000"/>
                </a:buClr>
                <a:buFont typeface="Wingdings" panose="05000000000000000000" pitchFamily="2" charset="2"/>
                <a:buChar char="l"/>
              </a:pPr>
              <a:r>
                <a:rPr lang="en-GB" sz="2000" b="1">
                  <a:solidFill>
                    <a:srgbClr val="000066"/>
                  </a:solidFill>
                  <a:latin typeface="Arial Narrow" panose="020B0606020202030204" pitchFamily="34" charset="0"/>
                </a:rPr>
                <a:t>Malaria surveillance and response systems</a:t>
              </a:r>
              <a:endParaRPr lang="en-GB" sz="2000" b="1">
                <a:solidFill>
                  <a:srgbClr val="000066"/>
                </a:solidFill>
                <a:latin typeface="Arial Narrow" panose="020B0606020202030204" pitchFamily="34" charset="0"/>
              </a:endParaRPr>
            </a:p>
            <a:p>
              <a:pPr marL="332105" indent="-332105" defTabSz="887730">
                <a:spcBef>
                  <a:spcPct val="5000"/>
                </a:spcBef>
                <a:buClr>
                  <a:srgbClr val="640000"/>
                </a:buClr>
                <a:buFont typeface="Wingdings" panose="05000000000000000000" pitchFamily="2" charset="2"/>
                <a:buChar char="l"/>
              </a:pPr>
              <a:r>
                <a:rPr lang="en-GB" sz="2000" b="1">
                  <a:solidFill>
                    <a:srgbClr val="000066"/>
                  </a:solidFill>
                  <a:latin typeface="Arial Narrow" panose="020B0606020202030204" pitchFamily="34" charset="0"/>
                </a:rPr>
                <a:t>Household surveys</a:t>
              </a:r>
              <a:endParaRPr lang="en-GB" sz="2000" b="1">
                <a:solidFill>
                  <a:srgbClr val="000066"/>
                </a:solidFill>
                <a:latin typeface="Arial Narrow" panose="020B0606020202030204" pitchFamily="34" charset="0"/>
              </a:endParaRPr>
            </a:p>
            <a:p>
              <a:pPr marL="332105" indent="-332105" defTabSz="887730">
                <a:spcBef>
                  <a:spcPct val="5000"/>
                </a:spcBef>
                <a:buClr>
                  <a:srgbClr val="640000"/>
                </a:buClr>
                <a:buFont typeface="Wingdings" panose="05000000000000000000" pitchFamily="2" charset="2"/>
                <a:buChar char="l"/>
              </a:pPr>
              <a:r>
                <a:rPr lang="en-GB" sz="2000" b="1">
                  <a:solidFill>
                    <a:srgbClr val="000066"/>
                  </a:solidFill>
                  <a:latin typeface="Arial Narrow" panose="020B0606020202030204" pitchFamily="34" charset="0"/>
                </a:rPr>
                <a:t>Health Facility Surveys</a:t>
              </a:r>
              <a:endParaRPr lang="en-GB" sz="2000" b="1">
                <a:solidFill>
                  <a:srgbClr val="000066"/>
                </a:solidFill>
                <a:latin typeface="Arial Narrow" panose="020B0606020202030204" pitchFamily="34" charset="0"/>
              </a:endParaRPr>
            </a:p>
          </p:txBody>
        </p:sp>
        <p:sp>
          <p:nvSpPr>
            <p:cNvPr id="2055" name="Text Box 5"/>
            <p:cNvSpPr txBox="1">
              <a:spLocks noChangeArrowheads="1"/>
            </p:cNvSpPr>
            <p:nvPr/>
          </p:nvSpPr>
          <p:spPr bwMode="auto">
            <a:xfrm>
              <a:off x="113" y="3294"/>
              <a:ext cx="5496" cy="365"/>
            </a:xfrm>
            <a:prstGeom prst="rect">
              <a:avLst/>
            </a:prstGeom>
            <a:solidFill>
              <a:srgbClr val="339933">
                <a:alpha val="4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sz="3200" b="1">
                  <a:solidFill>
                    <a:srgbClr val="000066"/>
                  </a:solidFill>
                  <a:latin typeface="Arial Narrow" panose="020B0606020202030204" pitchFamily="34" charset="0"/>
                </a:rPr>
                <a:t>Strengthening health systems in endemic countries</a:t>
              </a:r>
              <a:endParaRPr lang="en-US" sz="3200" b="1">
                <a:solidFill>
                  <a:srgbClr val="000066"/>
                </a:solidFill>
                <a:latin typeface="Arial Narrow" panose="020B0606020202030204" pitchFamily="34" charset="0"/>
              </a:endParaRPr>
            </a:p>
          </p:txBody>
        </p:sp>
        <p:sp>
          <p:nvSpPr>
            <p:cNvPr id="2056" name="AutoShape 6"/>
            <p:cNvSpPr>
              <a:spLocks noChangeArrowheads="1"/>
            </p:cNvSpPr>
            <p:nvPr/>
          </p:nvSpPr>
          <p:spPr bwMode="auto">
            <a:xfrm>
              <a:off x="864" y="3136"/>
              <a:ext cx="288" cy="140"/>
            </a:xfrm>
            <a:prstGeom prst="downArrow">
              <a:avLst>
                <a:gd name="adj1" fmla="val 50000"/>
                <a:gd name="adj2" fmla="val 25000"/>
              </a:avLst>
            </a:prstGeom>
            <a:solidFill>
              <a:srgbClr val="339933">
                <a:alpha val="36862"/>
              </a:srgbClr>
            </a:solidFill>
            <a:ln w="9525" algn="ctr">
              <a:solidFill>
                <a:srgbClr val="000066"/>
              </a:solidFill>
              <a:miter lim="800000"/>
            </a:ln>
          </p:spPr>
          <p:txBody>
            <a:bodyPr lIns="0" tIns="0" rIns="0" bIns="0"/>
            <a:lstStyle/>
            <a:p>
              <a:pPr>
                <a:lnSpc>
                  <a:spcPct val="80000"/>
                </a:lnSpc>
                <a:spcBef>
                  <a:spcPct val="40000"/>
                </a:spcBef>
                <a:spcAft>
                  <a:spcPct val="40000"/>
                </a:spcAft>
                <a:buClr>
                  <a:srgbClr val="006666"/>
                </a:buClr>
                <a:buFont typeface="Arial" panose="020B0604020202020204" pitchFamily="34" charset="0"/>
                <a:buNone/>
              </a:pPr>
              <a:endParaRPr lang="es-ES" sz="1600" b="1">
                <a:solidFill>
                  <a:srgbClr val="000066"/>
                </a:solidFill>
                <a:latin typeface="Arial Narrow" panose="020B0606020202030204" pitchFamily="34" charset="0"/>
              </a:endParaRPr>
            </a:p>
          </p:txBody>
        </p:sp>
        <p:sp>
          <p:nvSpPr>
            <p:cNvPr id="2057" name="AutoShape 7"/>
            <p:cNvSpPr>
              <a:spLocks noChangeArrowheads="1"/>
            </p:cNvSpPr>
            <p:nvPr/>
          </p:nvSpPr>
          <p:spPr bwMode="auto">
            <a:xfrm>
              <a:off x="2656" y="3000"/>
              <a:ext cx="288" cy="276"/>
            </a:xfrm>
            <a:prstGeom prst="downArrow">
              <a:avLst>
                <a:gd name="adj1" fmla="val 50000"/>
                <a:gd name="adj2" fmla="val 25000"/>
              </a:avLst>
            </a:prstGeom>
            <a:solidFill>
              <a:srgbClr val="339933">
                <a:alpha val="36862"/>
              </a:srgbClr>
            </a:solidFill>
            <a:ln w="9525" algn="ctr">
              <a:solidFill>
                <a:srgbClr val="000066"/>
              </a:solidFill>
              <a:miter lim="800000"/>
            </a:ln>
          </p:spPr>
          <p:txBody>
            <a:bodyPr lIns="0" tIns="0" rIns="0" bIns="0"/>
            <a:lstStyle/>
            <a:p>
              <a:pPr>
                <a:lnSpc>
                  <a:spcPct val="80000"/>
                </a:lnSpc>
                <a:spcBef>
                  <a:spcPct val="40000"/>
                </a:spcBef>
                <a:spcAft>
                  <a:spcPct val="40000"/>
                </a:spcAft>
                <a:buClr>
                  <a:srgbClr val="006666"/>
                </a:buClr>
                <a:buFont typeface="Arial" panose="020B0604020202020204" pitchFamily="34" charset="0"/>
                <a:buChar char="–"/>
              </a:pPr>
              <a:endParaRPr lang="es-ES" sz="1600" b="1">
                <a:solidFill>
                  <a:srgbClr val="000066"/>
                </a:solidFill>
                <a:latin typeface="Arial Narrow" panose="020B0606020202030204" pitchFamily="34" charset="0"/>
              </a:endParaRPr>
            </a:p>
          </p:txBody>
        </p:sp>
        <p:sp>
          <p:nvSpPr>
            <p:cNvPr id="2058" name="AutoShape 9"/>
            <p:cNvSpPr>
              <a:spLocks noChangeArrowheads="1"/>
            </p:cNvSpPr>
            <p:nvPr/>
          </p:nvSpPr>
          <p:spPr bwMode="auto">
            <a:xfrm>
              <a:off x="4532" y="3000"/>
              <a:ext cx="288" cy="276"/>
            </a:xfrm>
            <a:prstGeom prst="downArrow">
              <a:avLst>
                <a:gd name="adj1" fmla="val 50000"/>
                <a:gd name="adj2" fmla="val 25000"/>
              </a:avLst>
            </a:prstGeom>
            <a:solidFill>
              <a:srgbClr val="339933">
                <a:alpha val="36862"/>
              </a:srgbClr>
            </a:solidFill>
            <a:ln w="9525" algn="ctr">
              <a:solidFill>
                <a:srgbClr val="000066"/>
              </a:solidFill>
              <a:miter lim="800000"/>
            </a:ln>
          </p:spPr>
          <p:txBody>
            <a:bodyPr lIns="0" tIns="0" rIns="0" bIns="0"/>
            <a:lstStyle/>
            <a:p>
              <a:pPr>
                <a:lnSpc>
                  <a:spcPct val="80000"/>
                </a:lnSpc>
                <a:spcBef>
                  <a:spcPct val="40000"/>
                </a:spcBef>
                <a:spcAft>
                  <a:spcPct val="40000"/>
                </a:spcAft>
                <a:buClr>
                  <a:srgbClr val="006666"/>
                </a:buClr>
                <a:buFont typeface="Arial" panose="020B0604020202020204" pitchFamily="34" charset="0"/>
                <a:buChar char="–"/>
              </a:pPr>
              <a:endParaRPr lang="es-ES" sz="1600" b="1">
                <a:solidFill>
                  <a:srgbClr val="000066"/>
                </a:solidFill>
                <a:latin typeface="Arial Narrow" panose="020B0606020202030204" pitchFamily="34" charset="0"/>
              </a:endParaRPr>
            </a:p>
          </p:txBody>
        </p:sp>
        <p:sp>
          <p:nvSpPr>
            <p:cNvPr id="2059" name="AutoShape 6"/>
            <p:cNvSpPr>
              <a:spLocks noChangeArrowheads="1"/>
            </p:cNvSpPr>
            <p:nvPr/>
          </p:nvSpPr>
          <p:spPr bwMode="auto">
            <a:xfrm rot="10800000">
              <a:off x="2971" y="2976"/>
              <a:ext cx="288" cy="276"/>
            </a:xfrm>
            <a:prstGeom prst="downArrow">
              <a:avLst>
                <a:gd name="adj1" fmla="val 50000"/>
                <a:gd name="adj2" fmla="val 25000"/>
              </a:avLst>
            </a:prstGeom>
            <a:solidFill>
              <a:srgbClr val="FFCC00">
                <a:alpha val="36862"/>
              </a:srgbClr>
            </a:solidFill>
            <a:ln w="9525" algn="ctr">
              <a:solidFill>
                <a:srgbClr val="000066"/>
              </a:solidFill>
              <a:prstDash val="dash"/>
              <a:miter lim="800000"/>
            </a:ln>
          </p:spPr>
          <p:txBody>
            <a:bodyPr rot="10800000" lIns="0" tIns="0" rIns="0" bIns="0"/>
            <a:lstStyle/>
            <a:p>
              <a:pPr>
                <a:lnSpc>
                  <a:spcPct val="80000"/>
                </a:lnSpc>
                <a:spcBef>
                  <a:spcPct val="40000"/>
                </a:spcBef>
                <a:spcAft>
                  <a:spcPct val="40000"/>
                </a:spcAft>
                <a:buClr>
                  <a:srgbClr val="006666"/>
                </a:buClr>
                <a:buFont typeface="Arial" panose="020B0604020202020204" pitchFamily="34" charset="0"/>
                <a:buNone/>
              </a:pPr>
              <a:endParaRPr lang="es-ES" sz="1600" b="1">
                <a:solidFill>
                  <a:srgbClr val="000066"/>
                </a:solidFill>
                <a:latin typeface="Arial Narrow" panose="020B0606020202030204" pitchFamily="34" charset="0"/>
              </a:endParaRPr>
            </a:p>
          </p:txBody>
        </p:sp>
        <p:sp>
          <p:nvSpPr>
            <p:cNvPr id="2060" name="AutoShape 6"/>
            <p:cNvSpPr>
              <a:spLocks noChangeArrowheads="1"/>
            </p:cNvSpPr>
            <p:nvPr/>
          </p:nvSpPr>
          <p:spPr bwMode="auto">
            <a:xfrm rot="10800000">
              <a:off x="1179" y="3100"/>
              <a:ext cx="275" cy="158"/>
            </a:xfrm>
            <a:prstGeom prst="downArrow">
              <a:avLst>
                <a:gd name="adj1" fmla="val 50000"/>
                <a:gd name="adj2" fmla="val 25000"/>
              </a:avLst>
            </a:prstGeom>
            <a:solidFill>
              <a:srgbClr val="FFCC00">
                <a:alpha val="36862"/>
              </a:srgbClr>
            </a:solidFill>
            <a:ln w="9525" algn="ctr">
              <a:solidFill>
                <a:srgbClr val="000066"/>
              </a:solidFill>
              <a:prstDash val="dash"/>
              <a:miter lim="800000"/>
            </a:ln>
          </p:spPr>
          <p:txBody>
            <a:bodyPr rot="10800000" lIns="0" tIns="0" rIns="0" bIns="0"/>
            <a:lstStyle/>
            <a:p>
              <a:pPr>
                <a:lnSpc>
                  <a:spcPct val="80000"/>
                </a:lnSpc>
                <a:spcBef>
                  <a:spcPct val="40000"/>
                </a:spcBef>
                <a:spcAft>
                  <a:spcPct val="40000"/>
                </a:spcAft>
                <a:buClr>
                  <a:srgbClr val="006666"/>
                </a:buClr>
                <a:buFont typeface="Arial" panose="020B0604020202020204" pitchFamily="34" charset="0"/>
                <a:buNone/>
              </a:pPr>
              <a:endParaRPr lang="es-ES" sz="1600" b="1">
                <a:solidFill>
                  <a:srgbClr val="000066"/>
                </a:solidFill>
                <a:latin typeface="Arial Narrow" panose="020B0606020202030204" pitchFamily="34" charset="0"/>
              </a:endParaRPr>
            </a:p>
          </p:txBody>
        </p:sp>
        <p:sp>
          <p:nvSpPr>
            <p:cNvPr id="2061" name="AutoShape 6"/>
            <p:cNvSpPr>
              <a:spLocks noChangeArrowheads="1"/>
            </p:cNvSpPr>
            <p:nvPr/>
          </p:nvSpPr>
          <p:spPr bwMode="auto">
            <a:xfrm rot="10800000">
              <a:off x="4830" y="2981"/>
              <a:ext cx="288" cy="276"/>
            </a:xfrm>
            <a:prstGeom prst="downArrow">
              <a:avLst>
                <a:gd name="adj1" fmla="val 50000"/>
                <a:gd name="adj2" fmla="val 25000"/>
              </a:avLst>
            </a:prstGeom>
            <a:solidFill>
              <a:srgbClr val="FFCC00">
                <a:alpha val="36862"/>
              </a:srgbClr>
            </a:solidFill>
            <a:ln w="9525" algn="ctr">
              <a:solidFill>
                <a:srgbClr val="000066"/>
              </a:solidFill>
              <a:prstDash val="dash"/>
              <a:miter lim="800000"/>
            </a:ln>
          </p:spPr>
          <p:txBody>
            <a:bodyPr rot="10800000" lIns="0" tIns="0" rIns="0" bIns="0"/>
            <a:lstStyle/>
            <a:p>
              <a:pPr>
                <a:lnSpc>
                  <a:spcPct val="80000"/>
                </a:lnSpc>
                <a:spcBef>
                  <a:spcPct val="40000"/>
                </a:spcBef>
                <a:spcAft>
                  <a:spcPct val="40000"/>
                </a:spcAft>
                <a:buClr>
                  <a:srgbClr val="006666"/>
                </a:buClr>
                <a:buFont typeface="Arial" panose="020B0604020202020204" pitchFamily="34" charset="0"/>
                <a:buNone/>
              </a:pPr>
              <a:endParaRPr lang="es-ES" sz="1600" b="1">
                <a:solidFill>
                  <a:srgbClr val="000066"/>
                </a:solidFill>
                <a:latin typeface="Arial Narrow" panose="020B060602020203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349675" y="5241528"/>
            <a:ext cx="3327763" cy="727472"/>
            <a:chOff x="9355789" y="6438721"/>
            <a:chExt cx="5490809" cy="1200329"/>
          </a:xfrm>
        </p:grpSpPr>
        <p:sp>
          <p:nvSpPr>
            <p:cNvPr id="13" name="object 13"/>
            <p:cNvSpPr txBox="1"/>
            <p:nvPr/>
          </p:nvSpPr>
          <p:spPr>
            <a:xfrm>
              <a:off x="10092147" y="6602662"/>
              <a:ext cx="4754451" cy="839204"/>
            </a:xfrm>
            <a:prstGeom prst="rect">
              <a:avLst/>
            </a:prstGeom>
          </p:spPr>
          <p:txBody>
            <a:bodyPr vert="horz" wrap="square" lIns="0" tIns="6542" rIns="0" bIns="0" rtlCol="0">
              <a:spAutoFit/>
            </a:bodyPr>
            <a:lstStyle>
              <a:defPPr>
                <a:defRPr lang="en-US"/>
              </a:defPPr>
              <a:lvl1pPr marL="0" algn="l" defTabSz="554355" rtl="0" eaLnBrk="1" latinLnBrk="0" hangingPunct="1">
                <a:defRPr sz="1090" kern="1200">
                  <a:solidFill>
                    <a:schemeClr val="tx1"/>
                  </a:solidFill>
                  <a:latin typeface="+mn-lt"/>
                  <a:ea typeface="+mn-ea"/>
                  <a:cs typeface="+mn-cs"/>
                </a:defRPr>
              </a:lvl1pPr>
              <a:lvl2pPr marL="277495" algn="l" defTabSz="554355" rtl="0" eaLnBrk="1" latinLnBrk="0" hangingPunct="1">
                <a:defRPr sz="1090" kern="1200">
                  <a:solidFill>
                    <a:schemeClr val="tx1"/>
                  </a:solidFill>
                  <a:latin typeface="+mn-lt"/>
                  <a:ea typeface="+mn-ea"/>
                  <a:cs typeface="+mn-cs"/>
                </a:defRPr>
              </a:lvl2pPr>
              <a:lvl3pPr marL="554355" algn="l" defTabSz="554355" rtl="0" eaLnBrk="1" latinLnBrk="0" hangingPunct="1">
                <a:defRPr sz="1090" kern="1200">
                  <a:solidFill>
                    <a:schemeClr val="tx1"/>
                  </a:solidFill>
                  <a:latin typeface="+mn-lt"/>
                  <a:ea typeface="+mn-ea"/>
                  <a:cs typeface="+mn-cs"/>
                </a:defRPr>
              </a:lvl3pPr>
              <a:lvl4pPr marL="831850" algn="l" defTabSz="554355" rtl="0" eaLnBrk="1" latinLnBrk="0" hangingPunct="1">
                <a:defRPr sz="1090" kern="1200">
                  <a:solidFill>
                    <a:schemeClr val="tx1"/>
                  </a:solidFill>
                  <a:latin typeface="+mn-lt"/>
                  <a:ea typeface="+mn-ea"/>
                  <a:cs typeface="+mn-cs"/>
                </a:defRPr>
              </a:lvl4pPr>
              <a:lvl5pPr marL="1108710" algn="l" defTabSz="554355" rtl="0" eaLnBrk="1" latinLnBrk="0" hangingPunct="1">
                <a:defRPr sz="1090" kern="1200">
                  <a:solidFill>
                    <a:schemeClr val="tx1"/>
                  </a:solidFill>
                  <a:latin typeface="+mn-lt"/>
                  <a:ea typeface="+mn-ea"/>
                  <a:cs typeface="+mn-cs"/>
                </a:defRPr>
              </a:lvl5pPr>
              <a:lvl6pPr marL="1386205" algn="l" defTabSz="554355" rtl="0" eaLnBrk="1" latinLnBrk="0" hangingPunct="1">
                <a:defRPr sz="1090" kern="1200">
                  <a:solidFill>
                    <a:schemeClr val="tx1"/>
                  </a:solidFill>
                  <a:latin typeface="+mn-lt"/>
                  <a:ea typeface="+mn-ea"/>
                  <a:cs typeface="+mn-cs"/>
                </a:defRPr>
              </a:lvl6pPr>
              <a:lvl7pPr marL="1663065" algn="l" defTabSz="554355" rtl="0" eaLnBrk="1" latinLnBrk="0" hangingPunct="1">
                <a:defRPr sz="1090" kern="1200">
                  <a:solidFill>
                    <a:schemeClr val="tx1"/>
                  </a:solidFill>
                  <a:latin typeface="+mn-lt"/>
                  <a:ea typeface="+mn-ea"/>
                  <a:cs typeface="+mn-cs"/>
                </a:defRPr>
              </a:lvl7pPr>
              <a:lvl8pPr marL="1940560" algn="l" defTabSz="554355" rtl="0" eaLnBrk="1" latinLnBrk="0" hangingPunct="1">
                <a:defRPr sz="1090" kern="1200">
                  <a:solidFill>
                    <a:schemeClr val="tx1"/>
                  </a:solidFill>
                  <a:latin typeface="+mn-lt"/>
                  <a:ea typeface="+mn-ea"/>
                  <a:cs typeface="+mn-cs"/>
                </a:defRPr>
              </a:lvl8pPr>
              <a:lvl9pPr marL="2217420" algn="l" defTabSz="554355" rtl="0" eaLnBrk="1" latinLnBrk="0" hangingPunct="1">
                <a:defRPr sz="1090" kern="1200">
                  <a:solidFill>
                    <a:schemeClr val="tx1"/>
                  </a:solidFill>
                  <a:latin typeface="+mn-lt"/>
                  <a:ea typeface="+mn-ea"/>
                  <a:cs typeface="+mn-cs"/>
                </a:defRPr>
              </a:lvl9pPr>
            </a:lstStyle>
            <a:p>
              <a:pPr marL="7620" marR="1042035" lvl="0" indent="-635" algn="l" defTabSz="554355" rtl="0" eaLnBrk="1" fontAlgn="auto" latinLnBrk="0" hangingPunct="1">
                <a:lnSpc>
                  <a:spcPct val="101000"/>
                </a:lnSpc>
                <a:spcBef>
                  <a:spcPts val="50"/>
                </a:spcBef>
                <a:spcAft>
                  <a:spcPts val="0"/>
                </a:spcAft>
                <a:buClrTx/>
                <a:buSzTx/>
                <a:buFontTx/>
                <a:buNone/>
                <a:defRPr/>
              </a:pPr>
              <a:r>
                <a:rPr kumimoji="0" lang="en-ZA" sz="1665" b="1" i="0" u="none" strike="noStrike" kern="1200" cap="none" spc="88" normalizeH="0" baseline="0" noProof="0" dirty="0">
                  <a:ln>
                    <a:noFill/>
                  </a:ln>
                  <a:solidFill>
                    <a:srgbClr val="01011F"/>
                  </a:solidFill>
                  <a:effectLst/>
                  <a:uLnTx/>
                  <a:uFillTx/>
                  <a:latin typeface="Arial" panose="020B0604020202020204"/>
                  <a:ea typeface="+mn-ea"/>
                  <a:cs typeface="Arial" panose="020B0604020202020204"/>
                  <a:hlinkClick r:id="rId1"/>
                </a:rPr>
                <a:t>WHO Malaria Toolkit app</a:t>
              </a:r>
              <a:endParaRPr kumimoji="0" sz="1275" b="0" i="0" u="none" strike="noStrike" kern="1200" cap="none" spc="0" normalizeH="0" baseline="0" noProof="0" dirty="0">
                <a:ln>
                  <a:noFill/>
                </a:ln>
                <a:solidFill>
                  <a:srgbClr val="01011F"/>
                </a:solidFill>
                <a:effectLst/>
                <a:uLnTx/>
                <a:uFillTx/>
                <a:latin typeface="Arial" panose="020B0604020202020204"/>
                <a:ea typeface="+mn-ea"/>
                <a:cs typeface="Arial" panose="020B0604020202020204"/>
              </a:endParaRPr>
            </a:p>
          </p:txBody>
        </p:sp>
        <p:sp>
          <p:nvSpPr>
            <p:cNvPr id="19" name="Rectangle 18"/>
            <p:cNvSpPr/>
            <p:nvPr/>
          </p:nvSpPr>
          <p:spPr>
            <a:xfrm>
              <a:off x="9355789" y="6438721"/>
              <a:ext cx="710692" cy="1200329"/>
            </a:xfrm>
            <a:prstGeom prst="rect">
              <a:avLst/>
            </a:prstGeom>
          </p:spPr>
          <p:txBody>
            <a:bodyPr wrap="square">
              <a:spAutoFit/>
            </a:bodyPr>
            <a:lstStyle>
              <a:defPPr>
                <a:defRPr lang="en-US"/>
              </a:defPPr>
              <a:lvl1pPr marL="0" algn="l" defTabSz="554355" rtl="0" eaLnBrk="1" latinLnBrk="0" hangingPunct="1">
                <a:defRPr sz="1090" kern="1200">
                  <a:solidFill>
                    <a:schemeClr val="tx1"/>
                  </a:solidFill>
                  <a:latin typeface="+mn-lt"/>
                  <a:ea typeface="+mn-ea"/>
                  <a:cs typeface="+mn-cs"/>
                </a:defRPr>
              </a:lvl1pPr>
              <a:lvl2pPr marL="277495" algn="l" defTabSz="554355" rtl="0" eaLnBrk="1" latinLnBrk="0" hangingPunct="1">
                <a:defRPr sz="1090" kern="1200">
                  <a:solidFill>
                    <a:schemeClr val="tx1"/>
                  </a:solidFill>
                  <a:latin typeface="+mn-lt"/>
                  <a:ea typeface="+mn-ea"/>
                  <a:cs typeface="+mn-cs"/>
                </a:defRPr>
              </a:lvl2pPr>
              <a:lvl3pPr marL="554355" algn="l" defTabSz="554355" rtl="0" eaLnBrk="1" latinLnBrk="0" hangingPunct="1">
                <a:defRPr sz="1090" kern="1200">
                  <a:solidFill>
                    <a:schemeClr val="tx1"/>
                  </a:solidFill>
                  <a:latin typeface="+mn-lt"/>
                  <a:ea typeface="+mn-ea"/>
                  <a:cs typeface="+mn-cs"/>
                </a:defRPr>
              </a:lvl3pPr>
              <a:lvl4pPr marL="831850" algn="l" defTabSz="554355" rtl="0" eaLnBrk="1" latinLnBrk="0" hangingPunct="1">
                <a:defRPr sz="1090" kern="1200">
                  <a:solidFill>
                    <a:schemeClr val="tx1"/>
                  </a:solidFill>
                  <a:latin typeface="+mn-lt"/>
                  <a:ea typeface="+mn-ea"/>
                  <a:cs typeface="+mn-cs"/>
                </a:defRPr>
              </a:lvl4pPr>
              <a:lvl5pPr marL="1108710" algn="l" defTabSz="554355" rtl="0" eaLnBrk="1" latinLnBrk="0" hangingPunct="1">
                <a:defRPr sz="1090" kern="1200">
                  <a:solidFill>
                    <a:schemeClr val="tx1"/>
                  </a:solidFill>
                  <a:latin typeface="+mn-lt"/>
                  <a:ea typeface="+mn-ea"/>
                  <a:cs typeface="+mn-cs"/>
                </a:defRPr>
              </a:lvl5pPr>
              <a:lvl6pPr marL="1386205" algn="l" defTabSz="554355" rtl="0" eaLnBrk="1" latinLnBrk="0" hangingPunct="1">
                <a:defRPr sz="1090" kern="1200">
                  <a:solidFill>
                    <a:schemeClr val="tx1"/>
                  </a:solidFill>
                  <a:latin typeface="+mn-lt"/>
                  <a:ea typeface="+mn-ea"/>
                  <a:cs typeface="+mn-cs"/>
                </a:defRPr>
              </a:lvl6pPr>
              <a:lvl7pPr marL="1663065" algn="l" defTabSz="554355" rtl="0" eaLnBrk="1" latinLnBrk="0" hangingPunct="1">
                <a:defRPr sz="1090" kern="1200">
                  <a:solidFill>
                    <a:schemeClr val="tx1"/>
                  </a:solidFill>
                  <a:latin typeface="+mn-lt"/>
                  <a:ea typeface="+mn-ea"/>
                  <a:cs typeface="+mn-cs"/>
                </a:defRPr>
              </a:lvl7pPr>
              <a:lvl8pPr marL="1940560" algn="l" defTabSz="554355" rtl="0" eaLnBrk="1" latinLnBrk="0" hangingPunct="1">
                <a:defRPr sz="1090" kern="1200">
                  <a:solidFill>
                    <a:schemeClr val="tx1"/>
                  </a:solidFill>
                  <a:latin typeface="+mn-lt"/>
                  <a:ea typeface="+mn-ea"/>
                  <a:cs typeface="+mn-cs"/>
                </a:defRPr>
              </a:lvl8pPr>
              <a:lvl9pPr marL="2217420" algn="l" defTabSz="554355" rtl="0" eaLnBrk="1" latinLnBrk="0" hangingPunct="1">
                <a:defRPr sz="1090" kern="1200">
                  <a:solidFill>
                    <a:schemeClr val="tx1"/>
                  </a:solidFill>
                  <a:latin typeface="+mn-lt"/>
                  <a:ea typeface="+mn-ea"/>
                  <a:cs typeface="+mn-cs"/>
                </a:defRPr>
              </a:lvl9pPr>
            </a:lstStyle>
            <a:p>
              <a:pPr marL="0" marR="0" lvl="0" indent="0" algn="l" defTabSz="554355" rtl="0" eaLnBrk="1" fontAlgn="auto" latinLnBrk="0" hangingPunct="1">
                <a:lnSpc>
                  <a:spcPct val="100000"/>
                </a:lnSpc>
                <a:spcBef>
                  <a:spcPts val="0"/>
                </a:spcBef>
                <a:spcAft>
                  <a:spcPts val="0"/>
                </a:spcAft>
                <a:buClrTx/>
                <a:buSzTx/>
                <a:buFontTx/>
                <a:buNone/>
                <a:defRPr/>
              </a:pPr>
              <a:r>
                <a:rPr kumimoji="0" lang="en-US" sz="4365"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3 </a:t>
              </a:r>
              <a:endParaRPr kumimoji="0" lang="en-US" sz="4365"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grpSp>
      <p:grpSp>
        <p:nvGrpSpPr>
          <p:cNvPr id="4" name="Group 3"/>
          <p:cNvGrpSpPr/>
          <p:nvPr/>
        </p:nvGrpSpPr>
        <p:grpSpPr>
          <a:xfrm>
            <a:off x="5541818" y="5230091"/>
            <a:ext cx="1616364" cy="727472"/>
            <a:chOff x="4794250" y="5505450"/>
            <a:chExt cx="2667000" cy="1200329"/>
          </a:xfrm>
        </p:grpSpPr>
        <p:sp>
          <p:nvSpPr>
            <p:cNvPr id="8" name="object 8"/>
            <p:cNvSpPr txBox="1"/>
            <p:nvPr/>
          </p:nvSpPr>
          <p:spPr>
            <a:xfrm>
              <a:off x="5509225" y="5899724"/>
              <a:ext cx="1952025" cy="411779"/>
            </a:xfrm>
            <a:prstGeom prst="rect">
              <a:avLst/>
            </a:prstGeom>
          </p:spPr>
          <p:txBody>
            <a:bodyPr vert="horz" wrap="square" lIns="0" tIns="6542" rIns="0" bIns="0" rtlCol="0">
              <a:spAutoFit/>
            </a:bodyPr>
            <a:lstStyle>
              <a:defPPr>
                <a:defRPr lang="en-US"/>
              </a:defPPr>
              <a:lvl1pPr marL="0" algn="l" defTabSz="554355" rtl="0" eaLnBrk="1" latinLnBrk="0" hangingPunct="1">
                <a:defRPr sz="1090" kern="1200">
                  <a:solidFill>
                    <a:schemeClr val="tx1"/>
                  </a:solidFill>
                  <a:latin typeface="+mn-lt"/>
                  <a:ea typeface="+mn-ea"/>
                  <a:cs typeface="+mn-cs"/>
                </a:defRPr>
              </a:lvl1pPr>
              <a:lvl2pPr marL="277495" algn="l" defTabSz="554355" rtl="0" eaLnBrk="1" latinLnBrk="0" hangingPunct="1">
                <a:defRPr sz="1090" kern="1200">
                  <a:solidFill>
                    <a:schemeClr val="tx1"/>
                  </a:solidFill>
                  <a:latin typeface="+mn-lt"/>
                  <a:ea typeface="+mn-ea"/>
                  <a:cs typeface="+mn-cs"/>
                </a:defRPr>
              </a:lvl2pPr>
              <a:lvl3pPr marL="554355" algn="l" defTabSz="554355" rtl="0" eaLnBrk="1" latinLnBrk="0" hangingPunct="1">
                <a:defRPr sz="1090" kern="1200">
                  <a:solidFill>
                    <a:schemeClr val="tx1"/>
                  </a:solidFill>
                  <a:latin typeface="+mn-lt"/>
                  <a:ea typeface="+mn-ea"/>
                  <a:cs typeface="+mn-cs"/>
                </a:defRPr>
              </a:lvl3pPr>
              <a:lvl4pPr marL="831850" algn="l" defTabSz="554355" rtl="0" eaLnBrk="1" latinLnBrk="0" hangingPunct="1">
                <a:defRPr sz="1090" kern="1200">
                  <a:solidFill>
                    <a:schemeClr val="tx1"/>
                  </a:solidFill>
                  <a:latin typeface="+mn-lt"/>
                  <a:ea typeface="+mn-ea"/>
                  <a:cs typeface="+mn-cs"/>
                </a:defRPr>
              </a:lvl4pPr>
              <a:lvl5pPr marL="1108710" algn="l" defTabSz="554355" rtl="0" eaLnBrk="1" latinLnBrk="0" hangingPunct="1">
                <a:defRPr sz="1090" kern="1200">
                  <a:solidFill>
                    <a:schemeClr val="tx1"/>
                  </a:solidFill>
                  <a:latin typeface="+mn-lt"/>
                  <a:ea typeface="+mn-ea"/>
                  <a:cs typeface="+mn-cs"/>
                </a:defRPr>
              </a:lvl5pPr>
              <a:lvl6pPr marL="1386205" algn="l" defTabSz="554355" rtl="0" eaLnBrk="1" latinLnBrk="0" hangingPunct="1">
                <a:defRPr sz="1090" kern="1200">
                  <a:solidFill>
                    <a:schemeClr val="tx1"/>
                  </a:solidFill>
                  <a:latin typeface="+mn-lt"/>
                  <a:ea typeface="+mn-ea"/>
                  <a:cs typeface="+mn-cs"/>
                </a:defRPr>
              </a:lvl6pPr>
              <a:lvl7pPr marL="1663065" algn="l" defTabSz="554355" rtl="0" eaLnBrk="1" latinLnBrk="0" hangingPunct="1">
                <a:defRPr sz="1090" kern="1200">
                  <a:solidFill>
                    <a:schemeClr val="tx1"/>
                  </a:solidFill>
                  <a:latin typeface="+mn-lt"/>
                  <a:ea typeface="+mn-ea"/>
                  <a:cs typeface="+mn-cs"/>
                </a:defRPr>
              </a:lvl7pPr>
              <a:lvl8pPr marL="1940560" algn="l" defTabSz="554355" rtl="0" eaLnBrk="1" latinLnBrk="0" hangingPunct="1">
                <a:defRPr sz="1090" kern="1200">
                  <a:solidFill>
                    <a:schemeClr val="tx1"/>
                  </a:solidFill>
                  <a:latin typeface="+mn-lt"/>
                  <a:ea typeface="+mn-ea"/>
                  <a:cs typeface="+mn-cs"/>
                </a:defRPr>
              </a:lvl8pPr>
              <a:lvl9pPr marL="2217420" algn="l" defTabSz="554355" rtl="0" eaLnBrk="1" latinLnBrk="0" hangingPunct="1">
                <a:defRPr sz="1090" kern="1200">
                  <a:solidFill>
                    <a:schemeClr val="tx1"/>
                  </a:solidFill>
                  <a:latin typeface="+mn-lt"/>
                  <a:ea typeface="+mn-ea"/>
                  <a:cs typeface="+mn-cs"/>
                </a:defRPr>
              </a:lvl9pPr>
            </a:lstStyle>
            <a:p>
              <a:pPr marL="7620" marR="3175" lvl="0" indent="4445" algn="l" defTabSz="554355" rtl="0" eaLnBrk="1" fontAlgn="auto" latinLnBrk="0" hangingPunct="1">
                <a:lnSpc>
                  <a:spcPct val="101000"/>
                </a:lnSpc>
                <a:spcBef>
                  <a:spcPts val="50"/>
                </a:spcBef>
                <a:spcAft>
                  <a:spcPts val="0"/>
                </a:spcAft>
                <a:buClrTx/>
                <a:buSzTx/>
                <a:buFontTx/>
                <a:buNone/>
                <a:defRPr/>
              </a:pPr>
              <a:r>
                <a:rPr kumimoji="0" lang="en-ZA" sz="1665" b="1" i="0" u="none" strike="noStrike" kern="1200" cap="none" spc="67" normalizeH="0" baseline="0" noProof="0" dirty="0" err="1">
                  <a:ln>
                    <a:noFill/>
                  </a:ln>
                  <a:solidFill>
                    <a:srgbClr val="01011F"/>
                  </a:solidFill>
                  <a:effectLst/>
                  <a:uLnTx/>
                  <a:uFillTx/>
                  <a:latin typeface="Arial" panose="020B0604020202020204"/>
                  <a:ea typeface="+mn-ea"/>
                  <a:cs typeface="Arial" panose="020B0604020202020204"/>
                  <a:hlinkClick r:id="rId2"/>
                </a:rPr>
                <a:t>MAGICapp</a:t>
              </a:r>
              <a:endParaRPr kumimoji="0" sz="1275" b="0" i="0" u="none" strike="noStrike" kern="1200" cap="none" spc="0" normalizeH="0" baseline="0" noProof="0" dirty="0">
                <a:ln>
                  <a:noFill/>
                </a:ln>
                <a:solidFill>
                  <a:srgbClr val="01011F"/>
                </a:solidFill>
                <a:effectLst/>
                <a:uLnTx/>
                <a:uFillTx/>
                <a:latin typeface="Arial" panose="020B0604020202020204"/>
                <a:ea typeface="+mn-ea"/>
                <a:cs typeface="Arial" panose="020B0604020202020204"/>
              </a:endParaRPr>
            </a:p>
          </p:txBody>
        </p:sp>
        <p:sp>
          <p:nvSpPr>
            <p:cNvPr id="20" name="Rectangle 19"/>
            <p:cNvSpPr/>
            <p:nvPr/>
          </p:nvSpPr>
          <p:spPr>
            <a:xfrm>
              <a:off x="4794250" y="5505450"/>
              <a:ext cx="710692" cy="1200329"/>
            </a:xfrm>
            <a:prstGeom prst="rect">
              <a:avLst/>
            </a:prstGeom>
          </p:spPr>
          <p:txBody>
            <a:bodyPr wrap="square">
              <a:spAutoFit/>
            </a:bodyPr>
            <a:lstStyle>
              <a:defPPr>
                <a:defRPr lang="en-US"/>
              </a:defPPr>
              <a:lvl1pPr marL="0" algn="l" defTabSz="554355" rtl="0" eaLnBrk="1" latinLnBrk="0" hangingPunct="1">
                <a:defRPr sz="1090" kern="1200">
                  <a:solidFill>
                    <a:schemeClr val="tx1"/>
                  </a:solidFill>
                  <a:latin typeface="+mn-lt"/>
                  <a:ea typeface="+mn-ea"/>
                  <a:cs typeface="+mn-cs"/>
                </a:defRPr>
              </a:lvl1pPr>
              <a:lvl2pPr marL="277495" algn="l" defTabSz="554355" rtl="0" eaLnBrk="1" latinLnBrk="0" hangingPunct="1">
                <a:defRPr sz="1090" kern="1200">
                  <a:solidFill>
                    <a:schemeClr val="tx1"/>
                  </a:solidFill>
                  <a:latin typeface="+mn-lt"/>
                  <a:ea typeface="+mn-ea"/>
                  <a:cs typeface="+mn-cs"/>
                </a:defRPr>
              </a:lvl2pPr>
              <a:lvl3pPr marL="554355" algn="l" defTabSz="554355" rtl="0" eaLnBrk="1" latinLnBrk="0" hangingPunct="1">
                <a:defRPr sz="1090" kern="1200">
                  <a:solidFill>
                    <a:schemeClr val="tx1"/>
                  </a:solidFill>
                  <a:latin typeface="+mn-lt"/>
                  <a:ea typeface="+mn-ea"/>
                  <a:cs typeface="+mn-cs"/>
                </a:defRPr>
              </a:lvl3pPr>
              <a:lvl4pPr marL="831850" algn="l" defTabSz="554355" rtl="0" eaLnBrk="1" latinLnBrk="0" hangingPunct="1">
                <a:defRPr sz="1090" kern="1200">
                  <a:solidFill>
                    <a:schemeClr val="tx1"/>
                  </a:solidFill>
                  <a:latin typeface="+mn-lt"/>
                  <a:ea typeface="+mn-ea"/>
                  <a:cs typeface="+mn-cs"/>
                </a:defRPr>
              </a:lvl4pPr>
              <a:lvl5pPr marL="1108710" algn="l" defTabSz="554355" rtl="0" eaLnBrk="1" latinLnBrk="0" hangingPunct="1">
                <a:defRPr sz="1090" kern="1200">
                  <a:solidFill>
                    <a:schemeClr val="tx1"/>
                  </a:solidFill>
                  <a:latin typeface="+mn-lt"/>
                  <a:ea typeface="+mn-ea"/>
                  <a:cs typeface="+mn-cs"/>
                </a:defRPr>
              </a:lvl5pPr>
              <a:lvl6pPr marL="1386205" algn="l" defTabSz="554355" rtl="0" eaLnBrk="1" latinLnBrk="0" hangingPunct="1">
                <a:defRPr sz="1090" kern="1200">
                  <a:solidFill>
                    <a:schemeClr val="tx1"/>
                  </a:solidFill>
                  <a:latin typeface="+mn-lt"/>
                  <a:ea typeface="+mn-ea"/>
                  <a:cs typeface="+mn-cs"/>
                </a:defRPr>
              </a:lvl6pPr>
              <a:lvl7pPr marL="1663065" algn="l" defTabSz="554355" rtl="0" eaLnBrk="1" latinLnBrk="0" hangingPunct="1">
                <a:defRPr sz="1090" kern="1200">
                  <a:solidFill>
                    <a:schemeClr val="tx1"/>
                  </a:solidFill>
                  <a:latin typeface="+mn-lt"/>
                  <a:ea typeface="+mn-ea"/>
                  <a:cs typeface="+mn-cs"/>
                </a:defRPr>
              </a:lvl7pPr>
              <a:lvl8pPr marL="1940560" algn="l" defTabSz="554355" rtl="0" eaLnBrk="1" latinLnBrk="0" hangingPunct="1">
                <a:defRPr sz="1090" kern="1200">
                  <a:solidFill>
                    <a:schemeClr val="tx1"/>
                  </a:solidFill>
                  <a:latin typeface="+mn-lt"/>
                  <a:ea typeface="+mn-ea"/>
                  <a:cs typeface="+mn-cs"/>
                </a:defRPr>
              </a:lvl8pPr>
              <a:lvl9pPr marL="2217420" algn="l" defTabSz="554355" rtl="0" eaLnBrk="1" latinLnBrk="0" hangingPunct="1">
                <a:defRPr sz="1090" kern="1200">
                  <a:solidFill>
                    <a:schemeClr val="tx1"/>
                  </a:solidFill>
                  <a:latin typeface="+mn-lt"/>
                  <a:ea typeface="+mn-ea"/>
                  <a:cs typeface="+mn-cs"/>
                </a:defRPr>
              </a:lvl9pPr>
            </a:lstStyle>
            <a:p>
              <a:pPr marL="0" marR="0" lvl="0" indent="0" algn="l" defTabSz="554355" rtl="0" eaLnBrk="1" fontAlgn="auto" latinLnBrk="0" hangingPunct="1">
                <a:lnSpc>
                  <a:spcPct val="100000"/>
                </a:lnSpc>
                <a:spcBef>
                  <a:spcPts val="0"/>
                </a:spcBef>
                <a:spcAft>
                  <a:spcPts val="0"/>
                </a:spcAft>
                <a:buClrTx/>
                <a:buSzTx/>
                <a:buFontTx/>
                <a:buNone/>
                <a:defRPr/>
              </a:pPr>
              <a:r>
                <a:rPr kumimoji="0" lang="en-US" sz="4365"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2 </a:t>
              </a:r>
              <a:endParaRPr kumimoji="0" lang="en-US" sz="4365"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grpSp>
      <p:grpSp>
        <p:nvGrpSpPr>
          <p:cNvPr id="10" name="Group 9"/>
          <p:cNvGrpSpPr/>
          <p:nvPr/>
        </p:nvGrpSpPr>
        <p:grpSpPr>
          <a:xfrm>
            <a:off x="856607" y="5230091"/>
            <a:ext cx="3429962" cy="727472"/>
            <a:chOff x="908050" y="4939493"/>
            <a:chExt cx="5659437" cy="1200329"/>
          </a:xfrm>
        </p:grpSpPr>
        <p:sp>
          <p:nvSpPr>
            <p:cNvPr id="7" name="object 7"/>
            <p:cNvSpPr txBox="1"/>
            <p:nvPr/>
          </p:nvSpPr>
          <p:spPr>
            <a:xfrm>
              <a:off x="1618743" y="5131435"/>
              <a:ext cx="4948744" cy="828304"/>
            </a:xfrm>
            <a:prstGeom prst="rect">
              <a:avLst/>
            </a:prstGeom>
          </p:spPr>
          <p:txBody>
            <a:bodyPr vert="horz" wrap="square" lIns="0" tIns="0" rIns="0" bIns="0" rtlCol="0">
              <a:spAutoFit/>
            </a:bodyPr>
            <a:lstStyle>
              <a:defPPr>
                <a:defRPr lang="en-US"/>
              </a:defPPr>
              <a:lvl1pPr marL="0" algn="l" defTabSz="554355" rtl="0" eaLnBrk="1" latinLnBrk="0" hangingPunct="1">
                <a:defRPr sz="1090" kern="1200">
                  <a:solidFill>
                    <a:schemeClr val="tx1"/>
                  </a:solidFill>
                  <a:latin typeface="+mn-lt"/>
                  <a:ea typeface="+mn-ea"/>
                  <a:cs typeface="+mn-cs"/>
                </a:defRPr>
              </a:lvl1pPr>
              <a:lvl2pPr marL="277495" algn="l" defTabSz="554355" rtl="0" eaLnBrk="1" latinLnBrk="0" hangingPunct="1">
                <a:defRPr sz="1090" kern="1200">
                  <a:solidFill>
                    <a:schemeClr val="tx1"/>
                  </a:solidFill>
                  <a:latin typeface="+mn-lt"/>
                  <a:ea typeface="+mn-ea"/>
                  <a:cs typeface="+mn-cs"/>
                </a:defRPr>
              </a:lvl2pPr>
              <a:lvl3pPr marL="554355" algn="l" defTabSz="554355" rtl="0" eaLnBrk="1" latinLnBrk="0" hangingPunct="1">
                <a:defRPr sz="1090" kern="1200">
                  <a:solidFill>
                    <a:schemeClr val="tx1"/>
                  </a:solidFill>
                  <a:latin typeface="+mn-lt"/>
                  <a:ea typeface="+mn-ea"/>
                  <a:cs typeface="+mn-cs"/>
                </a:defRPr>
              </a:lvl3pPr>
              <a:lvl4pPr marL="831850" algn="l" defTabSz="554355" rtl="0" eaLnBrk="1" latinLnBrk="0" hangingPunct="1">
                <a:defRPr sz="1090" kern="1200">
                  <a:solidFill>
                    <a:schemeClr val="tx1"/>
                  </a:solidFill>
                  <a:latin typeface="+mn-lt"/>
                  <a:ea typeface="+mn-ea"/>
                  <a:cs typeface="+mn-cs"/>
                </a:defRPr>
              </a:lvl4pPr>
              <a:lvl5pPr marL="1108710" algn="l" defTabSz="554355" rtl="0" eaLnBrk="1" latinLnBrk="0" hangingPunct="1">
                <a:defRPr sz="1090" kern="1200">
                  <a:solidFill>
                    <a:schemeClr val="tx1"/>
                  </a:solidFill>
                  <a:latin typeface="+mn-lt"/>
                  <a:ea typeface="+mn-ea"/>
                  <a:cs typeface="+mn-cs"/>
                </a:defRPr>
              </a:lvl5pPr>
              <a:lvl6pPr marL="1386205" algn="l" defTabSz="554355" rtl="0" eaLnBrk="1" latinLnBrk="0" hangingPunct="1">
                <a:defRPr sz="1090" kern="1200">
                  <a:solidFill>
                    <a:schemeClr val="tx1"/>
                  </a:solidFill>
                  <a:latin typeface="+mn-lt"/>
                  <a:ea typeface="+mn-ea"/>
                  <a:cs typeface="+mn-cs"/>
                </a:defRPr>
              </a:lvl6pPr>
              <a:lvl7pPr marL="1663065" algn="l" defTabSz="554355" rtl="0" eaLnBrk="1" latinLnBrk="0" hangingPunct="1">
                <a:defRPr sz="1090" kern="1200">
                  <a:solidFill>
                    <a:schemeClr val="tx1"/>
                  </a:solidFill>
                  <a:latin typeface="+mn-lt"/>
                  <a:ea typeface="+mn-ea"/>
                  <a:cs typeface="+mn-cs"/>
                </a:defRPr>
              </a:lvl7pPr>
              <a:lvl8pPr marL="1940560" algn="l" defTabSz="554355" rtl="0" eaLnBrk="1" latinLnBrk="0" hangingPunct="1">
                <a:defRPr sz="1090" kern="1200">
                  <a:solidFill>
                    <a:schemeClr val="tx1"/>
                  </a:solidFill>
                  <a:latin typeface="+mn-lt"/>
                  <a:ea typeface="+mn-ea"/>
                  <a:cs typeface="+mn-cs"/>
                </a:defRPr>
              </a:lvl8pPr>
              <a:lvl9pPr marL="2217420" algn="l" defTabSz="554355" rtl="0" eaLnBrk="1" latinLnBrk="0" hangingPunct="1">
                <a:defRPr sz="1090" kern="1200">
                  <a:solidFill>
                    <a:schemeClr val="tx1"/>
                  </a:solidFill>
                  <a:latin typeface="+mn-lt"/>
                  <a:ea typeface="+mn-ea"/>
                  <a:cs typeface="+mn-cs"/>
                </a:defRPr>
              </a:lvl9pPr>
            </a:lstStyle>
            <a:p>
              <a:pPr marL="7620" marR="661035" lvl="0" indent="4445" algn="l" defTabSz="554355" rtl="0" eaLnBrk="1" fontAlgn="auto" latinLnBrk="0" hangingPunct="1">
                <a:lnSpc>
                  <a:spcPct val="101000"/>
                </a:lnSpc>
                <a:spcBef>
                  <a:spcPts val="50"/>
                </a:spcBef>
                <a:spcAft>
                  <a:spcPts val="0"/>
                </a:spcAft>
                <a:buClrTx/>
                <a:buSzTx/>
                <a:buFontTx/>
                <a:buNone/>
                <a:defRPr/>
              </a:pPr>
              <a:r>
                <a:rPr kumimoji="0" lang="en-ZA" sz="1665" b="1" i="0" u="none" strike="noStrike" kern="1200" cap="none" spc="79" normalizeH="0" baseline="0" noProof="0" dirty="0">
                  <a:ln>
                    <a:noFill/>
                  </a:ln>
                  <a:solidFill>
                    <a:srgbClr val="01011F"/>
                  </a:solidFill>
                  <a:effectLst/>
                  <a:uLnTx/>
                  <a:uFillTx/>
                  <a:latin typeface="Arial" panose="020B0604020202020204"/>
                  <a:ea typeface="+mn-ea"/>
                  <a:cs typeface="Arial" panose="020B0604020202020204"/>
                  <a:hlinkClick r:id="rId3"/>
                </a:rPr>
                <a:t>WHO Global Malaria Programme website</a:t>
              </a:r>
              <a:endParaRPr kumimoji="0" sz="1275" b="1" i="0" u="none" strike="noStrike" kern="1200" cap="none" spc="0" normalizeH="0" baseline="0" noProof="0" dirty="0">
                <a:ln>
                  <a:noFill/>
                </a:ln>
                <a:solidFill>
                  <a:srgbClr val="01011F"/>
                </a:solidFill>
                <a:effectLst/>
                <a:uLnTx/>
                <a:uFillTx/>
                <a:latin typeface="Arial" panose="020B0604020202020204"/>
                <a:ea typeface="+mn-ea"/>
                <a:cs typeface="Arial" panose="020B0604020202020204"/>
              </a:endParaRPr>
            </a:p>
          </p:txBody>
        </p:sp>
        <p:sp>
          <p:nvSpPr>
            <p:cNvPr id="21" name="Rectangle 20"/>
            <p:cNvSpPr/>
            <p:nvPr/>
          </p:nvSpPr>
          <p:spPr>
            <a:xfrm>
              <a:off x="908050" y="4939493"/>
              <a:ext cx="710692" cy="1200329"/>
            </a:xfrm>
            <a:prstGeom prst="rect">
              <a:avLst/>
            </a:prstGeom>
          </p:spPr>
          <p:txBody>
            <a:bodyPr wrap="square">
              <a:spAutoFit/>
            </a:bodyPr>
            <a:lstStyle>
              <a:defPPr>
                <a:defRPr lang="en-US"/>
              </a:defPPr>
              <a:lvl1pPr marL="0" algn="l" defTabSz="554355" rtl="0" eaLnBrk="1" latinLnBrk="0" hangingPunct="1">
                <a:defRPr sz="1090" kern="1200">
                  <a:solidFill>
                    <a:schemeClr val="tx1"/>
                  </a:solidFill>
                  <a:latin typeface="+mn-lt"/>
                  <a:ea typeface="+mn-ea"/>
                  <a:cs typeface="+mn-cs"/>
                </a:defRPr>
              </a:lvl1pPr>
              <a:lvl2pPr marL="277495" algn="l" defTabSz="554355" rtl="0" eaLnBrk="1" latinLnBrk="0" hangingPunct="1">
                <a:defRPr sz="1090" kern="1200">
                  <a:solidFill>
                    <a:schemeClr val="tx1"/>
                  </a:solidFill>
                  <a:latin typeface="+mn-lt"/>
                  <a:ea typeface="+mn-ea"/>
                  <a:cs typeface="+mn-cs"/>
                </a:defRPr>
              </a:lvl2pPr>
              <a:lvl3pPr marL="554355" algn="l" defTabSz="554355" rtl="0" eaLnBrk="1" latinLnBrk="0" hangingPunct="1">
                <a:defRPr sz="1090" kern="1200">
                  <a:solidFill>
                    <a:schemeClr val="tx1"/>
                  </a:solidFill>
                  <a:latin typeface="+mn-lt"/>
                  <a:ea typeface="+mn-ea"/>
                  <a:cs typeface="+mn-cs"/>
                </a:defRPr>
              </a:lvl3pPr>
              <a:lvl4pPr marL="831850" algn="l" defTabSz="554355" rtl="0" eaLnBrk="1" latinLnBrk="0" hangingPunct="1">
                <a:defRPr sz="1090" kern="1200">
                  <a:solidFill>
                    <a:schemeClr val="tx1"/>
                  </a:solidFill>
                  <a:latin typeface="+mn-lt"/>
                  <a:ea typeface="+mn-ea"/>
                  <a:cs typeface="+mn-cs"/>
                </a:defRPr>
              </a:lvl4pPr>
              <a:lvl5pPr marL="1108710" algn="l" defTabSz="554355" rtl="0" eaLnBrk="1" latinLnBrk="0" hangingPunct="1">
                <a:defRPr sz="1090" kern="1200">
                  <a:solidFill>
                    <a:schemeClr val="tx1"/>
                  </a:solidFill>
                  <a:latin typeface="+mn-lt"/>
                  <a:ea typeface="+mn-ea"/>
                  <a:cs typeface="+mn-cs"/>
                </a:defRPr>
              </a:lvl5pPr>
              <a:lvl6pPr marL="1386205" algn="l" defTabSz="554355" rtl="0" eaLnBrk="1" latinLnBrk="0" hangingPunct="1">
                <a:defRPr sz="1090" kern="1200">
                  <a:solidFill>
                    <a:schemeClr val="tx1"/>
                  </a:solidFill>
                  <a:latin typeface="+mn-lt"/>
                  <a:ea typeface="+mn-ea"/>
                  <a:cs typeface="+mn-cs"/>
                </a:defRPr>
              </a:lvl6pPr>
              <a:lvl7pPr marL="1663065" algn="l" defTabSz="554355" rtl="0" eaLnBrk="1" latinLnBrk="0" hangingPunct="1">
                <a:defRPr sz="1090" kern="1200">
                  <a:solidFill>
                    <a:schemeClr val="tx1"/>
                  </a:solidFill>
                  <a:latin typeface="+mn-lt"/>
                  <a:ea typeface="+mn-ea"/>
                  <a:cs typeface="+mn-cs"/>
                </a:defRPr>
              </a:lvl7pPr>
              <a:lvl8pPr marL="1940560" algn="l" defTabSz="554355" rtl="0" eaLnBrk="1" latinLnBrk="0" hangingPunct="1">
                <a:defRPr sz="1090" kern="1200">
                  <a:solidFill>
                    <a:schemeClr val="tx1"/>
                  </a:solidFill>
                  <a:latin typeface="+mn-lt"/>
                  <a:ea typeface="+mn-ea"/>
                  <a:cs typeface="+mn-cs"/>
                </a:defRPr>
              </a:lvl8pPr>
              <a:lvl9pPr marL="2217420" algn="l" defTabSz="554355" rtl="0" eaLnBrk="1" latinLnBrk="0" hangingPunct="1">
                <a:defRPr sz="1090" kern="1200">
                  <a:solidFill>
                    <a:schemeClr val="tx1"/>
                  </a:solidFill>
                  <a:latin typeface="+mn-lt"/>
                  <a:ea typeface="+mn-ea"/>
                  <a:cs typeface="+mn-cs"/>
                </a:defRPr>
              </a:lvl9pPr>
            </a:lstStyle>
            <a:p>
              <a:pPr marL="0" marR="0" lvl="0" indent="0" algn="l" defTabSz="554355" rtl="0" eaLnBrk="1" fontAlgn="auto" latinLnBrk="0" hangingPunct="1">
                <a:lnSpc>
                  <a:spcPct val="100000"/>
                </a:lnSpc>
                <a:spcBef>
                  <a:spcPts val="0"/>
                </a:spcBef>
                <a:spcAft>
                  <a:spcPts val="0"/>
                </a:spcAft>
                <a:buClrTx/>
                <a:buSzTx/>
                <a:buFontTx/>
                <a:buNone/>
                <a:defRPr/>
              </a:pPr>
              <a:r>
                <a:rPr kumimoji="0" lang="en-US" sz="4365"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1 </a:t>
              </a:r>
              <a:endParaRPr kumimoji="0" lang="en-US" sz="4365"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grpSp>
      <p:sp>
        <p:nvSpPr>
          <p:cNvPr id="27" name="Rectangle 26"/>
          <p:cNvSpPr/>
          <p:nvPr/>
        </p:nvSpPr>
        <p:spPr>
          <a:xfrm>
            <a:off x="3849" y="6707909"/>
            <a:ext cx="12184303" cy="157621"/>
          </a:xfrm>
          <a:prstGeom prst="rect">
            <a:avLst/>
          </a:prstGeom>
          <a:solidFill>
            <a:srgbClr val="9F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554355" rtl="0" eaLnBrk="1" latinLnBrk="0" hangingPunct="1">
              <a:defRPr sz="1090" kern="1200">
                <a:solidFill>
                  <a:schemeClr val="tx1"/>
                </a:solidFill>
                <a:latin typeface="+mn-lt"/>
                <a:ea typeface="+mn-ea"/>
                <a:cs typeface="+mn-cs"/>
              </a:defRPr>
            </a:lvl1pPr>
            <a:lvl2pPr marL="277495" algn="l" defTabSz="554355" rtl="0" eaLnBrk="1" latinLnBrk="0" hangingPunct="1">
              <a:defRPr sz="1090" kern="1200">
                <a:solidFill>
                  <a:schemeClr val="tx1"/>
                </a:solidFill>
                <a:latin typeface="+mn-lt"/>
                <a:ea typeface="+mn-ea"/>
                <a:cs typeface="+mn-cs"/>
              </a:defRPr>
            </a:lvl2pPr>
            <a:lvl3pPr marL="554355" algn="l" defTabSz="554355" rtl="0" eaLnBrk="1" latinLnBrk="0" hangingPunct="1">
              <a:defRPr sz="1090" kern="1200">
                <a:solidFill>
                  <a:schemeClr val="tx1"/>
                </a:solidFill>
                <a:latin typeface="+mn-lt"/>
                <a:ea typeface="+mn-ea"/>
                <a:cs typeface="+mn-cs"/>
              </a:defRPr>
            </a:lvl3pPr>
            <a:lvl4pPr marL="831850" algn="l" defTabSz="554355" rtl="0" eaLnBrk="1" latinLnBrk="0" hangingPunct="1">
              <a:defRPr sz="1090" kern="1200">
                <a:solidFill>
                  <a:schemeClr val="tx1"/>
                </a:solidFill>
                <a:latin typeface="+mn-lt"/>
                <a:ea typeface="+mn-ea"/>
                <a:cs typeface="+mn-cs"/>
              </a:defRPr>
            </a:lvl4pPr>
            <a:lvl5pPr marL="1108710" algn="l" defTabSz="554355" rtl="0" eaLnBrk="1" latinLnBrk="0" hangingPunct="1">
              <a:defRPr sz="1090" kern="1200">
                <a:solidFill>
                  <a:schemeClr val="tx1"/>
                </a:solidFill>
                <a:latin typeface="+mn-lt"/>
                <a:ea typeface="+mn-ea"/>
                <a:cs typeface="+mn-cs"/>
              </a:defRPr>
            </a:lvl5pPr>
            <a:lvl6pPr marL="1386205" algn="l" defTabSz="554355" rtl="0" eaLnBrk="1" latinLnBrk="0" hangingPunct="1">
              <a:defRPr sz="1090" kern="1200">
                <a:solidFill>
                  <a:schemeClr val="tx1"/>
                </a:solidFill>
                <a:latin typeface="+mn-lt"/>
                <a:ea typeface="+mn-ea"/>
                <a:cs typeface="+mn-cs"/>
              </a:defRPr>
            </a:lvl6pPr>
            <a:lvl7pPr marL="1663065" algn="l" defTabSz="554355" rtl="0" eaLnBrk="1" latinLnBrk="0" hangingPunct="1">
              <a:defRPr sz="1090" kern="1200">
                <a:solidFill>
                  <a:schemeClr val="tx1"/>
                </a:solidFill>
                <a:latin typeface="+mn-lt"/>
                <a:ea typeface="+mn-ea"/>
                <a:cs typeface="+mn-cs"/>
              </a:defRPr>
            </a:lvl7pPr>
            <a:lvl8pPr marL="1940560" algn="l" defTabSz="554355" rtl="0" eaLnBrk="1" latinLnBrk="0" hangingPunct="1">
              <a:defRPr sz="1090" kern="1200">
                <a:solidFill>
                  <a:schemeClr val="tx1"/>
                </a:solidFill>
                <a:latin typeface="+mn-lt"/>
                <a:ea typeface="+mn-ea"/>
                <a:cs typeface="+mn-cs"/>
              </a:defRPr>
            </a:lvl8pPr>
            <a:lvl9pPr marL="2217420" algn="l" defTabSz="554355" rtl="0" eaLnBrk="1" latinLnBrk="0" hangingPunct="1">
              <a:defRPr sz="1090" kern="1200">
                <a:solidFill>
                  <a:schemeClr val="tx1"/>
                </a:solidFill>
                <a:latin typeface="+mn-lt"/>
                <a:ea typeface="+mn-ea"/>
                <a:cs typeface="+mn-cs"/>
              </a:defRPr>
            </a:lvl9pPr>
          </a:lstStyle>
          <a:p>
            <a:pPr marL="0" marR="0" lvl="0" indent="0" algn="ctr" defTabSz="554355" rtl="0" eaLnBrk="1" fontAlgn="auto" latinLnBrk="0" hangingPunct="1">
              <a:lnSpc>
                <a:spcPct val="100000"/>
              </a:lnSpc>
              <a:spcBef>
                <a:spcPts val="0"/>
              </a:spcBef>
              <a:spcAft>
                <a:spcPts val="0"/>
              </a:spcAft>
              <a:buClrTx/>
              <a:buSzTx/>
              <a:buFontTx/>
              <a:buNone/>
              <a:defRPr/>
            </a:pPr>
            <a:endParaRPr kumimoji="0" lang="en-US" sz="66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27"/>
          <p:cNvSpPr/>
          <p:nvPr/>
        </p:nvSpPr>
        <p:spPr>
          <a:xfrm>
            <a:off x="758783" y="-7215"/>
            <a:ext cx="10483273" cy="698653"/>
          </a:xfrm>
          <a:prstGeom prst="rect">
            <a:avLst/>
          </a:prstGeom>
        </p:spPr>
        <p:txBody>
          <a:bodyPr wrap="square">
            <a:spAutoFit/>
          </a:bodyPr>
          <a:lstStyle>
            <a:defPPr>
              <a:defRPr lang="en-US"/>
            </a:defPPr>
            <a:lvl1pPr marL="0" algn="l" defTabSz="554355" rtl="0" eaLnBrk="1" latinLnBrk="0" hangingPunct="1">
              <a:defRPr sz="1090" kern="1200">
                <a:solidFill>
                  <a:schemeClr val="tx1"/>
                </a:solidFill>
                <a:latin typeface="+mn-lt"/>
                <a:ea typeface="+mn-ea"/>
                <a:cs typeface="+mn-cs"/>
              </a:defRPr>
            </a:lvl1pPr>
            <a:lvl2pPr marL="277495" algn="l" defTabSz="554355" rtl="0" eaLnBrk="1" latinLnBrk="0" hangingPunct="1">
              <a:defRPr sz="1090" kern="1200">
                <a:solidFill>
                  <a:schemeClr val="tx1"/>
                </a:solidFill>
                <a:latin typeface="+mn-lt"/>
                <a:ea typeface="+mn-ea"/>
                <a:cs typeface="+mn-cs"/>
              </a:defRPr>
            </a:lvl2pPr>
            <a:lvl3pPr marL="554355" algn="l" defTabSz="554355" rtl="0" eaLnBrk="1" latinLnBrk="0" hangingPunct="1">
              <a:defRPr sz="1090" kern="1200">
                <a:solidFill>
                  <a:schemeClr val="tx1"/>
                </a:solidFill>
                <a:latin typeface="+mn-lt"/>
                <a:ea typeface="+mn-ea"/>
                <a:cs typeface="+mn-cs"/>
              </a:defRPr>
            </a:lvl3pPr>
            <a:lvl4pPr marL="831850" algn="l" defTabSz="554355" rtl="0" eaLnBrk="1" latinLnBrk="0" hangingPunct="1">
              <a:defRPr sz="1090" kern="1200">
                <a:solidFill>
                  <a:schemeClr val="tx1"/>
                </a:solidFill>
                <a:latin typeface="+mn-lt"/>
                <a:ea typeface="+mn-ea"/>
                <a:cs typeface="+mn-cs"/>
              </a:defRPr>
            </a:lvl4pPr>
            <a:lvl5pPr marL="1108710" algn="l" defTabSz="554355" rtl="0" eaLnBrk="1" latinLnBrk="0" hangingPunct="1">
              <a:defRPr sz="1090" kern="1200">
                <a:solidFill>
                  <a:schemeClr val="tx1"/>
                </a:solidFill>
                <a:latin typeface="+mn-lt"/>
                <a:ea typeface="+mn-ea"/>
                <a:cs typeface="+mn-cs"/>
              </a:defRPr>
            </a:lvl5pPr>
            <a:lvl6pPr marL="1386205" algn="l" defTabSz="554355" rtl="0" eaLnBrk="1" latinLnBrk="0" hangingPunct="1">
              <a:defRPr sz="1090" kern="1200">
                <a:solidFill>
                  <a:schemeClr val="tx1"/>
                </a:solidFill>
                <a:latin typeface="+mn-lt"/>
                <a:ea typeface="+mn-ea"/>
                <a:cs typeface="+mn-cs"/>
              </a:defRPr>
            </a:lvl6pPr>
            <a:lvl7pPr marL="1663065" algn="l" defTabSz="554355" rtl="0" eaLnBrk="1" latinLnBrk="0" hangingPunct="1">
              <a:defRPr sz="1090" kern="1200">
                <a:solidFill>
                  <a:schemeClr val="tx1"/>
                </a:solidFill>
                <a:latin typeface="+mn-lt"/>
                <a:ea typeface="+mn-ea"/>
                <a:cs typeface="+mn-cs"/>
              </a:defRPr>
            </a:lvl7pPr>
            <a:lvl8pPr marL="1940560" algn="l" defTabSz="554355" rtl="0" eaLnBrk="1" latinLnBrk="0" hangingPunct="1">
              <a:defRPr sz="1090" kern="1200">
                <a:solidFill>
                  <a:schemeClr val="tx1"/>
                </a:solidFill>
                <a:latin typeface="+mn-lt"/>
                <a:ea typeface="+mn-ea"/>
                <a:cs typeface="+mn-cs"/>
              </a:defRPr>
            </a:lvl8pPr>
            <a:lvl9pPr marL="2217420" algn="l" defTabSz="554355" rtl="0" eaLnBrk="1" latinLnBrk="0" hangingPunct="1">
              <a:defRPr sz="1090" kern="1200">
                <a:solidFill>
                  <a:schemeClr val="tx1"/>
                </a:solidFill>
                <a:latin typeface="+mn-lt"/>
                <a:ea typeface="+mn-ea"/>
                <a:cs typeface="+mn-cs"/>
              </a:defRPr>
            </a:lvl9pPr>
          </a:lstStyle>
          <a:p>
            <a:pPr marL="0" marR="0" lvl="0" indent="0" algn="ctr" defTabSz="554355" rtl="0" eaLnBrk="1" fontAlgn="auto" latinLnBrk="0" hangingPunct="1">
              <a:lnSpc>
                <a:spcPct val="100000"/>
              </a:lnSpc>
              <a:spcBef>
                <a:spcPts val="0"/>
              </a:spcBef>
              <a:spcAft>
                <a:spcPts val="0"/>
              </a:spcAft>
              <a:buClrTx/>
              <a:buSzTx/>
              <a:buFontTx/>
              <a:buNone/>
              <a:defRPr/>
            </a:pPr>
            <a:r>
              <a:rPr kumimoji="0" lang="en-US" sz="3940" b="1" i="0" u="none" strike="noStrike" kern="1200" cap="none" spc="0" normalizeH="0" baseline="0" noProof="0" dirty="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How to access WHO malaria guidance</a:t>
            </a:r>
            <a:endParaRPr kumimoji="0" lang="en-US" sz="3030" b="0" i="0" u="none" strike="noStrike" kern="1200" cap="none" spc="0" normalizeH="0" baseline="0" noProof="0" dirty="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endParaRPr>
          </a:p>
        </p:txBody>
      </p:sp>
      <p:pic>
        <p:nvPicPr>
          <p:cNvPr id="29" name="Picture 28" descr="A picture containing pool ball, table&#10;&#10;Description automatically generated"/>
          <p:cNvPicPr>
            <a:picLocks noChangeAspect="1"/>
          </p:cNvPicPr>
          <p:nvPr/>
        </p:nvPicPr>
        <p:blipFill rotWithShape="1">
          <a:blip r:embed="rId4">
            <a:extLst>
              <a:ext uri="{28A0092B-C50C-407E-A947-70E740481C1C}">
                <a14:useLocalDpi xmlns:a14="http://schemas.microsoft.com/office/drawing/2010/main" val="0"/>
              </a:ext>
            </a:extLst>
          </a:blip>
          <a:srcRect l="784"/>
          <a:stretch>
            <a:fillRect/>
          </a:stretch>
        </p:blipFill>
        <p:spPr>
          <a:xfrm>
            <a:off x="3849" y="6203345"/>
            <a:ext cx="12184303" cy="662185"/>
          </a:xfrm>
          <a:prstGeom prst="rect">
            <a:avLst/>
          </a:prstGeom>
        </p:spPr>
      </p:pic>
      <p:pic>
        <p:nvPicPr>
          <p:cNvPr id="30" name="Picture 29"/>
          <p:cNvPicPr>
            <a:picLocks noChangeAspect="1"/>
          </p:cNvPicPr>
          <p:nvPr/>
        </p:nvPicPr>
        <p:blipFill>
          <a:blip r:embed="rId5"/>
          <a:stretch>
            <a:fillRect/>
          </a:stretch>
        </p:blipFill>
        <p:spPr>
          <a:xfrm>
            <a:off x="10306544" y="6341042"/>
            <a:ext cx="1267819" cy="386792"/>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585832" y="1875544"/>
            <a:ext cx="3016350" cy="301635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4652064" y="1781589"/>
            <a:ext cx="3245027" cy="3204260"/>
          </a:xfrm>
          <a:prstGeom prst="rect">
            <a:avLst/>
          </a:prstGeom>
        </p:spPr>
      </p:pic>
      <p:pic>
        <p:nvPicPr>
          <p:cNvPr id="14" name="Picture 13" descr="A picture containing calendar&#10;&#10;Description automatically generated"/>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60799" y="1825328"/>
            <a:ext cx="3261747" cy="311678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
          <a:stretch>
            <a:fillRect/>
          </a:stretch>
        </p:blipFill>
        <p:spPr>
          <a:xfrm>
            <a:off x="4757599" y="3614599"/>
            <a:ext cx="892979" cy="892979"/>
          </a:xfrm>
          <a:prstGeom prst="rect">
            <a:avLst/>
          </a:prstGeom>
        </p:spPr>
      </p:pic>
      <p:sp>
        <p:nvSpPr>
          <p:cNvPr id="6" name="object 6"/>
          <p:cNvSpPr txBox="1">
            <a:spLocks noGrp="1"/>
          </p:cNvSpPr>
          <p:nvPr>
            <p:ph type="title"/>
          </p:nvPr>
        </p:nvSpPr>
        <p:spPr>
          <a:xfrm>
            <a:off x="702481" y="118350"/>
            <a:ext cx="9031822" cy="482650"/>
          </a:xfrm>
          <a:prstGeom prst="rect">
            <a:avLst/>
          </a:prstGeom>
        </p:spPr>
        <p:txBody>
          <a:bodyPr vert="horz" wrap="square" lIns="0" tIns="6927" rIns="0" bIns="0" rtlCol="0">
            <a:spAutoFit/>
          </a:bodyPr>
          <a:lstStyle>
            <a:defPPr>
              <a:defRPr lang="en-US"/>
            </a:defPPr>
            <a:lvl1pPr marL="0" algn="l" defTabSz="554355" rtl="0" eaLnBrk="1" latinLnBrk="0" hangingPunct="1">
              <a:defRPr sz="1090" kern="1200">
                <a:solidFill>
                  <a:schemeClr val="tx1"/>
                </a:solidFill>
                <a:latin typeface="+mn-lt"/>
                <a:ea typeface="+mn-ea"/>
                <a:cs typeface="+mn-cs"/>
              </a:defRPr>
            </a:lvl1pPr>
            <a:lvl2pPr marL="277495" algn="l" defTabSz="554355" rtl="0" eaLnBrk="1" latinLnBrk="0" hangingPunct="1">
              <a:defRPr sz="1090" kern="1200">
                <a:solidFill>
                  <a:schemeClr val="tx1"/>
                </a:solidFill>
                <a:latin typeface="+mn-lt"/>
                <a:ea typeface="+mn-ea"/>
                <a:cs typeface="+mn-cs"/>
              </a:defRPr>
            </a:lvl2pPr>
            <a:lvl3pPr marL="554355" algn="l" defTabSz="554355" rtl="0" eaLnBrk="1" latinLnBrk="0" hangingPunct="1">
              <a:defRPr sz="1090" kern="1200">
                <a:solidFill>
                  <a:schemeClr val="tx1"/>
                </a:solidFill>
                <a:latin typeface="+mn-lt"/>
                <a:ea typeface="+mn-ea"/>
                <a:cs typeface="+mn-cs"/>
              </a:defRPr>
            </a:lvl3pPr>
            <a:lvl4pPr marL="831850" algn="l" defTabSz="554355" rtl="0" eaLnBrk="1" latinLnBrk="0" hangingPunct="1">
              <a:defRPr sz="1090" kern="1200">
                <a:solidFill>
                  <a:schemeClr val="tx1"/>
                </a:solidFill>
                <a:latin typeface="+mn-lt"/>
                <a:ea typeface="+mn-ea"/>
                <a:cs typeface="+mn-cs"/>
              </a:defRPr>
            </a:lvl4pPr>
            <a:lvl5pPr marL="1108710" algn="l" defTabSz="554355" rtl="0" eaLnBrk="1" latinLnBrk="0" hangingPunct="1">
              <a:defRPr sz="1090" kern="1200">
                <a:solidFill>
                  <a:schemeClr val="tx1"/>
                </a:solidFill>
                <a:latin typeface="+mn-lt"/>
                <a:ea typeface="+mn-ea"/>
                <a:cs typeface="+mn-cs"/>
              </a:defRPr>
            </a:lvl5pPr>
            <a:lvl6pPr marL="1386205" algn="l" defTabSz="554355" rtl="0" eaLnBrk="1" latinLnBrk="0" hangingPunct="1">
              <a:defRPr sz="1090" kern="1200">
                <a:solidFill>
                  <a:schemeClr val="tx1"/>
                </a:solidFill>
                <a:latin typeface="+mn-lt"/>
                <a:ea typeface="+mn-ea"/>
                <a:cs typeface="+mn-cs"/>
              </a:defRPr>
            </a:lvl6pPr>
            <a:lvl7pPr marL="1663065" algn="l" defTabSz="554355" rtl="0" eaLnBrk="1" latinLnBrk="0" hangingPunct="1">
              <a:defRPr sz="1090" kern="1200">
                <a:solidFill>
                  <a:schemeClr val="tx1"/>
                </a:solidFill>
                <a:latin typeface="+mn-lt"/>
                <a:ea typeface="+mn-ea"/>
                <a:cs typeface="+mn-cs"/>
              </a:defRPr>
            </a:lvl7pPr>
            <a:lvl8pPr marL="1940560" algn="l" defTabSz="554355" rtl="0" eaLnBrk="1" latinLnBrk="0" hangingPunct="1">
              <a:defRPr sz="1090" kern="1200">
                <a:solidFill>
                  <a:schemeClr val="tx1"/>
                </a:solidFill>
                <a:latin typeface="+mn-lt"/>
                <a:ea typeface="+mn-ea"/>
                <a:cs typeface="+mn-cs"/>
              </a:defRPr>
            </a:lvl8pPr>
            <a:lvl9pPr marL="2217420" algn="l" defTabSz="554355" rtl="0" eaLnBrk="1" latinLnBrk="0" hangingPunct="1">
              <a:defRPr sz="1090" kern="1200">
                <a:solidFill>
                  <a:schemeClr val="tx1"/>
                </a:solidFill>
                <a:latin typeface="+mn-lt"/>
                <a:ea typeface="+mn-ea"/>
                <a:cs typeface="+mn-cs"/>
              </a:defRPr>
            </a:lvl9pPr>
          </a:lstStyle>
          <a:p>
            <a:pPr marL="7620">
              <a:lnSpc>
                <a:spcPct val="100000"/>
              </a:lnSpc>
              <a:spcBef>
                <a:spcPts val="55"/>
              </a:spcBef>
            </a:pPr>
            <a:r>
              <a:rPr lang="en-ZA" sz="3090" spc="130" dirty="0">
                <a:solidFill>
                  <a:schemeClr val="bg1"/>
                </a:solidFill>
              </a:rPr>
              <a:t>Ways to access WHO malaria guidance</a:t>
            </a:r>
            <a:endParaRPr sz="3090" dirty="0">
              <a:solidFill>
                <a:schemeClr val="bg1"/>
              </a:solidFill>
            </a:endParaRPr>
          </a:p>
        </p:txBody>
      </p:sp>
      <p:sp>
        <p:nvSpPr>
          <p:cNvPr id="26" name="object 13"/>
          <p:cNvSpPr txBox="1"/>
          <p:nvPr/>
        </p:nvSpPr>
        <p:spPr>
          <a:xfrm>
            <a:off x="5692561" y="1833095"/>
            <a:ext cx="4291445" cy="1087905"/>
          </a:xfrm>
          <a:prstGeom prst="rect">
            <a:avLst/>
          </a:prstGeom>
        </p:spPr>
        <p:txBody>
          <a:bodyPr vert="horz" wrap="square" lIns="0" tIns="9236" rIns="0" bIns="0" rtlCol="0">
            <a:spAutoFit/>
          </a:bodyPr>
          <a:lstStyle>
            <a:defPPr>
              <a:defRPr lang="en-US"/>
            </a:defPPr>
            <a:lvl1pPr marL="0" algn="l" defTabSz="554355" rtl="0" eaLnBrk="1" latinLnBrk="0" hangingPunct="1">
              <a:defRPr sz="1090" kern="1200">
                <a:solidFill>
                  <a:schemeClr val="tx1"/>
                </a:solidFill>
                <a:latin typeface="+mn-lt"/>
                <a:ea typeface="+mn-ea"/>
                <a:cs typeface="+mn-cs"/>
              </a:defRPr>
            </a:lvl1pPr>
            <a:lvl2pPr marL="277495" algn="l" defTabSz="554355" rtl="0" eaLnBrk="1" latinLnBrk="0" hangingPunct="1">
              <a:defRPr sz="1090" kern="1200">
                <a:solidFill>
                  <a:schemeClr val="tx1"/>
                </a:solidFill>
                <a:latin typeface="+mn-lt"/>
                <a:ea typeface="+mn-ea"/>
                <a:cs typeface="+mn-cs"/>
              </a:defRPr>
            </a:lvl2pPr>
            <a:lvl3pPr marL="554355" algn="l" defTabSz="554355" rtl="0" eaLnBrk="1" latinLnBrk="0" hangingPunct="1">
              <a:defRPr sz="1090" kern="1200">
                <a:solidFill>
                  <a:schemeClr val="tx1"/>
                </a:solidFill>
                <a:latin typeface="+mn-lt"/>
                <a:ea typeface="+mn-ea"/>
                <a:cs typeface="+mn-cs"/>
              </a:defRPr>
            </a:lvl3pPr>
            <a:lvl4pPr marL="831850" algn="l" defTabSz="554355" rtl="0" eaLnBrk="1" latinLnBrk="0" hangingPunct="1">
              <a:defRPr sz="1090" kern="1200">
                <a:solidFill>
                  <a:schemeClr val="tx1"/>
                </a:solidFill>
                <a:latin typeface="+mn-lt"/>
                <a:ea typeface="+mn-ea"/>
                <a:cs typeface="+mn-cs"/>
              </a:defRPr>
            </a:lvl4pPr>
            <a:lvl5pPr marL="1108710" algn="l" defTabSz="554355" rtl="0" eaLnBrk="1" latinLnBrk="0" hangingPunct="1">
              <a:defRPr sz="1090" kern="1200">
                <a:solidFill>
                  <a:schemeClr val="tx1"/>
                </a:solidFill>
                <a:latin typeface="+mn-lt"/>
                <a:ea typeface="+mn-ea"/>
                <a:cs typeface="+mn-cs"/>
              </a:defRPr>
            </a:lvl5pPr>
            <a:lvl6pPr marL="1386205" algn="l" defTabSz="554355" rtl="0" eaLnBrk="1" latinLnBrk="0" hangingPunct="1">
              <a:defRPr sz="1090" kern="1200">
                <a:solidFill>
                  <a:schemeClr val="tx1"/>
                </a:solidFill>
                <a:latin typeface="+mn-lt"/>
                <a:ea typeface="+mn-ea"/>
                <a:cs typeface="+mn-cs"/>
              </a:defRPr>
            </a:lvl6pPr>
            <a:lvl7pPr marL="1663065" algn="l" defTabSz="554355" rtl="0" eaLnBrk="1" latinLnBrk="0" hangingPunct="1">
              <a:defRPr sz="1090" kern="1200">
                <a:solidFill>
                  <a:schemeClr val="tx1"/>
                </a:solidFill>
                <a:latin typeface="+mn-lt"/>
                <a:ea typeface="+mn-ea"/>
                <a:cs typeface="+mn-cs"/>
              </a:defRPr>
            </a:lvl7pPr>
            <a:lvl8pPr marL="1940560" algn="l" defTabSz="554355" rtl="0" eaLnBrk="1" latinLnBrk="0" hangingPunct="1">
              <a:defRPr sz="1090" kern="1200">
                <a:solidFill>
                  <a:schemeClr val="tx1"/>
                </a:solidFill>
                <a:latin typeface="+mn-lt"/>
                <a:ea typeface="+mn-ea"/>
                <a:cs typeface="+mn-cs"/>
              </a:defRPr>
            </a:lvl8pPr>
            <a:lvl9pPr marL="2217420" algn="l" defTabSz="554355" rtl="0" eaLnBrk="1" latinLnBrk="0" hangingPunct="1">
              <a:defRPr sz="1090" kern="1200">
                <a:solidFill>
                  <a:schemeClr val="tx1"/>
                </a:solidFill>
                <a:latin typeface="+mn-lt"/>
                <a:ea typeface="+mn-ea"/>
                <a:cs typeface="+mn-cs"/>
              </a:defRPr>
            </a:lvl9pPr>
          </a:lstStyle>
          <a:p>
            <a:pPr marL="8890" marR="453390" lvl="0" indent="-1270" algn="l" defTabSz="554355" rtl="0" eaLnBrk="1" fontAlgn="auto" latinLnBrk="0" hangingPunct="1">
              <a:lnSpc>
                <a:spcPct val="132000"/>
              </a:lnSpc>
              <a:spcBef>
                <a:spcPts val="740"/>
              </a:spcBef>
              <a:spcAft>
                <a:spcPts val="0"/>
              </a:spcAft>
              <a:buClrTx/>
              <a:buSzTx/>
              <a:buFontTx/>
              <a:buNone/>
              <a:defRPr/>
            </a:pPr>
            <a:r>
              <a:rPr kumimoji="0" lang="en-ZA" sz="1365" b="0" i="0" u="none" strike="noStrike" kern="0" cap="none" spc="58" normalizeH="0" baseline="0" noProof="0" dirty="0">
                <a:ln>
                  <a:noFill/>
                </a:ln>
                <a:solidFill>
                  <a:srgbClr val="01001F"/>
                </a:solidFill>
                <a:effectLst/>
                <a:uLnTx/>
                <a:uFillTx/>
                <a:latin typeface="Calibri" panose="020F0502020204030204"/>
                <a:ea typeface="+mn-ea"/>
                <a:cs typeface="+mn-cs"/>
              </a:rPr>
              <a:t>The </a:t>
            </a:r>
            <a:r>
              <a:rPr kumimoji="0" lang="en-ZA" sz="1365" b="0" i="0" u="none" strike="noStrike" kern="0" cap="none" spc="58" normalizeH="0" baseline="0" noProof="0" dirty="0">
                <a:ln>
                  <a:noFill/>
                </a:ln>
                <a:solidFill>
                  <a:srgbClr val="01011F"/>
                </a:solidFill>
                <a:effectLst/>
                <a:uLnTx/>
                <a:uFillTx/>
                <a:latin typeface="Calibri" panose="020F0502020204030204"/>
                <a:ea typeface="+mn-ea"/>
                <a:cs typeface="+mn-cs"/>
                <a:hlinkClick r:id="rId2"/>
              </a:rPr>
              <a:t>WHO Global Malaria Programme website </a:t>
            </a:r>
            <a:r>
              <a:rPr kumimoji="0" lang="en-ZA" sz="1365" b="0" i="0" u="none" strike="noStrike" kern="0" cap="none" spc="58" normalizeH="0" baseline="0" noProof="0" dirty="0">
                <a:ln>
                  <a:noFill/>
                </a:ln>
                <a:solidFill>
                  <a:srgbClr val="01001F"/>
                </a:solidFill>
                <a:effectLst/>
                <a:uLnTx/>
                <a:uFillTx/>
                <a:latin typeface="Calibri" panose="020F0502020204030204"/>
                <a:ea typeface="+mn-ea"/>
                <a:cs typeface="+mn-cs"/>
              </a:rPr>
              <a:t>is the main gateway through which national malaria programmes and partners can access the most up-to-date malaria guidance.</a:t>
            </a:r>
            <a:endParaRPr kumimoji="0" lang="en-ZA" sz="1365"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9" name="object 31"/>
          <p:cNvSpPr txBox="1"/>
          <p:nvPr/>
        </p:nvSpPr>
        <p:spPr>
          <a:xfrm>
            <a:off x="5866164" y="3696193"/>
            <a:ext cx="4894200" cy="751255"/>
          </a:xfrm>
          <a:prstGeom prst="rect">
            <a:avLst/>
          </a:prstGeom>
        </p:spPr>
        <p:txBody>
          <a:bodyPr vert="horz" wrap="square" lIns="0" tIns="7312" rIns="0" bIns="0" rtlCol="0">
            <a:spAutoFit/>
          </a:bodyPr>
          <a:lstStyle>
            <a:defPPr>
              <a:defRPr lang="en-US"/>
            </a:defPPr>
            <a:lvl1pPr marL="0" algn="l" defTabSz="554355" rtl="0" eaLnBrk="1" latinLnBrk="0" hangingPunct="1">
              <a:defRPr sz="1090" kern="1200">
                <a:solidFill>
                  <a:schemeClr val="tx1"/>
                </a:solidFill>
                <a:latin typeface="+mn-lt"/>
                <a:ea typeface="+mn-ea"/>
                <a:cs typeface="+mn-cs"/>
              </a:defRPr>
            </a:lvl1pPr>
            <a:lvl2pPr marL="277495" algn="l" defTabSz="554355" rtl="0" eaLnBrk="1" latinLnBrk="0" hangingPunct="1">
              <a:defRPr sz="1090" kern="1200">
                <a:solidFill>
                  <a:schemeClr val="tx1"/>
                </a:solidFill>
                <a:latin typeface="+mn-lt"/>
                <a:ea typeface="+mn-ea"/>
                <a:cs typeface="+mn-cs"/>
              </a:defRPr>
            </a:lvl2pPr>
            <a:lvl3pPr marL="554355" algn="l" defTabSz="554355" rtl="0" eaLnBrk="1" latinLnBrk="0" hangingPunct="1">
              <a:defRPr sz="1090" kern="1200">
                <a:solidFill>
                  <a:schemeClr val="tx1"/>
                </a:solidFill>
                <a:latin typeface="+mn-lt"/>
                <a:ea typeface="+mn-ea"/>
                <a:cs typeface="+mn-cs"/>
              </a:defRPr>
            </a:lvl3pPr>
            <a:lvl4pPr marL="831850" algn="l" defTabSz="554355" rtl="0" eaLnBrk="1" latinLnBrk="0" hangingPunct="1">
              <a:defRPr sz="1090" kern="1200">
                <a:solidFill>
                  <a:schemeClr val="tx1"/>
                </a:solidFill>
                <a:latin typeface="+mn-lt"/>
                <a:ea typeface="+mn-ea"/>
                <a:cs typeface="+mn-cs"/>
              </a:defRPr>
            </a:lvl4pPr>
            <a:lvl5pPr marL="1108710" algn="l" defTabSz="554355" rtl="0" eaLnBrk="1" latinLnBrk="0" hangingPunct="1">
              <a:defRPr sz="1090" kern="1200">
                <a:solidFill>
                  <a:schemeClr val="tx1"/>
                </a:solidFill>
                <a:latin typeface="+mn-lt"/>
                <a:ea typeface="+mn-ea"/>
                <a:cs typeface="+mn-cs"/>
              </a:defRPr>
            </a:lvl5pPr>
            <a:lvl6pPr marL="1386205" algn="l" defTabSz="554355" rtl="0" eaLnBrk="1" latinLnBrk="0" hangingPunct="1">
              <a:defRPr sz="1090" kern="1200">
                <a:solidFill>
                  <a:schemeClr val="tx1"/>
                </a:solidFill>
                <a:latin typeface="+mn-lt"/>
                <a:ea typeface="+mn-ea"/>
                <a:cs typeface="+mn-cs"/>
              </a:defRPr>
            </a:lvl6pPr>
            <a:lvl7pPr marL="1663065" algn="l" defTabSz="554355" rtl="0" eaLnBrk="1" latinLnBrk="0" hangingPunct="1">
              <a:defRPr sz="1090" kern="1200">
                <a:solidFill>
                  <a:schemeClr val="tx1"/>
                </a:solidFill>
                <a:latin typeface="+mn-lt"/>
                <a:ea typeface="+mn-ea"/>
                <a:cs typeface="+mn-cs"/>
              </a:defRPr>
            </a:lvl7pPr>
            <a:lvl8pPr marL="1940560" algn="l" defTabSz="554355" rtl="0" eaLnBrk="1" latinLnBrk="0" hangingPunct="1">
              <a:defRPr sz="1090" kern="1200">
                <a:solidFill>
                  <a:schemeClr val="tx1"/>
                </a:solidFill>
                <a:latin typeface="+mn-lt"/>
                <a:ea typeface="+mn-ea"/>
                <a:cs typeface="+mn-cs"/>
              </a:defRPr>
            </a:lvl8pPr>
            <a:lvl9pPr marL="2217420" algn="l" defTabSz="554355" rtl="0" eaLnBrk="1" latinLnBrk="0" hangingPunct="1">
              <a:defRPr sz="1090" kern="1200">
                <a:solidFill>
                  <a:schemeClr val="tx1"/>
                </a:solidFill>
                <a:latin typeface="+mn-lt"/>
                <a:ea typeface="+mn-ea"/>
                <a:cs typeface="+mn-cs"/>
              </a:defRPr>
            </a:lvl9pPr>
          </a:lstStyle>
          <a:p>
            <a:pPr marL="7620" marR="3175" lvl="0" indent="3810" algn="l" defTabSz="554355" rtl="0" eaLnBrk="1" fontAlgn="auto" latinLnBrk="0" hangingPunct="1">
              <a:lnSpc>
                <a:spcPct val="122000"/>
              </a:lnSpc>
              <a:spcBef>
                <a:spcPts val="60"/>
              </a:spcBef>
              <a:spcAft>
                <a:spcPts val="0"/>
              </a:spcAft>
              <a:buClrTx/>
              <a:buSzTx/>
              <a:buFontTx/>
              <a:buNone/>
              <a:defRPr/>
            </a:pPr>
            <a:r>
              <a:rPr kumimoji="0" lang="en-ZA" sz="1365" b="0" i="0" u="none" strike="noStrike" kern="1200" cap="none" spc="91" normalizeH="0" baseline="0" noProof="0" dirty="0">
                <a:ln>
                  <a:noFill/>
                </a:ln>
                <a:solidFill>
                  <a:srgbClr val="211F1F"/>
                </a:solidFill>
                <a:effectLst/>
                <a:uLnTx/>
                <a:uFillTx/>
                <a:latin typeface="Arial" panose="020B0604020202020204"/>
                <a:ea typeface="+mn-ea"/>
                <a:cs typeface="Arial" panose="020B0604020202020204"/>
              </a:rPr>
              <a:t>The new consolidated </a:t>
            </a:r>
            <a:r>
              <a:rPr kumimoji="0" lang="en-ZA" sz="1365" b="0" i="1" u="none" strike="noStrike" kern="1200" cap="none" spc="91" normalizeH="0" baseline="0" noProof="0" dirty="0">
                <a:ln>
                  <a:noFill/>
                </a:ln>
                <a:solidFill>
                  <a:srgbClr val="211F1F"/>
                </a:solidFill>
                <a:effectLst/>
                <a:uLnTx/>
                <a:uFillTx/>
                <a:latin typeface="Arial" panose="020B0604020202020204"/>
                <a:ea typeface="+mn-ea"/>
                <a:cs typeface="Arial" panose="020B0604020202020204"/>
                <a:hlinkClick r:id="rId3"/>
              </a:rPr>
              <a:t>WHO Guidelines for malaria </a:t>
            </a:r>
            <a:r>
              <a:rPr kumimoji="0" lang="en-ZA" sz="1365" b="0" i="0" u="none" strike="noStrike" kern="1200" cap="none" spc="91" normalizeH="0" baseline="0" noProof="0" dirty="0">
                <a:ln>
                  <a:noFill/>
                </a:ln>
                <a:solidFill>
                  <a:srgbClr val="211F1F"/>
                </a:solidFill>
                <a:effectLst/>
                <a:uLnTx/>
                <a:uFillTx/>
                <a:latin typeface="Arial" panose="020B0604020202020204"/>
                <a:ea typeface="+mn-ea"/>
                <a:cs typeface="Arial" panose="020B0604020202020204"/>
              </a:rPr>
              <a:t>bring together all current WHO recommendations on malaria in one easy-to-navigate web-based platform.</a:t>
            </a:r>
            <a:endParaRPr kumimoji="0" lang="en-ZA" sz="1365" b="0" i="0" u="none" strike="noStrike" kern="1200" cap="none" spc="91" normalizeH="0" baseline="0" noProof="0" dirty="0">
              <a:ln>
                <a:noFill/>
              </a:ln>
              <a:solidFill>
                <a:srgbClr val="211F1F"/>
              </a:solidFill>
              <a:effectLst/>
              <a:uLnTx/>
              <a:uFillTx/>
              <a:latin typeface="Arial" panose="020B0604020202020204"/>
              <a:ea typeface="+mn-ea"/>
              <a:cs typeface="Arial" panose="020B0604020202020204"/>
            </a:endParaRPr>
          </a:p>
        </p:txBody>
      </p:sp>
      <p:sp>
        <p:nvSpPr>
          <p:cNvPr id="30" name="object 32"/>
          <p:cNvSpPr txBox="1"/>
          <p:nvPr/>
        </p:nvSpPr>
        <p:spPr>
          <a:xfrm>
            <a:off x="7709052" y="5068021"/>
            <a:ext cx="3328403" cy="757045"/>
          </a:xfrm>
          <a:prstGeom prst="rect">
            <a:avLst/>
          </a:prstGeom>
        </p:spPr>
        <p:txBody>
          <a:bodyPr vert="horz" wrap="square" lIns="0" tIns="7312" rIns="0" bIns="0" rtlCol="0">
            <a:spAutoFit/>
          </a:bodyPr>
          <a:lstStyle>
            <a:defPPr>
              <a:defRPr lang="en-US"/>
            </a:defPPr>
            <a:lvl1pPr marL="0" algn="l" defTabSz="554355" rtl="0" eaLnBrk="1" latinLnBrk="0" hangingPunct="1">
              <a:defRPr sz="1090" kern="1200">
                <a:solidFill>
                  <a:schemeClr val="tx1"/>
                </a:solidFill>
                <a:latin typeface="+mn-lt"/>
                <a:ea typeface="+mn-ea"/>
                <a:cs typeface="+mn-cs"/>
              </a:defRPr>
            </a:lvl1pPr>
            <a:lvl2pPr marL="277495" algn="l" defTabSz="554355" rtl="0" eaLnBrk="1" latinLnBrk="0" hangingPunct="1">
              <a:defRPr sz="1090" kern="1200">
                <a:solidFill>
                  <a:schemeClr val="tx1"/>
                </a:solidFill>
                <a:latin typeface="+mn-lt"/>
                <a:ea typeface="+mn-ea"/>
                <a:cs typeface="+mn-cs"/>
              </a:defRPr>
            </a:lvl2pPr>
            <a:lvl3pPr marL="554355" algn="l" defTabSz="554355" rtl="0" eaLnBrk="1" latinLnBrk="0" hangingPunct="1">
              <a:defRPr sz="1090" kern="1200">
                <a:solidFill>
                  <a:schemeClr val="tx1"/>
                </a:solidFill>
                <a:latin typeface="+mn-lt"/>
                <a:ea typeface="+mn-ea"/>
                <a:cs typeface="+mn-cs"/>
              </a:defRPr>
            </a:lvl3pPr>
            <a:lvl4pPr marL="831850" algn="l" defTabSz="554355" rtl="0" eaLnBrk="1" latinLnBrk="0" hangingPunct="1">
              <a:defRPr sz="1090" kern="1200">
                <a:solidFill>
                  <a:schemeClr val="tx1"/>
                </a:solidFill>
                <a:latin typeface="+mn-lt"/>
                <a:ea typeface="+mn-ea"/>
                <a:cs typeface="+mn-cs"/>
              </a:defRPr>
            </a:lvl4pPr>
            <a:lvl5pPr marL="1108710" algn="l" defTabSz="554355" rtl="0" eaLnBrk="1" latinLnBrk="0" hangingPunct="1">
              <a:defRPr sz="1090" kern="1200">
                <a:solidFill>
                  <a:schemeClr val="tx1"/>
                </a:solidFill>
                <a:latin typeface="+mn-lt"/>
                <a:ea typeface="+mn-ea"/>
                <a:cs typeface="+mn-cs"/>
              </a:defRPr>
            </a:lvl5pPr>
            <a:lvl6pPr marL="1386205" algn="l" defTabSz="554355" rtl="0" eaLnBrk="1" latinLnBrk="0" hangingPunct="1">
              <a:defRPr sz="1090" kern="1200">
                <a:solidFill>
                  <a:schemeClr val="tx1"/>
                </a:solidFill>
                <a:latin typeface="+mn-lt"/>
                <a:ea typeface="+mn-ea"/>
                <a:cs typeface="+mn-cs"/>
              </a:defRPr>
            </a:lvl6pPr>
            <a:lvl7pPr marL="1663065" algn="l" defTabSz="554355" rtl="0" eaLnBrk="1" latinLnBrk="0" hangingPunct="1">
              <a:defRPr sz="1090" kern="1200">
                <a:solidFill>
                  <a:schemeClr val="tx1"/>
                </a:solidFill>
                <a:latin typeface="+mn-lt"/>
                <a:ea typeface="+mn-ea"/>
                <a:cs typeface="+mn-cs"/>
              </a:defRPr>
            </a:lvl7pPr>
            <a:lvl8pPr marL="1940560" algn="l" defTabSz="554355" rtl="0" eaLnBrk="1" latinLnBrk="0" hangingPunct="1">
              <a:defRPr sz="1090" kern="1200">
                <a:solidFill>
                  <a:schemeClr val="tx1"/>
                </a:solidFill>
                <a:latin typeface="+mn-lt"/>
                <a:ea typeface="+mn-ea"/>
                <a:cs typeface="+mn-cs"/>
              </a:defRPr>
            </a:lvl8pPr>
            <a:lvl9pPr marL="2217420" algn="l" defTabSz="554355" rtl="0" eaLnBrk="1" latinLnBrk="0" hangingPunct="1">
              <a:defRPr sz="1090" kern="1200">
                <a:solidFill>
                  <a:schemeClr val="tx1"/>
                </a:solidFill>
                <a:latin typeface="+mn-lt"/>
                <a:ea typeface="+mn-ea"/>
                <a:cs typeface="+mn-cs"/>
              </a:defRPr>
            </a:lvl9pPr>
          </a:lstStyle>
          <a:p>
            <a:pPr marL="7620" marR="3175" lvl="0" indent="3810" algn="l" defTabSz="554355" rtl="0" eaLnBrk="1" fontAlgn="auto" latinLnBrk="0" hangingPunct="1">
              <a:lnSpc>
                <a:spcPct val="123000"/>
              </a:lnSpc>
              <a:spcBef>
                <a:spcPts val="60"/>
              </a:spcBef>
              <a:spcAft>
                <a:spcPts val="0"/>
              </a:spcAft>
              <a:buClrTx/>
              <a:buSzTx/>
              <a:buFontTx/>
              <a:buNone/>
              <a:defRPr/>
            </a:pPr>
            <a:r>
              <a:rPr kumimoji="0" lang="en-ZA" sz="1365" b="0" i="0" u="none" strike="noStrike" kern="1200" cap="none" spc="91" normalizeH="0" baseline="0" noProof="0" dirty="0">
                <a:ln>
                  <a:noFill/>
                </a:ln>
                <a:solidFill>
                  <a:srgbClr val="211F1F"/>
                </a:solidFill>
                <a:effectLst/>
                <a:uLnTx/>
                <a:uFillTx/>
                <a:latin typeface="Arial" panose="020B0604020202020204"/>
                <a:ea typeface="+mn-ea"/>
                <a:cs typeface="Arial" panose="020B0604020202020204"/>
              </a:rPr>
              <a:t>They are a living resource that will be updated periodically as new evidence becomes available.</a:t>
            </a:r>
            <a:endParaRPr kumimoji="0" sz="1365"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endParaRPr>
          </a:p>
        </p:txBody>
      </p:sp>
      <p:pic>
        <p:nvPicPr>
          <p:cNvPr id="34" name="Picture 33"/>
          <p:cNvPicPr>
            <a:picLocks noChangeAspect="1"/>
          </p:cNvPicPr>
          <p:nvPr/>
        </p:nvPicPr>
        <p:blipFill rotWithShape="1">
          <a:blip r:embed="rId4"/>
          <a:srcRect l="26395"/>
          <a:stretch>
            <a:fillRect/>
          </a:stretch>
        </p:blipFill>
        <p:spPr>
          <a:xfrm>
            <a:off x="16097" y="1463432"/>
            <a:ext cx="4140267" cy="3073932"/>
          </a:xfrm>
          <a:prstGeom prst="rect">
            <a:avLst/>
          </a:prstGeom>
          <a:solidFill>
            <a:schemeClr val="bg1"/>
          </a:solidFill>
        </p:spPr>
      </p:pic>
      <p:pic>
        <p:nvPicPr>
          <p:cNvPr id="5" name="Picture 4"/>
          <p:cNvPicPr>
            <a:picLocks noChangeAspect="1"/>
          </p:cNvPicPr>
          <p:nvPr/>
        </p:nvPicPr>
        <p:blipFill>
          <a:blip r:embed="rId5"/>
          <a:stretch>
            <a:fillRect/>
          </a:stretch>
        </p:blipFill>
        <p:spPr>
          <a:xfrm>
            <a:off x="6604000" y="5016450"/>
            <a:ext cx="860187" cy="860187"/>
          </a:xfrm>
          <a:prstGeom prst="rect">
            <a:avLst/>
          </a:prstGeom>
        </p:spPr>
      </p:pic>
      <p:pic>
        <p:nvPicPr>
          <p:cNvPr id="21" name="Picture 20" descr="A picture containing pool ball, table&#10;&#10;Description automatically generated"/>
          <p:cNvPicPr>
            <a:picLocks noChangeAspect="1"/>
          </p:cNvPicPr>
          <p:nvPr/>
        </p:nvPicPr>
        <p:blipFill rotWithShape="1">
          <a:blip r:embed="rId6">
            <a:extLst>
              <a:ext uri="{28A0092B-C50C-407E-A947-70E740481C1C}">
                <a14:useLocalDpi xmlns:a14="http://schemas.microsoft.com/office/drawing/2010/main" val="0"/>
              </a:ext>
            </a:extLst>
          </a:blip>
          <a:srcRect l="784"/>
          <a:stretch>
            <a:fillRect/>
          </a:stretch>
        </p:blipFill>
        <p:spPr>
          <a:xfrm>
            <a:off x="3849" y="6203345"/>
            <a:ext cx="12184303" cy="662185"/>
          </a:xfrm>
          <a:prstGeom prst="rect">
            <a:avLst/>
          </a:prstGeom>
        </p:spPr>
      </p:pic>
      <p:pic>
        <p:nvPicPr>
          <p:cNvPr id="22" name="Picture 21"/>
          <p:cNvPicPr>
            <a:picLocks noChangeAspect="1"/>
          </p:cNvPicPr>
          <p:nvPr/>
        </p:nvPicPr>
        <p:blipFill>
          <a:blip r:embed="rId7"/>
          <a:stretch>
            <a:fillRect/>
          </a:stretch>
        </p:blipFill>
        <p:spPr>
          <a:xfrm>
            <a:off x="10306544" y="6341042"/>
            <a:ext cx="1267819" cy="386792"/>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02481" y="1636037"/>
            <a:ext cx="2759098" cy="2685326"/>
          </a:xfrm>
          <a:prstGeom prst="rect">
            <a:avLst/>
          </a:prstGeom>
        </p:spPr>
      </p:pic>
      <p:sp>
        <p:nvSpPr>
          <p:cNvPr id="2" name="Oval 1"/>
          <p:cNvSpPr/>
          <p:nvPr/>
        </p:nvSpPr>
        <p:spPr>
          <a:xfrm>
            <a:off x="4710546" y="1720273"/>
            <a:ext cx="825595" cy="825595"/>
          </a:xfrm>
          <a:prstGeom prst="ellipse">
            <a:avLst/>
          </a:prstGeom>
          <a:solidFill>
            <a:srgbClr val="487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554355" rtl="0" eaLnBrk="1" latinLnBrk="0" hangingPunct="1">
              <a:defRPr sz="1090" kern="1200">
                <a:solidFill>
                  <a:schemeClr val="tx1"/>
                </a:solidFill>
                <a:latin typeface="+mn-lt"/>
                <a:ea typeface="+mn-ea"/>
                <a:cs typeface="+mn-cs"/>
              </a:defRPr>
            </a:lvl1pPr>
            <a:lvl2pPr marL="277495" algn="l" defTabSz="554355" rtl="0" eaLnBrk="1" latinLnBrk="0" hangingPunct="1">
              <a:defRPr sz="1090" kern="1200">
                <a:solidFill>
                  <a:schemeClr val="tx1"/>
                </a:solidFill>
                <a:latin typeface="+mn-lt"/>
                <a:ea typeface="+mn-ea"/>
                <a:cs typeface="+mn-cs"/>
              </a:defRPr>
            </a:lvl2pPr>
            <a:lvl3pPr marL="554355" algn="l" defTabSz="554355" rtl="0" eaLnBrk="1" latinLnBrk="0" hangingPunct="1">
              <a:defRPr sz="1090" kern="1200">
                <a:solidFill>
                  <a:schemeClr val="tx1"/>
                </a:solidFill>
                <a:latin typeface="+mn-lt"/>
                <a:ea typeface="+mn-ea"/>
                <a:cs typeface="+mn-cs"/>
              </a:defRPr>
            </a:lvl3pPr>
            <a:lvl4pPr marL="831850" algn="l" defTabSz="554355" rtl="0" eaLnBrk="1" latinLnBrk="0" hangingPunct="1">
              <a:defRPr sz="1090" kern="1200">
                <a:solidFill>
                  <a:schemeClr val="tx1"/>
                </a:solidFill>
                <a:latin typeface="+mn-lt"/>
                <a:ea typeface="+mn-ea"/>
                <a:cs typeface="+mn-cs"/>
              </a:defRPr>
            </a:lvl4pPr>
            <a:lvl5pPr marL="1108710" algn="l" defTabSz="554355" rtl="0" eaLnBrk="1" latinLnBrk="0" hangingPunct="1">
              <a:defRPr sz="1090" kern="1200">
                <a:solidFill>
                  <a:schemeClr val="tx1"/>
                </a:solidFill>
                <a:latin typeface="+mn-lt"/>
                <a:ea typeface="+mn-ea"/>
                <a:cs typeface="+mn-cs"/>
              </a:defRPr>
            </a:lvl5pPr>
            <a:lvl6pPr marL="1386205" algn="l" defTabSz="554355" rtl="0" eaLnBrk="1" latinLnBrk="0" hangingPunct="1">
              <a:defRPr sz="1090" kern="1200">
                <a:solidFill>
                  <a:schemeClr val="tx1"/>
                </a:solidFill>
                <a:latin typeface="+mn-lt"/>
                <a:ea typeface="+mn-ea"/>
                <a:cs typeface="+mn-cs"/>
              </a:defRPr>
            </a:lvl6pPr>
            <a:lvl7pPr marL="1663065" algn="l" defTabSz="554355" rtl="0" eaLnBrk="1" latinLnBrk="0" hangingPunct="1">
              <a:defRPr sz="1090" kern="1200">
                <a:solidFill>
                  <a:schemeClr val="tx1"/>
                </a:solidFill>
                <a:latin typeface="+mn-lt"/>
                <a:ea typeface="+mn-ea"/>
                <a:cs typeface="+mn-cs"/>
              </a:defRPr>
            </a:lvl7pPr>
            <a:lvl8pPr marL="1940560" algn="l" defTabSz="554355" rtl="0" eaLnBrk="1" latinLnBrk="0" hangingPunct="1">
              <a:defRPr sz="1090" kern="1200">
                <a:solidFill>
                  <a:schemeClr val="tx1"/>
                </a:solidFill>
                <a:latin typeface="+mn-lt"/>
                <a:ea typeface="+mn-ea"/>
                <a:cs typeface="+mn-cs"/>
              </a:defRPr>
            </a:lvl8pPr>
            <a:lvl9pPr marL="2217420" algn="l" defTabSz="554355" rtl="0" eaLnBrk="1" latinLnBrk="0" hangingPunct="1">
              <a:defRPr sz="1090" kern="1200">
                <a:solidFill>
                  <a:schemeClr val="tx1"/>
                </a:solidFill>
                <a:latin typeface="+mn-lt"/>
                <a:ea typeface="+mn-ea"/>
                <a:cs typeface="+mn-cs"/>
              </a:defRPr>
            </a:lvl9pPr>
          </a:lstStyle>
          <a:p>
            <a:pPr marL="0" marR="0" lvl="0" indent="0" algn="ctr" defTabSz="554355" rtl="0" eaLnBrk="1" fontAlgn="auto" latinLnBrk="0" hangingPunct="1">
              <a:lnSpc>
                <a:spcPct val="100000"/>
              </a:lnSpc>
              <a:spcBef>
                <a:spcPts val="0"/>
              </a:spcBef>
              <a:spcAft>
                <a:spcPts val="0"/>
              </a:spcAft>
              <a:buClrTx/>
              <a:buSzTx/>
              <a:buFontTx/>
              <a:buNone/>
              <a:defRPr/>
            </a:pPr>
            <a:r>
              <a:rPr kumimoji="0" lang="en-US" sz="485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1</a:t>
            </a:r>
            <a:endParaRPr kumimoji="0" lang="en-US" sz="66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rot="278318">
            <a:off x="2670226" y="2460827"/>
            <a:ext cx="2277492" cy="148206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72008"/>
            <a:ext cx="8774349" cy="620688"/>
          </a:xfrm>
        </p:spPr>
        <p:txBody>
          <a:bodyPr>
            <a:normAutofit/>
          </a:bodyPr>
          <a:lstStyle/>
          <a:p>
            <a:r>
              <a:rPr lang="en-GB" sz="3200" dirty="0">
                <a:solidFill>
                  <a:schemeClr val="bg2"/>
                </a:solidFill>
              </a:rPr>
              <a:t>Main malaria prevention and treatment strategies</a:t>
            </a:r>
            <a:endParaRPr lang="en-GB" sz="3200" dirty="0">
              <a:solidFill>
                <a:schemeClr val="bg2"/>
              </a:solidFill>
            </a:endParaRPr>
          </a:p>
        </p:txBody>
      </p:sp>
      <p:sp>
        <p:nvSpPr>
          <p:cNvPr id="6" name="Text Placeholder 2"/>
          <p:cNvSpPr txBox="1"/>
          <p:nvPr/>
        </p:nvSpPr>
        <p:spPr>
          <a:xfrm>
            <a:off x="3431704" y="908721"/>
            <a:ext cx="8424936" cy="5184575"/>
          </a:xfrm>
        </p:spPr>
        <p:txBody>
          <a:bodyPr>
            <a:normAutofit fontScale="70000" lnSpcReduction="20000"/>
          </a:bodyPr>
          <a:lstStyle>
            <a:lvl1pPr marL="342900" indent="-342900" algn="l" defTabSz="914400" rtl="0" eaLnBrk="1" latinLnBrk="0" hangingPunct="1">
              <a:spcBef>
                <a:spcPct val="20000"/>
              </a:spcBef>
              <a:buClr>
                <a:srgbClr val="04A4EC"/>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tx1">
                  <a:lumMod val="65000"/>
                  <a:lumOff val="35000"/>
                </a:schemeClr>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Clr>
                <a:srgbClr val="04A4EC"/>
              </a:buClr>
              <a:buFont typeface="Courier New" panose="02070309020205020404" pitchFamily="49" charset="0"/>
              <a:buChar char="o"/>
              <a:defRPr sz="2000" kern="1200">
                <a:solidFill>
                  <a:schemeClr val="tx1">
                    <a:lumMod val="50000"/>
                    <a:lumOff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10000"/>
              </a:lnSpc>
              <a:spcBef>
                <a:spcPts val="450"/>
              </a:spcBef>
              <a:spcAft>
                <a:spcPts val="0"/>
              </a:spcAft>
              <a:buClr>
                <a:srgbClr val="04A4EC"/>
              </a:buClr>
              <a:buSzTx/>
              <a:buFont typeface="Arial" panose="020B0604020202020204" pitchFamily="34" charset="0"/>
              <a:buChar cha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WHO Guidelines for Malaria (2021)</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10000"/>
              </a:lnSpc>
              <a:spcBef>
                <a:spcPts val="450"/>
              </a:spcBef>
              <a:spcAft>
                <a:spcPts val="0"/>
              </a:spcAft>
              <a:buClr>
                <a:prstClr val="black">
                  <a:lumMod val="65000"/>
                  <a:lumOff val="35000"/>
                </a:prstClr>
              </a:buClr>
              <a:buSzTx/>
              <a:buFont typeface="Arial" panose="020B0604020202020204" pitchFamily="34" charset="0"/>
              <a:buChar char="•"/>
              <a:defRPr/>
            </a:pPr>
            <a:r>
              <a:rPr lang="en-US" sz="2800" dirty="0">
                <a:solidFill>
                  <a:prstClr val="black"/>
                </a:solidFill>
                <a:latin typeface="Calibri" panose="020F0502020204030204"/>
              </a:rPr>
              <a:t>These consolidated guidelines replaced 2 WHO guidelines the Guidelines for the treatment of malaria, 3rd edition and the Guidelines for malaria vector control. </a:t>
            </a:r>
            <a:endParaRPr lang="en-US" sz="2800" dirty="0">
              <a:solidFill>
                <a:prstClr val="black"/>
              </a:solidFill>
              <a:latin typeface="Calibri" panose="020F0502020204030204"/>
            </a:endParaRPr>
          </a:p>
          <a:p>
            <a:pPr marL="742950" marR="0" lvl="1" indent="-285750" algn="l" defTabSz="914400" rtl="0" eaLnBrk="1" fontAlgn="auto" latinLnBrk="0" hangingPunct="1">
              <a:lnSpc>
                <a:spcPct val="110000"/>
              </a:lnSpc>
              <a:spcBef>
                <a:spcPts val="450"/>
              </a:spcBef>
              <a:spcAft>
                <a:spcPts val="0"/>
              </a:spcAft>
              <a:buClr>
                <a:prstClr val="black">
                  <a:lumMod val="65000"/>
                  <a:lumOff val="35000"/>
                </a:prstClr>
              </a:buClr>
              <a:buSzTx/>
              <a:buFont typeface="Arial" panose="020B0604020202020204" pitchFamily="34" charset="0"/>
              <a:buChar char="•"/>
              <a:defRPr/>
            </a:pPr>
            <a:r>
              <a:rPr lang="en-US" sz="2800" dirty="0">
                <a:solidFill>
                  <a:prstClr val="black"/>
                </a:solidFill>
                <a:latin typeface="Calibri" panose="020F0502020204030204"/>
              </a:rPr>
              <a:t>The consolidated WHO Guidelines for malaria include</a:t>
            </a:r>
            <a:endParaRPr lang="en-US" sz="2800" dirty="0">
              <a:solidFill>
                <a:prstClr val="black"/>
              </a:solidFill>
              <a:latin typeface="Calibri" panose="020F0502020204030204"/>
            </a:endParaRPr>
          </a:p>
          <a:p>
            <a:pPr marL="1143000" marR="0" lvl="2" indent="-228600" algn="l" defTabSz="914400" rtl="0" eaLnBrk="1" fontAlgn="auto" latinLnBrk="0" hangingPunct="1">
              <a:lnSpc>
                <a:spcPct val="110000"/>
              </a:lnSpc>
              <a:spcBef>
                <a:spcPts val="450"/>
              </a:spcBef>
              <a:spcAft>
                <a:spcPts val="0"/>
              </a:spcAft>
              <a:buClr>
                <a:srgbClr val="04A4EC"/>
              </a:buClr>
              <a:buSzTx/>
              <a:buFont typeface="Courier New" panose="02070309020205020404" pitchFamily="49" charset="0"/>
              <a:buChar char="o"/>
              <a:defRPr/>
            </a:pPr>
            <a:r>
              <a:rPr lang="en-US" sz="2800" dirty="0">
                <a:solidFill>
                  <a:prstClr val="black"/>
                </a:solidFill>
                <a:latin typeface="Calibri" panose="020F0502020204030204"/>
              </a:rPr>
              <a:t>Prevention (vector control, preventive chemotherapies and vaccines)</a:t>
            </a:r>
            <a:endParaRPr lang="en-US" sz="2800" dirty="0">
              <a:solidFill>
                <a:prstClr val="black"/>
              </a:solidFill>
              <a:latin typeface="Calibri" panose="020F0502020204030204"/>
            </a:endParaRPr>
          </a:p>
          <a:p>
            <a:pPr marL="1143000" marR="0" lvl="2" indent="-228600" algn="l" defTabSz="914400" rtl="0" eaLnBrk="1" fontAlgn="auto" latinLnBrk="0" hangingPunct="1">
              <a:lnSpc>
                <a:spcPct val="110000"/>
              </a:lnSpc>
              <a:spcBef>
                <a:spcPts val="450"/>
              </a:spcBef>
              <a:spcAft>
                <a:spcPts val="0"/>
              </a:spcAft>
              <a:buClr>
                <a:srgbClr val="04A4EC"/>
              </a:buClr>
              <a:buSzTx/>
              <a:buFont typeface="Courier New" panose="02070309020205020404" pitchFamily="49" charset="0"/>
              <a:buChar char="o"/>
              <a:defRPr/>
            </a:pPr>
            <a:r>
              <a:rPr lang="en-US" sz="2800" dirty="0">
                <a:solidFill>
                  <a:prstClr val="black"/>
                </a:solidFill>
                <a:latin typeface="Calibri" panose="020F0502020204030204"/>
              </a:rPr>
              <a:t>Case management </a:t>
            </a:r>
            <a:endParaRPr lang="en-US" sz="2800" dirty="0">
              <a:solidFill>
                <a:prstClr val="black"/>
              </a:solidFill>
              <a:latin typeface="Calibri" panose="020F0502020204030204"/>
            </a:endParaRPr>
          </a:p>
          <a:p>
            <a:pPr marL="1143000" marR="0" lvl="2" indent="-228600" algn="l" defTabSz="914400" rtl="0" eaLnBrk="1" fontAlgn="auto" latinLnBrk="0" hangingPunct="1">
              <a:lnSpc>
                <a:spcPct val="110000"/>
              </a:lnSpc>
              <a:spcBef>
                <a:spcPts val="450"/>
              </a:spcBef>
              <a:spcAft>
                <a:spcPts val="0"/>
              </a:spcAft>
              <a:buClr>
                <a:srgbClr val="04A4EC"/>
              </a:buClr>
              <a:buSzTx/>
              <a:buFont typeface="Courier New" panose="02070309020205020404" pitchFamily="49" charset="0"/>
              <a:buChar char="o"/>
              <a:defRPr/>
            </a:pPr>
            <a:r>
              <a:rPr lang="en-US" sz="2800" dirty="0">
                <a:solidFill>
                  <a:prstClr val="black"/>
                </a:solidFill>
                <a:latin typeface="Calibri" panose="020F0502020204030204"/>
              </a:rPr>
              <a:t>Elimination and prevention of re-introduction </a:t>
            </a:r>
            <a:endParaRPr lang="en-US" sz="2800" dirty="0">
              <a:solidFill>
                <a:prstClr val="black"/>
              </a:solidFill>
              <a:latin typeface="Calibri" panose="020F0502020204030204"/>
            </a:endParaRPr>
          </a:p>
          <a:p>
            <a:pPr marL="1143000" marR="0" lvl="2" indent="-228600" algn="l" defTabSz="914400" rtl="0" eaLnBrk="1" fontAlgn="auto" latinLnBrk="0" hangingPunct="1">
              <a:lnSpc>
                <a:spcPct val="110000"/>
              </a:lnSpc>
              <a:spcBef>
                <a:spcPts val="450"/>
              </a:spcBef>
              <a:spcAft>
                <a:spcPts val="0"/>
              </a:spcAft>
              <a:buClr>
                <a:srgbClr val="04A4EC"/>
              </a:buClr>
              <a:buSzTx/>
              <a:buFont typeface="Courier New" panose="02070309020205020404" pitchFamily="49" charset="0"/>
              <a:buChar char="o"/>
              <a:defRPr/>
            </a:pPr>
            <a:r>
              <a:rPr lang="en-US" sz="2800" dirty="0">
                <a:solidFill>
                  <a:prstClr val="black"/>
                </a:solidFill>
                <a:latin typeface="Calibri" panose="020F0502020204030204"/>
              </a:rPr>
              <a:t>Surveillance*</a:t>
            </a:r>
            <a:endParaRPr lang="en-US" sz="2800" dirty="0">
              <a:solidFill>
                <a:prstClr val="black"/>
              </a:solidFill>
              <a:latin typeface="Calibri" panose="020F0502020204030204"/>
            </a:endParaRPr>
          </a:p>
          <a:p>
            <a:pPr marL="742950" marR="0" lvl="1" indent="-285750" algn="l" defTabSz="914400" rtl="0" eaLnBrk="1" fontAlgn="auto" latinLnBrk="0" hangingPunct="1">
              <a:lnSpc>
                <a:spcPct val="110000"/>
              </a:lnSpc>
              <a:spcBef>
                <a:spcPts val="450"/>
              </a:spcBef>
              <a:spcAft>
                <a:spcPts val="0"/>
              </a:spcAft>
              <a:buClr>
                <a:prstClr val="black">
                  <a:lumMod val="65000"/>
                  <a:lumOff val="35000"/>
                </a:prstClr>
              </a:buClr>
              <a:buSzTx/>
              <a:buFont typeface="Arial" panose="020B0604020202020204" pitchFamily="34" charset="0"/>
              <a:buChar char="•"/>
              <a:defRPr/>
            </a:pPr>
            <a:r>
              <a:rPr lang="en-US" sz="2800" dirty="0">
                <a:solidFill>
                  <a:prstClr val="black"/>
                </a:solidFill>
                <a:latin typeface="Calibri" panose="020F0502020204030204"/>
              </a:rPr>
              <a:t>As new evidence becomes available, the recommendations will be reviewed and updated, where appropriate, using WHO’s transparent and rigorous guideline development process.</a:t>
            </a:r>
            <a:endParaRPr lang="en-US" sz="2800" dirty="0">
              <a:solidFill>
                <a:prstClr val="black"/>
              </a:solidFill>
              <a:latin typeface="Calibri" panose="020F0502020204030204"/>
            </a:endParaRPr>
          </a:p>
          <a:p>
            <a:pPr marL="342900" marR="0" lvl="0" indent="-342900" algn="l" defTabSz="914400" rtl="0" eaLnBrk="1" fontAlgn="auto" latinLnBrk="0" hangingPunct="1">
              <a:lnSpc>
                <a:spcPct val="110000"/>
              </a:lnSpc>
              <a:spcBef>
                <a:spcPts val="450"/>
              </a:spcBef>
              <a:spcAft>
                <a:spcPts val="0"/>
              </a:spcAft>
              <a:buClr>
                <a:srgbClr val="04A4EC"/>
              </a:buClr>
              <a:buSzTx/>
              <a:buFont typeface="Arial" panose="020B0604020202020204" pitchFamily="34" charset="0"/>
              <a:buChar cha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Current 8</a:t>
            </a:r>
            <a:r>
              <a:rPr kumimoji="0" lang="en-US" sz="28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update published on 30 November 2024, to be updated on a continuing basis (</a:t>
            </a:r>
            <a:r>
              <a:rPr lang="en-US" dirty="0">
                <a:solidFill>
                  <a:prstClr val="black"/>
                </a:solidFill>
                <a:latin typeface="Calibri" panose="020F0502020204030204"/>
              </a:rPr>
              <a:t>moving towards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living guidelines)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10000"/>
              </a:lnSpc>
              <a:spcBef>
                <a:spcPts val="450"/>
              </a:spcBef>
              <a:spcAft>
                <a:spcPts val="0"/>
              </a:spcAft>
              <a:buClr>
                <a:srgbClr val="04A4EC"/>
              </a:buClr>
              <a:buSzTx/>
              <a:buFont typeface="Arial" panose="020B0604020202020204" pitchFamily="34" charset="0"/>
              <a:buChar char="•"/>
              <a:defRPr/>
            </a:pPr>
            <a:r>
              <a:rPr kumimoji="0" lang="fr-CH" sz="2800" b="0" i="0" u="none" strike="noStrike" kern="1200" cap="none" spc="0" normalizeH="0" baseline="0" noProof="0" dirty="0" err="1">
                <a:ln>
                  <a:noFill/>
                </a:ln>
                <a:solidFill>
                  <a:prstClr val="black"/>
                </a:solidFill>
                <a:effectLst/>
                <a:uLnTx/>
                <a:uFillTx/>
                <a:latin typeface="Calibri" panose="020F0502020204030204"/>
                <a:ea typeface="+mn-ea"/>
                <a:cs typeface="+mn-cs"/>
              </a:rPr>
              <a:t>Available</a:t>
            </a:r>
            <a:r>
              <a:rPr kumimoji="0" lang="fr-CH" sz="2800" b="0" i="0" u="none" strike="noStrike" kern="1200" cap="none" spc="0" normalizeH="0" baseline="0" noProof="0" dirty="0">
                <a:ln>
                  <a:noFill/>
                </a:ln>
                <a:solidFill>
                  <a:prstClr val="black"/>
                </a:solidFill>
                <a:effectLst/>
                <a:uLnTx/>
                <a:uFillTx/>
                <a:latin typeface="Calibri" panose="020F0502020204030204"/>
                <a:ea typeface="+mn-ea"/>
                <a:cs typeface="+mn-cs"/>
              </a:rPr>
              <a:t> online: </a:t>
            </a:r>
            <a:r>
              <a:rPr kumimoji="0" lang="en-US" sz="23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1"/>
              </a:rPr>
              <a:t>https://www.who.int/publications/i/item/guidelines-for-malaria</a:t>
            </a:r>
            <a:r>
              <a:rPr kumimoji="0" lang="en-US" sz="2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CH"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3074589" y="6021288"/>
            <a:ext cx="6765827" cy="369332"/>
          </a:xfrm>
          <a:prstGeom prst="rect">
            <a:avLst/>
          </a:prstGeom>
          <a:noFill/>
        </p:spPr>
        <p:txBody>
          <a:bodyPr wrap="none" rtlCol="0">
            <a:spAutoFit/>
          </a:bodyPr>
          <a:lstStyle/>
          <a:p>
            <a:r>
              <a:rPr lang="en-GB" i="1" dirty="0"/>
              <a:t>* Not developed following the WHO guidelines development process</a:t>
            </a:r>
            <a:endParaRPr lang="en-US" i="1" dirty="0"/>
          </a:p>
        </p:txBody>
      </p:sp>
      <p:pic>
        <p:nvPicPr>
          <p:cNvPr id="7" name="Picture 6"/>
          <p:cNvPicPr>
            <a:picLocks noChangeAspect="1"/>
          </p:cNvPicPr>
          <p:nvPr/>
        </p:nvPicPr>
        <p:blipFill>
          <a:blip r:embed="rId2"/>
          <a:stretch>
            <a:fillRect/>
          </a:stretch>
        </p:blipFill>
        <p:spPr>
          <a:xfrm>
            <a:off x="183132" y="1268760"/>
            <a:ext cx="2888532" cy="410509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1148402" y="3937000"/>
            <a:ext cx="433604" cy="433604"/>
          </a:xfrm>
          <a:prstGeom prst="rect">
            <a:avLst/>
          </a:prstGeom>
        </p:spPr>
      </p:pic>
      <p:pic>
        <p:nvPicPr>
          <p:cNvPr id="60" name="Picture 59" descr="A picture containing pool ball, table&#10;&#10;Description automatically generated"/>
          <p:cNvPicPr>
            <a:picLocks noChangeAspect="1"/>
          </p:cNvPicPr>
          <p:nvPr/>
        </p:nvPicPr>
        <p:blipFill rotWithShape="1">
          <a:blip r:embed="rId2">
            <a:extLst>
              <a:ext uri="{28A0092B-C50C-407E-A947-70E740481C1C}">
                <a14:useLocalDpi xmlns:a14="http://schemas.microsoft.com/office/drawing/2010/main" val="0"/>
              </a:ext>
            </a:extLst>
          </a:blip>
          <a:srcRect l="784"/>
          <a:stretch>
            <a:fillRect/>
          </a:stretch>
        </p:blipFill>
        <p:spPr>
          <a:xfrm>
            <a:off x="3849" y="6203345"/>
            <a:ext cx="12184303" cy="662185"/>
          </a:xfrm>
          <a:prstGeom prst="rect">
            <a:avLst/>
          </a:prstGeom>
        </p:spPr>
      </p:pic>
      <p:pic>
        <p:nvPicPr>
          <p:cNvPr id="61" name="Picture 60"/>
          <p:cNvPicPr>
            <a:picLocks noChangeAspect="1"/>
          </p:cNvPicPr>
          <p:nvPr/>
        </p:nvPicPr>
        <p:blipFill>
          <a:blip r:embed="rId3"/>
          <a:stretch>
            <a:fillRect/>
          </a:stretch>
        </p:blipFill>
        <p:spPr>
          <a:xfrm>
            <a:off x="10306544" y="6341042"/>
            <a:ext cx="1267819" cy="386792"/>
          </a:xfrm>
          <a:prstGeom prst="rect">
            <a:avLst/>
          </a:prstGeom>
        </p:spPr>
      </p:pic>
      <p:grpSp>
        <p:nvGrpSpPr>
          <p:cNvPr id="57" name="Group 56"/>
          <p:cNvGrpSpPr/>
          <p:nvPr/>
        </p:nvGrpSpPr>
        <p:grpSpPr>
          <a:xfrm flipH="1">
            <a:off x="6259668" y="1591606"/>
            <a:ext cx="5928484" cy="1684589"/>
            <a:chOff x="-34748" y="2626150"/>
            <a:chExt cx="9781998" cy="2779572"/>
          </a:xfrm>
        </p:grpSpPr>
        <p:sp>
          <p:nvSpPr>
            <p:cNvPr id="58" name="Rectangle 57"/>
            <p:cNvSpPr/>
            <p:nvPr/>
          </p:nvSpPr>
          <p:spPr>
            <a:xfrm>
              <a:off x="-34748" y="2626150"/>
              <a:ext cx="4244123" cy="2779572"/>
            </a:xfrm>
            <a:prstGeom prst="rect">
              <a:avLst/>
            </a:prstGeom>
            <a:solidFill>
              <a:srgbClr val="28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554355" rtl="0" eaLnBrk="1" latinLnBrk="0" hangingPunct="1">
                <a:defRPr sz="1090" kern="1200">
                  <a:solidFill>
                    <a:schemeClr val="tx1"/>
                  </a:solidFill>
                  <a:latin typeface="+mn-lt"/>
                  <a:ea typeface="+mn-ea"/>
                  <a:cs typeface="+mn-cs"/>
                </a:defRPr>
              </a:lvl1pPr>
              <a:lvl2pPr marL="277495" algn="l" defTabSz="554355" rtl="0" eaLnBrk="1" latinLnBrk="0" hangingPunct="1">
                <a:defRPr sz="1090" kern="1200">
                  <a:solidFill>
                    <a:schemeClr val="tx1"/>
                  </a:solidFill>
                  <a:latin typeface="+mn-lt"/>
                  <a:ea typeface="+mn-ea"/>
                  <a:cs typeface="+mn-cs"/>
                </a:defRPr>
              </a:lvl2pPr>
              <a:lvl3pPr marL="554355" algn="l" defTabSz="554355" rtl="0" eaLnBrk="1" latinLnBrk="0" hangingPunct="1">
                <a:defRPr sz="1090" kern="1200">
                  <a:solidFill>
                    <a:schemeClr val="tx1"/>
                  </a:solidFill>
                  <a:latin typeface="+mn-lt"/>
                  <a:ea typeface="+mn-ea"/>
                  <a:cs typeface="+mn-cs"/>
                </a:defRPr>
              </a:lvl3pPr>
              <a:lvl4pPr marL="831850" algn="l" defTabSz="554355" rtl="0" eaLnBrk="1" latinLnBrk="0" hangingPunct="1">
                <a:defRPr sz="1090" kern="1200">
                  <a:solidFill>
                    <a:schemeClr val="tx1"/>
                  </a:solidFill>
                  <a:latin typeface="+mn-lt"/>
                  <a:ea typeface="+mn-ea"/>
                  <a:cs typeface="+mn-cs"/>
                </a:defRPr>
              </a:lvl4pPr>
              <a:lvl5pPr marL="1108710" algn="l" defTabSz="554355" rtl="0" eaLnBrk="1" latinLnBrk="0" hangingPunct="1">
                <a:defRPr sz="1090" kern="1200">
                  <a:solidFill>
                    <a:schemeClr val="tx1"/>
                  </a:solidFill>
                  <a:latin typeface="+mn-lt"/>
                  <a:ea typeface="+mn-ea"/>
                  <a:cs typeface="+mn-cs"/>
                </a:defRPr>
              </a:lvl5pPr>
              <a:lvl6pPr marL="1386205" algn="l" defTabSz="554355" rtl="0" eaLnBrk="1" latinLnBrk="0" hangingPunct="1">
                <a:defRPr sz="1090" kern="1200">
                  <a:solidFill>
                    <a:schemeClr val="tx1"/>
                  </a:solidFill>
                  <a:latin typeface="+mn-lt"/>
                  <a:ea typeface="+mn-ea"/>
                  <a:cs typeface="+mn-cs"/>
                </a:defRPr>
              </a:lvl6pPr>
              <a:lvl7pPr marL="1663065" algn="l" defTabSz="554355" rtl="0" eaLnBrk="1" latinLnBrk="0" hangingPunct="1">
                <a:defRPr sz="1090" kern="1200">
                  <a:solidFill>
                    <a:schemeClr val="tx1"/>
                  </a:solidFill>
                  <a:latin typeface="+mn-lt"/>
                  <a:ea typeface="+mn-ea"/>
                  <a:cs typeface="+mn-cs"/>
                </a:defRPr>
              </a:lvl7pPr>
              <a:lvl8pPr marL="1940560" algn="l" defTabSz="554355" rtl="0" eaLnBrk="1" latinLnBrk="0" hangingPunct="1">
                <a:defRPr sz="1090" kern="1200">
                  <a:solidFill>
                    <a:schemeClr val="tx1"/>
                  </a:solidFill>
                  <a:latin typeface="+mn-lt"/>
                  <a:ea typeface="+mn-ea"/>
                  <a:cs typeface="+mn-cs"/>
                </a:defRPr>
              </a:lvl8pPr>
              <a:lvl9pPr marL="2217420" algn="l" defTabSz="554355" rtl="0" eaLnBrk="1" latinLnBrk="0" hangingPunct="1">
                <a:defRPr sz="1090" kern="1200">
                  <a:solidFill>
                    <a:schemeClr val="tx1"/>
                  </a:solidFill>
                  <a:latin typeface="+mn-lt"/>
                  <a:ea typeface="+mn-ea"/>
                  <a:cs typeface="+mn-cs"/>
                </a:defRPr>
              </a:lvl9pPr>
            </a:lstStyle>
            <a:p>
              <a:pPr marL="0" marR="0" lvl="0" indent="0" algn="ctr" defTabSz="554355" rtl="0" eaLnBrk="1" fontAlgn="auto" latinLnBrk="0" hangingPunct="1">
                <a:lnSpc>
                  <a:spcPct val="100000"/>
                </a:lnSpc>
                <a:spcBef>
                  <a:spcPts val="0"/>
                </a:spcBef>
                <a:spcAft>
                  <a:spcPts val="0"/>
                </a:spcAft>
                <a:buClrTx/>
                <a:buSzTx/>
                <a:buFontTx/>
                <a:buNone/>
                <a:defRPr/>
              </a:pPr>
              <a:endParaRPr kumimoji="0" lang="en-US" sz="66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9" name="Picture 58"/>
            <p:cNvPicPr>
              <a:picLocks noChangeAspect="1"/>
            </p:cNvPicPr>
            <p:nvPr/>
          </p:nvPicPr>
          <p:blipFill rotWithShape="1">
            <a:blip r:embed="rId4"/>
            <a:srcRect l="26395"/>
            <a:stretch>
              <a:fillRect/>
            </a:stretch>
          </p:blipFill>
          <p:spPr>
            <a:xfrm>
              <a:off x="4191000" y="2626150"/>
              <a:ext cx="5556250" cy="2779572"/>
            </a:xfrm>
            <a:prstGeom prst="rect">
              <a:avLst/>
            </a:prstGeom>
            <a:solidFill>
              <a:schemeClr val="bg1"/>
            </a:solidFill>
          </p:spPr>
        </p:pic>
      </p:grpSp>
      <p:sp>
        <p:nvSpPr>
          <p:cNvPr id="6" name="object 6"/>
          <p:cNvSpPr txBox="1">
            <a:spLocks noGrp="1"/>
          </p:cNvSpPr>
          <p:nvPr>
            <p:ph type="title"/>
          </p:nvPr>
        </p:nvSpPr>
        <p:spPr>
          <a:xfrm>
            <a:off x="758724" y="83112"/>
            <a:ext cx="9031822" cy="482650"/>
          </a:xfrm>
          <a:prstGeom prst="rect">
            <a:avLst/>
          </a:prstGeom>
        </p:spPr>
        <p:txBody>
          <a:bodyPr vert="horz" wrap="square" lIns="0" tIns="6927" rIns="0" bIns="0" rtlCol="0">
            <a:spAutoFit/>
          </a:bodyPr>
          <a:lstStyle>
            <a:defPPr>
              <a:defRPr lang="en-US"/>
            </a:defPPr>
            <a:lvl1pPr marL="0" algn="l" defTabSz="554355" rtl="0" eaLnBrk="1" latinLnBrk="0" hangingPunct="1">
              <a:defRPr sz="1090" kern="1200">
                <a:solidFill>
                  <a:schemeClr val="tx1"/>
                </a:solidFill>
                <a:latin typeface="+mn-lt"/>
                <a:ea typeface="+mn-ea"/>
                <a:cs typeface="+mn-cs"/>
              </a:defRPr>
            </a:lvl1pPr>
            <a:lvl2pPr marL="277495" algn="l" defTabSz="554355" rtl="0" eaLnBrk="1" latinLnBrk="0" hangingPunct="1">
              <a:defRPr sz="1090" kern="1200">
                <a:solidFill>
                  <a:schemeClr val="tx1"/>
                </a:solidFill>
                <a:latin typeface="+mn-lt"/>
                <a:ea typeface="+mn-ea"/>
                <a:cs typeface="+mn-cs"/>
              </a:defRPr>
            </a:lvl2pPr>
            <a:lvl3pPr marL="554355" algn="l" defTabSz="554355" rtl="0" eaLnBrk="1" latinLnBrk="0" hangingPunct="1">
              <a:defRPr sz="1090" kern="1200">
                <a:solidFill>
                  <a:schemeClr val="tx1"/>
                </a:solidFill>
                <a:latin typeface="+mn-lt"/>
                <a:ea typeface="+mn-ea"/>
                <a:cs typeface="+mn-cs"/>
              </a:defRPr>
            </a:lvl3pPr>
            <a:lvl4pPr marL="831850" algn="l" defTabSz="554355" rtl="0" eaLnBrk="1" latinLnBrk="0" hangingPunct="1">
              <a:defRPr sz="1090" kern="1200">
                <a:solidFill>
                  <a:schemeClr val="tx1"/>
                </a:solidFill>
                <a:latin typeface="+mn-lt"/>
                <a:ea typeface="+mn-ea"/>
                <a:cs typeface="+mn-cs"/>
              </a:defRPr>
            </a:lvl4pPr>
            <a:lvl5pPr marL="1108710" algn="l" defTabSz="554355" rtl="0" eaLnBrk="1" latinLnBrk="0" hangingPunct="1">
              <a:defRPr sz="1090" kern="1200">
                <a:solidFill>
                  <a:schemeClr val="tx1"/>
                </a:solidFill>
                <a:latin typeface="+mn-lt"/>
                <a:ea typeface="+mn-ea"/>
                <a:cs typeface="+mn-cs"/>
              </a:defRPr>
            </a:lvl5pPr>
            <a:lvl6pPr marL="1386205" algn="l" defTabSz="554355" rtl="0" eaLnBrk="1" latinLnBrk="0" hangingPunct="1">
              <a:defRPr sz="1090" kern="1200">
                <a:solidFill>
                  <a:schemeClr val="tx1"/>
                </a:solidFill>
                <a:latin typeface="+mn-lt"/>
                <a:ea typeface="+mn-ea"/>
                <a:cs typeface="+mn-cs"/>
              </a:defRPr>
            </a:lvl6pPr>
            <a:lvl7pPr marL="1663065" algn="l" defTabSz="554355" rtl="0" eaLnBrk="1" latinLnBrk="0" hangingPunct="1">
              <a:defRPr sz="1090" kern="1200">
                <a:solidFill>
                  <a:schemeClr val="tx1"/>
                </a:solidFill>
                <a:latin typeface="+mn-lt"/>
                <a:ea typeface="+mn-ea"/>
                <a:cs typeface="+mn-cs"/>
              </a:defRPr>
            </a:lvl7pPr>
            <a:lvl8pPr marL="1940560" algn="l" defTabSz="554355" rtl="0" eaLnBrk="1" latinLnBrk="0" hangingPunct="1">
              <a:defRPr sz="1090" kern="1200">
                <a:solidFill>
                  <a:schemeClr val="tx1"/>
                </a:solidFill>
                <a:latin typeface="+mn-lt"/>
                <a:ea typeface="+mn-ea"/>
                <a:cs typeface="+mn-cs"/>
              </a:defRPr>
            </a:lvl8pPr>
            <a:lvl9pPr marL="2217420" algn="l" defTabSz="554355" rtl="0" eaLnBrk="1" latinLnBrk="0" hangingPunct="1">
              <a:defRPr sz="1090" kern="1200">
                <a:solidFill>
                  <a:schemeClr val="tx1"/>
                </a:solidFill>
                <a:latin typeface="+mn-lt"/>
                <a:ea typeface="+mn-ea"/>
                <a:cs typeface="+mn-cs"/>
              </a:defRPr>
            </a:lvl9pPr>
          </a:lstStyle>
          <a:p>
            <a:pPr marL="7620">
              <a:lnSpc>
                <a:spcPct val="100000"/>
              </a:lnSpc>
              <a:spcBef>
                <a:spcPts val="55"/>
              </a:spcBef>
            </a:pPr>
            <a:r>
              <a:rPr lang="en-ZA" sz="3090" spc="130" dirty="0">
                <a:solidFill>
                  <a:schemeClr val="bg1"/>
                </a:solidFill>
              </a:rPr>
              <a:t>Ways to access WHO malaria guidance</a:t>
            </a:r>
            <a:endParaRPr sz="3090" dirty="0">
              <a:solidFill>
                <a:schemeClr val="bg1"/>
              </a:solidFill>
            </a:endParaRPr>
          </a:p>
        </p:txBody>
      </p:sp>
      <p:sp>
        <p:nvSpPr>
          <p:cNvPr id="26" name="object 13"/>
          <p:cNvSpPr txBox="1"/>
          <p:nvPr/>
        </p:nvSpPr>
        <p:spPr>
          <a:xfrm>
            <a:off x="1200727" y="3376956"/>
            <a:ext cx="4894200" cy="540562"/>
          </a:xfrm>
          <a:prstGeom prst="rect">
            <a:avLst/>
          </a:prstGeom>
        </p:spPr>
        <p:txBody>
          <a:bodyPr vert="horz" wrap="square" lIns="0" tIns="9236" rIns="0" bIns="0" rtlCol="0">
            <a:spAutoFit/>
          </a:bodyPr>
          <a:lstStyle>
            <a:defPPr>
              <a:defRPr lang="en-US"/>
            </a:defPPr>
            <a:lvl1pPr marL="0" algn="l" defTabSz="554355" rtl="0" eaLnBrk="1" latinLnBrk="0" hangingPunct="1">
              <a:defRPr sz="1090" kern="1200">
                <a:solidFill>
                  <a:schemeClr val="tx1"/>
                </a:solidFill>
                <a:latin typeface="+mn-lt"/>
                <a:ea typeface="+mn-ea"/>
                <a:cs typeface="+mn-cs"/>
              </a:defRPr>
            </a:lvl1pPr>
            <a:lvl2pPr marL="277495" algn="l" defTabSz="554355" rtl="0" eaLnBrk="1" latinLnBrk="0" hangingPunct="1">
              <a:defRPr sz="1090" kern="1200">
                <a:solidFill>
                  <a:schemeClr val="tx1"/>
                </a:solidFill>
                <a:latin typeface="+mn-lt"/>
                <a:ea typeface="+mn-ea"/>
                <a:cs typeface="+mn-cs"/>
              </a:defRPr>
            </a:lvl2pPr>
            <a:lvl3pPr marL="554355" algn="l" defTabSz="554355" rtl="0" eaLnBrk="1" latinLnBrk="0" hangingPunct="1">
              <a:defRPr sz="1090" kern="1200">
                <a:solidFill>
                  <a:schemeClr val="tx1"/>
                </a:solidFill>
                <a:latin typeface="+mn-lt"/>
                <a:ea typeface="+mn-ea"/>
                <a:cs typeface="+mn-cs"/>
              </a:defRPr>
            </a:lvl3pPr>
            <a:lvl4pPr marL="831850" algn="l" defTabSz="554355" rtl="0" eaLnBrk="1" latinLnBrk="0" hangingPunct="1">
              <a:defRPr sz="1090" kern="1200">
                <a:solidFill>
                  <a:schemeClr val="tx1"/>
                </a:solidFill>
                <a:latin typeface="+mn-lt"/>
                <a:ea typeface="+mn-ea"/>
                <a:cs typeface="+mn-cs"/>
              </a:defRPr>
            </a:lvl4pPr>
            <a:lvl5pPr marL="1108710" algn="l" defTabSz="554355" rtl="0" eaLnBrk="1" latinLnBrk="0" hangingPunct="1">
              <a:defRPr sz="1090" kern="1200">
                <a:solidFill>
                  <a:schemeClr val="tx1"/>
                </a:solidFill>
                <a:latin typeface="+mn-lt"/>
                <a:ea typeface="+mn-ea"/>
                <a:cs typeface="+mn-cs"/>
              </a:defRPr>
            </a:lvl5pPr>
            <a:lvl6pPr marL="1386205" algn="l" defTabSz="554355" rtl="0" eaLnBrk="1" latinLnBrk="0" hangingPunct="1">
              <a:defRPr sz="1090" kern="1200">
                <a:solidFill>
                  <a:schemeClr val="tx1"/>
                </a:solidFill>
                <a:latin typeface="+mn-lt"/>
                <a:ea typeface="+mn-ea"/>
                <a:cs typeface="+mn-cs"/>
              </a:defRPr>
            </a:lvl6pPr>
            <a:lvl7pPr marL="1663065" algn="l" defTabSz="554355" rtl="0" eaLnBrk="1" latinLnBrk="0" hangingPunct="1">
              <a:defRPr sz="1090" kern="1200">
                <a:solidFill>
                  <a:schemeClr val="tx1"/>
                </a:solidFill>
                <a:latin typeface="+mn-lt"/>
                <a:ea typeface="+mn-ea"/>
                <a:cs typeface="+mn-cs"/>
              </a:defRPr>
            </a:lvl7pPr>
            <a:lvl8pPr marL="1940560" algn="l" defTabSz="554355" rtl="0" eaLnBrk="1" latinLnBrk="0" hangingPunct="1">
              <a:defRPr sz="1090" kern="1200">
                <a:solidFill>
                  <a:schemeClr val="tx1"/>
                </a:solidFill>
                <a:latin typeface="+mn-lt"/>
                <a:ea typeface="+mn-ea"/>
                <a:cs typeface="+mn-cs"/>
              </a:defRPr>
            </a:lvl8pPr>
            <a:lvl9pPr marL="2217420" algn="l" defTabSz="554355" rtl="0" eaLnBrk="1" latinLnBrk="0" hangingPunct="1">
              <a:defRPr sz="1090" kern="1200">
                <a:solidFill>
                  <a:schemeClr val="tx1"/>
                </a:solidFill>
                <a:latin typeface="+mn-lt"/>
                <a:ea typeface="+mn-ea"/>
                <a:cs typeface="+mn-cs"/>
              </a:defRPr>
            </a:lvl9pPr>
          </a:lstStyle>
          <a:p>
            <a:pPr marL="8890" marR="453390" lvl="0" indent="-1270" algn="l" defTabSz="554355" rtl="0" eaLnBrk="1" fontAlgn="auto" latinLnBrk="0" hangingPunct="1">
              <a:lnSpc>
                <a:spcPct val="132000"/>
              </a:lnSpc>
              <a:spcBef>
                <a:spcPts val="740"/>
              </a:spcBef>
              <a:spcAft>
                <a:spcPts val="0"/>
              </a:spcAft>
              <a:buClrTx/>
              <a:buSzTx/>
              <a:buFontTx/>
              <a:buNone/>
              <a:defRPr/>
            </a:pPr>
            <a:r>
              <a:rPr kumimoji="0" lang="en-ZA" sz="1365" b="0" i="0" u="none" strike="noStrike" kern="0" cap="none" spc="58" normalizeH="0" baseline="0" noProof="0" dirty="0">
                <a:ln>
                  <a:noFill/>
                </a:ln>
                <a:solidFill>
                  <a:srgbClr val="01001F"/>
                </a:solidFill>
                <a:effectLst/>
                <a:uLnTx/>
                <a:uFillTx/>
                <a:latin typeface="Calibri" panose="020F0502020204030204"/>
                <a:ea typeface="+mn-ea"/>
                <a:cs typeface="+mn-cs"/>
              </a:rPr>
              <a:t>Through </a:t>
            </a:r>
            <a:r>
              <a:rPr kumimoji="0" lang="en-ZA" sz="1365" b="0" i="0" u="sng" strike="noStrike" kern="0" cap="none" spc="58" normalizeH="0" baseline="0" noProof="0" dirty="0" err="1">
                <a:ln>
                  <a:noFill/>
                </a:ln>
                <a:solidFill>
                  <a:srgbClr val="01001F"/>
                </a:solidFill>
                <a:effectLst/>
                <a:uLnTx/>
                <a:uFillTx/>
                <a:latin typeface="Calibri" panose="020F0502020204030204"/>
                <a:ea typeface="+mn-ea"/>
                <a:cs typeface="+mn-cs"/>
                <a:hlinkClick r:id="rId5"/>
              </a:rPr>
              <a:t>MAGICApp</a:t>
            </a:r>
            <a:r>
              <a:rPr kumimoji="0" lang="en-ZA" sz="1365" b="0" i="0" u="none" strike="noStrike" kern="0" cap="none" spc="58" normalizeH="0" baseline="0" noProof="0" dirty="0">
                <a:ln>
                  <a:noFill/>
                </a:ln>
                <a:solidFill>
                  <a:srgbClr val="01001F"/>
                </a:solidFill>
                <a:effectLst/>
                <a:uLnTx/>
                <a:uFillTx/>
                <a:latin typeface="Calibri" panose="020F0502020204030204"/>
                <a:ea typeface="+mn-ea"/>
                <a:cs typeface="+mn-cs"/>
              </a:rPr>
              <a:t>, you can access a consolidated set of all WHO malaria guidance, including:</a:t>
            </a:r>
            <a:endParaRPr kumimoji="0" lang="en-ZA" sz="1365"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9" name="object 31"/>
          <p:cNvSpPr txBox="1"/>
          <p:nvPr/>
        </p:nvSpPr>
        <p:spPr>
          <a:xfrm>
            <a:off x="1772791" y="4005930"/>
            <a:ext cx="4894200" cy="239226"/>
          </a:xfrm>
          <a:prstGeom prst="rect">
            <a:avLst/>
          </a:prstGeom>
        </p:spPr>
        <p:txBody>
          <a:bodyPr vert="horz" wrap="square" lIns="0" tIns="7312" rIns="0" bIns="0" rtlCol="0">
            <a:spAutoFit/>
          </a:bodyPr>
          <a:lstStyle>
            <a:defPPr>
              <a:defRPr lang="en-US"/>
            </a:defPPr>
            <a:lvl1pPr marL="0" algn="l" defTabSz="554355" rtl="0" eaLnBrk="1" latinLnBrk="0" hangingPunct="1">
              <a:defRPr sz="1090" kern="1200">
                <a:solidFill>
                  <a:schemeClr val="tx1"/>
                </a:solidFill>
                <a:latin typeface="+mn-lt"/>
                <a:ea typeface="+mn-ea"/>
                <a:cs typeface="+mn-cs"/>
              </a:defRPr>
            </a:lvl1pPr>
            <a:lvl2pPr marL="277495" algn="l" defTabSz="554355" rtl="0" eaLnBrk="1" latinLnBrk="0" hangingPunct="1">
              <a:defRPr sz="1090" kern="1200">
                <a:solidFill>
                  <a:schemeClr val="tx1"/>
                </a:solidFill>
                <a:latin typeface="+mn-lt"/>
                <a:ea typeface="+mn-ea"/>
                <a:cs typeface="+mn-cs"/>
              </a:defRPr>
            </a:lvl2pPr>
            <a:lvl3pPr marL="554355" algn="l" defTabSz="554355" rtl="0" eaLnBrk="1" latinLnBrk="0" hangingPunct="1">
              <a:defRPr sz="1090" kern="1200">
                <a:solidFill>
                  <a:schemeClr val="tx1"/>
                </a:solidFill>
                <a:latin typeface="+mn-lt"/>
                <a:ea typeface="+mn-ea"/>
                <a:cs typeface="+mn-cs"/>
              </a:defRPr>
            </a:lvl3pPr>
            <a:lvl4pPr marL="831850" algn="l" defTabSz="554355" rtl="0" eaLnBrk="1" latinLnBrk="0" hangingPunct="1">
              <a:defRPr sz="1090" kern="1200">
                <a:solidFill>
                  <a:schemeClr val="tx1"/>
                </a:solidFill>
                <a:latin typeface="+mn-lt"/>
                <a:ea typeface="+mn-ea"/>
                <a:cs typeface="+mn-cs"/>
              </a:defRPr>
            </a:lvl4pPr>
            <a:lvl5pPr marL="1108710" algn="l" defTabSz="554355" rtl="0" eaLnBrk="1" latinLnBrk="0" hangingPunct="1">
              <a:defRPr sz="1090" kern="1200">
                <a:solidFill>
                  <a:schemeClr val="tx1"/>
                </a:solidFill>
                <a:latin typeface="+mn-lt"/>
                <a:ea typeface="+mn-ea"/>
                <a:cs typeface="+mn-cs"/>
              </a:defRPr>
            </a:lvl5pPr>
            <a:lvl6pPr marL="1386205" algn="l" defTabSz="554355" rtl="0" eaLnBrk="1" latinLnBrk="0" hangingPunct="1">
              <a:defRPr sz="1090" kern="1200">
                <a:solidFill>
                  <a:schemeClr val="tx1"/>
                </a:solidFill>
                <a:latin typeface="+mn-lt"/>
                <a:ea typeface="+mn-ea"/>
                <a:cs typeface="+mn-cs"/>
              </a:defRPr>
            </a:lvl6pPr>
            <a:lvl7pPr marL="1663065" algn="l" defTabSz="554355" rtl="0" eaLnBrk="1" latinLnBrk="0" hangingPunct="1">
              <a:defRPr sz="1090" kern="1200">
                <a:solidFill>
                  <a:schemeClr val="tx1"/>
                </a:solidFill>
                <a:latin typeface="+mn-lt"/>
                <a:ea typeface="+mn-ea"/>
                <a:cs typeface="+mn-cs"/>
              </a:defRPr>
            </a:lvl7pPr>
            <a:lvl8pPr marL="1940560" algn="l" defTabSz="554355" rtl="0" eaLnBrk="1" latinLnBrk="0" hangingPunct="1">
              <a:defRPr sz="1090" kern="1200">
                <a:solidFill>
                  <a:schemeClr val="tx1"/>
                </a:solidFill>
                <a:latin typeface="+mn-lt"/>
                <a:ea typeface="+mn-ea"/>
                <a:cs typeface="+mn-cs"/>
              </a:defRPr>
            </a:lvl8pPr>
            <a:lvl9pPr marL="2217420" algn="l" defTabSz="554355" rtl="0" eaLnBrk="1" latinLnBrk="0" hangingPunct="1">
              <a:defRPr sz="1090" kern="1200">
                <a:solidFill>
                  <a:schemeClr val="tx1"/>
                </a:solidFill>
                <a:latin typeface="+mn-lt"/>
                <a:ea typeface="+mn-ea"/>
                <a:cs typeface="+mn-cs"/>
              </a:defRPr>
            </a:lvl9pPr>
          </a:lstStyle>
          <a:p>
            <a:pPr marL="7620" marR="3175" lvl="0" indent="3810" algn="l" defTabSz="554355" rtl="0" eaLnBrk="1" fontAlgn="auto" latinLnBrk="0" hangingPunct="1">
              <a:lnSpc>
                <a:spcPct val="122000"/>
              </a:lnSpc>
              <a:spcBef>
                <a:spcPts val="60"/>
              </a:spcBef>
              <a:spcAft>
                <a:spcPts val="0"/>
              </a:spcAft>
              <a:buClrTx/>
              <a:buSzTx/>
              <a:buFontTx/>
              <a:buNone/>
              <a:defRPr/>
            </a:pPr>
            <a:r>
              <a:rPr kumimoji="0" lang="en-ZA" sz="1365" b="0" i="0" u="none" strike="noStrike" kern="1200" cap="none" spc="91" normalizeH="0" baseline="0" noProof="0" dirty="0">
                <a:ln>
                  <a:noFill/>
                </a:ln>
                <a:solidFill>
                  <a:srgbClr val="211F1F"/>
                </a:solidFill>
                <a:effectLst/>
                <a:uLnTx/>
                <a:uFillTx/>
                <a:latin typeface="Arial" panose="020B0604020202020204"/>
                <a:ea typeface="+mn-ea"/>
                <a:cs typeface="Arial" panose="020B0604020202020204"/>
              </a:rPr>
              <a:t>All official WHO recommendations</a:t>
            </a:r>
            <a:endParaRPr kumimoji="0" lang="en-ZA" sz="1365" b="0" i="0" u="none" strike="noStrike" kern="1200" cap="none" spc="91" normalizeH="0" baseline="0" noProof="0" dirty="0">
              <a:ln>
                <a:noFill/>
              </a:ln>
              <a:solidFill>
                <a:srgbClr val="211F1F"/>
              </a:solidFill>
              <a:effectLst/>
              <a:uLnTx/>
              <a:uFillTx/>
              <a:latin typeface="Arial" panose="020B0604020202020204"/>
              <a:ea typeface="+mn-ea"/>
              <a:cs typeface="Arial" panose="020B0604020202020204"/>
            </a:endParaRPr>
          </a:p>
        </p:txBody>
      </p:sp>
      <p:grpSp>
        <p:nvGrpSpPr>
          <p:cNvPr id="14" name="Group 13"/>
          <p:cNvGrpSpPr/>
          <p:nvPr/>
        </p:nvGrpSpPr>
        <p:grpSpPr>
          <a:xfrm>
            <a:off x="-17211" y="1591606"/>
            <a:ext cx="5928484" cy="1684589"/>
            <a:chOff x="-34748" y="2626150"/>
            <a:chExt cx="9781998" cy="2779572"/>
          </a:xfrm>
        </p:grpSpPr>
        <p:sp>
          <p:nvSpPr>
            <p:cNvPr id="13" name="Rectangle 12"/>
            <p:cNvSpPr/>
            <p:nvPr/>
          </p:nvSpPr>
          <p:spPr>
            <a:xfrm>
              <a:off x="-34748" y="2626150"/>
              <a:ext cx="4244123" cy="2779572"/>
            </a:xfrm>
            <a:prstGeom prst="rect">
              <a:avLst/>
            </a:prstGeom>
            <a:solidFill>
              <a:srgbClr val="28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554355" rtl="0" eaLnBrk="1" latinLnBrk="0" hangingPunct="1">
                <a:defRPr sz="1090" kern="1200">
                  <a:solidFill>
                    <a:schemeClr val="tx1"/>
                  </a:solidFill>
                  <a:latin typeface="+mn-lt"/>
                  <a:ea typeface="+mn-ea"/>
                  <a:cs typeface="+mn-cs"/>
                </a:defRPr>
              </a:lvl1pPr>
              <a:lvl2pPr marL="277495" algn="l" defTabSz="554355" rtl="0" eaLnBrk="1" latinLnBrk="0" hangingPunct="1">
                <a:defRPr sz="1090" kern="1200">
                  <a:solidFill>
                    <a:schemeClr val="tx1"/>
                  </a:solidFill>
                  <a:latin typeface="+mn-lt"/>
                  <a:ea typeface="+mn-ea"/>
                  <a:cs typeface="+mn-cs"/>
                </a:defRPr>
              </a:lvl2pPr>
              <a:lvl3pPr marL="554355" algn="l" defTabSz="554355" rtl="0" eaLnBrk="1" latinLnBrk="0" hangingPunct="1">
                <a:defRPr sz="1090" kern="1200">
                  <a:solidFill>
                    <a:schemeClr val="tx1"/>
                  </a:solidFill>
                  <a:latin typeface="+mn-lt"/>
                  <a:ea typeface="+mn-ea"/>
                  <a:cs typeface="+mn-cs"/>
                </a:defRPr>
              </a:lvl3pPr>
              <a:lvl4pPr marL="831850" algn="l" defTabSz="554355" rtl="0" eaLnBrk="1" latinLnBrk="0" hangingPunct="1">
                <a:defRPr sz="1090" kern="1200">
                  <a:solidFill>
                    <a:schemeClr val="tx1"/>
                  </a:solidFill>
                  <a:latin typeface="+mn-lt"/>
                  <a:ea typeface="+mn-ea"/>
                  <a:cs typeface="+mn-cs"/>
                </a:defRPr>
              </a:lvl4pPr>
              <a:lvl5pPr marL="1108710" algn="l" defTabSz="554355" rtl="0" eaLnBrk="1" latinLnBrk="0" hangingPunct="1">
                <a:defRPr sz="1090" kern="1200">
                  <a:solidFill>
                    <a:schemeClr val="tx1"/>
                  </a:solidFill>
                  <a:latin typeface="+mn-lt"/>
                  <a:ea typeface="+mn-ea"/>
                  <a:cs typeface="+mn-cs"/>
                </a:defRPr>
              </a:lvl5pPr>
              <a:lvl6pPr marL="1386205" algn="l" defTabSz="554355" rtl="0" eaLnBrk="1" latinLnBrk="0" hangingPunct="1">
                <a:defRPr sz="1090" kern="1200">
                  <a:solidFill>
                    <a:schemeClr val="tx1"/>
                  </a:solidFill>
                  <a:latin typeface="+mn-lt"/>
                  <a:ea typeface="+mn-ea"/>
                  <a:cs typeface="+mn-cs"/>
                </a:defRPr>
              </a:lvl6pPr>
              <a:lvl7pPr marL="1663065" algn="l" defTabSz="554355" rtl="0" eaLnBrk="1" latinLnBrk="0" hangingPunct="1">
                <a:defRPr sz="1090" kern="1200">
                  <a:solidFill>
                    <a:schemeClr val="tx1"/>
                  </a:solidFill>
                  <a:latin typeface="+mn-lt"/>
                  <a:ea typeface="+mn-ea"/>
                  <a:cs typeface="+mn-cs"/>
                </a:defRPr>
              </a:lvl7pPr>
              <a:lvl8pPr marL="1940560" algn="l" defTabSz="554355" rtl="0" eaLnBrk="1" latinLnBrk="0" hangingPunct="1">
                <a:defRPr sz="1090" kern="1200">
                  <a:solidFill>
                    <a:schemeClr val="tx1"/>
                  </a:solidFill>
                  <a:latin typeface="+mn-lt"/>
                  <a:ea typeface="+mn-ea"/>
                  <a:cs typeface="+mn-cs"/>
                </a:defRPr>
              </a:lvl8pPr>
              <a:lvl9pPr marL="2217420" algn="l" defTabSz="554355" rtl="0" eaLnBrk="1" latinLnBrk="0" hangingPunct="1">
                <a:defRPr sz="1090" kern="1200">
                  <a:solidFill>
                    <a:schemeClr val="tx1"/>
                  </a:solidFill>
                  <a:latin typeface="+mn-lt"/>
                  <a:ea typeface="+mn-ea"/>
                  <a:cs typeface="+mn-cs"/>
                </a:defRPr>
              </a:lvl9pPr>
            </a:lstStyle>
            <a:p>
              <a:pPr marL="0" marR="0" lvl="0" indent="0" algn="ctr" defTabSz="554355" rtl="0" eaLnBrk="1" fontAlgn="auto" latinLnBrk="0" hangingPunct="1">
                <a:lnSpc>
                  <a:spcPct val="100000"/>
                </a:lnSpc>
                <a:spcBef>
                  <a:spcPts val="0"/>
                </a:spcBef>
                <a:spcAft>
                  <a:spcPts val="0"/>
                </a:spcAft>
                <a:buClrTx/>
                <a:buSzTx/>
                <a:buFontTx/>
                <a:buNone/>
                <a:defRPr/>
              </a:pPr>
              <a:endParaRPr kumimoji="0" lang="en-US" sz="66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4" name="Picture 33"/>
            <p:cNvPicPr>
              <a:picLocks noChangeAspect="1"/>
            </p:cNvPicPr>
            <p:nvPr/>
          </p:nvPicPr>
          <p:blipFill rotWithShape="1">
            <a:blip r:embed="rId4"/>
            <a:srcRect l="26395"/>
            <a:stretch>
              <a:fillRect/>
            </a:stretch>
          </p:blipFill>
          <p:spPr>
            <a:xfrm>
              <a:off x="4191000" y="2626150"/>
              <a:ext cx="5556250" cy="2779572"/>
            </a:xfrm>
            <a:prstGeom prst="rect">
              <a:avLst/>
            </a:prstGeom>
            <a:solidFill>
              <a:schemeClr val="bg1"/>
            </a:solidFill>
          </p:spPr>
        </p:pic>
      </p:grpSp>
      <p:sp>
        <p:nvSpPr>
          <p:cNvPr id="35" name="object 29"/>
          <p:cNvSpPr txBox="1"/>
          <p:nvPr/>
        </p:nvSpPr>
        <p:spPr>
          <a:xfrm>
            <a:off x="758724" y="1147462"/>
            <a:ext cx="7755852" cy="249874"/>
          </a:xfrm>
          <a:prstGeom prst="rect">
            <a:avLst/>
          </a:prstGeom>
        </p:spPr>
        <p:txBody>
          <a:bodyPr vert="horz" wrap="square" lIns="0" tIns="5388" rIns="0" bIns="0" rtlCol="0">
            <a:spAutoFit/>
          </a:bodyPr>
          <a:lstStyle>
            <a:defPPr>
              <a:defRPr lang="en-US"/>
            </a:defPPr>
            <a:lvl1pPr marL="0" algn="l" defTabSz="554355" rtl="0" eaLnBrk="1" latinLnBrk="0" hangingPunct="1">
              <a:defRPr sz="1090" kern="1200">
                <a:solidFill>
                  <a:schemeClr val="tx1"/>
                </a:solidFill>
                <a:latin typeface="+mn-lt"/>
                <a:ea typeface="+mn-ea"/>
                <a:cs typeface="+mn-cs"/>
              </a:defRPr>
            </a:lvl1pPr>
            <a:lvl2pPr marL="277495" algn="l" defTabSz="554355" rtl="0" eaLnBrk="1" latinLnBrk="0" hangingPunct="1">
              <a:defRPr sz="1090" kern="1200">
                <a:solidFill>
                  <a:schemeClr val="tx1"/>
                </a:solidFill>
                <a:latin typeface="+mn-lt"/>
                <a:ea typeface="+mn-ea"/>
                <a:cs typeface="+mn-cs"/>
              </a:defRPr>
            </a:lvl2pPr>
            <a:lvl3pPr marL="554355" algn="l" defTabSz="554355" rtl="0" eaLnBrk="1" latinLnBrk="0" hangingPunct="1">
              <a:defRPr sz="1090" kern="1200">
                <a:solidFill>
                  <a:schemeClr val="tx1"/>
                </a:solidFill>
                <a:latin typeface="+mn-lt"/>
                <a:ea typeface="+mn-ea"/>
                <a:cs typeface="+mn-cs"/>
              </a:defRPr>
            </a:lvl3pPr>
            <a:lvl4pPr marL="831850" algn="l" defTabSz="554355" rtl="0" eaLnBrk="1" latinLnBrk="0" hangingPunct="1">
              <a:defRPr sz="1090" kern="1200">
                <a:solidFill>
                  <a:schemeClr val="tx1"/>
                </a:solidFill>
                <a:latin typeface="+mn-lt"/>
                <a:ea typeface="+mn-ea"/>
                <a:cs typeface="+mn-cs"/>
              </a:defRPr>
            </a:lvl4pPr>
            <a:lvl5pPr marL="1108710" algn="l" defTabSz="554355" rtl="0" eaLnBrk="1" latinLnBrk="0" hangingPunct="1">
              <a:defRPr sz="1090" kern="1200">
                <a:solidFill>
                  <a:schemeClr val="tx1"/>
                </a:solidFill>
                <a:latin typeface="+mn-lt"/>
                <a:ea typeface="+mn-ea"/>
                <a:cs typeface="+mn-cs"/>
              </a:defRPr>
            </a:lvl5pPr>
            <a:lvl6pPr marL="1386205" algn="l" defTabSz="554355" rtl="0" eaLnBrk="1" latinLnBrk="0" hangingPunct="1">
              <a:defRPr sz="1090" kern="1200">
                <a:solidFill>
                  <a:schemeClr val="tx1"/>
                </a:solidFill>
                <a:latin typeface="+mn-lt"/>
                <a:ea typeface="+mn-ea"/>
                <a:cs typeface="+mn-cs"/>
              </a:defRPr>
            </a:lvl6pPr>
            <a:lvl7pPr marL="1663065" algn="l" defTabSz="554355" rtl="0" eaLnBrk="1" latinLnBrk="0" hangingPunct="1">
              <a:defRPr sz="1090" kern="1200">
                <a:solidFill>
                  <a:schemeClr val="tx1"/>
                </a:solidFill>
                <a:latin typeface="+mn-lt"/>
                <a:ea typeface="+mn-ea"/>
                <a:cs typeface="+mn-cs"/>
              </a:defRPr>
            </a:lvl7pPr>
            <a:lvl8pPr marL="1940560" algn="l" defTabSz="554355" rtl="0" eaLnBrk="1" latinLnBrk="0" hangingPunct="1">
              <a:defRPr sz="1090" kern="1200">
                <a:solidFill>
                  <a:schemeClr val="tx1"/>
                </a:solidFill>
                <a:latin typeface="+mn-lt"/>
                <a:ea typeface="+mn-ea"/>
                <a:cs typeface="+mn-cs"/>
              </a:defRPr>
            </a:lvl8pPr>
            <a:lvl9pPr marL="2217420" algn="l" defTabSz="554355" rtl="0" eaLnBrk="1" latinLnBrk="0" hangingPunct="1">
              <a:defRPr sz="1090" kern="1200">
                <a:solidFill>
                  <a:schemeClr val="tx1"/>
                </a:solidFill>
                <a:latin typeface="+mn-lt"/>
                <a:ea typeface="+mn-ea"/>
                <a:cs typeface="+mn-cs"/>
              </a:defRPr>
            </a:lvl9pPr>
          </a:lstStyle>
          <a:p>
            <a:pPr marL="7620" marR="3175" lvl="0" indent="1905" algn="l" defTabSz="554355" rtl="0" eaLnBrk="1" fontAlgn="auto" latinLnBrk="0" hangingPunct="1">
              <a:lnSpc>
                <a:spcPct val="130000"/>
              </a:lnSpc>
              <a:spcBef>
                <a:spcPts val="40"/>
              </a:spcBef>
              <a:spcAft>
                <a:spcPts val="0"/>
              </a:spcAft>
              <a:buClrTx/>
              <a:buSzTx/>
              <a:buFontTx/>
              <a:buNone/>
              <a:defRPr/>
            </a:pPr>
            <a:r>
              <a:rPr kumimoji="0" lang="en-ZA" sz="1365" b="1" i="0" u="none" strike="noStrike" kern="1200" cap="none" spc="36" normalizeH="0" baseline="0" noProof="0" dirty="0">
                <a:ln>
                  <a:noFill/>
                </a:ln>
                <a:solidFill>
                  <a:srgbClr val="01011F"/>
                </a:solidFill>
                <a:effectLst/>
                <a:uLnTx/>
                <a:uFillTx/>
                <a:latin typeface="Arial" panose="020B0604020202020204"/>
                <a:ea typeface="+mn-ea"/>
                <a:cs typeface="Arial" panose="020B0604020202020204"/>
              </a:rPr>
              <a:t>WHO’s malaria guidance can also be found on 2 digital platforms:</a:t>
            </a:r>
            <a:endParaRPr kumimoji="0" sz="1365"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endParaRPr>
          </a:p>
        </p:txBody>
      </p:sp>
      <p:sp>
        <p:nvSpPr>
          <p:cNvPr id="2" name="Oval 1"/>
          <p:cNvSpPr/>
          <p:nvPr/>
        </p:nvSpPr>
        <p:spPr>
          <a:xfrm>
            <a:off x="371187" y="2603406"/>
            <a:ext cx="825595" cy="825595"/>
          </a:xfrm>
          <a:prstGeom prst="ellipse">
            <a:avLst/>
          </a:prstGeom>
          <a:solidFill>
            <a:srgbClr val="487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554355" rtl="0" eaLnBrk="1" latinLnBrk="0" hangingPunct="1">
              <a:defRPr sz="1090" kern="1200">
                <a:solidFill>
                  <a:schemeClr val="tx1"/>
                </a:solidFill>
                <a:latin typeface="+mn-lt"/>
                <a:ea typeface="+mn-ea"/>
                <a:cs typeface="+mn-cs"/>
              </a:defRPr>
            </a:lvl1pPr>
            <a:lvl2pPr marL="277495" algn="l" defTabSz="554355" rtl="0" eaLnBrk="1" latinLnBrk="0" hangingPunct="1">
              <a:defRPr sz="1090" kern="1200">
                <a:solidFill>
                  <a:schemeClr val="tx1"/>
                </a:solidFill>
                <a:latin typeface="+mn-lt"/>
                <a:ea typeface="+mn-ea"/>
                <a:cs typeface="+mn-cs"/>
              </a:defRPr>
            </a:lvl2pPr>
            <a:lvl3pPr marL="554355" algn="l" defTabSz="554355" rtl="0" eaLnBrk="1" latinLnBrk="0" hangingPunct="1">
              <a:defRPr sz="1090" kern="1200">
                <a:solidFill>
                  <a:schemeClr val="tx1"/>
                </a:solidFill>
                <a:latin typeface="+mn-lt"/>
                <a:ea typeface="+mn-ea"/>
                <a:cs typeface="+mn-cs"/>
              </a:defRPr>
            </a:lvl3pPr>
            <a:lvl4pPr marL="831850" algn="l" defTabSz="554355" rtl="0" eaLnBrk="1" latinLnBrk="0" hangingPunct="1">
              <a:defRPr sz="1090" kern="1200">
                <a:solidFill>
                  <a:schemeClr val="tx1"/>
                </a:solidFill>
                <a:latin typeface="+mn-lt"/>
                <a:ea typeface="+mn-ea"/>
                <a:cs typeface="+mn-cs"/>
              </a:defRPr>
            </a:lvl4pPr>
            <a:lvl5pPr marL="1108710" algn="l" defTabSz="554355" rtl="0" eaLnBrk="1" latinLnBrk="0" hangingPunct="1">
              <a:defRPr sz="1090" kern="1200">
                <a:solidFill>
                  <a:schemeClr val="tx1"/>
                </a:solidFill>
                <a:latin typeface="+mn-lt"/>
                <a:ea typeface="+mn-ea"/>
                <a:cs typeface="+mn-cs"/>
              </a:defRPr>
            </a:lvl5pPr>
            <a:lvl6pPr marL="1386205" algn="l" defTabSz="554355" rtl="0" eaLnBrk="1" latinLnBrk="0" hangingPunct="1">
              <a:defRPr sz="1090" kern="1200">
                <a:solidFill>
                  <a:schemeClr val="tx1"/>
                </a:solidFill>
                <a:latin typeface="+mn-lt"/>
                <a:ea typeface="+mn-ea"/>
                <a:cs typeface="+mn-cs"/>
              </a:defRPr>
            </a:lvl6pPr>
            <a:lvl7pPr marL="1663065" algn="l" defTabSz="554355" rtl="0" eaLnBrk="1" latinLnBrk="0" hangingPunct="1">
              <a:defRPr sz="1090" kern="1200">
                <a:solidFill>
                  <a:schemeClr val="tx1"/>
                </a:solidFill>
                <a:latin typeface="+mn-lt"/>
                <a:ea typeface="+mn-ea"/>
                <a:cs typeface="+mn-cs"/>
              </a:defRPr>
            </a:lvl7pPr>
            <a:lvl8pPr marL="1940560" algn="l" defTabSz="554355" rtl="0" eaLnBrk="1" latinLnBrk="0" hangingPunct="1">
              <a:defRPr sz="1090" kern="1200">
                <a:solidFill>
                  <a:schemeClr val="tx1"/>
                </a:solidFill>
                <a:latin typeface="+mn-lt"/>
                <a:ea typeface="+mn-ea"/>
                <a:cs typeface="+mn-cs"/>
              </a:defRPr>
            </a:lvl8pPr>
            <a:lvl9pPr marL="2217420" algn="l" defTabSz="554355" rtl="0" eaLnBrk="1" latinLnBrk="0" hangingPunct="1">
              <a:defRPr sz="1090" kern="1200">
                <a:solidFill>
                  <a:schemeClr val="tx1"/>
                </a:solidFill>
                <a:latin typeface="+mn-lt"/>
                <a:ea typeface="+mn-ea"/>
                <a:cs typeface="+mn-cs"/>
              </a:defRPr>
            </a:lvl9pPr>
          </a:lstStyle>
          <a:p>
            <a:pPr marL="0" marR="0" lvl="0" indent="0" algn="ctr" defTabSz="554355" rtl="0" eaLnBrk="1" fontAlgn="auto" latinLnBrk="0" hangingPunct="1">
              <a:lnSpc>
                <a:spcPct val="100000"/>
              </a:lnSpc>
              <a:spcBef>
                <a:spcPts val="0"/>
              </a:spcBef>
              <a:spcAft>
                <a:spcPts val="0"/>
              </a:spcAft>
              <a:buClrTx/>
              <a:buSzTx/>
              <a:buFontTx/>
              <a:buNone/>
              <a:defRPr/>
            </a:pPr>
            <a:r>
              <a:rPr kumimoji="0" lang="en-US" sz="485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2</a:t>
            </a:r>
            <a:endParaRPr kumimoji="0" lang="en-US" sz="66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object 13"/>
          <p:cNvSpPr txBox="1"/>
          <p:nvPr/>
        </p:nvSpPr>
        <p:spPr>
          <a:xfrm>
            <a:off x="7345874" y="3526506"/>
            <a:ext cx="4252719" cy="2382432"/>
          </a:xfrm>
          <a:prstGeom prst="rect">
            <a:avLst/>
          </a:prstGeom>
        </p:spPr>
        <p:txBody>
          <a:bodyPr vert="horz" wrap="square" lIns="0" tIns="9236" rIns="0" bIns="0" rtlCol="0">
            <a:spAutoFit/>
          </a:bodyPr>
          <a:lstStyle>
            <a:defPPr>
              <a:defRPr lang="en-US"/>
            </a:defPPr>
            <a:lvl1pPr marL="0" algn="l" defTabSz="554355" rtl="0" eaLnBrk="1" latinLnBrk="0" hangingPunct="1">
              <a:defRPr sz="1090" kern="1200">
                <a:solidFill>
                  <a:schemeClr val="tx1"/>
                </a:solidFill>
                <a:latin typeface="+mn-lt"/>
                <a:ea typeface="+mn-ea"/>
                <a:cs typeface="+mn-cs"/>
              </a:defRPr>
            </a:lvl1pPr>
            <a:lvl2pPr marL="277495" algn="l" defTabSz="554355" rtl="0" eaLnBrk="1" latinLnBrk="0" hangingPunct="1">
              <a:defRPr sz="1090" kern="1200">
                <a:solidFill>
                  <a:schemeClr val="tx1"/>
                </a:solidFill>
                <a:latin typeface="+mn-lt"/>
                <a:ea typeface="+mn-ea"/>
                <a:cs typeface="+mn-cs"/>
              </a:defRPr>
            </a:lvl2pPr>
            <a:lvl3pPr marL="554355" algn="l" defTabSz="554355" rtl="0" eaLnBrk="1" latinLnBrk="0" hangingPunct="1">
              <a:defRPr sz="1090" kern="1200">
                <a:solidFill>
                  <a:schemeClr val="tx1"/>
                </a:solidFill>
                <a:latin typeface="+mn-lt"/>
                <a:ea typeface="+mn-ea"/>
                <a:cs typeface="+mn-cs"/>
              </a:defRPr>
            </a:lvl3pPr>
            <a:lvl4pPr marL="831850" algn="l" defTabSz="554355" rtl="0" eaLnBrk="1" latinLnBrk="0" hangingPunct="1">
              <a:defRPr sz="1090" kern="1200">
                <a:solidFill>
                  <a:schemeClr val="tx1"/>
                </a:solidFill>
                <a:latin typeface="+mn-lt"/>
                <a:ea typeface="+mn-ea"/>
                <a:cs typeface="+mn-cs"/>
              </a:defRPr>
            </a:lvl4pPr>
            <a:lvl5pPr marL="1108710" algn="l" defTabSz="554355" rtl="0" eaLnBrk="1" latinLnBrk="0" hangingPunct="1">
              <a:defRPr sz="1090" kern="1200">
                <a:solidFill>
                  <a:schemeClr val="tx1"/>
                </a:solidFill>
                <a:latin typeface="+mn-lt"/>
                <a:ea typeface="+mn-ea"/>
                <a:cs typeface="+mn-cs"/>
              </a:defRPr>
            </a:lvl5pPr>
            <a:lvl6pPr marL="1386205" algn="l" defTabSz="554355" rtl="0" eaLnBrk="1" latinLnBrk="0" hangingPunct="1">
              <a:defRPr sz="1090" kern="1200">
                <a:solidFill>
                  <a:schemeClr val="tx1"/>
                </a:solidFill>
                <a:latin typeface="+mn-lt"/>
                <a:ea typeface="+mn-ea"/>
                <a:cs typeface="+mn-cs"/>
              </a:defRPr>
            </a:lvl6pPr>
            <a:lvl7pPr marL="1663065" algn="l" defTabSz="554355" rtl="0" eaLnBrk="1" latinLnBrk="0" hangingPunct="1">
              <a:defRPr sz="1090" kern="1200">
                <a:solidFill>
                  <a:schemeClr val="tx1"/>
                </a:solidFill>
                <a:latin typeface="+mn-lt"/>
                <a:ea typeface="+mn-ea"/>
                <a:cs typeface="+mn-cs"/>
              </a:defRPr>
            </a:lvl7pPr>
            <a:lvl8pPr marL="1940560" algn="l" defTabSz="554355" rtl="0" eaLnBrk="1" latinLnBrk="0" hangingPunct="1">
              <a:defRPr sz="1090" kern="1200">
                <a:solidFill>
                  <a:schemeClr val="tx1"/>
                </a:solidFill>
                <a:latin typeface="+mn-lt"/>
                <a:ea typeface="+mn-ea"/>
                <a:cs typeface="+mn-cs"/>
              </a:defRPr>
            </a:lvl8pPr>
            <a:lvl9pPr marL="2217420" algn="l" defTabSz="554355" rtl="0" eaLnBrk="1" latinLnBrk="0" hangingPunct="1">
              <a:defRPr sz="1090" kern="1200">
                <a:solidFill>
                  <a:schemeClr val="tx1"/>
                </a:solidFill>
                <a:latin typeface="+mn-lt"/>
                <a:ea typeface="+mn-ea"/>
                <a:cs typeface="+mn-cs"/>
              </a:defRPr>
            </a:lvl9pPr>
          </a:lstStyle>
          <a:p>
            <a:pPr marL="8890" marR="453390" lvl="0" indent="-1270" algn="l" defTabSz="554355" rtl="0" eaLnBrk="1" fontAlgn="auto" latinLnBrk="0" hangingPunct="1">
              <a:lnSpc>
                <a:spcPct val="132000"/>
              </a:lnSpc>
              <a:spcBef>
                <a:spcPts val="740"/>
              </a:spcBef>
              <a:spcAft>
                <a:spcPts val="0"/>
              </a:spcAft>
              <a:buClrTx/>
              <a:buSzTx/>
              <a:buFontTx/>
              <a:buNone/>
              <a:defRPr/>
            </a:pPr>
            <a:r>
              <a:rPr kumimoji="0" lang="en-ZA" sz="1365" b="0" i="0" u="none" strike="noStrike" kern="0" cap="none" spc="58" normalizeH="0" baseline="0" noProof="0" dirty="0">
                <a:ln>
                  <a:noFill/>
                </a:ln>
                <a:solidFill>
                  <a:srgbClr val="01001F"/>
                </a:solidFill>
                <a:effectLst/>
                <a:uLnTx/>
                <a:uFillTx/>
                <a:latin typeface="Calibri" panose="020F0502020204030204"/>
                <a:ea typeface="+mn-ea"/>
                <a:cs typeface="+mn-cs"/>
              </a:rPr>
              <a:t>All WHO recommendations can also be accessed through an easy-to-navigate mobile "</a:t>
            </a:r>
            <a:r>
              <a:rPr kumimoji="0" lang="en-ZA" sz="1365" b="0" i="0" u="sng" strike="noStrike" kern="0" cap="none" spc="58" normalizeH="0" baseline="0" noProof="0" dirty="0">
                <a:ln>
                  <a:noFill/>
                </a:ln>
                <a:solidFill>
                  <a:prstClr val="black"/>
                </a:solidFill>
                <a:effectLst/>
                <a:uLnTx/>
                <a:uFillTx/>
                <a:latin typeface="Calibri" panose="020F0502020204030204"/>
                <a:ea typeface="+mn-ea"/>
                <a:cs typeface="+mn-cs"/>
                <a:hlinkClick r:id="rId6"/>
              </a:rPr>
              <a:t>Malaria Toolkit app</a:t>
            </a:r>
            <a:r>
              <a:rPr kumimoji="0" lang="en-ZA" sz="1365" b="0" i="0" u="none" strike="noStrike" kern="0" cap="none" spc="58" normalizeH="0" baseline="0" noProof="0" dirty="0">
                <a:ln>
                  <a:noFill/>
                </a:ln>
                <a:solidFill>
                  <a:srgbClr val="01001F"/>
                </a:solidFill>
                <a:effectLst/>
                <a:uLnTx/>
                <a:uFillTx/>
                <a:latin typeface="Calibri" panose="020F0502020204030204"/>
                <a:ea typeface="+mn-ea"/>
                <a:cs typeface="+mn-cs"/>
              </a:rPr>
              <a:t>".</a:t>
            </a:r>
            <a:endParaRPr kumimoji="0" lang="en-ZA" sz="1365" b="0" i="0" u="none" strike="noStrike" kern="0" cap="none" spc="58" normalizeH="0" baseline="0" noProof="0" dirty="0">
              <a:ln>
                <a:noFill/>
              </a:ln>
              <a:solidFill>
                <a:srgbClr val="01001F"/>
              </a:solidFill>
              <a:effectLst/>
              <a:uLnTx/>
              <a:uFillTx/>
              <a:latin typeface="Calibri" panose="020F0502020204030204"/>
              <a:ea typeface="+mn-ea"/>
              <a:cs typeface="+mn-cs"/>
            </a:endParaRPr>
          </a:p>
          <a:p>
            <a:pPr marL="8890" marR="453390" lvl="0" indent="-1270" algn="l" defTabSz="554355" rtl="0" eaLnBrk="1" fontAlgn="auto" latinLnBrk="0" hangingPunct="1">
              <a:lnSpc>
                <a:spcPct val="132000"/>
              </a:lnSpc>
              <a:spcBef>
                <a:spcPts val="740"/>
              </a:spcBef>
              <a:spcAft>
                <a:spcPts val="0"/>
              </a:spcAft>
              <a:buClrTx/>
              <a:buSzTx/>
              <a:buFontTx/>
              <a:buNone/>
              <a:defRPr/>
            </a:pPr>
            <a:r>
              <a:rPr kumimoji="0" lang="en-ZA" sz="1365" b="0" i="0" u="none" strike="noStrike" kern="0" cap="none" spc="58" normalizeH="0" baseline="0" noProof="0" dirty="0">
                <a:ln>
                  <a:noFill/>
                </a:ln>
                <a:solidFill>
                  <a:srgbClr val="01001F"/>
                </a:solidFill>
                <a:effectLst/>
                <a:uLnTx/>
                <a:uFillTx/>
                <a:latin typeface="Calibri" panose="020F0502020204030204"/>
                <a:ea typeface="+mn-ea"/>
                <a:cs typeface="+mn-cs"/>
              </a:rPr>
              <a:t>The app is available for </a:t>
            </a:r>
            <a:r>
              <a:rPr kumimoji="0" lang="en-ZA" sz="1365" b="0" i="0" u="none" strike="noStrike" kern="0" cap="none" spc="58" normalizeH="0" baseline="0" noProof="0" dirty="0">
                <a:ln>
                  <a:noFill/>
                </a:ln>
                <a:solidFill>
                  <a:srgbClr val="01011F"/>
                </a:solidFill>
                <a:effectLst/>
                <a:uLnTx/>
                <a:uFillTx/>
                <a:latin typeface="Calibri" panose="020F0502020204030204"/>
                <a:ea typeface="+mn-ea"/>
                <a:cs typeface="+mn-cs"/>
              </a:rPr>
              <a:t>iOS devices </a:t>
            </a:r>
            <a:r>
              <a:rPr kumimoji="0" lang="en-ZA" sz="1365" b="0" i="0" u="none" strike="noStrike" kern="0" cap="none" spc="58" normalizeH="0" baseline="0" noProof="0" dirty="0">
                <a:ln>
                  <a:noFill/>
                </a:ln>
                <a:solidFill>
                  <a:srgbClr val="01001F"/>
                </a:solidFill>
                <a:effectLst/>
                <a:uLnTx/>
                <a:uFillTx/>
                <a:latin typeface="Calibri" panose="020F0502020204030204"/>
                <a:ea typeface="+mn-ea"/>
                <a:cs typeface="+mn-cs"/>
              </a:rPr>
              <a:t>and </a:t>
            </a:r>
            <a:r>
              <a:rPr kumimoji="0" lang="en-ZA" sz="1365" b="0" i="0" u="none" strike="noStrike" kern="0" cap="none" spc="58" normalizeH="0" baseline="0" noProof="0" dirty="0">
                <a:ln>
                  <a:noFill/>
                </a:ln>
                <a:solidFill>
                  <a:srgbClr val="01011F"/>
                </a:solidFill>
                <a:effectLst/>
                <a:uLnTx/>
                <a:uFillTx/>
                <a:latin typeface="Calibri" panose="020F0502020204030204"/>
                <a:ea typeface="+mn-ea"/>
                <a:cs typeface="+mn-cs"/>
              </a:rPr>
              <a:t>Android devices</a:t>
            </a:r>
            <a:r>
              <a:rPr kumimoji="0" lang="en-ZA" sz="1365" b="0" i="0" u="none" strike="noStrike" kern="0" cap="none" spc="58" normalizeH="0" baseline="0" noProof="0" dirty="0">
                <a:ln>
                  <a:noFill/>
                </a:ln>
                <a:solidFill>
                  <a:srgbClr val="01001F"/>
                </a:solidFill>
                <a:effectLst/>
                <a:uLnTx/>
                <a:uFillTx/>
                <a:latin typeface="Calibri" panose="020F0502020204030204"/>
                <a:ea typeface="+mn-ea"/>
                <a:cs typeface="+mn-cs"/>
              </a:rPr>
              <a:t>.</a:t>
            </a:r>
            <a:endParaRPr kumimoji="0" lang="en-ZA" sz="1365" b="0" i="0" u="none" strike="noStrike" kern="0" cap="none" spc="58" normalizeH="0" baseline="0" noProof="0" dirty="0">
              <a:ln>
                <a:noFill/>
              </a:ln>
              <a:solidFill>
                <a:srgbClr val="01001F"/>
              </a:solidFill>
              <a:effectLst/>
              <a:uLnTx/>
              <a:uFillTx/>
              <a:latin typeface="Calibri" panose="020F0502020204030204"/>
              <a:ea typeface="+mn-ea"/>
              <a:cs typeface="+mn-cs"/>
            </a:endParaRPr>
          </a:p>
          <a:p>
            <a:pPr marL="8890" marR="453390" lvl="0" indent="-1270" algn="l" defTabSz="554355" rtl="0" eaLnBrk="1" fontAlgn="auto" latinLnBrk="0" hangingPunct="1">
              <a:lnSpc>
                <a:spcPct val="132000"/>
              </a:lnSpc>
              <a:spcBef>
                <a:spcPts val="740"/>
              </a:spcBef>
              <a:spcAft>
                <a:spcPts val="0"/>
              </a:spcAft>
              <a:buClrTx/>
              <a:buSzTx/>
              <a:buFontTx/>
              <a:buNone/>
              <a:defRPr/>
            </a:pPr>
            <a:r>
              <a:rPr kumimoji="0" lang="en-ZA" sz="1365" b="0" i="0" u="none" strike="noStrike" kern="0" cap="none" spc="58" normalizeH="0" baseline="0" noProof="0" dirty="0">
                <a:ln>
                  <a:noFill/>
                </a:ln>
                <a:solidFill>
                  <a:srgbClr val="01001F"/>
                </a:solidFill>
                <a:effectLst/>
                <a:uLnTx/>
                <a:uFillTx/>
                <a:latin typeface="Calibri" panose="020F0502020204030204"/>
                <a:ea typeface="+mn-ea"/>
                <a:cs typeface="+mn-cs"/>
              </a:rPr>
              <a:t>In addition to the WHO recommendations, it provides the latest data and trends from the </a:t>
            </a:r>
            <a:r>
              <a:rPr kumimoji="0" lang="en-ZA" sz="1365" b="0" i="1" u="none" strike="noStrike" kern="0" cap="none" spc="58" normalizeH="0" baseline="0" noProof="0" dirty="0">
                <a:ln>
                  <a:noFill/>
                </a:ln>
                <a:solidFill>
                  <a:srgbClr val="01001F"/>
                </a:solidFill>
                <a:effectLst/>
                <a:uLnTx/>
                <a:uFillTx/>
                <a:latin typeface="Calibri" panose="020F0502020204030204"/>
                <a:ea typeface="+mn-ea"/>
                <a:cs typeface="+mn-cs"/>
              </a:rPr>
              <a:t>World malaria report</a:t>
            </a:r>
            <a:r>
              <a:rPr kumimoji="0" lang="en-ZA" sz="1365" b="0" i="0" u="none" strike="noStrike" kern="0" cap="none" spc="58" normalizeH="0" baseline="0" noProof="0" dirty="0">
                <a:ln>
                  <a:noFill/>
                </a:ln>
                <a:solidFill>
                  <a:srgbClr val="01001F"/>
                </a:solidFill>
                <a:effectLst/>
                <a:uLnTx/>
                <a:uFillTx/>
                <a:latin typeface="Calibri" panose="020F0502020204030204"/>
                <a:ea typeface="+mn-ea"/>
                <a:cs typeface="+mn-cs"/>
              </a:rPr>
              <a:t>. </a:t>
            </a:r>
            <a:endParaRPr kumimoji="0" lang="en-ZA" sz="1365" b="0" i="0" u="none" strike="noStrike" kern="0" cap="none" spc="58" normalizeH="0" baseline="0" noProof="0" dirty="0">
              <a:ln>
                <a:noFill/>
              </a:ln>
              <a:solidFill>
                <a:srgbClr val="01001F"/>
              </a:solidFill>
              <a:effectLst/>
              <a:uLnTx/>
              <a:uFillTx/>
              <a:latin typeface="Calibri" panose="020F0502020204030204"/>
              <a:ea typeface="+mn-ea"/>
              <a:cs typeface="+mn-cs"/>
            </a:endParaRPr>
          </a:p>
        </p:txBody>
      </p:sp>
      <p:sp>
        <p:nvSpPr>
          <p:cNvPr id="37" name="Oval 36"/>
          <p:cNvSpPr/>
          <p:nvPr/>
        </p:nvSpPr>
        <p:spPr>
          <a:xfrm>
            <a:off x="6476448" y="2603406"/>
            <a:ext cx="825595" cy="825595"/>
          </a:xfrm>
          <a:prstGeom prst="ellipse">
            <a:avLst/>
          </a:prstGeom>
          <a:solidFill>
            <a:srgbClr val="487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554355" rtl="0" eaLnBrk="1" latinLnBrk="0" hangingPunct="1">
              <a:defRPr sz="1090" kern="1200">
                <a:solidFill>
                  <a:schemeClr val="tx1"/>
                </a:solidFill>
                <a:latin typeface="+mn-lt"/>
                <a:ea typeface="+mn-ea"/>
                <a:cs typeface="+mn-cs"/>
              </a:defRPr>
            </a:lvl1pPr>
            <a:lvl2pPr marL="277495" algn="l" defTabSz="554355" rtl="0" eaLnBrk="1" latinLnBrk="0" hangingPunct="1">
              <a:defRPr sz="1090" kern="1200">
                <a:solidFill>
                  <a:schemeClr val="tx1"/>
                </a:solidFill>
                <a:latin typeface="+mn-lt"/>
                <a:ea typeface="+mn-ea"/>
                <a:cs typeface="+mn-cs"/>
              </a:defRPr>
            </a:lvl2pPr>
            <a:lvl3pPr marL="554355" algn="l" defTabSz="554355" rtl="0" eaLnBrk="1" latinLnBrk="0" hangingPunct="1">
              <a:defRPr sz="1090" kern="1200">
                <a:solidFill>
                  <a:schemeClr val="tx1"/>
                </a:solidFill>
                <a:latin typeface="+mn-lt"/>
                <a:ea typeface="+mn-ea"/>
                <a:cs typeface="+mn-cs"/>
              </a:defRPr>
            </a:lvl3pPr>
            <a:lvl4pPr marL="831850" algn="l" defTabSz="554355" rtl="0" eaLnBrk="1" latinLnBrk="0" hangingPunct="1">
              <a:defRPr sz="1090" kern="1200">
                <a:solidFill>
                  <a:schemeClr val="tx1"/>
                </a:solidFill>
                <a:latin typeface="+mn-lt"/>
                <a:ea typeface="+mn-ea"/>
                <a:cs typeface="+mn-cs"/>
              </a:defRPr>
            </a:lvl4pPr>
            <a:lvl5pPr marL="1108710" algn="l" defTabSz="554355" rtl="0" eaLnBrk="1" latinLnBrk="0" hangingPunct="1">
              <a:defRPr sz="1090" kern="1200">
                <a:solidFill>
                  <a:schemeClr val="tx1"/>
                </a:solidFill>
                <a:latin typeface="+mn-lt"/>
                <a:ea typeface="+mn-ea"/>
                <a:cs typeface="+mn-cs"/>
              </a:defRPr>
            </a:lvl5pPr>
            <a:lvl6pPr marL="1386205" algn="l" defTabSz="554355" rtl="0" eaLnBrk="1" latinLnBrk="0" hangingPunct="1">
              <a:defRPr sz="1090" kern="1200">
                <a:solidFill>
                  <a:schemeClr val="tx1"/>
                </a:solidFill>
                <a:latin typeface="+mn-lt"/>
                <a:ea typeface="+mn-ea"/>
                <a:cs typeface="+mn-cs"/>
              </a:defRPr>
            </a:lvl6pPr>
            <a:lvl7pPr marL="1663065" algn="l" defTabSz="554355" rtl="0" eaLnBrk="1" latinLnBrk="0" hangingPunct="1">
              <a:defRPr sz="1090" kern="1200">
                <a:solidFill>
                  <a:schemeClr val="tx1"/>
                </a:solidFill>
                <a:latin typeface="+mn-lt"/>
                <a:ea typeface="+mn-ea"/>
                <a:cs typeface="+mn-cs"/>
              </a:defRPr>
            </a:lvl7pPr>
            <a:lvl8pPr marL="1940560" algn="l" defTabSz="554355" rtl="0" eaLnBrk="1" latinLnBrk="0" hangingPunct="1">
              <a:defRPr sz="1090" kern="1200">
                <a:solidFill>
                  <a:schemeClr val="tx1"/>
                </a:solidFill>
                <a:latin typeface="+mn-lt"/>
                <a:ea typeface="+mn-ea"/>
                <a:cs typeface="+mn-cs"/>
              </a:defRPr>
            </a:lvl8pPr>
            <a:lvl9pPr marL="2217420" algn="l" defTabSz="554355" rtl="0" eaLnBrk="1" latinLnBrk="0" hangingPunct="1">
              <a:defRPr sz="1090" kern="1200">
                <a:solidFill>
                  <a:schemeClr val="tx1"/>
                </a:solidFill>
                <a:latin typeface="+mn-lt"/>
                <a:ea typeface="+mn-ea"/>
                <a:cs typeface="+mn-cs"/>
              </a:defRPr>
            </a:lvl9pPr>
          </a:lstStyle>
          <a:p>
            <a:pPr marL="0" marR="0" lvl="0" indent="0" algn="ctr" defTabSz="554355" rtl="0" eaLnBrk="1" fontAlgn="auto" latinLnBrk="0" hangingPunct="1">
              <a:lnSpc>
                <a:spcPct val="100000"/>
              </a:lnSpc>
              <a:spcBef>
                <a:spcPts val="0"/>
              </a:spcBef>
              <a:spcAft>
                <a:spcPts val="0"/>
              </a:spcAft>
              <a:buClrTx/>
              <a:buSzTx/>
              <a:buFontTx/>
              <a:buNone/>
              <a:defRPr/>
            </a:pPr>
            <a:r>
              <a:rPr kumimoji="0" lang="en-US" sz="485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3</a:t>
            </a:r>
            <a:endParaRPr kumimoji="0" lang="en-US" sz="66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object 31"/>
          <p:cNvSpPr txBox="1"/>
          <p:nvPr/>
        </p:nvSpPr>
        <p:spPr>
          <a:xfrm>
            <a:off x="2217800" y="4417775"/>
            <a:ext cx="4894200" cy="239226"/>
          </a:xfrm>
          <a:prstGeom prst="rect">
            <a:avLst/>
          </a:prstGeom>
        </p:spPr>
        <p:txBody>
          <a:bodyPr vert="horz" wrap="square" lIns="0" tIns="7312" rIns="0" bIns="0" rtlCol="0">
            <a:spAutoFit/>
          </a:bodyPr>
          <a:lstStyle>
            <a:defPPr>
              <a:defRPr lang="en-US"/>
            </a:defPPr>
            <a:lvl1pPr marL="0" algn="l" defTabSz="554355" rtl="0" eaLnBrk="1" latinLnBrk="0" hangingPunct="1">
              <a:defRPr sz="1090" kern="1200">
                <a:solidFill>
                  <a:schemeClr val="tx1"/>
                </a:solidFill>
                <a:latin typeface="+mn-lt"/>
                <a:ea typeface="+mn-ea"/>
                <a:cs typeface="+mn-cs"/>
              </a:defRPr>
            </a:lvl1pPr>
            <a:lvl2pPr marL="277495" algn="l" defTabSz="554355" rtl="0" eaLnBrk="1" latinLnBrk="0" hangingPunct="1">
              <a:defRPr sz="1090" kern="1200">
                <a:solidFill>
                  <a:schemeClr val="tx1"/>
                </a:solidFill>
                <a:latin typeface="+mn-lt"/>
                <a:ea typeface="+mn-ea"/>
                <a:cs typeface="+mn-cs"/>
              </a:defRPr>
            </a:lvl2pPr>
            <a:lvl3pPr marL="554355" algn="l" defTabSz="554355" rtl="0" eaLnBrk="1" latinLnBrk="0" hangingPunct="1">
              <a:defRPr sz="1090" kern="1200">
                <a:solidFill>
                  <a:schemeClr val="tx1"/>
                </a:solidFill>
                <a:latin typeface="+mn-lt"/>
                <a:ea typeface="+mn-ea"/>
                <a:cs typeface="+mn-cs"/>
              </a:defRPr>
            </a:lvl3pPr>
            <a:lvl4pPr marL="831850" algn="l" defTabSz="554355" rtl="0" eaLnBrk="1" latinLnBrk="0" hangingPunct="1">
              <a:defRPr sz="1090" kern="1200">
                <a:solidFill>
                  <a:schemeClr val="tx1"/>
                </a:solidFill>
                <a:latin typeface="+mn-lt"/>
                <a:ea typeface="+mn-ea"/>
                <a:cs typeface="+mn-cs"/>
              </a:defRPr>
            </a:lvl4pPr>
            <a:lvl5pPr marL="1108710" algn="l" defTabSz="554355" rtl="0" eaLnBrk="1" latinLnBrk="0" hangingPunct="1">
              <a:defRPr sz="1090" kern="1200">
                <a:solidFill>
                  <a:schemeClr val="tx1"/>
                </a:solidFill>
                <a:latin typeface="+mn-lt"/>
                <a:ea typeface="+mn-ea"/>
                <a:cs typeface="+mn-cs"/>
              </a:defRPr>
            </a:lvl5pPr>
            <a:lvl6pPr marL="1386205" algn="l" defTabSz="554355" rtl="0" eaLnBrk="1" latinLnBrk="0" hangingPunct="1">
              <a:defRPr sz="1090" kern="1200">
                <a:solidFill>
                  <a:schemeClr val="tx1"/>
                </a:solidFill>
                <a:latin typeface="+mn-lt"/>
                <a:ea typeface="+mn-ea"/>
                <a:cs typeface="+mn-cs"/>
              </a:defRPr>
            </a:lvl6pPr>
            <a:lvl7pPr marL="1663065" algn="l" defTabSz="554355" rtl="0" eaLnBrk="1" latinLnBrk="0" hangingPunct="1">
              <a:defRPr sz="1090" kern="1200">
                <a:solidFill>
                  <a:schemeClr val="tx1"/>
                </a:solidFill>
                <a:latin typeface="+mn-lt"/>
                <a:ea typeface="+mn-ea"/>
                <a:cs typeface="+mn-cs"/>
              </a:defRPr>
            </a:lvl7pPr>
            <a:lvl8pPr marL="1940560" algn="l" defTabSz="554355" rtl="0" eaLnBrk="1" latinLnBrk="0" hangingPunct="1">
              <a:defRPr sz="1090" kern="1200">
                <a:solidFill>
                  <a:schemeClr val="tx1"/>
                </a:solidFill>
                <a:latin typeface="+mn-lt"/>
                <a:ea typeface="+mn-ea"/>
                <a:cs typeface="+mn-cs"/>
              </a:defRPr>
            </a:lvl8pPr>
            <a:lvl9pPr marL="2217420" algn="l" defTabSz="554355" rtl="0" eaLnBrk="1" latinLnBrk="0" hangingPunct="1">
              <a:defRPr sz="1090" kern="1200">
                <a:solidFill>
                  <a:schemeClr val="tx1"/>
                </a:solidFill>
                <a:latin typeface="+mn-lt"/>
                <a:ea typeface="+mn-ea"/>
                <a:cs typeface="+mn-cs"/>
              </a:defRPr>
            </a:lvl9pPr>
          </a:lstStyle>
          <a:p>
            <a:pPr marL="7620" marR="3175" lvl="0" indent="3810" algn="l" defTabSz="554355" rtl="0" eaLnBrk="1" fontAlgn="auto" latinLnBrk="0" hangingPunct="1">
              <a:lnSpc>
                <a:spcPct val="122000"/>
              </a:lnSpc>
              <a:spcBef>
                <a:spcPts val="60"/>
              </a:spcBef>
              <a:spcAft>
                <a:spcPts val="0"/>
              </a:spcAft>
              <a:buClrTx/>
              <a:buSzTx/>
              <a:buFontTx/>
              <a:buNone/>
              <a:defRPr/>
            </a:pPr>
            <a:r>
              <a:rPr kumimoji="0" lang="en-ZA" sz="1365" b="0" i="0" u="none" strike="noStrike" kern="1200" cap="none" spc="91" normalizeH="0" baseline="0" noProof="0" dirty="0">
                <a:ln>
                  <a:noFill/>
                </a:ln>
                <a:solidFill>
                  <a:srgbClr val="211F1F"/>
                </a:solidFill>
                <a:effectLst/>
                <a:uLnTx/>
                <a:uFillTx/>
                <a:latin typeface="Arial" panose="020B0604020202020204"/>
                <a:ea typeface="+mn-ea"/>
                <a:cs typeface="Arial" panose="020B0604020202020204"/>
              </a:rPr>
              <a:t>Operational manuals</a:t>
            </a:r>
            <a:endParaRPr kumimoji="0" lang="en-ZA" sz="1365" b="0" i="0" u="none" strike="noStrike" kern="1200" cap="none" spc="91" normalizeH="0" baseline="0" noProof="0" dirty="0">
              <a:ln>
                <a:noFill/>
              </a:ln>
              <a:solidFill>
                <a:srgbClr val="211F1F"/>
              </a:solidFill>
              <a:effectLst/>
              <a:uLnTx/>
              <a:uFillTx/>
              <a:latin typeface="Arial" panose="020B0604020202020204"/>
              <a:ea typeface="+mn-ea"/>
              <a:cs typeface="Arial" panose="020B0604020202020204"/>
            </a:endParaRPr>
          </a:p>
        </p:txBody>
      </p:sp>
      <p:sp>
        <p:nvSpPr>
          <p:cNvPr id="24" name="object 31"/>
          <p:cNvSpPr txBox="1"/>
          <p:nvPr/>
        </p:nvSpPr>
        <p:spPr>
          <a:xfrm>
            <a:off x="2724727" y="4829620"/>
            <a:ext cx="4894200" cy="239226"/>
          </a:xfrm>
          <a:prstGeom prst="rect">
            <a:avLst/>
          </a:prstGeom>
        </p:spPr>
        <p:txBody>
          <a:bodyPr vert="horz" wrap="square" lIns="0" tIns="7312" rIns="0" bIns="0" rtlCol="0">
            <a:spAutoFit/>
          </a:bodyPr>
          <a:lstStyle>
            <a:defPPr>
              <a:defRPr lang="en-US"/>
            </a:defPPr>
            <a:lvl1pPr marL="0" algn="l" defTabSz="554355" rtl="0" eaLnBrk="1" latinLnBrk="0" hangingPunct="1">
              <a:defRPr sz="1090" kern="1200">
                <a:solidFill>
                  <a:schemeClr val="tx1"/>
                </a:solidFill>
                <a:latin typeface="+mn-lt"/>
                <a:ea typeface="+mn-ea"/>
                <a:cs typeface="+mn-cs"/>
              </a:defRPr>
            </a:lvl1pPr>
            <a:lvl2pPr marL="277495" algn="l" defTabSz="554355" rtl="0" eaLnBrk="1" latinLnBrk="0" hangingPunct="1">
              <a:defRPr sz="1090" kern="1200">
                <a:solidFill>
                  <a:schemeClr val="tx1"/>
                </a:solidFill>
                <a:latin typeface="+mn-lt"/>
                <a:ea typeface="+mn-ea"/>
                <a:cs typeface="+mn-cs"/>
              </a:defRPr>
            </a:lvl2pPr>
            <a:lvl3pPr marL="554355" algn="l" defTabSz="554355" rtl="0" eaLnBrk="1" latinLnBrk="0" hangingPunct="1">
              <a:defRPr sz="1090" kern="1200">
                <a:solidFill>
                  <a:schemeClr val="tx1"/>
                </a:solidFill>
                <a:latin typeface="+mn-lt"/>
                <a:ea typeface="+mn-ea"/>
                <a:cs typeface="+mn-cs"/>
              </a:defRPr>
            </a:lvl3pPr>
            <a:lvl4pPr marL="831850" algn="l" defTabSz="554355" rtl="0" eaLnBrk="1" latinLnBrk="0" hangingPunct="1">
              <a:defRPr sz="1090" kern="1200">
                <a:solidFill>
                  <a:schemeClr val="tx1"/>
                </a:solidFill>
                <a:latin typeface="+mn-lt"/>
                <a:ea typeface="+mn-ea"/>
                <a:cs typeface="+mn-cs"/>
              </a:defRPr>
            </a:lvl4pPr>
            <a:lvl5pPr marL="1108710" algn="l" defTabSz="554355" rtl="0" eaLnBrk="1" latinLnBrk="0" hangingPunct="1">
              <a:defRPr sz="1090" kern="1200">
                <a:solidFill>
                  <a:schemeClr val="tx1"/>
                </a:solidFill>
                <a:latin typeface="+mn-lt"/>
                <a:ea typeface="+mn-ea"/>
                <a:cs typeface="+mn-cs"/>
              </a:defRPr>
            </a:lvl5pPr>
            <a:lvl6pPr marL="1386205" algn="l" defTabSz="554355" rtl="0" eaLnBrk="1" latinLnBrk="0" hangingPunct="1">
              <a:defRPr sz="1090" kern="1200">
                <a:solidFill>
                  <a:schemeClr val="tx1"/>
                </a:solidFill>
                <a:latin typeface="+mn-lt"/>
                <a:ea typeface="+mn-ea"/>
                <a:cs typeface="+mn-cs"/>
              </a:defRPr>
            </a:lvl6pPr>
            <a:lvl7pPr marL="1663065" algn="l" defTabSz="554355" rtl="0" eaLnBrk="1" latinLnBrk="0" hangingPunct="1">
              <a:defRPr sz="1090" kern="1200">
                <a:solidFill>
                  <a:schemeClr val="tx1"/>
                </a:solidFill>
                <a:latin typeface="+mn-lt"/>
                <a:ea typeface="+mn-ea"/>
                <a:cs typeface="+mn-cs"/>
              </a:defRPr>
            </a:lvl7pPr>
            <a:lvl8pPr marL="1940560" algn="l" defTabSz="554355" rtl="0" eaLnBrk="1" latinLnBrk="0" hangingPunct="1">
              <a:defRPr sz="1090" kern="1200">
                <a:solidFill>
                  <a:schemeClr val="tx1"/>
                </a:solidFill>
                <a:latin typeface="+mn-lt"/>
                <a:ea typeface="+mn-ea"/>
                <a:cs typeface="+mn-cs"/>
              </a:defRPr>
            </a:lvl8pPr>
            <a:lvl9pPr marL="2217420" algn="l" defTabSz="554355" rtl="0" eaLnBrk="1" latinLnBrk="0" hangingPunct="1">
              <a:defRPr sz="1090" kern="1200">
                <a:solidFill>
                  <a:schemeClr val="tx1"/>
                </a:solidFill>
                <a:latin typeface="+mn-lt"/>
                <a:ea typeface="+mn-ea"/>
                <a:cs typeface="+mn-cs"/>
              </a:defRPr>
            </a:lvl9pPr>
          </a:lstStyle>
          <a:p>
            <a:pPr marL="7620" marR="3175" lvl="0" indent="3810" algn="l" defTabSz="554355" rtl="0" eaLnBrk="1" fontAlgn="auto" latinLnBrk="0" hangingPunct="1">
              <a:lnSpc>
                <a:spcPct val="122000"/>
              </a:lnSpc>
              <a:spcBef>
                <a:spcPts val="60"/>
              </a:spcBef>
              <a:spcAft>
                <a:spcPts val="0"/>
              </a:spcAft>
              <a:buClrTx/>
              <a:buSzTx/>
              <a:buFontTx/>
              <a:buNone/>
              <a:defRPr/>
            </a:pPr>
            <a:r>
              <a:rPr kumimoji="0" lang="en-ZA" sz="1365" b="0" i="0" u="none" strike="noStrike" kern="1200" cap="none" spc="91" normalizeH="0" baseline="0" noProof="0" dirty="0">
                <a:ln>
                  <a:noFill/>
                </a:ln>
                <a:solidFill>
                  <a:srgbClr val="211F1F"/>
                </a:solidFill>
                <a:effectLst/>
                <a:uLnTx/>
                <a:uFillTx/>
                <a:latin typeface="Arial" panose="020B0604020202020204"/>
                <a:ea typeface="+mn-ea"/>
                <a:cs typeface="Arial" panose="020B0604020202020204"/>
              </a:rPr>
              <a:t>Handbooks</a:t>
            </a:r>
            <a:endParaRPr kumimoji="0" lang="en-ZA" sz="1365" b="0" i="0" u="none" strike="noStrike" kern="1200" cap="none" spc="91" normalizeH="0" baseline="0" noProof="0" dirty="0">
              <a:ln>
                <a:noFill/>
              </a:ln>
              <a:solidFill>
                <a:srgbClr val="211F1F"/>
              </a:solidFill>
              <a:effectLst/>
              <a:uLnTx/>
              <a:uFillTx/>
              <a:latin typeface="Arial" panose="020B0604020202020204"/>
              <a:ea typeface="+mn-ea"/>
              <a:cs typeface="Arial" panose="020B0604020202020204"/>
            </a:endParaRPr>
          </a:p>
        </p:txBody>
      </p:sp>
      <p:sp>
        <p:nvSpPr>
          <p:cNvPr id="39" name="object 31"/>
          <p:cNvSpPr txBox="1"/>
          <p:nvPr/>
        </p:nvSpPr>
        <p:spPr>
          <a:xfrm>
            <a:off x="3279982" y="5241465"/>
            <a:ext cx="4894200" cy="239226"/>
          </a:xfrm>
          <a:prstGeom prst="rect">
            <a:avLst/>
          </a:prstGeom>
        </p:spPr>
        <p:txBody>
          <a:bodyPr vert="horz" wrap="square" lIns="0" tIns="7312" rIns="0" bIns="0" rtlCol="0">
            <a:spAutoFit/>
          </a:bodyPr>
          <a:lstStyle>
            <a:defPPr>
              <a:defRPr lang="en-US"/>
            </a:defPPr>
            <a:lvl1pPr marL="0" algn="l" defTabSz="554355" rtl="0" eaLnBrk="1" latinLnBrk="0" hangingPunct="1">
              <a:defRPr sz="1090" kern="1200">
                <a:solidFill>
                  <a:schemeClr val="tx1"/>
                </a:solidFill>
                <a:latin typeface="+mn-lt"/>
                <a:ea typeface="+mn-ea"/>
                <a:cs typeface="+mn-cs"/>
              </a:defRPr>
            </a:lvl1pPr>
            <a:lvl2pPr marL="277495" algn="l" defTabSz="554355" rtl="0" eaLnBrk="1" latinLnBrk="0" hangingPunct="1">
              <a:defRPr sz="1090" kern="1200">
                <a:solidFill>
                  <a:schemeClr val="tx1"/>
                </a:solidFill>
                <a:latin typeface="+mn-lt"/>
                <a:ea typeface="+mn-ea"/>
                <a:cs typeface="+mn-cs"/>
              </a:defRPr>
            </a:lvl2pPr>
            <a:lvl3pPr marL="554355" algn="l" defTabSz="554355" rtl="0" eaLnBrk="1" latinLnBrk="0" hangingPunct="1">
              <a:defRPr sz="1090" kern="1200">
                <a:solidFill>
                  <a:schemeClr val="tx1"/>
                </a:solidFill>
                <a:latin typeface="+mn-lt"/>
                <a:ea typeface="+mn-ea"/>
                <a:cs typeface="+mn-cs"/>
              </a:defRPr>
            </a:lvl3pPr>
            <a:lvl4pPr marL="831850" algn="l" defTabSz="554355" rtl="0" eaLnBrk="1" latinLnBrk="0" hangingPunct="1">
              <a:defRPr sz="1090" kern="1200">
                <a:solidFill>
                  <a:schemeClr val="tx1"/>
                </a:solidFill>
                <a:latin typeface="+mn-lt"/>
                <a:ea typeface="+mn-ea"/>
                <a:cs typeface="+mn-cs"/>
              </a:defRPr>
            </a:lvl4pPr>
            <a:lvl5pPr marL="1108710" algn="l" defTabSz="554355" rtl="0" eaLnBrk="1" latinLnBrk="0" hangingPunct="1">
              <a:defRPr sz="1090" kern="1200">
                <a:solidFill>
                  <a:schemeClr val="tx1"/>
                </a:solidFill>
                <a:latin typeface="+mn-lt"/>
                <a:ea typeface="+mn-ea"/>
                <a:cs typeface="+mn-cs"/>
              </a:defRPr>
            </a:lvl5pPr>
            <a:lvl6pPr marL="1386205" algn="l" defTabSz="554355" rtl="0" eaLnBrk="1" latinLnBrk="0" hangingPunct="1">
              <a:defRPr sz="1090" kern="1200">
                <a:solidFill>
                  <a:schemeClr val="tx1"/>
                </a:solidFill>
                <a:latin typeface="+mn-lt"/>
                <a:ea typeface="+mn-ea"/>
                <a:cs typeface="+mn-cs"/>
              </a:defRPr>
            </a:lvl6pPr>
            <a:lvl7pPr marL="1663065" algn="l" defTabSz="554355" rtl="0" eaLnBrk="1" latinLnBrk="0" hangingPunct="1">
              <a:defRPr sz="1090" kern="1200">
                <a:solidFill>
                  <a:schemeClr val="tx1"/>
                </a:solidFill>
                <a:latin typeface="+mn-lt"/>
                <a:ea typeface="+mn-ea"/>
                <a:cs typeface="+mn-cs"/>
              </a:defRPr>
            </a:lvl7pPr>
            <a:lvl8pPr marL="1940560" algn="l" defTabSz="554355" rtl="0" eaLnBrk="1" latinLnBrk="0" hangingPunct="1">
              <a:defRPr sz="1090" kern="1200">
                <a:solidFill>
                  <a:schemeClr val="tx1"/>
                </a:solidFill>
                <a:latin typeface="+mn-lt"/>
                <a:ea typeface="+mn-ea"/>
                <a:cs typeface="+mn-cs"/>
              </a:defRPr>
            </a:lvl8pPr>
            <a:lvl9pPr marL="2217420" algn="l" defTabSz="554355" rtl="0" eaLnBrk="1" latinLnBrk="0" hangingPunct="1">
              <a:defRPr sz="1090" kern="1200">
                <a:solidFill>
                  <a:schemeClr val="tx1"/>
                </a:solidFill>
                <a:latin typeface="+mn-lt"/>
                <a:ea typeface="+mn-ea"/>
                <a:cs typeface="+mn-cs"/>
              </a:defRPr>
            </a:lvl9pPr>
          </a:lstStyle>
          <a:p>
            <a:pPr marL="7620" marR="3175" lvl="0" indent="3810" algn="l" defTabSz="554355" rtl="0" eaLnBrk="1" fontAlgn="auto" latinLnBrk="0" hangingPunct="1">
              <a:lnSpc>
                <a:spcPct val="122000"/>
              </a:lnSpc>
              <a:spcBef>
                <a:spcPts val="60"/>
              </a:spcBef>
              <a:spcAft>
                <a:spcPts val="0"/>
              </a:spcAft>
              <a:buClrTx/>
              <a:buSzTx/>
              <a:buFontTx/>
              <a:buNone/>
              <a:defRPr/>
            </a:pPr>
            <a:r>
              <a:rPr kumimoji="0" lang="en-ZA" sz="1365" b="0" i="0" u="none" strike="noStrike" kern="1200" cap="none" spc="91" normalizeH="0" baseline="0" noProof="0" dirty="0">
                <a:ln>
                  <a:noFill/>
                </a:ln>
                <a:solidFill>
                  <a:srgbClr val="211F1F"/>
                </a:solidFill>
                <a:effectLst/>
                <a:uLnTx/>
                <a:uFillTx/>
                <a:latin typeface="Arial" panose="020B0604020202020204"/>
                <a:ea typeface="+mn-ea"/>
                <a:cs typeface="Arial" panose="020B0604020202020204"/>
              </a:rPr>
              <a:t>Frameworks</a:t>
            </a:r>
            <a:endParaRPr kumimoji="0" lang="en-ZA" sz="1365" b="0" i="0" u="none" strike="noStrike" kern="1200" cap="none" spc="91" normalizeH="0" baseline="0" noProof="0" dirty="0">
              <a:ln>
                <a:noFill/>
              </a:ln>
              <a:solidFill>
                <a:srgbClr val="211F1F"/>
              </a:solidFill>
              <a:effectLst/>
              <a:uLnTx/>
              <a:uFillTx/>
              <a:latin typeface="Arial" panose="020B0604020202020204"/>
              <a:ea typeface="+mn-ea"/>
              <a:cs typeface="Arial" panose="020B0604020202020204"/>
            </a:endParaRPr>
          </a:p>
        </p:txBody>
      </p:sp>
      <p:sp>
        <p:nvSpPr>
          <p:cNvPr id="41" name="object 31"/>
          <p:cNvSpPr txBox="1"/>
          <p:nvPr/>
        </p:nvSpPr>
        <p:spPr>
          <a:xfrm>
            <a:off x="3787982" y="5702473"/>
            <a:ext cx="4894200" cy="239226"/>
          </a:xfrm>
          <a:prstGeom prst="rect">
            <a:avLst/>
          </a:prstGeom>
        </p:spPr>
        <p:txBody>
          <a:bodyPr vert="horz" wrap="square" lIns="0" tIns="7312" rIns="0" bIns="0" rtlCol="0">
            <a:spAutoFit/>
          </a:bodyPr>
          <a:lstStyle>
            <a:defPPr>
              <a:defRPr lang="en-US"/>
            </a:defPPr>
            <a:lvl1pPr marL="0" algn="l" defTabSz="554355" rtl="0" eaLnBrk="1" latinLnBrk="0" hangingPunct="1">
              <a:defRPr sz="1090" kern="1200">
                <a:solidFill>
                  <a:schemeClr val="tx1"/>
                </a:solidFill>
                <a:latin typeface="+mn-lt"/>
                <a:ea typeface="+mn-ea"/>
                <a:cs typeface="+mn-cs"/>
              </a:defRPr>
            </a:lvl1pPr>
            <a:lvl2pPr marL="277495" algn="l" defTabSz="554355" rtl="0" eaLnBrk="1" latinLnBrk="0" hangingPunct="1">
              <a:defRPr sz="1090" kern="1200">
                <a:solidFill>
                  <a:schemeClr val="tx1"/>
                </a:solidFill>
                <a:latin typeface="+mn-lt"/>
                <a:ea typeface="+mn-ea"/>
                <a:cs typeface="+mn-cs"/>
              </a:defRPr>
            </a:lvl2pPr>
            <a:lvl3pPr marL="554355" algn="l" defTabSz="554355" rtl="0" eaLnBrk="1" latinLnBrk="0" hangingPunct="1">
              <a:defRPr sz="1090" kern="1200">
                <a:solidFill>
                  <a:schemeClr val="tx1"/>
                </a:solidFill>
                <a:latin typeface="+mn-lt"/>
                <a:ea typeface="+mn-ea"/>
                <a:cs typeface="+mn-cs"/>
              </a:defRPr>
            </a:lvl3pPr>
            <a:lvl4pPr marL="831850" algn="l" defTabSz="554355" rtl="0" eaLnBrk="1" latinLnBrk="0" hangingPunct="1">
              <a:defRPr sz="1090" kern="1200">
                <a:solidFill>
                  <a:schemeClr val="tx1"/>
                </a:solidFill>
                <a:latin typeface="+mn-lt"/>
                <a:ea typeface="+mn-ea"/>
                <a:cs typeface="+mn-cs"/>
              </a:defRPr>
            </a:lvl4pPr>
            <a:lvl5pPr marL="1108710" algn="l" defTabSz="554355" rtl="0" eaLnBrk="1" latinLnBrk="0" hangingPunct="1">
              <a:defRPr sz="1090" kern="1200">
                <a:solidFill>
                  <a:schemeClr val="tx1"/>
                </a:solidFill>
                <a:latin typeface="+mn-lt"/>
                <a:ea typeface="+mn-ea"/>
                <a:cs typeface="+mn-cs"/>
              </a:defRPr>
            </a:lvl5pPr>
            <a:lvl6pPr marL="1386205" algn="l" defTabSz="554355" rtl="0" eaLnBrk="1" latinLnBrk="0" hangingPunct="1">
              <a:defRPr sz="1090" kern="1200">
                <a:solidFill>
                  <a:schemeClr val="tx1"/>
                </a:solidFill>
                <a:latin typeface="+mn-lt"/>
                <a:ea typeface="+mn-ea"/>
                <a:cs typeface="+mn-cs"/>
              </a:defRPr>
            </a:lvl6pPr>
            <a:lvl7pPr marL="1663065" algn="l" defTabSz="554355" rtl="0" eaLnBrk="1" latinLnBrk="0" hangingPunct="1">
              <a:defRPr sz="1090" kern="1200">
                <a:solidFill>
                  <a:schemeClr val="tx1"/>
                </a:solidFill>
                <a:latin typeface="+mn-lt"/>
                <a:ea typeface="+mn-ea"/>
                <a:cs typeface="+mn-cs"/>
              </a:defRPr>
            </a:lvl7pPr>
            <a:lvl8pPr marL="1940560" algn="l" defTabSz="554355" rtl="0" eaLnBrk="1" latinLnBrk="0" hangingPunct="1">
              <a:defRPr sz="1090" kern="1200">
                <a:solidFill>
                  <a:schemeClr val="tx1"/>
                </a:solidFill>
                <a:latin typeface="+mn-lt"/>
                <a:ea typeface="+mn-ea"/>
                <a:cs typeface="+mn-cs"/>
              </a:defRPr>
            </a:lvl8pPr>
            <a:lvl9pPr marL="2217420" algn="l" defTabSz="554355" rtl="0" eaLnBrk="1" latinLnBrk="0" hangingPunct="1">
              <a:defRPr sz="1090" kern="1200">
                <a:solidFill>
                  <a:schemeClr val="tx1"/>
                </a:solidFill>
                <a:latin typeface="+mn-lt"/>
                <a:ea typeface="+mn-ea"/>
                <a:cs typeface="+mn-cs"/>
              </a:defRPr>
            </a:lvl9pPr>
          </a:lstStyle>
          <a:p>
            <a:pPr marL="7620" marR="3175" lvl="0" indent="3810" algn="l" defTabSz="554355" rtl="0" eaLnBrk="1" fontAlgn="auto" latinLnBrk="0" hangingPunct="1">
              <a:lnSpc>
                <a:spcPct val="122000"/>
              </a:lnSpc>
              <a:spcBef>
                <a:spcPts val="60"/>
              </a:spcBef>
              <a:spcAft>
                <a:spcPts val="0"/>
              </a:spcAft>
              <a:buClrTx/>
              <a:buSzTx/>
              <a:buFontTx/>
              <a:buNone/>
              <a:defRPr/>
            </a:pPr>
            <a:r>
              <a:rPr kumimoji="0" lang="en-ZA" sz="1365" b="0" i="0" u="none" strike="noStrike" kern="1200" cap="none" spc="91" normalizeH="0" baseline="0" noProof="0" dirty="0">
                <a:ln>
                  <a:noFill/>
                </a:ln>
                <a:solidFill>
                  <a:srgbClr val="211F1F"/>
                </a:solidFill>
                <a:effectLst/>
                <a:uLnTx/>
                <a:uFillTx/>
                <a:latin typeface="Arial" panose="020B0604020202020204"/>
                <a:ea typeface="+mn-ea"/>
                <a:cs typeface="Arial" panose="020B0604020202020204"/>
              </a:rPr>
              <a:t>And links to other resources</a:t>
            </a:r>
            <a:endParaRPr kumimoji="0" lang="en-ZA" sz="1365" b="0" i="0" u="none" strike="noStrike" kern="1200" cap="none" spc="91" normalizeH="0" baseline="0" noProof="0" dirty="0">
              <a:ln>
                <a:noFill/>
              </a:ln>
              <a:solidFill>
                <a:srgbClr val="211F1F"/>
              </a:solidFill>
              <a:effectLst/>
              <a:uLnTx/>
              <a:uFillTx/>
              <a:latin typeface="Arial" panose="020B0604020202020204"/>
              <a:ea typeface="+mn-ea"/>
              <a:cs typeface="Arial" panose="020B0604020202020204"/>
            </a:endParaRPr>
          </a:p>
        </p:txBody>
      </p:sp>
      <p:pic>
        <p:nvPicPr>
          <p:cNvPr id="7" name="Picture 6"/>
          <p:cNvPicPr>
            <a:picLocks noChangeAspect="1"/>
          </p:cNvPicPr>
          <p:nvPr/>
        </p:nvPicPr>
        <p:blipFill>
          <a:blip r:embed="rId7"/>
          <a:stretch>
            <a:fillRect/>
          </a:stretch>
        </p:blipFill>
        <p:spPr>
          <a:xfrm>
            <a:off x="1609209" y="4352637"/>
            <a:ext cx="433604" cy="433604"/>
          </a:xfrm>
          <a:prstGeom prst="rect">
            <a:avLst/>
          </a:prstGeom>
        </p:spPr>
      </p:pic>
      <p:pic>
        <p:nvPicPr>
          <p:cNvPr id="8" name="Picture 7"/>
          <p:cNvPicPr>
            <a:picLocks noChangeAspect="1"/>
          </p:cNvPicPr>
          <p:nvPr/>
        </p:nvPicPr>
        <p:blipFill>
          <a:blip r:embed="rId8"/>
          <a:stretch>
            <a:fillRect/>
          </a:stretch>
        </p:blipFill>
        <p:spPr>
          <a:xfrm>
            <a:off x="2103197" y="4768273"/>
            <a:ext cx="433604" cy="433604"/>
          </a:xfrm>
          <a:prstGeom prst="rect">
            <a:avLst/>
          </a:prstGeom>
        </p:spPr>
      </p:pic>
      <p:pic>
        <p:nvPicPr>
          <p:cNvPr id="9" name="Picture 8"/>
          <p:cNvPicPr>
            <a:picLocks noChangeAspect="1"/>
          </p:cNvPicPr>
          <p:nvPr/>
        </p:nvPicPr>
        <p:blipFill>
          <a:blip r:embed="rId9"/>
          <a:stretch>
            <a:fillRect/>
          </a:stretch>
        </p:blipFill>
        <p:spPr>
          <a:xfrm>
            <a:off x="2632364" y="5183909"/>
            <a:ext cx="430622" cy="430622"/>
          </a:xfrm>
          <a:prstGeom prst="rect">
            <a:avLst/>
          </a:prstGeom>
        </p:spPr>
      </p:pic>
      <p:pic>
        <p:nvPicPr>
          <p:cNvPr id="10" name="Picture 9"/>
          <p:cNvPicPr>
            <a:picLocks noChangeAspect="1"/>
          </p:cNvPicPr>
          <p:nvPr/>
        </p:nvPicPr>
        <p:blipFill>
          <a:blip r:embed="rId10"/>
          <a:stretch>
            <a:fillRect/>
          </a:stretch>
        </p:blipFill>
        <p:spPr>
          <a:xfrm>
            <a:off x="3187618" y="5645727"/>
            <a:ext cx="430622" cy="430622"/>
          </a:xfrm>
          <a:prstGeom prst="rect">
            <a:avLst/>
          </a:prstGeom>
        </p:spPr>
      </p:pic>
      <p:pic>
        <p:nvPicPr>
          <p:cNvPr id="52" name="Picture 51"/>
          <p:cNvPicPr>
            <a:picLocks noChangeAspect="1"/>
          </p:cNvPicPr>
          <p:nvPr/>
        </p:nvPicPr>
        <p:blipFill>
          <a:blip r:embed="rId11"/>
          <a:stretch>
            <a:fillRect/>
          </a:stretch>
        </p:blipFill>
        <p:spPr>
          <a:xfrm rot="20238399">
            <a:off x="6723869" y="3309506"/>
            <a:ext cx="348588" cy="806110"/>
          </a:xfrm>
          <a:prstGeom prst="rect">
            <a:avLst/>
          </a:prstGeom>
        </p:spPr>
      </p:pic>
      <p:sp>
        <p:nvSpPr>
          <p:cNvPr id="62" name="Rectangle 61"/>
          <p:cNvSpPr/>
          <p:nvPr/>
        </p:nvSpPr>
        <p:spPr>
          <a:xfrm>
            <a:off x="2082030" y="3429000"/>
            <a:ext cx="919788" cy="184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554355" rtl="0" eaLnBrk="1" latinLnBrk="0" hangingPunct="1">
              <a:defRPr sz="1090" kern="1200">
                <a:solidFill>
                  <a:schemeClr val="tx1"/>
                </a:solidFill>
                <a:latin typeface="+mn-lt"/>
                <a:ea typeface="+mn-ea"/>
                <a:cs typeface="+mn-cs"/>
              </a:defRPr>
            </a:lvl1pPr>
            <a:lvl2pPr marL="277495" algn="l" defTabSz="554355" rtl="0" eaLnBrk="1" latinLnBrk="0" hangingPunct="1">
              <a:defRPr sz="1090" kern="1200">
                <a:solidFill>
                  <a:schemeClr val="tx1"/>
                </a:solidFill>
                <a:latin typeface="+mn-lt"/>
                <a:ea typeface="+mn-ea"/>
                <a:cs typeface="+mn-cs"/>
              </a:defRPr>
            </a:lvl2pPr>
            <a:lvl3pPr marL="554355" algn="l" defTabSz="554355" rtl="0" eaLnBrk="1" latinLnBrk="0" hangingPunct="1">
              <a:defRPr sz="1090" kern="1200">
                <a:solidFill>
                  <a:schemeClr val="tx1"/>
                </a:solidFill>
                <a:latin typeface="+mn-lt"/>
                <a:ea typeface="+mn-ea"/>
                <a:cs typeface="+mn-cs"/>
              </a:defRPr>
            </a:lvl3pPr>
            <a:lvl4pPr marL="831850" algn="l" defTabSz="554355" rtl="0" eaLnBrk="1" latinLnBrk="0" hangingPunct="1">
              <a:defRPr sz="1090" kern="1200">
                <a:solidFill>
                  <a:schemeClr val="tx1"/>
                </a:solidFill>
                <a:latin typeface="+mn-lt"/>
                <a:ea typeface="+mn-ea"/>
                <a:cs typeface="+mn-cs"/>
              </a:defRPr>
            </a:lvl4pPr>
            <a:lvl5pPr marL="1108710" algn="l" defTabSz="554355" rtl="0" eaLnBrk="1" latinLnBrk="0" hangingPunct="1">
              <a:defRPr sz="1090" kern="1200">
                <a:solidFill>
                  <a:schemeClr val="tx1"/>
                </a:solidFill>
                <a:latin typeface="+mn-lt"/>
                <a:ea typeface="+mn-ea"/>
                <a:cs typeface="+mn-cs"/>
              </a:defRPr>
            </a:lvl5pPr>
            <a:lvl6pPr marL="1386205" algn="l" defTabSz="554355" rtl="0" eaLnBrk="1" latinLnBrk="0" hangingPunct="1">
              <a:defRPr sz="1090" kern="1200">
                <a:solidFill>
                  <a:schemeClr val="tx1"/>
                </a:solidFill>
                <a:latin typeface="+mn-lt"/>
                <a:ea typeface="+mn-ea"/>
                <a:cs typeface="+mn-cs"/>
              </a:defRPr>
            </a:lvl6pPr>
            <a:lvl7pPr marL="1663065" algn="l" defTabSz="554355" rtl="0" eaLnBrk="1" latinLnBrk="0" hangingPunct="1">
              <a:defRPr sz="1090" kern="1200">
                <a:solidFill>
                  <a:schemeClr val="tx1"/>
                </a:solidFill>
                <a:latin typeface="+mn-lt"/>
                <a:ea typeface="+mn-ea"/>
                <a:cs typeface="+mn-cs"/>
              </a:defRPr>
            </a:lvl7pPr>
            <a:lvl8pPr marL="1940560" algn="l" defTabSz="554355" rtl="0" eaLnBrk="1" latinLnBrk="0" hangingPunct="1">
              <a:defRPr sz="1090" kern="1200">
                <a:solidFill>
                  <a:schemeClr val="tx1"/>
                </a:solidFill>
                <a:latin typeface="+mn-lt"/>
                <a:ea typeface="+mn-ea"/>
                <a:cs typeface="+mn-cs"/>
              </a:defRPr>
            </a:lvl8pPr>
            <a:lvl9pPr marL="2217420" algn="l" defTabSz="554355" rtl="0" eaLnBrk="1" latinLnBrk="0" hangingPunct="1">
              <a:defRPr sz="1090" kern="1200">
                <a:solidFill>
                  <a:schemeClr val="tx1"/>
                </a:solidFill>
                <a:latin typeface="+mn-lt"/>
                <a:ea typeface="+mn-ea"/>
                <a:cs typeface="+mn-cs"/>
              </a:defRPr>
            </a:lvl9pPr>
          </a:lstStyle>
          <a:p>
            <a:pPr marL="0" marR="0" lvl="0" indent="0" algn="ctr" defTabSz="554355" rtl="0" eaLnBrk="1" fontAlgn="auto" latinLnBrk="0" hangingPunct="1">
              <a:lnSpc>
                <a:spcPct val="100000"/>
              </a:lnSpc>
              <a:spcBef>
                <a:spcPts val="0"/>
              </a:spcBef>
              <a:spcAft>
                <a:spcPts val="0"/>
              </a:spcAft>
              <a:buClrTx/>
              <a:buSzTx/>
              <a:buFontTx/>
              <a:buNone/>
              <a:defRPr/>
            </a:pPr>
            <a:endParaRPr kumimoji="0" lang="en-US" sz="66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Rectangle 63"/>
          <p:cNvSpPr/>
          <p:nvPr/>
        </p:nvSpPr>
        <p:spPr>
          <a:xfrm>
            <a:off x="7799990" y="4611047"/>
            <a:ext cx="1251647" cy="157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554355" rtl="0" eaLnBrk="1" latinLnBrk="0" hangingPunct="1">
              <a:defRPr sz="1090" kern="1200">
                <a:solidFill>
                  <a:schemeClr val="tx1"/>
                </a:solidFill>
                <a:latin typeface="+mn-lt"/>
                <a:ea typeface="+mn-ea"/>
                <a:cs typeface="+mn-cs"/>
              </a:defRPr>
            </a:lvl1pPr>
            <a:lvl2pPr marL="277495" algn="l" defTabSz="554355" rtl="0" eaLnBrk="1" latinLnBrk="0" hangingPunct="1">
              <a:defRPr sz="1090" kern="1200">
                <a:solidFill>
                  <a:schemeClr val="tx1"/>
                </a:solidFill>
                <a:latin typeface="+mn-lt"/>
                <a:ea typeface="+mn-ea"/>
                <a:cs typeface="+mn-cs"/>
              </a:defRPr>
            </a:lvl2pPr>
            <a:lvl3pPr marL="554355" algn="l" defTabSz="554355" rtl="0" eaLnBrk="1" latinLnBrk="0" hangingPunct="1">
              <a:defRPr sz="1090" kern="1200">
                <a:solidFill>
                  <a:schemeClr val="tx1"/>
                </a:solidFill>
                <a:latin typeface="+mn-lt"/>
                <a:ea typeface="+mn-ea"/>
                <a:cs typeface="+mn-cs"/>
              </a:defRPr>
            </a:lvl3pPr>
            <a:lvl4pPr marL="831850" algn="l" defTabSz="554355" rtl="0" eaLnBrk="1" latinLnBrk="0" hangingPunct="1">
              <a:defRPr sz="1090" kern="1200">
                <a:solidFill>
                  <a:schemeClr val="tx1"/>
                </a:solidFill>
                <a:latin typeface="+mn-lt"/>
                <a:ea typeface="+mn-ea"/>
                <a:cs typeface="+mn-cs"/>
              </a:defRPr>
            </a:lvl4pPr>
            <a:lvl5pPr marL="1108710" algn="l" defTabSz="554355" rtl="0" eaLnBrk="1" latinLnBrk="0" hangingPunct="1">
              <a:defRPr sz="1090" kern="1200">
                <a:solidFill>
                  <a:schemeClr val="tx1"/>
                </a:solidFill>
                <a:latin typeface="+mn-lt"/>
                <a:ea typeface="+mn-ea"/>
                <a:cs typeface="+mn-cs"/>
              </a:defRPr>
            </a:lvl5pPr>
            <a:lvl6pPr marL="1386205" algn="l" defTabSz="554355" rtl="0" eaLnBrk="1" latinLnBrk="0" hangingPunct="1">
              <a:defRPr sz="1090" kern="1200">
                <a:solidFill>
                  <a:schemeClr val="tx1"/>
                </a:solidFill>
                <a:latin typeface="+mn-lt"/>
                <a:ea typeface="+mn-ea"/>
                <a:cs typeface="+mn-cs"/>
              </a:defRPr>
            </a:lvl6pPr>
            <a:lvl7pPr marL="1663065" algn="l" defTabSz="554355" rtl="0" eaLnBrk="1" latinLnBrk="0" hangingPunct="1">
              <a:defRPr sz="1090" kern="1200">
                <a:solidFill>
                  <a:schemeClr val="tx1"/>
                </a:solidFill>
                <a:latin typeface="+mn-lt"/>
                <a:ea typeface="+mn-ea"/>
                <a:cs typeface="+mn-cs"/>
              </a:defRPr>
            </a:lvl7pPr>
            <a:lvl8pPr marL="1940560" algn="l" defTabSz="554355" rtl="0" eaLnBrk="1" latinLnBrk="0" hangingPunct="1">
              <a:defRPr sz="1090" kern="1200">
                <a:solidFill>
                  <a:schemeClr val="tx1"/>
                </a:solidFill>
                <a:latin typeface="+mn-lt"/>
                <a:ea typeface="+mn-ea"/>
                <a:cs typeface="+mn-cs"/>
              </a:defRPr>
            </a:lvl8pPr>
            <a:lvl9pPr marL="2217420" algn="l" defTabSz="554355" rtl="0" eaLnBrk="1" latinLnBrk="0" hangingPunct="1">
              <a:defRPr sz="1090" kern="1200">
                <a:solidFill>
                  <a:schemeClr val="tx1"/>
                </a:solidFill>
                <a:latin typeface="+mn-lt"/>
                <a:ea typeface="+mn-ea"/>
                <a:cs typeface="+mn-cs"/>
              </a:defRPr>
            </a:lvl9pPr>
          </a:lstStyle>
          <a:p>
            <a:pPr marL="0" marR="0" lvl="0" indent="0" algn="ctr" defTabSz="554355" rtl="0" eaLnBrk="1" fontAlgn="auto" latinLnBrk="0" hangingPunct="1">
              <a:lnSpc>
                <a:spcPct val="100000"/>
              </a:lnSpc>
              <a:spcBef>
                <a:spcPts val="0"/>
              </a:spcBef>
              <a:spcAft>
                <a:spcPts val="0"/>
              </a:spcAft>
              <a:buClrTx/>
              <a:buSzTx/>
              <a:buFontTx/>
              <a:buNone/>
              <a:defRPr/>
            </a:pPr>
            <a:endParaRPr kumimoji="0" lang="en-US" sz="66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6" name="Picture 65"/>
          <p:cNvPicPr>
            <a:picLocks noChangeAspect="1"/>
          </p:cNvPicPr>
          <p:nvPr/>
        </p:nvPicPr>
        <p:blipFill rotWithShape="1">
          <a:blip r:embed="rId12">
            <a:extLst>
              <a:ext uri="{28A0092B-C50C-407E-A947-70E740481C1C}">
                <a14:useLocalDpi xmlns:a14="http://schemas.microsoft.com/office/drawing/2010/main" val="0"/>
              </a:ext>
            </a:extLst>
          </a:blip>
          <a:srcRect t="3839" b="4771"/>
          <a:stretch>
            <a:fillRect/>
          </a:stretch>
        </p:blipFill>
        <p:spPr>
          <a:xfrm>
            <a:off x="1985819" y="1656123"/>
            <a:ext cx="2423823" cy="1562014"/>
          </a:xfrm>
          <a:prstGeom prst="rect">
            <a:avLst/>
          </a:prstGeom>
        </p:spPr>
      </p:pic>
      <p:pic>
        <p:nvPicPr>
          <p:cNvPr id="69" name="Picture 6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a:xfrm>
            <a:off x="7620000" y="1748153"/>
            <a:ext cx="2848398" cy="1449937"/>
          </a:xfrm>
          <a:prstGeom prst="rect">
            <a:avLst/>
          </a:prstGeom>
        </p:spPr>
      </p:pic>
      <p:pic>
        <p:nvPicPr>
          <p:cNvPr id="36" name="Picture 35"/>
          <p:cNvPicPr>
            <a:picLocks noChangeAspect="1"/>
          </p:cNvPicPr>
          <p:nvPr/>
        </p:nvPicPr>
        <p:blipFill>
          <a:blip r:embed="rId11"/>
          <a:stretch>
            <a:fillRect/>
          </a:stretch>
        </p:blipFill>
        <p:spPr>
          <a:xfrm rot="20238399">
            <a:off x="562761" y="3309506"/>
            <a:ext cx="348588" cy="80611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4400" dirty="0"/>
              <a:t>Thank you</a:t>
            </a:r>
            <a:endParaRPr lang="en-GB" sz="4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10271" y="836712"/>
            <a:ext cx="7772400" cy="1030312"/>
          </a:xfrm>
        </p:spPr>
        <p:txBody>
          <a:bodyPr>
            <a:normAutofit/>
          </a:bodyPr>
          <a:lstStyle/>
          <a:p>
            <a:r>
              <a:rPr lang="en-GB" sz="3200" dirty="0"/>
              <a:t>Preventive Chemotherapies</a:t>
            </a:r>
            <a:endParaRPr lang="en-GB"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p:nvPr/>
        </p:nvSpPr>
        <p:spPr>
          <a:xfrm>
            <a:off x="132521" y="1698104"/>
            <a:ext cx="5327375" cy="427862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t> </a:t>
            </a:r>
            <a:r>
              <a:rPr lang="en-GB" sz="3600" b="1" dirty="0">
                <a:solidFill>
                  <a:schemeClr val="bg1"/>
                </a:solidFill>
                <a:latin typeface="Calibri" panose="020F0502020204030204" pitchFamily="34" charset="0"/>
                <a:cs typeface="Calibri" panose="020F0502020204030204" pitchFamily="34" charset="0"/>
              </a:rPr>
              <a:t>Preventive Chemotherapy</a:t>
            </a:r>
            <a:endParaRPr lang="en-GB" sz="3600" b="1" dirty="0">
              <a:solidFill>
                <a:schemeClr val="bg1"/>
              </a:solidFill>
              <a:latin typeface="Calibri" panose="020F0502020204030204" pitchFamily="34" charset="0"/>
              <a:cs typeface="Calibri" panose="020F0502020204030204" pitchFamily="34" charset="0"/>
            </a:endParaRPr>
          </a:p>
          <a:p>
            <a:pPr algn="ctr"/>
            <a:endParaRPr lang="en-GB" sz="3600" b="1" dirty="0">
              <a:solidFill>
                <a:schemeClr val="bg1"/>
              </a:solidFill>
              <a:latin typeface="Calibri" panose="020F0502020204030204" pitchFamily="34" charset="0"/>
              <a:cs typeface="Calibri" panose="020F0502020204030204" pitchFamily="34" charset="0"/>
            </a:endParaRPr>
          </a:p>
          <a:p>
            <a:pPr marL="571500" indent="-571500">
              <a:buFont typeface="Wingdings" panose="05000000000000000000" pitchFamily="2" charset="2"/>
              <a:buChar char="ü"/>
            </a:pPr>
            <a:r>
              <a:rPr lang="en-GB" sz="2400" b="1" dirty="0">
                <a:solidFill>
                  <a:schemeClr val="bg1"/>
                </a:solidFill>
                <a:latin typeface="Calibri" panose="020F0502020204030204" pitchFamily="34" charset="0"/>
                <a:cs typeface="Calibri" panose="020F0502020204030204" pitchFamily="34" charset="0"/>
              </a:rPr>
              <a:t>Intermittent Preventive Treatment of Malaria in Pregnancy (IPTp)</a:t>
            </a:r>
            <a:endParaRPr lang="en-GB" sz="2400" b="1" dirty="0">
              <a:solidFill>
                <a:schemeClr val="bg1"/>
              </a:solidFill>
              <a:latin typeface="Calibri" panose="020F0502020204030204" pitchFamily="34" charset="0"/>
              <a:cs typeface="Calibri" panose="020F0502020204030204" pitchFamily="34" charset="0"/>
            </a:endParaRPr>
          </a:p>
          <a:p>
            <a:pPr marL="571500" indent="-571500">
              <a:buFont typeface="Wingdings" panose="05000000000000000000" pitchFamily="2" charset="2"/>
              <a:buChar char="ü"/>
            </a:pPr>
            <a:r>
              <a:rPr lang="en-GB" sz="2400" b="1" dirty="0">
                <a:solidFill>
                  <a:schemeClr val="bg1"/>
                </a:solidFill>
                <a:latin typeface="Calibri" panose="020F0502020204030204" pitchFamily="34" charset="0"/>
                <a:cs typeface="Calibri" panose="020F0502020204030204" pitchFamily="34" charset="0"/>
              </a:rPr>
              <a:t>Seasonal Malaria Chemoprevention (SMC)</a:t>
            </a:r>
            <a:endParaRPr lang="en-GB" sz="2400" b="1" dirty="0">
              <a:solidFill>
                <a:schemeClr val="bg1"/>
              </a:solidFill>
              <a:latin typeface="Calibri" panose="020F0502020204030204" pitchFamily="34" charset="0"/>
              <a:cs typeface="Calibri" panose="020F0502020204030204" pitchFamily="34" charset="0"/>
            </a:endParaRPr>
          </a:p>
          <a:p>
            <a:pPr marL="571500" indent="-571500">
              <a:buFont typeface="Wingdings" panose="05000000000000000000" pitchFamily="2" charset="2"/>
              <a:buChar char="ü"/>
            </a:pPr>
            <a:r>
              <a:rPr lang="en-GB" sz="2400" b="1" dirty="0">
                <a:solidFill>
                  <a:schemeClr val="bg1"/>
                </a:solidFill>
                <a:latin typeface="Calibri" panose="020F0502020204030204" pitchFamily="34" charset="0"/>
                <a:cs typeface="Calibri" panose="020F0502020204030204" pitchFamily="34" charset="0"/>
              </a:rPr>
              <a:t>Perennial Malaria Chemoprevention (PMC)</a:t>
            </a:r>
            <a:endParaRPr lang="en-GB" sz="2400" b="1" dirty="0">
              <a:solidFill>
                <a:schemeClr val="bg1"/>
              </a:solidFill>
              <a:latin typeface="Calibri" panose="020F0502020204030204" pitchFamily="34" charset="0"/>
              <a:cs typeface="Calibri" panose="020F0502020204030204" pitchFamily="34" charset="0"/>
            </a:endParaRPr>
          </a:p>
          <a:p>
            <a:pPr marL="571500" indent="-571500">
              <a:buFont typeface="Wingdings" panose="05000000000000000000" pitchFamily="2" charset="2"/>
              <a:buChar char="ü"/>
            </a:pPr>
            <a:r>
              <a:rPr lang="en-GB" sz="2400" b="1" dirty="0">
                <a:solidFill>
                  <a:schemeClr val="bg1"/>
                </a:solidFill>
                <a:latin typeface="Calibri" panose="020F0502020204030204" pitchFamily="34" charset="0"/>
                <a:cs typeface="Calibri" panose="020F0502020204030204" pitchFamily="34" charset="0"/>
              </a:rPr>
              <a:t>Intermittent Preventive Treatment of Malaria in school children (</a:t>
            </a:r>
            <a:r>
              <a:rPr lang="en-GB" sz="2400" b="1" dirty="0" err="1">
                <a:solidFill>
                  <a:schemeClr val="bg1"/>
                </a:solidFill>
                <a:latin typeface="Calibri" panose="020F0502020204030204" pitchFamily="34" charset="0"/>
                <a:cs typeface="Calibri" panose="020F0502020204030204" pitchFamily="34" charset="0"/>
              </a:rPr>
              <a:t>IPTsc</a:t>
            </a:r>
            <a:r>
              <a:rPr lang="en-GB" sz="2400" b="1" dirty="0">
                <a:solidFill>
                  <a:schemeClr val="bg1"/>
                </a:solidFill>
                <a:latin typeface="Calibri" panose="020F0502020204030204" pitchFamily="34" charset="0"/>
                <a:cs typeface="Calibri" panose="020F0502020204030204" pitchFamily="34" charset="0"/>
              </a:rPr>
              <a:t>) </a:t>
            </a:r>
            <a:endParaRPr lang="en-GB" sz="2400" b="1" dirty="0">
              <a:solidFill>
                <a:schemeClr val="bg1"/>
              </a:solidFill>
              <a:latin typeface="Calibri" panose="020F0502020204030204" pitchFamily="34" charset="0"/>
              <a:cs typeface="Calibri" panose="020F0502020204030204" pitchFamily="34" charset="0"/>
            </a:endParaRPr>
          </a:p>
          <a:p>
            <a:pPr marL="571500" indent="-571500">
              <a:buFont typeface="Wingdings" panose="05000000000000000000" pitchFamily="2" charset="2"/>
              <a:buChar char="ü"/>
            </a:pPr>
            <a:r>
              <a:rPr lang="en-GB" sz="2400" b="1" dirty="0">
                <a:solidFill>
                  <a:schemeClr val="bg1"/>
                </a:solidFill>
                <a:latin typeface="Calibri" panose="020F0502020204030204" pitchFamily="34" charset="0"/>
                <a:cs typeface="Calibri" panose="020F0502020204030204" pitchFamily="34" charset="0"/>
              </a:rPr>
              <a:t>Post Discharge Malaria Chemoprevention (PDMC)</a:t>
            </a:r>
            <a:endParaRPr lang="en-GB" sz="2400" b="1" dirty="0">
              <a:solidFill>
                <a:schemeClr val="bg1"/>
              </a:solidFill>
              <a:latin typeface="Calibri" panose="020F0502020204030204" pitchFamily="34" charset="0"/>
              <a:cs typeface="Calibri" panose="020F0502020204030204" pitchFamily="34" charset="0"/>
            </a:endParaRPr>
          </a:p>
          <a:p>
            <a:pPr marL="571500" indent="-571500">
              <a:buFont typeface="Wingdings" panose="05000000000000000000" pitchFamily="2" charset="2"/>
              <a:buChar char="ü"/>
            </a:pPr>
            <a:r>
              <a:rPr lang="en-GB" sz="2400" b="1" dirty="0">
                <a:solidFill>
                  <a:schemeClr val="bg1"/>
                </a:solidFill>
                <a:latin typeface="Calibri" panose="020F0502020204030204" pitchFamily="34" charset="0"/>
                <a:cs typeface="Calibri" panose="020F0502020204030204" pitchFamily="34" charset="0"/>
              </a:rPr>
              <a:t>Mass Drug Administration (MDA)</a:t>
            </a:r>
            <a:endParaRPr lang="en-GB" sz="2400" b="1" dirty="0">
              <a:solidFill>
                <a:schemeClr val="bg1"/>
              </a:solidFill>
              <a:latin typeface="Calibri" panose="020F0502020204030204" pitchFamily="34" charset="0"/>
              <a:cs typeface="Calibri" panose="020F0502020204030204" pitchFamily="34" charset="0"/>
            </a:endParaRPr>
          </a:p>
          <a:p>
            <a:pPr algn="ctr"/>
            <a:endParaRPr lang="en-GB" sz="3200" b="1" dirty="0">
              <a:solidFill>
                <a:schemeClr val="bg1"/>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1"/>
          <a:stretch>
            <a:fillRect/>
          </a:stretch>
        </p:blipFill>
        <p:spPr>
          <a:xfrm>
            <a:off x="5605669" y="610800"/>
            <a:ext cx="6427305" cy="5636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4177" y="61165"/>
            <a:ext cx="10903646" cy="631532"/>
          </a:xfrm>
        </p:spPr>
        <p:txBody>
          <a:bodyPr>
            <a:normAutofit/>
          </a:bodyPr>
          <a:lstStyle/>
          <a:p>
            <a:r>
              <a:rPr lang="en-US" sz="3200" dirty="0">
                <a:solidFill>
                  <a:schemeClr val="bg1"/>
                </a:solidFill>
              </a:rPr>
              <a:t>Malaria Chemoprevention – principle and strategy</a:t>
            </a:r>
            <a:endParaRPr lang="en-US" sz="3200" dirty="0">
              <a:solidFill>
                <a:schemeClr val="bg1"/>
              </a:solidFill>
            </a:endParaRPr>
          </a:p>
        </p:txBody>
      </p:sp>
      <p:sp>
        <p:nvSpPr>
          <p:cNvPr id="5" name="Content Placeholder 4"/>
          <p:cNvSpPr>
            <a:spLocks noGrp="1"/>
          </p:cNvSpPr>
          <p:nvPr>
            <p:ph idx="1"/>
          </p:nvPr>
        </p:nvSpPr>
        <p:spPr>
          <a:xfrm>
            <a:off x="644177" y="1063116"/>
            <a:ext cx="10903646" cy="4742149"/>
          </a:xfrm>
        </p:spPr>
        <p:txBody>
          <a:bodyPr>
            <a:normAutofit fontScale="92500" lnSpcReduction="20000"/>
          </a:bodyPr>
          <a:lstStyle/>
          <a:p>
            <a:pPr>
              <a:lnSpc>
                <a:spcPct val="110000"/>
              </a:lnSpc>
            </a:pPr>
            <a:r>
              <a:rPr lang="en-US" sz="2400" dirty="0">
                <a:effectLst/>
                <a:ea typeface="DengXian" panose="02010600030101010101" pitchFamily="2" charset="-122"/>
                <a:cs typeface="Lato Regular"/>
              </a:rPr>
              <a:t>The intermittent administration of a curative dose of antimalarial medicine during the malaria season, regardless of whether the individual is infected with malaria.</a:t>
            </a:r>
            <a:endParaRPr lang="en-US" sz="2400" dirty="0">
              <a:effectLst/>
              <a:ea typeface="DengXian" panose="02010600030101010101" pitchFamily="2" charset="-122"/>
              <a:cs typeface="Lato Regular"/>
            </a:endParaRPr>
          </a:p>
          <a:p>
            <a:pPr marL="0" indent="0">
              <a:lnSpc>
                <a:spcPct val="110000"/>
              </a:lnSpc>
              <a:buNone/>
            </a:pPr>
            <a:endParaRPr lang="en-US" sz="2400" dirty="0">
              <a:effectLst/>
              <a:ea typeface="DengXian" panose="02010600030101010101" pitchFamily="2" charset="-122"/>
              <a:cs typeface="Lato Regular"/>
            </a:endParaRPr>
          </a:p>
          <a:p>
            <a:pPr>
              <a:lnSpc>
                <a:spcPct val="110000"/>
              </a:lnSpc>
            </a:pPr>
            <a:r>
              <a:rPr lang="en-US" sz="2400" dirty="0">
                <a:effectLst/>
                <a:ea typeface="DengXian" panose="02010600030101010101" pitchFamily="2" charset="-122"/>
                <a:cs typeface="Lato Regular"/>
              </a:rPr>
              <a:t> The objective is to establish antimalarial drug concentrations in the blood that clear existing infections and prevent new ones during the period of greatest malaria risk.</a:t>
            </a:r>
            <a:endParaRPr lang="en-US" sz="2400" dirty="0">
              <a:effectLst/>
              <a:ea typeface="DengXian" panose="02010600030101010101" pitchFamily="2" charset="-122"/>
              <a:cs typeface="Lato Regular"/>
            </a:endParaRPr>
          </a:p>
          <a:p>
            <a:pPr marL="0" indent="0">
              <a:lnSpc>
                <a:spcPct val="110000"/>
              </a:lnSpc>
              <a:buNone/>
            </a:pPr>
            <a:r>
              <a:rPr lang="en-US" sz="2400" dirty="0">
                <a:effectLst/>
                <a:ea typeface="DengXian" panose="02010600030101010101" pitchFamily="2" charset="-122"/>
                <a:cs typeface="Lato Regular"/>
              </a:rPr>
              <a:t> </a:t>
            </a:r>
            <a:endParaRPr lang="en-US" sz="2400" dirty="0">
              <a:effectLst/>
              <a:ea typeface="DengXian" panose="02010600030101010101" pitchFamily="2" charset="-122"/>
              <a:cs typeface="Lato Regular"/>
            </a:endParaRPr>
          </a:p>
          <a:p>
            <a:pPr>
              <a:lnSpc>
                <a:spcPct val="110000"/>
              </a:lnSpc>
            </a:pPr>
            <a:r>
              <a:rPr lang="en-US" sz="2400" dirty="0">
                <a:ea typeface="DengXian" panose="02010600030101010101" pitchFamily="2" charset="-122"/>
                <a:cs typeface="Lato Regular"/>
              </a:rPr>
              <a:t>WHO recommends medicines (monotherapy or combination) that is different from nor part of the combination partner that is used for first-line malaria treatment. </a:t>
            </a:r>
            <a:endParaRPr lang="en-US" sz="2400" dirty="0">
              <a:ea typeface="DengXian" panose="02010600030101010101" pitchFamily="2" charset="-122"/>
              <a:cs typeface="Lato Regular"/>
            </a:endParaRPr>
          </a:p>
          <a:p>
            <a:pPr marL="0" indent="0">
              <a:lnSpc>
                <a:spcPct val="110000"/>
              </a:lnSpc>
              <a:buNone/>
            </a:pPr>
            <a:endParaRPr lang="en-US" sz="2400" dirty="0">
              <a:ea typeface="DengXian" panose="02010600030101010101" pitchFamily="2" charset="-122"/>
              <a:cs typeface="Lato Regular"/>
            </a:endParaRPr>
          </a:p>
          <a:p>
            <a:pPr>
              <a:lnSpc>
                <a:spcPct val="110000"/>
              </a:lnSpc>
            </a:pPr>
            <a:r>
              <a:rPr lang="en-US" sz="2400" dirty="0">
                <a:ea typeface="DengXian" panose="02010600030101010101" pitchFamily="2" charset="-122"/>
                <a:cs typeface="Lato Regular"/>
              </a:rPr>
              <a:t>For combinations, the component medicines should have closely matched pharmacology, such that no component is present in the absence of other components for more than a minimal amount of time in order to reduce the risk of new infections encountering only a single drug.</a:t>
            </a:r>
            <a:endParaRPr lang="en-US" sz="2400" dirty="0">
              <a:ea typeface="DengXian" panose="02010600030101010101" pitchFamily="2" charset="-122"/>
              <a:cs typeface="Lato Regular"/>
            </a:endParaRPr>
          </a:p>
          <a:p>
            <a:pPr marL="0" indent="0">
              <a:lnSpc>
                <a:spcPct val="110000"/>
              </a:lnSpc>
              <a:buNone/>
            </a:pPr>
            <a:endParaRPr lang="en-US" sz="2400" dirty="0">
              <a:effectLst/>
              <a:ea typeface="DengXian" panose="02010600030101010101" pitchFamily="2" charset="-122"/>
              <a:cs typeface="Lato Regul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4177" y="61165"/>
            <a:ext cx="10903646" cy="631532"/>
          </a:xfrm>
        </p:spPr>
        <p:txBody>
          <a:bodyPr>
            <a:normAutofit/>
          </a:bodyPr>
          <a:lstStyle/>
          <a:p>
            <a:r>
              <a:rPr lang="en-US" sz="3200" dirty="0">
                <a:solidFill>
                  <a:schemeClr val="bg1"/>
                </a:solidFill>
              </a:rPr>
              <a:t> Chemoprevention recommendations – shift in approach</a:t>
            </a:r>
            <a:endParaRPr lang="en-US" sz="3200" dirty="0">
              <a:solidFill>
                <a:schemeClr val="bg1"/>
              </a:solidFill>
            </a:endParaRPr>
          </a:p>
        </p:txBody>
      </p:sp>
      <p:sp>
        <p:nvSpPr>
          <p:cNvPr id="5" name="Content Placeholder 4"/>
          <p:cNvSpPr>
            <a:spLocks noGrp="1"/>
          </p:cNvSpPr>
          <p:nvPr>
            <p:ph idx="1"/>
          </p:nvPr>
        </p:nvSpPr>
        <p:spPr>
          <a:xfrm>
            <a:off x="644177" y="1063116"/>
            <a:ext cx="10903646" cy="4742149"/>
          </a:xfrm>
        </p:spPr>
        <p:txBody>
          <a:bodyPr>
            <a:normAutofit fontScale="92500" lnSpcReduction="10000"/>
          </a:bodyPr>
          <a:lstStyle/>
          <a:p>
            <a:pPr>
              <a:lnSpc>
                <a:spcPct val="110000"/>
              </a:lnSpc>
            </a:pPr>
            <a:r>
              <a:rPr lang="en-US" dirty="0">
                <a:effectLst/>
                <a:ea typeface="DengXian" panose="02010600030101010101" pitchFamily="2" charset="-122"/>
                <a:cs typeface="Lato Regular"/>
              </a:rPr>
              <a:t>The updated chemoprevention recommendations provide greater flexibility to NMPs to adapt control strategies to suit their settings. </a:t>
            </a:r>
            <a:endParaRPr lang="en-US" dirty="0">
              <a:effectLst/>
              <a:ea typeface="DengXian" panose="02010600030101010101" pitchFamily="2" charset="-122"/>
              <a:cs typeface="Lato Regular"/>
            </a:endParaRPr>
          </a:p>
          <a:p>
            <a:pPr marL="0" indent="0">
              <a:lnSpc>
                <a:spcPct val="110000"/>
              </a:lnSpc>
              <a:buNone/>
            </a:pPr>
            <a:endParaRPr lang="en-US" dirty="0">
              <a:effectLst/>
              <a:ea typeface="DengXian" panose="02010600030101010101" pitchFamily="2" charset="-122"/>
              <a:cs typeface="Lato Regular"/>
            </a:endParaRPr>
          </a:p>
          <a:p>
            <a:pPr>
              <a:lnSpc>
                <a:spcPct val="110000"/>
              </a:lnSpc>
            </a:pPr>
            <a:r>
              <a:rPr lang="en-US" dirty="0">
                <a:effectLst/>
                <a:ea typeface="DengXian" panose="02010600030101010101" pitchFamily="2" charset="-122"/>
                <a:cs typeface="Lato Regular"/>
              </a:rPr>
              <a:t>NMPs are encouraged to consider local data to determine how best to tailor chemoprevention strategies to local needs and determine which age groups should be targeted where, for how long, how frequently, and with which drugs.</a:t>
            </a:r>
            <a:endParaRPr lang="en-US" dirty="0">
              <a:effectLst/>
              <a:ea typeface="DengXian" panose="02010600030101010101" pitchFamily="2" charset="-122"/>
              <a:cs typeface="Lato Regular"/>
            </a:endParaRPr>
          </a:p>
          <a:p>
            <a:pPr marL="0" indent="0">
              <a:lnSpc>
                <a:spcPct val="110000"/>
              </a:lnSpc>
              <a:buNone/>
            </a:pPr>
            <a:r>
              <a:rPr lang="en-US" dirty="0">
                <a:effectLst/>
                <a:ea typeface="DengXian" panose="02010600030101010101" pitchFamily="2" charset="-122"/>
                <a:cs typeface="Lato Regular"/>
              </a:rPr>
              <a:t> </a:t>
            </a:r>
            <a:endParaRPr lang="en-US" dirty="0">
              <a:effectLst/>
              <a:ea typeface="DengXian" panose="02010600030101010101" pitchFamily="2" charset="-122"/>
              <a:cs typeface="Lato Regular"/>
            </a:endParaRPr>
          </a:p>
          <a:p>
            <a:pPr>
              <a:lnSpc>
                <a:spcPct val="110000"/>
              </a:lnSpc>
            </a:pPr>
            <a:r>
              <a:rPr lang="en-US" dirty="0">
                <a:ea typeface="DengXian" panose="02010600030101010101" pitchFamily="2" charset="-122"/>
                <a:cs typeface="Lato Regular"/>
              </a:rPr>
              <a:t>Further guidance on these specificities are provided through implementation field manuals, based on available evidence.</a:t>
            </a:r>
            <a:endParaRPr lang="en-US" dirty="0">
              <a:effectLst/>
              <a:ea typeface="DengXian" panose="02010600030101010101" pitchFamily="2" charset="-122"/>
              <a:cs typeface="Lato Regular"/>
            </a:endParaRPr>
          </a:p>
          <a:p>
            <a:pPr marL="0" indent="0">
              <a:buNone/>
            </a:pPr>
            <a:endParaRPr lang="en-US" sz="1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1">
            <a:extLst>
              <a:ext uri="{28A0092B-C50C-407E-A947-70E740481C1C}">
                <a14:useLocalDpi xmlns:a14="http://schemas.microsoft.com/office/drawing/2010/main" val="0"/>
              </a:ext>
            </a:extLst>
          </a:blip>
          <a:stretch>
            <a:fillRect/>
          </a:stretch>
        </p:blipFill>
        <p:spPr bwMode="auto">
          <a:xfrm>
            <a:off x="390528" y="980728"/>
            <a:ext cx="11307242" cy="3759658"/>
          </a:xfrm>
          <a:prstGeom prst="rect">
            <a:avLst/>
          </a:prstGeom>
          <a:noFill/>
          <a:ln>
            <a:noFill/>
          </a:ln>
        </p:spPr>
      </p:pic>
      <p:sp>
        <p:nvSpPr>
          <p:cNvPr id="38" name="Title 1"/>
          <p:cNvSpPr>
            <a:spLocks noGrp="1"/>
          </p:cNvSpPr>
          <p:nvPr>
            <p:ph type="title"/>
          </p:nvPr>
        </p:nvSpPr>
        <p:spPr>
          <a:xfrm>
            <a:off x="336110" y="40135"/>
            <a:ext cx="10971372" cy="643508"/>
          </a:xfrm>
        </p:spPr>
        <p:txBody>
          <a:bodyPr anchor="ctr">
            <a:normAutofit/>
          </a:bodyPr>
          <a:lstStyle/>
          <a:p>
            <a:r>
              <a:rPr lang="en-US" sz="3600" dirty="0"/>
              <a:t>Summary of new and / or updated recommendations</a:t>
            </a:r>
            <a:endParaRPr lang="en-US" sz="3600" dirty="0"/>
          </a:p>
        </p:txBody>
      </p:sp>
      <p:sp>
        <p:nvSpPr>
          <p:cNvPr id="4" name="Rectangle 3"/>
          <p:cNvSpPr/>
          <p:nvPr/>
        </p:nvSpPr>
        <p:spPr>
          <a:xfrm>
            <a:off x="2567608" y="1458855"/>
            <a:ext cx="3600400" cy="648072"/>
          </a:xfrm>
          <a:prstGeom prst="rect">
            <a:avLst/>
          </a:prstGeom>
          <a:solidFill>
            <a:srgbClr val="FFCC6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p:cNvSpPr/>
          <p:nvPr/>
        </p:nvSpPr>
        <p:spPr>
          <a:xfrm>
            <a:off x="2567608" y="3375283"/>
            <a:ext cx="3600400" cy="1296144"/>
          </a:xfrm>
          <a:prstGeom prst="rect">
            <a:avLst/>
          </a:prstGeom>
          <a:solidFill>
            <a:srgbClr val="FFCC6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p:cNvSpPr/>
          <p:nvPr/>
        </p:nvSpPr>
        <p:spPr>
          <a:xfrm>
            <a:off x="6039966" y="4928851"/>
            <a:ext cx="3440410" cy="376135"/>
          </a:xfrm>
          <a:prstGeom prst="rect">
            <a:avLst/>
          </a:prstGeom>
          <a:solidFill>
            <a:srgbClr val="FFCC66">
              <a:alpha val="50196"/>
            </a:srgb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Conditional recommendation for</a:t>
            </a:r>
            <a:endParaRPr lang="en-US" sz="1800" dirty="0">
              <a:solidFill>
                <a:schemeClr val="tx1"/>
              </a:solidFill>
            </a:endParaRPr>
          </a:p>
        </p:txBody>
      </p:sp>
      <p:sp>
        <p:nvSpPr>
          <p:cNvPr id="8" name="Rectangle 7"/>
          <p:cNvSpPr/>
          <p:nvPr/>
        </p:nvSpPr>
        <p:spPr>
          <a:xfrm>
            <a:off x="2567608" y="2092413"/>
            <a:ext cx="3600400" cy="1282870"/>
          </a:xfrm>
          <a:prstGeom prst="rect">
            <a:avLst/>
          </a:prstGeom>
          <a:solidFill>
            <a:srgbClr val="006664">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2832432" y="4928851"/>
            <a:ext cx="2975537" cy="391773"/>
          </a:xfrm>
          <a:prstGeom prst="rect">
            <a:avLst/>
          </a:prstGeom>
          <a:solidFill>
            <a:srgbClr val="006664">
              <a:alpha val="49804"/>
            </a:srgb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Strong recommendation for</a:t>
            </a:r>
            <a:endParaRPr lang="en-US" sz="1800"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67408" y="105000"/>
            <a:ext cx="6122226" cy="5846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3200" b="0" i="0" u="none" strike="noStrike" kern="1200" cap="none" spc="0" normalizeH="0" baseline="0" noProof="0">
                <a:ln>
                  <a:noFill/>
                </a:ln>
                <a:solidFill>
                  <a:prstClr val="white"/>
                </a:solidFill>
                <a:effectLst/>
                <a:uLnTx/>
                <a:uFillTx/>
                <a:latin typeface="Calibri" panose="020F0502020204030204"/>
                <a:ea typeface="+mn-ea"/>
                <a:cs typeface="+mn-cs"/>
              </a:rPr>
              <a:t>Seasonal Malaria Chemoprevention</a:t>
            </a: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1"/>
          <a:stretch>
            <a:fillRect/>
          </a:stretch>
        </p:blipFill>
        <p:spPr>
          <a:xfrm>
            <a:off x="623392" y="1268760"/>
            <a:ext cx="10593720" cy="2520280"/>
          </a:xfrm>
          <a:prstGeom prst="rect">
            <a:avLst/>
          </a:prstGeom>
          <a:ln>
            <a:solidFill>
              <a:srgbClr val="54B57E"/>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0"/>
            <a:ext cx="8774349" cy="620688"/>
          </a:xfrm>
        </p:spPr>
        <p:txBody>
          <a:bodyPr>
            <a:normAutofit/>
          </a:bodyPr>
          <a:lstStyle/>
          <a:p>
            <a:r>
              <a:rPr lang="en-GB" sz="2400" b="1">
                <a:solidFill>
                  <a:schemeClr val="bg2"/>
                </a:solidFill>
                <a:effectLst>
                  <a:outerShdw blurRad="38100" dist="38100" dir="2700000" algn="tl">
                    <a:srgbClr val="C0C0C0"/>
                  </a:outerShdw>
                </a:effectLst>
              </a:rPr>
              <a:t>Implementation field guide</a:t>
            </a:r>
            <a:endParaRPr lang="en-GB" sz="2400" b="1">
              <a:solidFill>
                <a:schemeClr val="bg2"/>
              </a:solidFill>
              <a:effectLst>
                <a:outerShdw blurRad="38100" dist="38100" dir="2700000" algn="tl">
                  <a:srgbClr val="C0C0C0"/>
                </a:outerShdw>
              </a:effectLst>
            </a:endParaRPr>
          </a:p>
        </p:txBody>
      </p:sp>
      <p:pic>
        <p:nvPicPr>
          <p:cNvPr id="7" name="Picture 6"/>
          <p:cNvPicPr>
            <a:picLocks noChangeAspect="1"/>
          </p:cNvPicPr>
          <p:nvPr/>
        </p:nvPicPr>
        <p:blipFill>
          <a:blip r:embed="rId1"/>
          <a:stretch>
            <a:fillRect/>
          </a:stretch>
        </p:blipFill>
        <p:spPr>
          <a:xfrm>
            <a:off x="1199456" y="980728"/>
            <a:ext cx="3838183" cy="5001568"/>
          </a:xfrm>
          <a:prstGeom prst="rect">
            <a:avLst/>
          </a:prstGeom>
        </p:spPr>
      </p:pic>
      <p:sp>
        <p:nvSpPr>
          <p:cNvPr id="3" name="TextBox 2"/>
          <p:cNvSpPr txBox="1"/>
          <p:nvPr/>
        </p:nvSpPr>
        <p:spPr>
          <a:xfrm>
            <a:off x="5159896" y="1772816"/>
            <a:ext cx="6480720" cy="4087979"/>
          </a:xfrm>
          <a:prstGeom prst="rect">
            <a:avLst/>
          </a:prstGeom>
          <a:noFill/>
        </p:spPr>
        <p:txBody>
          <a:bodyPr wrap="square" rtlCol="0">
            <a:spAutoFit/>
          </a:bodyPr>
          <a:lstStyle/>
          <a:p>
            <a:pPr marL="342900" marR="0" lvl="0" indent="-342900" algn="l" defTabSz="914400" rtl="0" eaLnBrk="1" fontAlgn="auto" latinLnBrk="0" hangingPunct="1">
              <a:lnSpc>
                <a:spcPct val="110000"/>
              </a:lnSpc>
              <a:spcBef>
                <a:spcPct val="20000"/>
              </a:spcBef>
              <a:spcAft>
                <a:spcPts val="0"/>
              </a:spcAft>
              <a:buClr>
                <a:srgbClr val="04A4EC"/>
              </a:buClr>
              <a:buSzTx/>
              <a:buFont typeface="Arial" panose="020B0604020202020204" pitchFamily="34" charset="0"/>
              <a:buChar char="•"/>
              <a:defRPr/>
            </a:pPr>
            <a:r>
              <a:rPr kumimoji="0" lang="en-US" sz="2500" b="0" i="0" u="none" strike="noStrike" kern="1200" cap="none" spc="0" normalizeH="0" baseline="0" noProof="0">
                <a:ln>
                  <a:noFill/>
                </a:ln>
                <a:solidFill>
                  <a:prstClr val="black"/>
                </a:solidFill>
                <a:effectLst/>
                <a:uLnTx/>
                <a:uFillTx/>
                <a:latin typeface="Calibri" panose="020F0502020204030204"/>
                <a:ea typeface="DengXian" panose="02010600030101010101" pitchFamily="2" charset="-122"/>
                <a:cs typeface="+mn-cs"/>
              </a:rPr>
              <a:t>Update implementation field guide (2013) to reflect current Guidelines recommendation</a:t>
            </a:r>
            <a:endParaRPr kumimoji="0" lang="en-US" sz="2500" b="0" i="0" u="none" strike="noStrike" kern="1200" cap="none" spc="0" normalizeH="0" baseline="0" noProof="0">
              <a:ln>
                <a:noFill/>
              </a:ln>
              <a:solidFill>
                <a:prstClr val="black"/>
              </a:solidFill>
              <a:effectLst/>
              <a:uLnTx/>
              <a:uFillTx/>
              <a:latin typeface="Calibri" panose="020F0502020204030204"/>
              <a:ea typeface="DengXian" panose="02010600030101010101" pitchFamily="2" charset="-122"/>
              <a:cs typeface="+mn-cs"/>
            </a:endParaRPr>
          </a:p>
          <a:p>
            <a:pPr marL="742950" marR="0" lvl="1" indent="-285750" algn="l" defTabSz="914400" rtl="0" eaLnBrk="1" fontAlgn="auto" latinLnBrk="0" hangingPunct="1">
              <a:lnSpc>
                <a:spcPct val="110000"/>
              </a:lnSpc>
              <a:spcBef>
                <a:spcPct val="20000"/>
              </a:spcBef>
              <a:spcAft>
                <a:spcPts val="0"/>
              </a:spcAft>
              <a:buClr>
                <a:prstClr val="black">
                  <a:lumMod val="65000"/>
                  <a:lumOff val="35000"/>
                </a:prstClr>
              </a:buClr>
              <a:buSzTx/>
              <a:buFont typeface="Arial" panose="020B0604020202020204" pitchFamily="34" charset="0"/>
              <a:buChar char="•"/>
              <a:defRPr/>
            </a:pPr>
            <a:r>
              <a:rPr kumimoji="0" lang="en-US" sz="2100" b="0" i="0" u="none" strike="noStrike" kern="1200" cap="none" spc="0" normalizeH="0" baseline="0" noProof="0">
                <a:ln>
                  <a:noFill/>
                </a:ln>
                <a:solidFill>
                  <a:prstClr val="black"/>
                </a:solidFill>
                <a:effectLst/>
                <a:uLnTx/>
                <a:uFillTx/>
                <a:latin typeface="Calibri" panose="020F0502020204030204"/>
                <a:ea typeface="DengXian" panose="02010600030101010101" pitchFamily="2" charset="-122"/>
                <a:cs typeface="+mn-cs"/>
              </a:rPr>
              <a:t>specify age groups, transmission intensity thresholds, numbers of doses or cycles, or specific drugs. </a:t>
            </a:r>
            <a:endParaRPr kumimoji="0" lang="en-US" sz="2100" b="0" i="0" u="none" strike="noStrike" kern="1200" cap="none" spc="0" normalizeH="0" baseline="0" noProof="0">
              <a:ln>
                <a:noFill/>
              </a:ln>
              <a:solidFill>
                <a:prstClr val="black"/>
              </a:solidFill>
              <a:effectLst/>
              <a:uLnTx/>
              <a:uFillTx/>
              <a:latin typeface="Calibri" panose="020F0502020204030204"/>
              <a:ea typeface="DengXian" panose="02010600030101010101" pitchFamily="2" charset="-122"/>
              <a:cs typeface="+mn-cs"/>
            </a:endParaRPr>
          </a:p>
          <a:p>
            <a:pPr marL="457200" marR="0" lvl="1" indent="0" algn="l" defTabSz="914400" rtl="0" eaLnBrk="1" fontAlgn="auto" latinLnBrk="0" hangingPunct="1">
              <a:lnSpc>
                <a:spcPct val="110000"/>
              </a:lnSpc>
              <a:spcBef>
                <a:spcPct val="20000"/>
              </a:spcBef>
              <a:spcAft>
                <a:spcPts val="0"/>
              </a:spcAft>
              <a:buClr>
                <a:prstClr val="black">
                  <a:lumMod val="65000"/>
                  <a:lumOff val="35000"/>
                </a:prstClr>
              </a:buClr>
              <a:buSzTx/>
              <a:buFontTx/>
              <a:buNone/>
              <a:defRPr/>
            </a:pPr>
            <a:endParaRPr kumimoji="0" lang="en-US" sz="2100" b="0" i="0" u="none" strike="noStrike" kern="1200" cap="none" spc="0" normalizeH="0" baseline="0" noProof="0">
              <a:ln>
                <a:noFill/>
              </a:ln>
              <a:solidFill>
                <a:prstClr val="black"/>
              </a:solidFill>
              <a:effectLst/>
              <a:uLnTx/>
              <a:uFillTx/>
              <a:latin typeface="Calibri" panose="020F0502020204030204"/>
              <a:ea typeface="DengXian" panose="02010600030101010101" pitchFamily="2" charset="-122"/>
              <a:cs typeface="+mn-cs"/>
            </a:endParaRPr>
          </a:p>
          <a:p>
            <a:pPr marL="457200" marR="0" lvl="1" indent="0" algn="l" defTabSz="914400" rtl="0" eaLnBrk="1" fontAlgn="auto" latinLnBrk="0" hangingPunct="1">
              <a:lnSpc>
                <a:spcPct val="110000"/>
              </a:lnSpc>
              <a:spcBef>
                <a:spcPct val="20000"/>
              </a:spcBef>
              <a:spcAft>
                <a:spcPts val="0"/>
              </a:spcAft>
              <a:buClr>
                <a:prstClr val="black">
                  <a:lumMod val="65000"/>
                  <a:lumOff val="35000"/>
                </a:prstClr>
              </a:buClr>
              <a:buSzTx/>
              <a:buFontTx/>
              <a:buNone/>
              <a:defRPr/>
            </a:pPr>
            <a:r>
              <a:rPr kumimoji="0" lang="en-US" sz="2000" b="0" i="1" u="none" strike="noStrike" kern="1200" cap="none" spc="0" normalizeH="0" baseline="0" noProof="0">
                <a:ln>
                  <a:noFill/>
                </a:ln>
                <a:solidFill>
                  <a:prstClr val="black"/>
                </a:solidFill>
                <a:effectLst/>
                <a:uLnTx/>
                <a:uFillTx/>
                <a:latin typeface="Calibri" panose="020F0502020204030204"/>
                <a:ea typeface="DengXian" panose="02010600030101010101" pitchFamily="2" charset="-122"/>
                <a:cs typeface="+mn-cs"/>
              </a:rPr>
              <a:t>26 May 2023</a:t>
            </a:r>
            <a:endParaRPr kumimoji="0" lang="en-US" sz="2000" b="0" i="1" u="none" strike="noStrike" kern="1200" cap="none" spc="0" normalizeH="0" baseline="0" noProof="0">
              <a:ln>
                <a:noFill/>
              </a:ln>
              <a:solidFill>
                <a:prstClr val="black"/>
              </a:solidFill>
              <a:effectLst/>
              <a:uLnTx/>
              <a:uFillTx/>
              <a:latin typeface="Calibri" panose="020F0502020204030204"/>
              <a:ea typeface="DengXian" panose="02010600030101010101" pitchFamily="2" charset="-122"/>
              <a:cs typeface="+mn-cs"/>
            </a:endParaRPr>
          </a:p>
          <a:p>
            <a:pPr marL="457200" marR="0" lvl="1" indent="0" algn="l" defTabSz="914400" rtl="0" eaLnBrk="1" fontAlgn="auto" latinLnBrk="0" hangingPunct="1">
              <a:lnSpc>
                <a:spcPct val="110000"/>
              </a:lnSpc>
              <a:spcBef>
                <a:spcPct val="20000"/>
              </a:spcBef>
              <a:spcAft>
                <a:spcPts val="0"/>
              </a:spcAft>
              <a:buClr>
                <a:prstClr val="black">
                  <a:lumMod val="65000"/>
                  <a:lumOff val="35000"/>
                </a:prstClr>
              </a:buClr>
              <a:buSzTx/>
              <a:buFontTx/>
              <a:buNone/>
              <a:defRPr/>
            </a:pPr>
            <a:r>
              <a:rPr kumimoji="0" lang="en-US" sz="2100" b="0" i="0" u="none" strike="noStrike" kern="1200" cap="none" spc="0" normalizeH="0" baseline="0" noProof="0">
                <a:ln>
                  <a:noFill/>
                </a:ln>
                <a:solidFill>
                  <a:prstClr val="black"/>
                </a:solidFill>
                <a:effectLst/>
                <a:uLnTx/>
                <a:uFillTx/>
                <a:latin typeface="Calibri" panose="020F0502020204030204"/>
                <a:ea typeface="DengXian" panose="02010600030101010101" pitchFamily="2" charset="-122"/>
                <a:cs typeface="+mn-cs"/>
                <a:hlinkClick r:id="rId2"/>
              </a:rPr>
              <a:t>https://www.who.int/publications/i/item/9789240073692</a:t>
            </a:r>
            <a:endParaRPr kumimoji="0" lang="en-US" sz="2100" b="0" i="0" u="none" strike="noStrike" kern="1200" cap="none" spc="0" normalizeH="0" baseline="0" noProof="0">
              <a:ln>
                <a:noFill/>
              </a:ln>
              <a:solidFill>
                <a:prstClr val="black"/>
              </a:solidFill>
              <a:effectLst/>
              <a:uLnTx/>
              <a:uFillTx/>
              <a:latin typeface="Calibri" panose="020F0502020204030204"/>
              <a:ea typeface="DengXian" panose="02010600030101010101" pitchFamily="2" charset="-122"/>
              <a:cs typeface="+mn-cs"/>
            </a:endParaRPr>
          </a:p>
          <a:p>
            <a:pPr marL="457200" marR="0" lvl="1" indent="0" algn="l" defTabSz="914400" rtl="0" eaLnBrk="1" fontAlgn="auto" latinLnBrk="0" hangingPunct="1">
              <a:lnSpc>
                <a:spcPct val="110000"/>
              </a:lnSpc>
              <a:spcBef>
                <a:spcPct val="20000"/>
              </a:spcBef>
              <a:spcAft>
                <a:spcPts val="0"/>
              </a:spcAft>
              <a:buClr>
                <a:prstClr val="black">
                  <a:lumMod val="65000"/>
                  <a:lumOff val="35000"/>
                </a:prstClr>
              </a:buClr>
              <a:buSzTx/>
              <a:buFontTx/>
              <a:buNone/>
              <a:defRPr/>
            </a:pPr>
            <a:endParaRPr kumimoji="0" lang="en-US" sz="2100" b="0" i="0" u="none" strike="noStrike" kern="1200" cap="none" spc="0" normalizeH="0" baseline="0" noProof="0">
              <a:ln>
                <a:noFill/>
              </a:ln>
              <a:solidFill>
                <a:prstClr val="black"/>
              </a:solidFill>
              <a:effectLst/>
              <a:uLnTx/>
              <a:uFillTx/>
              <a:latin typeface="Calibri" panose="020F0502020204030204"/>
              <a:ea typeface="DengXian" panose="02010600030101010101" pitchFamily="2" charset="-122"/>
              <a:cs typeface="+mn-c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3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ps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8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PT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spPr>
      <a:bodyPr vert="horz" wrap="square" lIns="91440" tIns="45720" rIns="91440" bIns="45720" numCol="1" anchor="t" anchorCtr="0" compatLnSpc="1">
        <a:spAutoFit/>
      </a:bodyPr>
      <a:lstStyle>
        <a:defPPr marL="0" marR="0" indent="0" algn="l" defTabSz="1043305" rtl="0" eaLnBrk="1" fontAlgn="base" latinLnBrk="0" hangingPunct="1">
          <a:lnSpc>
            <a:spcPct val="100000"/>
          </a:lnSpc>
          <a:spcBef>
            <a:spcPct val="50000"/>
          </a:spcBef>
          <a:spcAft>
            <a:spcPct val="0"/>
          </a:spcAft>
          <a:buClrTx/>
          <a:buSzTx/>
          <a:buFontTx/>
          <a:buNone/>
          <a:defRPr kumimoji="0" lang="en-US" sz="3900" b="1" i="0" u="none" strike="noStrike" cap="none" normalizeH="0" baseline="0" smtClean="0">
            <a:ln>
              <a:noFill/>
            </a:ln>
            <a:solidFill>
              <a:srgbClr val="000066"/>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noFill/>
        <a:ln>
          <a:noFill/>
        </a:ln>
      </a:spPr>
      <a:bodyPr vert="horz" wrap="square" lIns="91440" tIns="45720" rIns="91440" bIns="45720" numCol="1" anchor="t" anchorCtr="0" compatLnSpc="1">
        <a:spAutoFit/>
      </a:bodyPr>
      <a:lstStyle>
        <a:defPPr marL="0" marR="0" indent="0" algn="l" defTabSz="1043305" rtl="0" eaLnBrk="1" fontAlgn="base" latinLnBrk="0" hangingPunct="1">
          <a:lnSpc>
            <a:spcPct val="100000"/>
          </a:lnSpc>
          <a:spcBef>
            <a:spcPct val="50000"/>
          </a:spcBef>
          <a:spcAft>
            <a:spcPct val="0"/>
          </a:spcAft>
          <a:buClrTx/>
          <a:buSzTx/>
          <a:buFontTx/>
          <a:buNone/>
          <a:defRPr kumimoji="0" lang="en-US" sz="3900" b="1" i="0" u="none" strike="noStrike" cap="none" normalizeH="0" baseline="0" smtClean="0">
            <a:ln>
              <a:noFill/>
            </a:ln>
            <a:solidFill>
              <a:srgbClr val="000066"/>
            </a:solidFill>
            <a:effectLst/>
            <a:latin typeface="Arial" panose="020B0604020202020204" pitchFamily="34" charset="0"/>
            <a:cs typeface="Arial" panose="020B0604020202020204" pitchFamily="34" charset="0"/>
          </a:defRPr>
        </a:defPPr>
      </a:lstStyle>
    </a:lnDef>
  </a:objectDefaults>
  <a:extraClrSchemeLst>
    <a:extraClrScheme>
      <a:clrScheme name="PPT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0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Description0 xmlns="44cb40fa-3483-4356-af35-a0a452de3e36">Slide for Programme Support and Management (Blue with all icons small size on title slide and none on the other slides)</Description0>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BAFCB46E7505C46A6F5230C15D8EB36" ma:contentTypeVersion="1" ma:contentTypeDescription="Create a new document." ma:contentTypeScope="" ma:versionID="e040c620f5f776f3a7f52e0b3521eff0">
  <xsd:schema xmlns:xsd="http://www.w3.org/2001/XMLSchema" xmlns:p="http://schemas.microsoft.com/office/2006/metadata/properties" xmlns:ns2="44cb40fa-3483-4356-af35-a0a452de3e36" targetNamespace="http://schemas.microsoft.com/office/2006/metadata/properties" ma:root="true" ma:fieldsID="ac65a241576948a37f0c92a2199849f1" ns2:_="">
    <xsd:import namespace="44cb40fa-3483-4356-af35-a0a452de3e36"/>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dms="http://schemas.microsoft.com/office/2006/documentManagement/types" targetNamespace="44cb40fa-3483-4356-af35-a0a452de3e36" elementFormDefault="qualified">
    <xsd:import namespace="http://schemas.microsoft.com/office/2006/documentManagement/types"/>
    <xsd:element name="Description0" ma:index="8" nillable="true" ma:displayName="Description" ma:internalName="Description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FF5A6F-84E6-4DE7-8C29-91E64C788A11}">
  <ds:schemaRefs/>
</ds:datastoreItem>
</file>

<file path=customXml/itemProps2.xml><?xml version="1.0" encoding="utf-8"?>
<ds:datastoreItem xmlns:ds="http://schemas.openxmlformats.org/officeDocument/2006/customXml" ds:itemID="{ED096E71-ED8F-4B47-A94B-6E2E84DC543F}">
  <ds:schemaRefs/>
</ds:datastoreItem>
</file>

<file path=customXml/itemProps3.xml><?xml version="1.0" encoding="utf-8"?>
<ds:datastoreItem xmlns:ds="http://schemas.openxmlformats.org/officeDocument/2006/customXml" ds:itemID="{5B471AFB-A973-46D9-953D-2D2E77559217}">
  <ds:schemaRefs/>
</ds:datastoreItem>
</file>

<file path=docProps/app.xml><?xml version="1.0" encoding="utf-8"?>
<Properties xmlns="http://schemas.openxmlformats.org/officeDocument/2006/extended-properties" xmlns:vt="http://schemas.openxmlformats.org/officeDocument/2006/docPropsVTypes">
  <TotalTime>0</TotalTime>
  <Words>6443</Words>
  <Application>WPS Presentation</Application>
  <PresentationFormat>Widescreen</PresentationFormat>
  <Paragraphs>201</Paragraphs>
  <Slides>21</Slides>
  <Notes>5</Notes>
  <HiddenSlides>0</HiddenSlides>
  <MMClips>0</MMClips>
  <ScaleCrop>false</ScaleCrop>
  <HeadingPairs>
    <vt:vector size="6" baseType="variant">
      <vt:variant>
        <vt:lpstr>已用的字体</vt:lpstr>
      </vt:variant>
      <vt:variant>
        <vt:i4>22</vt:i4>
      </vt:variant>
      <vt:variant>
        <vt:lpstr>主题</vt:lpstr>
      </vt:variant>
      <vt:variant>
        <vt:i4>11</vt:i4>
      </vt:variant>
      <vt:variant>
        <vt:lpstr>幻灯片标题</vt:lpstr>
      </vt:variant>
      <vt:variant>
        <vt:i4>21</vt:i4>
      </vt:variant>
    </vt:vector>
  </HeadingPairs>
  <TitlesOfParts>
    <vt:vector size="54" baseType="lpstr">
      <vt:lpstr>Arial</vt:lpstr>
      <vt:lpstr>SimSun</vt:lpstr>
      <vt:lpstr>Wingdings</vt:lpstr>
      <vt:lpstr>Courier New</vt:lpstr>
      <vt:lpstr>Helvetica Neue</vt:lpstr>
      <vt:lpstr>Helvetica Neue Light</vt:lpstr>
      <vt:lpstr>Times New Roman</vt:lpstr>
      <vt:lpstr>Cambria</vt:lpstr>
      <vt:lpstr>Arial</vt:lpstr>
      <vt:lpstr>Times New Roman</vt:lpstr>
      <vt:lpstr>Ebrima (Headings)</vt:lpstr>
      <vt:lpstr>Ebrima</vt:lpstr>
      <vt:lpstr>Arial Narrow</vt:lpstr>
      <vt:lpstr>MS Mincho</vt:lpstr>
      <vt:lpstr>Yu Gothic UI</vt:lpstr>
      <vt:lpstr>Calibri</vt:lpstr>
      <vt:lpstr>Calibri</vt:lpstr>
      <vt:lpstr>DengXian</vt:lpstr>
      <vt:lpstr>Lato Regular</vt:lpstr>
      <vt:lpstr>Microsoft YaHei</vt:lpstr>
      <vt:lpstr>Arial Unicode MS</vt:lpstr>
      <vt:lpstr>Segoe Print</vt:lpstr>
      <vt:lpstr>Office Theme</vt:lpstr>
      <vt:lpstr>theme-psm</vt:lpstr>
      <vt:lpstr>8_Office Theme</vt:lpstr>
      <vt:lpstr>6_Office Theme</vt:lpstr>
      <vt:lpstr>2_Office Theme</vt:lpstr>
      <vt:lpstr>PPTtemplate</vt:lpstr>
      <vt:lpstr>3_Office Theme</vt:lpstr>
      <vt:lpstr>5_Office Theme</vt:lpstr>
      <vt:lpstr>10_Office Theme</vt:lpstr>
      <vt:lpstr>13_Office Theme</vt:lpstr>
      <vt:lpstr>1_Office Theme</vt:lpstr>
      <vt:lpstr>WHO Malaria Guidelines &amp; Guidance:    Seasonal Malaria Chemoprevention (SMC)</vt:lpstr>
      <vt:lpstr>Main malaria prevention and treatment strategies</vt:lpstr>
      <vt:lpstr>Preventive Chemotherapies</vt:lpstr>
      <vt:lpstr>PowerPoint 演示文稿</vt:lpstr>
      <vt:lpstr>Malaria Chemoprevention – principle and strategy</vt:lpstr>
      <vt:lpstr> Chemoprevention recommendations – shift in approach</vt:lpstr>
      <vt:lpstr>Summary of new and / or updated recommendations</vt:lpstr>
      <vt:lpstr>PowerPoint 演示文稿</vt:lpstr>
      <vt:lpstr>Implementation field guide</vt:lpstr>
      <vt:lpstr>further guidance (Field Guide 2nd ed, 2023)</vt:lpstr>
      <vt:lpstr>further guidance (Field Guide 2nd ed, 2023)</vt:lpstr>
      <vt:lpstr>PowerPoint 演示文稿</vt:lpstr>
      <vt:lpstr>Intermittent preventive treatment of malaria in school-aged children (IPTsc)</vt:lpstr>
      <vt:lpstr>Post-discharge malaria chemoprevention (PDMC)</vt:lpstr>
      <vt:lpstr>Intermittent preventive treatment of malaria in pregnancy (IPTp)</vt:lpstr>
      <vt:lpstr>PowerPoint 演示文稿</vt:lpstr>
      <vt:lpstr>Key antimalarial interventions &amp; strategies </vt:lpstr>
      <vt:lpstr>PowerPoint 演示文稿</vt:lpstr>
      <vt:lpstr>Ways to access WHO malaria guidance</vt:lpstr>
      <vt:lpstr>Ways to access WHO malaria guidance</vt:lpstr>
      <vt:lpstr>Thank you</vt:lpstr>
    </vt:vector>
  </TitlesOfParts>
  <Company>WHO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PILLON, Camille</dc:creator>
  <cp:lastModifiedBy>flex 5 i5</cp:lastModifiedBy>
  <cp:revision>175</cp:revision>
  <dcterms:created xsi:type="dcterms:W3CDTF">2016-01-19T11:39:00Z</dcterms:created>
  <dcterms:modified xsi:type="dcterms:W3CDTF">2025-03-04T09:06:04Z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0x0101002BAFCB46E7505C46A6F5230C15D8EB36</vt:lpwstr>
  </property>
  <property fmtid="{D5CDD505-2E9C-101B-9397-08002B2CF9AE}" pid="3" name="ICV">
    <vt:lpwstr>33334B6256244E67856E570676D81067_13</vt:lpwstr>
  </property>
  <property fmtid="{D5CDD505-2E9C-101B-9397-08002B2CF9AE}" pid="4" name="KSOProductBuildVer">
    <vt:lpwstr>2057-12.2.0.20341</vt:lpwstr>
  </property>
</Properties>
</file>